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1"/>
  </p:notesMasterIdLst>
  <p:handoutMasterIdLst>
    <p:handoutMasterId r:id="rId12"/>
  </p:handoutMasterIdLst>
  <p:sldIdLst>
    <p:sldId id="433" r:id="rId5"/>
    <p:sldId id="915" r:id="rId6"/>
    <p:sldId id="931" r:id="rId7"/>
    <p:sldId id="922" r:id="rId8"/>
    <p:sldId id="954" r:id="rId9"/>
    <p:sldId id="265" r:id="rId10"/>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16" d="100"/>
          <a:sy n="116" d="100"/>
        </p:scale>
        <p:origin x="77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2.svg"/><Relationship Id="rId5" Type="http://schemas.openxmlformats.org/officeDocument/2006/relationships/image" Target="../media/image1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CE7C5CCA-D90A-4EA2-B161-6CC916A0388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2"/>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a:ln>
            <a:solidFill>
              <a:schemeClr val="tx1"/>
            </a:solidFill>
          </a:ln>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a:ln>
            <a:solidFill>
              <a:schemeClr val="tx1"/>
            </a:solidFill>
          </a:ln>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a:ln>
            <a:noFill/>
          </a:ln>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noFill/>
            <a:ln>
              <a:no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a:ln>
            <a:solidFill>
              <a:schemeClr val="tx1"/>
            </a:solidFill>
          </a:ln>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a:ln>
              <a:noFill/>
            </a:ln>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a:ln>
            <a:noFill/>
          </a:ln>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a:ln>
              <a:solidFill>
                <a:schemeClr val="tx1"/>
              </a:solidFill>
            </a:ln>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a:ln>
            <a:noFill/>
          </a:ln>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a:ln>
            <a:noFill/>
          </a:ln>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a:ln>
            <a:noFill/>
          </a:ln>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a:ln>
            <a:noFill/>
          </a:ln>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a:ln>
            <a:noFill/>
          </a:ln>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a:ln>
            <a:noFill/>
          </a:ln>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noFill/>
            <a:ln>
              <a:noFill/>
            </a:ln>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a:ln>
            <a:noFill/>
          </a:ln>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a:ln>
              <a:solidFill>
                <a:schemeClr val="tx1"/>
              </a:solidFill>
            </a:ln>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a:ln>
            <a:noFill/>
          </a:ln>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a:ln>
            <a:noFill/>
          </a:ln>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a:ln>
            <a:noFill/>
          </a:ln>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4"/>
          <a:srcRect l="22882" t="-6962" r="23394" b="-3363"/>
          <a:stretch/>
        </p:blipFill>
        <p:spPr>
          <a:xfrm>
            <a:off x="10930017" y="1270877"/>
            <a:ext cx="512851" cy="498617"/>
          </a:xfrm>
          <a:prstGeom prst="rect">
            <a:avLst/>
          </a:prstGeom>
          <a:ln>
            <a:noFill/>
          </a:ln>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a:ln>
            <a:noFill/>
          </a:ln>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a:ln>
            <a:noFill/>
          </a:ln>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a:ln>
            <a:noFill/>
          </a:ln>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a:ln>
            <a:noFill/>
          </a:ln>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chemeClr val="bg1"/>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no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no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ea typeface="Arial Unicode MS" pitchFamily="34" charset="-128"/>
                <a:cs typeface="Arial Unicode MS" pitchFamily="34" charset="-128"/>
              </a:rPr>
              <a:t>ConfigMap</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ea typeface="Arial Unicode MS" pitchFamily="34" charset="-128"/>
                <a:cs typeface="Arial Unicode MS" pitchFamily="34" charset="-128"/>
              </a:rPr>
              <a:t>Deployment</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no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ea typeface="Arial Unicode MS" pitchFamily="34" charset="-128"/>
                <a:cs typeface="Arial Unicode MS" pitchFamily="34" charset="-128"/>
              </a:rPr>
              <a:t>ConfigMap</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no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ea typeface="Arial Unicode MS" pitchFamily="34" charset="-128"/>
                <a:cs typeface="Arial Unicode MS" pitchFamily="34" charset="-128"/>
              </a:rPr>
              <a:t>user-app</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user-</a:t>
            </a:r>
            <a:r>
              <a:rPr lang="en-US" sz="1600" kern="0" dirty="0" err="1">
                <a:ea typeface="Arial Unicode MS" pitchFamily="34" charset="-128"/>
                <a:cs typeface="Arial Unicode MS" pitchFamily="34" charset="-128"/>
              </a:rPr>
              <a:t>db</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no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solidFill>
            <a:schemeClr val="accent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4: </a:t>
            </a:r>
            <a:r>
              <a:rPr lang="en-US" dirty="0" err="1"/>
              <a:t>bulletinboard</a:t>
            </a:r>
            <a:r>
              <a:rPr lang="en-US" dirty="0"/>
              <a:t>-user helm chart</a:t>
            </a:r>
          </a:p>
        </p:txBody>
      </p:sp>
    </p:spTree>
    <p:extLst>
      <p:ext uri="{BB962C8B-B14F-4D97-AF65-F5344CB8AC3E}">
        <p14:creationId xmlns:p14="http://schemas.microsoft.com/office/powerpoint/2010/main" val="214977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260</Words>
  <Application>Microsoft Office PowerPoint</Application>
  <PresentationFormat>Custom</PresentationFormat>
  <Paragraphs>97</Paragraphs>
  <Slides>6</Slides>
  <Notes>4</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6</vt:i4>
      </vt:variant>
    </vt:vector>
  </HeadingPairs>
  <TitlesOfParts>
    <vt:vector size="19" baseType="lpstr">
      <vt:lpstr>MS PGothic</vt:lpstr>
      <vt:lpstr>-apple-system</vt:lpstr>
      <vt:lpstr>Arial</vt:lpstr>
      <vt:lpstr>Arial Unicode MS</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“Users App + DB with helm”</vt:lpstr>
      <vt:lpstr>Bulletinboard in K8s: The user helm chart I</vt:lpstr>
      <vt:lpstr>Bulletinboard in K8s: The user helm chart II</vt:lpstr>
      <vt:lpstr>Exercise 4: bulletinboard-user helm chart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880</cp:revision>
  <cp:lastPrinted>2018-08-17T13:55:56Z</cp:lastPrinted>
  <dcterms:created xsi:type="dcterms:W3CDTF">2015-10-14T11:21:43Z</dcterms:created>
  <dcterms:modified xsi:type="dcterms:W3CDTF">2018-12-19T08:58:42Z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