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452" r:id="rId16"/>
    <p:sldId id="453" r:id="rId17"/>
    <p:sldId id="463"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93" d="100"/>
          <a:sy n="93" d="100"/>
        </p:scale>
        <p:origin x="1650"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680435" y="270797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52F68CA2-2B75-4474-9A7C-394BD4B6D66C}"/>
              </a:ext>
            </a:extLst>
          </p:cNvPr>
          <p:cNvPicPr>
            <a:picLocks noChangeAspect="1"/>
          </p:cNvPicPr>
          <p:nvPr/>
        </p:nvPicPr>
        <p:blipFill>
          <a:blip r:embed="rId3"/>
          <a:stretch>
            <a:fillRect/>
          </a:stretch>
        </p:blipFill>
        <p:spPr>
          <a:xfrm>
            <a:off x="504001" y="873332"/>
            <a:ext cx="4723256" cy="5607690"/>
          </a:xfrm>
          <a:prstGeom prst="rect">
            <a:avLst/>
          </a:prstGeom>
        </p:spPr>
      </p:pic>
      <p:sp>
        <p:nvSpPr>
          <p:cNvPr id="9" name="Speech Bubble: Rectangle 8">
            <a:extLst>
              <a:ext uri="{FF2B5EF4-FFF2-40B4-BE49-F238E27FC236}">
                <a16:creationId xmlns:a16="http://schemas.microsoft.com/office/drawing/2014/main" id="{18E2A6A0-B4B2-4B47-A153-B2DA1805994B}"/>
              </a:ext>
            </a:extLst>
          </p:cNvPr>
          <p:cNvSpPr/>
          <p:nvPr/>
        </p:nvSpPr>
        <p:spPr bwMode="gray">
          <a:xfrm>
            <a:off x="6680435" y="4542614"/>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C3BED-5751-48EE-89B4-1380F1EAC3DD}"/>
              </a:ext>
            </a:extLst>
          </p:cNvPr>
          <p:cNvPicPr>
            <a:picLocks noChangeAspect="1"/>
          </p:cNvPicPr>
          <p:nvPr/>
        </p:nvPicPr>
        <p:blipFill>
          <a:blip r:embed="rId2"/>
          <a:stretch>
            <a:fillRect/>
          </a:stretch>
        </p:blipFill>
        <p:spPr>
          <a:xfrm>
            <a:off x="504001" y="966847"/>
            <a:ext cx="2830432" cy="5387153"/>
          </a:xfrm>
          <a:prstGeom prst="rect">
            <a:avLst/>
          </a:prstGeom>
        </p:spPr>
      </p:pic>
      <p:pic>
        <p:nvPicPr>
          <p:cNvPr id="4" name="Picture 3">
            <a:extLst>
              <a:ext uri="{FF2B5EF4-FFF2-40B4-BE49-F238E27FC236}">
                <a16:creationId xmlns:a16="http://schemas.microsoft.com/office/drawing/2014/main" id="{740D6E99-7AC9-4C40-8617-775F9E36E743}"/>
              </a:ext>
            </a:extLst>
          </p:cNvPr>
          <p:cNvPicPr>
            <a:picLocks noChangeAspect="1"/>
          </p:cNvPicPr>
          <p:nvPr/>
        </p:nvPicPr>
        <p:blipFill>
          <a:blip r:embed="rId3"/>
          <a:stretch>
            <a:fillRect/>
          </a:stretch>
        </p:blipFill>
        <p:spPr>
          <a:xfrm>
            <a:off x="8047942" y="2233809"/>
            <a:ext cx="3352381" cy="2504762"/>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390876" y="223951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6390876" y="431503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EA21E40E-42DE-4A9D-8BB5-CE473B2CD4AD}"/>
              </a:ext>
            </a:extLst>
          </p:cNvPr>
          <p:cNvPicPr>
            <a:picLocks noChangeAspect="1"/>
          </p:cNvPicPr>
          <p:nvPr/>
        </p:nvPicPr>
        <p:blipFill>
          <a:blip r:embed="rId3"/>
          <a:stretch>
            <a:fillRect/>
          </a:stretch>
        </p:blipFill>
        <p:spPr>
          <a:xfrm>
            <a:off x="504001" y="1436443"/>
            <a:ext cx="4676190" cy="4133333"/>
          </a:xfrm>
          <a:prstGeom prst="rect">
            <a:avLst/>
          </a:prstGeom>
        </p:spPr>
      </p:pic>
      <p:sp>
        <p:nvSpPr>
          <p:cNvPr id="9" name="Speech Bubble: Rectangle 8">
            <a:extLst>
              <a:ext uri="{FF2B5EF4-FFF2-40B4-BE49-F238E27FC236}">
                <a16:creationId xmlns:a16="http://schemas.microsoft.com/office/drawing/2014/main" id="{A8ED7711-1E5D-4141-B4DD-1183A1F6AF37}"/>
              </a:ext>
            </a:extLst>
          </p:cNvPr>
          <p:cNvSpPr/>
          <p:nvPr/>
        </p:nvSpPr>
        <p:spPr bwMode="gray">
          <a:xfrm>
            <a:off x="6390876" y="326131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99891" y="281558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6899892" y="3953546"/>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6969996" y="5091509"/>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F74CEC2-079B-4F71-A552-37E326BAF9EF}"/>
              </a:ext>
            </a:extLst>
          </p:cNvPr>
          <p:cNvPicPr>
            <a:picLocks noChangeAspect="1"/>
          </p:cNvPicPr>
          <p:nvPr/>
        </p:nvPicPr>
        <p:blipFill>
          <a:blip r:embed="rId3"/>
          <a:stretch>
            <a:fillRect/>
          </a:stretch>
        </p:blipFill>
        <p:spPr>
          <a:xfrm>
            <a:off x="504001" y="1265604"/>
            <a:ext cx="5038095" cy="4857143"/>
          </a:xfrm>
          <a:prstGeom prst="rect">
            <a:avLst/>
          </a:prstGeom>
        </p:spPr>
      </p:pic>
      <p:sp>
        <p:nvSpPr>
          <p:cNvPr id="9" name="Speech Bubble: Rectangle 8">
            <a:extLst>
              <a:ext uri="{FF2B5EF4-FFF2-40B4-BE49-F238E27FC236}">
                <a16:creationId xmlns:a16="http://schemas.microsoft.com/office/drawing/2014/main" id="{7B87B546-ECB0-49D7-A71D-665AC122632A}"/>
              </a:ext>
            </a:extLst>
          </p:cNvPr>
          <p:cNvSpPr/>
          <p:nvPr/>
        </p:nvSpPr>
        <p:spPr bwMode="gray">
          <a:xfrm>
            <a:off x="6899890" y="173601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2174</Words>
  <Application>Microsoft Office PowerPoint</Application>
  <PresentationFormat>Custom</PresentationFormat>
  <Paragraphs>240</Paragraphs>
  <Slides>18</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What was this something about a “controller”?</vt:lpstr>
      <vt:lpstr>CRD/CRO Example</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637</cp:revision>
  <dcterms:created xsi:type="dcterms:W3CDTF">2015-10-14T11:21:43Z</dcterms:created>
  <dcterms:modified xsi:type="dcterms:W3CDTF">2018-08-29T09:08:12Z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