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3" r:id="rId3"/>
    <p:sldId id="364" r:id="rId4"/>
    <p:sldId id="436" r:id="rId5"/>
    <p:sldId id="437" r:id="rId6"/>
    <p:sldId id="438" r:id="rId7"/>
    <p:sldId id="444" r:id="rId8"/>
    <p:sldId id="445" r:id="rId9"/>
    <p:sldId id="439" r:id="rId10"/>
    <p:sldId id="441" r:id="rId11"/>
    <p:sldId id="442" r:id="rId12"/>
    <p:sldId id="440"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189" autoAdjust="0"/>
  </p:normalViewPr>
  <p:slideViewPr>
    <p:cSldViewPr snapToGrid="0" showGuides="1">
      <p:cViewPr varScale="1">
        <p:scale>
          <a:sx n="110" d="100"/>
          <a:sy n="110" d="100"/>
        </p:scale>
        <p:origin x="1014"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a:t>
            </a:r>
            <a:r>
              <a:rPr lang="en-US"/>
              <a:t>go though it.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scheduler monitors </a:t>
            </a:r>
            <a:r>
              <a:rPr lang="en-US" dirty="0" err="1"/>
              <a:t>etcd</a:t>
            </a:r>
            <a:r>
              <a:rPr lang="en-US" dirty="0"/>
              <a:t>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not. If yes, it takes action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t>
            </a:r>
            <a:r>
              <a:rPr lang="en-US"/>
              <a:t>a resource.</a:t>
            </a:r>
            <a:endParaRPr lang="en-US" dirty="0"/>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a:t>The </a:t>
            </a:r>
            <a:r>
              <a:rPr lang="en-US" dirty="0"/>
              <a:t>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How the orchestrator works</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807</Words>
  <Application>Microsoft Office PowerPoint</Application>
  <PresentationFormat>Custom</PresentationFormat>
  <Paragraphs>145</Paragraphs>
  <Slides>13</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How the orchestrator works</vt:lpstr>
      <vt:lpstr>How the orchestrator works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375</cp:revision>
  <dcterms:created xsi:type="dcterms:W3CDTF">2015-10-14T11:21:43Z</dcterms:created>
  <dcterms:modified xsi:type="dcterms:W3CDTF">2018-04-25T13:40:24Z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