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3"/>
  </p:notesMasterIdLst>
  <p:handoutMasterIdLst>
    <p:handoutMasterId r:id="rId24"/>
  </p:handoutMasterIdLst>
  <p:sldIdLst>
    <p:sldId id="433" r:id="rId2"/>
    <p:sldId id="442" r:id="rId3"/>
    <p:sldId id="443" r:id="rId4"/>
    <p:sldId id="444" r:id="rId5"/>
    <p:sldId id="455" r:id="rId6"/>
    <p:sldId id="451" r:id="rId7"/>
    <p:sldId id="452" r:id="rId8"/>
    <p:sldId id="453" r:id="rId9"/>
    <p:sldId id="454" r:id="rId10"/>
    <p:sldId id="459" r:id="rId11"/>
    <p:sldId id="446" r:id="rId12"/>
    <p:sldId id="458" r:id="rId13"/>
    <p:sldId id="445" r:id="rId14"/>
    <p:sldId id="450" r:id="rId15"/>
    <p:sldId id="462" r:id="rId16"/>
    <p:sldId id="457" r:id="rId17"/>
    <p:sldId id="456" r:id="rId18"/>
    <p:sldId id="449" r:id="rId19"/>
    <p:sldId id="460" r:id="rId20"/>
    <p:sldId id="461"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5" d="100"/>
          <a:sy n="85" d="100"/>
        </p:scale>
        <p:origin x="1368"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hyperlink" Target="https://github.com/kubernetes/minikube"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https://github.wdf.sap.corp/pages/kubernetes/gardener" TargetMode="External"/><Relationship Id="rId4" Type="http://schemas.openxmlformats.org/officeDocument/2006/relationships/image" Target="../media/image12.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solidFill>
                    <a:prstClr val="black"/>
                  </a:solidFill>
                  <a:latin typeface="Calibri" panose="020F0502020204030204"/>
                </a:rPr>
                <a:t>Management Vector</a:t>
              </a:r>
            </a:p>
            <a:p>
              <a:pPr algn="ctr"/>
              <a:r>
                <a:rPr lang="en-US" sz="1799" b="1" dirty="0">
                  <a:solidFill>
                    <a:prstClr val="black"/>
                  </a:solidFill>
                  <a:latin typeface="Calibri" panose="020F0502020204030204"/>
                </a:rPr>
                <a:t>into all</a:t>
              </a:r>
            </a:p>
            <a:p>
              <a:pPr algn="ctr"/>
              <a:r>
                <a:rPr lang="en-US" sz="1799" b="1" dirty="0">
                  <a:solidFill>
                    <a:prstClr val="black"/>
                  </a:solidFill>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solidFill>
                  <a:prstClr val="black"/>
                </a:solidFill>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solidFill>
                  <a:prstClr val="black"/>
                </a:solidFill>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solidFill>
                  <a:prstClr val="black"/>
                </a:solidFill>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solidFill>
                  <a:prstClr val="black"/>
                </a:solidFill>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solidFill>
                  <a:prstClr val="white"/>
                </a:solidFill>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solidFill>
                  <a:prstClr val="black"/>
                </a:solidFill>
                <a:latin typeface="Calibri" panose="020F0502020204030204"/>
              </a:rPr>
              <a:t>Think outside the box /</a:t>
            </a:r>
          </a:p>
          <a:p>
            <a:r>
              <a:rPr lang="en-US" sz="1799" b="1" dirty="0">
                <a:solidFill>
                  <a:prstClr val="black"/>
                </a:solidFill>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solidFill>
                  <a:prstClr val="white">
                    <a:lumMod val="75000"/>
                  </a:prstClr>
                </a:solidFill>
                <a:latin typeface="Calibri" panose="020F0502020204030204"/>
                <a:cs typeface="Mangal" charset="0"/>
              </a:rPr>
              <a:t>…</a:t>
            </a:r>
            <a:endParaRPr lang="en-US" sz="1799">
              <a:solidFill>
                <a:prstClr val="white">
                  <a:lumMod val="75000"/>
                </a:prstClr>
              </a:solidFill>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solidFill>
                  <a:prstClr val="black"/>
                </a:solidFill>
                <a:latin typeface="Calibri" panose="020F0502020204030204"/>
              </a:rPr>
              <a:t>Auto-scaling via native</a:t>
            </a:r>
          </a:p>
          <a:p>
            <a:r>
              <a:rPr lang="en-US" sz="1400" b="1" dirty="0" err="1">
                <a:solidFill>
                  <a:prstClr val="black"/>
                </a:solidFill>
                <a:latin typeface="Calibri" panose="020F0502020204030204"/>
              </a:rPr>
              <a:t>hyperscale</a:t>
            </a:r>
            <a:r>
              <a:rPr lang="en-US" sz="1400" b="1" dirty="0">
                <a:solidFill>
                  <a:prstClr val="black"/>
                </a:solidFill>
                <a:latin typeface="Calibri" panose="020F0502020204030204"/>
              </a:rPr>
              <a:t> provider service</a:t>
            </a:r>
          </a:p>
          <a:p>
            <a:r>
              <a:rPr lang="en-US" sz="1400" b="1" dirty="0">
                <a:solidFill>
                  <a:prstClr val="black"/>
                </a:solidFill>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2025</Words>
  <Application>Microsoft Office PowerPoint</Application>
  <PresentationFormat>Custom</PresentationFormat>
  <Paragraphs>314</Paragraphs>
  <Slides>21</Slides>
  <Notes>18</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NetworkPolicy</vt:lpstr>
      <vt:lpstr>Desired target state</vt:lpstr>
      <vt:lpstr>Node Management</vt:lpstr>
      <vt:lpstr>A note on scheduling pods…</vt:lpstr>
      <vt:lpstr>Example: NodeSelector</vt:lpstr>
      <vt:lpstr>Sometimes working with kubernetes is like …</vt:lpstr>
      <vt:lpstr> K8s Dashboard</vt:lpstr>
      <vt:lpstr>Wherefrom can I get a cluster?</vt:lpstr>
      <vt:lpstr>“Traditional” Kubernetes Cluster Set-up</vt:lpstr>
      <vt:lpstr>The Gardener: Control Plane Engineering with minimal TCO!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613</cp:revision>
  <dcterms:created xsi:type="dcterms:W3CDTF">2015-10-14T11:21:43Z</dcterms:created>
  <dcterms:modified xsi:type="dcterms:W3CDTF">2018-06-28T09:34:18Z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