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3" r:id="rId2"/>
    <p:sldId id="457" r:id="rId3"/>
    <p:sldId id="453" r:id="rId4"/>
    <p:sldId id="458" r:id="rId5"/>
    <p:sldId id="364" r:id="rId6"/>
    <p:sldId id="436" r:id="rId7"/>
    <p:sldId id="437" r:id="rId8"/>
    <p:sldId id="438" r:id="rId9"/>
    <p:sldId id="444" r:id="rId10"/>
    <p:sldId id="445" r:id="rId11"/>
    <p:sldId id="448" r:id="rId12"/>
    <p:sldId id="449" r:id="rId13"/>
    <p:sldId id="459" r:id="rId14"/>
    <p:sldId id="460" r:id="rId15"/>
    <p:sldId id="450" r:id="rId16"/>
    <p:sldId id="439" r:id="rId17"/>
    <p:sldId id="441" r:id="rId18"/>
    <p:sldId id="440" r:id="rId19"/>
    <p:sldId id="442" r:id="rId20"/>
    <p:sldId id="456"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1179" autoAdjust="0"/>
  </p:normalViewPr>
  <p:slideViewPr>
    <p:cSldViewPr snapToGrid="0" showGuides="1">
      <p:cViewPr varScale="1">
        <p:scale>
          <a:sx n="93" d="100"/>
          <a:sy n="93" d="100"/>
        </p:scale>
        <p:origin x="16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18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112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7" name="Picture 6">
            <a:extLst>
              <a:ext uri="{FF2B5EF4-FFF2-40B4-BE49-F238E27FC236}">
                <a16:creationId xmlns:a16="http://schemas.microsoft.com/office/drawing/2014/main" id="{367A4D87-0666-44E5-8C96-AF3E0CB7BD37}"/>
              </a:ext>
            </a:extLst>
          </p:cNvPr>
          <p:cNvPicPr>
            <a:picLocks noChangeAspect="1"/>
          </p:cNvPicPr>
          <p:nvPr/>
        </p:nvPicPr>
        <p:blipFill>
          <a:blip r:embed="rId3"/>
          <a:stretch>
            <a:fillRect/>
          </a:stretch>
        </p:blipFill>
        <p:spPr>
          <a:xfrm>
            <a:off x="4076104" y="2228465"/>
            <a:ext cx="4042966" cy="4042966"/>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6" name="Picture 5">
            <a:extLst>
              <a:ext uri="{FF2B5EF4-FFF2-40B4-BE49-F238E27FC236}">
                <a16:creationId xmlns:a16="http://schemas.microsoft.com/office/drawing/2014/main" id="{7945B63D-25A7-4D24-9CFC-9450019A143F}"/>
              </a:ext>
            </a:extLst>
          </p:cNvPr>
          <p:cNvPicPr>
            <a:picLocks noChangeAspect="1"/>
          </p:cNvPicPr>
          <p:nvPr/>
        </p:nvPicPr>
        <p:blipFill>
          <a:blip r:embed="rId3"/>
          <a:stretch>
            <a:fillRect/>
          </a:stretch>
        </p:blipFill>
        <p:spPr>
          <a:xfrm>
            <a:off x="4223549" y="2375910"/>
            <a:ext cx="3748075" cy="3748075"/>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42519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1934</Words>
  <Application>Microsoft Office PowerPoint</Application>
  <PresentationFormat>Custom</PresentationFormat>
  <Paragraphs>323</Paragraphs>
  <Slides>21</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 MT Bold</vt:lpstr>
      <vt:lpstr>Arial Unicode MS</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vt:lpstr>
      <vt:lpstr>Core Components - master</vt:lpstr>
      <vt:lpstr>Core Components - worker</vt:lpstr>
      <vt:lpstr>Core Components - clients</vt:lpstr>
      <vt:lpstr>What happens if we run nginx?</vt:lpstr>
      <vt:lpstr>What happens if we run nginx?</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448</cp:revision>
  <dcterms:created xsi:type="dcterms:W3CDTF">2015-10-14T11:21:43Z</dcterms:created>
  <dcterms:modified xsi:type="dcterms:W3CDTF">2018-10-31T10:41:59Z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