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5" r:id="rId2"/>
    <p:sldId id="434" r:id="rId3"/>
    <p:sldId id="382" r:id="rId4"/>
    <p:sldId id="436" r:id="rId5"/>
    <p:sldId id="439" r:id="rId6"/>
    <p:sldId id="437" r:id="rId7"/>
    <p:sldId id="388"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238" autoAdjust="0"/>
  </p:normalViewPr>
  <p:slideViewPr>
    <p:cSldViewPr snapToGrid="0" showGuides="1">
      <p:cViewPr>
        <p:scale>
          <a:sx n="75" d="100"/>
          <a:sy n="75" d="100"/>
        </p:scale>
        <p:origin x="1476" y="45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containers.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containers and virtual machines? At first, they look similar – they both offer slicing up a host into isolated environments for applications.</a:t>
            </a:r>
          </a:p>
          <a:p>
            <a:endParaRPr lang="en-US" dirty="0"/>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(patches etc.), the VMs need quite a lot of resources for themselves (exist in memory for each VM) and it requires a fair amount of time to boot them up (because they are not shared).</a:t>
            </a:r>
          </a:p>
          <a:p>
            <a:endParaRPr lang="en-US" dirty="0"/>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than VMs do.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491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nested virtualization. This is only supported on Windows 10 and Windows 2016. This limitation does not exist for bare-metal setups. </a:t>
            </a:r>
          </a:p>
          <a:p>
            <a:endParaRPr lang="en-US" sz="1400" baseline="0" noProof="0" dirty="0"/>
          </a:p>
          <a:p>
            <a:r>
              <a:rPr lang="de-DE" sz="1400" baseline="0" noProof="0" dirty="0" err="1"/>
              <a:t>Another</a:t>
            </a:r>
            <a:r>
              <a:rPr lang="de-DE" sz="1400" baseline="0" noProof="0" dirty="0"/>
              <a:t> </a:t>
            </a:r>
            <a:r>
              <a:rPr lang="de-DE" sz="1400" baseline="0" noProof="0" dirty="0" err="1"/>
              <a:t>way</a:t>
            </a:r>
            <a:r>
              <a:rPr lang="de-DE" sz="1400" baseline="0" noProof="0" dirty="0"/>
              <a:t> </a:t>
            </a:r>
            <a:r>
              <a:rPr lang="de-DE" sz="1400" baseline="0" noProof="0" dirty="0" err="1"/>
              <a:t>to</a:t>
            </a:r>
            <a:r>
              <a:rPr lang="de-DE" sz="1400" baseline="0" noProof="0" dirty="0"/>
              <a:t> </a:t>
            </a:r>
            <a:r>
              <a:rPr lang="de-DE" sz="1400" baseline="0" noProof="0" dirty="0" err="1"/>
              <a:t>use</a:t>
            </a:r>
            <a:r>
              <a:rPr lang="de-DE" sz="1400" baseline="0" noProof="0" dirty="0"/>
              <a:t> Docker on Windows </a:t>
            </a:r>
            <a:r>
              <a:rPr lang="de-DE" sz="1400" baseline="0" noProof="0" dirty="0" err="1"/>
              <a:t>is</a:t>
            </a:r>
            <a:r>
              <a:rPr lang="de-DE" sz="1400" baseline="0" noProof="0" dirty="0"/>
              <a:t> via Oracle </a:t>
            </a:r>
            <a:r>
              <a:rPr lang="de-DE" sz="1400" baseline="0" noProof="0" dirty="0" err="1"/>
              <a:t>Virtualbox</a:t>
            </a:r>
            <a:r>
              <a:rPr lang="de-DE" sz="1400" baseline="0" noProof="0" dirty="0"/>
              <a:t>. </a:t>
            </a:r>
          </a:p>
          <a:p>
            <a:endParaRPr lang="en-US" sz="1400" baseline="0" noProof="0" dirty="0"/>
          </a:p>
          <a:p>
            <a:r>
              <a:rPr lang="en-US" sz="1400" baseline="0" noProof="0" dirty="0"/>
              <a:t>Macs use a Hyperkit VM (https://github.com/moby/hyperkit)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container engines that make use of the container features of the Linux kernel.</a:t>
            </a:r>
          </a:p>
          <a:p>
            <a:r>
              <a:rPr lang="en-US" dirty="0"/>
              <a:t>The big player – and the one that SAP is focusing on – is Docker</a:t>
            </a:r>
            <a:r>
              <a:rPr lang="en-US"/>
              <a:t>. </a:t>
            </a:r>
          </a:p>
          <a:p>
            <a:endParaRPr lang="en-US" dirty="0"/>
          </a:p>
          <a:p>
            <a:r>
              <a:rPr lang="en-US" dirty="0"/>
              <a:t>But there is LXC (this more or less started it all as some kind of lightweight virtualization), LXD (an extension to LXC from Ubuntu) and </a:t>
            </a:r>
            <a:r>
              <a:rPr lang="en-US" dirty="0" err="1"/>
              <a:t>rkt</a:t>
            </a:r>
            <a:r>
              <a:rPr lang="en-US" dirty="0"/>
              <a:t> (pronounced “Rocket”) by CoreOS. Since CoreOS was recently acquired by RedHat, we will see which direction it will head to…  </a:t>
            </a:r>
          </a:p>
          <a:p>
            <a:endParaRPr lang="en-US" dirty="0"/>
          </a:p>
          <a:p>
            <a:r>
              <a:rPr lang="en-US" dirty="0"/>
              <a:t>Using docker at this point is safe since it is mainstream and possibly required changes moving to </a:t>
            </a:r>
            <a:r>
              <a:rPr lang="en-US" dirty="0" err="1"/>
              <a:t>rkt</a:t>
            </a:r>
            <a:r>
              <a:rPr lang="en-US" dirty="0"/>
              <a:t> should be small.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023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r>
              <a:rPr lang="en-US" sz="1600" dirty="0"/>
              <a:t>/</a:t>
            </a:r>
            <a:r>
              <a:rPr lang="en-US" sz="1600" dirty="0" err="1"/>
              <a:t>Seccomp</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3"/>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4"/>
          <a:stretch>
            <a:fillRect/>
          </a:stretch>
        </p:blipFill>
        <p:spPr>
          <a:xfrm>
            <a:off x="6916226" y="1413582"/>
            <a:ext cx="2896569" cy="1559691"/>
          </a:xfrm>
          <a:prstGeom prst="rect">
            <a:avLst/>
          </a:prstGeom>
        </p:spPr>
      </p:pic>
      <p:pic>
        <p:nvPicPr>
          <p:cNvPr id="69" name="Picture 68"/>
          <p:cNvPicPr>
            <a:picLocks noChangeAspect="1"/>
          </p:cNvPicPr>
          <p:nvPr/>
        </p:nvPicPr>
        <p:blipFill>
          <a:blip r:embed="rId5"/>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6">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802</Words>
  <Application>Microsoft Office PowerPoint</Application>
  <PresentationFormat>Custom</PresentationFormat>
  <Paragraphs>120</Paragraphs>
  <Slides>8</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PowerPoint Presentation</vt:lpstr>
      <vt:lpstr>Docker technologies</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Heymann, Juergen</cp:lastModifiedBy>
  <cp:revision>355</cp:revision>
  <dcterms:created xsi:type="dcterms:W3CDTF">2015-10-14T11:21:43Z</dcterms:created>
  <dcterms:modified xsi:type="dcterms:W3CDTF">2018-04-26T11:10:45Z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