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2"/>
  </p:notesMasterIdLst>
  <p:handoutMasterIdLst>
    <p:handoutMasterId r:id="rId13"/>
  </p:handoutMasterIdLst>
  <p:sldIdLst>
    <p:sldId id="433" r:id="rId5"/>
    <p:sldId id="942" r:id="rId6"/>
    <p:sldId id="926" r:id="rId7"/>
    <p:sldId id="927" r:id="rId8"/>
    <p:sldId id="928" r:id="rId9"/>
    <p:sldId id="953" r:id="rId10"/>
    <p:sldId id="265" r:id="rId1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CCCCCC"/>
    <a:srgbClr val="C3ECFF"/>
    <a:srgbClr val="E35500"/>
    <a:srgbClr val="008FD3"/>
    <a:srgbClr val="6699FF"/>
    <a:srgbClr val="4CC5FF"/>
    <a:srgbClr val="4FB81C"/>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77" d="100"/>
          <a:sy n="77" d="100"/>
        </p:scale>
        <p:origin x="1214" y="6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6FC9079A-30E7-4F45-AA0D-B14961C567BB}"/>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no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a:ln>
              <a:solidFill>
                <a:schemeClr val="tx1"/>
              </a:solidFill>
            </a:ln>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a:ln>
              <a:solidFill>
                <a:schemeClr val="tx1"/>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rgbClr val="CCCCC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rgbClr val="FFFFFF"/>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animBg="1"/>
      <p:bldP spid="70" grpId="0" animBg="1"/>
      <p:bldP spid="71" grpId="0" animBg="1"/>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name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err="1">
                <a:ea typeface="Arial Unicode MS" pitchFamily="34" charset="-128"/>
                <a:cs typeface="Arial Unicode MS" pitchFamily="34" charset="-128"/>
              </a:rPr>
              <a:t>kube</a:t>
            </a:r>
            <a:r>
              <a:rPr lang="en-US" sz="2000" kern="0" dirty="0">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7D508-AB5A-46A6-A30B-12F1CB84E560}"/>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88938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315</Words>
  <Application>Microsoft Office PowerPoint</Application>
  <PresentationFormat>Custom</PresentationFormat>
  <Paragraphs>99</Paragraphs>
  <Slides>7</Slides>
  <Notes>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MS PGothic</vt:lpstr>
      <vt:lpstr>Arial</vt:lpstr>
      <vt:lpstr>Arial Unicode MS</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Bulletinboard in K8s: Exercise “Network policies &amp; TLS for Ads app”</vt:lpstr>
      <vt:lpstr>More on Network Policies</vt:lpstr>
      <vt:lpstr>Network Policy for Ads:DB</vt:lpstr>
      <vt:lpstr>Network Policies for Ads:App</vt:lpstr>
      <vt:lpstr>Exercise 3: Network policies &amp; TLS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880</cp:revision>
  <cp:lastPrinted>2018-08-17T13:55:56Z</cp:lastPrinted>
  <dcterms:created xsi:type="dcterms:W3CDTF">2015-10-14T11:21:43Z</dcterms:created>
  <dcterms:modified xsi:type="dcterms:W3CDTF">2019-03-08T13:34:31Z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