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handoutMasterIdLst>
    <p:handoutMasterId r:id="rId32"/>
  </p:handoutMasterIdLst>
  <p:sldIdLst>
    <p:sldId id="433" r:id="rId2"/>
    <p:sldId id="442" r:id="rId3"/>
    <p:sldId id="443" r:id="rId4"/>
    <p:sldId id="466" r:id="rId5"/>
    <p:sldId id="455" r:id="rId6"/>
    <p:sldId id="451" r:id="rId7"/>
    <p:sldId id="452" r:id="rId8"/>
    <p:sldId id="453" r:id="rId9"/>
    <p:sldId id="454" r:id="rId10"/>
    <p:sldId id="450" r:id="rId11"/>
    <p:sldId id="462" r:id="rId12"/>
    <p:sldId id="475" r:id="rId13"/>
    <p:sldId id="469" r:id="rId14"/>
    <p:sldId id="471" r:id="rId15"/>
    <p:sldId id="459" r:id="rId16"/>
    <p:sldId id="446" r:id="rId17"/>
    <p:sldId id="467" r:id="rId18"/>
    <p:sldId id="458" r:id="rId19"/>
    <p:sldId id="470" r:id="rId20"/>
    <p:sldId id="457" r:id="rId21"/>
    <p:sldId id="456" r:id="rId22"/>
    <p:sldId id="468" r:id="rId23"/>
    <p:sldId id="449" r:id="rId24"/>
    <p:sldId id="460" r:id="rId25"/>
    <p:sldId id="461" r:id="rId26"/>
    <p:sldId id="474" r:id="rId27"/>
    <p:sldId id="472" r:id="rId28"/>
    <p:sldId id="473" r:id="rId29"/>
    <p:sldId id="26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3313" autoAdjust="0"/>
  </p:normalViewPr>
  <p:slideViewPr>
    <p:cSldViewPr snapToGrid="0" showGuides="1">
      <p:cViewPr varScale="1">
        <p:scale>
          <a:sx n="50" d="100"/>
          <a:sy n="50" d="100"/>
        </p:scale>
        <p:origin x="34" y="437"/>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3634"/>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1785805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413328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237772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ithub.com/kubernetes/minikube"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github.wdf.sap.corp/pages/kubernetes/gardener" TargetMode="External"/><Relationship Id="rId4" Type="http://schemas.openxmlformats.org/officeDocument/2006/relationships/image" Target="../media/image13.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187986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r>
              <a:rPr lang="de-DE" sz="1200" dirty="0">
                <a:hlinkClick r:id="rId4"/>
              </a:rPr>
              <a:t>https://kubernetes.io/blog/2018/05/17/gardener/</a:t>
            </a:r>
            <a:endParaRPr lang="de-DE" sz="1200" dirty="0"/>
          </a:p>
        </p:txBody>
      </p:sp>
    </p:spTree>
    <p:extLst>
      <p:ext uri="{BB962C8B-B14F-4D97-AF65-F5344CB8AC3E}">
        <p14:creationId xmlns:p14="http://schemas.microsoft.com/office/powerpoint/2010/main" val="2481577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210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2775</Words>
  <Application>Microsoft Office PowerPoint</Application>
  <PresentationFormat>Custom</PresentationFormat>
  <Paragraphs>380</Paragraphs>
  <Slides>29</Slides>
  <Notes>27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Optional Demo</vt:lpstr>
      <vt:lpstr>PowerPoint Presentation</vt:lpstr>
      <vt:lpstr>Policy objects in Kubernetes</vt:lpstr>
      <vt:lpstr>NetworkPolicy</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Appendix</vt:lpstr>
      <vt:lpstr>The Gardener: Technical landscape</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666</cp:revision>
  <dcterms:created xsi:type="dcterms:W3CDTF">2015-10-14T11:21:43Z</dcterms:created>
  <dcterms:modified xsi:type="dcterms:W3CDTF">2018-10-30T12:57:33Z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