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7"/>
  </p:notesMasterIdLst>
  <p:handoutMasterIdLst>
    <p:handoutMasterId r:id="rId8"/>
  </p:handoutMasterIdLst>
  <p:sldIdLst>
    <p:sldId id="433" r:id="rId2"/>
    <p:sldId id="442" r:id="rId3"/>
    <p:sldId id="447" r:id="rId4"/>
    <p:sldId id="449" r:id="rId5"/>
    <p:sldId id="265" r:id="rId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903" autoAdjust="0"/>
  </p:normalViewPr>
  <p:slideViewPr>
    <p:cSldViewPr snapToGrid="0" showGuides="1">
      <p:cViewPr varScale="1">
        <p:scale>
          <a:sx n="105" d="100"/>
          <a:sy n="105" d="100"/>
        </p:scale>
        <p:origin x="1212"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CCA3F5-71D8-4747-8540-3847B72464F6}" type="doc">
      <dgm:prSet loTypeId="urn:microsoft.com/office/officeart/2008/layout/SquareAccentList" loCatId="list" qsTypeId="urn:microsoft.com/office/officeart/2005/8/quickstyle/simple1" qsCatId="simple" csTypeId="urn:microsoft.com/office/officeart/2005/8/colors/accent0_1" csCatId="mainScheme" phldr="1"/>
      <dgm:spPr/>
      <dgm:t>
        <a:bodyPr/>
        <a:lstStyle/>
        <a:p>
          <a:endParaRPr lang="en-US"/>
        </a:p>
      </dgm:t>
    </dgm:pt>
    <dgm:pt modelId="{BF82F3C8-0444-4EEA-A860-48D8264870FC}">
      <dgm:prSet phldrT="[Text]"/>
      <dgm:spPr/>
      <dgm:t>
        <a:bodyPr/>
        <a:lstStyle/>
        <a:p>
          <a:r>
            <a:rPr lang="en-US" dirty="0"/>
            <a:t>Networking</a:t>
          </a:r>
        </a:p>
      </dgm:t>
    </dgm:pt>
    <dgm:pt modelId="{E18235F1-54E8-45CC-B025-FE5194F31B88}" type="parTrans" cxnId="{876AA82A-4DA8-428E-94F7-5580DD2D43E6}">
      <dgm:prSet/>
      <dgm:spPr/>
      <dgm:t>
        <a:bodyPr/>
        <a:lstStyle/>
        <a:p>
          <a:endParaRPr lang="en-US"/>
        </a:p>
      </dgm:t>
    </dgm:pt>
    <dgm:pt modelId="{FF42C004-E813-48D6-8EBB-44C2FAD1E01E}" type="sibTrans" cxnId="{876AA82A-4DA8-428E-94F7-5580DD2D43E6}">
      <dgm:prSet/>
      <dgm:spPr/>
      <dgm:t>
        <a:bodyPr/>
        <a:lstStyle/>
        <a:p>
          <a:endParaRPr lang="en-US"/>
        </a:p>
      </dgm:t>
    </dgm:pt>
    <dgm:pt modelId="{BD2E457C-10C3-451E-8D3A-70A9211D36A8}">
      <dgm:prSet phldrT="[Text]"/>
      <dgm:spPr/>
      <dgm:t>
        <a:bodyPr/>
        <a:lstStyle/>
        <a:p>
          <a:r>
            <a:rPr lang="en-US" dirty="0"/>
            <a:t>Ingress</a:t>
          </a:r>
        </a:p>
      </dgm:t>
    </dgm:pt>
    <dgm:pt modelId="{6AF74896-37B7-4B3D-85B3-D9E5E20A2E3B}" type="parTrans" cxnId="{04E8BBB3-1FDE-4DD0-9813-986DADBF899B}">
      <dgm:prSet/>
      <dgm:spPr/>
      <dgm:t>
        <a:bodyPr/>
        <a:lstStyle/>
        <a:p>
          <a:endParaRPr lang="en-US"/>
        </a:p>
      </dgm:t>
    </dgm:pt>
    <dgm:pt modelId="{37E457F1-71CC-4E94-A9CD-43FFF28A1A01}" type="sibTrans" cxnId="{04E8BBB3-1FDE-4DD0-9813-986DADBF899B}">
      <dgm:prSet/>
      <dgm:spPr/>
      <dgm:t>
        <a:bodyPr/>
        <a:lstStyle/>
        <a:p>
          <a:endParaRPr lang="en-US"/>
        </a:p>
      </dgm:t>
    </dgm:pt>
    <dgm:pt modelId="{726AE4A7-746E-4927-BC50-1816DCEDEE67}">
      <dgm:prSet phldrT="[Text]"/>
      <dgm:spPr/>
      <dgm:t>
        <a:bodyPr/>
        <a:lstStyle/>
        <a:p>
          <a:r>
            <a:rPr lang="en-US" dirty="0"/>
            <a:t>Network Policy</a:t>
          </a:r>
        </a:p>
      </dgm:t>
    </dgm:pt>
    <dgm:pt modelId="{DA078335-B6EA-4E49-B201-D2DA9BD8C251}" type="parTrans" cxnId="{0ACF307D-2265-46EC-AF9D-66985AB1C4A5}">
      <dgm:prSet/>
      <dgm:spPr/>
      <dgm:t>
        <a:bodyPr/>
        <a:lstStyle/>
        <a:p>
          <a:endParaRPr lang="en-US"/>
        </a:p>
      </dgm:t>
    </dgm:pt>
    <dgm:pt modelId="{8807C288-6D11-49BE-BE9E-FAA594E2A0D7}" type="sibTrans" cxnId="{0ACF307D-2265-46EC-AF9D-66985AB1C4A5}">
      <dgm:prSet/>
      <dgm:spPr/>
      <dgm:t>
        <a:bodyPr/>
        <a:lstStyle/>
        <a:p>
          <a:endParaRPr lang="en-US"/>
        </a:p>
      </dgm:t>
    </dgm:pt>
    <dgm:pt modelId="{C5C16489-1D0D-47FA-8E1F-CF1F2672FB10}">
      <dgm:prSet phldrT="[Text]"/>
      <dgm:spPr/>
      <dgm:t>
        <a:bodyPr/>
        <a:lstStyle/>
        <a:p>
          <a:r>
            <a:rPr lang="en-US" dirty="0"/>
            <a:t>Workloads</a:t>
          </a:r>
        </a:p>
      </dgm:t>
    </dgm:pt>
    <dgm:pt modelId="{76752205-71E5-4FED-829E-DACDF42DF8C9}" type="parTrans" cxnId="{E94A8719-87B5-47AE-A2F0-AEA41D757685}">
      <dgm:prSet/>
      <dgm:spPr/>
      <dgm:t>
        <a:bodyPr/>
        <a:lstStyle/>
        <a:p>
          <a:endParaRPr lang="en-US"/>
        </a:p>
      </dgm:t>
    </dgm:pt>
    <dgm:pt modelId="{C1671811-817B-48A1-9878-9400CE415A95}" type="sibTrans" cxnId="{E94A8719-87B5-47AE-A2F0-AEA41D757685}">
      <dgm:prSet/>
      <dgm:spPr/>
      <dgm:t>
        <a:bodyPr/>
        <a:lstStyle/>
        <a:p>
          <a:endParaRPr lang="en-US"/>
        </a:p>
      </dgm:t>
    </dgm:pt>
    <dgm:pt modelId="{0EFB618F-B4F4-443A-96AD-F7A4326B31BA}">
      <dgm:prSet phldrT="[Text]"/>
      <dgm:spPr/>
      <dgm:t>
        <a:bodyPr/>
        <a:lstStyle/>
        <a:p>
          <a:r>
            <a:rPr lang="en-US" dirty="0"/>
            <a:t>Job, </a:t>
          </a:r>
          <a:r>
            <a:rPr lang="en-US" dirty="0" err="1"/>
            <a:t>CronJob</a:t>
          </a:r>
          <a:endParaRPr lang="en-US" dirty="0"/>
        </a:p>
      </dgm:t>
    </dgm:pt>
    <dgm:pt modelId="{EEF3BAC3-17AA-45EC-855B-5EFB5D0A1289}" type="parTrans" cxnId="{53E37BDF-30DD-4C28-80E4-DB816F86B1A9}">
      <dgm:prSet/>
      <dgm:spPr/>
      <dgm:t>
        <a:bodyPr/>
        <a:lstStyle/>
        <a:p>
          <a:endParaRPr lang="en-US"/>
        </a:p>
      </dgm:t>
    </dgm:pt>
    <dgm:pt modelId="{C9AE05B3-ADC0-41A3-9AA1-5168EFA34910}" type="sibTrans" cxnId="{53E37BDF-30DD-4C28-80E4-DB816F86B1A9}">
      <dgm:prSet/>
      <dgm:spPr/>
      <dgm:t>
        <a:bodyPr/>
        <a:lstStyle/>
        <a:p>
          <a:endParaRPr lang="en-US"/>
        </a:p>
      </dgm:t>
    </dgm:pt>
    <dgm:pt modelId="{E04F6161-F422-4D50-8C57-4A4F77B04B0B}">
      <dgm:prSet phldrT="[Text]"/>
      <dgm:spPr/>
      <dgm:t>
        <a:bodyPr/>
        <a:lstStyle/>
        <a:p>
          <a:r>
            <a:rPr lang="en-US" dirty="0" err="1"/>
            <a:t>DaemonSet</a:t>
          </a:r>
          <a:endParaRPr lang="en-US" dirty="0"/>
        </a:p>
      </dgm:t>
    </dgm:pt>
    <dgm:pt modelId="{80812ECA-8DE4-441A-A84E-133057E2905F}" type="parTrans" cxnId="{12FB234C-AF16-478D-9736-FB9D6CB87672}">
      <dgm:prSet/>
      <dgm:spPr/>
      <dgm:t>
        <a:bodyPr/>
        <a:lstStyle/>
        <a:p>
          <a:endParaRPr lang="en-US"/>
        </a:p>
      </dgm:t>
    </dgm:pt>
    <dgm:pt modelId="{76929B37-0292-48BB-BBEA-57F90E27F4B3}" type="sibTrans" cxnId="{12FB234C-AF16-478D-9736-FB9D6CB87672}">
      <dgm:prSet/>
      <dgm:spPr/>
      <dgm:t>
        <a:bodyPr/>
        <a:lstStyle/>
        <a:p>
          <a:endParaRPr lang="en-US"/>
        </a:p>
      </dgm:t>
    </dgm:pt>
    <dgm:pt modelId="{8484A9A3-A207-4A54-91DF-B82D782A62A6}">
      <dgm:prSet phldrT="[Text]"/>
      <dgm:spPr/>
      <dgm:t>
        <a:bodyPr/>
        <a:lstStyle/>
        <a:p>
          <a:r>
            <a:rPr lang="en-US" dirty="0" err="1"/>
            <a:t>Statefulset</a:t>
          </a:r>
          <a:endParaRPr lang="en-US" dirty="0"/>
        </a:p>
      </dgm:t>
    </dgm:pt>
    <dgm:pt modelId="{A0018D1B-9181-4E5B-B842-5FC6C392BC6A}" type="parTrans" cxnId="{A29248F7-042C-441B-B280-D54506128415}">
      <dgm:prSet/>
      <dgm:spPr/>
      <dgm:t>
        <a:bodyPr/>
        <a:lstStyle/>
        <a:p>
          <a:endParaRPr lang="en-US"/>
        </a:p>
      </dgm:t>
    </dgm:pt>
    <dgm:pt modelId="{0CFB621F-8663-4FFA-95D0-4D0685B6F0A9}" type="sibTrans" cxnId="{A29248F7-042C-441B-B280-D54506128415}">
      <dgm:prSet/>
      <dgm:spPr/>
      <dgm:t>
        <a:bodyPr/>
        <a:lstStyle/>
        <a:p>
          <a:endParaRPr lang="en-US"/>
        </a:p>
      </dgm:t>
    </dgm:pt>
    <dgm:pt modelId="{B717DFE7-F2AE-45F8-8BC8-F89EE9133DF3}">
      <dgm:prSet phldrT="[Text]"/>
      <dgm:spPr/>
      <dgm:t>
        <a:bodyPr/>
        <a:lstStyle/>
        <a:p>
          <a:r>
            <a:rPr lang="en-US" dirty="0"/>
            <a:t>Administration</a:t>
          </a:r>
        </a:p>
      </dgm:t>
    </dgm:pt>
    <dgm:pt modelId="{1EAFC8F9-CFB0-4531-B4B8-FE235940DB4F}" type="parTrans" cxnId="{B007AC6A-D9F1-4C9F-B5F6-EF2C4AD507D8}">
      <dgm:prSet/>
      <dgm:spPr/>
      <dgm:t>
        <a:bodyPr/>
        <a:lstStyle/>
        <a:p>
          <a:endParaRPr lang="en-US"/>
        </a:p>
      </dgm:t>
    </dgm:pt>
    <dgm:pt modelId="{B9521385-7D4B-4F31-834C-1A1AF9BA4584}" type="sibTrans" cxnId="{B007AC6A-D9F1-4C9F-B5F6-EF2C4AD507D8}">
      <dgm:prSet/>
      <dgm:spPr/>
      <dgm:t>
        <a:bodyPr/>
        <a:lstStyle/>
        <a:p>
          <a:endParaRPr lang="en-US"/>
        </a:p>
      </dgm:t>
    </dgm:pt>
    <dgm:pt modelId="{54DF3ADC-ECF4-4B24-BFA3-CE01ADBC78E3}">
      <dgm:prSet phldrT="[Text]"/>
      <dgm:spPr/>
      <dgm:t>
        <a:bodyPr/>
        <a:lstStyle/>
        <a:p>
          <a:r>
            <a:rPr lang="en-US" dirty="0"/>
            <a:t>Endpoints</a:t>
          </a:r>
        </a:p>
      </dgm:t>
    </dgm:pt>
    <dgm:pt modelId="{E7AC1363-4FDF-4781-BEB6-D99F94F3FBA7}" type="parTrans" cxnId="{728B3445-2AB0-4DC5-8D1F-8211F72BB770}">
      <dgm:prSet/>
      <dgm:spPr/>
      <dgm:t>
        <a:bodyPr/>
        <a:lstStyle/>
        <a:p>
          <a:endParaRPr lang="en-US"/>
        </a:p>
      </dgm:t>
    </dgm:pt>
    <dgm:pt modelId="{7AC968A4-0EC9-439B-961D-2D32059C6368}" type="sibTrans" cxnId="{728B3445-2AB0-4DC5-8D1F-8211F72BB770}">
      <dgm:prSet/>
      <dgm:spPr/>
      <dgm:t>
        <a:bodyPr/>
        <a:lstStyle/>
        <a:p>
          <a:endParaRPr lang="en-US"/>
        </a:p>
      </dgm:t>
    </dgm:pt>
    <dgm:pt modelId="{A9873199-058C-4144-8D28-F5244801AF93}">
      <dgm:prSet phldrT="[Text]"/>
      <dgm:spPr/>
      <dgm:t>
        <a:bodyPr/>
        <a:lstStyle/>
        <a:p>
          <a:r>
            <a:rPr lang="en-US" dirty="0"/>
            <a:t>Pod Security Policy</a:t>
          </a:r>
        </a:p>
      </dgm:t>
    </dgm:pt>
    <dgm:pt modelId="{2325E547-AECE-4B47-BFC2-631FE59F46C3}" type="parTrans" cxnId="{0C0B9333-0966-4403-80F1-F6156AE4643F}">
      <dgm:prSet/>
      <dgm:spPr/>
      <dgm:t>
        <a:bodyPr/>
        <a:lstStyle/>
        <a:p>
          <a:endParaRPr lang="en-US"/>
        </a:p>
      </dgm:t>
    </dgm:pt>
    <dgm:pt modelId="{7F5A8318-7385-4DF2-B3FE-673663365E33}" type="sibTrans" cxnId="{0C0B9333-0966-4403-80F1-F6156AE4643F}">
      <dgm:prSet/>
      <dgm:spPr/>
      <dgm:t>
        <a:bodyPr/>
        <a:lstStyle/>
        <a:p>
          <a:endParaRPr lang="en-US"/>
        </a:p>
      </dgm:t>
    </dgm:pt>
    <dgm:pt modelId="{E887D95F-B6D3-4F47-992A-014B8A2E87B0}">
      <dgm:prSet phldrT="[Text]"/>
      <dgm:spPr/>
      <dgm:t>
        <a:bodyPr/>
        <a:lstStyle/>
        <a:p>
          <a:r>
            <a:rPr lang="en-US" dirty="0"/>
            <a:t>Resource Quota</a:t>
          </a:r>
        </a:p>
      </dgm:t>
    </dgm:pt>
    <dgm:pt modelId="{02A555BA-098E-45A0-A8B8-94602D00DC62}" type="parTrans" cxnId="{1F1C6A6F-0ED0-4B97-A1AF-8F0186AD0B86}">
      <dgm:prSet/>
      <dgm:spPr/>
      <dgm:t>
        <a:bodyPr/>
        <a:lstStyle/>
        <a:p>
          <a:endParaRPr lang="en-US"/>
        </a:p>
      </dgm:t>
    </dgm:pt>
    <dgm:pt modelId="{97AFBE3C-D76A-486D-A048-B58AF58520AD}" type="sibTrans" cxnId="{1F1C6A6F-0ED0-4B97-A1AF-8F0186AD0B86}">
      <dgm:prSet/>
      <dgm:spPr/>
      <dgm:t>
        <a:bodyPr/>
        <a:lstStyle/>
        <a:p>
          <a:endParaRPr lang="en-US"/>
        </a:p>
      </dgm:t>
    </dgm:pt>
    <dgm:pt modelId="{DE73D09D-70AA-4C00-AC77-B0B0C7FA0129}">
      <dgm:prSet phldrT="[Text]"/>
      <dgm:spPr/>
      <dgm:t>
        <a:bodyPr/>
        <a:lstStyle/>
        <a:p>
          <a:r>
            <a:rPr lang="en-US" dirty="0"/>
            <a:t>Roles</a:t>
          </a:r>
        </a:p>
      </dgm:t>
    </dgm:pt>
    <dgm:pt modelId="{89D7AC48-5547-4B25-B8BF-5095D6D9969A}" type="parTrans" cxnId="{70828CD3-0958-4BC1-AAFF-FD49105BEFFA}">
      <dgm:prSet/>
      <dgm:spPr/>
      <dgm:t>
        <a:bodyPr/>
        <a:lstStyle/>
        <a:p>
          <a:endParaRPr lang="en-US"/>
        </a:p>
      </dgm:t>
    </dgm:pt>
    <dgm:pt modelId="{CF61785B-881F-47EC-A76C-124A4BAD49E7}" type="sibTrans" cxnId="{70828CD3-0958-4BC1-AAFF-FD49105BEFFA}">
      <dgm:prSet/>
      <dgm:spPr/>
      <dgm:t>
        <a:bodyPr/>
        <a:lstStyle/>
        <a:p>
          <a:endParaRPr lang="en-US"/>
        </a:p>
      </dgm:t>
    </dgm:pt>
    <dgm:pt modelId="{704592F5-A111-47CC-BD1E-66705E2BED1C}">
      <dgm:prSet phldrT="[Text]"/>
      <dgm:spPr/>
      <dgm:t>
        <a:bodyPr/>
        <a:lstStyle/>
        <a:p>
          <a:r>
            <a:rPr lang="en-US" dirty="0"/>
            <a:t>Role Bindings</a:t>
          </a:r>
        </a:p>
      </dgm:t>
    </dgm:pt>
    <dgm:pt modelId="{37CE4B9C-1A29-46F4-863F-9DCF167C8DF5}" type="parTrans" cxnId="{A092D62A-308D-4AB6-8857-25B7C552717A}">
      <dgm:prSet/>
      <dgm:spPr/>
      <dgm:t>
        <a:bodyPr/>
        <a:lstStyle/>
        <a:p>
          <a:endParaRPr lang="en-US"/>
        </a:p>
      </dgm:t>
    </dgm:pt>
    <dgm:pt modelId="{01154FEC-55B5-439E-B719-E048F4FF9E50}" type="sibTrans" cxnId="{A092D62A-308D-4AB6-8857-25B7C552717A}">
      <dgm:prSet/>
      <dgm:spPr/>
      <dgm:t>
        <a:bodyPr/>
        <a:lstStyle/>
        <a:p>
          <a:endParaRPr lang="en-US"/>
        </a:p>
      </dgm:t>
    </dgm:pt>
    <dgm:pt modelId="{8827A076-44C8-4EAE-A9C6-46BA1EEF8FB6}" type="pres">
      <dgm:prSet presAssocID="{7ACCA3F5-71D8-4747-8540-3847B72464F6}" presName="layout" presStyleCnt="0">
        <dgm:presLayoutVars>
          <dgm:chMax/>
          <dgm:chPref/>
          <dgm:dir/>
          <dgm:resizeHandles/>
        </dgm:presLayoutVars>
      </dgm:prSet>
      <dgm:spPr/>
    </dgm:pt>
    <dgm:pt modelId="{2B02EEC3-6B2C-433A-8A08-D54C8B87CC4C}" type="pres">
      <dgm:prSet presAssocID="{BF82F3C8-0444-4EEA-A860-48D8264870FC}" presName="root" presStyleCnt="0">
        <dgm:presLayoutVars>
          <dgm:chMax/>
          <dgm:chPref/>
        </dgm:presLayoutVars>
      </dgm:prSet>
      <dgm:spPr/>
    </dgm:pt>
    <dgm:pt modelId="{BE66577F-B281-4E7D-BA38-AD313C082E59}" type="pres">
      <dgm:prSet presAssocID="{BF82F3C8-0444-4EEA-A860-48D8264870FC}" presName="rootComposite" presStyleCnt="0">
        <dgm:presLayoutVars/>
      </dgm:prSet>
      <dgm:spPr/>
    </dgm:pt>
    <dgm:pt modelId="{3357C2A2-A26B-41BE-B204-F943CA16643C}" type="pres">
      <dgm:prSet presAssocID="{BF82F3C8-0444-4EEA-A860-48D8264870FC}" presName="ParentAccent" presStyleLbl="alignNode1" presStyleIdx="0" presStyleCnt="3"/>
      <dgm:spPr/>
    </dgm:pt>
    <dgm:pt modelId="{56C37AE9-4A4D-45A2-91B6-645970EF913C}" type="pres">
      <dgm:prSet presAssocID="{BF82F3C8-0444-4EEA-A860-48D8264870FC}" presName="ParentSmallAccent" presStyleLbl="fgAcc1" presStyleIdx="0" presStyleCnt="3"/>
      <dgm:spPr/>
    </dgm:pt>
    <dgm:pt modelId="{C58C9C0F-EADF-4DA1-AE8A-FEC52BBC4F9F}" type="pres">
      <dgm:prSet presAssocID="{BF82F3C8-0444-4EEA-A860-48D8264870FC}" presName="Parent" presStyleLbl="revTx" presStyleIdx="0" presStyleCnt="13">
        <dgm:presLayoutVars>
          <dgm:chMax/>
          <dgm:chPref val="4"/>
          <dgm:bulletEnabled val="1"/>
        </dgm:presLayoutVars>
      </dgm:prSet>
      <dgm:spPr/>
    </dgm:pt>
    <dgm:pt modelId="{02E99E78-4DDF-4798-A7A0-FA60E89FCD2C}" type="pres">
      <dgm:prSet presAssocID="{BF82F3C8-0444-4EEA-A860-48D8264870FC}" presName="childShape" presStyleCnt="0">
        <dgm:presLayoutVars>
          <dgm:chMax val="0"/>
          <dgm:chPref val="0"/>
        </dgm:presLayoutVars>
      </dgm:prSet>
      <dgm:spPr/>
    </dgm:pt>
    <dgm:pt modelId="{35016409-0318-4E26-BC13-B1D9DB205318}" type="pres">
      <dgm:prSet presAssocID="{BD2E457C-10C3-451E-8D3A-70A9211D36A8}" presName="childComposite" presStyleCnt="0">
        <dgm:presLayoutVars>
          <dgm:chMax val="0"/>
          <dgm:chPref val="0"/>
        </dgm:presLayoutVars>
      </dgm:prSet>
      <dgm:spPr/>
    </dgm:pt>
    <dgm:pt modelId="{9BC5A82D-5878-47D0-BCF7-2079F4633E6D}" type="pres">
      <dgm:prSet presAssocID="{BD2E457C-10C3-451E-8D3A-70A9211D36A8}" presName="ChildAccent" presStyleLbl="solidFgAcc1" presStyleIdx="0" presStyleCnt="10"/>
      <dgm:spPr/>
    </dgm:pt>
    <dgm:pt modelId="{50820FBC-3A50-4454-BF78-0FE6F8A852F4}" type="pres">
      <dgm:prSet presAssocID="{BD2E457C-10C3-451E-8D3A-70A9211D36A8}" presName="Child" presStyleLbl="revTx" presStyleIdx="1" presStyleCnt="13">
        <dgm:presLayoutVars>
          <dgm:chMax val="0"/>
          <dgm:chPref val="0"/>
          <dgm:bulletEnabled val="1"/>
        </dgm:presLayoutVars>
      </dgm:prSet>
      <dgm:spPr/>
    </dgm:pt>
    <dgm:pt modelId="{C495C386-1180-48D1-B942-E8CDFDE29547}" type="pres">
      <dgm:prSet presAssocID="{54DF3ADC-ECF4-4B24-BFA3-CE01ADBC78E3}" presName="childComposite" presStyleCnt="0">
        <dgm:presLayoutVars>
          <dgm:chMax val="0"/>
          <dgm:chPref val="0"/>
        </dgm:presLayoutVars>
      </dgm:prSet>
      <dgm:spPr/>
    </dgm:pt>
    <dgm:pt modelId="{55B8ACAE-FA4C-4926-A528-9EE7F3F541C2}" type="pres">
      <dgm:prSet presAssocID="{54DF3ADC-ECF4-4B24-BFA3-CE01ADBC78E3}" presName="ChildAccent" presStyleLbl="solidFgAcc1" presStyleIdx="1" presStyleCnt="10"/>
      <dgm:spPr/>
    </dgm:pt>
    <dgm:pt modelId="{982B5599-5BAB-4F0B-BB75-B794319BC9E0}" type="pres">
      <dgm:prSet presAssocID="{54DF3ADC-ECF4-4B24-BFA3-CE01ADBC78E3}" presName="Child" presStyleLbl="revTx" presStyleIdx="2" presStyleCnt="13">
        <dgm:presLayoutVars>
          <dgm:chMax val="0"/>
          <dgm:chPref val="0"/>
          <dgm:bulletEnabled val="1"/>
        </dgm:presLayoutVars>
      </dgm:prSet>
      <dgm:spPr/>
    </dgm:pt>
    <dgm:pt modelId="{80141077-86D8-44EA-8BD3-05E60FB2786B}" type="pres">
      <dgm:prSet presAssocID="{726AE4A7-746E-4927-BC50-1816DCEDEE67}" presName="childComposite" presStyleCnt="0">
        <dgm:presLayoutVars>
          <dgm:chMax val="0"/>
          <dgm:chPref val="0"/>
        </dgm:presLayoutVars>
      </dgm:prSet>
      <dgm:spPr/>
    </dgm:pt>
    <dgm:pt modelId="{84BFD90C-CBD8-4A28-ADE6-61EADD272A9F}" type="pres">
      <dgm:prSet presAssocID="{726AE4A7-746E-4927-BC50-1816DCEDEE67}" presName="ChildAccent" presStyleLbl="solidFgAcc1" presStyleIdx="2" presStyleCnt="10"/>
      <dgm:spPr/>
    </dgm:pt>
    <dgm:pt modelId="{BBDA98EF-E557-4238-81B9-7604FACF69C7}" type="pres">
      <dgm:prSet presAssocID="{726AE4A7-746E-4927-BC50-1816DCEDEE67}" presName="Child" presStyleLbl="revTx" presStyleIdx="3" presStyleCnt="13">
        <dgm:presLayoutVars>
          <dgm:chMax val="0"/>
          <dgm:chPref val="0"/>
          <dgm:bulletEnabled val="1"/>
        </dgm:presLayoutVars>
      </dgm:prSet>
      <dgm:spPr/>
    </dgm:pt>
    <dgm:pt modelId="{CB0142F2-BBF0-4B82-842A-FAADBE1B6E98}" type="pres">
      <dgm:prSet presAssocID="{C5C16489-1D0D-47FA-8E1F-CF1F2672FB10}" presName="root" presStyleCnt="0">
        <dgm:presLayoutVars>
          <dgm:chMax/>
          <dgm:chPref/>
        </dgm:presLayoutVars>
      </dgm:prSet>
      <dgm:spPr/>
    </dgm:pt>
    <dgm:pt modelId="{23EE02EE-58B0-49D9-944A-1143B90F2039}" type="pres">
      <dgm:prSet presAssocID="{C5C16489-1D0D-47FA-8E1F-CF1F2672FB10}" presName="rootComposite" presStyleCnt="0">
        <dgm:presLayoutVars/>
      </dgm:prSet>
      <dgm:spPr/>
    </dgm:pt>
    <dgm:pt modelId="{B6E3755A-7E70-4B03-9CFD-7FA3557BD10C}" type="pres">
      <dgm:prSet presAssocID="{C5C16489-1D0D-47FA-8E1F-CF1F2672FB10}" presName="ParentAccent" presStyleLbl="alignNode1" presStyleIdx="1" presStyleCnt="3"/>
      <dgm:spPr/>
    </dgm:pt>
    <dgm:pt modelId="{6140B727-6D02-4D30-9EF4-4EE7657116A9}" type="pres">
      <dgm:prSet presAssocID="{C5C16489-1D0D-47FA-8E1F-CF1F2672FB10}" presName="ParentSmallAccent" presStyleLbl="fgAcc1" presStyleIdx="1" presStyleCnt="3"/>
      <dgm:spPr/>
    </dgm:pt>
    <dgm:pt modelId="{BFD7FD0D-54A4-45DA-8CC1-BA9753A5186A}" type="pres">
      <dgm:prSet presAssocID="{C5C16489-1D0D-47FA-8E1F-CF1F2672FB10}" presName="Parent" presStyleLbl="revTx" presStyleIdx="4" presStyleCnt="13">
        <dgm:presLayoutVars>
          <dgm:chMax/>
          <dgm:chPref val="4"/>
          <dgm:bulletEnabled val="1"/>
        </dgm:presLayoutVars>
      </dgm:prSet>
      <dgm:spPr/>
    </dgm:pt>
    <dgm:pt modelId="{31E5199C-5D01-4D56-B179-A6EA726E7238}" type="pres">
      <dgm:prSet presAssocID="{C5C16489-1D0D-47FA-8E1F-CF1F2672FB10}" presName="childShape" presStyleCnt="0">
        <dgm:presLayoutVars>
          <dgm:chMax val="0"/>
          <dgm:chPref val="0"/>
        </dgm:presLayoutVars>
      </dgm:prSet>
      <dgm:spPr/>
    </dgm:pt>
    <dgm:pt modelId="{D9A1AC8C-5B59-44FC-AF27-510B6519FA9E}" type="pres">
      <dgm:prSet presAssocID="{0EFB618F-B4F4-443A-96AD-F7A4326B31BA}" presName="childComposite" presStyleCnt="0">
        <dgm:presLayoutVars>
          <dgm:chMax val="0"/>
          <dgm:chPref val="0"/>
        </dgm:presLayoutVars>
      </dgm:prSet>
      <dgm:spPr/>
    </dgm:pt>
    <dgm:pt modelId="{C3486412-EFCF-45E0-A280-9EFC6EC14310}" type="pres">
      <dgm:prSet presAssocID="{0EFB618F-B4F4-443A-96AD-F7A4326B31BA}" presName="ChildAccent" presStyleLbl="solidFgAcc1" presStyleIdx="3" presStyleCnt="10"/>
      <dgm:spPr/>
    </dgm:pt>
    <dgm:pt modelId="{E741C380-27AF-4028-A4A6-4CF4E5B7F1C0}" type="pres">
      <dgm:prSet presAssocID="{0EFB618F-B4F4-443A-96AD-F7A4326B31BA}" presName="Child" presStyleLbl="revTx" presStyleIdx="5" presStyleCnt="13">
        <dgm:presLayoutVars>
          <dgm:chMax val="0"/>
          <dgm:chPref val="0"/>
          <dgm:bulletEnabled val="1"/>
        </dgm:presLayoutVars>
      </dgm:prSet>
      <dgm:spPr/>
    </dgm:pt>
    <dgm:pt modelId="{0CD58E73-D42E-4613-B523-93DB5FA431B6}" type="pres">
      <dgm:prSet presAssocID="{E04F6161-F422-4D50-8C57-4A4F77B04B0B}" presName="childComposite" presStyleCnt="0">
        <dgm:presLayoutVars>
          <dgm:chMax val="0"/>
          <dgm:chPref val="0"/>
        </dgm:presLayoutVars>
      </dgm:prSet>
      <dgm:spPr/>
    </dgm:pt>
    <dgm:pt modelId="{78A45C81-AF3C-44F3-BE5E-6C443374B60C}" type="pres">
      <dgm:prSet presAssocID="{E04F6161-F422-4D50-8C57-4A4F77B04B0B}" presName="ChildAccent" presStyleLbl="solidFgAcc1" presStyleIdx="4" presStyleCnt="10"/>
      <dgm:spPr/>
    </dgm:pt>
    <dgm:pt modelId="{304F5C1D-B852-4390-958A-59850CEADD12}" type="pres">
      <dgm:prSet presAssocID="{E04F6161-F422-4D50-8C57-4A4F77B04B0B}" presName="Child" presStyleLbl="revTx" presStyleIdx="6" presStyleCnt="13">
        <dgm:presLayoutVars>
          <dgm:chMax val="0"/>
          <dgm:chPref val="0"/>
          <dgm:bulletEnabled val="1"/>
        </dgm:presLayoutVars>
      </dgm:prSet>
      <dgm:spPr/>
    </dgm:pt>
    <dgm:pt modelId="{3FF02566-B383-4A0D-B3FB-081AA6038FD5}" type="pres">
      <dgm:prSet presAssocID="{8484A9A3-A207-4A54-91DF-B82D782A62A6}" presName="childComposite" presStyleCnt="0">
        <dgm:presLayoutVars>
          <dgm:chMax val="0"/>
          <dgm:chPref val="0"/>
        </dgm:presLayoutVars>
      </dgm:prSet>
      <dgm:spPr/>
    </dgm:pt>
    <dgm:pt modelId="{668C3CC9-4F73-46B7-98B1-613BFA0C27D2}" type="pres">
      <dgm:prSet presAssocID="{8484A9A3-A207-4A54-91DF-B82D782A62A6}" presName="ChildAccent" presStyleLbl="solidFgAcc1" presStyleIdx="5" presStyleCnt="10"/>
      <dgm:spPr/>
    </dgm:pt>
    <dgm:pt modelId="{F2D8EA4F-A440-4879-B49E-D1AAE84B7B9C}" type="pres">
      <dgm:prSet presAssocID="{8484A9A3-A207-4A54-91DF-B82D782A62A6}" presName="Child" presStyleLbl="revTx" presStyleIdx="7" presStyleCnt="13">
        <dgm:presLayoutVars>
          <dgm:chMax val="0"/>
          <dgm:chPref val="0"/>
          <dgm:bulletEnabled val="1"/>
        </dgm:presLayoutVars>
      </dgm:prSet>
      <dgm:spPr/>
    </dgm:pt>
    <dgm:pt modelId="{A3EB29AD-52E2-4775-A1D5-A31519067913}" type="pres">
      <dgm:prSet presAssocID="{B717DFE7-F2AE-45F8-8BC8-F89EE9133DF3}" presName="root" presStyleCnt="0">
        <dgm:presLayoutVars>
          <dgm:chMax/>
          <dgm:chPref/>
        </dgm:presLayoutVars>
      </dgm:prSet>
      <dgm:spPr/>
    </dgm:pt>
    <dgm:pt modelId="{F63E2CB1-3402-496D-B2AA-238A5E6B00DC}" type="pres">
      <dgm:prSet presAssocID="{B717DFE7-F2AE-45F8-8BC8-F89EE9133DF3}" presName="rootComposite" presStyleCnt="0">
        <dgm:presLayoutVars/>
      </dgm:prSet>
      <dgm:spPr/>
    </dgm:pt>
    <dgm:pt modelId="{DC8113E8-DEE3-4B0A-950B-1090FB37FB28}" type="pres">
      <dgm:prSet presAssocID="{B717DFE7-F2AE-45F8-8BC8-F89EE9133DF3}" presName="ParentAccent" presStyleLbl="alignNode1" presStyleIdx="2" presStyleCnt="3"/>
      <dgm:spPr/>
    </dgm:pt>
    <dgm:pt modelId="{D1F64D93-1B25-4F85-8A18-3C4521258572}" type="pres">
      <dgm:prSet presAssocID="{B717DFE7-F2AE-45F8-8BC8-F89EE9133DF3}" presName="ParentSmallAccent" presStyleLbl="fgAcc1" presStyleIdx="2" presStyleCnt="3"/>
      <dgm:spPr/>
    </dgm:pt>
    <dgm:pt modelId="{AE7ABEEF-AAF2-4B30-BD86-1B7E722A5BE2}" type="pres">
      <dgm:prSet presAssocID="{B717DFE7-F2AE-45F8-8BC8-F89EE9133DF3}" presName="Parent" presStyleLbl="revTx" presStyleIdx="8" presStyleCnt="13">
        <dgm:presLayoutVars>
          <dgm:chMax/>
          <dgm:chPref val="4"/>
          <dgm:bulletEnabled val="1"/>
        </dgm:presLayoutVars>
      </dgm:prSet>
      <dgm:spPr/>
    </dgm:pt>
    <dgm:pt modelId="{69C0DF7C-CA3D-4006-A16C-B2C8974E717F}" type="pres">
      <dgm:prSet presAssocID="{B717DFE7-F2AE-45F8-8BC8-F89EE9133DF3}" presName="childShape" presStyleCnt="0">
        <dgm:presLayoutVars>
          <dgm:chMax val="0"/>
          <dgm:chPref val="0"/>
        </dgm:presLayoutVars>
      </dgm:prSet>
      <dgm:spPr/>
    </dgm:pt>
    <dgm:pt modelId="{7D21F2C9-2484-4649-845B-5959D01DC99E}" type="pres">
      <dgm:prSet presAssocID="{A9873199-058C-4144-8D28-F5244801AF93}" presName="childComposite" presStyleCnt="0">
        <dgm:presLayoutVars>
          <dgm:chMax val="0"/>
          <dgm:chPref val="0"/>
        </dgm:presLayoutVars>
      </dgm:prSet>
      <dgm:spPr/>
    </dgm:pt>
    <dgm:pt modelId="{F84B5954-3A45-44BF-9BEB-407689AF9F35}" type="pres">
      <dgm:prSet presAssocID="{A9873199-058C-4144-8D28-F5244801AF93}" presName="ChildAccent" presStyleLbl="solidFgAcc1" presStyleIdx="6" presStyleCnt="10"/>
      <dgm:spPr/>
    </dgm:pt>
    <dgm:pt modelId="{75DBA43A-F61F-43BD-832B-F0AE4C665609}" type="pres">
      <dgm:prSet presAssocID="{A9873199-058C-4144-8D28-F5244801AF93}" presName="Child" presStyleLbl="revTx" presStyleIdx="9" presStyleCnt="13">
        <dgm:presLayoutVars>
          <dgm:chMax val="0"/>
          <dgm:chPref val="0"/>
          <dgm:bulletEnabled val="1"/>
        </dgm:presLayoutVars>
      </dgm:prSet>
      <dgm:spPr/>
    </dgm:pt>
    <dgm:pt modelId="{22DD9711-0F44-4526-B7A5-B9DAA368729D}" type="pres">
      <dgm:prSet presAssocID="{E887D95F-B6D3-4F47-992A-014B8A2E87B0}" presName="childComposite" presStyleCnt="0">
        <dgm:presLayoutVars>
          <dgm:chMax val="0"/>
          <dgm:chPref val="0"/>
        </dgm:presLayoutVars>
      </dgm:prSet>
      <dgm:spPr/>
    </dgm:pt>
    <dgm:pt modelId="{EFD143B3-2827-4F0B-BF02-BFE38A681CDA}" type="pres">
      <dgm:prSet presAssocID="{E887D95F-B6D3-4F47-992A-014B8A2E87B0}" presName="ChildAccent" presStyleLbl="solidFgAcc1" presStyleIdx="7" presStyleCnt="10"/>
      <dgm:spPr/>
    </dgm:pt>
    <dgm:pt modelId="{924DED15-01A9-4091-950C-5D2249AE1F7B}" type="pres">
      <dgm:prSet presAssocID="{E887D95F-B6D3-4F47-992A-014B8A2E87B0}" presName="Child" presStyleLbl="revTx" presStyleIdx="10" presStyleCnt="13">
        <dgm:presLayoutVars>
          <dgm:chMax val="0"/>
          <dgm:chPref val="0"/>
          <dgm:bulletEnabled val="1"/>
        </dgm:presLayoutVars>
      </dgm:prSet>
      <dgm:spPr/>
    </dgm:pt>
    <dgm:pt modelId="{188D5106-5AB0-4EE2-A424-892BD72408AB}" type="pres">
      <dgm:prSet presAssocID="{DE73D09D-70AA-4C00-AC77-B0B0C7FA0129}" presName="childComposite" presStyleCnt="0">
        <dgm:presLayoutVars>
          <dgm:chMax val="0"/>
          <dgm:chPref val="0"/>
        </dgm:presLayoutVars>
      </dgm:prSet>
      <dgm:spPr/>
    </dgm:pt>
    <dgm:pt modelId="{C4424A20-0F18-459F-A28D-845FE473D91A}" type="pres">
      <dgm:prSet presAssocID="{DE73D09D-70AA-4C00-AC77-B0B0C7FA0129}" presName="ChildAccent" presStyleLbl="solidFgAcc1" presStyleIdx="8" presStyleCnt="10"/>
      <dgm:spPr/>
    </dgm:pt>
    <dgm:pt modelId="{BFF98A8F-958B-42E0-BBAA-6B3A4DA73AB2}" type="pres">
      <dgm:prSet presAssocID="{DE73D09D-70AA-4C00-AC77-B0B0C7FA0129}" presName="Child" presStyleLbl="revTx" presStyleIdx="11" presStyleCnt="13">
        <dgm:presLayoutVars>
          <dgm:chMax val="0"/>
          <dgm:chPref val="0"/>
          <dgm:bulletEnabled val="1"/>
        </dgm:presLayoutVars>
      </dgm:prSet>
      <dgm:spPr/>
    </dgm:pt>
    <dgm:pt modelId="{7BAF67C1-B0B4-4847-9A5D-B77F8484FE8F}" type="pres">
      <dgm:prSet presAssocID="{704592F5-A111-47CC-BD1E-66705E2BED1C}" presName="childComposite" presStyleCnt="0">
        <dgm:presLayoutVars>
          <dgm:chMax val="0"/>
          <dgm:chPref val="0"/>
        </dgm:presLayoutVars>
      </dgm:prSet>
      <dgm:spPr/>
    </dgm:pt>
    <dgm:pt modelId="{AFCD477C-97E1-495D-AAA0-8282BDF829F1}" type="pres">
      <dgm:prSet presAssocID="{704592F5-A111-47CC-BD1E-66705E2BED1C}" presName="ChildAccent" presStyleLbl="solidFgAcc1" presStyleIdx="9" presStyleCnt="10"/>
      <dgm:spPr/>
    </dgm:pt>
    <dgm:pt modelId="{D181F9BA-5B09-4351-AE13-81ACEB74B546}" type="pres">
      <dgm:prSet presAssocID="{704592F5-A111-47CC-BD1E-66705E2BED1C}" presName="Child" presStyleLbl="revTx" presStyleIdx="12" presStyleCnt="13">
        <dgm:presLayoutVars>
          <dgm:chMax val="0"/>
          <dgm:chPref val="0"/>
          <dgm:bulletEnabled val="1"/>
        </dgm:presLayoutVars>
      </dgm:prSet>
      <dgm:spPr/>
    </dgm:pt>
  </dgm:ptLst>
  <dgm:cxnLst>
    <dgm:cxn modelId="{98D07013-64E1-4C77-98BE-ABAA954865B4}" type="presOf" srcId="{E887D95F-B6D3-4F47-992A-014B8A2E87B0}" destId="{924DED15-01A9-4091-950C-5D2249AE1F7B}" srcOrd="0" destOrd="0" presId="urn:microsoft.com/office/officeart/2008/layout/SquareAccentList"/>
    <dgm:cxn modelId="{E94A8719-87B5-47AE-A2F0-AEA41D757685}" srcId="{7ACCA3F5-71D8-4747-8540-3847B72464F6}" destId="{C5C16489-1D0D-47FA-8E1F-CF1F2672FB10}" srcOrd="1" destOrd="0" parTransId="{76752205-71E5-4FED-829E-DACDF42DF8C9}" sibTransId="{C1671811-817B-48A1-9878-9400CE415A95}"/>
    <dgm:cxn modelId="{876AA82A-4DA8-428E-94F7-5580DD2D43E6}" srcId="{7ACCA3F5-71D8-4747-8540-3847B72464F6}" destId="{BF82F3C8-0444-4EEA-A860-48D8264870FC}" srcOrd="0" destOrd="0" parTransId="{E18235F1-54E8-45CC-B025-FE5194F31B88}" sibTransId="{FF42C004-E813-48D6-8EBB-44C2FAD1E01E}"/>
    <dgm:cxn modelId="{A092D62A-308D-4AB6-8857-25B7C552717A}" srcId="{B717DFE7-F2AE-45F8-8BC8-F89EE9133DF3}" destId="{704592F5-A111-47CC-BD1E-66705E2BED1C}" srcOrd="3" destOrd="0" parTransId="{37CE4B9C-1A29-46F4-863F-9DCF167C8DF5}" sibTransId="{01154FEC-55B5-439E-B719-E048F4FF9E50}"/>
    <dgm:cxn modelId="{0C0B9333-0966-4403-80F1-F6156AE4643F}" srcId="{B717DFE7-F2AE-45F8-8BC8-F89EE9133DF3}" destId="{A9873199-058C-4144-8D28-F5244801AF93}" srcOrd="0" destOrd="0" parTransId="{2325E547-AECE-4B47-BFC2-631FE59F46C3}" sibTransId="{7F5A8318-7385-4DF2-B3FE-673663365E33}"/>
    <dgm:cxn modelId="{F2DE0934-EBC1-4983-A870-93BEDB0CFA54}" type="presOf" srcId="{DE73D09D-70AA-4C00-AC77-B0B0C7FA0129}" destId="{BFF98A8F-958B-42E0-BBAA-6B3A4DA73AB2}" srcOrd="0" destOrd="0" presId="urn:microsoft.com/office/officeart/2008/layout/SquareAccentList"/>
    <dgm:cxn modelId="{68D9D23A-8537-4B76-AF18-13D33B7F9D24}" type="presOf" srcId="{54DF3ADC-ECF4-4B24-BFA3-CE01ADBC78E3}" destId="{982B5599-5BAB-4F0B-BB75-B794319BC9E0}" srcOrd="0" destOrd="0" presId="urn:microsoft.com/office/officeart/2008/layout/SquareAccentList"/>
    <dgm:cxn modelId="{FAA6453C-9793-4B82-9584-CC2DC191C252}" type="presOf" srcId="{A9873199-058C-4144-8D28-F5244801AF93}" destId="{75DBA43A-F61F-43BD-832B-F0AE4C665609}" srcOrd="0" destOrd="0" presId="urn:microsoft.com/office/officeart/2008/layout/SquareAccentList"/>
    <dgm:cxn modelId="{728B3445-2AB0-4DC5-8D1F-8211F72BB770}" srcId="{BF82F3C8-0444-4EEA-A860-48D8264870FC}" destId="{54DF3ADC-ECF4-4B24-BFA3-CE01ADBC78E3}" srcOrd="1" destOrd="0" parTransId="{E7AC1363-4FDF-4781-BEB6-D99F94F3FBA7}" sibTransId="{7AC968A4-0EC9-439B-961D-2D32059C6368}"/>
    <dgm:cxn modelId="{733D6165-A8E3-4BD7-B1CD-691CEFCD8B8C}" type="presOf" srcId="{E04F6161-F422-4D50-8C57-4A4F77B04B0B}" destId="{304F5C1D-B852-4390-958A-59850CEADD12}" srcOrd="0" destOrd="0" presId="urn:microsoft.com/office/officeart/2008/layout/SquareAccentList"/>
    <dgm:cxn modelId="{B007AC6A-D9F1-4C9F-B5F6-EF2C4AD507D8}" srcId="{7ACCA3F5-71D8-4747-8540-3847B72464F6}" destId="{B717DFE7-F2AE-45F8-8BC8-F89EE9133DF3}" srcOrd="2" destOrd="0" parTransId="{1EAFC8F9-CFB0-4531-B4B8-FE235940DB4F}" sibTransId="{B9521385-7D4B-4F31-834C-1A1AF9BA4584}"/>
    <dgm:cxn modelId="{12FB234C-AF16-478D-9736-FB9D6CB87672}" srcId="{C5C16489-1D0D-47FA-8E1F-CF1F2672FB10}" destId="{E04F6161-F422-4D50-8C57-4A4F77B04B0B}" srcOrd="1" destOrd="0" parTransId="{80812ECA-8DE4-441A-A84E-133057E2905F}" sibTransId="{76929B37-0292-48BB-BBEA-57F90E27F4B3}"/>
    <dgm:cxn modelId="{1F1C6A6F-0ED0-4B97-A1AF-8F0186AD0B86}" srcId="{B717DFE7-F2AE-45F8-8BC8-F89EE9133DF3}" destId="{E887D95F-B6D3-4F47-992A-014B8A2E87B0}" srcOrd="1" destOrd="0" parTransId="{02A555BA-098E-45A0-A8B8-94602D00DC62}" sibTransId="{97AFBE3C-D76A-486D-A048-B58AF58520AD}"/>
    <dgm:cxn modelId="{FA7BB87B-FD7A-4FF5-9BB7-BD27B1F1B27F}" type="presOf" srcId="{BD2E457C-10C3-451E-8D3A-70A9211D36A8}" destId="{50820FBC-3A50-4454-BF78-0FE6F8A852F4}" srcOrd="0" destOrd="0" presId="urn:microsoft.com/office/officeart/2008/layout/SquareAccentList"/>
    <dgm:cxn modelId="{0ACF307D-2265-46EC-AF9D-66985AB1C4A5}" srcId="{BF82F3C8-0444-4EEA-A860-48D8264870FC}" destId="{726AE4A7-746E-4927-BC50-1816DCEDEE67}" srcOrd="2" destOrd="0" parTransId="{DA078335-B6EA-4E49-B201-D2DA9BD8C251}" sibTransId="{8807C288-6D11-49BE-BE9E-FAA594E2A0D7}"/>
    <dgm:cxn modelId="{8CC75F83-8799-480A-9C7C-FA247B540E44}" type="presOf" srcId="{B717DFE7-F2AE-45F8-8BC8-F89EE9133DF3}" destId="{AE7ABEEF-AAF2-4B30-BD86-1B7E722A5BE2}" srcOrd="0" destOrd="0" presId="urn:microsoft.com/office/officeart/2008/layout/SquareAccentList"/>
    <dgm:cxn modelId="{9AA5FF9A-58BE-47CB-952E-072040147731}" type="presOf" srcId="{0EFB618F-B4F4-443A-96AD-F7A4326B31BA}" destId="{E741C380-27AF-4028-A4A6-4CF4E5B7F1C0}" srcOrd="0" destOrd="0" presId="urn:microsoft.com/office/officeart/2008/layout/SquareAccentList"/>
    <dgm:cxn modelId="{5804409D-EDE6-4B01-9796-DED5011AD69A}" type="presOf" srcId="{BF82F3C8-0444-4EEA-A860-48D8264870FC}" destId="{C58C9C0F-EADF-4DA1-AE8A-FEC52BBC4F9F}" srcOrd="0" destOrd="0" presId="urn:microsoft.com/office/officeart/2008/layout/SquareAccentList"/>
    <dgm:cxn modelId="{4452AFB0-A9BA-4E62-8C4B-139D031E6C2C}" type="presOf" srcId="{7ACCA3F5-71D8-4747-8540-3847B72464F6}" destId="{8827A076-44C8-4EAE-A9C6-46BA1EEF8FB6}" srcOrd="0" destOrd="0" presId="urn:microsoft.com/office/officeart/2008/layout/SquareAccentList"/>
    <dgm:cxn modelId="{04E8BBB3-1FDE-4DD0-9813-986DADBF899B}" srcId="{BF82F3C8-0444-4EEA-A860-48D8264870FC}" destId="{BD2E457C-10C3-451E-8D3A-70A9211D36A8}" srcOrd="0" destOrd="0" parTransId="{6AF74896-37B7-4B3D-85B3-D9E5E20A2E3B}" sibTransId="{37E457F1-71CC-4E94-A9CD-43FFF28A1A01}"/>
    <dgm:cxn modelId="{07FD0DBA-BD36-433E-A4A6-D753733E6699}" type="presOf" srcId="{726AE4A7-746E-4927-BC50-1816DCEDEE67}" destId="{BBDA98EF-E557-4238-81B9-7604FACF69C7}" srcOrd="0" destOrd="0" presId="urn:microsoft.com/office/officeart/2008/layout/SquareAccentList"/>
    <dgm:cxn modelId="{4D820FC5-AEA7-4481-AD8F-398DE9A01399}" type="presOf" srcId="{704592F5-A111-47CC-BD1E-66705E2BED1C}" destId="{D181F9BA-5B09-4351-AE13-81ACEB74B546}" srcOrd="0" destOrd="0" presId="urn:microsoft.com/office/officeart/2008/layout/SquareAccentList"/>
    <dgm:cxn modelId="{35E6B3C5-B3FF-4397-B3BD-FF62A0845845}" type="presOf" srcId="{8484A9A3-A207-4A54-91DF-B82D782A62A6}" destId="{F2D8EA4F-A440-4879-B49E-D1AAE84B7B9C}" srcOrd="0" destOrd="0" presId="urn:microsoft.com/office/officeart/2008/layout/SquareAccentList"/>
    <dgm:cxn modelId="{70828CD3-0958-4BC1-AAFF-FD49105BEFFA}" srcId="{B717DFE7-F2AE-45F8-8BC8-F89EE9133DF3}" destId="{DE73D09D-70AA-4C00-AC77-B0B0C7FA0129}" srcOrd="2" destOrd="0" parTransId="{89D7AC48-5547-4B25-B8BF-5095D6D9969A}" sibTransId="{CF61785B-881F-47EC-A76C-124A4BAD49E7}"/>
    <dgm:cxn modelId="{5DFDF0DD-6882-49D6-BE69-42AD9DBD33C9}" type="presOf" srcId="{C5C16489-1D0D-47FA-8E1F-CF1F2672FB10}" destId="{BFD7FD0D-54A4-45DA-8CC1-BA9753A5186A}" srcOrd="0" destOrd="0" presId="urn:microsoft.com/office/officeart/2008/layout/SquareAccentList"/>
    <dgm:cxn modelId="{53E37BDF-30DD-4C28-80E4-DB816F86B1A9}" srcId="{C5C16489-1D0D-47FA-8E1F-CF1F2672FB10}" destId="{0EFB618F-B4F4-443A-96AD-F7A4326B31BA}" srcOrd="0" destOrd="0" parTransId="{EEF3BAC3-17AA-45EC-855B-5EFB5D0A1289}" sibTransId="{C9AE05B3-ADC0-41A3-9AA1-5168EFA34910}"/>
    <dgm:cxn modelId="{A29248F7-042C-441B-B280-D54506128415}" srcId="{C5C16489-1D0D-47FA-8E1F-CF1F2672FB10}" destId="{8484A9A3-A207-4A54-91DF-B82D782A62A6}" srcOrd="2" destOrd="0" parTransId="{A0018D1B-9181-4E5B-B842-5FC6C392BC6A}" sibTransId="{0CFB621F-8663-4FFA-95D0-4D0685B6F0A9}"/>
    <dgm:cxn modelId="{297F2242-55F1-4368-BEA4-40533FD9EEFE}" type="presParOf" srcId="{8827A076-44C8-4EAE-A9C6-46BA1EEF8FB6}" destId="{2B02EEC3-6B2C-433A-8A08-D54C8B87CC4C}" srcOrd="0" destOrd="0" presId="urn:microsoft.com/office/officeart/2008/layout/SquareAccentList"/>
    <dgm:cxn modelId="{02EABCC7-A95A-4D74-899D-12D9A50EB3B7}" type="presParOf" srcId="{2B02EEC3-6B2C-433A-8A08-D54C8B87CC4C}" destId="{BE66577F-B281-4E7D-BA38-AD313C082E59}" srcOrd="0" destOrd="0" presId="urn:microsoft.com/office/officeart/2008/layout/SquareAccentList"/>
    <dgm:cxn modelId="{87B68662-CC78-469B-B327-D3AC671F6031}" type="presParOf" srcId="{BE66577F-B281-4E7D-BA38-AD313C082E59}" destId="{3357C2A2-A26B-41BE-B204-F943CA16643C}" srcOrd="0" destOrd="0" presId="urn:microsoft.com/office/officeart/2008/layout/SquareAccentList"/>
    <dgm:cxn modelId="{4FB471CC-3F1A-4815-B0B6-97194CA07091}" type="presParOf" srcId="{BE66577F-B281-4E7D-BA38-AD313C082E59}" destId="{56C37AE9-4A4D-45A2-91B6-645970EF913C}" srcOrd="1" destOrd="0" presId="urn:microsoft.com/office/officeart/2008/layout/SquareAccentList"/>
    <dgm:cxn modelId="{EBDAD2C9-75AD-4137-85C1-8633017FC772}" type="presParOf" srcId="{BE66577F-B281-4E7D-BA38-AD313C082E59}" destId="{C58C9C0F-EADF-4DA1-AE8A-FEC52BBC4F9F}" srcOrd="2" destOrd="0" presId="urn:microsoft.com/office/officeart/2008/layout/SquareAccentList"/>
    <dgm:cxn modelId="{AF96404A-2B50-451E-A006-D1AA8C1EFAC0}" type="presParOf" srcId="{2B02EEC3-6B2C-433A-8A08-D54C8B87CC4C}" destId="{02E99E78-4DDF-4798-A7A0-FA60E89FCD2C}" srcOrd="1" destOrd="0" presId="urn:microsoft.com/office/officeart/2008/layout/SquareAccentList"/>
    <dgm:cxn modelId="{178DC378-B6AD-44FF-A949-61FDAFE834A2}" type="presParOf" srcId="{02E99E78-4DDF-4798-A7A0-FA60E89FCD2C}" destId="{35016409-0318-4E26-BC13-B1D9DB205318}" srcOrd="0" destOrd="0" presId="urn:microsoft.com/office/officeart/2008/layout/SquareAccentList"/>
    <dgm:cxn modelId="{C54D953E-1472-4C1E-A547-56743B3B1D40}" type="presParOf" srcId="{35016409-0318-4E26-BC13-B1D9DB205318}" destId="{9BC5A82D-5878-47D0-BCF7-2079F4633E6D}" srcOrd="0" destOrd="0" presId="urn:microsoft.com/office/officeart/2008/layout/SquareAccentList"/>
    <dgm:cxn modelId="{7D57FBD1-86CC-4B8C-BF12-B9AB0575468F}" type="presParOf" srcId="{35016409-0318-4E26-BC13-B1D9DB205318}" destId="{50820FBC-3A50-4454-BF78-0FE6F8A852F4}" srcOrd="1" destOrd="0" presId="urn:microsoft.com/office/officeart/2008/layout/SquareAccentList"/>
    <dgm:cxn modelId="{E3EAD8E6-A0A6-4DE1-B5AE-13168C9E732A}" type="presParOf" srcId="{02E99E78-4DDF-4798-A7A0-FA60E89FCD2C}" destId="{C495C386-1180-48D1-B942-E8CDFDE29547}" srcOrd="1" destOrd="0" presId="urn:microsoft.com/office/officeart/2008/layout/SquareAccentList"/>
    <dgm:cxn modelId="{C9E0B020-B6F0-4573-8034-7F4638C005DF}" type="presParOf" srcId="{C495C386-1180-48D1-B942-E8CDFDE29547}" destId="{55B8ACAE-FA4C-4926-A528-9EE7F3F541C2}" srcOrd="0" destOrd="0" presId="urn:microsoft.com/office/officeart/2008/layout/SquareAccentList"/>
    <dgm:cxn modelId="{26A02BC7-A2F2-400A-B07C-134BA389046A}" type="presParOf" srcId="{C495C386-1180-48D1-B942-E8CDFDE29547}" destId="{982B5599-5BAB-4F0B-BB75-B794319BC9E0}" srcOrd="1" destOrd="0" presId="urn:microsoft.com/office/officeart/2008/layout/SquareAccentList"/>
    <dgm:cxn modelId="{FC69E93F-9A88-4234-8382-5E172F098583}" type="presParOf" srcId="{02E99E78-4DDF-4798-A7A0-FA60E89FCD2C}" destId="{80141077-86D8-44EA-8BD3-05E60FB2786B}" srcOrd="2" destOrd="0" presId="urn:microsoft.com/office/officeart/2008/layout/SquareAccentList"/>
    <dgm:cxn modelId="{EFAE5A6F-FE58-4975-9C4E-AB0C6CF4B773}" type="presParOf" srcId="{80141077-86D8-44EA-8BD3-05E60FB2786B}" destId="{84BFD90C-CBD8-4A28-ADE6-61EADD272A9F}" srcOrd="0" destOrd="0" presId="urn:microsoft.com/office/officeart/2008/layout/SquareAccentList"/>
    <dgm:cxn modelId="{DA536FED-C8EF-4B13-94C4-1837B6EC2A65}" type="presParOf" srcId="{80141077-86D8-44EA-8BD3-05E60FB2786B}" destId="{BBDA98EF-E557-4238-81B9-7604FACF69C7}" srcOrd="1" destOrd="0" presId="urn:microsoft.com/office/officeart/2008/layout/SquareAccentList"/>
    <dgm:cxn modelId="{E215A048-6C25-4B14-B075-591613399ECB}" type="presParOf" srcId="{8827A076-44C8-4EAE-A9C6-46BA1EEF8FB6}" destId="{CB0142F2-BBF0-4B82-842A-FAADBE1B6E98}" srcOrd="1" destOrd="0" presId="urn:microsoft.com/office/officeart/2008/layout/SquareAccentList"/>
    <dgm:cxn modelId="{821A92B0-465D-49EA-896E-D741E873D4D1}" type="presParOf" srcId="{CB0142F2-BBF0-4B82-842A-FAADBE1B6E98}" destId="{23EE02EE-58B0-49D9-944A-1143B90F2039}" srcOrd="0" destOrd="0" presId="urn:microsoft.com/office/officeart/2008/layout/SquareAccentList"/>
    <dgm:cxn modelId="{DE193ECB-D940-4E44-84E8-112B68284D8F}" type="presParOf" srcId="{23EE02EE-58B0-49D9-944A-1143B90F2039}" destId="{B6E3755A-7E70-4B03-9CFD-7FA3557BD10C}" srcOrd="0" destOrd="0" presId="urn:microsoft.com/office/officeart/2008/layout/SquareAccentList"/>
    <dgm:cxn modelId="{7F6AED49-DC2D-47AA-96B0-C00899F27DD7}" type="presParOf" srcId="{23EE02EE-58B0-49D9-944A-1143B90F2039}" destId="{6140B727-6D02-4D30-9EF4-4EE7657116A9}" srcOrd="1" destOrd="0" presId="urn:microsoft.com/office/officeart/2008/layout/SquareAccentList"/>
    <dgm:cxn modelId="{C0D38553-49D9-4C30-B4FE-E03E9F6978EA}" type="presParOf" srcId="{23EE02EE-58B0-49D9-944A-1143B90F2039}" destId="{BFD7FD0D-54A4-45DA-8CC1-BA9753A5186A}" srcOrd="2" destOrd="0" presId="urn:microsoft.com/office/officeart/2008/layout/SquareAccentList"/>
    <dgm:cxn modelId="{3C07E297-08E1-4D1A-93E4-1E2BA4E576BC}" type="presParOf" srcId="{CB0142F2-BBF0-4B82-842A-FAADBE1B6E98}" destId="{31E5199C-5D01-4D56-B179-A6EA726E7238}" srcOrd="1" destOrd="0" presId="urn:microsoft.com/office/officeart/2008/layout/SquareAccentList"/>
    <dgm:cxn modelId="{AAB33F23-1DED-407A-856A-E25D7E5896C6}" type="presParOf" srcId="{31E5199C-5D01-4D56-B179-A6EA726E7238}" destId="{D9A1AC8C-5B59-44FC-AF27-510B6519FA9E}" srcOrd="0" destOrd="0" presId="urn:microsoft.com/office/officeart/2008/layout/SquareAccentList"/>
    <dgm:cxn modelId="{A4C42F45-27CC-4E62-BED2-A37F7E1FBB95}" type="presParOf" srcId="{D9A1AC8C-5B59-44FC-AF27-510B6519FA9E}" destId="{C3486412-EFCF-45E0-A280-9EFC6EC14310}" srcOrd="0" destOrd="0" presId="urn:microsoft.com/office/officeart/2008/layout/SquareAccentList"/>
    <dgm:cxn modelId="{E62D8050-459E-4094-8CB0-F7DAC24299A3}" type="presParOf" srcId="{D9A1AC8C-5B59-44FC-AF27-510B6519FA9E}" destId="{E741C380-27AF-4028-A4A6-4CF4E5B7F1C0}" srcOrd="1" destOrd="0" presId="urn:microsoft.com/office/officeart/2008/layout/SquareAccentList"/>
    <dgm:cxn modelId="{0E5EF74A-8CB9-4719-AD35-4D8AF6DD3D08}" type="presParOf" srcId="{31E5199C-5D01-4D56-B179-A6EA726E7238}" destId="{0CD58E73-D42E-4613-B523-93DB5FA431B6}" srcOrd="1" destOrd="0" presId="urn:microsoft.com/office/officeart/2008/layout/SquareAccentList"/>
    <dgm:cxn modelId="{A1A5A528-FB35-4837-9DF5-A3BE42CC168D}" type="presParOf" srcId="{0CD58E73-D42E-4613-B523-93DB5FA431B6}" destId="{78A45C81-AF3C-44F3-BE5E-6C443374B60C}" srcOrd="0" destOrd="0" presId="urn:microsoft.com/office/officeart/2008/layout/SquareAccentList"/>
    <dgm:cxn modelId="{6C9A6D3E-913D-430D-B968-A7A482438114}" type="presParOf" srcId="{0CD58E73-D42E-4613-B523-93DB5FA431B6}" destId="{304F5C1D-B852-4390-958A-59850CEADD12}" srcOrd="1" destOrd="0" presId="urn:microsoft.com/office/officeart/2008/layout/SquareAccentList"/>
    <dgm:cxn modelId="{80C9BDC4-2367-4CAF-9B9C-9EBB8C77F16D}" type="presParOf" srcId="{31E5199C-5D01-4D56-B179-A6EA726E7238}" destId="{3FF02566-B383-4A0D-B3FB-081AA6038FD5}" srcOrd="2" destOrd="0" presId="urn:microsoft.com/office/officeart/2008/layout/SquareAccentList"/>
    <dgm:cxn modelId="{62001CE7-EF06-4C76-A1B1-59FA1DB3A63E}" type="presParOf" srcId="{3FF02566-B383-4A0D-B3FB-081AA6038FD5}" destId="{668C3CC9-4F73-46B7-98B1-613BFA0C27D2}" srcOrd="0" destOrd="0" presId="urn:microsoft.com/office/officeart/2008/layout/SquareAccentList"/>
    <dgm:cxn modelId="{A84865F1-F675-4471-B10F-409CD4E879AE}" type="presParOf" srcId="{3FF02566-B383-4A0D-B3FB-081AA6038FD5}" destId="{F2D8EA4F-A440-4879-B49E-D1AAE84B7B9C}" srcOrd="1" destOrd="0" presId="urn:microsoft.com/office/officeart/2008/layout/SquareAccentList"/>
    <dgm:cxn modelId="{D2705511-1E43-441C-BC21-DF7AC00CA6EA}" type="presParOf" srcId="{8827A076-44C8-4EAE-A9C6-46BA1EEF8FB6}" destId="{A3EB29AD-52E2-4775-A1D5-A31519067913}" srcOrd="2" destOrd="0" presId="urn:microsoft.com/office/officeart/2008/layout/SquareAccentList"/>
    <dgm:cxn modelId="{C56ABE28-38A3-4B35-89EB-7ABFC2F3E661}" type="presParOf" srcId="{A3EB29AD-52E2-4775-A1D5-A31519067913}" destId="{F63E2CB1-3402-496D-B2AA-238A5E6B00DC}" srcOrd="0" destOrd="0" presId="urn:microsoft.com/office/officeart/2008/layout/SquareAccentList"/>
    <dgm:cxn modelId="{03A98CB0-B1AE-4972-BBA8-8504E36737D0}" type="presParOf" srcId="{F63E2CB1-3402-496D-B2AA-238A5E6B00DC}" destId="{DC8113E8-DEE3-4B0A-950B-1090FB37FB28}" srcOrd="0" destOrd="0" presId="urn:microsoft.com/office/officeart/2008/layout/SquareAccentList"/>
    <dgm:cxn modelId="{D2AD98F4-1329-4977-9CD2-4E3117EBF2F4}" type="presParOf" srcId="{F63E2CB1-3402-496D-B2AA-238A5E6B00DC}" destId="{D1F64D93-1B25-4F85-8A18-3C4521258572}" srcOrd="1" destOrd="0" presId="urn:microsoft.com/office/officeart/2008/layout/SquareAccentList"/>
    <dgm:cxn modelId="{39697426-012A-4F25-802E-3964932F62B9}" type="presParOf" srcId="{F63E2CB1-3402-496D-B2AA-238A5E6B00DC}" destId="{AE7ABEEF-AAF2-4B30-BD86-1B7E722A5BE2}" srcOrd="2" destOrd="0" presId="urn:microsoft.com/office/officeart/2008/layout/SquareAccentList"/>
    <dgm:cxn modelId="{49EF55A5-1433-4FCE-BBBC-7EEB5EE921B4}" type="presParOf" srcId="{A3EB29AD-52E2-4775-A1D5-A31519067913}" destId="{69C0DF7C-CA3D-4006-A16C-B2C8974E717F}" srcOrd="1" destOrd="0" presId="urn:microsoft.com/office/officeart/2008/layout/SquareAccentList"/>
    <dgm:cxn modelId="{6C59C45B-3A63-41E0-8EF3-3FD880618CE8}" type="presParOf" srcId="{69C0DF7C-CA3D-4006-A16C-B2C8974E717F}" destId="{7D21F2C9-2484-4649-845B-5959D01DC99E}" srcOrd="0" destOrd="0" presId="urn:microsoft.com/office/officeart/2008/layout/SquareAccentList"/>
    <dgm:cxn modelId="{C6B8A76F-48D3-4557-AE5E-1973D15C0B08}" type="presParOf" srcId="{7D21F2C9-2484-4649-845B-5959D01DC99E}" destId="{F84B5954-3A45-44BF-9BEB-407689AF9F35}" srcOrd="0" destOrd="0" presId="urn:microsoft.com/office/officeart/2008/layout/SquareAccentList"/>
    <dgm:cxn modelId="{C4A92E36-0D74-4E08-B975-1FBCE42513AD}" type="presParOf" srcId="{7D21F2C9-2484-4649-845B-5959D01DC99E}" destId="{75DBA43A-F61F-43BD-832B-F0AE4C665609}" srcOrd="1" destOrd="0" presId="urn:microsoft.com/office/officeart/2008/layout/SquareAccentList"/>
    <dgm:cxn modelId="{5EF30D47-EA01-41F9-AEF7-8066A6527ADC}" type="presParOf" srcId="{69C0DF7C-CA3D-4006-A16C-B2C8974E717F}" destId="{22DD9711-0F44-4526-B7A5-B9DAA368729D}" srcOrd="1" destOrd="0" presId="urn:microsoft.com/office/officeart/2008/layout/SquareAccentList"/>
    <dgm:cxn modelId="{B3F86C0F-38DB-4B1D-AC54-3369C4948C4E}" type="presParOf" srcId="{22DD9711-0F44-4526-B7A5-B9DAA368729D}" destId="{EFD143B3-2827-4F0B-BF02-BFE38A681CDA}" srcOrd="0" destOrd="0" presId="urn:microsoft.com/office/officeart/2008/layout/SquareAccentList"/>
    <dgm:cxn modelId="{BA628371-8ABD-4977-9996-B526F088A315}" type="presParOf" srcId="{22DD9711-0F44-4526-B7A5-B9DAA368729D}" destId="{924DED15-01A9-4091-950C-5D2249AE1F7B}" srcOrd="1" destOrd="0" presId="urn:microsoft.com/office/officeart/2008/layout/SquareAccentList"/>
    <dgm:cxn modelId="{096B14AD-0FBA-40D1-87F7-8FB365134F01}" type="presParOf" srcId="{69C0DF7C-CA3D-4006-A16C-B2C8974E717F}" destId="{188D5106-5AB0-4EE2-A424-892BD72408AB}" srcOrd="2" destOrd="0" presId="urn:microsoft.com/office/officeart/2008/layout/SquareAccentList"/>
    <dgm:cxn modelId="{7E6693B6-D2DD-4EC8-94C5-75AEFDA97FF4}" type="presParOf" srcId="{188D5106-5AB0-4EE2-A424-892BD72408AB}" destId="{C4424A20-0F18-459F-A28D-845FE473D91A}" srcOrd="0" destOrd="0" presId="urn:microsoft.com/office/officeart/2008/layout/SquareAccentList"/>
    <dgm:cxn modelId="{C88AC24C-C375-4A87-B93F-417CF27287EA}" type="presParOf" srcId="{188D5106-5AB0-4EE2-A424-892BD72408AB}" destId="{BFF98A8F-958B-42E0-BBAA-6B3A4DA73AB2}" srcOrd="1" destOrd="0" presId="urn:microsoft.com/office/officeart/2008/layout/SquareAccentList"/>
    <dgm:cxn modelId="{8500FAB7-642E-4B6D-B4DE-F2AA2C3A5D7D}" type="presParOf" srcId="{69C0DF7C-CA3D-4006-A16C-B2C8974E717F}" destId="{7BAF67C1-B0B4-4847-9A5D-B77F8484FE8F}" srcOrd="3" destOrd="0" presId="urn:microsoft.com/office/officeart/2008/layout/SquareAccentList"/>
    <dgm:cxn modelId="{8153AEFC-0249-4A72-9906-A35AFA6CAA13}" type="presParOf" srcId="{7BAF67C1-B0B4-4847-9A5D-B77F8484FE8F}" destId="{AFCD477C-97E1-495D-AAA0-8282BDF829F1}" srcOrd="0" destOrd="0" presId="urn:microsoft.com/office/officeart/2008/layout/SquareAccentList"/>
    <dgm:cxn modelId="{990F8A54-D494-459C-A16E-17753CEEFE4C}" type="presParOf" srcId="{7BAF67C1-B0B4-4847-9A5D-B77F8484FE8F}" destId="{D181F9BA-5B09-4351-AE13-81ACEB74B546}"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7C2A2-A26B-41BE-B204-F943CA16643C}">
      <dsp:nvSpPr>
        <dsp:cNvPr id="0" name=""/>
        <dsp:cNvSpPr/>
      </dsp:nvSpPr>
      <dsp:spPr>
        <a:xfrm>
          <a:off x="993" y="762506"/>
          <a:ext cx="3607899" cy="42445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C37AE9-4A4D-45A2-91B6-645970EF913C}">
      <dsp:nvSpPr>
        <dsp:cNvPr id="0" name=""/>
        <dsp:cNvSpPr/>
      </dsp:nvSpPr>
      <dsp:spPr>
        <a:xfrm>
          <a:off x="993" y="921915"/>
          <a:ext cx="265049" cy="265049"/>
        </a:xfrm>
        <a:prstGeom prst="rect">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8C9C0F-EADF-4DA1-AE8A-FEC52BBC4F9F}">
      <dsp:nvSpPr>
        <dsp:cNvPr id="0" name=""/>
        <dsp:cNvSpPr/>
      </dsp:nvSpPr>
      <dsp:spPr>
        <a:xfrm>
          <a:off x="993" y="0"/>
          <a:ext cx="3607899" cy="762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53340" rIns="80010" bIns="53340" numCol="1" spcCol="1270" anchor="ctr" anchorCtr="0">
          <a:noAutofit/>
        </a:bodyPr>
        <a:lstStyle/>
        <a:p>
          <a:pPr marL="0" lvl="0" indent="0" algn="l" defTabSz="1866900">
            <a:lnSpc>
              <a:spcPct val="90000"/>
            </a:lnSpc>
            <a:spcBef>
              <a:spcPct val="0"/>
            </a:spcBef>
            <a:spcAft>
              <a:spcPct val="35000"/>
            </a:spcAft>
            <a:buNone/>
          </a:pPr>
          <a:r>
            <a:rPr lang="en-US" sz="4200" kern="1200" dirty="0"/>
            <a:t>Networking</a:t>
          </a:r>
        </a:p>
      </dsp:txBody>
      <dsp:txXfrm>
        <a:off x="993" y="0"/>
        <a:ext cx="3607899" cy="762506"/>
      </dsp:txXfrm>
    </dsp:sp>
    <dsp:sp modelId="{9BC5A82D-5878-47D0-BCF7-2079F4633E6D}">
      <dsp:nvSpPr>
        <dsp:cNvPr id="0" name=""/>
        <dsp:cNvSpPr/>
      </dsp:nvSpPr>
      <dsp:spPr>
        <a:xfrm>
          <a:off x="993" y="1539737"/>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820FBC-3A50-4454-BF78-0FE6F8A852F4}">
      <dsp:nvSpPr>
        <dsp:cNvPr id="0" name=""/>
        <dsp:cNvSpPr/>
      </dsp:nvSpPr>
      <dsp:spPr>
        <a:xfrm>
          <a:off x="253546" y="1363351"/>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a:t>Ingress</a:t>
          </a:r>
        </a:p>
      </dsp:txBody>
      <dsp:txXfrm>
        <a:off x="253546" y="1363351"/>
        <a:ext cx="3355346" cy="617815"/>
      </dsp:txXfrm>
    </dsp:sp>
    <dsp:sp modelId="{55B8ACAE-FA4C-4926-A528-9EE7F3F541C2}">
      <dsp:nvSpPr>
        <dsp:cNvPr id="0" name=""/>
        <dsp:cNvSpPr/>
      </dsp:nvSpPr>
      <dsp:spPr>
        <a:xfrm>
          <a:off x="993" y="2157553"/>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2B5599-5BAB-4F0B-BB75-B794319BC9E0}">
      <dsp:nvSpPr>
        <dsp:cNvPr id="0" name=""/>
        <dsp:cNvSpPr/>
      </dsp:nvSpPr>
      <dsp:spPr>
        <a:xfrm>
          <a:off x="253546" y="1981167"/>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a:t>Endpoints</a:t>
          </a:r>
        </a:p>
      </dsp:txBody>
      <dsp:txXfrm>
        <a:off x="253546" y="1981167"/>
        <a:ext cx="3355346" cy="617815"/>
      </dsp:txXfrm>
    </dsp:sp>
    <dsp:sp modelId="{84BFD90C-CBD8-4A28-ADE6-61EADD272A9F}">
      <dsp:nvSpPr>
        <dsp:cNvPr id="0" name=""/>
        <dsp:cNvSpPr/>
      </dsp:nvSpPr>
      <dsp:spPr>
        <a:xfrm>
          <a:off x="993" y="2775368"/>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DA98EF-E557-4238-81B9-7604FACF69C7}">
      <dsp:nvSpPr>
        <dsp:cNvPr id="0" name=""/>
        <dsp:cNvSpPr/>
      </dsp:nvSpPr>
      <dsp:spPr>
        <a:xfrm>
          <a:off x="253546" y="2598982"/>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a:t>Network Policy</a:t>
          </a:r>
        </a:p>
      </dsp:txBody>
      <dsp:txXfrm>
        <a:off x="253546" y="2598982"/>
        <a:ext cx="3355346" cy="617815"/>
      </dsp:txXfrm>
    </dsp:sp>
    <dsp:sp modelId="{B6E3755A-7E70-4B03-9CFD-7FA3557BD10C}">
      <dsp:nvSpPr>
        <dsp:cNvPr id="0" name=""/>
        <dsp:cNvSpPr/>
      </dsp:nvSpPr>
      <dsp:spPr>
        <a:xfrm>
          <a:off x="3789288" y="762506"/>
          <a:ext cx="3607899" cy="42445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40B727-6D02-4D30-9EF4-4EE7657116A9}">
      <dsp:nvSpPr>
        <dsp:cNvPr id="0" name=""/>
        <dsp:cNvSpPr/>
      </dsp:nvSpPr>
      <dsp:spPr>
        <a:xfrm>
          <a:off x="3789288" y="921915"/>
          <a:ext cx="265049" cy="265049"/>
        </a:xfrm>
        <a:prstGeom prst="rect">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D7FD0D-54A4-45DA-8CC1-BA9753A5186A}">
      <dsp:nvSpPr>
        <dsp:cNvPr id="0" name=""/>
        <dsp:cNvSpPr/>
      </dsp:nvSpPr>
      <dsp:spPr>
        <a:xfrm>
          <a:off x="3789288" y="0"/>
          <a:ext cx="3607899" cy="762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53340" rIns="80010" bIns="53340" numCol="1" spcCol="1270" anchor="ctr" anchorCtr="0">
          <a:noAutofit/>
        </a:bodyPr>
        <a:lstStyle/>
        <a:p>
          <a:pPr marL="0" lvl="0" indent="0" algn="l" defTabSz="1866900">
            <a:lnSpc>
              <a:spcPct val="90000"/>
            </a:lnSpc>
            <a:spcBef>
              <a:spcPct val="0"/>
            </a:spcBef>
            <a:spcAft>
              <a:spcPct val="35000"/>
            </a:spcAft>
            <a:buNone/>
          </a:pPr>
          <a:r>
            <a:rPr lang="en-US" sz="4200" kern="1200" dirty="0"/>
            <a:t>Workloads</a:t>
          </a:r>
        </a:p>
      </dsp:txBody>
      <dsp:txXfrm>
        <a:off x="3789288" y="0"/>
        <a:ext cx="3607899" cy="762506"/>
      </dsp:txXfrm>
    </dsp:sp>
    <dsp:sp modelId="{C3486412-EFCF-45E0-A280-9EFC6EC14310}">
      <dsp:nvSpPr>
        <dsp:cNvPr id="0" name=""/>
        <dsp:cNvSpPr/>
      </dsp:nvSpPr>
      <dsp:spPr>
        <a:xfrm>
          <a:off x="3789288" y="1539737"/>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41C380-27AF-4028-A4A6-4CF4E5B7F1C0}">
      <dsp:nvSpPr>
        <dsp:cNvPr id="0" name=""/>
        <dsp:cNvSpPr/>
      </dsp:nvSpPr>
      <dsp:spPr>
        <a:xfrm>
          <a:off x="4041841" y="1363351"/>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a:t>Job, </a:t>
          </a:r>
          <a:r>
            <a:rPr lang="en-US" sz="2200" kern="1200" dirty="0" err="1"/>
            <a:t>CronJob</a:t>
          </a:r>
          <a:endParaRPr lang="en-US" sz="2200" kern="1200" dirty="0"/>
        </a:p>
      </dsp:txBody>
      <dsp:txXfrm>
        <a:off x="4041841" y="1363351"/>
        <a:ext cx="3355346" cy="617815"/>
      </dsp:txXfrm>
    </dsp:sp>
    <dsp:sp modelId="{78A45C81-AF3C-44F3-BE5E-6C443374B60C}">
      <dsp:nvSpPr>
        <dsp:cNvPr id="0" name=""/>
        <dsp:cNvSpPr/>
      </dsp:nvSpPr>
      <dsp:spPr>
        <a:xfrm>
          <a:off x="3789288" y="2157553"/>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4F5C1D-B852-4390-958A-59850CEADD12}">
      <dsp:nvSpPr>
        <dsp:cNvPr id="0" name=""/>
        <dsp:cNvSpPr/>
      </dsp:nvSpPr>
      <dsp:spPr>
        <a:xfrm>
          <a:off x="4041841" y="1981167"/>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err="1"/>
            <a:t>DaemonSet</a:t>
          </a:r>
          <a:endParaRPr lang="en-US" sz="2200" kern="1200" dirty="0"/>
        </a:p>
      </dsp:txBody>
      <dsp:txXfrm>
        <a:off x="4041841" y="1981167"/>
        <a:ext cx="3355346" cy="617815"/>
      </dsp:txXfrm>
    </dsp:sp>
    <dsp:sp modelId="{668C3CC9-4F73-46B7-98B1-613BFA0C27D2}">
      <dsp:nvSpPr>
        <dsp:cNvPr id="0" name=""/>
        <dsp:cNvSpPr/>
      </dsp:nvSpPr>
      <dsp:spPr>
        <a:xfrm>
          <a:off x="3789288" y="2775368"/>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D8EA4F-A440-4879-B49E-D1AAE84B7B9C}">
      <dsp:nvSpPr>
        <dsp:cNvPr id="0" name=""/>
        <dsp:cNvSpPr/>
      </dsp:nvSpPr>
      <dsp:spPr>
        <a:xfrm>
          <a:off x="4041841" y="2598982"/>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err="1"/>
            <a:t>Statefulset</a:t>
          </a:r>
          <a:endParaRPr lang="en-US" sz="2200" kern="1200" dirty="0"/>
        </a:p>
      </dsp:txBody>
      <dsp:txXfrm>
        <a:off x="4041841" y="2598982"/>
        <a:ext cx="3355346" cy="617815"/>
      </dsp:txXfrm>
    </dsp:sp>
    <dsp:sp modelId="{DC8113E8-DEE3-4B0A-950B-1090FB37FB28}">
      <dsp:nvSpPr>
        <dsp:cNvPr id="0" name=""/>
        <dsp:cNvSpPr/>
      </dsp:nvSpPr>
      <dsp:spPr>
        <a:xfrm>
          <a:off x="7577582" y="762506"/>
          <a:ext cx="3607899" cy="42445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F64D93-1B25-4F85-8A18-3C4521258572}">
      <dsp:nvSpPr>
        <dsp:cNvPr id="0" name=""/>
        <dsp:cNvSpPr/>
      </dsp:nvSpPr>
      <dsp:spPr>
        <a:xfrm>
          <a:off x="7577582" y="921915"/>
          <a:ext cx="265049" cy="265049"/>
        </a:xfrm>
        <a:prstGeom prst="rect">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7ABEEF-AAF2-4B30-BD86-1B7E722A5BE2}">
      <dsp:nvSpPr>
        <dsp:cNvPr id="0" name=""/>
        <dsp:cNvSpPr/>
      </dsp:nvSpPr>
      <dsp:spPr>
        <a:xfrm>
          <a:off x="7577582" y="0"/>
          <a:ext cx="3607899" cy="762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53340" rIns="80010" bIns="53340" numCol="1" spcCol="1270" anchor="ctr" anchorCtr="0">
          <a:noAutofit/>
        </a:bodyPr>
        <a:lstStyle/>
        <a:p>
          <a:pPr marL="0" lvl="0" indent="0" algn="l" defTabSz="1866900">
            <a:lnSpc>
              <a:spcPct val="90000"/>
            </a:lnSpc>
            <a:spcBef>
              <a:spcPct val="0"/>
            </a:spcBef>
            <a:spcAft>
              <a:spcPct val="35000"/>
            </a:spcAft>
            <a:buNone/>
          </a:pPr>
          <a:r>
            <a:rPr lang="en-US" sz="4200" kern="1200" dirty="0"/>
            <a:t>Administration</a:t>
          </a:r>
        </a:p>
      </dsp:txBody>
      <dsp:txXfrm>
        <a:off x="7577582" y="0"/>
        <a:ext cx="3607899" cy="762506"/>
      </dsp:txXfrm>
    </dsp:sp>
    <dsp:sp modelId="{F84B5954-3A45-44BF-9BEB-407689AF9F35}">
      <dsp:nvSpPr>
        <dsp:cNvPr id="0" name=""/>
        <dsp:cNvSpPr/>
      </dsp:nvSpPr>
      <dsp:spPr>
        <a:xfrm>
          <a:off x="7577582" y="1539737"/>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DBA43A-F61F-43BD-832B-F0AE4C665609}">
      <dsp:nvSpPr>
        <dsp:cNvPr id="0" name=""/>
        <dsp:cNvSpPr/>
      </dsp:nvSpPr>
      <dsp:spPr>
        <a:xfrm>
          <a:off x="7830135" y="1363351"/>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a:t>Pod Security Policy</a:t>
          </a:r>
        </a:p>
      </dsp:txBody>
      <dsp:txXfrm>
        <a:off x="7830135" y="1363351"/>
        <a:ext cx="3355346" cy="617815"/>
      </dsp:txXfrm>
    </dsp:sp>
    <dsp:sp modelId="{EFD143B3-2827-4F0B-BF02-BFE38A681CDA}">
      <dsp:nvSpPr>
        <dsp:cNvPr id="0" name=""/>
        <dsp:cNvSpPr/>
      </dsp:nvSpPr>
      <dsp:spPr>
        <a:xfrm>
          <a:off x="7577582" y="2157553"/>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4DED15-01A9-4091-950C-5D2249AE1F7B}">
      <dsp:nvSpPr>
        <dsp:cNvPr id="0" name=""/>
        <dsp:cNvSpPr/>
      </dsp:nvSpPr>
      <dsp:spPr>
        <a:xfrm>
          <a:off x="7830135" y="1981167"/>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a:t>Resource Quota</a:t>
          </a:r>
        </a:p>
      </dsp:txBody>
      <dsp:txXfrm>
        <a:off x="7830135" y="1981167"/>
        <a:ext cx="3355346" cy="617815"/>
      </dsp:txXfrm>
    </dsp:sp>
    <dsp:sp modelId="{C4424A20-0F18-459F-A28D-845FE473D91A}">
      <dsp:nvSpPr>
        <dsp:cNvPr id="0" name=""/>
        <dsp:cNvSpPr/>
      </dsp:nvSpPr>
      <dsp:spPr>
        <a:xfrm>
          <a:off x="7577582" y="2775368"/>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F98A8F-958B-42E0-BBAA-6B3A4DA73AB2}">
      <dsp:nvSpPr>
        <dsp:cNvPr id="0" name=""/>
        <dsp:cNvSpPr/>
      </dsp:nvSpPr>
      <dsp:spPr>
        <a:xfrm>
          <a:off x="7830135" y="2598982"/>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a:t>Roles</a:t>
          </a:r>
        </a:p>
      </dsp:txBody>
      <dsp:txXfrm>
        <a:off x="7830135" y="2598982"/>
        <a:ext cx="3355346" cy="617815"/>
      </dsp:txXfrm>
    </dsp:sp>
    <dsp:sp modelId="{AFCD477C-97E1-495D-AAA0-8282BDF829F1}">
      <dsp:nvSpPr>
        <dsp:cNvPr id="0" name=""/>
        <dsp:cNvSpPr/>
      </dsp:nvSpPr>
      <dsp:spPr>
        <a:xfrm>
          <a:off x="7577582" y="3393184"/>
          <a:ext cx="265042" cy="265042"/>
        </a:xfrm>
        <a:prstGeom prst="rect">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81F9BA-5B09-4351-AE13-81ACEB74B546}">
      <dsp:nvSpPr>
        <dsp:cNvPr id="0" name=""/>
        <dsp:cNvSpPr/>
      </dsp:nvSpPr>
      <dsp:spPr>
        <a:xfrm>
          <a:off x="7830135" y="3216797"/>
          <a:ext cx="3355346" cy="617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kern="1200" dirty="0"/>
            <a:t>Role Bindings</a:t>
          </a:r>
        </a:p>
      </dsp:txBody>
      <dsp:txXfrm>
        <a:off x="7830135" y="3216797"/>
        <a:ext cx="3355346" cy="617815"/>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285750" indent="-285750">
              <a:buFontTx/>
              <a:buChar char="-"/>
            </a:pPr>
            <a:r>
              <a:rPr lang="en-US" dirty="0"/>
              <a:t>Ingress: </a:t>
            </a:r>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a:p>
            <a:pPr marL="285750" lvl="0" indent="-285750">
              <a:buFontTx/>
              <a:buChar char="-"/>
            </a:pPr>
            <a:r>
              <a:rPr lang="en-US" dirty="0"/>
              <a:t>Endpoints are networking objects backing services to enable routing etc. Endpoints can be created manually to point to external applications. So external apps can be integrated into the cluster.</a:t>
            </a:r>
          </a:p>
          <a:p>
            <a:pPr marL="285750" lvl="0" indent="-285750">
              <a:buFontTx/>
              <a:buChar char="-"/>
            </a:pPr>
            <a:r>
              <a:rPr lang="en-US" dirty="0"/>
              <a:t>Network policies are the cluster’s firewall to regulate access to pods etc. They cover ingress and egress traffic cluster internally and externally. There are more info on this topic later.</a:t>
            </a:r>
          </a:p>
          <a:p>
            <a:pPr marL="285750" lvl="0" indent="-285750">
              <a:buFontTx/>
              <a:buChar char="-"/>
            </a:pPr>
            <a:r>
              <a:rPr lang="en-US" dirty="0"/>
              <a:t>Job/</a:t>
            </a:r>
            <a:r>
              <a:rPr lang="en-US" dirty="0" err="1"/>
              <a:t>CronJob</a:t>
            </a:r>
            <a:r>
              <a:rPr lang="en-US" dirty="0"/>
              <a:t>:</a:t>
            </a:r>
          </a:p>
          <a:p>
            <a:pPr marL="465750" lvl="1" indent="-285750">
              <a:buFontTx/>
              <a:buChar char="-"/>
            </a:pPr>
            <a:r>
              <a:rPr lang="en-US" dirty="0"/>
              <a:t>Schedule a pod and run as task to completion </a:t>
            </a:r>
          </a:p>
          <a:p>
            <a:pPr marL="465750" lvl="1" indent="-285750">
              <a:buFontTx/>
              <a:buChar char="-"/>
            </a:pPr>
            <a:r>
              <a:rPr lang="en-US" dirty="0" err="1"/>
              <a:t>CronJob</a:t>
            </a:r>
            <a:r>
              <a:rPr lang="en-US" dirty="0"/>
              <a:t> allows to schedule jobs periodically</a:t>
            </a:r>
          </a:p>
          <a:p>
            <a:pPr marL="465750" lvl="1" indent="-285750">
              <a:buFontTx/>
              <a:buChar char="-"/>
            </a:pPr>
            <a:r>
              <a:rPr lang="en-US" dirty="0"/>
              <a:t>https://kubernetes.io/docs/concepts/workloads/controllers/jobs-run-to-completion/</a:t>
            </a:r>
          </a:p>
          <a:p>
            <a:pPr marL="285750" lvl="0" indent="-285750">
              <a:buFontTx/>
              <a:buChar char="-"/>
            </a:pPr>
            <a:r>
              <a:rPr lang="en-US" dirty="0" err="1"/>
              <a:t>DaemonSet</a:t>
            </a:r>
            <a:endParaRPr lang="en-US" dirty="0"/>
          </a:p>
          <a:p>
            <a:pPr marL="465750" lvl="1" indent="-285750">
              <a:buFontTx/>
              <a:buChar char="-"/>
            </a:pPr>
            <a:r>
              <a:rPr lang="en-US" dirty="0"/>
              <a:t>Ensures that all (or explicitly specified) nodes run a copy of a pod. For example a </a:t>
            </a:r>
            <a:r>
              <a:rPr lang="en-US" dirty="0" err="1"/>
              <a:t>kube</a:t>
            </a:r>
            <a:r>
              <a:rPr lang="en-US" dirty="0"/>
              <a:t>-proxy can run as a pod on every node managed by a </a:t>
            </a:r>
            <a:r>
              <a:rPr lang="en-US" dirty="0" err="1"/>
              <a:t>daemonSet</a:t>
            </a:r>
            <a:r>
              <a:rPr lang="en-US" dirty="0"/>
              <a:t>.</a:t>
            </a:r>
          </a:p>
          <a:p>
            <a:pPr marL="465750" lvl="1" indent="-285750">
              <a:buFontTx/>
              <a:buChar char="-"/>
            </a:pPr>
            <a:r>
              <a:rPr lang="en-US" dirty="0"/>
              <a:t>https://kubernetes.io/docs/concepts/workloads/controllers/daemonset/</a:t>
            </a:r>
          </a:p>
          <a:p>
            <a:pPr marL="285750" lvl="0" indent="-285750">
              <a:buFontTx/>
              <a:buChar char="-"/>
            </a:pPr>
            <a:r>
              <a:rPr lang="en-US" dirty="0" err="1"/>
              <a:t>StatefulSet</a:t>
            </a:r>
            <a:endParaRPr lang="en-US" dirty="0"/>
          </a:p>
          <a:p>
            <a:pPr marL="465750" lvl="1" indent="-285750">
              <a:buFontTx/>
              <a:buChar char="-"/>
            </a:pPr>
            <a:r>
              <a:rPr lang="en-US" sz="1400" b="0" i="0" kern="1200" dirty="0">
                <a:solidFill>
                  <a:schemeClr val="tx1"/>
                </a:solidFill>
                <a:effectLst/>
                <a:latin typeface="+mn-lt"/>
                <a:ea typeface="+mn-ea"/>
                <a:cs typeface="+mn-cs"/>
              </a:rPr>
              <a:t>Manages the deployment and scaling of a set </a:t>
            </a:r>
            <a:r>
              <a:rPr lang="en-US" sz="1400" b="0" i="0" u="none" kern="1200" dirty="0">
                <a:solidFill>
                  <a:schemeClr val="tx1"/>
                </a:solidFill>
                <a:effectLst/>
                <a:latin typeface="+mn-lt"/>
                <a:ea typeface="+mn-ea"/>
                <a:cs typeface="+mn-cs"/>
              </a:rPr>
              <a:t>of pods</a:t>
            </a:r>
            <a:r>
              <a:rPr lang="en-US" sz="1400" b="0" i="0" kern="1200" dirty="0">
                <a:solidFill>
                  <a:schemeClr val="tx1"/>
                </a:solidFill>
                <a:effectLst/>
                <a:latin typeface="+mn-lt"/>
                <a:ea typeface="+mn-ea"/>
                <a:cs typeface="+mn-cs"/>
              </a:rPr>
              <a:t>, and provides guarantees about the ordering and uniqueness of these pods.</a:t>
            </a:r>
          </a:p>
          <a:p>
            <a:pPr marL="465750" lvl="1" indent="-285750">
              <a:buFontTx/>
              <a:buChar char="-"/>
            </a:pPr>
            <a:r>
              <a:rPr lang="en-US" sz="1400" b="0" i="0" kern="1200" dirty="0">
                <a:solidFill>
                  <a:schemeClr val="tx1"/>
                </a:solidFill>
                <a:effectLst/>
                <a:latin typeface="+mn-lt"/>
                <a:ea typeface="+mn-ea"/>
                <a:cs typeface="+mn-cs"/>
              </a:rPr>
              <a:t>Similar to deployments, however it provides more stability with regards to names/identifiers</a:t>
            </a:r>
          </a:p>
          <a:p>
            <a:pPr marL="465750" lvl="1" indent="-285750">
              <a:buFontTx/>
              <a:buChar char="-"/>
            </a:pPr>
            <a:r>
              <a:rPr lang="en-US" dirty="0"/>
              <a:t>https://kubernetes.io/docs/concepts/workloads/controllers/statefulset/</a:t>
            </a:r>
          </a:p>
          <a:p>
            <a:pPr marL="285750" lvl="0" indent="-285750">
              <a:buFontTx/>
              <a:buChar char="-"/>
            </a:pPr>
            <a:r>
              <a:rPr lang="en-US" dirty="0"/>
              <a:t>Pod Security Policy</a:t>
            </a:r>
          </a:p>
          <a:p>
            <a:pPr marL="465750" lvl="1" indent="-285750">
              <a:buFontTx/>
              <a:buChar char="-"/>
            </a:pPr>
            <a:r>
              <a:rPr lang="en-US" dirty="0"/>
              <a:t>Defines conditions pods must run with. </a:t>
            </a:r>
          </a:p>
          <a:p>
            <a:pPr marL="465750" lvl="1" indent="-285750">
              <a:buFontTx/>
              <a:buChar char="-"/>
            </a:pPr>
            <a:r>
              <a:rPr lang="en-US" dirty="0"/>
              <a:t>Conditions cover aspects like </a:t>
            </a:r>
            <a:r>
              <a:rPr lang="en-US" dirty="0" err="1"/>
              <a:t>runAsUser</a:t>
            </a:r>
            <a:r>
              <a:rPr lang="en-US" dirty="0"/>
              <a:t>, file system groups, privileges of containers, … an more</a:t>
            </a:r>
          </a:p>
          <a:p>
            <a:pPr marL="465750" lvl="1" indent="-285750">
              <a:buFontTx/>
              <a:buChar char="-"/>
            </a:pPr>
            <a:r>
              <a:rPr lang="en-US" dirty="0"/>
              <a:t>https://kubernetes.io/docs/concepts/policy/pod-security-policy/</a:t>
            </a:r>
          </a:p>
          <a:p>
            <a:pPr marL="285750" lvl="0" indent="-285750">
              <a:buFontTx/>
              <a:buChar char="-"/>
            </a:pPr>
            <a:r>
              <a:rPr lang="en-US" dirty="0"/>
              <a:t>Resource Quotas</a:t>
            </a:r>
          </a:p>
          <a:p>
            <a:pPr marL="465750" lvl="1" indent="-285750">
              <a:buFontTx/>
              <a:buChar char="-"/>
            </a:pPr>
            <a:r>
              <a:rPr lang="en-US" dirty="0"/>
              <a:t>Set quotas on namespace level</a:t>
            </a:r>
          </a:p>
          <a:p>
            <a:pPr marL="465750" lvl="1" indent="-285750">
              <a:buFontTx/>
              <a:buChar char="-"/>
            </a:pPr>
            <a:r>
              <a:rPr lang="en-US" dirty="0"/>
              <a:t>Limit the number of resources (pod, </a:t>
            </a:r>
            <a:r>
              <a:rPr lang="en-US" dirty="0" err="1"/>
              <a:t>pvc</a:t>
            </a:r>
            <a:r>
              <a:rPr lang="en-US" dirty="0"/>
              <a:t>, service, …) allowed in this namespace =&gt; object count quota</a:t>
            </a:r>
          </a:p>
          <a:p>
            <a:pPr marL="465750" lvl="1" indent="-285750">
              <a:buFontTx/>
              <a:buChar char="-"/>
            </a:pPr>
            <a:r>
              <a:rPr lang="en-US" dirty="0"/>
              <a:t>Limit the resources allowed to be consumed by pods or other objects =&gt; (compute) resource quota</a:t>
            </a:r>
          </a:p>
          <a:p>
            <a:pPr marL="465750" lvl="1" indent="-285750">
              <a:buFontTx/>
              <a:buChar char="-"/>
            </a:pPr>
            <a:r>
              <a:rPr lang="en-US" dirty="0"/>
              <a:t>Can also enforce applications to specify minimal resources required and max resources wanted.</a:t>
            </a:r>
          </a:p>
          <a:p>
            <a:pPr marL="465750" lvl="1" indent="-285750">
              <a:buFontTx/>
              <a:buChar char="-"/>
            </a:pPr>
            <a:r>
              <a:rPr lang="en-US" dirty="0"/>
              <a:t>https://kubernetes.io/docs/concepts/policy/resource-quotas/</a:t>
            </a:r>
          </a:p>
          <a:p>
            <a:pPr marL="285750" lvl="0" indent="-285750">
              <a:buFontTx/>
              <a:buChar char="-"/>
            </a:pPr>
            <a:r>
              <a:rPr lang="en-US" dirty="0"/>
              <a:t>Roles: a role defines a setup of API objects that can be accessed in a certain way. Example: a role can allow only list/read access to pods. Another role could also allow to list/read, create &amp; delete pods</a:t>
            </a:r>
          </a:p>
          <a:p>
            <a:pPr marL="285750" lvl="0" indent="-285750">
              <a:buFontTx/>
              <a:buChar char="-"/>
            </a:pPr>
            <a:r>
              <a:rPr lang="en-US" dirty="0"/>
              <a:t>Role Bindings: assign roles to service accounts </a:t>
            </a:r>
            <a:r>
              <a:rPr lang="en-US"/>
              <a:t>/technical users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47794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Further entities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have already talked about …</a:t>
            </a:r>
          </a:p>
        </p:txBody>
      </p:sp>
      <p:sp>
        <p:nvSpPr>
          <p:cNvPr id="3" name="Cloud 2"/>
          <p:cNvSpPr/>
          <p:nvPr/>
        </p:nvSpPr>
        <p:spPr bwMode="gray">
          <a:xfrm>
            <a:off x="2919541" y="5110052"/>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5" name="Cloud 14"/>
          <p:cNvSpPr/>
          <p:nvPr/>
        </p:nvSpPr>
        <p:spPr bwMode="gray">
          <a:xfrm>
            <a:off x="6097239" y="1017049"/>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18" name="Cloud 17"/>
          <p:cNvSpPr/>
          <p:nvPr/>
        </p:nvSpPr>
        <p:spPr bwMode="gray">
          <a:xfrm>
            <a:off x="9288780" y="873332"/>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ConfigMap</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loud 18"/>
          <p:cNvSpPr/>
          <p:nvPr/>
        </p:nvSpPr>
        <p:spPr bwMode="gray">
          <a:xfrm>
            <a:off x="5875561" y="3734642"/>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Secret</a:t>
            </a:r>
          </a:p>
        </p:txBody>
      </p:sp>
      <p:sp>
        <p:nvSpPr>
          <p:cNvPr id="20" name="Cloud 19"/>
          <p:cNvSpPr/>
          <p:nvPr/>
        </p:nvSpPr>
        <p:spPr bwMode="gray">
          <a:xfrm>
            <a:off x="504001" y="1852502"/>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Services</a:t>
            </a:r>
          </a:p>
        </p:txBody>
      </p:sp>
      <p:sp>
        <p:nvSpPr>
          <p:cNvPr id="21" name="Cloud 20"/>
          <p:cNvSpPr/>
          <p:nvPr/>
        </p:nvSpPr>
        <p:spPr bwMode="gray">
          <a:xfrm>
            <a:off x="3232501" y="2248742"/>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loud 22"/>
          <p:cNvSpPr/>
          <p:nvPr/>
        </p:nvSpPr>
        <p:spPr bwMode="gray">
          <a:xfrm>
            <a:off x="892621" y="3944192"/>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Deployment</a:t>
            </a:r>
          </a:p>
        </p:txBody>
      </p:sp>
      <p:sp>
        <p:nvSpPr>
          <p:cNvPr id="25" name="Cloud 24"/>
          <p:cNvSpPr/>
          <p:nvPr/>
        </p:nvSpPr>
        <p:spPr bwMode="gray">
          <a:xfrm>
            <a:off x="8831581" y="4615594"/>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6" name="Cloud 25"/>
          <p:cNvSpPr/>
          <p:nvPr/>
        </p:nvSpPr>
        <p:spPr bwMode="gray">
          <a:xfrm>
            <a:off x="9204961" y="4767994"/>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7" name="Cloud 26"/>
          <p:cNvSpPr/>
          <p:nvPr/>
        </p:nvSpPr>
        <p:spPr bwMode="gray">
          <a:xfrm>
            <a:off x="9578341" y="4920394"/>
            <a:ext cx="2362200" cy="148590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t>
            </a:r>
          </a:p>
        </p:txBody>
      </p: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there is more …</a:t>
            </a:r>
          </a:p>
        </p:txBody>
      </p:sp>
      <p:graphicFrame>
        <p:nvGraphicFramePr>
          <p:cNvPr id="4" name="Diagram 3"/>
          <p:cNvGraphicFramePr/>
          <p:nvPr>
            <p:extLst>
              <p:ext uri="{D42A27DB-BD31-4B8C-83A1-F6EECF244321}">
                <p14:modId xmlns:p14="http://schemas.microsoft.com/office/powerpoint/2010/main" val="2167113244"/>
              </p:ext>
            </p:extLst>
          </p:nvPr>
        </p:nvGraphicFramePr>
        <p:xfrm>
          <a:off x="504001" y="1313321"/>
          <a:ext cx="11186476" cy="5420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7390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F5CF30-4312-4197-8DD2-116B13EB4099}"/>
              </a:ext>
            </a:extLst>
          </p:cNvPr>
          <p:cNvSpPr>
            <a:spLocks noGrp="1"/>
          </p:cNvSpPr>
          <p:nvPr>
            <p:ph type="title"/>
          </p:nvPr>
        </p:nvSpPr>
        <p:spPr>
          <a:xfrm>
            <a:off x="504001" y="504000"/>
            <a:ext cx="11186476" cy="738664"/>
          </a:xfrm>
        </p:spPr>
        <p:txBody>
          <a:bodyPr/>
          <a:lstStyle/>
          <a:p>
            <a:r>
              <a:rPr lang="en-US" dirty="0"/>
              <a:t>Kubernetes Concepts Map</a:t>
            </a:r>
            <a:br>
              <a:rPr lang="en-US"/>
            </a:br>
            <a:r>
              <a:rPr lang="en-US" sz="2000" b="0"/>
              <a:t>What </a:t>
            </a:r>
            <a:r>
              <a:rPr lang="en-US" sz="2000" b="0" dirty="0"/>
              <a:t>K8S object 'uses' which other object</a:t>
            </a:r>
            <a:r>
              <a:rPr lang="en-US" dirty="0"/>
              <a:t> </a:t>
            </a:r>
          </a:p>
        </p:txBody>
      </p:sp>
      <p:sp>
        <p:nvSpPr>
          <p:cNvPr id="5" name="Rectangle: Rounded Corners 4">
            <a:extLst>
              <a:ext uri="{FF2B5EF4-FFF2-40B4-BE49-F238E27FC236}">
                <a16:creationId xmlns:a16="http://schemas.microsoft.com/office/drawing/2014/main" id="{C4F07E9F-E655-4AD7-A436-4C7BF5902D16}"/>
              </a:ext>
            </a:extLst>
          </p:cNvPr>
          <p:cNvSpPr/>
          <p:nvPr/>
        </p:nvSpPr>
        <p:spPr bwMode="gray">
          <a:xfrm>
            <a:off x="5678124" y="4481859"/>
            <a:ext cx="1318846" cy="565639"/>
          </a:xfrm>
          <a:prstGeom prst="roundRect">
            <a:avLst/>
          </a:prstGeom>
          <a:solidFill>
            <a:schemeClr val="accent5">
              <a:lumMod val="40000"/>
              <a:lumOff val="60000"/>
            </a:schemeClr>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Container </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0" i="0" u="none" strike="noStrike" kern="0" cap="none" spc="0" normalizeH="0" baseline="0" noProof="0" dirty="0">
                <a:ln>
                  <a:noFill/>
                </a:ln>
                <a:effectLst/>
                <a:uLnTx/>
                <a:uFillTx/>
                <a:ea typeface="Arial Unicode MS" pitchFamily="34" charset="-128"/>
                <a:cs typeface="Arial Unicode MS" pitchFamily="34" charset="-128"/>
              </a:rPr>
              <a:t>(your code)</a:t>
            </a:r>
          </a:p>
        </p:txBody>
      </p:sp>
      <p:sp>
        <p:nvSpPr>
          <p:cNvPr id="8" name="Rectangle: Rounded Corners 7">
            <a:extLst>
              <a:ext uri="{FF2B5EF4-FFF2-40B4-BE49-F238E27FC236}">
                <a16:creationId xmlns:a16="http://schemas.microsoft.com/office/drawing/2014/main" id="{9F675C24-6AA6-4252-AB0D-63557DC000C5}"/>
              </a:ext>
            </a:extLst>
          </p:cNvPr>
          <p:cNvSpPr/>
          <p:nvPr/>
        </p:nvSpPr>
        <p:spPr bwMode="gray">
          <a:xfrm>
            <a:off x="5681297" y="3393828"/>
            <a:ext cx="1318846" cy="888030"/>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9" name="Rectangle: Rounded Corners 8">
            <a:extLst>
              <a:ext uri="{FF2B5EF4-FFF2-40B4-BE49-F238E27FC236}">
                <a16:creationId xmlns:a16="http://schemas.microsoft.com/office/drawing/2014/main" id="{DA7E3FC4-DFE9-40CA-8325-2A441C81D0E5}"/>
              </a:ext>
            </a:extLst>
          </p:cNvPr>
          <p:cNvSpPr/>
          <p:nvPr/>
        </p:nvSpPr>
        <p:spPr bwMode="gray">
          <a:xfrm>
            <a:off x="2448663" y="4454770"/>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Service</a:t>
            </a:r>
          </a:p>
        </p:txBody>
      </p:sp>
      <p:sp>
        <p:nvSpPr>
          <p:cNvPr id="10" name="Rectangle: Rounded Corners 9">
            <a:extLst>
              <a:ext uri="{FF2B5EF4-FFF2-40B4-BE49-F238E27FC236}">
                <a16:creationId xmlns:a16="http://schemas.microsoft.com/office/drawing/2014/main" id="{F1B14316-48F2-4BE8-8E82-BCD907F26C80}"/>
              </a:ext>
            </a:extLst>
          </p:cNvPr>
          <p:cNvSpPr/>
          <p:nvPr/>
        </p:nvSpPr>
        <p:spPr bwMode="gray">
          <a:xfrm>
            <a:off x="2482363" y="251166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Deamon</a:t>
            </a:r>
            <a:r>
              <a:rPr lang="en-US" sz="1400" kern="0" dirty="0">
                <a:ea typeface="Arial Unicode MS" pitchFamily="34" charset="-128"/>
                <a:cs typeface="Arial Unicode MS" pitchFamily="34" charset="-128"/>
              </a:rPr>
              <a:t>Set</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Rounded Corners 10">
            <a:extLst>
              <a:ext uri="{FF2B5EF4-FFF2-40B4-BE49-F238E27FC236}">
                <a16:creationId xmlns:a16="http://schemas.microsoft.com/office/drawing/2014/main" id="{A5F93575-8C80-4A84-8621-89579DBAFC49}"/>
              </a:ext>
            </a:extLst>
          </p:cNvPr>
          <p:cNvSpPr/>
          <p:nvPr/>
        </p:nvSpPr>
        <p:spPr bwMode="gray">
          <a:xfrm>
            <a:off x="4094286" y="2511664"/>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ReplicaSet</a:t>
            </a:r>
          </a:p>
        </p:txBody>
      </p:sp>
      <p:sp>
        <p:nvSpPr>
          <p:cNvPr id="12" name="Rectangle: Rounded Corners 11">
            <a:extLst>
              <a:ext uri="{FF2B5EF4-FFF2-40B4-BE49-F238E27FC236}">
                <a16:creationId xmlns:a16="http://schemas.microsoft.com/office/drawing/2014/main" id="{1190C6BF-8BEC-45E9-9F5E-D389A7A8D97D}"/>
              </a:ext>
            </a:extLst>
          </p:cNvPr>
          <p:cNvSpPr/>
          <p:nvPr/>
        </p:nvSpPr>
        <p:spPr bwMode="gray">
          <a:xfrm>
            <a:off x="5681297" y="2511663"/>
            <a:ext cx="1312497"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StatefulSet</a:t>
            </a:r>
          </a:p>
        </p:txBody>
      </p:sp>
      <p:sp>
        <p:nvSpPr>
          <p:cNvPr id="13" name="Rectangle: Rounded Corners 12">
            <a:extLst>
              <a:ext uri="{FF2B5EF4-FFF2-40B4-BE49-F238E27FC236}">
                <a16:creationId xmlns:a16="http://schemas.microsoft.com/office/drawing/2014/main" id="{F054A698-E283-45D0-9DBC-B0DEB07BB77B}"/>
              </a:ext>
            </a:extLst>
          </p:cNvPr>
          <p:cNvSpPr/>
          <p:nvPr/>
        </p:nvSpPr>
        <p:spPr bwMode="gray">
          <a:xfrm>
            <a:off x="4094287" y="1652939"/>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Deployment</a:t>
            </a:r>
          </a:p>
        </p:txBody>
      </p:sp>
      <p:sp>
        <p:nvSpPr>
          <p:cNvPr id="14" name="Rectangle: Rounded Corners 13">
            <a:extLst>
              <a:ext uri="{FF2B5EF4-FFF2-40B4-BE49-F238E27FC236}">
                <a16:creationId xmlns:a16="http://schemas.microsoft.com/office/drawing/2014/main" id="{F901D275-53F0-473D-8647-B5403AAD2628}"/>
              </a:ext>
            </a:extLst>
          </p:cNvPr>
          <p:cNvSpPr/>
          <p:nvPr/>
        </p:nvSpPr>
        <p:spPr bwMode="gray">
          <a:xfrm>
            <a:off x="7213862" y="2523383"/>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Job</a:t>
            </a:r>
          </a:p>
        </p:txBody>
      </p:sp>
      <p:sp>
        <p:nvSpPr>
          <p:cNvPr id="15" name="Rectangle: Rounded Corners 14">
            <a:extLst>
              <a:ext uri="{FF2B5EF4-FFF2-40B4-BE49-F238E27FC236}">
                <a16:creationId xmlns:a16="http://schemas.microsoft.com/office/drawing/2014/main" id="{90497154-E19F-4FBF-B9C5-44FB8B37AC50}"/>
              </a:ext>
            </a:extLst>
          </p:cNvPr>
          <p:cNvSpPr/>
          <p:nvPr/>
        </p:nvSpPr>
        <p:spPr bwMode="gray">
          <a:xfrm>
            <a:off x="7218484" y="1652938"/>
            <a:ext cx="1314224"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CronJob</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Rounded Corners 15">
            <a:extLst>
              <a:ext uri="{FF2B5EF4-FFF2-40B4-BE49-F238E27FC236}">
                <a16:creationId xmlns:a16="http://schemas.microsoft.com/office/drawing/2014/main" id="{B90585D6-702C-4C90-9EE2-09A6D605BB70}"/>
              </a:ext>
            </a:extLst>
          </p:cNvPr>
          <p:cNvSpPr/>
          <p:nvPr/>
        </p:nvSpPr>
        <p:spPr bwMode="gray">
          <a:xfrm>
            <a:off x="864582" y="4451820"/>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Ingress</a:t>
            </a:r>
          </a:p>
        </p:txBody>
      </p:sp>
      <p:sp>
        <p:nvSpPr>
          <p:cNvPr id="17" name="Rectangle: Rounded Corners 16">
            <a:extLst>
              <a:ext uri="{FF2B5EF4-FFF2-40B4-BE49-F238E27FC236}">
                <a16:creationId xmlns:a16="http://schemas.microsoft.com/office/drawing/2014/main" id="{06E5FC6B-176C-4286-9988-551AA1CD1131}"/>
              </a:ext>
            </a:extLst>
          </p:cNvPr>
          <p:cNvSpPr/>
          <p:nvPr/>
        </p:nvSpPr>
        <p:spPr bwMode="gray">
          <a:xfrm>
            <a:off x="5681297" y="5218237"/>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18" name="Rectangle: Rounded Corners 17">
            <a:extLst>
              <a:ext uri="{FF2B5EF4-FFF2-40B4-BE49-F238E27FC236}">
                <a16:creationId xmlns:a16="http://schemas.microsoft.com/office/drawing/2014/main" id="{515D0D19-C98C-4464-AA29-34A29FD81DDE}"/>
              </a:ext>
            </a:extLst>
          </p:cNvPr>
          <p:cNvSpPr/>
          <p:nvPr/>
        </p:nvSpPr>
        <p:spPr bwMode="gray">
          <a:xfrm>
            <a:off x="4201214" y="594213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ConfigMap</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B2BA1BE5-A23E-4904-B5C9-3108D1C2DBC3}"/>
              </a:ext>
            </a:extLst>
          </p:cNvPr>
          <p:cNvSpPr/>
          <p:nvPr/>
        </p:nvSpPr>
        <p:spPr bwMode="gray">
          <a:xfrm>
            <a:off x="5678125" y="5942136"/>
            <a:ext cx="1315670"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Persistent</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VolumeClaim</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Rounded Corners 19">
            <a:extLst>
              <a:ext uri="{FF2B5EF4-FFF2-40B4-BE49-F238E27FC236}">
                <a16:creationId xmlns:a16="http://schemas.microsoft.com/office/drawing/2014/main" id="{BF28B790-D3D9-49BA-97B5-0204FDADBC2C}"/>
              </a:ext>
            </a:extLst>
          </p:cNvPr>
          <p:cNvSpPr/>
          <p:nvPr/>
        </p:nvSpPr>
        <p:spPr bwMode="gray">
          <a:xfrm>
            <a:off x="7161380" y="594213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Secret</a:t>
            </a:r>
          </a:p>
        </p:txBody>
      </p:sp>
      <p:cxnSp>
        <p:nvCxnSpPr>
          <p:cNvPr id="4" name="Connector: Elbow 3">
            <a:extLst>
              <a:ext uri="{FF2B5EF4-FFF2-40B4-BE49-F238E27FC236}">
                <a16:creationId xmlns:a16="http://schemas.microsoft.com/office/drawing/2014/main" id="{56C7156A-7B2E-414B-94E1-4179D55DBE39}"/>
              </a:ext>
            </a:extLst>
          </p:cNvPr>
          <p:cNvCxnSpPr>
            <a:stCxn id="11" idx="2"/>
          </p:cNvCxnSpPr>
          <p:nvPr/>
        </p:nvCxnSpPr>
        <p:spPr>
          <a:xfrm rot="16200000" flipH="1">
            <a:off x="4958128" y="2872884"/>
            <a:ext cx="518751" cy="92758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D2D0A0B-967B-4A2D-9C80-2C02B1B9A037}"/>
              </a:ext>
            </a:extLst>
          </p:cNvPr>
          <p:cNvCxnSpPr>
            <a:cxnSpLocks/>
            <a:stCxn id="13" idx="2"/>
            <a:endCxn id="11" idx="0"/>
          </p:cNvCxnSpPr>
          <p:nvPr/>
        </p:nvCxnSpPr>
        <p:spPr>
          <a:xfrm rot="5400000">
            <a:off x="4607167" y="2365121"/>
            <a:ext cx="293086" cy="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6B56E7C-8874-441E-AB5B-2CA3CCAD5526}"/>
              </a:ext>
            </a:extLst>
          </p:cNvPr>
          <p:cNvCxnSpPr>
            <a:cxnSpLocks/>
            <a:stCxn id="15" idx="2"/>
            <a:endCxn id="14" idx="0"/>
          </p:cNvCxnSpPr>
          <p:nvPr/>
        </p:nvCxnSpPr>
        <p:spPr>
          <a:xfrm rot="5400000">
            <a:off x="7722038" y="2369825"/>
            <a:ext cx="304806" cy="231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A5CB6BD5-DA26-46A6-815D-DC8790BED9E7}"/>
              </a:ext>
            </a:extLst>
          </p:cNvPr>
          <p:cNvCxnSpPr>
            <a:stCxn id="14" idx="2"/>
          </p:cNvCxnSpPr>
          <p:nvPr/>
        </p:nvCxnSpPr>
        <p:spPr>
          <a:xfrm rot="5400000">
            <a:off x="7180024" y="2902793"/>
            <a:ext cx="507032" cy="879491"/>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4504B454-54FB-467C-A461-76D43D7E3E82}"/>
              </a:ext>
            </a:extLst>
          </p:cNvPr>
          <p:cNvCxnSpPr>
            <a:cxnSpLocks/>
            <a:stCxn id="12" idx="2"/>
            <a:endCxn id="8" idx="0"/>
          </p:cNvCxnSpPr>
          <p:nvPr/>
        </p:nvCxnSpPr>
        <p:spPr>
          <a:xfrm rot="16200000" flipH="1">
            <a:off x="6180870" y="3233978"/>
            <a:ext cx="316526" cy="3174"/>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70989806-32E3-4EEA-A5CE-63FB8653B19E}"/>
              </a:ext>
            </a:extLst>
          </p:cNvPr>
          <p:cNvCxnSpPr>
            <a:stCxn id="10" idx="2"/>
            <a:endCxn id="8" idx="1"/>
          </p:cNvCxnSpPr>
          <p:nvPr/>
        </p:nvCxnSpPr>
        <p:spPr>
          <a:xfrm rot="16200000" flipH="1">
            <a:off x="4031272" y="2187817"/>
            <a:ext cx="760539" cy="2539511"/>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70B66DCA-4DAF-4079-89EC-6FB7BEE2F6DC}"/>
              </a:ext>
            </a:extLst>
          </p:cNvPr>
          <p:cNvCxnSpPr>
            <a:cxnSpLocks/>
          </p:cNvCxnSpPr>
          <p:nvPr/>
        </p:nvCxnSpPr>
        <p:spPr>
          <a:xfrm rot="5400000" flipH="1" flipV="1">
            <a:off x="5033475" y="3762478"/>
            <a:ext cx="392726" cy="952257"/>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791C0033-2639-4E44-821F-BAD88A6DBE14}"/>
              </a:ext>
            </a:extLst>
          </p:cNvPr>
          <p:cNvCxnSpPr>
            <a:stCxn id="16" idx="3"/>
            <a:endCxn id="9" idx="1"/>
          </p:cNvCxnSpPr>
          <p:nvPr/>
        </p:nvCxnSpPr>
        <p:spPr>
          <a:xfrm>
            <a:off x="2183428" y="4734640"/>
            <a:ext cx="265235" cy="2950"/>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7C16ACAB-D4E0-447F-B2C2-49F623895A09}"/>
              </a:ext>
            </a:extLst>
          </p:cNvPr>
          <p:cNvCxnSpPr>
            <a:stCxn id="5" idx="2"/>
            <a:endCxn id="17" idx="0"/>
          </p:cNvCxnSpPr>
          <p:nvPr/>
        </p:nvCxnSpPr>
        <p:spPr>
          <a:xfrm rot="16200000" flipH="1">
            <a:off x="6253764" y="5131280"/>
            <a:ext cx="170739" cy="3173"/>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4F5314D6-2CB3-4D8B-80E7-67314E037186}"/>
              </a:ext>
            </a:extLst>
          </p:cNvPr>
          <p:cNvCxnSpPr>
            <a:cxnSpLocks/>
            <a:stCxn id="17" idx="2"/>
            <a:endCxn id="19" idx="0"/>
          </p:cNvCxnSpPr>
          <p:nvPr/>
        </p:nvCxnSpPr>
        <p:spPr>
          <a:xfrm rot="5400000">
            <a:off x="6259210" y="5860626"/>
            <a:ext cx="158260" cy="4760"/>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EE2D1619-1B53-4DA7-8570-4A300C9FD246}"/>
              </a:ext>
            </a:extLst>
          </p:cNvPr>
          <p:cNvCxnSpPr>
            <a:stCxn id="17" idx="1"/>
            <a:endCxn id="18" idx="0"/>
          </p:cNvCxnSpPr>
          <p:nvPr/>
        </p:nvCxnSpPr>
        <p:spPr>
          <a:xfrm rot="10800000" flipV="1">
            <a:off x="4860637" y="5501057"/>
            <a:ext cx="820660" cy="44107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0D12991A-8110-444F-9894-471E87879FCF}"/>
              </a:ext>
            </a:extLst>
          </p:cNvPr>
          <p:cNvCxnSpPr>
            <a:stCxn id="17" idx="3"/>
            <a:endCxn id="20" idx="0"/>
          </p:cNvCxnSpPr>
          <p:nvPr/>
        </p:nvCxnSpPr>
        <p:spPr>
          <a:xfrm>
            <a:off x="7000143" y="5501057"/>
            <a:ext cx="820660" cy="44107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813702D9-17B7-4FEC-9FEE-62AF7FE095F2}"/>
              </a:ext>
            </a:extLst>
          </p:cNvPr>
          <p:cNvCxnSpPr>
            <a:stCxn id="8" idx="2"/>
            <a:endCxn id="5" idx="0"/>
          </p:cNvCxnSpPr>
          <p:nvPr/>
        </p:nvCxnSpPr>
        <p:spPr>
          <a:xfrm rot="5400000">
            <a:off x="6239134" y="4380272"/>
            <a:ext cx="200001" cy="3173"/>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AB61B0A-087F-4F8C-8930-B0A58420936D}"/>
              </a:ext>
            </a:extLst>
          </p:cNvPr>
          <p:cNvSpPr/>
          <p:nvPr/>
        </p:nvSpPr>
        <p:spPr bwMode="gray">
          <a:xfrm>
            <a:off x="1934306" y="1522534"/>
            <a:ext cx="7280030"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453B5E50-BB99-4496-81D7-55AF178A0418}"/>
              </a:ext>
            </a:extLst>
          </p:cNvPr>
          <p:cNvSpPr/>
          <p:nvPr/>
        </p:nvSpPr>
        <p:spPr bwMode="gray">
          <a:xfrm>
            <a:off x="504001" y="4344153"/>
            <a:ext cx="5016059" cy="75609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a:extLst>
              <a:ext uri="{FF2B5EF4-FFF2-40B4-BE49-F238E27FC236}">
                <a16:creationId xmlns:a16="http://schemas.microsoft.com/office/drawing/2014/main" id="{8AA9A5A1-A19A-4DD7-9193-A0E3FB21EB2C}"/>
              </a:ext>
            </a:extLst>
          </p:cNvPr>
          <p:cNvSpPr/>
          <p:nvPr/>
        </p:nvSpPr>
        <p:spPr bwMode="gray">
          <a:xfrm>
            <a:off x="3933826" y="5159586"/>
            <a:ext cx="4823312" cy="143464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7DB4ECE1-B1FF-45F0-BDCF-EEF13C0395F9}"/>
              </a:ext>
            </a:extLst>
          </p:cNvPr>
          <p:cNvSpPr txBox="1"/>
          <p:nvPr/>
        </p:nvSpPr>
        <p:spPr>
          <a:xfrm>
            <a:off x="2119104" y="1586212"/>
            <a:ext cx="1284006" cy="430887"/>
          </a:xfrm>
          <a:prstGeom prst="rect">
            <a:avLst/>
          </a:prstGeom>
          <a:solidFill>
            <a:schemeClr val="bg1">
              <a:alpha val="58000"/>
            </a:schemeClr>
          </a:solidFill>
        </p:spPr>
        <p:txBody>
          <a:bodyPr wrap="none" lIns="0" tIns="0" rIns="0" bIns="0" rtlCol="0">
            <a:spAutoFit/>
          </a:bodyPr>
          <a:lstStyle/>
          <a:p>
            <a:pPr fontAlgn="base">
              <a:spcBef>
                <a:spcPct val="50000"/>
              </a:spcBef>
              <a:spcAft>
                <a:spcPct val="0"/>
              </a:spcAft>
              <a:buClr>
                <a:srgbClr val="F0AB00"/>
              </a:buClr>
              <a:buSzPct val="80000"/>
            </a:pPr>
            <a:r>
              <a:rPr lang="en-US" sz="1400" kern="0" dirty="0">
                <a:latin typeface="Arial Rounded MT Bold" panose="020F0704030504030204" pitchFamily="34" charset="0"/>
                <a:ea typeface="Arial Unicode MS" pitchFamily="34" charset="-128"/>
                <a:cs typeface="Arial Unicode MS" pitchFamily="34" charset="-128"/>
              </a:rPr>
              <a:t>a resource for </a:t>
            </a:r>
            <a:br>
              <a:rPr lang="en-US" sz="1400" kern="0" dirty="0">
                <a:latin typeface="Arial Rounded MT Bold" panose="020F0704030504030204" pitchFamily="34" charset="0"/>
                <a:ea typeface="Arial Unicode MS" pitchFamily="34" charset="-128"/>
                <a:cs typeface="Arial Unicode MS" pitchFamily="34" charset="-128"/>
              </a:rPr>
            </a:br>
            <a:r>
              <a:rPr lang="en-US" sz="1400" kern="0" dirty="0">
                <a:latin typeface="Arial Rounded MT Bold" panose="020F0704030504030204" pitchFamily="34" charset="0"/>
                <a:ea typeface="Arial Unicode MS" pitchFamily="34" charset="-128"/>
                <a:cs typeface="Arial Unicode MS" pitchFamily="34" charset="-128"/>
              </a:rPr>
              <a:t>every purpose</a:t>
            </a:r>
          </a:p>
        </p:txBody>
      </p:sp>
      <p:sp>
        <p:nvSpPr>
          <p:cNvPr id="35" name="TextBox 34">
            <a:extLst>
              <a:ext uri="{FF2B5EF4-FFF2-40B4-BE49-F238E27FC236}">
                <a16:creationId xmlns:a16="http://schemas.microsoft.com/office/drawing/2014/main" id="{8E6776E6-95DF-4326-B02F-33B680F021F4}"/>
              </a:ext>
            </a:extLst>
          </p:cNvPr>
          <p:cNvSpPr txBox="1"/>
          <p:nvPr/>
        </p:nvSpPr>
        <p:spPr>
          <a:xfrm>
            <a:off x="7403077" y="4897297"/>
            <a:ext cx="1567737"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data / persistence</a:t>
            </a:r>
          </a:p>
        </p:txBody>
      </p:sp>
      <p:cxnSp>
        <p:nvCxnSpPr>
          <p:cNvPr id="22" name="Straight Arrow Connector 21">
            <a:extLst>
              <a:ext uri="{FF2B5EF4-FFF2-40B4-BE49-F238E27FC236}">
                <a16:creationId xmlns:a16="http://schemas.microsoft.com/office/drawing/2014/main" id="{91467FA9-E653-4522-9AAB-5547771E9A87}"/>
              </a:ext>
            </a:extLst>
          </p:cNvPr>
          <p:cNvCxnSpPr/>
          <p:nvPr/>
        </p:nvCxnSpPr>
        <p:spPr>
          <a:xfrm>
            <a:off x="1219197" y="6203934"/>
            <a:ext cx="409278"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A418264-CAD2-49CB-98A8-CF0AACEA9BAC}"/>
              </a:ext>
            </a:extLst>
          </p:cNvPr>
          <p:cNvSpPr txBox="1"/>
          <p:nvPr/>
        </p:nvSpPr>
        <p:spPr>
          <a:xfrm>
            <a:off x="1702675" y="6088324"/>
            <a:ext cx="1154162"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uses / controls</a:t>
            </a:r>
          </a:p>
        </p:txBody>
      </p:sp>
      <p:sp>
        <p:nvSpPr>
          <p:cNvPr id="38" name="TextBox 37">
            <a:extLst>
              <a:ext uri="{FF2B5EF4-FFF2-40B4-BE49-F238E27FC236}">
                <a16:creationId xmlns:a16="http://schemas.microsoft.com/office/drawing/2014/main" id="{1C09E1CC-6970-4FD9-8AC4-50A4089FFEEA}"/>
              </a:ext>
            </a:extLst>
          </p:cNvPr>
          <p:cNvSpPr txBox="1"/>
          <p:nvPr/>
        </p:nvSpPr>
        <p:spPr>
          <a:xfrm>
            <a:off x="523679" y="4092428"/>
            <a:ext cx="985847"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networking</a:t>
            </a:r>
          </a:p>
        </p:txBody>
      </p:sp>
      <p:sp>
        <p:nvSpPr>
          <p:cNvPr id="40" name="Rectangle: Rounded Corners 39">
            <a:extLst>
              <a:ext uri="{FF2B5EF4-FFF2-40B4-BE49-F238E27FC236}">
                <a16:creationId xmlns:a16="http://schemas.microsoft.com/office/drawing/2014/main" id="{98A8C26E-40CA-4772-8BB9-FD28401DDE3F}"/>
              </a:ext>
            </a:extLst>
          </p:cNvPr>
          <p:cNvSpPr/>
          <p:nvPr/>
        </p:nvSpPr>
        <p:spPr bwMode="gray">
          <a:xfrm>
            <a:off x="4066445" y="4439380"/>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Endpoint</a:t>
            </a:r>
          </a:p>
        </p:txBody>
      </p:sp>
      <p:cxnSp>
        <p:nvCxnSpPr>
          <p:cNvPr id="42" name="Connector: Elbow 41">
            <a:extLst>
              <a:ext uri="{FF2B5EF4-FFF2-40B4-BE49-F238E27FC236}">
                <a16:creationId xmlns:a16="http://schemas.microsoft.com/office/drawing/2014/main" id="{3D05F7E3-44FD-4374-B594-3B5F41B3EAB7}"/>
              </a:ext>
            </a:extLst>
          </p:cNvPr>
          <p:cNvCxnSpPr>
            <a:cxnSpLocks/>
          </p:cNvCxnSpPr>
          <p:nvPr/>
        </p:nvCxnSpPr>
        <p:spPr>
          <a:xfrm flipV="1">
            <a:off x="3787821" y="4737936"/>
            <a:ext cx="287709" cy="244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C98965CC-D284-42CE-9C7E-D80736C3C187}"/>
              </a:ext>
            </a:extLst>
          </p:cNvPr>
          <p:cNvSpPr/>
          <p:nvPr/>
        </p:nvSpPr>
        <p:spPr bwMode="gray">
          <a:xfrm>
            <a:off x="9869137" y="1648047"/>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8" name="Rectangle: Rounded Corners 47">
            <a:extLst>
              <a:ext uri="{FF2B5EF4-FFF2-40B4-BE49-F238E27FC236}">
                <a16:creationId xmlns:a16="http://schemas.microsoft.com/office/drawing/2014/main" id="{EB7FB4D8-D7CD-4A4A-B243-5CCBE4A05763}"/>
              </a:ext>
            </a:extLst>
          </p:cNvPr>
          <p:cNvSpPr/>
          <p:nvPr/>
        </p:nvSpPr>
        <p:spPr bwMode="gray">
          <a:xfrm>
            <a:off x="9869136" y="2366076"/>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Rectangle: Rounded Corners 49">
            <a:extLst>
              <a:ext uri="{FF2B5EF4-FFF2-40B4-BE49-F238E27FC236}">
                <a16:creationId xmlns:a16="http://schemas.microsoft.com/office/drawing/2014/main" id="{89716035-5C71-4201-8F38-8885D0D09134}"/>
              </a:ext>
            </a:extLst>
          </p:cNvPr>
          <p:cNvSpPr/>
          <p:nvPr/>
        </p:nvSpPr>
        <p:spPr bwMode="gray">
          <a:xfrm>
            <a:off x="9869137" y="4320492"/>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ServiceAccount</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50">
            <a:extLst>
              <a:ext uri="{FF2B5EF4-FFF2-40B4-BE49-F238E27FC236}">
                <a16:creationId xmlns:a16="http://schemas.microsoft.com/office/drawing/2014/main" id="{454336AE-DAEB-4AE7-B821-DE7C2BE0F156}"/>
              </a:ext>
            </a:extLst>
          </p:cNvPr>
          <p:cNvSpPr/>
          <p:nvPr/>
        </p:nvSpPr>
        <p:spPr bwMode="gray">
          <a:xfrm>
            <a:off x="9581667" y="1522534"/>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TextBox 51">
            <a:extLst>
              <a:ext uri="{FF2B5EF4-FFF2-40B4-BE49-F238E27FC236}">
                <a16:creationId xmlns:a16="http://schemas.microsoft.com/office/drawing/2014/main" id="{7F0AAD1C-E33C-4D96-924F-1FAEEA73F905}"/>
              </a:ext>
            </a:extLst>
          </p:cNvPr>
          <p:cNvSpPr txBox="1"/>
          <p:nvPr/>
        </p:nvSpPr>
        <p:spPr>
          <a:xfrm>
            <a:off x="9581667" y="1003237"/>
            <a:ext cx="1325532" cy="430887"/>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Resource management</a:t>
            </a:r>
          </a:p>
        </p:txBody>
      </p:sp>
      <p:sp>
        <p:nvSpPr>
          <p:cNvPr id="53" name="Rectangle: Rounded Corners 52">
            <a:extLst>
              <a:ext uri="{FF2B5EF4-FFF2-40B4-BE49-F238E27FC236}">
                <a16:creationId xmlns:a16="http://schemas.microsoft.com/office/drawing/2014/main" id="{434BB0BF-EC3D-49A3-B944-062FBA6CC931}"/>
              </a:ext>
            </a:extLst>
          </p:cNvPr>
          <p:cNvSpPr/>
          <p:nvPr/>
        </p:nvSpPr>
        <p:spPr bwMode="gray">
          <a:xfrm>
            <a:off x="9869137" y="4980205"/>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(Cluster) Role</a:t>
            </a:r>
          </a:p>
        </p:txBody>
      </p:sp>
      <p:sp>
        <p:nvSpPr>
          <p:cNvPr id="55" name="Rectangle: Rounded Corners 54">
            <a:extLst>
              <a:ext uri="{FF2B5EF4-FFF2-40B4-BE49-F238E27FC236}">
                <a16:creationId xmlns:a16="http://schemas.microsoft.com/office/drawing/2014/main" id="{ABE6BDAE-48B0-4669-9800-A1142ED5A919}"/>
              </a:ext>
            </a:extLst>
          </p:cNvPr>
          <p:cNvSpPr/>
          <p:nvPr/>
        </p:nvSpPr>
        <p:spPr bwMode="gray">
          <a:xfrm>
            <a:off x="9869136" y="5673929"/>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(Cluster) </a:t>
            </a:r>
            <a:r>
              <a:rPr lang="en-US" sz="1400" kern="0" dirty="0" err="1">
                <a:ea typeface="Arial Unicode MS" pitchFamily="34" charset="-128"/>
                <a:cs typeface="Arial Unicode MS" pitchFamily="34" charset="-128"/>
              </a:rPr>
              <a:t>Rolebinding</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6" name="Rectangle 55">
            <a:extLst>
              <a:ext uri="{FF2B5EF4-FFF2-40B4-BE49-F238E27FC236}">
                <a16:creationId xmlns:a16="http://schemas.microsoft.com/office/drawing/2014/main" id="{DDDD1B24-7E65-4919-B719-8B1E14477D9A}"/>
              </a:ext>
            </a:extLst>
          </p:cNvPr>
          <p:cNvSpPr/>
          <p:nvPr/>
        </p:nvSpPr>
        <p:spPr bwMode="gray">
          <a:xfrm>
            <a:off x="9597656" y="4139939"/>
            <a:ext cx="2092821" cy="226548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7" name="TextBox 56">
            <a:extLst>
              <a:ext uri="{FF2B5EF4-FFF2-40B4-BE49-F238E27FC236}">
                <a16:creationId xmlns:a16="http://schemas.microsoft.com/office/drawing/2014/main" id="{E76634EA-56A7-4020-96F6-7F2C09220939}"/>
              </a:ext>
            </a:extLst>
          </p:cNvPr>
          <p:cNvSpPr txBox="1"/>
          <p:nvPr/>
        </p:nvSpPr>
        <p:spPr>
          <a:xfrm>
            <a:off x="9635571" y="3824552"/>
            <a:ext cx="335028"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IAM</a:t>
            </a:r>
          </a:p>
        </p:txBody>
      </p:sp>
    </p:spTree>
    <p:extLst>
      <p:ext uri="{BB962C8B-B14F-4D97-AF65-F5344CB8AC3E}">
        <p14:creationId xmlns:p14="http://schemas.microsoft.com/office/powerpoint/2010/main" val="11375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290</Words>
  <Application>Microsoft Office PowerPoint</Application>
  <PresentationFormat>Custom</PresentationFormat>
  <Paragraphs>87</Paragraphs>
  <Slides>5</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Arial Rounded MT Bold</vt:lpstr>
      <vt:lpstr>Arial Unicode MS</vt:lpstr>
      <vt:lpstr>Courier New</vt:lpstr>
      <vt:lpstr>Symbol</vt:lpstr>
      <vt:lpstr>Wingdings</vt:lpstr>
      <vt:lpstr>Wingdings</vt:lpstr>
      <vt:lpstr>SAP_2017_16x9_black</vt:lpstr>
      <vt:lpstr>PowerPoint Presentation</vt:lpstr>
      <vt:lpstr>We have already talked about …</vt:lpstr>
      <vt:lpstr>But there is more …</vt:lpstr>
      <vt:lpstr>Kubernetes Concepts Map What K8S object 'uses' which other object </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479</cp:revision>
  <dcterms:created xsi:type="dcterms:W3CDTF">2015-10-14T11:21:43Z</dcterms:created>
  <dcterms:modified xsi:type="dcterms:W3CDTF">2018-06-13T10:11:24Z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