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4" r:id="rId3"/>
    <p:sldId id="445" r:id="rId4"/>
    <p:sldId id="446" r:id="rId5"/>
    <p:sldId id="442" r:id="rId6"/>
    <p:sldId id="447"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cluster-administration/network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endParaRPr lang="en-US" dirty="0"/>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2"/>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000821"/>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2"/>
          <a:stretch>
            <a:fillRect/>
          </a:stretch>
        </p:blipFill>
        <p:spPr>
          <a:xfrm>
            <a:off x="956846" y="1549677"/>
            <a:ext cx="2095238" cy="3723809"/>
          </a:xfrm>
          <a:prstGeom prst="rect">
            <a:avLst/>
          </a:prstGeom>
        </p:spPr>
      </p:pic>
      <p:sp>
        <p:nvSpPr>
          <p:cNvPr id="6" name="Rectangle 5"/>
          <p:cNvSpPr/>
          <p:nvPr/>
        </p:nvSpPr>
        <p:spPr>
          <a:xfrm>
            <a:off x="3641769" y="1749587"/>
            <a:ext cx="7923213" cy="3000821"/>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311</Words>
  <Application>Microsoft Office PowerPoint</Application>
  <PresentationFormat>Custom</PresentationFormat>
  <Paragraphs>51</Paragraphs>
  <Slides>7</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383</cp:revision>
  <dcterms:created xsi:type="dcterms:W3CDTF">2015-10-14T11:21:43Z</dcterms:created>
  <dcterms:modified xsi:type="dcterms:W3CDTF">2017-11-21T09:52:55Z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