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46" r:id="rId6"/>
    <p:sldId id="442" r:id="rId7"/>
    <p:sldId id="447" r:id="rId8"/>
    <p:sldId id="453" r:id="rId9"/>
    <p:sldId id="448" r:id="rId10"/>
    <p:sldId id="452" r:id="rId11"/>
    <p:sldId id="449" r:id="rId12"/>
    <p:sldId id="450" r:id="rId13"/>
    <p:sldId id="459" r:id="rId14"/>
    <p:sldId id="455"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3692" autoAdjust="0"/>
  </p:normalViewPr>
  <p:slideViewPr>
    <p:cSldViewPr snapToGrid="0" showGuides="1">
      <p:cViewPr varScale="1">
        <p:scale>
          <a:sx n="73" d="100"/>
          <a:sy n="73" d="100"/>
        </p:scale>
        <p:origin x="2412" y="6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pt>
    <dgm:pt modelId="{F1066729-CD93-4CEB-A0E4-B8DF02E98F7C}" type="sibTrans" cxnId="{9E1E0EBD-C8F1-4DD2-8D0D-B08EC7B7A3B5}">
      <dgm:prSet/>
      <dgm:spPr/>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209804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1367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9" name="Picture 28">
            <a:extLst>
              <a:ext uri="{FF2B5EF4-FFF2-40B4-BE49-F238E27FC236}">
                <a16:creationId xmlns:a16="http://schemas.microsoft.com/office/drawing/2014/main" id="{F08B04CC-B4D7-438C-9B05-EE0BDB5E902C}"/>
              </a:ext>
            </a:extLst>
          </p:cNvPr>
          <p:cNvPicPr>
            <a:picLocks noChangeAspect="1"/>
          </p:cNvPicPr>
          <p:nvPr/>
        </p:nvPicPr>
        <p:blipFill>
          <a:blip r:embed="rId3"/>
          <a:stretch>
            <a:fillRect/>
          </a:stretch>
        </p:blipFill>
        <p:spPr>
          <a:xfrm>
            <a:off x="790680" y="1226795"/>
            <a:ext cx="2580189" cy="4585699"/>
          </a:xfrm>
          <a:prstGeom prst="rect">
            <a:avLst/>
          </a:prstGeom>
        </p:spPr>
      </p:pic>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303761192"/>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030601165"/>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3000821"/>
          </a:xfrm>
          <a:prstGeom prst="rect">
            <a:avLst/>
          </a:prstGeom>
        </p:spPr>
        <p:txBody>
          <a:bodyPr wrap="square">
            <a:spAutoFit/>
          </a:bodyPr>
          <a:lstStyle/>
          <a:p>
            <a:pPr marL="342900" indent="-342900">
              <a:buFont typeface="Wingdings" panose="05000000000000000000" pitchFamily="2" charset="2"/>
              <a:buChar char="§"/>
            </a:pPr>
            <a:r>
              <a:rPr lang="en-US" dirty="0" err="1"/>
              <a:t>netfilter</a:t>
            </a:r>
            <a:r>
              <a:rPr lang="en-US" dirty="0"/>
              <a:t>, </a:t>
            </a:r>
            <a:r>
              <a:rPr lang="en-US" dirty="0" err="1"/>
              <a:t>ip_tables</a:t>
            </a:r>
            <a:r>
              <a:rPr lang="en-US" dirty="0"/>
              <a:t>, </a:t>
            </a:r>
            <a:r>
              <a:rPr lang="en-US" dirty="0" err="1"/>
              <a:t>ipvs</a:t>
            </a:r>
            <a:endParaRPr lang="en-US" dirty="0"/>
          </a:p>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a:t>
            </a:r>
            <a:r>
              <a:rPr lang="en-US">
                <a:sym typeface="Wingdings" panose="05000000000000000000" pitchFamily="2" charset="2"/>
              </a:rPr>
              <a:t>named ports</a:t>
            </a:r>
            <a:endParaRPr lang="en-US" dirty="0">
              <a:sym typeface="Wingdings" panose="05000000000000000000" pitchFamily="2" charset="2"/>
            </a:endParaRPr>
          </a:p>
        </p:txBody>
      </p:sp>
    </p:spTree>
    <p:extLst>
      <p:ext uri="{BB962C8B-B14F-4D97-AF65-F5344CB8AC3E}">
        <p14:creationId xmlns:p14="http://schemas.microsoft.com/office/powerpoint/2010/main" val="8641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40077" y="5166421"/>
              <a:ext cx="1108910" cy="648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2049</Words>
  <Application>Microsoft Office PowerPoint</Application>
  <PresentationFormat>Custom</PresentationFormat>
  <Paragraphs>250</Paragraphs>
  <Slides>18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Demo</vt:lpstr>
      <vt:lpstr>How NodePorts work</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513</cp:revision>
  <dcterms:created xsi:type="dcterms:W3CDTF">2015-10-14T11:21:43Z</dcterms:created>
  <dcterms:modified xsi:type="dcterms:W3CDTF">2018-08-28T12:16:52Z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