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handoutMasterIdLst>
    <p:handoutMasterId r:id="rId19"/>
  </p:handoutMasterIdLst>
  <p:sldIdLst>
    <p:sldId id="433" r:id="rId2"/>
    <p:sldId id="443" r:id="rId3"/>
    <p:sldId id="364" r:id="rId4"/>
    <p:sldId id="436" r:id="rId5"/>
    <p:sldId id="437" r:id="rId6"/>
    <p:sldId id="438" r:id="rId7"/>
    <p:sldId id="444" r:id="rId8"/>
    <p:sldId id="445" r:id="rId9"/>
    <p:sldId id="448" r:id="rId10"/>
    <p:sldId id="449" r:id="rId11"/>
    <p:sldId id="439" r:id="rId12"/>
    <p:sldId id="441" r:id="rId13"/>
    <p:sldId id="440" r:id="rId14"/>
    <p:sldId id="442" r:id="rId15"/>
    <p:sldId id="456"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144" autoAdjust="0"/>
  </p:normalViewPr>
  <p:slideViewPr>
    <p:cSldViewPr snapToGrid="0" showGuides="1">
      <p:cViewPr varScale="1">
        <p:scale>
          <a:sx n="93" d="100"/>
          <a:sy n="93" d="100"/>
        </p:scale>
        <p:origin x="165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368785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63431" y="3390056"/>
            <a:ext cx="4260121" cy="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a:stCxn id="4" idx="3"/>
            <a:endCxn id="32" idx="1"/>
          </p:cNvCxnSpPr>
          <p:nvPr/>
        </p:nvCxnSpPr>
        <p:spPr>
          <a:xfrm flipV="1">
            <a:off x="3563431" y="3390056"/>
            <a:ext cx="4260121" cy="3513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42519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400" dirty="0"/>
              <a:t>/</a:t>
            </a:r>
            <a:r>
              <a:rPr lang="de-DE" sz="2400" dirty="0" err="1"/>
              <a:t>api</a:t>
            </a:r>
            <a:r>
              <a:rPr lang="de-DE" sz="2400" dirty="0"/>
              <a:t>			</a:t>
            </a:r>
            <a:r>
              <a:rPr lang="de-DE" sz="2400" dirty="0">
                <a:solidFill>
                  <a:schemeClr val="tx1">
                    <a:lumMod val="75000"/>
                  </a:schemeClr>
                </a:solidFill>
              </a:rPr>
              <a:t>-- </a:t>
            </a:r>
            <a:r>
              <a:rPr lang="de-DE" sz="2400" dirty="0" err="1">
                <a:solidFill>
                  <a:schemeClr val="tx1">
                    <a:lumMod val="75000"/>
                  </a:schemeClr>
                </a:solidFill>
              </a:rPr>
              <a:t>core</a:t>
            </a:r>
            <a:r>
              <a:rPr lang="de-DE" sz="2400" dirty="0">
                <a:solidFill>
                  <a:schemeClr val="tx1">
                    <a:lumMod val="75000"/>
                  </a:schemeClr>
                </a:solidFill>
              </a:rPr>
              <a:t> </a:t>
            </a:r>
            <a:r>
              <a:rPr lang="de-DE" sz="2400" dirty="0" err="1">
                <a:solidFill>
                  <a:schemeClr val="tx1">
                    <a:lumMod val="75000"/>
                  </a:schemeClr>
                </a:solidFill>
              </a:rPr>
              <a:t>objects</a:t>
            </a:r>
            <a:r>
              <a:rPr lang="de-DE" sz="2400" dirty="0">
                <a:solidFill>
                  <a:schemeClr val="tx1">
                    <a:lumMod val="75000"/>
                  </a:schemeClr>
                </a:solidFill>
              </a:rPr>
              <a:t> like </a:t>
            </a:r>
            <a:r>
              <a:rPr lang="de-DE" sz="2400" dirty="0" err="1">
                <a:solidFill>
                  <a:schemeClr val="tx1">
                    <a:lumMod val="75000"/>
                  </a:schemeClr>
                </a:solidFill>
              </a:rPr>
              <a:t>pods</a:t>
            </a:r>
            <a:r>
              <a:rPr lang="de-DE" sz="2400" dirty="0">
                <a:solidFill>
                  <a:schemeClr val="tx1">
                    <a:lumMod val="75000"/>
                  </a:schemeClr>
                </a:solidFill>
              </a:rPr>
              <a:t> </a:t>
            </a:r>
            <a:r>
              <a:rPr lang="de-DE" sz="2400" dirty="0" err="1">
                <a:solidFill>
                  <a:schemeClr val="tx1">
                    <a:lumMod val="75000"/>
                  </a:schemeClr>
                </a:solidFill>
              </a:rPr>
              <a:t>or</a:t>
            </a:r>
            <a:r>
              <a:rPr lang="de-DE" sz="2400" dirty="0">
                <a:solidFill>
                  <a:schemeClr val="tx1">
                    <a:lumMod val="75000"/>
                  </a:schemeClr>
                </a:solidFill>
              </a:rPr>
              <a:t> </a:t>
            </a:r>
            <a:r>
              <a:rPr lang="de-DE" sz="2400" dirty="0" err="1">
                <a:solidFill>
                  <a:schemeClr val="tx1">
                    <a:lumMod val="75000"/>
                  </a:schemeClr>
                </a:solidFill>
              </a:rPr>
              <a:t>services</a:t>
            </a:r>
            <a:br>
              <a:rPr lang="de-DE" sz="2400" dirty="0"/>
            </a:br>
            <a:r>
              <a:rPr lang="de-DE" sz="2400" dirty="0"/>
              <a:t>/</a:t>
            </a:r>
            <a:r>
              <a:rPr lang="de-DE" sz="2400" dirty="0" err="1"/>
              <a:t>api</a:t>
            </a:r>
            <a:r>
              <a:rPr lang="de-DE" sz="2400" dirty="0"/>
              <a:t>/&lt;</a:t>
            </a:r>
            <a:r>
              <a:rPr lang="de-DE" sz="2400" dirty="0" err="1"/>
              <a:t>apigroup</a:t>
            </a:r>
            <a:r>
              <a:rPr lang="de-DE" sz="2400" dirty="0"/>
              <a:t>&gt; 	</a:t>
            </a:r>
            <a:r>
              <a:rPr lang="de-DE" sz="2400" dirty="0">
                <a:solidFill>
                  <a:schemeClr val="tx1">
                    <a:lumMod val="75000"/>
                  </a:schemeClr>
                </a:solidFill>
              </a:rPr>
              <a:t>-- </a:t>
            </a:r>
            <a:r>
              <a:rPr lang="de-DE" sz="2400" dirty="0" err="1">
                <a:solidFill>
                  <a:schemeClr val="tx1">
                    <a:lumMod val="75000"/>
                  </a:schemeClr>
                </a:solidFill>
              </a:rPr>
              <a:t>added</a:t>
            </a:r>
            <a:r>
              <a:rPr lang="de-DE" sz="2400" dirty="0">
                <a:solidFill>
                  <a:schemeClr val="tx1">
                    <a:lumMod val="75000"/>
                  </a:schemeClr>
                </a:solidFill>
              </a:rPr>
              <a:t> </a:t>
            </a:r>
            <a:r>
              <a:rPr lang="de-DE" sz="2400" dirty="0" err="1">
                <a:solidFill>
                  <a:schemeClr val="tx1">
                    <a:lumMod val="75000"/>
                  </a:schemeClr>
                </a:solidFill>
              </a:rPr>
              <a:t>later</a:t>
            </a:r>
            <a:r>
              <a:rPr lang="de-DE" sz="2400" dirty="0">
                <a:solidFill>
                  <a:schemeClr val="tx1">
                    <a:lumMod val="75000"/>
                  </a:schemeClr>
                </a:solidFill>
              </a:rPr>
              <a:t> </a:t>
            </a:r>
            <a:r>
              <a:rPr lang="de-DE" sz="2400" dirty="0" err="1">
                <a:solidFill>
                  <a:schemeClr val="tx1">
                    <a:lumMod val="75000"/>
                  </a:schemeClr>
                </a:solidFill>
              </a:rPr>
              <a:t>as</a:t>
            </a:r>
            <a:r>
              <a:rPr lang="de-DE" sz="2400" dirty="0">
                <a:solidFill>
                  <a:schemeClr val="tx1">
                    <a:lumMod val="75000"/>
                  </a:schemeClr>
                </a:solidFill>
              </a:rPr>
              <a:t> </a:t>
            </a:r>
            <a:r>
              <a:rPr lang="de-DE" sz="2400" dirty="0" err="1">
                <a:solidFill>
                  <a:schemeClr val="tx1">
                    <a:lumMod val="75000"/>
                  </a:schemeClr>
                </a:solidFill>
              </a:rPr>
              <a:t>the</a:t>
            </a:r>
            <a:r>
              <a:rPr lang="de-DE" sz="2400" dirty="0">
                <a:solidFill>
                  <a:schemeClr val="tx1">
                    <a:lumMod val="75000"/>
                  </a:schemeClr>
                </a:solidFill>
              </a:rPr>
              <a:t> API </a:t>
            </a:r>
            <a:r>
              <a:rPr lang="de-DE" sz="2400" dirty="0" err="1">
                <a:solidFill>
                  <a:schemeClr val="tx1">
                    <a:lumMod val="75000"/>
                  </a:schemeClr>
                </a:solidFill>
              </a:rPr>
              <a:t>grew</a:t>
            </a:r>
            <a:endParaRPr lang="de-DE" sz="2400" dirty="0">
              <a:solidFill>
                <a:schemeClr val="tx1">
                  <a:lumMod val="75000"/>
                </a:schemeClr>
              </a:solidFill>
            </a:endParaRPr>
          </a:p>
          <a:p>
            <a:r>
              <a:rPr lang="de-DE" sz="2400" dirty="0"/>
              <a:t>/ </a:t>
            </a:r>
            <a:r>
              <a:rPr lang="de-DE" sz="2400" dirty="0" err="1"/>
              <a:t>api</a:t>
            </a:r>
            <a:r>
              <a:rPr lang="de-DE" sz="2400" dirty="0"/>
              <a:t> / </a:t>
            </a:r>
            <a:r>
              <a:rPr lang="de-DE" sz="2400" i="1" dirty="0"/>
              <a:t>&lt;</a:t>
            </a:r>
            <a:r>
              <a:rPr lang="de-DE" sz="2400" i="1" dirty="0" err="1"/>
              <a:t>version</a:t>
            </a:r>
            <a:r>
              <a:rPr lang="de-DE" sz="2400" i="1" dirty="0"/>
              <a:t>&gt; </a:t>
            </a:r>
            <a:r>
              <a:rPr lang="de-DE" sz="2400" dirty="0"/>
              <a:t>/ </a:t>
            </a:r>
            <a:r>
              <a:rPr lang="de-DE" sz="2400" dirty="0" err="1"/>
              <a:t>namespaces</a:t>
            </a:r>
            <a:r>
              <a:rPr lang="de-DE" sz="2400" dirty="0"/>
              <a:t> / </a:t>
            </a:r>
            <a:r>
              <a:rPr lang="de-DE" sz="2400" i="1" dirty="0"/>
              <a:t>&lt;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endParaRPr lang="de-DE" dirty="0"/>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1069</Words>
  <Application>Microsoft Office PowerPoint</Application>
  <PresentationFormat>Custom</PresentationFormat>
  <Paragraphs>179</Paragraphs>
  <Slides>16</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What happens if we run nginx?</vt:lpstr>
      <vt:lpstr>What happens if we run nginx?</vt:lpstr>
      <vt:lpstr>API Structure</vt:lpstr>
      <vt:lpstr>API Versioning</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410</cp:revision>
  <dcterms:created xsi:type="dcterms:W3CDTF">2015-10-14T11:21:43Z</dcterms:created>
  <dcterms:modified xsi:type="dcterms:W3CDTF">2018-08-28T07:16:17Z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