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3" r:id="rId2"/>
    <p:sldId id="364" r:id="rId3"/>
    <p:sldId id="436" r:id="rId4"/>
    <p:sldId id="437" r:id="rId5"/>
    <p:sldId id="438" r:id="rId6"/>
    <p:sldId id="439" r:id="rId7"/>
    <p:sldId id="440"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a:t>
            </a:r>
            <a:r>
              <a:rPr lang="en-US" dirty="0"/>
              <a:t>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schedulable resource that is managed by </a:t>
            </a:r>
            <a:r>
              <a:rPr lang="en-US" dirty="0" err="1"/>
              <a:t>kubelet</a:t>
            </a:r>
            <a:r>
              <a:rPr lang="en-US" dirty="0"/>
              <a:t> on the node</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316</Words>
  <Application>Microsoft Office PowerPoint</Application>
  <PresentationFormat>Custom</PresentationFormat>
  <Paragraphs>63</Paragraphs>
  <Slides>8</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Courier New</vt:lpstr>
      <vt:lpstr>Symbol</vt:lpstr>
      <vt:lpstr>wingdings</vt:lpstr>
      <vt:lpstr>wingdings</vt:lpstr>
      <vt:lpstr>SAP_2017_16x9_black</vt:lpstr>
      <vt:lpstr>PowerPoint Presentation</vt:lpstr>
      <vt:lpstr>Architecture overview</vt:lpstr>
      <vt:lpstr>Core Components - master</vt:lpstr>
      <vt:lpstr>Core Components - worker</vt:lpstr>
      <vt:lpstr>Core Components - clients</vt:lpstr>
      <vt:lpstr>YAML</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335</cp:revision>
  <dcterms:created xsi:type="dcterms:W3CDTF">2015-10-14T11:21:43Z</dcterms:created>
  <dcterms:modified xsi:type="dcterms:W3CDTF">2017-12-07T09:59:35Z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