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364" r:id="rId3"/>
    <p:sldId id="440" r:id="rId4"/>
    <p:sldId id="436" r:id="rId5"/>
    <p:sldId id="441" r:id="rId6"/>
    <p:sldId id="437" r:id="rId7"/>
    <p:sldId id="438" r:id="rId8"/>
    <p:sldId id="439" r:id="rId9"/>
    <p:sldId id="443"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api-reference/v1.8/#pod-v1-cor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wdf.sap.corp/raw/D051945/docker-k8s-training/master/kubernetes/pod_example.ya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 components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1" name="Rectangle 40"/>
          <p:cNvSpPr/>
          <p:nvPr/>
        </p:nvSpPr>
        <p:spPr bwMode="gray">
          <a:xfrm>
            <a:off x="444438" y="1470876"/>
            <a:ext cx="11246039" cy="4099344"/>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being re-scheduled</a:t>
            </a:r>
          </a:p>
          <a:p>
            <a:pPr lvl="1"/>
            <a:r>
              <a:rPr lang="en-US" dirty="0"/>
              <a:t>Pods can be probed by </a:t>
            </a:r>
            <a:r>
              <a:rPr lang="en-US" dirty="0" err="1"/>
              <a:t>kubelet</a:t>
            </a:r>
            <a:r>
              <a:rPr lang="en-US" dirty="0"/>
              <a:t> (liveness &amp; readiness probe)</a:t>
            </a:r>
          </a:p>
          <a:p>
            <a:pPr lvl="1"/>
            <a:r>
              <a:rPr lang="en-US" dirty="0"/>
              <a:t>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err="1"/>
              <a:t>Unkown</a:t>
            </a:r>
            <a:endParaRPr lang="en-US" dirty="0"/>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definition - </a:t>
            </a:r>
            <a:r>
              <a:rPr lang="en-US" b="0" dirty="0">
                <a:hlinkClick r:id="rId3"/>
              </a:rPr>
              <a:t>https://kubernetes.io/docs/api-reference/v1.8/#pod-v1-core</a:t>
            </a:r>
            <a:r>
              <a:rPr lang="en-US" b="0" dirty="0"/>
              <a:t>  </a:t>
            </a:r>
          </a:p>
        </p:txBody>
      </p:sp>
      <p:pic>
        <p:nvPicPr>
          <p:cNvPr id="4" name="Picture 3"/>
          <p:cNvPicPr>
            <a:picLocks noChangeAspect="1"/>
          </p:cNvPicPr>
          <p:nvPr/>
        </p:nvPicPr>
        <p:blipFill>
          <a:blip r:embed="rId4"/>
          <a:stretch>
            <a:fillRect/>
          </a:stretch>
        </p:blipFill>
        <p:spPr>
          <a:xfrm>
            <a:off x="3349795" y="1116542"/>
            <a:ext cx="5494887" cy="5074071"/>
          </a:xfrm>
          <a:prstGeom prst="rect">
            <a:avLst/>
          </a:prstGeom>
        </p:spPr>
      </p:pic>
    </p:spTree>
    <p:extLst>
      <p:ext uri="{BB962C8B-B14F-4D97-AF65-F5344CB8AC3E}">
        <p14:creationId xmlns:p14="http://schemas.microsoft.com/office/powerpoint/2010/main" val="226664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a:t>
            </a:r>
            <a:r>
              <a:rPr lang="en-US"/>
              <a:t>pair, map </a:t>
            </a:r>
            <a:r>
              <a:rPr lang="en-US" dirty="0"/>
              <a:t>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all namespaces in cluster</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a:hlinkClick r:id="rId2"/>
              </a:rPr>
              <a:t>https://github.wdf.sap.corp/raw/D051945/docker-k8s-training/master/kubernetes/pod_example.yaml</a:t>
            </a:r>
            <a:r>
              <a:rPr lang="en-US" dirty="0"/>
              <a:t> </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311069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242</Words>
  <Application>Microsoft Office PowerPoint</Application>
  <PresentationFormat>Custom</PresentationFormat>
  <Paragraphs>76</Paragraphs>
  <Slides>10</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Architecture overview – components</vt:lpstr>
      <vt:lpstr>Architecture overview – namespaces</vt:lpstr>
      <vt:lpstr>Namespaces</vt:lpstr>
      <vt:lpstr>Pods</vt:lpstr>
      <vt:lpstr>Pods</vt:lpstr>
      <vt:lpstr>Pod definition - https://kubernetes.io/docs/api-reference/v1.8/#pod-v1-core  </vt:lpstr>
      <vt:lpstr>YAML</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351</cp:revision>
  <dcterms:created xsi:type="dcterms:W3CDTF">2015-10-14T11:21:43Z</dcterms:created>
  <dcterms:modified xsi:type="dcterms:W3CDTF">2017-12-07T10:19:01Z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