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8"/>
  </p:notesMasterIdLst>
  <p:handoutMasterIdLst>
    <p:handoutMasterId r:id="rId9"/>
  </p:handoutMasterIdLst>
  <p:sldIdLst>
    <p:sldId id="433" r:id="rId2"/>
    <p:sldId id="442" r:id="rId3"/>
    <p:sldId id="444" r:id="rId4"/>
    <p:sldId id="449" r:id="rId5"/>
    <p:sldId id="450" r:id="rId6"/>
    <p:sldId id="265" r:id="rId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in </a:t>
            </a:r>
            <a:r>
              <a:rPr lang="en-US" dirty="0" err="1"/>
              <a:t>Kubernets</a:t>
            </a:r>
            <a:r>
              <a:rPr lang="en-US" dirty="0"/>
              <a:t>?</a:t>
            </a:r>
          </a:p>
          <a:p>
            <a:pPr marL="342900" indent="-342900">
              <a:buFont typeface="Wingdings" panose="05000000000000000000" pitchFamily="2" charset="2"/>
              <a:buChar char="§"/>
            </a:pPr>
            <a:r>
              <a:rPr lang="en-US" dirty="0"/>
              <a:t>Avoid to store confidential data in images that may become publicly </a:t>
            </a:r>
            <a:r>
              <a:rPr lang="en-US" dirty="0" err="1"/>
              <a:t>availalbe</a:t>
            </a:r>
            <a:endParaRPr lang="en-US" dirty="0"/>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470660" y="2682240"/>
            <a:ext cx="9486900" cy="38252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367121" y="3333013"/>
            <a:ext cx="4125119" cy="247342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177966" y="327814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04954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1470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5243645" y="3809561"/>
            <a:ext cx="2813568" cy="915609"/>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471832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7" idx="3"/>
            <a:endCxn id="15" idx="2"/>
          </p:cNvCxnSpPr>
          <p:nvPr/>
        </p:nvCxnSpPr>
        <p:spPr>
          <a:xfrm>
            <a:off x="5243645" y="4725170"/>
            <a:ext cx="2813567" cy="753171"/>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708160"/>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Is a map-object =&gt; can contain several </a:t>
            </a:r>
            <a:r>
              <a:rPr lang="en-US" dirty="0" err="1"/>
              <a:t>key:value</a:t>
            </a:r>
            <a:r>
              <a:rPr lang="en-US" dirty="0"/>
              <a:t> pairs in data section</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pic>
        <p:nvPicPr>
          <p:cNvPr id="5" name="Picture 4"/>
          <p:cNvPicPr>
            <a:picLocks noChangeAspect="1"/>
          </p:cNvPicPr>
          <p:nvPr/>
        </p:nvPicPr>
        <p:blipFill>
          <a:blip r:embed="rId3"/>
          <a:stretch>
            <a:fillRect/>
          </a:stretch>
        </p:blipFill>
        <p:spPr>
          <a:xfrm>
            <a:off x="503999" y="3335634"/>
            <a:ext cx="8979546" cy="565806"/>
          </a:xfrm>
          <a:prstGeom prst="rect">
            <a:avLst/>
          </a:prstGeom>
        </p:spPr>
      </p:pic>
      <p:pic>
        <p:nvPicPr>
          <p:cNvPr id="10" name="Picture 9"/>
          <p:cNvPicPr>
            <a:picLocks noChangeAspect="1"/>
          </p:cNvPicPr>
          <p:nvPr/>
        </p:nvPicPr>
        <p:blipFill>
          <a:blip r:embed="rId4"/>
          <a:stretch>
            <a:fillRect/>
          </a:stretch>
        </p:blipFill>
        <p:spPr>
          <a:xfrm>
            <a:off x="503999" y="4380650"/>
            <a:ext cx="2504762" cy="1647619"/>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933688"/>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Is a map object</a:t>
            </a:r>
          </a:p>
          <a:p>
            <a:pPr marL="342900" indent="-342900">
              <a:buFont typeface="Wingdings" panose="05000000000000000000" pitchFamily="2" charset="2"/>
              <a:buChar char="§"/>
            </a:pPr>
            <a:r>
              <a:rPr lang="en-US" dirty="0"/>
              <a:t>Stores information and allows to make them available to pods</a:t>
            </a:r>
          </a:p>
          <a:p>
            <a:pPr marL="342900" indent="-342900">
              <a:buFont typeface="Wingdings" panose="05000000000000000000" pitchFamily="2" charset="2"/>
              <a:buChar char="§"/>
            </a:pPr>
            <a:r>
              <a:rPr lang="en-US" dirty="0"/>
              <a:t>Information can become environment variables or files in a directory</a:t>
            </a:r>
          </a:p>
          <a:p>
            <a:pPr marL="342900" indent="-342900">
              <a:buFont typeface="Wingdings" panose="05000000000000000000" pitchFamily="2" charset="2"/>
              <a:buChar char="§"/>
            </a:pPr>
            <a:r>
              <a:rPr lang="en-US" dirty="0"/>
              <a:t>Can be created manually with values or from files / directories</a:t>
            </a:r>
          </a:p>
        </p:txBody>
      </p:sp>
      <p:pic>
        <p:nvPicPr>
          <p:cNvPr id="10" name="Picture 9"/>
          <p:cNvPicPr>
            <a:picLocks noChangeAspect="1"/>
          </p:cNvPicPr>
          <p:nvPr/>
        </p:nvPicPr>
        <p:blipFill>
          <a:blip r:embed="rId3"/>
          <a:stretch>
            <a:fillRect/>
          </a:stretch>
        </p:blipFill>
        <p:spPr>
          <a:xfrm>
            <a:off x="504000" y="2489860"/>
            <a:ext cx="8761905" cy="400000"/>
          </a:xfrm>
          <a:prstGeom prst="rect">
            <a:avLst/>
          </a:prstGeom>
        </p:spPr>
      </p:pic>
      <p:pic>
        <p:nvPicPr>
          <p:cNvPr id="11" name="Picture 10"/>
          <p:cNvPicPr>
            <a:picLocks noChangeAspect="1"/>
          </p:cNvPicPr>
          <p:nvPr/>
        </p:nvPicPr>
        <p:blipFill>
          <a:blip r:embed="rId4"/>
          <a:stretch>
            <a:fillRect/>
          </a:stretch>
        </p:blipFill>
        <p:spPr>
          <a:xfrm>
            <a:off x="504000" y="3207170"/>
            <a:ext cx="3419048" cy="1647619"/>
          </a:xfrm>
          <a:prstGeom prst="rect">
            <a:avLst/>
          </a:prstGeom>
        </p:spPr>
      </p:pic>
      <p:pic>
        <p:nvPicPr>
          <p:cNvPr id="12" name="Picture 11"/>
          <p:cNvPicPr>
            <a:picLocks noChangeAspect="1"/>
          </p:cNvPicPr>
          <p:nvPr/>
        </p:nvPicPr>
        <p:blipFill>
          <a:blip r:embed="rId5"/>
          <a:stretch>
            <a:fillRect/>
          </a:stretch>
        </p:blipFill>
        <p:spPr>
          <a:xfrm>
            <a:off x="4818286" y="3034873"/>
            <a:ext cx="4447619" cy="3333333"/>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198</Words>
  <Application>Microsoft Office PowerPoint</Application>
  <PresentationFormat>Custom</PresentationFormat>
  <Paragraphs>40</Paragraphs>
  <Slides>6</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Secrets</vt:lpstr>
      <vt:lpstr>ConfigMaps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437</cp:revision>
  <dcterms:created xsi:type="dcterms:W3CDTF">2015-10-14T11:21:43Z</dcterms:created>
  <dcterms:modified xsi:type="dcterms:W3CDTF">2017-12-07T10:22:23Z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