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7"/>
  </p:notesMasterIdLst>
  <p:handoutMasterIdLst>
    <p:handoutMasterId r:id="rId8"/>
  </p:handoutMasterIdLst>
  <p:sldIdLst>
    <p:sldId id="433" r:id="rId2"/>
    <p:sldId id="442" r:id="rId3"/>
    <p:sldId id="443" r:id="rId4"/>
    <p:sldId id="444" r:id="rId5"/>
    <p:sldId id="265" r:id="rId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Service Accounts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authorization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120</Words>
  <Application>Microsoft Office PowerPoint</Application>
  <PresentationFormat>Custom</PresentationFormat>
  <Paragraphs>31</Paragraphs>
  <Slides>5</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authorization (RBAC)</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446</cp:revision>
  <dcterms:created xsi:type="dcterms:W3CDTF">2015-10-14T11:21:43Z</dcterms:created>
  <dcterms:modified xsi:type="dcterms:W3CDTF">2017-12-07T10:23:45Z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