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5"/>
  </p:notesMasterIdLst>
  <p:sldIdLst>
    <p:sldId id="438" r:id="rId2"/>
    <p:sldId id="440" r:id="rId3"/>
    <p:sldId id="441" r:id="rId4"/>
    <p:sldId id="447" r:id="rId5"/>
    <p:sldId id="446" r:id="rId6"/>
    <p:sldId id="451" r:id="rId7"/>
    <p:sldId id="448" r:id="rId8"/>
    <p:sldId id="449" r:id="rId9"/>
    <p:sldId id="463" r:id="rId10"/>
    <p:sldId id="453" r:id="rId11"/>
    <p:sldId id="456" r:id="rId12"/>
    <p:sldId id="457" r:id="rId13"/>
    <p:sldId id="461"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710" userDrawn="1">
          <p15:clr>
            <a:srgbClr val="A4A3A4"/>
          </p15:clr>
        </p15:guide>
        <p15:guide id="4" pos="7015" userDrawn="1">
          <p15:clr>
            <a:srgbClr val="A4A3A4"/>
          </p15:clr>
        </p15:guide>
        <p15:guide id="5" orient="horz" pos="504" userDrawn="1">
          <p15:clr>
            <a:srgbClr val="A4A3A4"/>
          </p15:clr>
        </p15:guide>
        <p15:guide id="6" pos="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6FD"/>
    <a:srgbClr val="01C1F5"/>
    <a:srgbClr val="D9D9D9"/>
    <a:srgbClr val="4D4D4D"/>
    <a:srgbClr val="FE6C2E"/>
    <a:srgbClr val="FE7237"/>
    <a:srgbClr val="FCA836"/>
    <a:srgbClr val="BFBFBF"/>
    <a:srgbClr val="A3BBAD"/>
    <a:srgbClr val="0847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601" autoAdjust="0"/>
  </p:normalViewPr>
  <p:slideViewPr>
    <p:cSldViewPr snapToGrid="0">
      <p:cViewPr varScale="1">
        <p:scale>
          <a:sx n="55" d="100"/>
          <a:sy n="55" d="100"/>
        </p:scale>
        <p:origin x="48" y="946"/>
      </p:cViewPr>
      <p:guideLst>
        <p:guide orient="horz" pos="2160"/>
        <p:guide pos="3840"/>
        <p:guide pos="710"/>
        <p:guide pos="7015"/>
        <p:guide orient="horz" pos="504"/>
        <p:guide pos="8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9F7A2-B2EC-4060-8CCA-D98EE2BF61D1}" type="datetimeFigureOut">
              <a:rPr lang="zh-CN" altLang="en-US" smtClean="0"/>
              <a:t>2022/5/30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AA882-1486-4003-B534-8E395E6DAB33}" type="slidenum">
              <a:rPr lang="zh-CN" altLang="en-US" smtClean="0"/>
              <a:t>‹#›</a:t>
            </a:fld>
            <a:endParaRPr lang="zh-CN" altLang="en-US"/>
          </a:p>
        </p:txBody>
      </p:sp>
    </p:spTree>
    <p:extLst>
      <p:ext uri="{BB962C8B-B14F-4D97-AF65-F5344CB8AC3E}">
        <p14:creationId xmlns:p14="http://schemas.microsoft.com/office/powerpoint/2010/main" val="253364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AAA882-1486-4003-B534-8E395E6DAB33}" type="slidenum">
              <a:rPr lang="zh-CN" altLang="en-US" smtClean="0"/>
              <a:t>1</a:t>
            </a:fld>
            <a:endParaRPr lang="zh-CN" altLang="en-US"/>
          </a:p>
        </p:txBody>
      </p:sp>
    </p:spTree>
    <p:extLst>
      <p:ext uri="{BB962C8B-B14F-4D97-AF65-F5344CB8AC3E}">
        <p14:creationId xmlns:p14="http://schemas.microsoft.com/office/powerpoint/2010/main" val="2819777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10</a:t>
            </a:fld>
            <a:endParaRPr lang="zh-CN" altLang="en-US"/>
          </a:p>
        </p:txBody>
      </p:sp>
    </p:spTree>
    <p:extLst>
      <p:ext uri="{BB962C8B-B14F-4D97-AF65-F5344CB8AC3E}">
        <p14:creationId xmlns:p14="http://schemas.microsoft.com/office/powerpoint/2010/main" val="2073818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AAA882-1486-4003-B534-8E395E6DAB33}" type="slidenum">
              <a:rPr lang="zh-CN" altLang="en-US" smtClean="0"/>
              <a:t>11</a:t>
            </a:fld>
            <a:endParaRPr lang="zh-CN" altLang="en-US"/>
          </a:p>
        </p:txBody>
      </p:sp>
    </p:spTree>
    <p:extLst>
      <p:ext uri="{BB962C8B-B14F-4D97-AF65-F5344CB8AC3E}">
        <p14:creationId xmlns:p14="http://schemas.microsoft.com/office/powerpoint/2010/main" val="567850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12</a:t>
            </a:fld>
            <a:endParaRPr lang="zh-CN" altLang="en-US"/>
          </a:p>
        </p:txBody>
      </p:sp>
    </p:spTree>
    <p:extLst>
      <p:ext uri="{BB962C8B-B14F-4D97-AF65-F5344CB8AC3E}">
        <p14:creationId xmlns:p14="http://schemas.microsoft.com/office/powerpoint/2010/main" val="2587581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AAA882-1486-4003-B534-8E395E6DAB33}" type="slidenum">
              <a:rPr lang="zh-CN" altLang="en-US" smtClean="0"/>
              <a:t>13</a:t>
            </a:fld>
            <a:endParaRPr lang="zh-CN" altLang="en-US"/>
          </a:p>
        </p:txBody>
      </p:sp>
    </p:spTree>
    <p:extLst>
      <p:ext uri="{BB962C8B-B14F-4D97-AF65-F5344CB8AC3E}">
        <p14:creationId xmlns:p14="http://schemas.microsoft.com/office/powerpoint/2010/main" val="361553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AAA882-1486-4003-B534-8E395E6DAB33}" type="slidenum">
              <a:rPr lang="zh-CN" altLang="en-US" smtClean="0"/>
              <a:t>2</a:t>
            </a:fld>
            <a:endParaRPr lang="zh-CN" altLang="en-US"/>
          </a:p>
        </p:txBody>
      </p:sp>
    </p:spTree>
    <p:extLst>
      <p:ext uri="{BB962C8B-B14F-4D97-AF65-F5344CB8AC3E}">
        <p14:creationId xmlns:p14="http://schemas.microsoft.com/office/powerpoint/2010/main" val="87212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 1PPT</a:t>
            </a:r>
            <a:r>
              <a:rPr lang="zh-CN" altLang="en-US" dirty="0"/>
              <a:t>模板网   </a:t>
            </a:r>
            <a:r>
              <a:rPr lang="en-US" altLang="zh-CN" dirty="0"/>
              <a:t>www.5 1pptmoban.com</a:t>
            </a:r>
            <a:endParaRPr lang="zh-CN" altLang="en-US" dirty="0"/>
          </a:p>
        </p:txBody>
      </p:sp>
      <p:sp>
        <p:nvSpPr>
          <p:cNvPr id="4" name="灯片编号占位符 3"/>
          <p:cNvSpPr>
            <a:spLocks noGrp="1"/>
          </p:cNvSpPr>
          <p:nvPr>
            <p:ph type="sldNum" sz="quarter" idx="5"/>
          </p:nvPr>
        </p:nvSpPr>
        <p:spPr/>
        <p:txBody>
          <a:bodyPr/>
          <a:lstStyle/>
          <a:p>
            <a:fld id="{F8AAA882-1486-4003-B534-8E395E6DAB33}" type="slidenum">
              <a:rPr lang="zh-CN" altLang="en-US" smtClean="0"/>
              <a:t>3</a:t>
            </a:fld>
            <a:endParaRPr lang="zh-CN" altLang="en-US"/>
          </a:p>
        </p:txBody>
      </p:sp>
    </p:spTree>
    <p:extLst>
      <p:ext uri="{BB962C8B-B14F-4D97-AF65-F5344CB8AC3E}">
        <p14:creationId xmlns:p14="http://schemas.microsoft.com/office/powerpoint/2010/main" val="245027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AAA882-1486-4003-B534-8E395E6DAB33}" type="slidenum">
              <a:rPr lang="zh-CN" altLang="en-US" smtClean="0"/>
              <a:t>4</a:t>
            </a:fld>
            <a:endParaRPr lang="zh-CN" altLang="en-US"/>
          </a:p>
        </p:txBody>
      </p:sp>
    </p:spTree>
    <p:extLst>
      <p:ext uri="{BB962C8B-B14F-4D97-AF65-F5344CB8AC3E}">
        <p14:creationId xmlns:p14="http://schemas.microsoft.com/office/powerpoint/2010/main" val="4184983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5</a:t>
            </a:fld>
            <a:endParaRPr lang="zh-CN" altLang="en-US"/>
          </a:p>
        </p:txBody>
      </p:sp>
    </p:spTree>
    <p:extLst>
      <p:ext uri="{BB962C8B-B14F-4D97-AF65-F5344CB8AC3E}">
        <p14:creationId xmlns:p14="http://schemas.microsoft.com/office/powerpoint/2010/main" val="2432899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6</a:t>
            </a:fld>
            <a:endParaRPr lang="zh-CN" altLang="en-US"/>
          </a:p>
        </p:txBody>
      </p:sp>
    </p:spTree>
    <p:extLst>
      <p:ext uri="{BB962C8B-B14F-4D97-AF65-F5344CB8AC3E}">
        <p14:creationId xmlns:p14="http://schemas.microsoft.com/office/powerpoint/2010/main" val="589639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7</a:t>
            </a:fld>
            <a:endParaRPr lang="zh-CN" altLang="en-US"/>
          </a:p>
        </p:txBody>
      </p:sp>
    </p:spTree>
    <p:extLst>
      <p:ext uri="{BB962C8B-B14F-4D97-AF65-F5344CB8AC3E}">
        <p14:creationId xmlns:p14="http://schemas.microsoft.com/office/powerpoint/2010/main" val="365723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8</a:t>
            </a:fld>
            <a:endParaRPr lang="zh-CN" altLang="en-US"/>
          </a:p>
        </p:txBody>
      </p:sp>
    </p:spTree>
    <p:extLst>
      <p:ext uri="{BB962C8B-B14F-4D97-AF65-F5344CB8AC3E}">
        <p14:creationId xmlns:p14="http://schemas.microsoft.com/office/powerpoint/2010/main" val="274091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AAA882-1486-4003-B534-8E395E6DAB3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29842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2022/5/30</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929960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51PPT">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F46F3CC-BCDB-4941-88CE-116BF543DCF0}" type="datetimeFigureOut">
              <a:rPr lang="zh-CN" altLang="en-US" smtClean="0">
                <a:solidFill>
                  <a:prstClr val="black">
                    <a:tint val="75000"/>
                  </a:prstClr>
                </a:solidFill>
              </a:rPr>
              <a:pPr/>
              <a:t>2022/5/30</a:t>
            </a:fld>
            <a:endParaRPr lang="zh-CN" altLang="en-US">
              <a:solidFill>
                <a:prstClr val="black">
                  <a:tint val="75000"/>
                </a:prstClr>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C1CF19-ED20-4C1A-91D2-AD17D0B655CA}"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任意多边形: 形状 6">
            <a:extLst>
              <a:ext uri="{FF2B5EF4-FFF2-40B4-BE49-F238E27FC236}">
                <a16:creationId xmlns:a16="http://schemas.microsoft.com/office/drawing/2014/main" id="{0AC3EB60-4189-F5AB-82E6-5A2AB6670648}"/>
              </a:ext>
            </a:extLst>
          </p:cNvPr>
          <p:cNvSpPr/>
          <p:nvPr userDrawn="1"/>
        </p:nvSpPr>
        <p:spPr>
          <a:xfrm>
            <a:off x="4998011" y="6159711"/>
            <a:ext cx="6747416" cy="697838"/>
          </a:xfrm>
          <a:custGeom>
            <a:avLst/>
            <a:gdLst>
              <a:gd name="connsiteX0" fmla="*/ 6331951 w 7702745"/>
              <a:gd name="connsiteY0" fmla="*/ 0 h 796641"/>
              <a:gd name="connsiteX1" fmla="*/ 7031643 w 7702745"/>
              <a:gd name="connsiteY1" fmla="*/ 463788 h 796641"/>
              <a:gd name="connsiteX2" fmla="*/ 7036643 w 7702745"/>
              <a:gd name="connsiteY2" fmla="*/ 477451 h 796641"/>
              <a:gd name="connsiteX3" fmla="*/ 7062360 w 7702745"/>
              <a:gd name="connsiteY3" fmla="*/ 481376 h 796641"/>
              <a:gd name="connsiteX4" fmla="*/ 7612035 w 7702745"/>
              <a:gd name="connsiteY4" fmla="*/ 724478 h 796641"/>
              <a:gd name="connsiteX5" fmla="*/ 7702745 w 7702745"/>
              <a:gd name="connsiteY5" fmla="*/ 796641 h 796641"/>
              <a:gd name="connsiteX6" fmla="*/ 0 w 7702745"/>
              <a:gd name="connsiteY6" fmla="*/ 796641 h 796641"/>
              <a:gd name="connsiteX7" fmla="*/ 93908 w 7702745"/>
              <a:gd name="connsiteY7" fmla="*/ 700466 h 796641"/>
              <a:gd name="connsiteX8" fmla="*/ 1191916 w 7702745"/>
              <a:gd name="connsiteY8" fmla="*/ 276236 h 796641"/>
              <a:gd name="connsiteX9" fmla="*/ 2289924 w 7702745"/>
              <a:gd name="connsiteY9" fmla="*/ 700466 h 796641"/>
              <a:gd name="connsiteX10" fmla="*/ 2314266 w 7702745"/>
              <a:gd name="connsiteY10" fmla="*/ 725998 h 796641"/>
              <a:gd name="connsiteX11" fmla="*/ 2346956 w 7702745"/>
              <a:gd name="connsiteY11" fmla="*/ 620686 h 796641"/>
              <a:gd name="connsiteX12" fmla="*/ 2988468 w 7702745"/>
              <a:gd name="connsiteY12" fmla="*/ 195464 h 796641"/>
              <a:gd name="connsiteX13" fmla="*/ 3565787 w 7702745"/>
              <a:gd name="connsiteY13" fmla="*/ 502423 h 796641"/>
              <a:gd name="connsiteX14" fmla="*/ 3578968 w 7702745"/>
              <a:gd name="connsiteY14" fmla="*/ 526706 h 796641"/>
              <a:gd name="connsiteX15" fmla="*/ 3606617 w 7702745"/>
              <a:gd name="connsiteY15" fmla="*/ 493603 h 796641"/>
              <a:gd name="connsiteX16" fmla="*/ 4637068 w 7702745"/>
              <a:gd name="connsiteY16" fmla="*/ 59517 h 796641"/>
              <a:gd name="connsiteX17" fmla="*/ 5553106 w 7702745"/>
              <a:gd name="connsiteY17" fmla="*/ 388367 h 796641"/>
              <a:gd name="connsiteX18" fmla="*/ 5633524 w 7702745"/>
              <a:gd name="connsiteY18" fmla="*/ 461455 h 796641"/>
              <a:gd name="connsiteX19" fmla="*/ 5702271 w 7702745"/>
              <a:gd name="connsiteY19" fmla="*/ 334798 h 796641"/>
              <a:gd name="connsiteX20" fmla="*/ 6331951 w 7702745"/>
              <a:gd name="connsiteY20" fmla="*/ 0 h 796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02745" h="796641">
                <a:moveTo>
                  <a:pt x="6331951" y="0"/>
                </a:moveTo>
                <a:cubicBezTo>
                  <a:pt x="6646491" y="0"/>
                  <a:pt x="6916365" y="191240"/>
                  <a:pt x="7031643" y="463788"/>
                </a:cubicBezTo>
                <a:lnTo>
                  <a:pt x="7036643" y="477451"/>
                </a:lnTo>
                <a:lnTo>
                  <a:pt x="7062360" y="481376"/>
                </a:lnTo>
                <a:cubicBezTo>
                  <a:pt x="7264561" y="522752"/>
                  <a:pt x="7451106" y="607106"/>
                  <a:pt x="7612035" y="724478"/>
                </a:cubicBezTo>
                <a:lnTo>
                  <a:pt x="7702745" y="796641"/>
                </a:lnTo>
                <a:lnTo>
                  <a:pt x="0" y="796641"/>
                </a:lnTo>
                <a:lnTo>
                  <a:pt x="93908" y="700466"/>
                </a:lnTo>
                <a:cubicBezTo>
                  <a:pt x="383912" y="436884"/>
                  <a:pt x="769153" y="276236"/>
                  <a:pt x="1191916" y="276236"/>
                </a:cubicBezTo>
                <a:cubicBezTo>
                  <a:pt x="1614678" y="276236"/>
                  <a:pt x="1999920" y="436885"/>
                  <a:pt x="2289924" y="700466"/>
                </a:cubicBezTo>
                <a:lnTo>
                  <a:pt x="2314266" y="725998"/>
                </a:lnTo>
                <a:lnTo>
                  <a:pt x="2346956" y="620686"/>
                </a:lnTo>
                <a:cubicBezTo>
                  <a:pt x="2452649" y="370801"/>
                  <a:pt x="2700082" y="195464"/>
                  <a:pt x="2988468" y="195464"/>
                </a:cubicBezTo>
                <a:cubicBezTo>
                  <a:pt x="3228789" y="195464"/>
                  <a:pt x="3440671" y="317226"/>
                  <a:pt x="3565787" y="502423"/>
                </a:cubicBezTo>
                <a:lnTo>
                  <a:pt x="3578968" y="526706"/>
                </a:lnTo>
                <a:lnTo>
                  <a:pt x="3606617" y="493603"/>
                </a:lnTo>
                <a:cubicBezTo>
                  <a:pt x="3868126" y="225783"/>
                  <a:pt x="4233181" y="59517"/>
                  <a:pt x="4637068" y="59517"/>
                </a:cubicBezTo>
                <a:cubicBezTo>
                  <a:pt x="4985033" y="59517"/>
                  <a:pt x="5304173" y="182928"/>
                  <a:pt x="5553106" y="388367"/>
                </a:cubicBezTo>
                <a:lnTo>
                  <a:pt x="5633524" y="461455"/>
                </a:lnTo>
                <a:lnTo>
                  <a:pt x="5702271" y="334798"/>
                </a:lnTo>
                <a:cubicBezTo>
                  <a:pt x="5838735" y="132805"/>
                  <a:pt x="6069834" y="0"/>
                  <a:pt x="6331951" y="0"/>
                </a:cubicBezTo>
                <a:close/>
              </a:path>
            </a:pathLst>
          </a:custGeom>
          <a:solidFill>
            <a:srgbClr val="0276FD"/>
          </a:solidFill>
          <a:ln w="12700"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190516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644963"/>
      </p:ext>
    </p:extLst>
  </p:cSld>
  <p:clrMap bg1="lt1" tx1="dk1" bg2="lt2" tx2="dk2" accent1="accent1" accent2="accent2" accent3="accent3" accent4="accent4" accent5="accent5" accent6="accent6" hlink="hlink" folHlink="folHlink"/>
  <p:sldLayoutIdLst>
    <p:sldLayoutId id="2147483665" r:id="rId1"/>
    <p:sldLayoutId id="2147483666" r:id="rId2"/>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任意多边形: 形状 513">
            <a:extLst>
              <a:ext uri="{FF2B5EF4-FFF2-40B4-BE49-F238E27FC236}">
                <a16:creationId xmlns:a16="http://schemas.microsoft.com/office/drawing/2014/main" id="{E89AB5CE-10FC-96B6-70FC-AD247992D337}"/>
              </a:ext>
            </a:extLst>
          </p:cNvPr>
          <p:cNvSpPr/>
          <p:nvPr/>
        </p:nvSpPr>
        <p:spPr>
          <a:xfrm>
            <a:off x="1306900" y="662045"/>
            <a:ext cx="9865838" cy="5468012"/>
          </a:xfrm>
          <a:custGeom>
            <a:avLst/>
            <a:gdLst>
              <a:gd name="connsiteX0" fmla="*/ 5120752 w 10482297"/>
              <a:gd name="connsiteY0" fmla="*/ 4546276 h 5809679"/>
              <a:gd name="connsiteX1" fmla="*/ 5119421 w 10482297"/>
              <a:gd name="connsiteY1" fmla="*/ 4549911 h 5809679"/>
              <a:gd name="connsiteX2" fmla="*/ 5122184 w 10482297"/>
              <a:gd name="connsiteY2" fmla="*/ 4550189 h 5809679"/>
              <a:gd name="connsiteX3" fmla="*/ 2242659 w 10482297"/>
              <a:gd name="connsiteY3" fmla="*/ 0 h 5809679"/>
              <a:gd name="connsiteX4" fmla="*/ 2911684 w 10482297"/>
              <a:gd name="connsiteY4" fmla="*/ 355718 h 5809679"/>
              <a:gd name="connsiteX5" fmla="*/ 2984726 w 10482297"/>
              <a:gd name="connsiteY5" fmla="*/ 490289 h 5809679"/>
              <a:gd name="connsiteX6" fmla="*/ 3070169 w 10482297"/>
              <a:gd name="connsiteY6" fmla="*/ 412634 h 5809679"/>
              <a:gd name="connsiteX7" fmla="*/ 4043445 w 10482297"/>
              <a:gd name="connsiteY7" fmla="*/ 63236 h 5809679"/>
              <a:gd name="connsiteX8" fmla="*/ 5138283 w 10482297"/>
              <a:gd name="connsiteY8" fmla="*/ 524445 h 5809679"/>
              <a:gd name="connsiteX9" fmla="*/ 5167660 w 10482297"/>
              <a:gd name="connsiteY9" fmla="*/ 559617 h 5809679"/>
              <a:gd name="connsiteX10" fmla="*/ 5181664 w 10482297"/>
              <a:gd name="connsiteY10" fmla="*/ 533816 h 5809679"/>
              <a:gd name="connsiteX11" fmla="*/ 5795057 w 10482297"/>
              <a:gd name="connsiteY11" fmla="*/ 207677 h 5809679"/>
              <a:gd name="connsiteX12" fmla="*/ 6476653 w 10482297"/>
              <a:gd name="connsiteY12" fmla="*/ 659469 h 5809679"/>
              <a:gd name="connsiteX13" fmla="*/ 6511386 w 10482297"/>
              <a:gd name="connsiteY13" fmla="*/ 771361 h 5809679"/>
              <a:gd name="connsiteX14" fmla="*/ 6537249 w 10482297"/>
              <a:gd name="connsiteY14" fmla="*/ 744234 h 5809679"/>
              <a:gd name="connsiteX15" fmla="*/ 7703865 w 10482297"/>
              <a:gd name="connsiteY15" fmla="*/ 293496 h 5809679"/>
              <a:gd name="connsiteX16" fmla="*/ 9142605 w 10482297"/>
              <a:gd name="connsiteY16" fmla="*/ 1058468 h 5809679"/>
              <a:gd name="connsiteX17" fmla="*/ 9158643 w 10482297"/>
              <a:gd name="connsiteY17" fmla="*/ 1084868 h 5809679"/>
              <a:gd name="connsiteX18" fmla="*/ 9256796 w 10482297"/>
              <a:gd name="connsiteY18" fmla="*/ 1031592 h 5809679"/>
              <a:gd name="connsiteX19" fmla="*/ 9575060 w 10482297"/>
              <a:gd name="connsiteY19" fmla="*/ 967337 h 5809679"/>
              <a:gd name="connsiteX20" fmla="*/ 10392703 w 10482297"/>
              <a:gd name="connsiteY20" fmla="*/ 1784980 h 5809679"/>
              <a:gd name="connsiteX21" fmla="*/ 9893324 w 10482297"/>
              <a:gd name="connsiteY21" fmla="*/ 2538369 h 5809679"/>
              <a:gd name="connsiteX22" fmla="*/ 9852189 w 10482297"/>
              <a:gd name="connsiteY22" fmla="*/ 2553424 h 5809679"/>
              <a:gd name="connsiteX23" fmla="*/ 9908138 w 10482297"/>
              <a:gd name="connsiteY23" fmla="*/ 2580377 h 5809679"/>
              <a:gd name="connsiteX24" fmla="*/ 10482297 w 10482297"/>
              <a:gd name="connsiteY24" fmla="*/ 3545066 h 5809679"/>
              <a:gd name="connsiteX25" fmla="*/ 9711438 w 10482297"/>
              <a:gd name="connsiteY25" fmla="*/ 4592847 h 5809679"/>
              <a:gd name="connsiteX26" fmla="*/ 9640520 w 10482297"/>
              <a:gd name="connsiteY26" fmla="*/ 4611082 h 5809679"/>
              <a:gd name="connsiteX27" fmla="*/ 9638595 w 10482297"/>
              <a:gd name="connsiteY27" fmla="*/ 4623691 h 5809679"/>
              <a:gd name="connsiteX28" fmla="*/ 8183437 w 10482297"/>
              <a:gd name="connsiteY28" fmla="*/ 5809679 h 5809679"/>
              <a:gd name="connsiteX29" fmla="*/ 7037280 w 10482297"/>
              <a:gd name="connsiteY29" fmla="*/ 5269155 h 5809679"/>
              <a:gd name="connsiteX30" fmla="*/ 6955512 w 10482297"/>
              <a:gd name="connsiteY30" fmla="*/ 5159807 h 5809679"/>
              <a:gd name="connsiteX31" fmla="*/ 6902247 w 10482297"/>
              <a:gd name="connsiteY31" fmla="*/ 5192166 h 5809679"/>
              <a:gd name="connsiteX32" fmla="*/ 6297932 w 10482297"/>
              <a:gd name="connsiteY32" fmla="*/ 5345184 h 5809679"/>
              <a:gd name="connsiteX33" fmla="*/ 5693617 w 10482297"/>
              <a:gd name="connsiteY33" fmla="*/ 5192166 h 5809679"/>
              <a:gd name="connsiteX34" fmla="*/ 5604411 w 10482297"/>
              <a:gd name="connsiteY34" fmla="*/ 5137972 h 5809679"/>
              <a:gd name="connsiteX35" fmla="*/ 5592288 w 10482297"/>
              <a:gd name="connsiteY35" fmla="*/ 5258232 h 5809679"/>
              <a:gd name="connsiteX36" fmla="*/ 5005377 w 10482297"/>
              <a:gd name="connsiteY36" fmla="*/ 5736578 h 5809679"/>
              <a:gd name="connsiteX37" fmla="*/ 4508609 w 10482297"/>
              <a:gd name="connsiteY37" fmla="*/ 5472449 h 5809679"/>
              <a:gd name="connsiteX38" fmla="*/ 4457901 w 10482297"/>
              <a:gd name="connsiteY38" fmla="*/ 5379027 h 5809679"/>
              <a:gd name="connsiteX39" fmla="*/ 4316024 w 10482297"/>
              <a:gd name="connsiteY39" fmla="*/ 5465220 h 5809679"/>
              <a:gd name="connsiteX40" fmla="*/ 3474767 w 10482297"/>
              <a:gd name="connsiteY40" fmla="*/ 5678234 h 5809679"/>
              <a:gd name="connsiteX41" fmla="*/ 2352127 w 10482297"/>
              <a:gd name="connsiteY41" fmla="*/ 5275216 h 5809679"/>
              <a:gd name="connsiteX42" fmla="*/ 2235471 w 10482297"/>
              <a:gd name="connsiteY42" fmla="*/ 5169193 h 5809679"/>
              <a:gd name="connsiteX43" fmla="*/ 2214536 w 10482297"/>
              <a:gd name="connsiteY43" fmla="*/ 5179278 h 5809679"/>
              <a:gd name="connsiteX44" fmla="*/ 1691574 w 10482297"/>
              <a:gd name="connsiteY44" fmla="*/ 5284859 h 5809679"/>
              <a:gd name="connsiteX45" fmla="*/ 348046 w 10482297"/>
              <a:gd name="connsiteY45" fmla="*/ 3941331 h 5809679"/>
              <a:gd name="connsiteX46" fmla="*/ 354983 w 10482297"/>
              <a:gd name="connsiteY46" fmla="*/ 3803963 h 5809679"/>
              <a:gd name="connsiteX47" fmla="*/ 366680 w 10482297"/>
              <a:gd name="connsiteY47" fmla="*/ 3727320 h 5809679"/>
              <a:gd name="connsiteX48" fmla="*/ 301722 w 10482297"/>
              <a:gd name="connsiteY48" fmla="*/ 3692062 h 5809679"/>
              <a:gd name="connsiteX49" fmla="*/ 0 w 10482297"/>
              <a:gd name="connsiteY49" fmla="*/ 3124592 h 5809679"/>
              <a:gd name="connsiteX50" fmla="*/ 301722 w 10482297"/>
              <a:gd name="connsiteY50" fmla="*/ 2557123 h 5809679"/>
              <a:gd name="connsiteX51" fmla="*/ 361509 w 10482297"/>
              <a:gd name="connsiteY51" fmla="*/ 2524671 h 5809679"/>
              <a:gd name="connsiteX52" fmla="*/ 329822 w 10482297"/>
              <a:gd name="connsiteY52" fmla="*/ 2438097 h 5809679"/>
              <a:gd name="connsiteX53" fmla="*/ 261995 w 10482297"/>
              <a:gd name="connsiteY53" fmla="*/ 1989466 h 5809679"/>
              <a:gd name="connsiteX54" fmla="*/ 1466611 w 10482297"/>
              <a:gd name="connsiteY54" fmla="*/ 511454 h 5809679"/>
              <a:gd name="connsiteX55" fmla="*/ 1493934 w 10482297"/>
              <a:gd name="connsiteY55" fmla="*/ 507284 h 5809679"/>
              <a:gd name="connsiteX56" fmla="*/ 1499247 w 10482297"/>
              <a:gd name="connsiteY56" fmla="*/ 492767 h 5809679"/>
              <a:gd name="connsiteX57" fmla="*/ 2242659 w 10482297"/>
              <a:gd name="connsiteY57" fmla="*/ 0 h 58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482297" h="5809679">
                <a:moveTo>
                  <a:pt x="5120752" y="4546276"/>
                </a:moveTo>
                <a:lnTo>
                  <a:pt x="5119421" y="4549911"/>
                </a:lnTo>
                <a:lnTo>
                  <a:pt x="5122184" y="4550189"/>
                </a:lnTo>
                <a:close/>
                <a:moveTo>
                  <a:pt x="2242659" y="0"/>
                </a:moveTo>
                <a:cubicBezTo>
                  <a:pt x="2521154" y="0"/>
                  <a:pt x="2766693" y="141103"/>
                  <a:pt x="2911684" y="355718"/>
                </a:cubicBezTo>
                <a:lnTo>
                  <a:pt x="2984726" y="490289"/>
                </a:lnTo>
                <a:lnTo>
                  <a:pt x="3070169" y="412634"/>
                </a:lnTo>
                <a:cubicBezTo>
                  <a:pt x="3334657" y="194358"/>
                  <a:pt x="3673738" y="63236"/>
                  <a:pt x="4043445" y="63236"/>
                </a:cubicBezTo>
                <a:cubicBezTo>
                  <a:pt x="4472569" y="63236"/>
                  <a:pt x="4860434" y="239891"/>
                  <a:pt x="5138283" y="524445"/>
                </a:cubicBezTo>
                <a:lnTo>
                  <a:pt x="5167660" y="559617"/>
                </a:lnTo>
                <a:lnTo>
                  <a:pt x="5181664" y="533816"/>
                </a:lnTo>
                <a:cubicBezTo>
                  <a:pt x="5314598" y="337047"/>
                  <a:pt x="5539720" y="207677"/>
                  <a:pt x="5795057" y="207677"/>
                </a:cubicBezTo>
                <a:cubicBezTo>
                  <a:pt x="6101462" y="207677"/>
                  <a:pt x="6364356" y="393970"/>
                  <a:pt x="6476653" y="659469"/>
                </a:cubicBezTo>
                <a:lnTo>
                  <a:pt x="6511386" y="771361"/>
                </a:lnTo>
                <a:lnTo>
                  <a:pt x="6537249" y="744234"/>
                </a:lnTo>
                <a:cubicBezTo>
                  <a:pt x="6845374" y="464183"/>
                  <a:pt x="7254687" y="293496"/>
                  <a:pt x="7703865" y="293496"/>
                </a:cubicBezTo>
                <a:cubicBezTo>
                  <a:pt x="8302770" y="293496"/>
                  <a:pt x="8830802" y="596939"/>
                  <a:pt x="9142605" y="1058468"/>
                </a:cubicBezTo>
                <a:lnTo>
                  <a:pt x="9158643" y="1084868"/>
                </a:lnTo>
                <a:lnTo>
                  <a:pt x="9256796" y="1031592"/>
                </a:lnTo>
                <a:cubicBezTo>
                  <a:pt x="9354618" y="990217"/>
                  <a:pt x="9462167" y="967337"/>
                  <a:pt x="9575060" y="967337"/>
                </a:cubicBezTo>
                <a:cubicBezTo>
                  <a:pt x="10026632" y="967337"/>
                  <a:pt x="10392703" y="1333408"/>
                  <a:pt x="10392703" y="1784980"/>
                </a:cubicBezTo>
                <a:cubicBezTo>
                  <a:pt x="10392703" y="2123659"/>
                  <a:pt x="10186788" y="2414244"/>
                  <a:pt x="9893324" y="2538369"/>
                </a:cubicBezTo>
                <a:lnTo>
                  <a:pt x="9852189" y="2553424"/>
                </a:lnTo>
                <a:lnTo>
                  <a:pt x="9908138" y="2580377"/>
                </a:lnTo>
                <a:cubicBezTo>
                  <a:pt x="10250133" y="2766159"/>
                  <a:pt x="10482297" y="3128500"/>
                  <a:pt x="10482297" y="3545066"/>
                </a:cubicBezTo>
                <a:cubicBezTo>
                  <a:pt x="10482297" y="4037371"/>
                  <a:pt x="10158035" y="4453941"/>
                  <a:pt x="9711438" y="4592847"/>
                </a:cubicBezTo>
                <a:lnTo>
                  <a:pt x="9640520" y="4611082"/>
                </a:lnTo>
                <a:lnTo>
                  <a:pt x="9638595" y="4623691"/>
                </a:lnTo>
                <a:cubicBezTo>
                  <a:pt x="9500093" y="5300533"/>
                  <a:pt x="8901224" y="5809679"/>
                  <a:pt x="8183437" y="5809679"/>
                </a:cubicBezTo>
                <a:cubicBezTo>
                  <a:pt x="7722003" y="5809679"/>
                  <a:pt x="7309713" y="5599267"/>
                  <a:pt x="7037280" y="5269155"/>
                </a:cubicBezTo>
                <a:lnTo>
                  <a:pt x="6955512" y="5159807"/>
                </a:lnTo>
                <a:lnTo>
                  <a:pt x="6902247" y="5192166"/>
                </a:lnTo>
                <a:cubicBezTo>
                  <a:pt x="6722607" y="5289753"/>
                  <a:pt x="6516743" y="5345184"/>
                  <a:pt x="6297932" y="5345184"/>
                </a:cubicBezTo>
                <a:cubicBezTo>
                  <a:pt x="6079122" y="5345184"/>
                  <a:pt x="5873258" y="5289753"/>
                  <a:pt x="5693617" y="5192166"/>
                </a:cubicBezTo>
                <a:lnTo>
                  <a:pt x="5604411" y="5137972"/>
                </a:lnTo>
                <a:lnTo>
                  <a:pt x="5592288" y="5258232"/>
                </a:lnTo>
                <a:cubicBezTo>
                  <a:pt x="5536426" y="5531224"/>
                  <a:pt x="5294883" y="5736578"/>
                  <a:pt x="5005377" y="5736578"/>
                </a:cubicBezTo>
                <a:cubicBezTo>
                  <a:pt x="4798587" y="5736578"/>
                  <a:pt x="4616268" y="5631806"/>
                  <a:pt x="4508609" y="5472449"/>
                </a:cubicBezTo>
                <a:lnTo>
                  <a:pt x="4457901" y="5379027"/>
                </a:lnTo>
                <a:lnTo>
                  <a:pt x="4316024" y="5465220"/>
                </a:lnTo>
                <a:cubicBezTo>
                  <a:pt x="4065949" y="5601069"/>
                  <a:pt x="3779370" y="5678234"/>
                  <a:pt x="3474767" y="5678234"/>
                </a:cubicBezTo>
                <a:cubicBezTo>
                  <a:pt x="3048325" y="5678234"/>
                  <a:pt x="2657206" y="5526990"/>
                  <a:pt x="2352127" y="5275216"/>
                </a:cubicBezTo>
                <a:lnTo>
                  <a:pt x="2235471" y="5169193"/>
                </a:lnTo>
                <a:lnTo>
                  <a:pt x="2214536" y="5179278"/>
                </a:lnTo>
                <a:cubicBezTo>
                  <a:pt x="2053798" y="5247264"/>
                  <a:pt x="1877077" y="5284859"/>
                  <a:pt x="1691574" y="5284859"/>
                </a:cubicBezTo>
                <a:cubicBezTo>
                  <a:pt x="949564" y="5284859"/>
                  <a:pt x="348046" y="4683341"/>
                  <a:pt x="348046" y="3941331"/>
                </a:cubicBezTo>
                <a:cubicBezTo>
                  <a:pt x="348046" y="3894956"/>
                  <a:pt x="350396" y="3849129"/>
                  <a:pt x="354983" y="3803963"/>
                </a:cubicBezTo>
                <a:lnTo>
                  <a:pt x="366680" y="3727320"/>
                </a:lnTo>
                <a:lnTo>
                  <a:pt x="301722" y="3692062"/>
                </a:lnTo>
                <a:cubicBezTo>
                  <a:pt x="119685" y="3569080"/>
                  <a:pt x="0" y="3360813"/>
                  <a:pt x="0" y="3124592"/>
                </a:cubicBezTo>
                <a:cubicBezTo>
                  <a:pt x="0" y="2888372"/>
                  <a:pt x="119685" y="2680105"/>
                  <a:pt x="301722" y="2557123"/>
                </a:cubicBezTo>
                <a:lnTo>
                  <a:pt x="361509" y="2524671"/>
                </a:lnTo>
                <a:lnTo>
                  <a:pt x="329822" y="2438097"/>
                </a:lnTo>
                <a:cubicBezTo>
                  <a:pt x="285742" y="2296374"/>
                  <a:pt x="261995" y="2145693"/>
                  <a:pt x="261995" y="1989466"/>
                </a:cubicBezTo>
                <a:cubicBezTo>
                  <a:pt x="261995" y="1260407"/>
                  <a:pt x="779138" y="652131"/>
                  <a:pt x="1466611" y="511454"/>
                </a:cubicBezTo>
                <a:lnTo>
                  <a:pt x="1493934" y="507284"/>
                </a:lnTo>
                <a:lnTo>
                  <a:pt x="1499247" y="492767"/>
                </a:lnTo>
                <a:cubicBezTo>
                  <a:pt x="1621728" y="203189"/>
                  <a:pt x="1908465" y="0"/>
                  <a:pt x="2242659" y="0"/>
                </a:cubicBezTo>
                <a:close/>
              </a:path>
            </a:pathLst>
          </a:custGeom>
          <a:solidFill>
            <a:schemeClr val="bg1"/>
          </a:solidFill>
          <a:ln w="12700" cmpd="sng">
            <a:solidFill>
              <a:srgbClr val="0276F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TextBox 7">
            <a:extLst>
              <a:ext uri="{FF2B5EF4-FFF2-40B4-BE49-F238E27FC236}">
                <a16:creationId xmlns:a16="http://schemas.microsoft.com/office/drawing/2014/main" id="{6EAF6839-96DD-7191-5F9E-7EECD44848B0}"/>
              </a:ext>
            </a:extLst>
          </p:cNvPr>
          <p:cNvSpPr txBox="1"/>
          <p:nvPr/>
        </p:nvSpPr>
        <p:spPr>
          <a:xfrm>
            <a:off x="2507493" y="1932129"/>
            <a:ext cx="7173630" cy="1107996"/>
          </a:xfrm>
          <a:prstGeom prst="rect">
            <a:avLst/>
          </a:prstGeom>
          <a:noFill/>
        </p:spPr>
        <p:txBody>
          <a:bodyPr wrap="none" rtlCol="0">
            <a:spAutoFit/>
          </a:bodyPr>
          <a:lstStyle/>
          <a:p>
            <a:pPr algn="ctr" defTabSz="914377"/>
            <a:r>
              <a:rPr lang="en-US" altLang="zh-CN" sz="6600" b="1" dirty="0" err="1">
                <a:solidFill>
                  <a:srgbClr val="0276FD"/>
                </a:solidFill>
                <a:latin typeface="阿里巴巴普惠体 2.0 115 Black" panose="00020600040101010101" pitchFamily="18" charset="-122"/>
                <a:ea typeface="阿里巴巴普惠体 2.0 115 Black" panose="00020600040101010101" pitchFamily="18" charset="-122"/>
                <a:cs typeface="阿里巴巴普惠体 2.0 115 Black" panose="00020600040101010101" pitchFamily="18" charset="-122"/>
                <a:sym typeface="+mn-lt"/>
              </a:rPr>
              <a:t>TodoList</a:t>
            </a:r>
            <a:r>
              <a:rPr lang="zh-CN" altLang="en-US" sz="6600" b="1" dirty="0">
                <a:solidFill>
                  <a:srgbClr val="0276FD"/>
                </a:solidFill>
                <a:latin typeface="阿里巴巴普惠体 2.0 115 Black" panose="00020600040101010101" pitchFamily="18" charset="-122"/>
                <a:ea typeface="阿里巴巴普惠体 2.0 115 Black" panose="00020600040101010101" pitchFamily="18" charset="-122"/>
                <a:cs typeface="阿里巴巴普惠体 2.0 115 Black" panose="00020600040101010101" pitchFamily="18" charset="-122"/>
                <a:sym typeface="+mn-lt"/>
              </a:rPr>
              <a:t>项目答辩</a:t>
            </a:r>
          </a:p>
        </p:txBody>
      </p:sp>
      <p:grpSp>
        <p:nvGrpSpPr>
          <p:cNvPr id="420" name="组合 419">
            <a:extLst>
              <a:ext uri="{FF2B5EF4-FFF2-40B4-BE49-F238E27FC236}">
                <a16:creationId xmlns:a16="http://schemas.microsoft.com/office/drawing/2014/main" id="{DB04AE4B-5916-9634-E4F2-0E21714E1E19}"/>
              </a:ext>
            </a:extLst>
          </p:cNvPr>
          <p:cNvGrpSpPr/>
          <p:nvPr/>
        </p:nvGrpSpPr>
        <p:grpSpPr>
          <a:xfrm>
            <a:off x="3963654" y="4614359"/>
            <a:ext cx="4687643" cy="369400"/>
            <a:chOff x="3761368" y="4804106"/>
            <a:chExt cx="4687643" cy="369400"/>
          </a:xfrm>
        </p:grpSpPr>
        <p:grpSp>
          <p:nvGrpSpPr>
            <p:cNvPr id="418" name="组合 417">
              <a:extLst>
                <a:ext uri="{FF2B5EF4-FFF2-40B4-BE49-F238E27FC236}">
                  <a16:creationId xmlns:a16="http://schemas.microsoft.com/office/drawing/2014/main" id="{465DC141-7976-CBD6-4727-AB24C6C822C3}"/>
                </a:ext>
              </a:extLst>
            </p:cNvPr>
            <p:cNvGrpSpPr/>
            <p:nvPr/>
          </p:nvGrpSpPr>
          <p:grpSpPr>
            <a:xfrm>
              <a:off x="3761368" y="4804106"/>
              <a:ext cx="2105988" cy="369400"/>
              <a:chOff x="3369168" y="4804106"/>
              <a:chExt cx="2105988" cy="369400"/>
            </a:xfrm>
          </p:grpSpPr>
          <p:sp>
            <p:nvSpPr>
              <p:cNvPr id="8" name="矩形 7">
                <a:extLst>
                  <a:ext uri="{FF2B5EF4-FFF2-40B4-BE49-F238E27FC236}">
                    <a16:creationId xmlns:a16="http://schemas.microsoft.com/office/drawing/2014/main" id="{8815C1E1-5F05-3E0F-3AA3-67BE789EE5C3}"/>
                  </a:ext>
                </a:extLst>
              </p:cNvPr>
              <p:cNvSpPr/>
              <p:nvPr/>
            </p:nvSpPr>
            <p:spPr>
              <a:xfrm>
                <a:off x="3758297" y="4865729"/>
                <a:ext cx="1716859" cy="307777"/>
              </a:xfrm>
              <a:prstGeom prst="rect">
                <a:avLst/>
              </a:prstGeom>
              <a:effectLst/>
            </p:spPr>
            <p:txBody>
              <a:bodyPr wrap="square">
                <a:spAutoFit/>
              </a:bodyPr>
              <a:lstStyle/>
              <a:p>
                <a:pPr defTabSz="914377"/>
                <a:r>
                  <a:rPr lang="zh-CN" altLang="en-US" sz="1400" b="1" dirty="0">
                    <a:solidFill>
                      <a:srgbClr val="01C1F5"/>
                    </a:solidFill>
                    <a:cs typeface="+mn-ea"/>
                    <a:sym typeface="+mn-lt"/>
                  </a:rPr>
                  <a:t>指导导师：李老师</a:t>
                </a:r>
              </a:p>
            </p:txBody>
          </p:sp>
          <p:sp>
            <p:nvSpPr>
              <p:cNvPr id="9" name="PA_库_73199">
                <a:extLst>
                  <a:ext uri="{FF2B5EF4-FFF2-40B4-BE49-F238E27FC236}">
                    <a16:creationId xmlns:a16="http://schemas.microsoft.com/office/drawing/2014/main" id="{6EC9BC8A-C67C-4424-5F72-C83D75820FDA}"/>
                  </a:ext>
                </a:extLst>
              </p:cNvPr>
              <p:cNvSpPr>
                <a:spLocks noChangeAspect="1"/>
              </p:cNvSpPr>
              <p:nvPr>
                <p:custDataLst>
                  <p:tags r:id="rId2"/>
                </p:custDataLst>
              </p:nvPr>
            </p:nvSpPr>
            <p:spPr bwMode="auto">
              <a:xfrm>
                <a:off x="3369168" y="4804106"/>
                <a:ext cx="325699" cy="36533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01C1F5"/>
              </a:solidFill>
              <a:ln>
                <a:noFill/>
              </a:ln>
            </p:spPr>
            <p:txBody>
              <a:bodyPr/>
              <a:lstStyle/>
              <a:p>
                <a:pPr defTabSz="914377"/>
                <a:endParaRPr lang="zh-CN" altLang="en-US" sz="1200">
                  <a:solidFill>
                    <a:schemeClr val="bg1">
                      <a:lumMod val="10000"/>
                    </a:schemeClr>
                  </a:solidFill>
                  <a:cs typeface="+mn-ea"/>
                  <a:sym typeface="+mn-lt"/>
                </a:endParaRPr>
              </a:p>
            </p:txBody>
          </p:sp>
        </p:grpSp>
        <p:grpSp>
          <p:nvGrpSpPr>
            <p:cNvPr id="419" name="组合 418">
              <a:extLst>
                <a:ext uri="{FF2B5EF4-FFF2-40B4-BE49-F238E27FC236}">
                  <a16:creationId xmlns:a16="http://schemas.microsoft.com/office/drawing/2014/main" id="{026D28CA-4793-9624-5B5F-BD9BA076A1DB}"/>
                </a:ext>
              </a:extLst>
            </p:cNvPr>
            <p:cNvGrpSpPr/>
            <p:nvPr/>
          </p:nvGrpSpPr>
          <p:grpSpPr>
            <a:xfrm>
              <a:off x="6127601" y="4853945"/>
              <a:ext cx="2321410" cy="319561"/>
              <a:chOff x="6536532" y="4853945"/>
              <a:chExt cx="2321410" cy="319561"/>
            </a:xfrm>
          </p:grpSpPr>
          <p:sp>
            <p:nvSpPr>
              <p:cNvPr id="7" name="矩形 6">
                <a:extLst>
                  <a:ext uri="{FF2B5EF4-FFF2-40B4-BE49-F238E27FC236}">
                    <a16:creationId xmlns:a16="http://schemas.microsoft.com/office/drawing/2014/main" id="{CD631C93-6A46-AD96-66A1-4D98DD03C41D}"/>
                  </a:ext>
                </a:extLst>
              </p:cNvPr>
              <p:cNvSpPr/>
              <p:nvPr/>
            </p:nvSpPr>
            <p:spPr>
              <a:xfrm>
                <a:off x="6827469" y="4865729"/>
                <a:ext cx="2030473" cy="307777"/>
              </a:xfrm>
              <a:prstGeom prst="rect">
                <a:avLst/>
              </a:prstGeom>
              <a:effectLst/>
            </p:spPr>
            <p:txBody>
              <a:bodyPr wrap="square">
                <a:spAutoFit/>
              </a:bodyPr>
              <a:lstStyle/>
              <a:p>
                <a:pPr defTabSz="914377"/>
                <a:r>
                  <a:rPr lang="zh-CN" altLang="en-US" sz="1400" b="1" dirty="0">
                    <a:solidFill>
                      <a:srgbClr val="01C1F5"/>
                    </a:solidFill>
                    <a:cs typeface="+mn-ea"/>
                    <a:sym typeface="+mn-lt"/>
                  </a:rPr>
                  <a:t>汇报人：崔玲玲</a:t>
                </a:r>
              </a:p>
            </p:txBody>
          </p:sp>
          <p:sp>
            <p:nvSpPr>
              <p:cNvPr id="10" name="PA_库_46143">
                <a:extLst>
                  <a:ext uri="{FF2B5EF4-FFF2-40B4-BE49-F238E27FC236}">
                    <a16:creationId xmlns:a16="http://schemas.microsoft.com/office/drawing/2014/main" id="{B91CC189-C954-8CBF-F52C-DD64AFEC86CC}"/>
                  </a:ext>
                </a:extLst>
              </p:cNvPr>
              <p:cNvSpPr>
                <a:spLocks noChangeAspect="1"/>
              </p:cNvSpPr>
              <p:nvPr>
                <p:custDataLst>
                  <p:tags r:id="rId1"/>
                </p:custDataLst>
              </p:nvPr>
            </p:nvSpPr>
            <p:spPr bwMode="auto">
              <a:xfrm>
                <a:off x="6536532" y="4853945"/>
                <a:ext cx="290937" cy="313433"/>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rgbClr val="01C1F5"/>
              </a:solidFill>
              <a:ln>
                <a:noFill/>
              </a:ln>
            </p:spPr>
            <p:txBody>
              <a:bodyPr/>
              <a:lstStyle/>
              <a:p>
                <a:pPr defTabSz="914377"/>
                <a:endParaRPr lang="zh-CN" altLang="en-US" sz="1200" dirty="0">
                  <a:solidFill>
                    <a:schemeClr val="bg1">
                      <a:lumMod val="10000"/>
                    </a:schemeClr>
                  </a:solidFill>
                  <a:cs typeface="+mn-ea"/>
                  <a:sym typeface="+mn-lt"/>
                </a:endParaRPr>
              </a:p>
            </p:txBody>
          </p:sp>
        </p:grpSp>
      </p:grpSp>
      <p:grpSp>
        <p:nvGrpSpPr>
          <p:cNvPr id="22" name="图形 4">
            <a:extLst>
              <a:ext uri="{FF2B5EF4-FFF2-40B4-BE49-F238E27FC236}">
                <a16:creationId xmlns:a16="http://schemas.microsoft.com/office/drawing/2014/main" id="{F1343FF7-9A4D-85EE-FBBE-38599750C539}"/>
              </a:ext>
            </a:extLst>
          </p:cNvPr>
          <p:cNvGrpSpPr/>
          <p:nvPr/>
        </p:nvGrpSpPr>
        <p:grpSpPr>
          <a:xfrm>
            <a:off x="486899" y="558275"/>
            <a:ext cx="1857528" cy="1887911"/>
            <a:chOff x="10020071" y="4548749"/>
            <a:chExt cx="861987" cy="876086"/>
          </a:xfrm>
        </p:grpSpPr>
        <p:sp>
          <p:nvSpPr>
            <p:cNvPr id="23" name="任意多边形: 形状 22">
              <a:extLst>
                <a:ext uri="{FF2B5EF4-FFF2-40B4-BE49-F238E27FC236}">
                  <a16:creationId xmlns:a16="http://schemas.microsoft.com/office/drawing/2014/main" id="{77033A12-E871-12DF-82E2-50BDB57696B3}"/>
                </a:ext>
              </a:extLst>
            </p:cNvPr>
            <p:cNvSpPr/>
            <p:nvPr/>
          </p:nvSpPr>
          <p:spPr>
            <a:xfrm>
              <a:off x="10051555" y="4569323"/>
              <a:ext cx="830503" cy="855512"/>
            </a:xfrm>
            <a:custGeom>
              <a:avLst/>
              <a:gdLst>
                <a:gd name="connsiteX0" fmla="*/ 148162 w 830503"/>
                <a:gd name="connsiteY0" fmla="*/ 855513 h 855512"/>
                <a:gd name="connsiteX1" fmla="*/ 747591 w 830503"/>
                <a:gd name="connsiteY1" fmla="*/ 729891 h 855512"/>
                <a:gd name="connsiteX2" fmla="*/ 792224 w 830503"/>
                <a:gd name="connsiteY2" fmla="*/ 649167 h 855512"/>
                <a:gd name="connsiteX3" fmla="*/ 830504 w 830503"/>
                <a:gd name="connsiteY3" fmla="*/ 580724 h 855512"/>
                <a:gd name="connsiteX4" fmla="*/ 829989 w 830503"/>
                <a:gd name="connsiteY4" fmla="*/ 580878 h 855512"/>
                <a:gd name="connsiteX5" fmla="*/ 830390 w 830503"/>
                <a:gd name="connsiteY5" fmla="*/ 580158 h 855512"/>
                <a:gd name="connsiteX6" fmla="*/ 708803 w 830503"/>
                <a:gd name="connsiteY6" fmla="*/ 0 h 855512"/>
                <a:gd name="connsiteX7" fmla="*/ 0 w 830503"/>
                <a:gd name="connsiteY7" fmla="*/ 148544 h 85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0503" h="855512">
                  <a:moveTo>
                    <a:pt x="148162" y="855513"/>
                  </a:moveTo>
                  <a:lnTo>
                    <a:pt x="747591" y="729891"/>
                  </a:lnTo>
                  <a:lnTo>
                    <a:pt x="792224" y="649167"/>
                  </a:lnTo>
                  <a:lnTo>
                    <a:pt x="830504" y="580724"/>
                  </a:lnTo>
                  <a:lnTo>
                    <a:pt x="829989" y="580878"/>
                  </a:lnTo>
                  <a:lnTo>
                    <a:pt x="830390" y="580158"/>
                  </a:lnTo>
                  <a:lnTo>
                    <a:pt x="708803" y="0"/>
                  </a:lnTo>
                  <a:lnTo>
                    <a:pt x="0" y="148544"/>
                  </a:lnTo>
                  <a:close/>
                </a:path>
              </a:pathLst>
            </a:custGeom>
            <a:solidFill>
              <a:srgbClr val="B3B3B3">
                <a:alpha val="60000"/>
              </a:srgbClr>
            </a:solidFill>
            <a:ln w="5715" cap="flat">
              <a:noFill/>
              <a:prstDash val="solid"/>
              <a:miter/>
            </a:ln>
          </p:spPr>
          <p:txBody>
            <a:bodyPr rtlCol="0" anchor="ctr"/>
            <a:lstStyle/>
            <a:p>
              <a:endParaRPr lang="zh-CN" altLang="en-US"/>
            </a:p>
          </p:txBody>
        </p:sp>
        <p:grpSp>
          <p:nvGrpSpPr>
            <p:cNvPr id="24" name="图形 4">
              <a:extLst>
                <a:ext uri="{FF2B5EF4-FFF2-40B4-BE49-F238E27FC236}">
                  <a16:creationId xmlns:a16="http://schemas.microsoft.com/office/drawing/2014/main" id="{9ED512F9-25E2-F825-2DA6-A521C4D1E2E9}"/>
                </a:ext>
              </a:extLst>
            </p:cNvPr>
            <p:cNvGrpSpPr/>
            <p:nvPr/>
          </p:nvGrpSpPr>
          <p:grpSpPr>
            <a:xfrm>
              <a:off x="10020071" y="4548749"/>
              <a:ext cx="830504" cy="855512"/>
              <a:chOff x="10020071" y="4548749"/>
              <a:chExt cx="830504" cy="855512"/>
            </a:xfrm>
          </p:grpSpPr>
          <p:sp>
            <p:nvSpPr>
              <p:cNvPr id="25" name="任意多边形: 形状 24">
                <a:extLst>
                  <a:ext uri="{FF2B5EF4-FFF2-40B4-BE49-F238E27FC236}">
                    <a16:creationId xmlns:a16="http://schemas.microsoft.com/office/drawing/2014/main" id="{271E34CD-D818-1FE5-6402-5C17DA25B409}"/>
                  </a:ext>
                </a:extLst>
              </p:cNvPr>
              <p:cNvSpPr/>
              <p:nvPr/>
            </p:nvSpPr>
            <p:spPr>
              <a:xfrm>
                <a:off x="10020071" y="4548749"/>
                <a:ext cx="830384" cy="855512"/>
              </a:xfrm>
              <a:custGeom>
                <a:avLst/>
                <a:gdLst>
                  <a:gd name="connsiteX0" fmla="*/ 830384 w 830384"/>
                  <a:gd name="connsiteY0" fmla="*/ 580158 h 855512"/>
                  <a:gd name="connsiteX1" fmla="*/ 708803 w 830384"/>
                  <a:gd name="connsiteY1" fmla="*/ 0 h 855512"/>
                  <a:gd name="connsiteX2" fmla="*/ 0 w 830384"/>
                  <a:gd name="connsiteY2" fmla="*/ 148544 h 855512"/>
                  <a:gd name="connsiteX3" fmla="*/ 148156 w 830384"/>
                  <a:gd name="connsiteY3" fmla="*/ 855513 h 855512"/>
                  <a:gd name="connsiteX4" fmla="*/ 747585 w 830384"/>
                  <a:gd name="connsiteY4" fmla="*/ 729885 h 855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384" h="855512">
                    <a:moveTo>
                      <a:pt x="830384" y="580158"/>
                    </a:moveTo>
                    <a:lnTo>
                      <a:pt x="708803" y="0"/>
                    </a:lnTo>
                    <a:lnTo>
                      <a:pt x="0" y="148544"/>
                    </a:lnTo>
                    <a:lnTo>
                      <a:pt x="148156" y="855513"/>
                    </a:lnTo>
                    <a:lnTo>
                      <a:pt x="747585" y="729885"/>
                    </a:lnTo>
                    <a:close/>
                  </a:path>
                </a:pathLst>
              </a:custGeom>
              <a:solidFill>
                <a:srgbClr val="D8EFEE"/>
              </a:solidFill>
              <a:ln w="571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AE182E21-DEF1-C2A7-ECBC-809696A6F58C}"/>
                  </a:ext>
                </a:extLst>
              </p:cNvPr>
              <p:cNvSpPr/>
              <p:nvPr/>
            </p:nvSpPr>
            <p:spPr>
              <a:xfrm>
                <a:off x="10733937" y="5129473"/>
                <a:ext cx="116637" cy="149281"/>
              </a:xfrm>
              <a:custGeom>
                <a:avLst/>
                <a:gdLst>
                  <a:gd name="connsiteX0" fmla="*/ 116638 w 116637"/>
                  <a:gd name="connsiteY0" fmla="*/ 0 h 149281"/>
                  <a:gd name="connsiteX1" fmla="*/ 0 w 116637"/>
                  <a:gd name="connsiteY1" fmla="*/ 35130 h 149281"/>
                  <a:gd name="connsiteX2" fmla="*/ 33142 w 116637"/>
                  <a:gd name="connsiteY2" fmla="*/ 149281 h 149281"/>
                </a:gdLst>
                <a:ahLst/>
                <a:cxnLst>
                  <a:cxn ang="0">
                    <a:pos x="connsiteX0" y="connsiteY0"/>
                  </a:cxn>
                  <a:cxn ang="0">
                    <a:pos x="connsiteX1" y="connsiteY1"/>
                  </a:cxn>
                  <a:cxn ang="0">
                    <a:pos x="connsiteX2" y="connsiteY2"/>
                  </a:cxn>
                </a:cxnLst>
                <a:rect l="l" t="t" r="r" b="b"/>
                <a:pathLst>
                  <a:path w="116637" h="149281">
                    <a:moveTo>
                      <a:pt x="116638" y="0"/>
                    </a:moveTo>
                    <a:lnTo>
                      <a:pt x="0" y="35130"/>
                    </a:lnTo>
                    <a:lnTo>
                      <a:pt x="33142" y="149281"/>
                    </a:lnTo>
                    <a:close/>
                  </a:path>
                </a:pathLst>
              </a:custGeom>
              <a:solidFill>
                <a:srgbClr val="D3E2E1"/>
              </a:solidFill>
              <a:ln w="5715" cap="flat">
                <a:noFill/>
                <a:prstDash val="solid"/>
                <a:miter/>
              </a:ln>
            </p:spPr>
            <p:txBody>
              <a:bodyPr rtlCol="0" anchor="ctr"/>
              <a:lstStyle/>
              <a:p>
                <a:endParaRPr lang="zh-CN" altLang="en-US"/>
              </a:p>
            </p:txBody>
          </p:sp>
        </p:grpSp>
      </p:grpSp>
      <p:grpSp>
        <p:nvGrpSpPr>
          <p:cNvPr id="27" name="图形 4">
            <a:extLst>
              <a:ext uri="{FF2B5EF4-FFF2-40B4-BE49-F238E27FC236}">
                <a16:creationId xmlns:a16="http://schemas.microsoft.com/office/drawing/2014/main" id="{A5F43BEC-FA73-1A5B-C74C-598B3FFB9261}"/>
              </a:ext>
            </a:extLst>
          </p:cNvPr>
          <p:cNvGrpSpPr/>
          <p:nvPr/>
        </p:nvGrpSpPr>
        <p:grpSpPr>
          <a:xfrm rot="20254211">
            <a:off x="5424908" y="-808859"/>
            <a:ext cx="1747342" cy="1951045"/>
            <a:chOff x="4435927" y="-414133"/>
            <a:chExt cx="2000067" cy="2233233"/>
          </a:xfrm>
          <a:solidFill>
            <a:srgbClr val="FFFFFF"/>
          </a:solidFill>
        </p:grpSpPr>
        <p:grpSp>
          <p:nvGrpSpPr>
            <p:cNvPr id="28" name="图形 4">
              <a:extLst>
                <a:ext uri="{FF2B5EF4-FFF2-40B4-BE49-F238E27FC236}">
                  <a16:creationId xmlns:a16="http://schemas.microsoft.com/office/drawing/2014/main" id="{6BB7B8C1-3EED-991B-C8EB-DE4D974B0AA5}"/>
                </a:ext>
              </a:extLst>
            </p:cNvPr>
            <p:cNvGrpSpPr/>
            <p:nvPr/>
          </p:nvGrpSpPr>
          <p:grpSpPr>
            <a:xfrm>
              <a:off x="4550684" y="-414133"/>
              <a:ext cx="1885310" cy="2233233"/>
              <a:chOff x="4550684" y="-414133"/>
              <a:chExt cx="1885310" cy="2233233"/>
            </a:xfrm>
            <a:solidFill>
              <a:srgbClr val="FFFFFF"/>
            </a:solidFill>
          </p:grpSpPr>
          <p:sp>
            <p:nvSpPr>
              <p:cNvPr id="64" name="任意多边形: 形状 63">
                <a:extLst>
                  <a:ext uri="{FF2B5EF4-FFF2-40B4-BE49-F238E27FC236}">
                    <a16:creationId xmlns:a16="http://schemas.microsoft.com/office/drawing/2014/main" id="{31786CA0-CC1B-3D17-8CF7-7575DF10B477}"/>
                  </a:ext>
                </a:extLst>
              </p:cNvPr>
              <p:cNvSpPr/>
              <p:nvPr/>
            </p:nvSpPr>
            <p:spPr>
              <a:xfrm>
                <a:off x="4599622"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3 w 1836372"/>
                  <a:gd name="connsiteY6" fmla="*/ 2158384 h 2233233"/>
                  <a:gd name="connsiteX7" fmla="*/ 1836373 w 1836372"/>
                  <a:gd name="connsiteY7" fmla="*/ 74849 h 2233233"/>
                  <a:gd name="connsiteX8" fmla="*/ 1761523 w 1836372"/>
                  <a:gd name="connsiteY8" fmla="*/ 0 h 2233233"/>
                  <a:gd name="connsiteX9" fmla="*/ 92074 w 1836372"/>
                  <a:gd name="connsiteY9" fmla="*/ 2123780 h 2233233"/>
                  <a:gd name="connsiteX10" fmla="*/ 51658 w 1836372"/>
                  <a:gd name="connsiteY10" fmla="*/ 2083363 h 2233233"/>
                  <a:gd name="connsiteX11" fmla="*/ 92074 w 1836372"/>
                  <a:gd name="connsiteY11" fmla="*/ 2042947 h 2233233"/>
                  <a:gd name="connsiteX12" fmla="*/ 132491 w 1836372"/>
                  <a:gd name="connsiteY12" fmla="*/ 2083363 h 2233233"/>
                  <a:gd name="connsiteX13" fmla="*/ 92074 w 1836372"/>
                  <a:gd name="connsiteY13" fmla="*/ 2123780 h 2233233"/>
                  <a:gd name="connsiteX14" fmla="*/ 92074 w 1836372"/>
                  <a:gd name="connsiteY14" fmla="*/ 1985671 h 2233233"/>
                  <a:gd name="connsiteX15" fmla="*/ 51658 w 1836372"/>
                  <a:gd name="connsiteY15" fmla="*/ 1945255 h 2233233"/>
                  <a:gd name="connsiteX16" fmla="*/ 92074 w 1836372"/>
                  <a:gd name="connsiteY16" fmla="*/ 1904838 h 2233233"/>
                  <a:gd name="connsiteX17" fmla="*/ 132491 w 1836372"/>
                  <a:gd name="connsiteY17" fmla="*/ 1945255 h 2233233"/>
                  <a:gd name="connsiteX18" fmla="*/ 92074 w 1836372"/>
                  <a:gd name="connsiteY18" fmla="*/ 1985671 h 2233233"/>
                  <a:gd name="connsiteX19" fmla="*/ 92074 w 1836372"/>
                  <a:gd name="connsiteY19" fmla="*/ 1847562 h 2233233"/>
                  <a:gd name="connsiteX20" fmla="*/ 51658 w 1836372"/>
                  <a:gd name="connsiteY20" fmla="*/ 1807146 h 2233233"/>
                  <a:gd name="connsiteX21" fmla="*/ 92074 w 1836372"/>
                  <a:gd name="connsiteY21" fmla="*/ 1766729 h 2233233"/>
                  <a:gd name="connsiteX22" fmla="*/ 132491 w 1836372"/>
                  <a:gd name="connsiteY22" fmla="*/ 1807146 h 2233233"/>
                  <a:gd name="connsiteX23" fmla="*/ 92074 w 1836372"/>
                  <a:gd name="connsiteY23" fmla="*/ 1847562 h 2233233"/>
                  <a:gd name="connsiteX24" fmla="*/ 92074 w 1836372"/>
                  <a:gd name="connsiteY24" fmla="*/ 1709459 h 2233233"/>
                  <a:gd name="connsiteX25" fmla="*/ 51658 w 1836372"/>
                  <a:gd name="connsiteY25" fmla="*/ 1669043 h 2233233"/>
                  <a:gd name="connsiteX26" fmla="*/ 92074 w 1836372"/>
                  <a:gd name="connsiteY26" fmla="*/ 1628627 h 2233233"/>
                  <a:gd name="connsiteX27" fmla="*/ 132491 w 1836372"/>
                  <a:gd name="connsiteY27" fmla="*/ 1669043 h 2233233"/>
                  <a:gd name="connsiteX28" fmla="*/ 92074 w 1836372"/>
                  <a:gd name="connsiteY28" fmla="*/ 1709459 h 2233233"/>
                  <a:gd name="connsiteX29" fmla="*/ 92074 w 1836372"/>
                  <a:gd name="connsiteY29" fmla="*/ 1571351 h 2233233"/>
                  <a:gd name="connsiteX30" fmla="*/ 51658 w 1836372"/>
                  <a:gd name="connsiteY30" fmla="*/ 1530934 h 2233233"/>
                  <a:gd name="connsiteX31" fmla="*/ 92074 w 1836372"/>
                  <a:gd name="connsiteY31" fmla="*/ 1490518 h 2233233"/>
                  <a:gd name="connsiteX32" fmla="*/ 132491 w 1836372"/>
                  <a:gd name="connsiteY32" fmla="*/ 1530934 h 2233233"/>
                  <a:gd name="connsiteX33" fmla="*/ 92074 w 1836372"/>
                  <a:gd name="connsiteY33" fmla="*/ 1571351 h 2233233"/>
                  <a:gd name="connsiteX34" fmla="*/ 92074 w 1836372"/>
                  <a:gd name="connsiteY34" fmla="*/ 1433242 h 2233233"/>
                  <a:gd name="connsiteX35" fmla="*/ 51658 w 1836372"/>
                  <a:gd name="connsiteY35" fmla="*/ 1392826 h 2233233"/>
                  <a:gd name="connsiteX36" fmla="*/ 92074 w 1836372"/>
                  <a:gd name="connsiteY36" fmla="*/ 1352409 h 2233233"/>
                  <a:gd name="connsiteX37" fmla="*/ 132491 w 1836372"/>
                  <a:gd name="connsiteY37" fmla="*/ 1392826 h 2233233"/>
                  <a:gd name="connsiteX38" fmla="*/ 92074 w 1836372"/>
                  <a:gd name="connsiteY38" fmla="*/ 1433242 h 2233233"/>
                  <a:gd name="connsiteX39" fmla="*/ 92074 w 1836372"/>
                  <a:gd name="connsiteY39" fmla="*/ 1295133 h 2233233"/>
                  <a:gd name="connsiteX40" fmla="*/ 51658 w 1836372"/>
                  <a:gd name="connsiteY40" fmla="*/ 1254717 h 2233233"/>
                  <a:gd name="connsiteX41" fmla="*/ 92074 w 1836372"/>
                  <a:gd name="connsiteY41" fmla="*/ 1214300 h 2233233"/>
                  <a:gd name="connsiteX42" fmla="*/ 132491 w 1836372"/>
                  <a:gd name="connsiteY42" fmla="*/ 1254717 h 2233233"/>
                  <a:gd name="connsiteX43" fmla="*/ 92074 w 1836372"/>
                  <a:gd name="connsiteY43" fmla="*/ 1295133 h 2233233"/>
                  <a:gd name="connsiteX44" fmla="*/ 92074 w 1836372"/>
                  <a:gd name="connsiteY44" fmla="*/ 1157030 h 2233233"/>
                  <a:gd name="connsiteX45" fmla="*/ 51658 w 1836372"/>
                  <a:gd name="connsiteY45" fmla="*/ 1116614 h 2233233"/>
                  <a:gd name="connsiteX46" fmla="*/ 92074 w 1836372"/>
                  <a:gd name="connsiteY46" fmla="*/ 1076197 h 2233233"/>
                  <a:gd name="connsiteX47" fmla="*/ 132491 w 1836372"/>
                  <a:gd name="connsiteY47" fmla="*/ 1116614 h 2233233"/>
                  <a:gd name="connsiteX48" fmla="*/ 92074 w 1836372"/>
                  <a:gd name="connsiteY48" fmla="*/ 1157030 h 2233233"/>
                  <a:gd name="connsiteX49" fmla="*/ 92074 w 1836372"/>
                  <a:gd name="connsiteY49" fmla="*/ 1018922 h 2233233"/>
                  <a:gd name="connsiteX50" fmla="*/ 51658 w 1836372"/>
                  <a:gd name="connsiteY50" fmla="*/ 978505 h 2233233"/>
                  <a:gd name="connsiteX51" fmla="*/ 92074 w 1836372"/>
                  <a:gd name="connsiteY51" fmla="*/ 938089 h 2233233"/>
                  <a:gd name="connsiteX52" fmla="*/ 132491 w 1836372"/>
                  <a:gd name="connsiteY52" fmla="*/ 978505 h 2233233"/>
                  <a:gd name="connsiteX53" fmla="*/ 92074 w 1836372"/>
                  <a:gd name="connsiteY53" fmla="*/ 1018922 h 2233233"/>
                  <a:gd name="connsiteX54" fmla="*/ 92074 w 1836372"/>
                  <a:gd name="connsiteY54" fmla="*/ 880813 h 2233233"/>
                  <a:gd name="connsiteX55" fmla="*/ 51658 w 1836372"/>
                  <a:gd name="connsiteY55" fmla="*/ 840396 h 2233233"/>
                  <a:gd name="connsiteX56" fmla="*/ 92074 w 1836372"/>
                  <a:gd name="connsiteY56" fmla="*/ 799980 h 2233233"/>
                  <a:gd name="connsiteX57" fmla="*/ 132491 w 1836372"/>
                  <a:gd name="connsiteY57" fmla="*/ 840396 h 2233233"/>
                  <a:gd name="connsiteX58" fmla="*/ 92074 w 1836372"/>
                  <a:gd name="connsiteY58" fmla="*/ 880813 h 2233233"/>
                  <a:gd name="connsiteX59" fmla="*/ 92074 w 1836372"/>
                  <a:gd name="connsiteY59" fmla="*/ 742710 h 2233233"/>
                  <a:gd name="connsiteX60" fmla="*/ 51658 w 1836372"/>
                  <a:gd name="connsiteY60" fmla="*/ 702294 h 2233233"/>
                  <a:gd name="connsiteX61" fmla="*/ 92074 w 1836372"/>
                  <a:gd name="connsiteY61" fmla="*/ 661877 h 2233233"/>
                  <a:gd name="connsiteX62" fmla="*/ 132491 w 1836372"/>
                  <a:gd name="connsiteY62" fmla="*/ 702294 h 2233233"/>
                  <a:gd name="connsiteX63" fmla="*/ 92074 w 1836372"/>
                  <a:gd name="connsiteY63" fmla="*/ 742710 h 2233233"/>
                  <a:gd name="connsiteX64" fmla="*/ 92074 w 1836372"/>
                  <a:gd name="connsiteY64" fmla="*/ 604601 h 2233233"/>
                  <a:gd name="connsiteX65" fmla="*/ 51658 w 1836372"/>
                  <a:gd name="connsiteY65" fmla="*/ 564185 h 2233233"/>
                  <a:gd name="connsiteX66" fmla="*/ 92074 w 1836372"/>
                  <a:gd name="connsiteY66" fmla="*/ 523768 h 2233233"/>
                  <a:gd name="connsiteX67" fmla="*/ 132491 w 1836372"/>
                  <a:gd name="connsiteY67" fmla="*/ 564185 h 2233233"/>
                  <a:gd name="connsiteX68" fmla="*/ 92074 w 1836372"/>
                  <a:gd name="connsiteY68" fmla="*/ 604601 h 2233233"/>
                  <a:gd name="connsiteX69" fmla="*/ 92074 w 1836372"/>
                  <a:gd name="connsiteY69" fmla="*/ 466493 h 2233233"/>
                  <a:gd name="connsiteX70" fmla="*/ 51658 w 1836372"/>
                  <a:gd name="connsiteY70" fmla="*/ 426076 h 2233233"/>
                  <a:gd name="connsiteX71" fmla="*/ 92074 w 1836372"/>
                  <a:gd name="connsiteY71" fmla="*/ 385660 h 2233233"/>
                  <a:gd name="connsiteX72" fmla="*/ 132491 w 1836372"/>
                  <a:gd name="connsiteY72" fmla="*/ 426076 h 2233233"/>
                  <a:gd name="connsiteX73" fmla="*/ 92074 w 1836372"/>
                  <a:gd name="connsiteY73" fmla="*/ 466493 h 2233233"/>
                  <a:gd name="connsiteX74" fmla="*/ 92074 w 1836372"/>
                  <a:gd name="connsiteY74" fmla="*/ 328390 h 2233233"/>
                  <a:gd name="connsiteX75" fmla="*/ 51658 w 1836372"/>
                  <a:gd name="connsiteY75" fmla="*/ 287973 h 2233233"/>
                  <a:gd name="connsiteX76" fmla="*/ 92074 w 1836372"/>
                  <a:gd name="connsiteY76" fmla="*/ 247557 h 2233233"/>
                  <a:gd name="connsiteX77" fmla="*/ 132491 w 1836372"/>
                  <a:gd name="connsiteY77" fmla="*/ 287973 h 2233233"/>
                  <a:gd name="connsiteX78" fmla="*/ 92074 w 1836372"/>
                  <a:gd name="connsiteY78" fmla="*/ 328390 h 2233233"/>
                  <a:gd name="connsiteX79" fmla="*/ 92074 w 1836372"/>
                  <a:gd name="connsiteY79" fmla="*/ 190281 h 2233233"/>
                  <a:gd name="connsiteX80" fmla="*/ 51658 w 1836372"/>
                  <a:gd name="connsiteY80" fmla="*/ 149864 h 2233233"/>
                  <a:gd name="connsiteX81" fmla="*/ 92074 w 1836372"/>
                  <a:gd name="connsiteY81" fmla="*/ 109448 h 2233233"/>
                  <a:gd name="connsiteX82" fmla="*/ 132491 w 1836372"/>
                  <a:gd name="connsiteY82" fmla="*/ 149864 h 2233233"/>
                  <a:gd name="connsiteX83" fmla="*/ 92074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3" y="2199721"/>
                      <a:pt x="1836373" y="2158384"/>
                    </a:cubicBezTo>
                    <a:lnTo>
                      <a:pt x="1836373" y="74849"/>
                    </a:lnTo>
                    <a:cubicBezTo>
                      <a:pt x="1836373" y="33507"/>
                      <a:pt x="1802860" y="0"/>
                      <a:pt x="1761523" y="0"/>
                    </a:cubicBezTo>
                    <a:close/>
                    <a:moveTo>
                      <a:pt x="92074" y="2123780"/>
                    </a:moveTo>
                    <a:cubicBezTo>
                      <a:pt x="69752" y="2123780"/>
                      <a:pt x="51658" y="2105686"/>
                      <a:pt x="51658" y="2083363"/>
                    </a:cubicBezTo>
                    <a:cubicBezTo>
                      <a:pt x="51658" y="2061041"/>
                      <a:pt x="69752" y="2042947"/>
                      <a:pt x="92074" y="2042947"/>
                    </a:cubicBezTo>
                    <a:cubicBezTo>
                      <a:pt x="114397" y="2042947"/>
                      <a:pt x="132491" y="2061041"/>
                      <a:pt x="132491" y="2083363"/>
                    </a:cubicBezTo>
                    <a:cubicBezTo>
                      <a:pt x="132491" y="2105686"/>
                      <a:pt x="114397" y="2123780"/>
                      <a:pt x="92074" y="2123780"/>
                    </a:cubicBezTo>
                    <a:close/>
                    <a:moveTo>
                      <a:pt x="92074" y="1985671"/>
                    </a:moveTo>
                    <a:cubicBezTo>
                      <a:pt x="69752" y="1985671"/>
                      <a:pt x="51658" y="1967577"/>
                      <a:pt x="51658" y="1945255"/>
                    </a:cubicBezTo>
                    <a:cubicBezTo>
                      <a:pt x="51658" y="1922932"/>
                      <a:pt x="69752" y="1904838"/>
                      <a:pt x="92074" y="1904838"/>
                    </a:cubicBezTo>
                    <a:cubicBezTo>
                      <a:pt x="114397" y="1904838"/>
                      <a:pt x="132491" y="1922932"/>
                      <a:pt x="132491" y="1945255"/>
                    </a:cubicBezTo>
                    <a:cubicBezTo>
                      <a:pt x="132491" y="1967577"/>
                      <a:pt x="114397" y="1985671"/>
                      <a:pt x="92074" y="1985671"/>
                    </a:cubicBezTo>
                    <a:close/>
                    <a:moveTo>
                      <a:pt x="92074" y="1847562"/>
                    </a:moveTo>
                    <a:cubicBezTo>
                      <a:pt x="69752" y="1847562"/>
                      <a:pt x="51658" y="1829469"/>
                      <a:pt x="51658" y="1807146"/>
                    </a:cubicBezTo>
                    <a:cubicBezTo>
                      <a:pt x="51658" y="1784823"/>
                      <a:pt x="69752" y="1766729"/>
                      <a:pt x="92074" y="1766729"/>
                    </a:cubicBezTo>
                    <a:cubicBezTo>
                      <a:pt x="114397" y="1766729"/>
                      <a:pt x="132491" y="1784823"/>
                      <a:pt x="132491" y="1807146"/>
                    </a:cubicBezTo>
                    <a:cubicBezTo>
                      <a:pt x="132491" y="1829469"/>
                      <a:pt x="114397" y="1847562"/>
                      <a:pt x="92074" y="1847562"/>
                    </a:cubicBezTo>
                    <a:close/>
                    <a:moveTo>
                      <a:pt x="92074" y="1709459"/>
                    </a:moveTo>
                    <a:cubicBezTo>
                      <a:pt x="69752" y="1709459"/>
                      <a:pt x="51658" y="1691366"/>
                      <a:pt x="51658" y="1669043"/>
                    </a:cubicBezTo>
                    <a:cubicBezTo>
                      <a:pt x="51658" y="1646720"/>
                      <a:pt x="69752" y="1628627"/>
                      <a:pt x="92074" y="1628627"/>
                    </a:cubicBezTo>
                    <a:cubicBezTo>
                      <a:pt x="114397" y="1628627"/>
                      <a:pt x="132491" y="1646720"/>
                      <a:pt x="132491" y="1669043"/>
                    </a:cubicBezTo>
                    <a:cubicBezTo>
                      <a:pt x="132491" y="1691360"/>
                      <a:pt x="114397" y="1709459"/>
                      <a:pt x="92074" y="1709459"/>
                    </a:cubicBezTo>
                    <a:close/>
                    <a:moveTo>
                      <a:pt x="92074" y="1571351"/>
                    </a:moveTo>
                    <a:cubicBezTo>
                      <a:pt x="69752" y="1571351"/>
                      <a:pt x="51658" y="1553257"/>
                      <a:pt x="51658" y="1530934"/>
                    </a:cubicBezTo>
                    <a:cubicBezTo>
                      <a:pt x="51658" y="1508612"/>
                      <a:pt x="69752" y="1490518"/>
                      <a:pt x="92074" y="1490518"/>
                    </a:cubicBezTo>
                    <a:cubicBezTo>
                      <a:pt x="114397" y="1490518"/>
                      <a:pt x="132491" y="1508612"/>
                      <a:pt x="132491" y="1530934"/>
                    </a:cubicBezTo>
                    <a:cubicBezTo>
                      <a:pt x="132491" y="1553257"/>
                      <a:pt x="114397" y="1571351"/>
                      <a:pt x="92074" y="1571351"/>
                    </a:cubicBezTo>
                    <a:close/>
                    <a:moveTo>
                      <a:pt x="92074" y="1433242"/>
                    </a:moveTo>
                    <a:cubicBezTo>
                      <a:pt x="69752" y="1433242"/>
                      <a:pt x="51658" y="1415148"/>
                      <a:pt x="51658" y="1392826"/>
                    </a:cubicBezTo>
                    <a:cubicBezTo>
                      <a:pt x="51658" y="1370503"/>
                      <a:pt x="69752" y="1352409"/>
                      <a:pt x="92074" y="1352409"/>
                    </a:cubicBezTo>
                    <a:cubicBezTo>
                      <a:pt x="114397" y="1352409"/>
                      <a:pt x="132491" y="1370503"/>
                      <a:pt x="132491" y="1392826"/>
                    </a:cubicBezTo>
                    <a:cubicBezTo>
                      <a:pt x="132491" y="1415148"/>
                      <a:pt x="114397" y="1433242"/>
                      <a:pt x="92074" y="1433242"/>
                    </a:cubicBezTo>
                    <a:close/>
                    <a:moveTo>
                      <a:pt x="92074" y="1295133"/>
                    </a:moveTo>
                    <a:cubicBezTo>
                      <a:pt x="69752" y="1295133"/>
                      <a:pt x="51658" y="1277040"/>
                      <a:pt x="51658" y="1254717"/>
                    </a:cubicBezTo>
                    <a:cubicBezTo>
                      <a:pt x="51658" y="1232394"/>
                      <a:pt x="69752" y="1214300"/>
                      <a:pt x="92074" y="1214300"/>
                    </a:cubicBezTo>
                    <a:cubicBezTo>
                      <a:pt x="114397" y="1214300"/>
                      <a:pt x="132491" y="1232394"/>
                      <a:pt x="132491" y="1254717"/>
                    </a:cubicBezTo>
                    <a:cubicBezTo>
                      <a:pt x="132491" y="1277040"/>
                      <a:pt x="114397" y="1295133"/>
                      <a:pt x="92074" y="1295133"/>
                    </a:cubicBezTo>
                    <a:close/>
                    <a:moveTo>
                      <a:pt x="92074" y="1157030"/>
                    </a:moveTo>
                    <a:cubicBezTo>
                      <a:pt x="69752" y="1157030"/>
                      <a:pt x="51658" y="1138937"/>
                      <a:pt x="51658" y="1116614"/>
                    </a:cubicBezTo>
                    <a:cubicBezTo>
                      <a:pt x="51658" y="1094291"/>
                      <a:pt x="69752" y="1076197"/>
                      <a:pt x="92074" y="1076197"/>
                    </a:cubicBezTo>
                    <a:cubicBezTo>
                      <a:pt x="114397" y="1076197"/>
                      <a:pt x="132491" y="1094291"/>
                      <a:pt x="132491" y="1116614"/>
                    </a:cubicBezTo>
                    <a:cubicBezTo>
                      <a:pt x="132491" y="1138937"/>
                      <a:pt x="114397" y="1157030"/>
                      <a:pt x="92074" y="1157030"/>
                    </a:cubicBezTo>
                    <a:close/>
                    <a:moveTo>
                      <a:pt x="92074" y="1018922"/>
                    </a:moveTo>
                    <a:cubicBezTo>
                      <a:pt x="69752" y="1018922"/>
                      <a:pt x="51658" y="1000828"/>
                      <a:pt x="51658" y="978505"/>
                    </a:cubicBezTo>
                    <a:cubicBezTo>
                      <a:pt x="51658" y="956182"/>
                      <a:pt x="69752" y="938089"/>
                      <a:pt x="92074" y="938089"/>
                    </a:cubicBezTo>
                    <a:cubicBezTo>
                      <a:pt x="114397" y="938089"/>
                      <a:pt x="132491" y="956182"/>
                      <a:pt x="132491" y="978505"/>
                    </a:cubicBezTo>
                    <a:cubicBezTo>
                      <a:pt x="132491" y="1000828"/>
                      <a:pt x="114397" y="1018922"/>
                      <a:pt x="92074" y="1018922"/>
                    </a:cubicBezTo>
                    <a:close/>
                    <a:moveTo>
                      <a:pt x="92074" y="880813"/>
                    </a:moveTo>
                    <a:cubicBezTo>
                      <a:pt x="69752" y="880813"/>
                      <a:pt x="51658" y="862719"/>
                      <a:pt x="51658" y="840396"/>
                    </a:cubicBezTo>
                    <a:cubicBezTo>
                      <a:pt x="51658" y="818074"/>
                      <a:pt x="69752" y="799980"/>
                      <a:pt x="92074" y="799980"/>
                    </a:cubicBezTo>
                    <a:cubicBezTo>
                      <a:pt x="114397" y="799980"/>
                      <a:pt x="132491" y="818074"/>
                      <a:pt x="132491" y="840396"/>
                    </a:cubicBezTo>
                    <a:cubicBezTo>
                      <a:pt x="132491" y="862719"/>
                      <a:pt x="114397" y="880813"/>
                      <a:pt x="92074" y="880813"/>
                    </a:cubicBezTo>
                    <a:close/>
                    <a:moveTo>
                      <a:pt x="92074" y="742710"/>
                    </a:moveTo>
                    <a:cubicBezTo>
                      <a:pt x="69752" y="742710"/>
                      <a:pt x="51658" y="724616"/>
                      <a:pt x="51658" y="702294"/>
                    </a:cubicBezTo>
                    <a:cubicBezTo>
                      <a:pt x="51658" y="679971"/>
                      <a:pt x="69752" y="661877"/>
                      <a:pt x="92074" y="661877"/>
                    </a:cubicBezTo>
                    <a:cubicBezTo>
                      <a:pt x="114397" y="661877"/>
                      <a:pt x="132491" y="679971"/>
                      <a:pt x="132491" y="702294"/>
                    </a:cubicBezTo>
                    <a:cubicBezTo>
                      <a:pt x="132491" y="724616"/>
                      <a:pt x="114397" y="742710"/>
                      <a:pt x="92074" y="742710"/>
                    </a:cubicBezTo>
                    <a:close/>
                    <a:moveTo>
                      <a:pt x="92074" y="604601"/>
                    </a:moveTo>
                    <a:cubicBezTo>
                      <a:pt x="69752" y="604601"/>
                      <a:pt x="51658" y="586508"/>
                      <a:pt x="51658" y="564185"/>
                    </a:cubicBezTo>
                    <a:cubicBezTo>
                      <a:pt x="51658" y="541862"/>
                      <a:pt x="69752" y="523768"/>
                      <a:pt x="92074" y="523768"/>
                    </a:cubicBezTo>
                    <a:cubicBezTo>
                      <a:pt x="114397" y="523768"/>
                      <a:pt x="132491" y="541862"/>
                      <a:pt x="132491" y="564185"/>
                    </a:cubicBezTo>
                    <a:cubicBezTo>
                      <a:pt x="132491" y="586508"/>
                      <a:pt x="114397" y="604601"/>
                      <a:pt x="92074" y="604601"/>
                    </a:cubicBezTo>
                    <a:close/>
                    <a:moveTo>
                      <a:pt x="92074" y="466493"/>
                    </a:moveTo>
                    <a:cubicBezTo>
                      <a:pt x="69752" y="466493"/>
                      <a:pt x="51658" y="448399"/>
                      <a:pt x="51658" y="426076"/>
                    </a:cubicBezTo>
                    <a:cubicBezTo>
                      <a:pt x="51658" y="403759"/>
                      <a:pt x="69752" y="385660"/>
                      <a:pt x="92074" y="385660"/>
                    </a:cubicBezTo>
                    <a:cubicBezTo>
                      <a:pt x="114397" y="385660"/>
                      <a:pt x="132491" y="403753"/>
                      <a:pt x="132491" y="426076"/>
                    </a:cubicBezTo>
                    <a:cubicBezTo>
                      <a:pt x="132491" y="448399"/>
                      <a:pt x="114397" y="466493"/>
                      <a:pt x="92074" y="466493"/>
                    </a:cubicBezTo>
                    <a:close/>
                    <a:moveTo>
                      <a:pt x="92074" y="328390"/>
                    </a:moveTo>
                    <a:cubicBezTo>
                      <a:pt x="69752" y="328390"/>
                      <a:pt x="51658" y="310296"/>
                      <a:pt x="51658" y="287973"/>
                    </a:cubicBezTo>
                    <a:cubicBezTo>
                      <a:pt x="51658" y="265650"/>
                      <a:pt x="69752" y="247557"/>
                      <a:pt x="92074" y="247557"/>
                    </a:cubicBezTo>
                    <a:cubicBezTo>
                      <a:pt x="114397" y="247557"/>
                      <a:pt x="132491" y="265650"/>
                      <a:pt x="132491" y="287973"/>
                    </a:cubicBezTo>
                    <a:cubicBezTo>
                      <a:pt x="132491" y="310290"/>
                      <a:pt x="114397" y="328390"/>
                      <a:pt x="92074" y="328390"/>
                    </a:cubicBezTo>
                    <a:close/>
                    <a:moveTo>
                      <a:pt x="92074" y="190281"/>
                    </a:moveTo>
                    <a:cubicBezTo>
                      <a:pt x="69752" y="190281"/>
                      <a:pt x="51658" y="172187"/>
                      <a:pt x="51658" y="149864"/>
                    </a:cubicBezTo>
                    <a:cubicBezTo>
                      <a:pt x="51658" y="127547"/>
                      <a:pt x="69752" y="109448"/>
                      <a:pt x="92074" y="109448"/>
                    </a:cubicBezTo>
                    <a:cubicBezTo>
                      <a:pt x="114397" y="109448"/>
                      <a:pt x="132491" y="127542"/>
                      <a:pt x="132491" y="149864"/>
                    </a:cubicBezTo>
                    <a:cubicBezTo>
                      <a:pt x="132491" y="172187"/>
                      <a:pt x="114397" y="190281"/>
                      <a:pt x="92074"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5" name="任意多边形: 形状 64">
                <a:extLst>
                  <a:ext uri="{FF2B5EF4-FFF2-40B4-BE49-F238E27FC236}">
                    <a16:creationId xmlns:a16="http://schemas.microsoft.com/office/drawing/2014/main" id="{65B19535-917E-ADB5-4BE9-7E9934F92C15}"/>
                  </a:ext>
                </a:extLst>
              </p:cNvPr>
              <p:cNvSpPr/>
              <p:nvPr/>
            </p:nvSpPr>
            <p:spPr>
              <a:xfrm>
                <a:off x="4575150"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8"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403"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403"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403"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403"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403"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403"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403"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403"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403"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403"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403"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403"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403"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403"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403"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6" name="任意多边形: 形状 65">
                <a:extLst>
                  <a:ext uri="{FF2B5EF4-FFF2-40B4-BE49-F238E27FC236}">
                    <a16:creationId xmlns:a16="http://schemas.microsoft.com/office/drawing/2014/main" id="{9B100E8F-C13F-B6CC-908E-AE9340447B2F}"/>
                  </a:ext>
                </a:extLst>
              </p:cNvPr>
              <p:cNvSpPr/>
              <p:nvPr/>
            </p:nvSpPr>
            <p:spPr>
              <a:xfrm>
                <a:off x="4550684"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2"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397"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397"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sp>
          <p:nvSpPr>
            <p:cNvPr id="29" name="任意多边形: 形状 28">
              <a:extLst>
                <a:ext uri="{FF2B5EF4-FFF2-40B4-BE49-F238E27FC236}">
                  <a16:creationId xmlns:a16="http://schemas.microsoft.com/office/drawing/2014/main" id="{D013C126-61CC-BA37-2809-73C4B1FE93FE}"/>
                </a:ext>
              </a:extLst>
            </p:cNvPr>
            <p:cNvSpPr/>
            <p:nvPr/>
          </p:nvSpPr>
          <p:spPr>
            <a:xfrm>
              <a:off x="4524801"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59" y="2233234"/>
                    <a:pt x="1836372" y="2199721"/>
                    <a:pt x="1836372" y="2158384"/>
                  </a:cubicBezTo>
                  <a:lnTo>
                    <a:pt x="1836372" y="74849"/>
                  </a:lnTo>
                  <a:cubicBezTo>
                    <a:pt x="1836372" y="33507"/>
                    <a:pt x="1802859"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1"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1"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1"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1"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9"/>
                    <a:pt x="69757" y="1352409"/>
                    <a:pt x="92080" y="1352409"/>
                  </a:cubicBezTo>
                  <a:cubicBezTo>
                    <a:pt x="114403" y="1352409"/>
                    <a:pt x="132497" y="1370503"/>
                    <a:pt x="132497" y="1392826"/>
                  </a:cubicBezTo>
                  <a:cubicBezTo>
                    <a:pt x="132491"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1"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1"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1"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1"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1" y="586508"/>
                    <a:pt x="114397" y="604601"/>
                    <a:pt x="92080" y="604601"/>
                  </a:cubicBezTo>
                  <a:close/>
                  <a:moveTo>
                    <a:pt x="92080" y="466493"/>
                  </a:moveTo>
                  <a:cubicBezTo>
                    <a:pt x="69757" y="466493"/>
                    <a:pt x="51664" y="448399"/>
                    <a:pt x="51664" y="426076"/>
                  </a:cubicBezTo>
                  <a:cubicBezTo>
                    <a:pt x="51664" y="403753"/>
                    <a:pt x="69757" y="385660"/>
                    <a:pt x="92080" y="385660"/>
                  </a:cubicBezTo>
                  <a:cubicBezTo>
                    <a:pt x="114403" y="385660"/>
                    <a:pt x="132497" y="403753"/>
                    <a:pt x="132497" y="426076"/>
                  </a:cubicBezTo>
                  <a:cubicBezTo>
                    <a:pt x="132491"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1" y="310290"/>
                    <a:pt x="114397" y="328390"/>
                    <a:pt x="92080" y="328390"/>
                  </a:cubicBezTo>
                  <a:close/>
                  <a:moveTo>
                    <a:pt x="92080" y="190281"/>
                  </a:moveTo>
                  <a:cubicBezTo>
                    <a:pt x="69757" y="190281"/>
                    <a:pt x="51664" y="172187"/>
                    <a:pt x="51664" y="149864"/>
                  </a:cubicBezTo>
                  <a:cubicBezTo>
                    <a:pt x="51664" y="127542"/>
                    <a:pt x="69757" y="109448"/>
                    <a:pt x="92080" y="109448"/>
                  </a:cubicBezTo>
                  <a:cubicBezTo>
                    <a:pt x="114403" y="109448"/>
                    <a:pt x="132497" y="127542"/>
                    <a:pt x="132497" y="149864"/>
                  </a:cubicBezTo>
                  <a:cubicBezTo>
                    <a:pt x="132491"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nvGrpSpPr>
            <p:cNvPr id="30" name="图形 4">
              <a:extLst>
                <a:ext uri="{FF2B5EF4-FFF2-40B4-BE49-F238E27FC236}">
                  <a16:creationId xmlns:a16="http://schemas.microsoft.com/office/drawing/2014/main" id="{19A18697-8683-164A-7317-70AB231BFA91}"/>
                </a:ext>
              </a:extLst>
            </p:cNvPr>
            <p:cNvGrpSpPr/>
            <p:nvPr/>
          </p:nvGrpSpPr>
          <p:grpSpPr>
            <a:xfrm>
              <a:off x="4435927" y="-278619"/>
              <a:ext cx="182702" cy="1962205"/>
              <a:chOff x="4435927" y="-278619"/>
              <a:chExt cx="182702" cy="1962205"/>
            </a:xfrm>
            <a:solidFill>
              <a:srgbClr val="FFFFFF"/>
            </a:solidFill>
          </p:grpSpPr>
          <p:sp>
            <p:nvSpPr>
              <p:cNvPr id="49" name="任意多边形: 形状 48">
                <a:extLst>
                  <a:ext uri="{FF2B5EF4-FFF2-40B4-BE49-F238E27FC236}">
                    <a16:creationId xmlns:a16="http://schemas.microsoft.com/office/drawing/2014/main" id="{DA8DE908-3649-3070-2FF5-728EC3217164}"/>
                  </a:ext>
                </a:extLst>
              </p:cNvPr>
              <p:cNvSpPr/>
              <p:nvPr/>
            </p:nvSpPr>
            <p:spPr>
              <a:xfrm>
                <a:off x="4435927" y="-27861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0" name="任意多边形: 形状 49">
                <a:extLst>
                  <a:ext uri="{FF2B5EF4-FFF2-40B4-BE49-F238E27FC236}">
                    <a16:creationId xmlns:a16="http://schemas.microsoft.com/office/drawing/2014/main" id="{B41D39F1-BEEF-A210-D38D-8709D9A900CD}"/>
                  </a:ext>
                </a:extLst>
              </p:cNvPr>
              <p:cNvSpPr/>
              <p:nvPr/>
            </p:nvSpPr>
            <p:spPr>
              <a:xfrm>
                <a:off x="4435927" y="-140511"/>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1" name="任意多边形: 形状 50">
                <a:extLst>
                  <a:ext uri="{FF2B5EF4-FFF2-40B4-BE49-F238E27FC236}">
                    <a16:creationId xmlns:a16="http://schemas.microsoft.com/office/drawing/2014/main" id="{C3F01F5F-BD0C-6C72-D51C-4625F5B87338}"/>
                  </a:ext>
                </a:extLst>
              </p:cNvPr>
              <p:cNvSpPr/>
              <p:nvPr/>
            </p:nvSpPr>
            <p:spPr>
              <a:xfrm>
                <a:off x="4435927" y="-240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2" name="任意多边形: 形状 51">
                <a:extLst>
                  <a:ext uri="{FF2B5EF4-FFF2-40B4-BE49-F238E27FC236}">
                    <a16:creationId xmlns:a16="http://schemas.microsoft.com/office/drawing/2014/main" id="{D270A30D-A19A-F269-DEDA-667ACB7D66C7}"/>
                  </a:ext>
                </a:extLst>
              </p:cNvPr>
              <p:cNvSpPr/>
              <p:nvPr/>
            </p:nvSpPr>
            <p:spPr>
              <a:xfrm>
                <a:off x="4435927" y="13570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3" name="任意多边形: 形状 52">
                <a:extLst>
                  <a:ext uri="{FF2B5EF4-FFF2-40B4-BE49-F238E27FC236}">
                    <a16:creationId xmlns:a16="http://schemas.microsoft.com/office/drawing/2014/main" id="{FA18F556-E9F4-7E76-7B0F-0E3572D99073}"/>
                  </a:ext>
                </a:extLst>
              </p:cNvPr>
              <p:cNvSpPr/>
              <p:nvPr/>
            </p:nvSpPr>
            <p:spPr>
              <a:xfrm>
                <a:off x="4435927" y="27380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4" name="任意多边形: 形状 53">
                <a:extLst>
                  <a:ext uri="{FF2B5EF4-FFF2-40B4-BE49-F238E27FC236}">
                    <a16:creationId xmlns:a16="http://schemas.microsoft.com/office/drawing/2014/main" id="{C53A4826-A2E9-96E8-8FF1-E88C5C7FC80F}"/>
                  </a:ext>
                </a:extLst>
              </p:cNvPr>
              <p:cNvSpPr/>
              <p:nvPr/>
            </p:nvSpPr>
            <p:spPr>
              <a:xfrm>
                <a:off x="4435927" y="411912"/>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5" name="任意多边形: 形状 54">
                <a:extLst>
                  <a:ext uri="{FF2B5EF4-FFF2-40B4-BE49-F238E27FC236}">
                    <a16:creationId xmlns:a16="http://schemas.microsoft.com/office/drawing/2014/main" id="{7CA12B1E-B42C-3B13-37E0-DF0216F8024F}"/>
                  </a:ext>
                </a:extLst>
              </p:cNvPr>
              <p:cNvSpPr/>
              <p:nvPr/>
            </p:nvSpPr>
            <p:spPr>
              <a:xfrm>
                <a:off x="4435927" y="55002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6" name="任意多边形: 形状 55">
                <a:extLst>
                  <a:ext uri="{FF2B5EF4-FFF2-40B4-BE49-F238E27FC236}">
                    <a16:creationId xmlns:a16="http://schemas.microsoft.com/office/drawing/2014/main" id="{09F187B5-675D-B67B-295B-2520F8DB099D}"/>
                  </a:ext>
                </a:extLst>
              </p:cNvPr>
              <p:cNvSpPr/>
              <p:nvPr/>
            </p:nvSpPr>
            <p:spPr>
              <a:xfrm>
                <a:off x="4435927" y="68812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7" name="任意多边形: 形状 56">
                <a:extLst>
                  <a:ext uri="{FF2B5EF4-FFF2-40B4-BE49-F238E27FC236}">
                    <a16:creationId xmlns:a16="http://schemas.microsoft.com/office/drawing/2014/main" id="{161DF5C1-4A29-9B01-9639-5D1EB12B68AF}"/>
                  </a:ext>
                </a:extLst>
              </p:cNvPr>
              <p:cNvSpPr/>
              <p:nvPr/>
            </p:nvSpPr>
            <p:spPr>
              <a:xfrm>
                <a:off x="4435927" y="82623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8" name="任意多边形: 形状 57">
                <a:extLst>
                  <a:ext uri="{FF2B5EF4-FFF2-40B4-BE49-F238E27FC236}">
                    <a16:creationId xmlns:a16="http://schemas.microsoft.com/office/drawing/2014/main" id="{2379C8A7-52CE-1DD6-ADBD-5F9FE110BFD3}"/>
                  </a:ext>
                </a:extLst>
              </p:cNvPr>
              <p:cNvSpPr/>
              <p:nvPr/>
            </p:nvSpPr>
            <p:spPr>
              <a:xfrm>
                <a:off x="4435927" y="96434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9" name="任意多边形: 形状 58">
                <a:extLst>
                  <a:ext uri="{FF2B5EF4-FFF2-40B4-BE49-F238E27FC236}">
                    <a16:creationId xmlns:a16="http://schemas.microsoft.com/office/drawing/2014/main" id="{3EA6D2C3-E9A7-6FE6-2C25-782164C89A34}"/>
                  </a:ext>
                </a:extLst>
              </p:cNvPr>
              <p:cNvSpPr/>
              <p:nvPr/>
            </p:nvSpPr>
            <p:spPr>
              <a:xfrm>
                <a:off x="4435927" y="110245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0" name="任意多边形: 形状 59">
                <a:extLst>
                  <a:ext uri="{FF2B5EF4-FFF2-40B4-BE49-F238E27FC236}">
                    <a16:creationId xmlns:a16="http://schemas.microsoft.com/office/drawing/2014/main" id="{F1D9E12D-08FA-60EF-BE71-AF8E09F0F591}"/>
                  </a:ext>
                </a:extLst>
              </p:cNvPr>
              <p:cNvSpPr/>
              <p:nvPr/>
            </p:nvSpPr>
            <p:spPr>
              <a:xfrm>
                <a:off x="4435927" y="1240558"/>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1" name="任意多边形: 形状 60">
                <a:extLst>
                  <a:ext uri="{FF2B5EF4-FFF2-40B4-BE49-F238E27FC236}">
                    <a16:creationId xmlns:a16="http://schemas.microsoft.com/office/drawing/2014/main" id="{1EB29B80-39E7-0742-E151-852CE446844E}"/>
                  </a:ext>
                </a:extLst>
              </p:cNvPr>
              <p:cNvSpPr/>
              <p:nvPr/>
            </p:nvSpPr>
            <p:spPr>
              <a:xfrm>
                <a:off x="4435927" y="137866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2" name="任意多边形: 形状 61">
                <a:extLst>
                  <a:ext uri="{FF2B5EF4-FFF2-40B4-BE49-F238E27FC236}">
                    <a16:creationId xmlns:a16="http://schemas.microsoft.com/office/drawing/2014/main" id="{C22B6D88-47ED-999E-2AB2-8969F35550C8}"/>
                  </a:ext>
                </a:extLst>
              </p:cNvPr>
              <p:cNvSpPr/>
              <p:nvPr/>
            </p:nvSpPr>
            <p:spPr>
              <a:xfrm>
                <a:off x="4435927" y="151677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3" name="任意多边形: 形状 62">
                <a:extLst>
                  <a:ext uri="{FF2B5EF4-FFF2-40B4-BE49-F238E27FC236}">
                    <a16:creationId xmlns:a16="http://schemas.microsoft.com/office/drawing/2014/main" id="{079ACD09-120E-6D70-7FB1-F85F097FC193}"/>
                  </a:ext>
                </a:extLst>
              </p:cNvPr>
              <p:cNvSpPr/>
              <p:nvPr/>
            </p:nvSpPr>
            <p:spPr>
              <a:xfrm>
                <a:off x="4435927" y="165487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grpSp>
          <p:nvGrpSpPr>
            <p:cNvPr id="31" name="图形 4">
              <a:extLst>
                <a:ext uri="{FF2B5EF4-FFF2-40B4-BE49-F238E27FC236}">
                  <a16:creationId xmlns:a16="http://schemas.microsoft.com/office/drawing/2014/main" id="{5BD80E44-084D-D837-8CA1-1BEEE3FFF74D}"/>
                </a:ext>
              </a:extLst>
            </p:cNvPr>
            <p:cNvGrpSpPr/>
            <p:nvPr/>
          </p:nvGrpSpPr>
          <p:grpSpPr>
            <a:xfrm>
              <a:off x="4717002" y="-140516"/>
              <a:ext cx="1552674" cy="1832463"/>
              <a:chOff x="4717002" y="-140516"/>
              <a:chExt cx="1552674" cy="1832463"/>
            </a:xfrm>
          </p:grpSpPr>
          <p:sp>
            <p:nvSpPr>
              <p:cNvPr id="32" name="任意多边形: 形状 31">
                <a:extLst>
                  <a:ext uri="{FF2B5EF4-FFF2-40B4-BE49-F238E27FC236}">
                    <a16:creationId xmlns:a16="http://schemas.microsoft.com/office/drawing/2014/main" id="{60886890-93B3-7B2A-072C-E49D175442F5}"/>
                  </a:ext>
                </a:extLst>
              </p:cNvPr>
              <p:cNvSpPr/>
              <p:nvPr/>
            </p:nvSpPr>
            <p:spPr>
              <a:xfrm>
                <a:off x="4717002" y="-14051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514D707C-E36F-71A4-D211-EB93F615CC2D}"/>
                  </a:ext>
                </a:extLst>
              </p:cNvPr>
              <p:cNvSpPr/>
              <p:nvPr/>
            </p:nvSpPr>
            <p:spPr>
              <a:xfrm>
                <a:off x="4717002" y="-25988"/>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728DCB65-9955-B0AC-4B20-A5F24449AC86}"/>
                  </a:ext>
                </a:extLst>
              </p:cNvPr>
              <p:cNvSpPr/>
              <p:nvPr/>
            </p:nvSpPr>
            <p:spPr>
              <a:xfrm>
                <a:off x="4717002" y="885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EBEF9BF2-9ACC-BE39-B3D2-7905ECBE3A36}"/>
                  </a:ext>
                </a:extLst>
              </p:cNvPr>
              <p:cNvSpPr/>
              <p:nvPr/>
            </p:nvSpPr>
            <p:spPr>
              <a:xfrm>
                <a:off x="4717002" y="2030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47509FED-4D1E-8C60-630C-37642A6C865E}"/>
                  </a:ext>
                </a:extLst>
              </p:cNvPr>
              <p:cNvSpPr/>
              <p:nvPr/>
            </p:nvSpPr>
            <p:spPr>
              <a:xfrm>
                <a:off x="4717002" y="3175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1503B5F4-C496-8EEB-C995-F3799054028E}"/>
                  </a:ext>
                </a:extLst>
              </p:cNvPr>
              <p:cNvSpPr/>
              <p:nvPr/>
            </p:nvSpPr>
            <p:spPr>
              <a:xfrm>
                <a:off x="4717002" y="4321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077255F2-8568-5F04-BCE9-B2EDC56F42F2}"/>
                  </a:ext>
                </a:extLst>
              </p:cNvPr>
              <p:cNvSpPr/>
              <p:nvPr/>
            </p:nvSpPr>
            <p:spPr>
              <a:xfrm>
                <a:off x="4717002" y="546654"/>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0760A7BF-86A4-71E6-8C94-6B92BF63A81A}"/>
                  </a:ext>
                </a:extLst>
              </p:cNvPr>
              <p:cNvSpPr/>
              <p:nvPr/>
            </p:nvSpPr>
            <p:spPr>
              <a:xfrm>
                <a:off x="4717002" y="6611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CACB3927-7C75-B86E-C8DF-BDEAE7DB14A1}"/>
                  </a:ext>
                </a:extLst>
              </p:cNvPr>
              <p:cNvSpPr/>
              <p:nvPr/>
            </p:nvSpPr>
            <p:spPr>
              <a:xfrm>
                <a:off x="4717002" y="7757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B05979D3-40B1-3696-072B-5EED16B38F4C}"/>
                  </a:ext>
                </a:extLst>
              </p:cNvPr>
              <p:cNvSpPr/>
              <p:nvPr/>
            </p:nvSpPr>
            <p:spPr>
              <a:xfrm>
                <a:off x="4717002" y="8902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264B1244-B9A0-B6E2-81BD-E8E86202DAB1}"/>
                  </a:ext>
                </a:extLst>
              </p:cNvPr>
              <p:cNvSpPr/>
              <p:nvPr/>
            </p:nvSpPr>
            <p:spPr>
              <a:xfrm>
                <a:off x="4717002" y="10047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38A42C2C-6A11-ADDA-301D-9273A2795C09}"/>
                  </a:ext>
                </a:extLst>
              </p:cNvPr>
              <p:cNvSpPr/>
              <p:nvPr/>
            </p:nvSpPr>
            <p:spPr>
              <a:xfrm>
                <a:off x="4717002" y="11192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845405B-24C8-84A7-B628-5422EF2B9282}"/>
                  </a:ext>
                </a:extLst>
              </p:cNvPr>
              <p:cNvSpPr/>
              <p:nvPr/>
            </p:nvSpPr>
            <p:spPr>
              <a:xfrm>
                <a:off x="4717002" y="12338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112CF2A9-E5FF-ADD4-1B57-804D45514A20}"/>
                  </a:ext>
                </a:extLst>
              </p:cNvPr>
              <p:cNvSpPr/>
              <p:nvPr/>
            </p:nvSpPr>
            <p:spPr>
              <a:xfrm>
                <a:off x="4717002" y="134836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7C92C058-1398-A7D6-2B3D-22E1C08404B8}"/>
                  </a:ext>
                </a:extLst>
              </p:cNvPr>
              <p:cNvSpPr/>
              <p:nvPr/>
            </p:nvSpPr>
            <p:spPr>
              <a:xfrm>
                <a:off x="4717002" y="14628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BFC5E570-AA47-3E70-B3B2-89FF77615C68}"/>
                  </a:ext>
                </a:extLst>
              </p:cNvPr>
              <p:cNvSpPr/>
              <p:nvPr/>
            </p:nvSpPr>
            <p:spPr>
              <a:xfrm>
                <a:off x="4717002" y="15774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2F54FFBE-A153-6165-2133-2D4C210CADEB}"/>
                  </a:ext>
                </a:extLst>
              </p:cNvPr>
              <p:cNvSpPr/>
              <p:nvPr/>
            </p:nvSpPr>
            <p:spPr>
              <a:xfrm>
                <a:off x="4717002" y="169194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grpSp>
      </p:grpSp>
      <p:grpSp>
        <p:nvGrpSpPr>
          <p:cNvPr id="83" name="组合 82">
            <a:extLst>
              <a:ext uri="{FF2B5EF4-FFF2-40B4-BE49-F238E27FC236}">
                <a16:creationId xmlns:a16="http://schemas.microsoft.com/office/drawing/2014/main" id="{BABB8A29-8A5E-B3EC-52EA-125AE2AAD5E5}"/>
              </a:ext>
            </a:extLst>
          </p:cNvPr>
          <p:cNvGrpSpPr/>
          <p:nvPr/>
        </p:nvGrpSpPr>
        <p:grpSpPr>
          <a:xfrm>
            <a:off x="10036960" y="453799"/>
            <a:ext cx="1450908" cy="1227045"/>
            <a:chOff x="7605905" y="777002"/>
            <a:chExt cx="478899" cy="405009"/>
          </a:xfrm>
        </p:grpSpPr>
        <p:sp>
          <p:nvSpPr>
            <p:cNvPr id="84" name="任意多边形: 形状 83">
              <a:extLst>
                <a:ext uri="{FF2B5EF4-FFF2-40B4-BE49-F238E27FC236}">
                  <a16:creationId xmlns:a16="http://schemas.microsoft.com/office/drawing/2014/main" id="{03EE3D1D-BB5D-3725-82DB-4D674D7FE51D}"/>
                </a:ext>
              </a:extLst>
            </p:cNvPr>
            <p:cNvSpPr/>
            <p:nvPr/>
          </p:nvSpPr>
          <p:spPr>
            <a:xfrm>
              <a:off x="7605905" y="777002"/>
              <a:ext cx="449640" cy="394802"/>
            </a:xfrm>
            <a:custGeom>
              <a:avLst/>
              <a:gdLst>
                <a:gd name="connsiteX0" fmla="*/ 447484 w 449640"/>
                <a:gd name="connsiteY0" fmla="*/ 281045 h 394802"/>
                <a:gd name="connsiteX1" fmla="*/ 378836 w 449640"/>
                <a:gd name="connsiteY1" fmla="*/ 246618 h 394802"/>
                <a:gd name="connsiteX2" fmla="*/ 312039 w 449640"/>
                <a:gd name="connsiteY2" fmla="*/ 208282 h 394802"/>
                <a:gd name="connsiteX3" fmla="*/ 310461 w 449640"/>
                <a:gd name="connsiteY3" fmla="*/ 210922 h 394802"/>
                <a:gd name="connsiteX4" fmla="*/ 366251 w 449640"/>
                <a:gd name="connsiteY4" fmla="*/ 248950 h 394802"/>
                <a:gd name="connsiteX5" fmla="*/ 433357 w 449640"/>
                <a:gd name="connsiteY5" fmla="*/ 283514 h 394802"/>
                <a:gd name="connsiteX6" fmla="*/ 403662 w 449640"/>
                <a:gd name="connsiteY6" fmla="*/ 301928 h 394802"/>
                <a:gd name="connsiteX7" fmla="*/ 397558 w 449640"/>
                <a:gd name="connsiteY7" fmla="*/ 356346 h 394802"/>
                <a:gd name="connsiteX8" fmla="*/ 400610 w 449640"/>
                <a:gd name="connsiteY8" fmla="*/ 359021 h 394802"/>
                <a:gd name="connsiteX9" fmla="*/ 400747 w 449640"/>
                <a:gd name="connsiteY9" fmla="*/ 360632 h 394802"/>
                <a:gd name="connsiteX10" fmla="*/ 400952 w 449640"/>
                <a:gd name="connsiteY10" fmla="*/ 360804 h 394802"/>
                <a:gd name="connsiteX11" fmla="*/ 400301 w 449640"/>
                <a:gd name="connsiteY11" fmla="*/ 361764 h 394802"/>
                <a:gd name="connsiteX12" fmla="*/ 398346 w 449640"/>
                <a:gd name="connsiteY12" fmla="*/ 364130 h 394802"/>
                <a:gd name="connsiteX13" fmla="*/ 398484 w 449640"/>
                <a:gd name="connsiteY13" fmla="*/ 364370 h 394802"/>
                <a:gd name="connsiteX14" fmla="*/ 383190 w 449640"/>
                <a:gd name="connsiteY14" fmla="*/ 386316 h 394802"/>
                <a:gd name="connsiteX15" fmla="*/ 381647 w 449640"/>
                <a:gd name="connsiteY15" fmla="*/ 385116 h 394802"/>
                <a:gd name="connsiteX16" fmla="*/ 30895 w 449640"/>
                <a:gd name="connsiteY16" fmla="*/ 197241 h 394802"/>
                <a:gd name="connsiteX17" fmla="*/ 29215 w 449640"/>
                <a:gd name="connsiteY17" fmla="*/ 196623 h 394802"/>
                <a:gd name="connsiteX18" fmla="*/ 34495 w 449640"/>
                <a:gd name="connsiteY18" fmla="*/ 186645 h 394802"/>
                <a:gd name="connsiteX19" fmla="*/ 40633 w 449640"/>
                <a:gd name="connsiteY19" fmla="*/ 172552 h 394802"/>
                <a:gd name="connsiteX20" fmla="*/ 36930 w 449640"/>
                <a:gd name="connsiteY20" fmla="*/ 168368 h 394802"/>
                <a:gd name="connsiteX21" fmla="*/ 30140 w 449640"/>
                <a:gd name="connsiteY21" fmla="*/ 163191 h 394802"/>
                <a:gd name="connsiteX22" fmla="*/ 17316 w 449640"/>
                <a:gd name="connsiteY22" fmla="*/ 154790 h 394802"/>
                <a:gd name="connsiteX23" fmla="*/ 13167 w 449640"/>
                <a:gd name="connsiteY23" fmla="*/ 154412 h 394802"/>
                <a:gd name="connsiteX24" fmla="*/ 9258 w 449640"/>
                <a:gd name="connsiteY24" fmla="*/ 144811 h 394802"/>
                <a:gd name="connsiteX25" fmla="*/ 15876 w 449640"/>
                <a:gd name="connsiteY25" fmla="*/ 109493 h 394802"/>
                <a:gd name="connsiteX26" fmla="*/ 66385 w 449640"/>
                <a:gd name="connsiteY26" fmla="*/ 91147 h 394802"/>
                <a:gd name="connsiteX27" fmla="*/ 69848 w 449640"/>
                <a:gd name="connsiteY27" fmla="*/ 90942 h 394802"/>
                <a:gd name="connsiteX28" fmla="*/ 229331 w 449640"/>
                <a:gd name="connsiteY28" fmla="*/ 168814 h 394802"/>
                <a:gd name="connsiteX29" fmla="*/ 235263 w 449640"/>
                <a:gd name="connsiteY29" fmla="*/ 163362 h 394802"/>
                <a:gd name="connsiteX30" fmla="*/ 235435 w 449640"/>
                <a:gd name="connsiteY30" fmla="*/ 163191 h 394802"/>
                <a:gd name="connsiteX31" fmla="*/ 244247 w 449640"/>
                <a:gd name="connsiteY31" fmla="*/ 147589 h 394802"/>
                <a:gd name="connsiteX32" fmla="*/ 251620 w 449640"/>
                <a:gd name="connsiteY32" fmla="*/ 132570 h 394802"/>
                <a:gd name="connsiteX33" fmla="*/ 249871 w 449640"/>
                <a:gd name="connsiteY33" fmla="*/ 128249 h 394802"/>
                <a:gd name="connsiteX34" fmla="*/ 251208 w 449640"/>
                <a:gd name="connsiteY34" fmla="*/ 124134 h 394802"/>
                <a:gd name="connsiteX35" fmla="*/ 253197 w 449640"/>
                <a:gd name="connsiteY35" fmla="*/ 41324 h 394802"/>
                <a:gd name="connsiteX36" fmla="*/ 351918 w 449640"/>
                <a:gd name="connsiteY36" fmla="*/ 18144 h 394802"/>
                <a:gd name="connsiteX37" fmla="*/ 330487 w 449640"/>
                <a:gd name="connsiteY37" fmla="*/ 154481 h 394802"/>
                <a:gd name="connsiteX38" fmla="*/ 326818 w 449640"/>
                <a:gd name="connsiteY38" fmla="*/ 160379 h 394802"/>
                <a:gd name="connsiteX39" fmla="*/ 316119 w 449640"/>
                <a:gd name="connsiteY39" fmla="*/ 182359 h 394802"/>
                <a:gd name="connsiteX40" fmla="*/ 308541 w 449640"/>
                <a:gd name="connsiteY40" fmla="*/ 205402 h 394802"/>
                <a:gd name="connsiteX41" fmla="*/ 312210 w 449640"/>
                <a:gd name="connsiteY41" fmla="*/ 206842 h 394802"/>
                <a:gd name="connsiteX42" fmla="*/ 324075 w 449640"/>
                <a:gd name="connsiteY42" fmla="*/ 185616 h 394802"/>
                <a:gd name="connsiteX43" fmla="*/ 332681 w 449640"/>
                <a:gd name="connsiteY43" fmla="*/ 164665 h 394802"/>
                <a:gd name="connsiteX44" fmla="*/ 333367 w 449640"/>
                <a:gd name="connsiteY44" fmla="*/ 164631 h 394802"/>
                <a:gd name="connsiteX45" fmla="*/ 398141 w 449640"/>
                <a:gd name="connsiteY45" fmla="*/ 67830 h 394802"/>
                <a:gd name="connsiteX46" fmla="*/ 402084 w 449640"/>
                <a:gd name="connsiteY46" fmla="*/ 99994 h 394802"/>
                <a:gd name="connsiteX47" fmla="*/ 340122 w 449640"/>
                <a:gd name="connsiteY47" fmla="*/ 169740 h 394802"/>
                <a:gd name="connsiteX48" fmla="*/ 339162 w 449640"/>
                <a:gd name="connsiteY48" fmla="*/ 174026 h 394802"/>
                <a:gd name="connsiteX49" fmla="*/ 330624 w 449640"/>
                <a:gd name="connsiteY49" fmla="*/ 188188 h 394802"/>
                <a:gd name="connsiteX50" fmla="*/ 323937 w 449640"/>
                <a:gd name="connsiteY50" fmla="*/ 203996 h 394802"/>
                <a:gd name="connsiteX51" fmla="*/ 325926 w 449640"/>
                <a:gd name="connsiteY51" fmla="*/ 205093 h 394802"/>
                <a:gd name="connsiteX52" fmla="*/ 334842 w 449640"/>
                <a:gd name="connsiteY52" fmla="*/ 193194 h 394802"/>
                <a:gd name="connsiteX53" fmla="*/ 344305 w 449640"/>
                <a:gd name="connsiteY53" fmla="*/ 174369 h 394802"/>
                <a:gd name="connsiteX54" fmla="*/ 344237 w 449640"/>
                <a:gd name="connsiteY54" fmla="*/ 173649 h 394802"/>
                <a:gd name="connsiteX55" fmla="*/ 407091 w 449640"/>
                <a:gd name="connsiteY55" fmla="*/ 105789 h 394802"/>
                <a:gd name="connsiteX56" fmla="*/ 378733 w 449640"/>
                <a:gd name="connsiteY56" fmla="*/ 28842 h 394802"/>
                <a:gd name="connsiteX57" fmla="*/ 349415 w 449640"/>
                <a:gd name="connsiteY57" fmla="*/ 7445 h 394802"/>
                <a:gd name="connsiteX58" fmla="*/ 245825 w 449640"/>
                <a:gd name="connsiteY58" fmla="*/ 127289 h 394802"/>
                <a:gd name="connsiteX59" fmla="*/ 246305 w 449640"/>
                <a:gd name="connsiteY59" fmla="*/ 127735 h 394802"/>
                <a:gd name="connsiteX60" fmla="*/ 244693 w 449640"/>
                <a:gd name="connsiteY60" fmla="*/ 128729 h 394802"/>
                <a:gd name="connsiteX61" fmla="*/ 235709 w 449640"/>
                <a:gd name="connsiteY61" fmla="*/ 142857 h 394802"/>
                <a:gd name="connsiteX62" fmla="*/ 227068 w 449640"/>
                <a:gd name="connsiteY62" fmla="*/ 158527 h 394802"/>
                <a:gd name="connsiteX63" fmla="*/ 227034 w 449640"/>
                <a:gd name="connsiteY63" fmla="*/ 158664 h 394802"/>
                <a:gd name="connsiteX64" fmla="*/ 69848 w 449640"/>
                <a:gd name="connsiteY64" fmla="*/ 85215 h 394802"/>
                <a:gd name="connsiteX65" fmla="*/ 16424 w 449640"/>
                <a:gd name="connsiteY65" fmla="*/ 92382 h 394802"/>
                <a:gd name="connsiteX66" fmla="*/ 10801 w 449640"/>
                <a:gd name="connsiteY66" fmla="*/ 161613 h 394802"/>
                <a:gd name="connsiteX67" fmla="*/ 12413 w 449640"/>
                <a:gd name="connsiteY67" fmla="*/ 163019 h 394802"/>
                <a:gd name="connsiteX68" fmla="*/ 24380 w 449640"/>
                <a:gd name="connsiteY68" fmla="*/ 169569 h 394802"/>
                <a:gd name="connsiteX69" fmla="*/ 31615 w 449640"/>
                <a:gd name="connsiteY69" fmla="*/ 173238 h 394802"/>
                <a:gd name="connsiteX70" fmla="*/ 27466 w 449640"/>
                <a:gd name="connsiteY70" fmla="*/ 180301 h 394802"/>
                <a:gd name="connsiteX71" fmla="*/ 19476 w 449640"/>
                <a:gd name="connsiteY71" fmla="*/ 194737 h 394802"/>
                <a:gd name="connsiteX72" fmla="*/ 24791 w 449640"/>
                <a:gd name="connsiteY72" fmla="*/ 201698 h 394802"/>
                <a:gd name="connsiteX73" fmla="*/ 26677 w 449640"/>
                <a:gd name="connsiteY73" fmla="*/ 204339 h 394802"/>
                <a:gd name="connsiteX74" fmla="*/ 377224 w 449640"/>
                <a:gd name="connsiteY74" fmla="*/ 392591 h 394802"/>
                <a:gd name="connsiteX75" fmla="*/ 380139 w 449640"/>
                <a:gd name="connsiteY75" fmla="*/ 392899 h 394802"/>
                <a:gd name="connsiteX76" fmla="*/ 385865 w 449640"/>
                <a:gd name="connsiteY76" fmla="*/ 393448 h 394802"/>
                <a:gd name="connsiteX77" fmla="*/ 397935 w 449640"/>
                <a:gd name="connsiteY77" fmla="*/ 376749 h 394802"/>
                <a:gd name="connsiteX78" fmla="*/ 398381 w 449640"/>
                <a:gd name="connsiteY78" fmla="*/ 377229 h 394802"/>
                <a:gd name="connsiteX79" fmla="*/ 399101 w 449640"/>
                <a:gd name="connsiteY79" fmla="*/ 376680 h 394802"/>
                <a:gd name="connsiteX80" fmla="*/ 398552 w 449640"/>
                <a:gd name="connsiteY80" fmla="*/ 375892 h 394802"/>
                <a:gd name="connsiteX81" fmla="*/ 402290 w 449640"/>
                <a:gd name="connsiteY81" fmla="*/ 370714 h 394802"/>
                <a:gd name="connsiteX82" fmla="*/ 404862 w 449640"/>
                <a:gd name="connsiteY82" fmla="*/ 373080 h 394802"/>
                <a:gd name="connsiteX83" fmla="*/ 406405 w 449640"/>
                <a:gd name="connsiteY83" fmla="*/ 372223 h 394802"/>
                <a:gd name="connsiteX84" fmla="*/ 404656 w 449640"/>
                <a:gd name="connsiteY84" fmla="*/ 367422 h 394802"/>
                <a:gd name="connsiteX85" fmla="*/ 406405 w 449640"/>
                <a:gd name="connsiteY85" fmla="*/ 364987 h 394802"/>
                <a:gd name="connsiteX86" fmla="*/ 407879 w 449640"/>
                <a:gd name="connsiteY86" fmla="*/ 366016 h 394802"/>
                <a:gd name="connsiteX87" fmla="*/ 409525 w 449640"/>
                <a:gd name="connsiteY87" fmla="*/ 365090 h 394802"/>
                <a:gd name="connsiteX88" fmla="*/ 408428 w 449640"/>
                <a:gd name="connsiteY88" fmla="*/ 362176 h 394802"/>
                <a:gd name="connsiteX89" fmla="*/ 408977 w 449640"/>
                <a:gd name="connsiteY89" fmla="*/ 361421 h 394802"/>
                <a:gd name="connsiteX90" fmla="*/ 408153 w 449640"/>
                <a:gd name="connsiteY90" fmla="*/ 357272 h 394802"/>
                <a:gd name="connsiteX91" fmla="*/ 410382 w 449640"/>
                <a:gd name="connsiteY91" fmla="*/ 356209 h 394802"/>
                <a:gd name="connsiteX92" fmla="*/ 411068 w 449640"/>
                <a:gd name="connsiteY92" fmla="*/ 354906 h 394802"/>
                <a:gd name="connsiteX93" fmla="*/ 417515 w 449640"/>
                <a:gd name="connsiteY93" fmla="*/ 356381 h 394802"/>
                <a:gd name="connsiteX94" fmla="*/ 418646 w 449640"/>
                <a:gd name="connsiteY94" fmla="*/ 354460 h 394802"/>
                <a:gd name="connsiteX95" fmla="*/ 412097 w 449640"/>
                <a:gd name="connsiteY95" fmla="*/ 349591 h 394802"/>
                <a:gd name="connsiteX96" fmla="*/ 404107 w 449640"/>
                <a:gd name="connsiteY96" fmla="*/ 347534 h 394802"/>
                <a:gd name="connsiteX97" fmla="*/ 403559 w 449640"/>
                <a:gd name="connsiteY97" fmla="*/ 347945 h 394802"/>
                <a:gd name="connsiteX98" fmla="*/ 401741 w 449640"/>
                <a:gd name="connsiteY98" fmla="*/ 342116 h 394802"/>
                <a:gd name="connsiteX99" fmla="*/ 408599 w 449640"/>
                <a:gd name="connsiteY99" fmla="*/ 345511 h 394802"/>
                <a:gd name="connsiteX100" fmla="*/ 417275 w 449640"/>
                <a:gd name="connsiteY100" fmla="*/ 349420 h 394802"/>
                <a:gd name="connsiteX101" fmla="*/ 418338 w 449640"/>
                <a:gd name="connsiteY101" fmla="*/ 348048 h 394802"/>
                <a:gd name="connsiteX102" fmla="*/ 411205 w 449640"/>
                <a:gd name="connsiteY102" fmla="*/ 341156 h 394802"/>
                <a:gd name="connsiteX103" fmla="*/ 401364 w 449640"/>
                <a:gd name="connsiteY103" fmla="*/ 337315 h 394802"/>
                <a:gd name="connsiteX104" fmla="*/ 401878 w 449640"/>
                <a:gd name="connsiteY104" fmla="*/ 331040 h 394802"/>
                <a:gd name="connsiteX105" fmla="*/ 407536 w 449640"/>
                <a:gd name="connsiteY105" fmla="*/ 334229 h 394802"/>
                <a:gd name="connsiteX106" fmla="*/ 416966 w 449640"/>
                <a:gd name="connsiteY106" fmla="*/ 340504 h 394802"/>
                <a:gd name="connsiteX107" fmla="*/ 418440 w 449640"/>
                <a:gd name="connsiteY107" fmla="*/ 339064 h 394802"/>
                <a:gd name="connsiteX108" fmla="*/ 415560 w 449640"/>
                <a:gd name="connsiteY108" fmla="*/ 334298 h 394802"/>
                <a:gd name="connsiteX109" fmla="*/ 417617 w 449640"/>
                <a:gd name="connsiteY109" fmla="*/ 334915 h 394802"/>
                <a:gd name="connsiteX110" fmla="*/ 418818 w 449640"/>
                <a:gd name="connsiteY110" fmla="*/ 334023 h 394802"/>
                <a:gd name="connsiteX111" fmla="*/ 413571 w 449640"/>
                <a:gd name="connsiteY111" fmla="*/ 326102 h 394802"/>
                <a:gd name="connsiteX112" fmla="*/ 404347 w 449640"/>
                <a:gd name="connsiteY112" fmla="*/ 319553 h 394802"/>
                <a:gd name="connsiteX113" fmla="*/ 405170 w 449640"/>
                <a:gd name="connsiteY113" fmla="*/ 317016 h 394802"/>
                <a:gd name="connsiteX114" fmla="*/ 412474 w 449640"/>
                <a:gd name="connsiteY114" fmla="*/ 323359 h 394802"/>
                <a:gd name="connsiteX115" fmla="*/ 422384 w 449640"/>
                <a:gd name="connsiteY115" fmla="*/ 328708 h 394802"/>
                <a:gd name="connsiteX116" fmla="*/ 423275 w 449640"/>
                <a:gd name="connsiteY116" fmla="*/ 327577 h 394802"/>
                <a:gd name="connsiteX117" fmla="*/ 416280 w 449640"/>
                <a:gd name="connsiteY117" fmla="*/ 319690 h 394802"/>
                <a:gd name="connsiteX118" fmla="*/ 406645 w 449640"/>
                <a:gd name="connsiteY118" fmla="*/ 313449 h 394802"/>
                <a:gd name="connsiteX119" fmla="*/ 408051 w 449640"/>
                <a:gd name="connsiteY119" fmla="*/ 310809 h 394802"/>
                <a:gd name="connsiteX120" fmla="*/ 417549 w 449640"/>
                <a:gd name="connsiteY120" fmla="*/ 317290 h 394802"/>
                <a:gd name="connsiteX121" fmla="*/ 426156 w 449640"/>
                <a:gd name="connsiteY121" fmla="*/ 323256 h 394802"/>
                <a:gd name="connsiteX122" fmla="*/ 427562 w 449640"/>
                <a:gd name="connsiteY122" fmla="*/ 321885 h 394802"/>
                <a:gd name="connsiteX123" fmla="*/ 420464 w 449640"/>
                <a:gd name="connsiteY123" fmla="*/ 312867 h 394802"/>
                <a:gd name="connsiteX124" fmla="*/ 410039 w 449640"/>
                <a:gd name="connsiteY124" fmla="*/ 307483 h 394802"/>
                <a:gd name="connsiteX125" fmla="*/ 413331 w 449640"/>
                <a:gd name="connsiteY125" fmla="*/ 303231 h 394802"/>
                <a:gd name="connsiteX126" fmla="*/ 421698 w 449640"/>
                <a:gd name="connsiteY126" fmla="*/ 310912 h 394802"/>
                <a:gd name="connsiteX127" fmla="*/ 429653 w 449640"/>
                <a:gd name="connsiteY127" fmla="*/ 316433 h 394802"/>
                <a:gd name="connsiteX128" fmla="*/ 431162 w 449640"/>
                <a:gd name="connsiteY128" fmla="*/ 315301 h 394802"/>
                <a:gd name="connsiteX129" fmla="*/ 426361 w 449640"/>
                <a:gd name="connsiteY129" fmla="*/ 306351 h 394802"/>
                <a:gd name="connsiteX130" fmla="*/ 417035 w 449640"/>
                <a:gd name="connsiteY130" fmla="*/ 299528 h 394802"/>
                <a:gd name="connsiteX131" fmla="*/ 420361 w 449640"/>
                <a:gd name="connsiteY131" fmla="*/ 296990 h 394802"/>
                <a:gd name="connsiteX132" fmla="*/ 426945 w 449640"/>
                <a:gd name="connsiteY132" fmla="*/ 302991 h 394802"/>
                <a:gd name="connsiteX133" fmla="*/ 434042 w 449640"/>
                <a:gd name="connsiteY133" fmla="*/ 308100 h 394802"/>
                <a:gd name="connsiteX134" fmla="*/ 435620 w 449640"/>
                <a:gd name="connsiteY134" fmla="*/ 306934 h 394802"/>
                <a:gd name="connsiteX135" fmla="*/ 431128 w 449640"/>
                <a:gd name="connsiteY135" fmla="*/ 298910 h 394802"/>
                <a:gd name="connsiteX136" fmla="*/ 425367 w 449640"/>
                <a:gd name="connsiteY136" fmla="*/ 294213 h 394802"/>
                <a:gd name="connsiteX137" fmla="*/ 429173 w 449640"/>
                <a:gd name="connsiteY137" fmla="*/ 292944 h 394802"/>
                <a:gd name="connsiteX138" fmla="*/ 431368 w 449640"/>
                <a:gd name="connsiteY138" fmla="*/ 295687 h 394802"/>
                <a:gd name="connsiteX139" fmla="*/ 437232 w 449640"/>
                <a:gd name="connsiteY139" fmla="*/ 301071 h 394802"/>
                <a:gd name="connsiteX140" fmla="*/ 439392 w 449640"/>
                <a:gd name="connsiteY140" fmla="*/ 299459 h 394802"/>
                <a:gd name="connsiteX141" fmla="*/ 435688 w 449640"/>
                <a:gd name="connsiteY141" fmla="*/ 292190 h 394802"/>
                <a:gd name="connsiteX142" fmla="*/ 440797 w 449640"/>
                <a:gd name="connsiteY142" fmla="*/ 292704 h 394802"/>
                <a:gd name="connsiteX143" fmla="*/ 445872 w 449640"/>
                <a:gd name="connsiteY143" fmla="*/ 288486 h 394802"/>
                <a:gd name="connsiteX144" fmla="*/ 447484 w 449640"/>
                <a:gd name="connsiteY144" fmla="*/ 281045 h 394802"/>
                <a:gd name="connsiteX145" fmla="*/ 410245 w 449640"/>
                <a:gd name="connsiteY145" fmla="*/ 329257 h 394802"/>
                <a:gd name="connsiteX146" fmla="*/ 413503 w 449640"/>
                <a:gd name="connsiteY146" fmla="*/ 332720 h 394802"/>
                <a:gd name="connsiteX147" fmla="*/ 410862 w 449640"/>
                <a:gd name="connsiteY147" fmla="*/ 330937 h 394802"/>
                <a:gd name="connsiteX148" fmla="*/ 402701 w 449640"/>
                <a:gd name="connsiteY148" fmla="*/ 326171 h 394802"/>
                <a:gd name="connsiteX149" fmla="*/ 403250 w 449640"/>
                <a:gd name="connsiteY149" fmla="*/ 323668 h 394802"/>
                <a:gd name="connsiteX150" fmla="*/ 410245 w 449640"/>
                <a:gd name="connsiteY150" fmla="*/ 329257 h 39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9640" h="394802">
                  <a:moveTo>
                    <a:pt x="447484" y="281045"/>
                  </a:moveTo>
                  <a:cubicBezTo>
                    <a:pt x="424098" y="270450"/>
                    <a:pt x="401261" y="258997"/>
                    <a:pt x="378836" y="246618"/>
                  </a:cubicBezTo>
                  <a:cubicBezTo>
                    <a:pt x="356684" y="234411"/>
                    <a:pt x="335870" y="216923"/>
                    <a:pt x="312039" y="208282"/>
                  </a:cubicBezTo>
                  <a:cubicBezTo>
                    <a:pt x="310393" y="207665"/>
                    <a:pt x="309501" y="209825"/>
                    <a:pt x="310461" y="210922"/>
                  </a:cubicBezTo>
                  <a:cubicBezTo>
                    <a:pt x="325103" y="227382"/>
                    <a:pt x="347152" y="237840"/>
                    <a:pt x="366251" y="248950"/>
                  </a:cubicBezTo>
                  <a:cubicBezTo>
                    <a:pt x="387991" y="261569"/>
                    <a:pt x="410485" y="272884"/>
                    <a:pt x="433357" y="283514"/>
                  </a:cubicBezTo>
                  <a:cubicBezTo>
                    <a:pt x="421321" y="283891"/>
                    <a:pt x="410862" y="292327"/>
                    <a:pt x="403662" y="301928"/>
                  </a:cubicBezTo>
                  <a:cubicBezTo>
                    <a:pt x="392003" y="317427"/>
                    <a:pt x="391111" y="338824"/>
                    <a:pt x="397558" y="356346"/>
                  </a:cubicBezTo>
                  <a:cubicBezTo>
                    <a:pt x="398072" y="357752"/>
                    <a:pt x="399204" y="358747"/>
                    <a:pt x="400610" y="359021"/>
                  </a:cubicBezTo>
                  <a:cubicBezTo>
                    <a:pt x="400267" y="359535"/>
                    <a:pt x="400198" y="360221"/>
                    <a:pt x="400747" y="360632"/>
                  </a:cubicBezTo>
                  <a:cubicBezTo>
                    <a:pt x="400816" y="360701"/>
                    <a:pt x="400884" y="360735"/>
                    <a:pt x="400952" y="360804"/>
                  </a:cubicBezTo>
                  <a:cubicBezTo>
                    <a:pt x="400713" y="361113"/>
                    <a:pt x="400507" y="361455"/>
                    <a:pt x="400301" y="361764"/>
                  </a:cubicBezTo>
                  <a:cubicBezTo>
                    <a:pt x="398998" y="361421"/>
                    <a:pt x="397489" y="362656"/>
                    <a:pt x="398346" y="364130"/>
                  </a:cubicBezTo>
                  <a:cubicBezTo>
                    <a:pt x="398381" y="364199"/>
                    <a:pt x="398449" y="364302"/>
                    <a:pt x="398484" y="364370"/>
                  </a:cubicBezTo>
                  <a:cubicBezTo>
                    <a:pt x="393340" y="371640"/>
                    <a:pt x="388265" y="378978"/>
                    <a:pt x="383190" y="386316"/>
                  </a:cubicBezTo>
                  <a:cubicBezTo>
                    <a:pt x="382813" y="385836"/>
                    <a:pt x="382333" y="385424"/>
                    <a:pt x="381647" y="385116"/>
                  </a:cubicBezTo>
                  <a:cubicBezTo>
                    <a:pt x="260329" y="330526"/>
                    <a:pt x="144120" y="266061"/>
                    <a:pt x="30895" y="197241"/>
                  </a:cubicBezTo>
                  <a:cubicBezTo>
                    <a:pt x="30312" y="196898"/>
                    <a:pt x="29763" y="196692"/>
                    <a:pt x="29215" y="196623"/>
                  </a:cubicBezTo>
                  <a:cubicBezTo>
                    <a:pt x="30963" y="193297"/>
                    <a:pt x="32746" y="189971"/>
                    <a:pt x="34495" y="186645"/>
                  </a:cubicBezTo>
                  <a:cubicBezTo>
                    <a:pt x="36896" y="182153"/>
                    <a:pt x="39913" y="177627"/>
                    <a:pt x="40633" y="172552"/>
                  </a:cubicBezTo>
                  <a:cubicBezTo>
                    <a:pt x="40976" y="170117"/>
                    <a:pt x="39056" y="168128"/>
                    <a:pt x="36930" y="168368"/>
                  </a:cubicBezTo>
                  <a:cubicBezTo>
                    <a:pt x="35044" y="166311"/>
                    <a:pt x="32507" y="164837"/>
                    <a:pt x="30140" y="163191"/>
                  </a:cubicBezTo>
                  <a:cubicBezTo>
                    <a:pt x="25923" y="160276"/>
                    <a:pt x="21602" y="157567"/>
                    <a:pt x="17316" y="154790"/>
                  </a:cubicBezTo>
                  <a:cubicBezTo>
                    <a:pt x="15842" y="153864"/>
                    <a:pt x="14401" y="153898"/>
                    <a:pt x="13167" y="154412"/>
                  </a:cubicBezTo>
                  <a:cubicBezTo>
                    <a:pt x="11692" y="151326"/>
                    <a:pt x="10287" y="148240"/>
                    <a:pt x="9258" y="144811"/>
                  </a:cubicBezTo>
                  <a:cubicBezTo>
                    <a:pt x="5829" y="133153"/>
                    <a:pt x="10869" y="119917"/>
                    <a:pt x="15876" y="109493"/>
                  </a:cubicBezTo>
                  <a:cubicBezTo>
                    <a:pt x="26060" y="88096"/>
                    <a:pt x="45125" y="76266"/>
                    <a:pt x="66385" y="91147"/>
                  </a:cubicBezTo>
                  <a:cubicBezTo>
                    <a:pt x="67722" y="92073"/>
                    <a:pt x="68957" y="91765"/>
                    <a:pt x="69848" y="90942"/>
                  </a:cubicBezTo>
                  <a:cubicBezTo>
                    <a:pt x="119157" y="121563"/>
                    <a:pt x="177279" y="143474"/>
                    <a:pt x="229331" y="168814"/>
                  </a:cubicBezTo>
                  <a:cubicBezTo>
                    <a:pt x="233343" y="170769"/>
                    <a:pt x="236841" y="166277"/>
                    <a:pt x="235263" y="163362"/>
                  </a:cubicBezTo>
                  <a:cubicBezTo>
                    <a:pt x="235298" y="163293"/>
                    <a:pt x="235366" y="163259"/>
                    <a:pt x="235435" y="163191"/>
                  </a:cubicBezTo>
                  <a:cubicBezTo>
                    <a:pt x="238624" y="158150"/>
                    <a:pt x="241367" y="152801"/>
                    <a:pt x="244247" y="147589"/>
                  </a:cubicBezTo>
                  <a:cubicBezTo>
                    <a:pt x="246922" y="142754"/>
                    <a:pt x="250145" y="137850"/>
                    <a:pt x="251620" y="132570"/>
                  </a:cubicBezTo>
                  <a:cubicBezTo>
                    <a:pt x="252100" y="130821"/>
                    <a:pt x="251208" y="129209"/>
                    <a:pt x="249871" y="128249"/>
                  </a:cubicBezTo>
                  <a:cubicBezTo>
                    <a:pt x="251208" y="127563"/>
                    <a:pt x="252066" y="125986"/>
                    <a:pt x="251208" y="124134"/>
                  </a:cubicBezTo>
                  <a:cubicBezTo>
                    <a:pt x="238178" y="95845"/>
                    <a:pt x="236395" y="68653"/>
                    <a:pt x="253197" y="41324"/>
                  </a:cubicBezTo>
                  <a:cubicBezTo>
                    <a:pt x="272982" y="9126"/>
                    <a:pt x="319685" y="2953"/>
                    <a:pt x="351918" y="18144"/>
                  </a:cubicBezTo>
                  <a:cubicBezTo>
                    <a:pt x="417583" y="49108"/>
                    <a:pt x="393717" y="139153"/>
                    <a:pt x="330487" y="154481"/>
                  </a:cubicBezTo>
                  <a:cubicBezTo>
                    <a:pt x="327298" y="155270"/>
                    <a:pt x="326303" y="157944"/>
                    <a:pt x="326818" y="160379"/>
                  </a:cubicBezTo>
                  <a:cubicBezTo>
                    <a:pt x="322394" y="167203"/>
                    <a:pt x="319445" y="175055"/>
                    <a:pt x="316119" y="182359"/>
                  </a:cubicBezTo>
                  <a:cubicBezTo>
                    <a:pt x="312793" y="189697"/>
                    <a:pt x="307169" y="197241"/>
                    <a:pt x="308541" y="205402"/>
                  </a:cubicBezTo>
                  <a:cubicBezTo>
                    <a:pt x="308781" y="206876"/>
                    <a:pt x="310976" y="207665"/>
                    <a:pt x="312210" y="206842"/>
                  </a:cubicBezTo>
                  <a:cubicBezTo>
                    <a:pt x="319205" y="202213"/>
                    <a:pt x="320920" y="192954"/>
                    <a:pt x="324075" y="185616"/>
                  </a:cubicBezTo>
                  <a:cubicBezTo>
                    <a:pt x="327023" y="178793"/>
                    <a:pt x="330555" y="171866"/>
                    <a:pt x="332681" y="164665"/>
                  </a:cubicBezTo>
                  <a:cubicBezTo>
                    <a:pt x="332921" y="164631"/>
                    <a:pt x="333127" y="164699"/>
                    <a:pt x="333367" y="164631"/>
                  </a:cubicBezTo>
                  <a:cubicBezTo>
                    <a:pt x="382882" y="152184"/>
                    <a:pt x="405753" y="107915"/>
                    <a:pt x="398141" y="67830"/>
                  </a:cubicBezTo>
                  <a:cubicBezTo>
                    <a:pt x="401433" y="77809"/>
                    <a:pt x="402873" y="88541"/>
                    <a:pt x="402084" y="99994"/>
                  </a:cubicBezTo>
                  <a:cubicBezTo>
                    <a:pt x="399787" y="132913"/>
                    <a:pt x="372252" y="161716"/>
                    <a:pt x="340122" y="169740"/>
                  </a:cubicBezTo>
                  <a:cubicBezTo>
                    <a:pt x="337893" y="170289"/>
                    <a:pt x="337927" y="172826"/>
                    <a:pt x="339162" y="174026"/>
                  </a:cubicBezTo>
                  <a:cubicBezTo>
                    <a:pt x="335699" y="178244"/>
                    <a:pt x="333298" y="183525"/>
                    <a:pt x="330624" y="188188"/>
                  </a:cubicBezTo>
                  <a:cubicBezTo>
                    <a:pt x="327949" y="192852"/>
                    <a:pt x="322703" y="198509"/>
                    <a:pt x="323937" y="203996"/>
                  </a:cubicBezTo>
                  <a:cubicBezTo>
                    <a:pt x="324109" y="204750"/>
                    <a:pt x="325137" y="205367"/>
                    <a:pt x="325926" y="205093"/>
                  </a:cubicBezTo>
                  <a:cubicBezTo>
                    <a:pt x="330898" y="203241"/>
                    <a:pt x="332441" y="197515"/>
                    <a:pt x="334842" y="193194"/>
                  </a:cubicBezTo>
                  <a:cubicBezTo>
                    <a:pt x="338099" y="187228"/>
                    <a:pt x="342694" y="180987"/>
                    <a:pt x="344305" y="174369"/>
                  </a:cubicBezTo>
                  <a:cubicBezTo>
                    <a:pt x="344374" y="174095"/>
                    <a:pt x="344271" y="173889"/>
                    <a:pt x="344237" y="173649"/>
                  </a:cubicBezTo>
                  <a:cubicBezTo>
                    <a:pt x="376298" y="162711"/>
                    <a:pt x="400301" y="138708"/>
                    <a:pt x="407091" y="105789"/>
                  </a:cubicBezTo>
                  <a:cubicBezTo>
                    <a:pt x="412783" y="78151"/>
                    <a:pt x="400370" y="47599"/>
                    <a:pt x="378733" y="28842"/>
                  </a:cubicBezTo>
                  <a:cubicBezTo>
                    <a:pt x="371086" y="20373"/>
                    <a:pt x="361382" y="13035"/>
                    <a:pt x="349415" y="7445"/>
                  </a:cubicBezTo>
                  <a:cubicBezTo>
                    <a:pt x="276171" y="-26707"/>
                    <a:pt x="198607" y="64161"/>
                    <a:pt x="245825" y="127289"/>
                  </a:cubicBezTo>
                  <a:cubicBezTo>
                    <a:pt x="245962" y="127495"/>
                    <a:pt x="246133" y="127598"/>
                    <a:pt x="246305" y="127735"/>
                  </a:cubicBezTo>
                  <a:cubicBezTo>
                    <a:pt x="245722" y="127941"/>
                    <a:pt x="245173" y="128215"/>
                    <a:pt x="244693" y="128729"/>
                  </a:cubicBezTo>
                  <a:cubicBezTo>
                    <a:pt x="240921" y="132844"/>
                    <a:pt x="238418" y="138022"/>
                    <a:pt x="235709" y="142857"/>
                  </a:cubicBezTo>
                  <a:cubicBezTo>
                    <a:pt x="232795" y="148069"/>
                    <a:pt x="229674" y="153178"/>
                    <a:pt x="227068" y="158527"/>
                  </a:cubicBezTo>
                  <a:cubicBezTo>
                    <a:pt x="227034" y="158562"/>
                    <a:pt x="227068" y="158630"/>
                    <a:pt x="227034" y="158664"/>
                  </a:cubicBezTo>
                  <a:cubicBezTo>
                    <a:pt x="175770" y="134010"/>
                    <a:pt x="123718" y="103766"/>
                    <a:pt x="69848" y="85215"/>
                  </a:cubicBezTo>
                  <a:cubicBezTo>
                    <a:pt x="58567" y="65018"/>
                    <a:pt x="26849" y="77774"/>
                    <a:pt x="16424" y="92382"/>
                  </a:cubicBezTo>
                  <a:cubicBezTo>
                    <a:pt x="4869" y="108635"/>
                    <a:pt x="-10870" y="146834"/>
                    <a:pt x="10801" y="161613"/>
                  </a:cubicBezTo>
                  <a:cubicBezTo>
                    <a:pt x="11178" y="162162"/>
                    <a:pt x="11692" y="162642"/>
                    <a:pt x="12413" y="163019"/>
                  </a:cubicBezTo>
                  <a:cubicBezTo>
                    <a:pt x="16390" y="165214"/>
                    <a:pt x="20333" y="167511"/>
                    <a:pt x="24380" y="169569"/>
                  </a:cubicBezTo>
                  <a:cubicBezTo>
                    <a:pt x="26643" y="170734"/>
                    <a:pt x="29078" y="172243"/>
                    <a:pt x="31615" y="173238"/>
                  </a:cubicBezTo>
                  <a:cubicBezTo>
                    <a:pt x="30072" y="175466"/>
                    <a:pt x="28803" y="177867"/>
                    <a:pt x="27466" y="180301"/>
                  </a:cubicBezTo>
                  <a:cubicBezTo>
                    <a:pt x="24791" y="185102"/>
                    <a:pt x="22151" y="189903"/>
                    <a:pt x="19476" y="194737"/>
                  </a:cubicBezTo>
                  <a:cubicBezTo>
                    <a:pt x="17282" y="198681"/>
                    <a:pt x="21362" y="202281"/>
                    <a:pt x="24791" y="201698"/>
                  </a:cubicBezTo>
                  <a:cubicBezTo>
                    <a:pt x="24963" y="202693"/>
                    <a:pt x="25546" y="203619"/>
                    <a:pt x="26677" y="204339"/>
                  </a:cubicBezTo>
                  <a:cubicBezTo>
                    <a:pt x="139526" y="274016"/>
                    <a:pt x="257380" y="335086"/>
                    <a:pt x="377224" y="392591"/>
                  </a:cubicBezTo>
                  <a:cubicBezTo>
                    <a:pt x="378253" y="393071"/>
                    <a:pt x="379213" y="393105"/>
                    <a:pt x="380139" y="392899"/>
                  </a:cubicBezTo>
                  <a:cubicBezTo>
                    <a:pt x="380962" y="394820"/>
                    <a:pt x="384219" y="395745"/>
                    <a:pt x="385865" y="393448"/>
                  </a:cubicBezTo>
                  <a:cubicBezTo>
                    <a:pt x="389911" y="387893"/>
                    <a:pt x="393923" y="382304"/>
                    <a:pt x="397935" y="376749"/>
                  </a:cubicBezTo>
                  <a:cubicBezTo>
                    <a:pt x="398107" y="376920"/>
                    <a:pt x="398210" y="377092"/>
                    <a:pt x="398381" y="377229"/>
                  </a:cubicBezTo>
                  <a:cubicBezTo>
                    <a:pt x="398758" y="377572"/>
                    <a:pt x="399375" y="377126"/>
                    <a:pt x="399101" y="376680"/>
                  </a:cubicBezTo>
                  <a:cubicBezTo>
                    <a:pt x="398929" y="376406"/>
                    <a:pt x="398724" y="376166"/>
                    <a:pt x="398552" y="375892"/>
                  </a:cubicBezTo>
                  <a:cubicBezTo>
                    <a:pt x="399787" y="374143"/>
                    <a:pt x="401055" y="372428"/>
                    <a:pt x="402290" y="370714"/>
                  </a:cubicBezTo>
                  <a:cubicBezTo>
                    <a:pt x="403010" y="371640"/>
                    <a:pt x="403833" y="372497"/>
                    <a:pt x="404862" y="373080"/>
                  </a:cubicBezTo>
                  <a:cubicBezTo>
                    <a:pt x="405513" y="373457"/>
                    <a:pt x="406473" y="372977"/>
                    <a:pt x="406405" y="372223"/>
                  </a:cubicBezTo>
                  <a:cubicBezTo>
                    <a:pt x="406302" y="370508"/>
                    <a:pt x="405582" y="368931"/>
                    <a:pt x="404656" y="367422"/>
                  </a:cubicBezTo>
                  <a:cubicBezTo>
                    <a:pt x="405239" y="366599"/>
                    <a:pt x="405822" y="365810"/>
                    <a:pt x="406405" y="364987"/>
                  </a:cubicBezTo>
                  <a:cubicBezTo>
                    <a:pt x="406919" y="365330"/>
                    <a:pt x="407399" y="365707"/>
                    <a:pt x="407879" y="366016"/>
                  </a:cubicBezTo>
                  <a:cubicBezTo>
                    <a:pt x="408531" y="366393"/>
                    <a:pt x="409594" y="365913"/>
                    <a:pt x="409525" y="365090"/>
                  </a:cubicBezTo>
                  <a:cubicBezTo>
                    <a:pt x="409422" y="364027"/>
                    <a:pt x="409011" y="363067"/>
                    <a:pt x="408428" y="362176"/>
                  </a:cubicBezTo>
                  <a:cubicBezTo>
                    <a:pt x="408599" y="361936"/>
                    <a:pt x="408805" y="361695"/>
                    <a:pt x="408977" y="361421"/>
                  </a:cubicBezTo>
                  <a:cubicBezTo>
                    <a:pt x="410142" y="359741"/>
                    <a:pt x="409456" y="358164"/>
                    <a:pt x="408153" y="357272"/>
                  </a:cubicBezTo>
                  <a:cubicBezTo>
                    <a:pt x="408771" y="356998"/>
                    <a:pt x="409456" y="356655"/>
                    <a:pt x="410382" y="356209"/>
                  </a:cubicBezTo>
                  <a:cubicBezTo>
                    <a:pt x="410965" y="355935"/>
                    <a:pt x="411137" y="355420"/>
                    <a:pt x="411068" y="354906"/>
                  </a:cubicBezTo>
                  <a:cubicBezTo>
                    <a:pt x="413091" y="356072"/>
                    <a:pt x="415217" y="357238"/>
                    <a:pt x="417515" y="356381"/>
                  </a:cubicBezTo>
                  <a:cubicBezTo>
                    <a:pt x="418338" y="356072"/>
                    <a:pt x="418886" y="355352"/>
                    <a:pt x="418646" y="354460"/>
                  </a:cubicBezTo>
                  <a:cubicBezTo>
                    <a:pt x="417823" y="351477"/>
                    <a:pt x="414703" y="350860"/>
                    <a:pt x="412097" y="349591"/>
                  </a:cubicBezTo>
                  <a:cubicBezTo>
                    <a:pt x="409594" y="348391"/>
                    <a:pt x="406919" y="346676"/>
                    <a:pt x="404107" y="347534"/>
                  </a:cubicBezTo>
                  <a:cubicBezTo>
                    <a:pt x="403867" y="347602"/>
                    <a:pt x="403730" y="347774"/>
                    <a:pt x="403559" y="347945"/>
                  </a:cubicBezTo>
                  <a:cubicBezTo>
                    <a:pt x="402633" y="346231"/>
                    <a:pt x="402084" y="344242"/>
                    <a:pt x="401741" y="342116"/>
                  </a:cubicBezTo>
                  <a:cubicBezTo>
                    <a:pt x="403970" y="343316"/>
                    <a:pt x="406473" y="344276"/>
                    <a:pt x="408599" y="345511"/>
                  </a:cubicBezTo>
                  <a:cubicBezTo>
                    <a:pt x="411239" y="347019"/>
                    <a:pt x="414017" y="350208"/>
                    <a:pt x="417275" y="349420"/>
                  </a:cubicBezTo>
                  <a:cubicBezTo>
                    <a:pt x="417926" y="349248"/>
                    <a:pt x="418338" y="348665"/>
                    <a:pt x="418338" y="348048"/>
                  </a:cubicBezTo>
                  <a:cubicBezTo>
                    <a:pt x="418440" y="344585"/>
                    <a:pt x="413846" y="342665"/>
                    <a:pt x="411205" y="341156"/>
                  </a:cubicBezTo>
                  <a:cubicBezTo>
                    <a:pt x="408394" y="339578"/>
                    <a:pt x="404793" y="337624"/>
                    <a:pt x="401364" y="337315"/>
                  </a:cubicBezTo>
                  <a:cubicBezTo>
                    <a:pt x="401364" y="335224"/>
                    <a:pt x="401604" y="333132"/>
                    <a:pt x="401878" y="331040"/>
                  </a:cubicBezTo>
                  <a:cubicBezTo>
                    <a:pt x="403799" y="332137"/>
                    <a:pt x="405822" y="333098"/>
                    <a:pt x="407536" y="334229"/>
                  </a:cubicBezTo>
                  <a:cubicBezTo>
                    <a:pt x="410382" y="336115"/>
                    <a:pt x="413331" y="340401"/>
                    <a:pt x="416966" y="340504"/>
                  </a:cubicBezTo>
                  <a:cubicBezTo>
                    <a:pt x="417755" y="340539"/>
                    <a:pt x="418475" y="339818"/>
                    <a:pt x="418440" y="339064"/>
                  </a:cubicBezTo>
                  <a:cubicBezTo>
                    <a:pt x="418406" y="337212"/>
                    <a:pt x="417138" y="335635"/>
                    <a:pt x="415560" y="334298"/>
                  </a:cubicBezTo>
                  <a:cubicBezTo>
                    <a:pt x="416212" y="334641"/>
                    <a:pt x="416863" y="334881"/>
                    <a:pt x="417617" y="334915"/>
                  </a:cubicBezTo>
                  <a:cubicBezTo>
                    <a:pt x="418132" y="334949"/>
                    <a:pt x="418749" y="334538"/>
                    <a:pt x="418818" y="334023"/>
                  </a:cubicBezTo>
                  <a:cubicBezTo>
                    <a:pt x="419401" y="330663"/>
                    <a:pt x="415869" y="328194"/>
                    <a:pt x="413571" y="326102"/>
                  </a:cubicBezTo>
                  <a:cubicBezTo>
                    <a:pt x="410862" y="323599"/>
                    <a:pt x="407742" y="321165"/>
                    <a:pt x="404347" y="319553"/>
                  </a:cubicBezTo>
                  <a:cubicBezTo>
                    <a:pt x="404587" y="318696"/>
                    <a:pt x="404862" y="317839"/>
                    <a:pt x="405170" y="317016"/>
                  </a:cubicBezTo>
                  <a:cubicBezTo>
                    <a:pt x="406885" y="319587"/>
                    <a:pt x="410211" y="321576"/>
                    <a:pt x="412474" y="323359"/>
                  </a:cubicBezTo>
                  <a:cubicBezTo>
                    <a:pt x="415252" y="325588"/>
                    <a:pt x="418509" y="329360"/>
                    <a:pt x="422384" y="328708"/>
                  </a:cubicBezTo>
                  <a:cubicBezTo>
                    <a:pt x="422898" y="328640"/>
                    <a:pt x="423275" y="328057"/>
                    <a:pt x="423275" y="327577"/>
                  </a:cubicBezTo>
                  <a:cubicBezTo>
                    <a:pt x="423172" y="323908"/>
                    <a:pt x="418955" y="321748"/>
                    <a:pt x="416280" y="319690"/>
                  </a:cubicBezTo>
                  <a:cubicBezTo>
                    <a:pt x="413606" y="317599"/>
                    <a:pt x="410245" y="314101"/>
                    <a:pt x="406645" y="313449"/>
                  </a:cubicBezTo>
                  <a:cubicBezTo>
                    <a:pt x="407056" y="312558"/>
                    <a:pt x="407571" y="311701"/>
                    <a:pt x="408051" y="310809"/>
                  </a:cubicBezTo>
                  <a:cubicBezTo>
                    <a:pt x="410828" y="313278"/>
                    <a:pt x="414600" y="315027"/>
                    <a:pt x="417549" y="317290"/>
                  </a:cubicBezTo>
                  <a:cubicBezTo>
                    <a:pt x="420121" y="319279"/>
                    <a:pt x="422658" y="323051"/>
                    <a:pt x="426156" y="323256"/>
                  </a:cubicBezTo>
                  <a:cubicBezTo>
                    <a:pt x="426979" y="323291"/>
                    <a:pt x="427493" y="322605"/>
                    <a:pt x="427562" y="321885"/>
                  </a:cubicBezTo>
                  <a:cubicBezTo>
                    <a:pt x="428007" y="318181"/>
                    <a:pt x="423104" y="314890"/>
                    <a:pt x="420464" y="312867"/>
                  </a:cubicBezTo>
                  <a:cubicBezTo>
                    <a:pt x="417617" y="310672"/>
                    <a:pt x="413846" y="308169"/>
                    <a:pt x="410039" y="307483"/>
                  </a:cubicBezTo>
                  <a:cubicBezTo>
                    <a:pt x="411034" y="306009"/>
                    <a:pt x="412131" y="304603"/>
                    <a:pt x="413331" y="303231"/>
                  </a:cubicBezTo>
                  <a:cubicBezTo>
                    <a:pt x="415937" y="305940"/>
                    <a:pt x="419023" y="308237"/>
                    <a:pt x="421698" y="310912"/>
                  </a:cubicBezTo>
                  <a:cubicBezTo>
                    <a:pt x="423961" y="313141"/>
                    <a:pt x="426053" y="316604"/>
                    <a:pt x="429653" y="316433"/>
                  </a:cubicBezTo>
                  <a:cubicBezTo>
                    <a:pt x="430374" y="316398"/>
                    <a:pt x="430956" y="315987"/>
                    <a:pt x="431162" y="315301"/>
                  </a:cubicBezTo>
                  <a:cubicBezTo>
                    <a:pt x="432362" y="311666"/>
                    <a:pt x="428762" y="308649"/>
                    <a:pt x="426361" y="306351"/>
                  </a:cubicBezTo>
                  <a:cubicBezTo>
                    <a:pt x="423618" y="303711"/>
                    <a:pt x="420532" y="301208"/>
                    <a:pt x="417035" y="299528"/>
                  </a:cubicBezTo>
                  <a:cubicBezTo>
                    <a:pt x="418097" y="298602"/>
                    <a:pt x="419229" y="297779"/>
                    <a:pt x="420361" y="296990"/>
                  </a:cubicBezTo>
                  <a:cubicBezTo>
                    <a:pt x="422247" y="299219"/>
                    <a:pt x="424853" y="300968"/>
                    <a:pt x="426945" y="302991"/>
                  </a:cubicBezTo>
                  <a:cubicBezTo>
                    <a:pt x="429071" y="305048"/>
                    <a:pt x="430785" y="307963"/>
                    <a:pt x="434042" y="308100"/>
                  </a:cubicBezTo>
                  <a:cubicBezTo>
                    <a:pt x="434728" y="308134"/>
                    <a:pt x="435483" y="307586"/>
                    <a:pt x="435620" y="306934"/>
                  </a:cubicBezTo>
                  <a:cubicBezTo>
                    <a:pt x="436340" y="303574"/>
                    <a:pt x="433391" y="301105"/>
                    <a:pt x="431128" y="298910"/>
                  </a:cubicBezTo>
                  <a:cubicBezTo>
                    <a:pt x="429482" y="297333"/>
                    <a:pt x="427527" y="295516"/>
                    <a:pt x="425367" y="294213"/>
                  </a:cubicBezTo>
                  <a:cubicBezTo>
                    <a:pt x="426601" y="293698"/>
                    <a:pt x="427870" y="293253"/>
                    <a:pt x="429173" y="292944"/>
                  </a:cubicBezTo>
                  <a:cubicBezTo>
                    <a:pt x="428693" y="294453"/>
                    <a:pt x="429928" y="295619"/>
                    <a:pt x="431368" y="295687"/>
                  </a:cubicBezTo>
                  <a:cubicBezTo>
                    <a:pt x="432877" y="297916"/>
                    <a:pt x="434660" y="300042"/>
                    <a:pt x="437232" y="301071"/>
                  </a:cubicBezTo>
                  <a:cubicBezTo>
                    <a:pt x="438226" y="301482"/>
                    <a:pt x="439494" y="300454"/>
                    <a:pt x="439392" y="299459"/>
                  </a:cubicBezTo>
                  <a:cubicBezTo>
                    <a:pt x="439152" y="296682"/>
                    <a:pt x="437471" y="294350"/>
                    <a:pt x="435688" y="292190"/>
                  </a:cubicBezTo>
                  <a:cubicBezTo>
                    <a:pt x="437368" y="292190"/>
                    <a:pt x="439049" y="292327"/>
                    <a:pt x="440797" y="292704"/>
                  </a:cubicBezTo>
                  <a:cubicBezTo>
                    <a:pt x="444090" y="293424"/>
                    <a:pt x="446044" y="290887"/>
                    <a:pt x="445872" y="288486"/>
                  </a:cubicBezTo>
                  <a:cubicBezTo>
                    <a:pt x="449404" y="287663"/>
                    <a:pt x="451428" y="282828"/>
                    <a:pt x="447484" y="281045"/>
                  </a:cubicBezTo>
                  <a:close/>
                  <a:moveTo>
                    <a:pt x="410245" y="329257"/>
                  </a:moveTo>
                  <a:cubicBezTo>
                    <a:pt x="411342" y="330252"/>
                    <a:pt x="412371" y="331589"/>
                    <a:pt x="413503" y="332720"/>
                  </a:cubicBezTo>
                  <a:cubicBezTo>
                    <a:pt x="412577" y="332069"/>
                    <a:pt x="411651" y="331486"/>
                    <a:pt x="410862" y="330937"/>
                  </a:cubicBezTo>
                  <a:cubicBezTo>
                    <a:pt x="408565" y="329291"/>
                    <a:pt x="405650" y="327234"/>
                    <a:pt x="402701" y="326171"/>
                  </a:cubicBezTo>
                  <a:cubicBezTo>
                    <a:pt x="402873" y="325314"/>
                    <a:pt x="403078" y="324491"/>
                    <a:pt x="403250" y="323668"/>
                  </a:cubicBezTo>
                  <a:cubicBezTo>
                    <a:pt x="405616" y="325485"/>
                    <a:pt x="408016" y="327268"/>
                    <a:pt x="410245" y="329257"/>
                  </a:cubicBezTo>
                  <a:close/>
                </a:path>
              </a:pathLst>
            </a:custGeom>
            <a:solidFill>
              <a:srgbClr val="1A1A1A"/>
            </a:solidFill>
            <a:ln w="3429"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123D56B8-3A9C-EBE2-DC93-8CA108DFBEAA}"/>
                </a:ext>
              </a:extLst>
            </p:cNvPr>
            <p:cNvSpPr/>
            <p:nvPr/>
          </p:nvSpPr>
          <p:spPr>
            <a:xfrm>
              <a:off x="7678227" y="848291"/>
              <a:ext cx="143297" cy="74547"/>
            </a:xfrm>
            <a:custGeom>
              <a:avLst/>
              <a:gdLst>
                <a:gd name="connsiteX0" fmla="*/ 141921 w 143297"/>
                <a:gd name="connsiteY0" fmla="*/ 69785 h 74547"/>
                <a:gd name="connsiteX1" fmla="*/ 3150 w 143297"/>
                <a:gd name="connsiteY1" fmla="*/ 279 h 74547"/>
                <a:gd name="connsiteX2" fmla="*/ 1024 w 143297"/>
                <a:gd name="connsiteY2" fmla="*/ 3811 h 74547"/>
                <a:gd name="connsiteX3" fmla="*/ 139212 w 143297"/>
                <a:gd name="connsiteY3" fmla="*/ 74276 h 74547"/>
                <a:gd name="connsiteX4" fmla="*/ 141921 w 143297"/>
                <a:gd name="connsiteY4" fmla="*/ 69785 h 74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97" h="74547">
                  <a:moveTo>
                    <a:pt x="141921" y="69785"/>
                  </a:moveTo>
                  <a:cubicBezTo>
                    <a:pt x="94567" y="48353"/>
                    <a:pt x="49167" y="24145"/>
                    <a:pt x="3150" y="279"/>
                  </a:cubicBezTo>
                  <a:cubicBezTo>
                    <a:pt x="749" y="-990"/>
                    <a:pt x="-1308" y="2405"/>
                    <a:pt x="1024" y="3811"/>
                  </a:cubicBezTo>
                  <a:cubicBezTo>
                    <a:pt x="44846" y="30625"/>
                    <a:pt x="92166" y="53291"/>
                    <a:pt x="139212" y="74276"/>
                  </a:cubicBezTo>
                  <a:cubicBezTo>
                    <a:pt x="142298" y="75682"/>
                    <a:pt x="145042" y="71225"/>
                    <a:pt x="141921" y="69785"/>
                  </a:cubicBezTo>
                  <a:close/>
                </a:path>
              </a:pathLst>
            </a:custGeom>
            <a:solidFill>
              <a:srgbClr val="1A1A1A"/>
            </a:solidFill>
            <a:ln w="3429"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01928247-B1CF-E890-DA9E-DBC03A266108}"/>
                </a:ext>
              </a:extLst>
            </p:cNvPr>
            <p:cNvSpPr/>
            <p:nvPr/>
          </p:nvSpPr>
          <p:spPr>
            <a:xfrm>
              <a:off x="7940744" y="987862"/>
              <a:ext cx="144060" cy="194149"/>
            </a:xfrm>
            <a:custGeom>
              <a:avLst/>
              <a:gdLst>
                <a:gd name="connsiteX0" fmla="*/ 135345 w 144060"/>
                <a:gd name="connsiteY0" fmla="*/ 78004 h 194149"/>
                <a:gd name="connsiteX1" fmla="*/ 75885 w 144060"/>
                <a:gd name="connsiteY1" fmla="*/ 40285 h 194149"/>
                <a:gd name="connsiteX2" fmla="*/ 39195 w 144060"/>
                <a:gd name="connsiteY2" fmla="*/ 19162 h 194149"/>
                <a:gd name="connsiteX3" fmla="*/ 1065 w 144060"/>
                <a:gd name="connsiteY3" fmla="*/ 28 h 194149"/>
                <a:gd name="connsiteX4" fmla="*/ 242 w 144060"/>
                <a:gd name="connsiteY4" fmla="*/ 1434 h 194149"/>
                <a:gd name="connsiteX5" fmla="*/ 42247 w 144060"/>
                <a:gd name="connsiteY5" fmla="*/ 27803 h 194149"/>
                <a:gd name="connsiteX6" fmla="*/ 97660 w 144060"/>
                <a:gd name="connsiteY6" fmla="*/ 58870 h 194149"/>
                <a:gd name="connsiteX7" fmla="*/ 135173 w 144060"/>
                <a:gd name="connsiteY7" fmla="*/ 113700 h 194149"/>
                <a:gd name="connsiteX8" fmla="*/ 90047 w 144060"/>
                <a:gd name="connsiteY8" fmla="*/ 155808 h 194149"/>
                <a:gd name="connsiteX9" fmla="*/ 89704 w 144060"/>
                <a:gd name="connsiteY9" fmla="*/ 156116 h 194149"/>
                <a:gd name="connsiteX10" fmla="*/ 88436 w 144060"/>
                <a:gd name="connsiteY10" fmla="*/ 155876 h 194149"/>
                <a:gd name="connsiteX11" fmla="*/ 75234 w 144060"/>
                <a:gd name="connsiteY11" fmla="*/ 170347 h 194149"/>
                <a:gd name="connsiteX12" fmla="*/ 60901 w 144060"/>
                <a:gd name="connsiteY12" fmla="*/ 189721 h 194149"/>
                <a:gd name="connsiteX13" fmla="*/ 66353 w 144060"/>
                <a:gd name="connsiteY13" fmla="*/ 192807 h 194149"/>
                <a:gd name="connsiteX14" fmla="*/ 78937 w 144060"/>
                <a:gd name="connsiteY14" fmla="*/ 175490 h 194149"/>
                <a:gd name="connsiteX15" fmla="*/ 88813 w 144060"/>
                <a:gd name="connsiteY15" fmla="*/ 160197 h 194149"/>
                <a:gd name="connsiteX16" fmla="*/ 93579 w 144060"/>
                <a:gd name="connsiteY16" fmla="*/ 161671 h 194149"/>
                <a:gd name="connsiteX17" fmla="*/ 135345 w 144060"/>
                <a:gd name="connsiteY17" fmla="*/ 78004 h 19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060" h="194149">
                  <a:moveTo>
                    <a:pt x="135345" y="78004"/>
                  </a:moveTo>
                  <a:cubicBezTo>
                    <a:pt x="122486" y="60756"/>
                    <a:pt x="94094" y="50915"/>
                    <a:pt x="75885" y="40285"/>
                  </a:cubicBezTo>
                  <a:cubicBezTo>
                    <a:pt x="63713" y="33187"/>
                    <a:pt x="51437" y="26192"/>
                    <a:pt x="39195" y="19162"/>
                  </a:cubicBezTo>
                  <a:cubicBezTo>
                    <a:pt x="27056" y="12201"/>
                    <a:pt x="14884" y="3114"/>
                    <a:pt x="1065" y="28"/>
                  </a:cubicBezTo>
                  <a:cubicBezTo>
                    <a:pt x="207" y="-177"/>
                    <a:pt x="-341" y="783"/>
                    <a:pt x="242" y="1434"/>
                  </a:cubicBezTo>
                  <a:cubicBezTo>
                    <a:pt x="11146" y="13127"/>
                    <a:pt x="28257" y="19917"/>
                    <a:pt x="42247" y="27803"/>
                  </a:cubicBezTo>
                  <a:cubicBezTo>
                    <a:pt x="60695" y="38193"/>
                    <a:pt x="79246" y="48377"/>
                    <a:pt x="97660" y="58870"/>
                  </a:cubicBezTo>
                  <a:cubicBezTo>
                    <a:pt x="120222" y="71729"/>
                    <a:pt x="143677" y="83730"/>
                    <a:pt x="135173" y="113700"/>
                  </a:cubicBezTo>
                  <a:cubicBezTo>
                    <a:pt x="129447" y="133931"/>
                    <a:pt x="107398" y="146069"/>
                    <a:pt x="90047" y="155808"/>
                  </a:cubicBezTo>
                  <a:cubicBezTo>
                    <a:pt x="89910" y="155911"/>
                    <a:pt x="89807" y="156014"/>
                    <a:pt x="89704" y="156116"/>
                  </a:cubicBezTo>
                  <a:cubicBezTo>
                    <a:pt x="89396" y="155774"/>
                    <a:pt x="88916" y="155568"/>
                    <a:pt x="88436" y="155876"/>
                  </a:cubicBezTo>
                  <a:cubicBezTo>
                    <a:pt x="82641" y="159271"/>
                    <a:pt x="79177" y="165169"/>
                    <a:pt x="75234" y="170347"/>
                  </a:cubicBezTo>
                  <a:cubicBezTo>
                    <a:pt x="70365" y="176725"/>
                    <a:pt x="65667" y="183274"/>
                    <a:pt x="60901" y="189721"/>
                  </a:cubicBezTo>
                  <a:cubicBezTo>
                    <a:pt x="58535" y="192910"/>
                    <a:pt x="64021" y="195996"/>
                    <a:pt x="66353" y="192807"/>
                  </a:cubicBezTo>
                  <a:cubicBezTo>
                    <a:pt x="70571" y="187046"/>
                    <a:pt x="74754" y="181285"/>
                    <a:pt x="78937" y="175490"/>
                  </a:cubicBezTo>
                  <a:cubicBezTo>
                    <a:pt x="82435" y="170690"/>
                    <a:pt x="86618" y="165752"/>
                    <a:pt x="88813" y="160197"/>
                  </a:cubicBezTo>
                  <a:cubicBezTo>
                    <a:pt x="89636" y="161774"/>
                    <a:pt x="91556" y="162803"/>
                    <a:pt x="93579" y="161671"/>
                  </a:cubicBezTo>
                  <a:cubicBezTo>
                    <a:pt x="122657" y="145144"/>
                    <a:pt x="161679" y="113357"/>
                    <a:pt x="135345" y="78004"/>
                  </a:cubicBezTo>
                  <a:close/>
                </a:path>
              </a:pathLst>
            </a:custGeom>
            <a:solidFill>
              <a:srgbClr val="1A1A1A"/>
            </a:solidFill>
            <a:ln w="3429"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2D60F4B9-5B09-433E-5244-8C38BAA01018}"/>
                </a:ext>
              </a:extLst>
            </p:cNvPr>
            <p:cNvSpPr/>
            <p:nvPr/>
          </p:nvSpPr>
          <p:spPr>
            <a:xfrm>
              <a:off x="7870934" y="821938"/>
              <a:ext cx="82999" cy="79844"/>
            </a:xfrm>
            <a:custGeom>
              <a:avLst/>
              <a:gdLst>
                <a:gd name="connsiteX0" fmla="*/ 47215 w 82999"/>
                <a:gd name="connsiteY0" fmla="*/ 331 h 79844"/>
                <a:gd name="connsiteX1" fmla="*/ 204 w 82999"/>
                <a:gd name="connsiteY1" fmla="*/ 38393 h 79844"/>
                <a:gd name="connsiteX2" fmla="*/ 41386 w 82999"/>
                <a:gd name="connsiteY2" fmla="*/ 79164 h 79844"/>
                <a:gd name="connsiteX3" fmla="*/ 81231 w 82999"/>
                <a:gd name="connsiteY3" fmla="*/ 50258 h 79844"/>
                <a:gd name="connsiteX4" fmla="*/ 47215 w 82999"/>
                <a:gd name="connsiteY4" fmla="*/ 331 h 79844"/>
                <a:gd name="connsiteX5" fmla="*/ 39260 w 82999"/>
                <a:gd name="connsiteY5" fmla="*/ 6161 h 79844"/>
                <a:gd name="connsiteX6" fmla="*/ 46872 w 82999"/>
                <a:gd name="connsiteY6" fmla="*/ 6401 h 79844"/>
                <a:gd name="connsiteX7" fmla="*/ 40975 w 82999"/>
                <a:gd name="connsiteY7" fmla="*/ 6778 h 79844"/>
                <a:gd name="connsiteX8" fmla="*/ 41386 w 82999"/>
                <a:gd name="connsiteY8" fmla="*/ 9727 h 79844"/>
                <a:gd name="connsiteX9" fmla="*/ 49547 w 82999"/>
                <a:gd name="connsiteY9" fmla="*/ 10653 h 79844"/>
                <a:gd name="connsiteX10" fmla="*/ 40632 w 82999"/>
                <a:gd name="connsiteY10" fmla="*/ 14493 h 79844"/>
                <a:gd name="connsiteX11" fmla="*/ 36071 w 82999"/>
                <a:gd name="connsiteY11" fmla="*/ 11236 h 79844"/>
                <a:gd name="connsiteX12" fmla="*/ 30791 w 82999"/>
                <a:gd name="connsiteY12" fmla="*/ 8149 h 79844"/>
                <a:gd name="connsiteX13" fmla="*/ 39260 w 82999"/>
                <a:gd name="connsiteY13" fmla="*/ 6161 h 79844"/>
                <a:gd name="connsiteX14" fmla="*/ 26470 w 82999"/>
                <a:gd name="connsiteY14" fmla="*/ 9933 h 79844"/>
                <a:gd name="connsiteX15" fmla="*/ 32539 w 82999"/>
                <a:gd name="connsiteY15" fmla="*/ 14493 h 79844"/>
                <a:gd name="connsiteX16" fmla="*/ 36963 w 82999"/>
                <a:gd name="connsiteY16" fmla="*/ 17373 h 79844"/>
                <a:gd name="connsiteX17" fmla="*/ 30653 w 82999"/>
                <a:gd name="connsiteY17" fmla="*/ 24026 h 79844"/>
                <a:gd name="connsiteX18" fmla="*/ 26298 w 82999"/>
                <a:gd name="connsiteY18" fmla="*/ 21660 h 79844"/>
                <a:gd name="connsiteX19" fmla="*/ 14983 w 82999"/>
                <a:gd name="connsiteY19" fmla="*/ 18848 h 79844"/>
                <a:gd name="connsiteX20" fmla="*/ 14640 w 82999"/>
                <a:gd name="connsiteY20" fmla="*/ 18985 h 79844"/>
                <a:gd name="connsiteX21" fmla="*/ 26470 w 82999"/>
                <a:gd name="connsiteY21" fmla="*/ 9933 h 79844"/>
                <a:gd name="connsiteX22" fmla="*/ 9428 w 82999"/>
                <a:gd name="connsiteY22" fmla="*/ 52212 h 79844"/>
                <a:gd name="connsiteX23" fmla="*/ 6753 w 82999"/>
                <a:gd name="connsiteY23" fmla="*/ 42234 h 79844"/>
                <a:gd name="connsiteX24" fmla="*/ 7816 w 82999"/>
                <a:gd name="connsiteY24" fmla="*/ 30952 h 79844"/>
                <a:gd name="connsiteX25" fmla="*/ 17280 w 82999"/>
                <a:gd name="connsiteY25" fmla="*/ 34964 h 79844"/>
                <a:gd name="connsiteX26" fmla="*/ 22904 w 82999"/>
                <a:gd name="connsiteY26" fmla="*/ 38942 h 79844"/>
                <a:gd name="connsiteX27" fmla="*/ 21121 w 82999"/>
                <a:gd name="connsiteY27" fmla="*/ 46794 h 79844"/>
                <a:gd name="connsiteX28" fmla="*/ 18618 w 82999"/>
                <a:gd name="connsiteY28" fmla="*/ 45526 h 79844"/>
                <a:gd name="connsiteX29" fmla="*/ 8228 w 82999"/>
                <a:gd name="connsiteY29" fmla="*/ 42611 h 79844"/>
                <a:gd name="connsiteX30" fmla="*/ 7782 w 82999"/>
                <a:gd name="connsiteY30" fmla="*/ 44188 h 79844"/>
                <a:gd name="connsiteX31" fmla="*/ 16389 w 82999"/>
                <a:gd name="connsiteY31" fmla="*/ 49195 h 79844"/>
                <a:gd name="connsiteX32" fmla="*/ 20709 w 82999"/>
                <a:gd name="connsiteY32" fmla="*/ 52109 h 79844"/>
                <a:gd name="connsiteX33" fmla="*/ 20675 w 82999"/>
                <a:gd name="connsiteY33" fmla="*/ 55024 h 79844"/>
                <a:gd name="connsiteX34" fmla="*/ 9428 w 82999"/>
                <a:gd name="connsiteY34" fmla="*/ 52212 h 79844"/>
                <a:gd name="connsiteX35" fmla="*/ 11931 w 82999"/>
                <a:gd name="connsiteY35" fmla="*/ 56910 h 79844"/>
                <a:gd name="connsiteX36" fmla="*/ 18720 w 82999"/>
                <a:gd name="connsiteY36" fmla="*/ 58899 h 79844"/>
                <a:gd name="connsiteX37" fmla="*/ 21155 w 82999"/>
                <a:gd name="connsiteY37" fmla="*/ 59413 h 79844"/>
                <a:gd name="connsiteX38" fmla="*/ 23761 w 82999"/>
                <a:gd name="connsiteY38" fmla="*/ 67848 h 79844"/>
                <a:gd name="connsiteX39" fmla="*/ 11931 w 82999"/>
                <a:gd name="connsiteY39" fmla="*/ 56910 h 79844"/>
                <a:gd name="connsiteX40" fmla="*/ 24550 w 82999"/>
                <a:gd name="connsiteY40" fmla="*/ 34141 h 79844"/>
                <a:gd name="connsiteX41" fmla="*/ 19543 w 82999"/>
                <a:gd name="connsiteY41" fmla="*/ 31124 h 79844"/>
                <a:gd name="connsiteX42" fmla="*/ 8776 w 82999"/>
                <a:gd name="connsiteY42" fmla="*/ 28106 h 79844"/>
                <a:gd name="connsiteX43" fmla="*/ 13714 w 82999"/>
                <a:gd name="connsiteY43" fmla="*/ 19911 h 79844"/>
                <a:gd name="connsiteX44" fmla="*/ 14263 w 82999"/>
                <a:gd name="connsiteY44" fmla="*/ 21145 h 79844"/>
                <a:gd name="connsiteX45" fmla="*/ 23830 w 82999"/>
                <a:gd name="connsiteY45" fmla="*/ 25603 h 79844"/>
                <a:gd name="connsiteX46" fmla="*/ 27807 w 82999"/>
                <a:gd name="connsiteY46" fmla="*/ 27935 h 79844"/>
                <a:gd name="connsiteX47" fmla="*/ 24653 w 82999"/>
                <a:gd name="connsiteY47" fmla="*/ 33696 h 79844"/>
                <a:gd name="connsiteX48" fmla="*/ 24550 w 82999"/>
                <a:gd name="connsiteY48" fmla="*/ 34141 h 79844"/>
                <a:gd name="connsiteX49" fmla="*/ 34597 w 82999"/>
                <a:gd name="connsiteY49" fmla="*/ 71072 h 79844"/>
                <a:gd name="connsiteX50" fmla="*/ 32573 w 82999"/>
                <a:gd name="connsiteY50" fmla="*/ 71792 h 79844"/>
                <a:gd name="connsiteX51" fmla="*/ 29865 w 82999"/>
                <a:gd name="connsiteY51" fmla="*/ 70729 h 79844"/>
                <a:gd name="connsiteX52" fmla="*/ 30482 w 82999"/>
                <a:gd name="connsiteY52" fmla="*/ 36096 h 79844"/>
                <a:gd name="connsiteX53" fmla="*/ 54279 w 82999"/>
                <a:gd name="connsiteY53" fmla="*/ 13156 h 79844"/>
                <a:gd name="connsiteX54" fmla="*/ 53079 w 82999"/>
                <a:gd name="connsiteY54" fmla="*/ 10378 h 79844"/>
                <a:gd name="connsiteX55" fmla="*/ 52359 w 82999"/>
                <a:gd name="connsiteY55" fmla="*/ 10413 h 79844"/>
                <a:gd name="connsiteX56" fmla="*/ 52188 w 82999"/>
                <a:gd name="connsiteY56" fmla="*/ 9315 h 79844"/>
                <a:gd name="connsiteX57" fmla="*/ 47147 w 82999"/>
                <a:gd name="connsiteY57" fmla="*/ 6469 h 79844"/>
                <a:gd name="connsiteX58" fmla="*/ 76122 w 82999"/>
                <a:gd name="connsiteY58" fmla="*/ 37913 h 79844"/>
                <a:gd name="connsiteX59" fmla="*/ 34597 w 82999"/>
                <a:gd name="connsiteY59" fmla="*/ 71072 h 7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2999" h="79844">
                  <a:moveTo>
                    <a:pt x="47215" y="331"/>
                  </a:moveTo>
                  <a:cubicBezTo>
                    <a:pt x="22252" y="-2652"/>
                    <a:pt x="2981" y="14870"/>
                    <a:pt x="204" y="38393"/>
                  </a:cubicBezTo>
                  <a:cubicBezTo>
                    <a:pt x="-2368" y="60064"/>
                    <a:pt x="19852" y="79987"/>
                    <a:pt x="41386" y="79164"/>
                  </a:cubicBezTo>
                  <a:cubicBezTo>
                    <a:pt x="58325" y="83656"/>
                    <a:pt x="76191" y="65002"/>
                    <a:pt x="81231" y="50258"/>
                  </a:cubicBezTo>
                  <a:cubicBezTo>
                    <a:pt x="88843" y="27798"/>
                    <a:pt x="70841" y="3143"/>
                    <a:pt x="47215" y="331"/>
                  </a:cubicBezTo>
                  <a:close/>
                  <a:moveTo>
                    <a:pt x="39260" y="6161"/>
                  </a:moveTo>
                  <a:cubicBezTo>
                    <a:pt x="41866" y="5921"/>
                    <a:pt x="44404" y="6023"/>
                    <a:pt x="46872" y="6401"/>
                  </a:cubicBezTo>
                  <a:cubicBezTo>
                    <a:pt x="44986" y="6058"/>
                    <a:pt x="42963" y="6195"/>
                    <a:pt x="40975" y="6778"/>
                  </a:cubicBezTo>
                  <a:cubicBezTo>
                    <a:pt x="39329" y="7292"/>
                    <a:pt x="39603" y="9727"/>
                    <a:pt x="41386" y="9727"/>
                  </a:cubicBezTo>
                  <a:cubicBezTo>
                    <a:pt x="44163" y="9727"/>
                    <a:pt x="46838" y="10173"/>
                    <a:pt x="49547" y="10653"/>
                  </a:cubicBezTo>
                  <a:cubicBezTo>
                    <a:pt x="46461" y="11201"/>
                    <a:pt x="43478" y="12573"/>
                    <a:pt x="40632" y="14493"/>
                  </a:cubicBezTo>
                  <a:cubicBezTo>
                    <a:pt x="39397" y="13190"/>
                    <a:pt x="37717" y="12299"/>
                    <a:pt x="36071" y="11236"/>
                  </a:cubicBezTo>
                  <a:cubicBezTo>
                    <a:pt x="34356" y="10138"/>
                    <a:pt x="32573" y="9110"/>
                    <a:pt x="30791" y="8149"/>
                  </a:cubicBezTo>
                  <a:cubicBezTo>
                    <a:pt x="33534" y="7155"/>
                    <a:pt x="36380" y="6401"/>
                    <a:pt x="39260" y="6161"/>
                  </a:cubicBezTo>
                  <a:close/>
                  <a:moveTo>
                    <a:pt x="26470" y="9933"/>
                  </a:moveTo>
                  <a:cubicBezTo>
                    <a:pt x="28356" y="11613"/>
                    <a:pt x="30413" y="13122"/>
                    <a:pt x="32539" y="14493"/>
                  </a:cubicBezTo>
                  <a:cubicBezTo>
                    <a:pt x="33979" y="15453"/>
                    <a:pt x="35420" y="16585"/>
                    <a:pt x="36963" y="17373"/>
                  </a:cubicBezTo>
                  <a:cubicBezTo>
                    <a:pt x="34665" y="19397"/>
                    <a:pt x="32539" y="21660"/>
                    <a:pt x="30653" y="24026"/>
                  </a:cubicBezTo>
                  <a:cubicBezTo>
                    <a:pt x="29247" y="23066"/>
                    <a:pt x="27704" y="22311"/>
                    <a:pt x="26298" y="21660"/>
                  </a:cubicBezTo>
                  <a:cubicBezTo>
                    <a:pt x="22904" y="20082"/>
                    <a:pt x="18789" y="18402"/>
                    <a:pt x="14983" y="18848"/>
                  </a:cubicBezTo>
                  <a:cubicBezTo>
                    <a:pt x="14846" y="18848"/>
                    <a:pt x="14743" y="18951"/>
                    <a:pt x="14640" y="18985"/>
                  </a:cubicBezTo>
                  <a:cubicBezTo>
                    <a:pt x="17898" y="15247"/>
                    <a:pt x="21978" y="12161"/>
                    <a:pt x="26470" y="9933"/>
                  </a:cubicBezTo>
                  <a:close/>
                  <a:moveTo>
                    <a:pt x="9428" y="52212"/>
                  </a:moveTo>
                  <a:cubicBezTo>
                    <a:pt x="8125" y="49195"/>
                    <a:pt x="7165" y="45937"/>
                    <a:pt x="6753" y="42234"/>
                  </a:cubicBezTo>
                  <a:cubicBezTo>
                    <a:pt x="6308" y="38325"/>
                    <a:pt x="6753" y="34553"/>
                    <a:pt x="7816" y="30952"/>
                  </a:cubicBezTo>
                  <a:cubicBezTo>
                    <a:pt x="10696" y="32632"/>
                    <a:pt x="14297" y="33421"/>
                    <a:pt x="17280" y="34964"/>
                  </a:cubicBezTo>
                  <a:cubicBezTo>
                    <a:pt x="19098" y="35924"/>
                    <a:pt x="20915" y="37845"/>
                    <a:pt x="22904" y="38942"/>
                  </a:cubicBezTo>
                  <a:cubicBezTo>
                    <a:pt x="22149" y="41514"/>
                    <a:pt x="21498" y="44120"/>
                    <a:pt x="21121" y="46794"/>
                  </a:cubicBezTo>
                  <a:cubicBezTo>
                    <a:pt x="20263" y="46348"/>
                    <a:pt x="19372" y="45903"/>
                    <a:pt x="18618" y="45526"/>
                  </a:cubicBezTo>
                  <a:cubicBezTo>
                    <a:pt x="15634" y="44017"/>
                    <a:pt x="11691" y="41994"/>
                    <a:pt x="8228" y="42611"/>
                  </a:cubicBezTo>
                  <a:cubicBezTo>
                    <a:pt x="7473" y="42748"/>
                    <a:pt x="7336" y="43708"/>
                    <a:pt x="7782" y="44188"/>
                  </a:cubicBezTo>
                  <a:cubicBezTo>
                    <a:pt x="9908" y="46486"/>
                    <a:pt x="13646" y="47583"/>
                    <a:pt x="16389" y="49195"/>
                  </a:cubicBezTo>
                  <a:cubicBezTo>
                    <a:pt x="17795" y="50018"/>
                    <a:pt x="19201" y="51218"/>
                    <a:pt x="20709" y="52109"/>
                  </a:cubicBezTo>
                  <a:cubicBezTo>
                    <a:pt x="20709" y="53069"/>
                    <a:pt x="20640" y="54064"/>
                    <a:pt x="20675" y="55024"/>
                  </a:cubicBezTo>
                  <a:cubicBezTo>
                    <a:pt x="17314" y="53549"/>
                    <a:pt x="13200" y="52178"/>
                    <a:pt x="9428" y="52212"/>
                  </a:cubicBezTo>
                  <a:close/>
                  <a:moveTo>
                    <a:pt x="11931" y="56910"/>
                  </a:moveTo>
                  <a:cubicBezTo>
                    <a:pt x="14228" y="57493"/>
                    <a:pt x="16595" y="58007"/>
                    <a:pt x="18720" y="58899"/>
                  </a:cubicBezTo>
                  <a:cubicBezTo>
                    <a:pt x="19440" y="59207"/>
                    <a:pt x="20332" y="59413"/>
                    <a:pt x="21155" y="59413"/>
                  </a:cubicBezTo>
                  <a:cubicBezTo>
                    <a:pt x="21669" y="62328"/>
                    <a:pt x="22492" y="65174"/>
                    <a:pt x="23761" y="67848"/>
                  </a:cubicBezTo>
                  <a:cubicBezTo>
                    <a:pt x="18995" y="65105"/>
                    <a:pt x="14914" y="61470"/>
                    <a:pt x="11931" y="56910"/>
                  </a:cubicBezTo>
                  <a:close/>
                  <a:moveTo>
                    <a:pt x="24550" y="34141"/>
                  </a:moveTo>
                  <a:cubicBezTo>
                    <a:pt x="22938" y="32907"/>
                    <a:pt x="20949" y="31912"/>
                    <a:pt x="19543" y="31124"/>
                  </a:cubicBezTo>
                  <a:cubicBezTo>
                    <a:pt x="16560" y="29478"/>
                    <a:pt x="12411" y="27798"/>
                    <a:pt x="8776" y="28106"/>
                  </a:cubicBezTo>
                  <a:cubicBezTo>
                    <a:pt x="10011" y="25157"/>
                    <a:pt x="11691" y="22414"/>
                    <a:pt x="13714" y="19911"/>
                  </a:cubicBezTo>
                  <a:cubicBezTo>
                    <a:pt x="13646" y="20357"/>
                    <a:pt x="13782" y="20837"/>
                    <a:pt x="14263" y="21145"/>
                  </a:cubicBezTo>
                  <a:cubicBezTo>
                    <a:pt x="17143" y="23066"/>
                    <a:pt x="20743" y="24026"/>
                    <a:pt x="23830" y="25603"/>
                  </a:cubicBezTo>
                  <a:cubicBezTo>
                    <a:pt x="25133" y="26255"/>
                    <a:pt x="26470" y="27146"/>
                    <a:pt x="27807" y="27935"/>
                  </a:cubicBezTo>
                  <a:cubicBezTo>
                    <a:pt x="26538" y="29924"/>
                    <a:pt x="25441" y="31878"/>
                    <a:pt x="24653" y="33696"/>
                  </a:cubicBezTo>
                  <a:cubicBezTo>
                    <a:pt x="24653" y="33867"/>
                    <a:pt x="24618" y="34004"/>
                    <a:pt x="24550" y="34141"/>
                  </a:cubicBezTo>
                  <a:close/>
                  <a:moveTo>
                    <a:pt x="34597" y="71072"/>
                  </a:moveTo>
                  <a:cubicBezTo>
                    <a:pt x="33808" y="70934"/>
                    <a:pt x="33122" y="71277"/>
                    <a:pt x="32573" y="71792"/>
                  </a:cubicBezTo>
                  <a:cubicBezTo>
                    <a:pt x="31648" y="71483"/>
                    <a:pt x="30756" y="71106"/>
                    <a:pt x="29865" y="70729"/>
                  </a:cubicBezTo>
                  <a:cubicBezTo>
                    <a:pt x="27087" y="58830"/>
                    <a:pt x="25270" y="48063"/>
                    <a:pt x="30482" y="36096"/>
                  </a:cubicBezTo>
                  <a:cubicBezTo>
                    <a:pt x="35523" y="24574"/>
                    <a:pt x="46324" y="21385"/>
                    <a:pt x="54279" y="13156"/>
                  </a:cubicBezTo>
                  <a:cubicBezTo>
                    <a:pt x="55308" y="12093"/>
                    <a:pt x="54588" y="10413"/>
                    <a:pt x="53079" y="10378"/>
                  </a:cubicBezTo>
                  <a:cubicBezTo>
                    <a:pt x="52839" y="10378"/>
                    <a:pt x="52599" y="10413"/>
                    <a:pt x="52359" y="10413"/>
                  </a:cubicBezTo>
                  <a:cubicBezTo>
                    <a:pt x="52530" y="10070"/>
                    <a:pt x="52530" y="9658"/>
                    <a:pt x="52188" y="9315"/>
                  </a:cubicBezTo>
                  <a:cubicBezTo>
                    <a:pt x="50782" y="7772"/>
                    <a:pt x="49033" y="6846"/>
                    <a:pt x="47147" y="6469"/>
                  </a:cubicBezTo>
                  <a:cubicBezTo>
                    <a:pt x="62714" y="8972"/>
                    <a:pt x="74922" y="22791"/>
                    <a:pt x="76122" y="37913"/>
                  </a:cubicBezTo>
                  <a:cubicBezTo>
                    <a:pt x="77939" y="60990"/>
                    <a:pt x="55994" y="75255"/>
                    <a:pt x="34597" y="71072"/>
                  </a:cubicBezTo>
                  <a:close/>
                </a:path>
              </a:pathLst>
            </a:custGeom>
            <a:solidFill>
              <a:srgbClr val="1A1A1A"/>
            </a:solidFill>
            <a:ln w="3429" cap="flat">
              <a:noFill/>
              <a:prstDash val="solid"/>
              <a:miter/>
            </a:ln>
          </p:spPr>
          <p:txBody>
            <a:bodyPr rtlCol="0" anchor="ctr"/>
            <a:lstStyle/>
            <a:p>
              <a:endParaRPr lang="zh-CN" altLang="en-US"/>
            </a:p>
          </p:txBody>
        </p:sp>
      </p:grpSp>
      <p:sp>
        <p:nvSpPr>
          <p:cNvPr id="98" name="任意多边形: 形状 97">
            <a:extLst>
              <a:ext uri="{FF2B5EF4-FFF2-40B4-BE49-F238E27FC236}">
                <a16:creationId xmlns:a16="http://schemas.microsoft.com/office/drawing/2014/main" id="{1E2DD433-5004-8354-241B-984E965BA376}"/>
              </a:ext>
            </a:extLst>
          </p:cNvPr>
          <p:cNvSpPr/>
          <p:nvPr/>
        </p:nvSpPr>
        <p:spPr>
          <a:xfrm rot="3416531">
            <a:off x="8828348" y="454814"/>
            <a:ext cx="375670" cy="681987"/>
          </a:xfrm>
          <a:custGeom>
            <a:avLst/>
            <a:gdLst>
              <a:gd name="connsiteX0" fmla="*/ 235691 w 245408"/>
              <a:gd name="connsiteY0" fmla="*/ 306899 h 445511"/>
              <a:gd name="connsiteX1" fmla="*/ 193137 w 245408"/>
              <a:gd name="connsiteY1" fmla="*/ 109183 h 445511"/>
              <a:gd name="connsiteX2" fmla="*/ 181616 w 245408"/>
              <a:gd name="connsiteY2" fmla="*/ 112269 h 445511"/>
              <a:gd name="connsiteX3" fmla="*/ 221941 w 245408"/>
              <a:gd name="connsiteY3" fmla="*/ 299561 h 445511"/>
              <a:gd name="connsiteX4" fmla="*/ 229176 w 245408"/>
              <a:gd name="connsiteY4" fmla="*/ 397116 h 445511"/>
              <a:gd name="connsiteX5" fmla="*/ 136559 w 245408"/>
              <a:gd name="connsiteY5" fmla="*/ 414878 h 445511"/>
              <a:gd name="connsiteX6" fmla="*/ 100451 w 245408"/>
              <a:gd name="connsiteY6" fmla="*/ 330970 h 445511"/>
              <a:gd name="connsiteX7" fmla="*/ 78369 w 245408"/>
              <a:gd name="connsiteY7" fmla="*/ 247920 h 445511"/>
              <a:gd name="connsiteX8" fmla="*/ 15412 w 245408"/>
              <a:gd name="connsiteY8" fmla="*/ 88197 h 445511"/>
              <a:gd name="connsiteX9" fmla="*/ 80529 w 245408"/>
              <a:gd name="connsiteY9" fmla="*/ 12451 h 445511"/>
              <a:gd name="connsiteX10" fmla="*/ 140879 w 245408"/>
              <a:gd name="connsiteY10" fmla="*/ 86345 h 445511"/>
              <a:gd name="connsiteX11" fmla="*/ 185079 w 245408"/>
              <a:gd name="connsiteY11" fmla="*/ 260059 h 445511"/>
              <a:gd name="connsiteX12" fmla="*/ 183056 w 245408"/>
              <a:gd name="connsiteY12" fmla="*/ 303264 h 445511"/>
              <a:gd name="connsiteX13" fmla="*/ 119414 w 245408"/>
              <a:gd name="connsiteY13" fmla="*/ 285742 h 445511"/>
              <a:gd name="connsiteX14" fmla="*/ 88416 w 245408"/>
              <a:gd name="connsiteY14" fmla="*/ 197205 h 445511"/>
              <a:gd name="connsiteX15" fmla="*/ 75762 w 245408"/>
              <a:gd name="connsiteY15" fmla="*/ 158663 h 445511"/>
              <a:gd name="connsiteX16" fmla="*/ 88347 w 245408"/>
              <a:gd name="connsiteY16" fmla="*/ 116384 h 445511"/>
              <a:gd name="connsiteX17" fmla="*/ 110533 w 245408"/>
              <a:gd name="connsiteY17" fmla="*/ 145119 h 445511"/>
              <a:gd name="connsiteX18" fmla="*/ 149897 w 245408"/>
              <a:gd name="connsiteY18" fmla="*/ 233724 h 445511"/>
              <a:gd name="connsiteX19" fmla="*/ 155933 w 245408"/>
              <a:gd name="connsiteY19" fmla="*/ 231255 h 445511"/>
              <a:gd name="connsiteX20" fmla="*/ 108955 w 245408"/>
              <a:gd name="connsiteY20" fmla="*/ 112783 h 445511"/>
              <a:gd name="connsiteX21" fmla="*/ 71613 w 245408"/>
              <a:gd name="connsiteY21" fmla="*/ 112715 h 445511"/>
              <a:gd name="connsiteX22" fmla="*/ 70208 w 245408"/>
              <a:gd name="connsiteY22" fmla="*/ 180094 h 445511"/>
              <a:gd name="connsiteX23" fmla="*/ 109230 w 245408"/>
              <a:gd name="connsiteY23" fmla="*/ 291537 h 445511"/>
              <a:gd name="connsiteX24" fmla="*/ 198486 w 245408"/>
              <a:gd name="connsiteY24" fmla="*/ 293903 h 445511"/>
              <a:gd name="connsiteX25" fmla="*/ 182130 w 245408"/>
              <a:gd name="connsiteY25" fmla="*/ 200565 h 445511"/>
              <a:gd name="connsiteX26" fmla="*/ 150069 w 245408"/>
              <a:gd name="connsiteY26" fmla="*/ 75304 h 445511"/>
              <a:gd name="connsiteX27" fmla="*/ 33689 w 245408"/>
              <a:gd name="connsiteY27" fmla="*/ 8644 h 445511"/>
              <a:gd name="connsiteX28" fmla="*/ 36672 w 245408"/>
              <a:gd name="connsiteY28" fmla="*/ 169636 h 445511"/>
              <a:gd name="connsiteX29" fmla="*/ 75042 w 245408"/>
              <a:gd name="connsiteY29" fmla="*/ 278713 h 445511"/>
              <a:gd name="connsiteX30" fmla="*/ 104429 w 245408"/>
              <a:gd name="connsiteY30" fmla="*/ 387000 h 445511"/>
              <a:gd name="connsiteX31" fmla="*/ 224067 w 245408"/>
              <a:gd name="connsiteY31" fmla="*/ 428011 h 445511"/>
              <a:gd name="connsiteX32" fmla="*/ 235691 w 245408"/>
              <a:gd name="connsiteY32" fmla="*/ 306899 h 44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5408" h="445511">
                <a:moveTo>
                  <a:pt x="235691" y="306899"/>
                </a:moveTo>
                <a:cubicBezTo>
                  <a:pt x="221529" y="240994"/>
                  <a:pt x="207368" y="175088"/>
                  <a:pt x="193137" y="109183"/>
                </a:cubicBezTo>
                <a:cubicBezTo>
                  <a:pt x="191560" y="101879"/>
                  <a:pt x="180073" y="104965"/>
                  <a:pt x="181616" y="112269"/>
                </a:cubicBezTo>
                <a:cubicBezTo>
                  <a:pt x="195023" y="174711"/>
                  <a:pt x="208465" y="237153"/>
                  <a:pt x="221941" y="299561"/>
                </a:cubicBezTo>
                <a:cubicBezTo>
                  <a:pt x="228867" y="331725"/>
                  <a:pt x="238606" y="364540"/>
                  <a:pt x="229176" y="397116"/>
                </a:cubicBezTo>
                <a:cubicBezTo>
                  <a:pt x="216146" y="442207"/>
                  <a:pt x="167145" y="441556"/>
                  <a:pt x="136559" y="414878"/>
                </a:cubicBezTo>
                <a:cubicBezTo>
                  <a:pt x="113139" y="394441"/>
                  <a:pt x="106864" y="359328"/>
                  <a:pt x="100451" y="330970"/>
                </a:cubicBezTo>
                <a:cubicBezTo>
                  <a:pt x="94142" y="302990"/>
                  <a:pt x="86872" y="275352"/>
                  <a:pt x="78369" y="247920"/>
                </a:cubicBezTo>
                <a:cubicBezTo>
                  <a:pt x="61395" y="193125"/>
                  <a:pt x="32351" y="142615"/>
                  <a:pt x="15412" y="88197"/>
                </a:cubicBezTo>
                <a:cubicBezTo>
                  <a:pt x="1970" y="44958"/>
                  <a:pt x="33894" y="5798"/>
                  <a:pt x="80529" y="12451"/>
                </a:cubicBezTo>
                <a:cubicBezTo>
                  <a:pt x="118248" y="17834"/>
                  <a:pt x="132444" y="55656"/>
                  <a:pt x="140879" y="86345"/>
                </a:cubicBezTo>
                <a:cubicBezTo>
                  <a:pt x="156687" y="143884"/>
                  <a:pt x="171329" y="202040"/>
                  <a:pt x="185079" y="260059"/>
                </a:cubicBezTo>
                <a:cubicBezTo>
                  <a:pt x="188508" y="274460"/>
                  <a:pt x="189571" y="289377"/>
                  <a:pt x="183056" y="303264"/>
                </a:cubicBezTo>
                <a:cubicBezTo>
                  <a:pt x="166700" y="338171"/>
                  <a:pt x="128363" y="301447"/>
                  <a:pt x="119414" y="285742"/>
                </a:cubicBezTo>
                <a:cubicBezTo>
                  <a:pt x="104326" y="259339"/>
                  <a:pt x="97880" y="225769"/>
                  <a:pt x="88416" y="197205"/>
                </a:cubicBezTo>
                <a:cubicBezTo>
                  <a:pt x="84164" y="184381"/>
                  <a:pt x="79843" y="171556"/>
                  <a:pt x="75762" y="158663"/>
                </a:cubicBezTo>
                <a:cubicBezTo>
                  <a:pt x="70105" y="143816"/>
                  <a:pt x="74288" y="129722"/>
                  <a:pt x="88347" y="116384"/>
                </a:cubicBezTo>
                <a:cubicBezTo>
                  <a:pt x="100074" y="111652"/>
                  <a:pt x="108132" y="139529"/>
                  <a:pt x="110533" y="145119"/>
                </a:cubicBezTo>
                <a:cubicBezTo>
                  <a:pt x="123220" y="174814"/>
                  <a:pt x="135256" y="204886"/>
                  <a:pt x="149897" y="233724"/>
                </a:cubicBezTo>
                <a:cubicBezTo>
                  <a:pt x="151543" y="236981"/>
                  <a:pt x="157098" y="234684"/>
                  <a:pt x="155933" y="231255"/>
                </a:cubicBezTo>
                <a:cubicBezTo>
                  <a:pt x="142525" y="191067"/>
                  <a:pt x="125037" y="152045"/>
                  <a:pt x="108955" y="112783"/>
                </a:cubicBezTo>
                <a:cubicBezTo>
                  <a:pt x="103435" y="99307"/>
                  <a:pt x="79294" y="104519"/>
                  <a:pt x="71613" y="112715"/>
                </a:cubicBezTo>
                <a:cubicBezTo>
                  <a:pt x="52960" y="132569"/>
                  <a:pt x="62595" y="157257"/>
                  <a:pt x="70208" y="180094"/>
                </a:cubicBezTo>
                <a:cubicBezTo>
                  <a:pt x="82518" y="217128"/>
                  <a:pt x="92427" y="256115"/>
                  <a:pt x="109230" y="291537"/>
                </a:cubicBezTo>
                <a:cubicBezTo>
                  <a:pt x="125757" y="326341"/>
                  <a:pt x="191766" y="346504"/>
                  <a:pt x="198486" y="293903"/>
                </a:cubicBezTo>
                <a:cubicBezTo>
                  <a:pt x="202498" y="262596"/>
                  <a:pt x="189777" y="230535"/>
                  <a:pt x="182130" y="200565"/>
                </a:cubicBezTo>
                <a:cubicBezTo>
                  <a:pt x="171500" y="158800"/>
                  <a:pt x="161487" y="116864"/>
                  <a:pt x="150069" y="75304"/>
                </a:cubicBezTo>
                <a:cubicBezTo>
                  <a:pt x="135976" y="23938"/>
                  <a:pt x="90164" y="-18959"/>
                  <a:pt x="33689" y="8644"/>
                </a:cubicBezTo>
                <a:cubicBezTo>
                  <a:pt x="-33554" y="41529"/>
                  <a:pt x="17401" y="124716"/>
                  <a:pt x="36672" y="169636"/>
                </a:cubicBezTo>
                <a:cubicBezTo>
                  <a:pt x="51931" y="205126"/>
                  <a:pt x="64344" y="241713"/>
                  <a:pt x="75042" y="278713"/>
                </a:cubicBezTo>
                <a:cubicBezTo>
                  <a:pt x="85261" y="314100"/>
                  <a:pt x="88724" y="353362"/>
                  <a:pt x="104429" y="387000"/>
                </a:cubicBezTo>
                <a:cubicBezTo>
                  <a:pt x="125140" y="431406"/>
                  <a:pt x="179833" y="468748"/>
                  <a:pt x="224067" y="428011"/>
                </a:cubicBezTo>
                <a:cubicBezTo>
                  <a:pt x="257397" y="397356"/>
                  <a:pt x="243749" y="344309"/>
                  <a:pt x="235691" y="306899"/>
                </a:cubicBezTo>
                <a:close/>
              </a:path>
            </a:pathLst>
          </a:custGeom>
          <a:solidFill>
            <a:srgbClr val="1A1A1A"/>
          </a:solidFill>
          <a:ln w="3429" cap="flat">
            <a:noFill/>
            <a:prstDash val="solid"/>
            <a:miter/>
          </a:ln>
        </p:spPr>
        <p:txBody>
          <a:bodyPr rtlCol="0" anchor="ctr"/>
          <a:lstStyle/>
          <a:p>
            <a:endParaRPr lang="zh-CN" altLang="en-US"/>
          </a:p>
        </p:txBody>
      </p:sp>
      <p:grpSp>
        <p:nvGrpSpPr>
          <p:cNvPr id="99" name="组合 98">
            <a:extLst>
              <a:ext uri="{FF2B5EF4-FFF2-40B4-BE49-F238E27FC236}">
                <a16:creationId xmlns:a16="http://schemas.microsoft.com/office/drawing/2014/main" id="{27042D56-6B2A-10AC-5A37-51F53D3CAE37}"/>
              </a:ext>
            </a:extLst>
          </p:cNvPr>
          <p:cNvGrpSpPr/>
          <p:nvPr/>
        </p:nvGrpSpPr>
        <p:grpSpPr>
          <a:xfrm>
            <a:off x="10375601" y="4639014"/>
            <a:ext cx="1072728" cy="1844489"/>
            <a:chOff x="6317709" y="785840"/>
            <a:chExt cx="398088" cy="684488"/>
          </a:xfrm>
        </p:grpSpPr>
        <p:sp>
          <p:nvSpPr>
            <p:cNvPr id="100" name="任意多边形: 形状 99">
              <a:extLst>
                <a:ext uri="{FF2B5EF4-FFF2-40B4-BE49-F238E27FC236}">
                  <a16:creationId xmlns:a16="http://schemas.microsoft.com/office/drawing/2014/main" id="{0C73B82D-5754-0296-80B3-5736701444FF}"/>
                </a:ext>
              </a:extLst>
            </p:cNvPr>
            <p:cNvSpPr/>
            <p:nvPr/>
          </p:nvSpPr>
          <p:spPr>
            <a:xfrm>
              <a:off x="6317709" y="785840"/>
              <a:ext cx="398088" cy="684488"/>
            </a:xfrm>
            <a:custGeom>
              <a:avLst/>
              <a:gdLst>
                <a:gd name="connsiteX0" fmla="*/ 395387 w 398088"/>
                <a:gd name="connsiteY0" fmla="*/ 84504 h 684488"/>
                <a:gd name="connsiteX1" fmla="*/ 353793 w 398088"/>
                <a:gd name="connsiteY1" fmla="*/ 27754 h 684488"/>
                <a:gd name="connsiteX2" fmla="*/ 279144 w 398088"/>
                <a:gd name="connsiteY2" fmla="*/ 5054 h 684488"/>
                <a:gd name="connsiteX3" fmla="*/ 278184 w 398088"/>
                <a:gd name="connsiteY3" fmla="*/ 8655 h 684488"/>
                <a:gd name="connsiteX4" fmla="*/ 316074 w 398088"/>
                <a:gd name="connsiteY4" fmla="*/ 57827 h 684488"/>
                <a:gd name="connsiteX5" fmla="*/ 356982 w 398088"/>
                <a:gd name="connsiteY5" fmla="*/ 75452 h 684488"/>
                <a:gd name="connsiteX6" fmla="*/ 359211 w 398088"/>
                <a:gd name="connsiteY6" fmla="*/ 53095 h 684488"/>
                <a:gd name="connsiteX7" fmla="*/ 312062 w 398088"/>
                <a:gd name="connsiteY7" fmla="*/ 17947 h 684488"/>
                <a:gd name="connsiteX8" fmla="*/ 309525 w 398088"/>
                <a:gd name="connsiteY8" fmla="*/ 21171 h 684488"/>
                <a:gd name="connsiteX9" fmla="*/ 321732 w 398088"/>
                <a:gd name="connsiteY9" fmla="*/ 37115 h 684488"/>
                <a:gd name="connsiteX10" fmla="*/ 323104 w 398088"/>
                <a:gd name="connsiteY10" fmla="*/ 36361 h 684488"/>
                <a:gd name="connsiteX11" fmla="*/ 320429 w 398088"/>
                <a:gd name="connsiteY11" fmla="*/ 30086 h 684488"/>
                <a:gd name="connsiteX12" fmla="*/ 330030 w 398088"/>
                <a:gd name="connsiteY12" fmla="*/ 31423 h 684488"/>
                <a:gd name="connsiteX13" fmla="*/ 355576 w 398088"/>
                <a:gd name="connsiteY13" fmla="*/ 55152 h 684488"/>
                <a:gd name="connsiteX14" fmla="*/ 347209 w 398088"/>
                <a:gd name="connsiteY14" fmla="*/ 70000 h 684488"/>
                <a:gd name="connsiteX15" fmla="*/ 330887 w 398088"/>
                <a:gd name="connsiteY15" fmla="*/ 61530 h 684488"/>
                <a:gd name="connsiteX16" fmla="*/ 292689 w 398088"/>
                <a:gd name="connsiteY16" fmla="*/ 24085 h 684488"/>
                <a:gd name="connsiteX17" fmla="*/ 301501 w 398088"/>
                <a:gd name="connsiteY17" fmla="*/ 4677 h 684488"/>
                <a:gd name="connsiteX18" fmla="*/ 339357 w 398088"/>
                <a:gd name="connsiteY18" fmla="*/ 21479 h 684488"/>
                <a:gd name="connsiteX19" fmla="*/ 371830 w 398088"/>
                <a:gd name="connsiteY19" fmla="*/ 53918 h 684488"/>
                <a:gd name="connsiteX20" fmla="*/ 377385 w 398088"/>
                <a:gd name="connsiteY20" fmla="*/ 59644 h 684488"/>
                <a:gd name="connsiteX21" fmla="*/ 370218 w 398088"/>
                <a:gd name="connsiteY21" fmla="*/ 84299 h 684488"/>
                <a:gd name="connsiteX22" fmla="*/ 350261 w 398088"/>
                <a:gd name="connsiteY22" fmla="*/ 79018 h 684488"/>
                <a:gd name="connsiteX23" fmla="*/ 277361 w 398088"/>
                <a:gd name="connsiteY23" fmla="*/ 20005 h 684488"/>
                <a:gd name="connsiteX24" fmla="*/ 277498 w 398088"/>
                <a:gd name="connsiteY24" fmla="*/ 19765 h 684488"/>
                <a:gd name="connsiteX25" fmla="*/ 268000 w 398088"/>
                <a:gd name="connsiteY25" fmla="*/ 14381 h 684488"/>
                <a:gd name="connsiteX26" fmla="*/ 146373 w 398088"/>
                <a:gd name="connsiteY26" fmla="*/ 242684 h 684488"/>
                <a:gd name="connsiteX27" fmla="*/ 89623 w 398088"/>
                <a:gd name="connsiteY27" fmla="*/ 353064 h 684488"/>
                <a:gd name="connsiteX28" fmla="*/ 36371 w 398088"/>
                <a:gd name="connsiteY28" fmla="*/ 465741 h 684488"/>
                <a:gd name="connsiteX29" fmla="*/ 38702 w 398088"/>
                <a:gd name="connsiteY29" fmla="*/ 467146 h 684488"/>
                <a:gd name="connsiteX30" fmla="*/ 19706 w 398088"/>
                <a:gd name="connsiteY30" fmla="*/ 566107 h 684488"/>
                <a:gd name="connsiteX31" fmla="*/ 58 w 398088"/>
                <a:gd name="connsiteY31" fmla="*/ 679504 h 684488"/>
                <a:gd name="connsiteX32" fmla="*/ 6024 w 398088"/>
                <a:gd name="connsiteY32" fmla="*/ 684202 h 684488"/>
                <a:gd name="connsiteX33" fmla="*/ 8836 w 398088"/>
                <a:gd name="connsiteY33" fmla="*/ 683413 h 684488"/>
                <a:gd name="connsiteX34" fmla="*/ 21112 w 398088"/>
                <a:gd name="connsiteY34" fmla="*/ 672509 h 684488"/>
                <a:gd name="connsiteX35" fmla="*/ 82319 w 398088"/>
                <a:gd name="connsiteY35" fmla="*/ 621760 h 684488"/>
                <a:gd name="connsiteX36" fmla="*/ 163347 w 398088"/>
                <a:gd name="connsiteY36" fmla="*/ 552734 h 684488"/>
                <a:gd name="connsiteX37" fmla="*/ 163689 w 398088"/>
                <a:gd name="connsiteY37" fmla="*/ 547762 h 684488"/>
                <a:gd name="connsiteX38" fmla="*/ 166021 w 398088"/>
                <a:gd name="connsiteY38" fmla="*/ 547419 h 684488"/>
                <a:gd name="connsiteX39" fmla="*/ 165541 w 398088"/>
                <a:gd name="connsiteY39" fmla="*/ 548894 h 684488"/>
                <a:gd name="connsiteX40" fmla="*/ 169382 w 398088"/>
                <a:gd name="connsiteY40" fmla="*/ 550471 h 684488"/>
                <a:gd name="connsiteX41" fmla="*/ 225583 w 398088"/>
                <a:gd name="connsiteY41" fmla="*/ 438377 h 684488"/>
                <a:gd name="connsiteX42" fmla="*/ 280790 w 398088"/>
                <a:gd name="connsiteY42" fmla="*/ 325632 h 684488"/>
                <a:gd name="connsiteX43" fmla="*/ 397616 w 398088"/>
                <a:gd name="connsiteY43" fmla="*/ 91465 h 684488"/>
                <a:gd name="connsiteX44" fmla="*/ 395387 w 398088"/>
                <a:gd name="connsiteY44" fmla="*/ 84504 h 684488"/>
                <a:gd name="connsiteX45" fmla="*/ 43400 w 398088"/>
                <a:gd name="connsiteY45" fmla="*/ 478462 h 684488"/>
                <a:gd name="connsiteX46" fmla="*/ 49332 w 398088"/>
                <a:gd name="connsiteY46" fmla="*/ 490086 h 684488"/>
                <a:gd name="connsiteX47" fmla="*/ 35308 w 398088"/>
                <a:gd name="connsiteY47" fmla="*/ 530617 h 684488"/>
                <a:gd name="connsiteX48" fmla="*/ 43400 w 398088"/>
                <a:gd name="connsiteY48" fmla="*/ 478462 h 684488"/>
                <a:gd name="connsiteX49" fmla="*/ 22415 w 398088"/>
                <a:gd name="connsiteY49" fmla="*/ 601117 h 684488"/>
                <a:gd name="connsiteX50" fmla="*/ 28072 w 398088"/>
                <a:gd name="connsiteY50" fmla="*/ 568268 h 684488"/>
                <a:gd name="connsiteX51" fmla="*/ 28724 w 398088"/>
                <a:gd name="connsiteY51" fmla="*/ 564667 h 684488"/>
                <a:gd name="connsiteX52" fmla="*/ 29547 w 398088"/>
                <a:gd name="connsiteY52" fmla="*/ 563776 h 684488"/>
                <a:gd name="connsiteX53" fmla="*/ 43674 w 398088"/>
                <a:gd name="connsiteY53" fmla="*/ 523622 h 684488"/>
                <a:gd name="connsiteX54" fmla="*/ 49298 w 398088"/>
                <a:gd name="connsiteY54" fmla="*/ 506306 h 684488"/>
                <a:gd name="connsiteX55" fmla="*/ 52761 w 398088"/>
                <a:gd name="connsiteY55" fmla="*/ 495641 h 684488"/>
                <a:gd name="connsiteX56" fmla="*/ 60339 w 398088"/>
                <a:gd name="connsiteY56" fmla="*/ 505620 h 684488"/>
                <a:gd name="connsiteX57" fmla="*/ 46829 w 398088"/>
                <a:gd name="connsiteY57" fmla="*/ 552254 h 684488"/>
                <a:gd name="connsiteX58" fmla="*/ 28038 w 398088"/>
                <a:gd name="connsiteY58" fmla="*/ 604992 h 684488"/>
                <a:gd name="connsiteX59" fmla="*/ 22415 w 398088"/>
                <a:gd name="connsiteY59" fmla="*/ 601117 h 684488"/>
                <a:gd name="connsiteX60" fmla="*/ 32770 w 398088"/>
                <a:gd name="connsiteY60" fmla="*/ 608181 h 684488"/>
                <a:gd name="connsiteX61" fmla="*/ 50464 w 398088"/>
                <a:gd name="connsiteY61" fmla="*/ 560038 h 684488"/>
                <a:gd name="connsiteX62" fmla="*/ 63323 w 398088"/>
                <a:gd name="connsiteY62" fmla="*/ 509049 h 684488"/>
                <a:gd name="connsiteX63" fmla="*/ 78547 w 398088"/>
                <a:gd name="connsiteY63" fmla="*/ 523245 h 684488"/>
                <a:gd name="connsiteX64" fmla="*/ 60271 w 398088"/>
                <a:gd name="connsiteY64" fmla="*/ 562370 h 684488"/>
                <a:gd name="connsiteX65" fmla="*/ 39251 w 398088"/>
                <a:gd name="connsiteY65" fmla="*/ 612227 h 684488"/>
                <a:gd name="connsiteX66" fmla="*/ 32770 w 398088"/>
                <a:gd name="connsiteY66" fmla="*/ 608181 h 684488"/>
                <a:gd name="connsiteX67" fmla="*/ 44635 w 398088"/>
                <a:gd name="connsiteY67" fmla="*/ 615211 h 684488"/>
                <a:gd name="connsiteX68" fmla="*/ 61917 w 398088"/>
                <a:gd name="connsiteY68" fmla="*/ 576532 h 684488"/>
                <a:gd name="connsiteX69" fmla="*/ 82491 w 398088"/>
                <a:gd name="connsiteY69" fmla="*/ 526228 h 684488"/>
                <a:gd name="connsiteX70" fmla="*/ 103236 w 398088"/>
                <a:gd name="connsiteY70" fmla="*/ 538435 h 684488"/>
                <a:gd name="connsiteX71" fmla="*/ 77622 w 398088"/>
                <a:gd name="connsiteY71" fmla="*/ 571971 h 684488"/>
                <a:gd name="connsiteX72" fmla="*/ 45663 w 398088"/>
                <a:gd name="connsiteY72" fmla="*/ 615691 h 684488"/>
                <a:gd name="connsiteX73" fmla="*/ 44635 w 398088"/>
                <a:gd name="connsiteY73" fmla="*/ 615211 h 684488"/>
                <a:gd name="connsiteX74" fmla="*/ 51561 w 398088"/>
                <a:gd name="connsiteY74" fmla="*/ 618674 h 684488"/>
                <a:gd name="connsiteX75" fmla="*/ 75015 w 398088"/>
                <a:gd name="connsiteY75" fmla="*/ 586716 h 684488"/>
                <a:gd name="connsiteX76" fmla="*/ 107591 w 398088"/>
                <a:gd name="connsiteY76" fmla="*/ 540493 h 684488"/>
                <a:gd name="connsiteX77" fmla="*/ 130771 w 398088"/>
                <a:gd name="connsiteY77" fmla="*/ 547454 h 684488"/>
                <a:gd name="connsiteX78" fmla="*/ 94664 w 398088"/>
                <a:gd name="connsiteY78" fmla="*/ 582292 h 684488"/>
                <a:gd name="connsiteX79" fmla="*/ 56430 w 398088"/>
                <a:gd name="connsiteY79" fmla="*/ 620628 h 684488"/>
                <a:gd name="connsiteX80" fmla="*/ 51561 w 398088"/>
                <a:gd name="connsiteY80" fmla="*/ 618674 h 684488"/>
                <a:gd name="connsiteX81" fmla="*/ 83519 w 398088"/>
                <a:gd name="connsiteY81" fmla="*/ 608078 h 684488"/>
                <a:gd name="connsiteX82" fmla="*/ 63837 w 398088"/>
                <a:gd name="connsiteY82" fmla="*/ 624092 h 684488"/>
                <a:gd name="connsiteX83" fmla="*/ 62191 w 398088"/>
                <a:gd name="connsiteY83" fmla="*/ 623029 h 684488"/>
                <a:gd name="connsiteX84" fmla="*/ 59071 w 398088"/>
                <a:gd name="connsiteY84" fmla="*/ 621760 h 684488"/>
                <a:gd name="connsiteX85" fmla="*/ 98298 w 398088"/>
                <a:gd name="connsiteY85" fmla="*/ 585858 h 684488"/>
                <a:gd name="connsiteX86" fmla="*/ 137321 w 398088"/>
                <a:gd name="connsiteY86" fmla="*/ 548448 h 684488"/>
                <a:gd name="connsiteX87" fmla="*/ 155048 w 398088"/>
                <a:gd name="connsiteY87" fmla="*/ 548825 h 684488"/>
                <a:gd name="connsiteX88" fmla="*/ 83519 w 398088"/>
                <a:gd name="connsiteY88" fmla="*/ 608078 h 684488"/>
                <a:gd name="connsiteX89" fmla="*/ 360206 w 398088"/>
                <a:gd name="connsiteY89" fmla="*/ 138751 h 684488"/>
                <a:gd name="connsiteX90" fmla="*/ 362023 w 398088"/>
                <a:gd name="connsiteY90" fmla="*/ 132030 h 684488"/>
                <a:gd name="connsiteX91" fmla="*/ 357119 w 398088"/>
                <a:gd name="connsiteY91" fmla="*/ 130727 h 684488"/>
                <a:gd name="connsiteX92" fmla="*/ 349884 w 398088"/>
                <a:gd name="connsiteY92" fmla="*/ 148215 h 684488"/>
                <a:gd name="connsiteX93" fmla="*/ 344775 w 398088"/>
                <a:gd name="connsiteY93" fmla="*/ 161588 h 684488"/>
                <a:gd name="connsiteX94" fmla="*/ 347690 w 398088"/>
                <a:gd name="connsiteY94" fmla="*/ 163303 h 684488"/>
                <a:gd name="connsiteX95" fmla="*/ 285076 w 398088"/>
                <a:gd name="connsiteY95" fmla="*/ 292782 h 684488"/>
                <a:gd name="connsiteX96" fmla="*/ 286173 w 398088"/>
                <a:gd name="connsiteY96" fmla="*/ 288667 h 684488"/>
                <a:gd name="connsiteX97" fmla="*/ 281373 w 398088"/>
                <a:gd name="connsiteY97" fmla="*/ 287398 h 684488"/>
                <a:gd name="connsiteX98" fmla="*/ 273349 w 398088"/>
                <a:gd name="connsiteY98" fmla="*/ 307561 h 684488"/>
                <a:gd name="connsiteX99" fmla="*/ 268823 w 398088"/>
                <a:gd name="connsiteY99" fmla="*/ 323746 h 684488"/>
                <a:gd name="connsiteX100" fmla="*/ 269714 w 398088"/>
                <a:gd name="connsiteY100" fmla="*/ 324671 h 684488"/>
                <a:gd name="connsiteX101" fmla="*/ 217422 w 398088"/>
                <a:gd name="connsiteY101" fmla="*/ 433679 h 684488"/>
                <a:gd name="connsiteX102" fmla="*/ 167976 w 398088"/>
                <a:gd name="connsiteY102" fmla="*/ 541419 h 684488"/>
                <a:gd name="connsiteX103" fmla="*/ 165301 w 398088"/>
                <a:gd name="connsiteY103" fmla="*/ 540013 h 684488"/>
                <a:gd name="connsiteX104" fmla="*/ 92058 w 398088"/>
                <a:gd name="connsiteY104" fmla="*/ 521805 h 684488"/>
                <a:gd name="connsiteX105" fmla="*/ 55813 w 398088"/>
                <a:gd name="connsiteY105" fmla="*/ 483846 h 684488"/>
                <a:gd name="connsiteX106" fmla="*/ 53927 w 398088"/>
                <a:gd name="connsiteY106" fmla="*/ 480760 h 684488"/>
                <a:gd name="connsiteX107" fmla="*/ 45217 w 398088"/>
                <a:gd name="connsiteY107" fmla="*/ 464197 h 684488"/>
                <a:gd name="connsiteX108" fmla="*/ 43709 w 398088"/>
                <a:gd name="connsiteY108" fmla="*/ 462826 h 684488"/>
                <a:gd name="connsiteX109" fmla="*/ 42097 w 398088"/>
                <a:gd name="connsiteY109" fmla="*/ 462140 h 684488"/>
                <a:gd name="connsiteX110" fmla="*/ 45115 w 398088"/>
                <a:gd name="connsiteY110" fmla="*/ 457271 h 684488"/>
                <a:gd name="connsiteX111" fmla="*/ 48509 w 398088"/>
                <a:gd name="connsiteY111" fmla="*/ 456414 h 684488"/>
                <a:gd name="connsiteX112" fmla="*/ 78067 w 398088"/>
                <a:gd name="connsiteY112" fmla="*/ 403916 h 684488"/>
                <a:gd name="connsiteX113" fmla="*/ 75187 w 398088"/>
                <a:gd name="connsiteY113" fmla="*/ 402750 h 684488"/>
                <a:gd name="connsiteX114" fmla="*/ 73781 w 398088"/>
                <a:gd name="connsiteY114" fmla="*/ 404636 h 684488"/>
                <a:gd name="connsiteX115" fmla="*/ 96961 w 398088"/>
                <a:gd name="connsiteY115" fmla="*/ 357247 h 684488"/>
                <a:gd name="connsiteX116" fmla="*/ 101179 w 398088"/>
                <a:gd name="connsiteY116" fmla="*/ 349086 h 684488"/>
                <a:gd name="connsiteX117" fmla="*/ 101144 w 398088"/>
                <a:gd name="connsiteY117" fmla="*/ 350972 h 684488"/>
                <a:gd name="connsiteX118" fmla="*/ 103236 w 398088"/>
                <a:gd name="connsiteY118" fmla="*/ 351829 h 684488"/>
                <a:gd name="connsiteX119" fmla="*/ 111774 w 398088"/>
                <a:gd name="connsiteY119" fmla="*/ 334856 h 684488"/>
                <a:gd name="connsiteX120" fmla="*/ 123707 w 398088"/>
                <a:gd name="connsiteY120" fmla="*/ 313767 h 684488"/>
                <a:gd name="connsiteX121" fmla="*/ 121238 w 398088"/>
                <a:gd name="connsiteY121" fmla="*/ 311916 h 684488"/>
                <a:gd name="connsiteX122" fmla="*/ 119215 w 398088"/>
                <a:gd name="connsiteY122" fmla="*/ 314213 h 684488"/>
                <a:gd name="connsiteX123" fmla="*/ 138281 w 398088"/>
                <a:gd name="connsiteY123" fmla="*/ 277248 h 684488"/>
                <a:gd name="connsiteX124" fmla="*/ 140338 w 398088"/>
                <a:gd name="connsiteY124" fmla="*/ 277797 h 684488"/>
                <a:gd name="connsiteX125" fmla="*/ 151002 w 398088"/>
                <a:gd name="connsiteY125" fmla="*/ 257566 h 684488"/>
                <a:gd name="connsiteX126" fmla="*/ 162935 w 398088"/>
                <a:gd name="connsiteY126" fmla="*/ 234146 h 684488"/>
                <a:gd name="connsiteX127" fmla="*/ 161598 w 398088"/>
                <a:gd name="connsiteY127" fmla="*/ 232431 h 684488"/>
                <a:gd name="connsiteX128" fmla="*/ 184023 w 398088"/>
                <a:gd name="connsiteY128" fmla="*/ 189946 h 684488"/>
                <a:gd name="connsiteX129" fmla="*/ 183063 w 398088"/>
                <a:gd name="connsiteY129" fmla="*/ 192003 h 684488"/>
                <a:gd name="connsiteX130" fmla="*/ 184743 w 398088"/>
                <a:gd name="connsiteY130" fmla="*/ 192964 h 684488"/>
                <a:gd name="connsiteX131" fmla="*/ 197396 w 398088"/>
                <a:gd name="connsiteY131" fmla="*/ 174275 h 684488"/>
                <a:gd name="connsiteX132" fmla="*/ 210427 w 398088"/>
                <a:gd name="connsiteY132" fmla="*/ 152433 h 684488"/>
                <a:gd name="connsiteX133" fmla="*/ 209089 w 398088"/>
                <a:gd name="connsiteY133" fmla="*/ 151678 h 684488"/>
                <a:gd name="connsiteX134" fmla="*/ 194688 w 398088"/>
                <a:gd name="connsiteY134" fmla="*/ 172732 h 684488"/>
                <a:gd name="connsiteX135" fmla="*/ 187315 w 398088"/>
                <a:gd name="connsiteY135" fmla="*/ 183877 h 684488"/>
                <a:gd name="connsiteX136" fmla="*/ 274343 w 398088"/>
                <a:gd name="connsiteY136" fmla="*/ 25457 h 684488"/>
                <a:gd name="connsiteX137" fmla="*/ 335002 w 398088"/>
                <a:gd name="connsiteY137" fmla="*/ 79669 h 684488"/>
                <a:gd name="connsiteX138" fmla="*/ 385340 w 398088"/>
                <a:gd name="connsiteY138" fmla="*/ 92322 h 684488"/>
                <a:gd name="connsiteX139" fmla="*/ 360206 w 398088"/>
                <a:gd name="connsiteY139" fmla="*/ 138751 h 68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8088" h="684488">
                  <a:moveTo>
                    <a:pt x="395387" y="84504"/>
                  </a:moveTo>
                  <a:cubicBezTo>
                    <a:pt x="403891" y="64582"/>
                    <a:pt x="365006" y="38967"/>
                    <a:pt x="353793" y="27754"/>
                  </a:cubicBezTo>
                  <a:cubicBezTo>
                    <a:pt x="333699" y="7660"/>
                    <a:pt x="307810" y="-8627"/>
                    <a:pt x="279144" y="5054"/>
                  </a:cubicBezTo>
                  <a:cubicBezTo>
                    <a:pt x="277704" y="5740"/>
                    <a:pt x="277601" y="7420"/>
                    <a:pt x="278184" y="8655"/>
                  </a:cubicBezTo>
                  <a:cubicBezTo>
                    <a:pt x="287168" y="28029"/>
                    <a:pt x="299478" y="43939"/>
                    <a:pt x="316074" y="57827"/>
                  </a:cubicBezTo>
                  <a:cubicBezTo>
                    <a:pt x="325675" y="65851"/>
                    <a:pt x="342992" y="79189"/>
                    <a:pt x="356982" y="75452"/>
                  </a:cubicBezTo>
                  <a:cubicBezTo>
                    <a:pt x="368229" y="72469"/>
                    <a:pt x="362811" y="59267"/>
                    <a:pt x="359211" y="53095"/>
                  </a:cubicBezTo>
                  <a:cubicBezTo>
                    <a:pt x="349473" y="36361"/>
                    <a:pt x="329722" y="24977"/>
                    <a:pt x="312062" y="17947"/>
                  </a:cubicBezTo>
                  <a:cubicBezTo>
                    <a:pt x="310211" y="17193"/>
                    <a:pt x="308496" y="19662"/>
                    <a:pt x="309525" y="21171"/>
                  </a:cubicBezTo>
                  <a:cubicBezTo>
                    <a:pt x="313365" y="26931"/>
                    <a:pt x="316966" y="32075"/>
                    <a:pt x="321732" y="37115"/>
                  </a:cubicBezTo>
                  <a:cubicBezTo>
                    <a:pt x="322246" y="37664"/>
                    <a:pt x="323412" y="37081"/>
                    <a:pt x="323104" y="36361"/>
                  </a:cubicBezTo>
                  <a:cubicBezTo>
                    <a:pt x="322212" y="34269"/>
                    <a:pt x="321321" y="32178"/>
                    <a:pt x="320429" y="30086"/>
                  </a:cubicBezTo>
                  <a:cubicBezTo>
                    <a:pt x="312542" y="17124"/>
                    <a:pt x="325710" y="28920"/>
                    <a:pt x="330030" y="31423"/>
                  </a:cubicBezTo>
                  <a:cubicBezTo>
                    <a:pt x="340249" y="37321"/>
                    <a:pt x="348478" y="46099"/>
                    <a:pt x="355576" y="55152"/>
                  </a:cubicBezTo>
                  <a:cubicBezTo>
                    <a:pt x="352799" y="60090"/>
                    <a:pt x="349987" y="65028"/>
                    <a:pt x="347209" y="70000"/>
                  </a:cubicBezTo>
                  <a:cubicBezTo>
                    <a:pt x="341483" y="67668"/>
                    <a:pt x="336031" y="64856"/>
                    <a:pt x="330887" y="61530"/>
                  </a:cubicBezTo>
                  <a:cubicBezTo>
                    <a:pt x="315320" y="52237"/>
                    <a:pt x="302804" y="38590"/>
                    <a:pt x="292689" y="24085"/>
                  </a:cubicBezTo>
                  <a:cubicBezTo>
                    <a:pt x="286276" y="14861"/>
                    <a:pt x="278149" y="5980"/>
                    <a:pt x="301501" y="4677"/>
                  </a:cubicBezTo>
                  <a:cubicBezTo>
                    <a:pt x="315731" y="3854"/>
                    <a:pt x="329104" y="13318"/>
                    <a:pt x="339357" y="21479"/>
                  </a:cubicBezTo>
                  <a:cubicBezTo>
                    <a:pt x="351256" y="30978"/>
                    <a:pt x="361303" y="43048"/>
                    <a:pt x="371830" y="53918"/>
                  </a:cubicBezTo>
                  <a:cubicBezTo>
                    <a:pt x="373681" y="55838"/>
                    <a:pt x="375533" y="57724"/>
                    <a:pt x="377385" y="59644"/>
                  </a:cubicBezTo>
                  <a:cubicBezTo>
                    <a:pt x="387877" y="66742"/>
                    <a:pt x="385477" y="74972"/>
                    <a:pt x="370218" y="84299"/>
                  </a:cubicBezTo>
                  <a:cubicBezTo>
                    <a:pt x="363394" y="83236"/>
                    <a:pt x="356811" y="81110"/>
                    <a:pt x="350261" y="79018"/>
                  </a:cubicBezTo>
                  <a:cubicBezTo>
                    <a:pt x="318749" y="68971"/>
                    <a:pt x="294952" y="46340"/>
                    <a:pt x="277361" y="20005"/>
                  </a:cubicBezTo>
                  <a:cubicBezTo>
                    <a:pt x="277395" y="19936"/>
                    <a:pt x="277464" y="19833"/>
                    <a:pt x="277498" y="19765"/>
                  </a:cubicBezTo>
                  <a:cubicBezTo>
                    <a:pt x="280927" y="13730"/>
                    <a:pt x="271291" y="8312"/>
                    <a:pt x="268000" y="14381"/>
                  </a:cubicBezTo>
                  <a:cubicBezTo>
                    <a:pt x="227092" y="90299"/>
                    <a:pt x="186287" y="166286"/>
                    <a:pt x="146373" y="242684"/>
                  </a:cubicBezTo>
                  <a:cubicBezTo>
                    <a:pt x="127239" y="279374"/>
                    <a:pt x="108345" y="316168"/>
                    <a:pt x="89623" y="353064"/>
                  </a:cubicBezTo>
                  <a:cubicBezTo>
                    <a:pt x="71004" y="389754"/>
                    <a:pt x="49332" y="426753"/>
                    <a:pt x="36371" y="465741"/>
                  </a:cubicBezTo>
                  <a:cubicBezTo>
                    <a:pt x="35891" y="467181"/>
                    <a:pt x="37674" y="467901"/>
                    <a:pt x="38702" y="467146"/>
                  </a:cubicBezTo>
                  <a:cubicBezTo>
                    <a:pt x="28724" y="498830"/>
                    <a:pt x="25501" y="533566"/>
                    <a:pt x="19706" y="566107"/>
                  </a:cubicBezTo>
                  <a:cubicBezTo>
                    <a:pt x="12985" y="603861"/>
                    <a:pt x="5955" y="641614"/>
                    <a:pt x="58" y="679504"/>
                  </a:cubicBezTo>
                  <a:cubicBezTo>
                    <a:pt x="-525" y="683139"/>
                    <a:pt x="3452" y="685299"/>
                    <a:pt x="6024" y="684202"/>
                  </a:cubicBezTo>
                  <a:cubicBezTo>
                    <a:pt x="6984" y="684305"/>
                    <a:pt x="8013" y="684099"/>
                    <a:pt x="8836" y="683413"/>
                  </a:cubicBezTo>
                  <a:cubicBezTo>
                    <a:pt x="13122" y="679744"/>
                    <a:pt x="17306" y="676350"/>
                    <a:pt x="21112" y="672509"/>
                  </a:cubicBezTo>
                  <a:cubicBezTo>
                    <a:pt x="42920" y="657765"/>
                    <a:pt x="62500" y="638185"/>
                    <a:pt x="82319" y="621760"/>
                  </a:cubicBezTo>
                  <a:cubicBezTo>
                    <a:pt x="109443" y="599232"/>
                    <a:pt x="138521" y="577595"/>
                    <a:pt x="163347" y="552734"/>
                  </a:cubicBezTo>
                  <a:cubicBezTo>
                    <a:pt x="164821" y="551260"/>
                    <a:pt x="164650" y="549271"/>
                    <a:pt x="163689" y="547762"/>
                  </a:cubicBezTo>
                  <a:cubicBezTo>
                    <a:pt x="164478" y="547625"/>
                    <a:pt x="165232" y="547556"/>
                    <a:pt x="166021" y="547419"/>
                  </a:cubicBezTo>
                  <a:cubicBezTo>
                    <a:pt x="165884" y="547899"/>
                    <a:pt x="165678" y="548414"/>
                    <a:pt x="165541" y="548894"/>
                  </a:cubicBezTo>
                  <a:cubicBezTo>
                    <a:pt x="164855" y="551191"/>
                    <a:pt x="168113" y="552357"/>
                    <a:pt x="169382" y="550471"/>
                  </a:cubicBezTo>
                  <a:cubicBezTo>
                    <a:pt x="192356" y="516044"/>
                    <a:pt x="207615" y="475479"/>
                    <a:pt x="225583" y="438377"/>
                  </a:cubicBezTo>
                  <a:cubicBezTo>
                    <a:pt x="243825" y="400727"/>
                    <a:pt x="262342" y="363179"/>
                    <a:pt x="280790" y="325632"/>
                  </a:cubicBezTo>
                  <a:cubicBezTo>
                    <a:pt x="319195" y="247553"/>
                    <a:pt x="362023" y="170778"/>
                    <a:pt x="397616" y="91465"/>
                  </a:cubicBezTo>
                  <a:cubicBezTo>
                    <a:pt x="398850" y="88448"/>
                    <a:pt x="397513" y="85773"/>
                    <a:pt x="395387" y="84504"/>
                  </a:cubicBezTo>
                  <a:close/>
                  <a:moveTo>
                    <a:pt x="43400" y="478462"/>
                  </a:moveTo>
                  <a:cubicBezTo>
                    <a:pt x="45080" y="482440"/>
                    <a:pt x="47103" y="486315"/>
                    <a:pt x="49332" y="490086"/>
                  </a:cubicBezTo>
                  <a:cubicBezTo>
                    <a:pt x="43983" y="503219"/>
                    <a:pt x="39388" y="516867"/>
                    <a:pt x="35308" y="530617"/>
                  </a:cubicBezTo>
                  <a:cubicBezTo>
                    <a:pt x="38702" y="513266"/>
                    <a:pt x="41926" y="495813"/>
                    <a:pt x="43400" y="478462"/>
                  </a:cubicBezTo>
                  <a:close/>
                  <a:moveTo>
                    <a:pt x="22415" y="601117"/>
                  </a:moveTo>
                  <a:cubicBezTo>
                    <a:pt x="24301" y="590179"/>
                    <a:pt x="26187" y="579206"/>
                    <a:pt x="28072" y="568268"/>
                  </a:cubicBezTo>
                  <a:cubicBezTo>
                    <a:pt x="28278" y="567067"/>
                    <a:pt x="28518" y="565867"/>
                    <a:pt x="28724" y="564667"/>
                  </a:cubicBezTo>
                  <a:cubicBezTo>
                    <a:pt x="29067" y="564461"/>
                    <a:pt x="29375" y="564221"/>
                    <a:pt x="29547" y="563776"/>
                  </a:cubicBezTo>
                  <a:cubicBezTo>
                    <a:pt x="34553" y="550505"/>
                    <a:pt x="39217" y="537098"/>
                    <a:pt x="43674" y="523622"/>
                  </a:cubicBezTo>
                  <a:cubicBezTo>
                    <a:pt x="45595" y="517861"/>
                    <a:pt x="47446" y="512066"/>
                    <a:pt x="49298" y="506306"/>
                  </a:cubicBezTo>
                  <a:cubicBezTo>
                    <a:pt x="50464" y="502739"/>
                    <a:pt x="51596" y="499208"/>
                    <a:pt x="52761" y="495641"/>
                  </a:cubicBezTo>
                  <a:cubicBezTo>
                    <a:pt x="55059" y="499105"/>
                    <a:pt x="57630" y="502397"/>
                    <a:pt x="60339" y="505620"/>
                  </a:cubicBezTo>
                  <a:cubicBezTo>
                    <a:pt x="53790" y="520159"/>
                    <a:pt x="51458" y="537098"/>
                    <a:pt x="46829" y="552254"/>
                  </a:cubicBezTo>
                  <a:cubicBezTo>
                    <a:pt x="41377" y="570154"/>
                    <a:pt x="34519" y="587470"/>
                    <a:pt x="28038" y="604992"/>
                  </a:cubicBezTo>
                  <a:cubicBezTo>
                    <a:pt x="26187" y="603723"/>
                    <a:pt x="24301" y="602455"/>
                    <a:pt x="22415" y="601117"/>
                  </a:cubicBezTo>
                  <a:close/>
                  <a:moveTo>
                    <a:pt x="32770" y="608181"/>
                  </a:moveTo>
                  <a:cubicBezTo>
                    <a:pt x="39731" y="592545"/>
                    <a:pt x="45217" y="576257"/>
                    <a:pt x="50464" y="560038"/>
                  </a:cubicBezTo>
                  <a:cubicBezTo>
                    <a:pt x="55573" y="544230"/>
                    <a:pt x="62465" y="526091"/>
                    <a:pt x="63323" y="509049"/>
                  </a:cubicBezTo>
                  <a:cubicBezTo>
                    <a:pt x="67952" y="514158"/>
                    <a:pt x="73061" y="518890"/>
                    <a:pt x="78547" y="523245"/>
                  </a:cubicBezTo>
                  <a:cubicBezTo>
                    <a:pt x="71141" y="535555"/>
                    <a:pt x="65963" y="549271"/>
                    <a:pt x="60271" y="562370"/>
                  </a:cubicBezTo>
                  <a:cubicBezTo>
                    <a:pt x="53070" y="578932"/>
                    <a:pt x="45732" y="595425"/>
                    <a:pt x="39251" y="612227"/>
                  </a:cubicBezTo>
                  <a:cubicBezTo>
                    <a:pt x="37056" y="610890"/>
                    <a:pt x="34930" y="609553"/>
                    <a:pt x="32770" y="608181"/>
                  </a:cubicBezTo>
                  <a:close/>
                  <a:moveTo>
                    <a:pt x="44635" y="615211"/>
                  </a:moveTo>
                  <a:cubicBezTo>
                    <a:pt x="50738" y="602455"/>
                    <a:pt x="56362" y="589527"/>
                    <a:pt x="61917" y="576532"/>
                  </a:cubicBezTo>
                  <a:cubicBezTo>
                    <a:pt x="68912" y="560141"/>
                    <a:pt x="77587" y="543476"/>
                    <a:pt x="82491" y="526228"/>
                  </a:cubicBezTo>
                  <a:cubicBezTo>
                    <a:pt x="89006" y="530960"/>
                    <a:pt x="96001" y="535041"/>
                    <a:pt x="103236" y="538435"/>
                  </a:cubicBezTo>
                  <a:cubicBezTo>
                    <a:pt x="93978" y="549065"/>
                    <a:pt x="85920" y="560655"/>
                    <a:pt x="77622" y="571971"/>
                  </a:cubicBezTo>
                  <a:cubicBezTo>
                    <a:pt x="67129" y="586304"/>
                    <a:pt x="55059" y="600466"/>
                    <a:pt x="45663" y="615691"/>
                  </a:cubicBezTo>
                  <a:cubicBezTo>
                    <a:pt x="45320" y="615554"/>
                    <a:pt x="44977" y="615416"/>
                    <a:pt x="44635" y="615211"/>
                  </a:cubicBezTo>
                  <a:close/>
                  <a:moveTo>
                    <a:pt x="51561" y="618674"/>
                  </a:moveTo>
                  <a:cubicBezTo>
                    <a:pt x="59996" y="608524"/>
                    <a:pt x="67300" y="597311"/>
                    <a:pt x="75015" y="586716"/>
                  </a:cubicBezTo>
                  <a:cubicBezTo>
                    <a:pt x="86057" y="571594"/>
                    <a:pt x="98024" y="556643"/>
                    <a:pt x="107591" y="540493"/>
                  </a:cubicBezTo>
                  <a:cubicBezTo>
                    <a:pt x="115100" y="543647"/>
                    <a:pt x="122850" y="546013"/>
                    <a:pt x="130771" y="547454"/>
                  </a:cubicBezTo>
                  <a:cubicBezTo>
                    <a:pt x="118152" y="558358"/>
                    <a:pt x="106597" y="570805"/>
                    <a:pt x="94664" y="582292"/>
                  </a:cubicBezTo>
                  <a:cubicBezTo>
                    <a:pt x="81736" y="594774"/>
                    <a:pt x="68123" y="607015"/>
                    <a:pt x="56430" y="620628"/>
                  </a:cubicBezTo>
                  <a:cubicBezTo>
                    <a:pt x="54819" y="619977"/>
                    <a:pt x="53138" y="619394"/>
                    <a:pt x="51561" y="618674"/>
                  </a:cubicBezTo>
                  <a:close/>
                  <a:moveTo>
                    <a:pt x="83519" y="608078"/>
                  </a:moveTo>
                  <a:cubicBezTo>
                    <a:pt x="77210" y="613428"/>
                    <a:pt x="70558" y="618743"/>
                    <a:pt x="63837" y="624092"/>
                  </a:cubicBezTo>
                  <a:cubicBezTo>
                    <a:pt x="63425" y="623646"/>
                    <a:pt x="62911" y="623269"/>
                    <a:pt x="62191" y="623029"/>
                  </a:cubicBezTo>
                  <a:cubicBezTo>
                    <a:pt x="61094" y="622652"/>
                    <a:pt x="60134" y="622172"/>
                    <a:pt x="59071" y="621760"/>
                  </a:cubicBezTo>
                  <a:cubicBezTo>
                    <a:pt x="72958" y="610753"/>
                    <a:pt x="85508" y="597997"/>
                    <a:pt x="98298" y="585858"/>
                  </a:cubicBezTo>
                  <a:cubicBezTo>
                    <a:pt x="111260" y="573548"/>
                    <a:pt x="125353" y="561718"/>
                    <a:pt x="137321" y="548448"/>
                  </a:cubicBezTo>
                  <a:cubicBezTo>
                    <a:pt x="143218" y="549134"/>
                    <a:pt x="149150" y="549271"/>
                    <a:pt x="155048" y="548825"/>
                  </a:cubicBezTo>
                  <a:cubicBezTo>
                    <a:pt x="129948" y="566862"/>
                    <a:pt x="106974" y="588122"/>
                    <a:pt x="83519" y="608078"/>
                  </a:cubicBezTo>
                  <a:close/>
                  <a:moveTo>
                    <a:pt x="360206" y="138751"/>
                  </a:moveTo>
                  <a:cubicBezTo>
                    <a:pt x="360857" y="136522"/>
                    <a:pt x="361543" y="134293"/>
                    <a:pt x="362023" y="132030"/>
                  </a:cubicBezTo>
                  <a:cubicBezTo>
                    <a:pt x="362674" y="128876"/>
                    <a:pt x="358251" y="127744"/>
                    <a:pt x="357119" y="130727"/>
                  </a:cubicBezTo>
                  <a:cubicBezTo>
                    <a:pt x="354890" y="136625"/>
                    <a:pt x="352593" y="142489"/>
                    <a:pt x="349884" y="148215"/>
                  </a:cubicBezTo>
                  <a:cubicBezTo>
                    <a:pt x="347827" y="152536"/>
                    <a:pt x="344775" y="156685"/>
                    <a:pt x="344775" y="161588"/>
                  </a:cubicBezTo>
                  <a:cubicBezTo>
                    <a:pt x="344775" y="162994"/>
                    <a:pt x="346387" y="163988"/>
                    <a:pt x="347690" y="163303"/>
                  </a:cubicBezTo>
                  <a:cubicBezTo>
                    <a:pt x="326121" y="206131"/>
                    <a:pt x="305753" y="249679"/>
                    <a:pt x="285076" y="292782"/>
                  </a:cubicBezTo>
                  <a:cubicBezTo>
                    <a:pt x="285419" y="291410"/>
                    <a:pt x="285831" y="290039"/>
                    <a:pt x="286173" y="288667"/>
                  </a:cubicBezTo>
                  <a:cubicBezTo>
                    <a:pt x="286893" y="285581"/>
                    <a:pt x="282504" y="284518"/>
                    <a:pt x="281373" y="287398"/>
                  </a:cubicBezTo>
                  <a:cubicBezTo>
                    <a:pt x="278767" y="294119"/>
                    <a:pt x="276126" y="300874"/>
                    <a:pt x="273349" y="307561"/>
                  </a:cubicBezTo>
                  <a:cubicBezTo>
                    <a:pt x="271291" y="312533"/>
                    <a:pt x="266834" y="318362"/>
                    <a:pt x="268823" y="323746"/>
                  </a:cubicBezTo>
                  <a:cubicBezTo>
                    <a:pt x="268960" y="324123"/>
                    <a:pt x="269303" y="324466"/>
                    <a:pt x="269714" y="324671"/>
                  </a:cubicBezTo>
                  <a:cubicBezTo>
                    <a:pt x="252089" y="360916"/>
                    <a:pt x="234738" y="397298"/>
                    <a:pt x="217422" y="433679"/>
                  </a:cubicBezTo>
                  <a:cubicBezTo>
                    <a:pt x="200688" y="468827"/>
                    <a:pt x="180320" y="504385"/>
                    <a:pt x="167976" y="541419"/>
                  </a:cubicBezTo>
                  <a:cubicBezTo>
                    <a:pt x="167324" y="540664"/>
                    <a:pt x="166433" y="540116"/>
                    <a:pt x="165301" y="540013"/>
                  </a:cubicBezTo>
                  <a:cubicBezTo>
                    <a:pt x="138143" y="537612"/>
                    <a:pt x="116095" y="535726"/>
                    <a:pt x="92058" y="521805"/>
                  </a:cubicBezTo>
                  <a:cubicBezTo>
                    <a:pt x="76010" y="512512"/>
                    <a:pt x="64866" y="498899"/>
                    <a:pt x="55813" y="483846"/>
                  </a:cubicBezTo>
                  <a:cubicBezTo>
                    <a:pt x="57253" y="482371"/>
                    <a:pt x="55402" y="480588"/>
                    <a:pt x="53927" y="480760"/>
                  </a:cubicBezTo>
                  <a:cubicBezTo>
                    <a:pt x="50807" y="475376"/>
                    <a:pt x="47961" y="469821"/>
                    <a:pt x="45217" y="464197"/>
                  </a:cubicBezTo>
                  <a:cubicBezTo>
                    <a:pt x="44875" y="463477"/>
                    <a:pt x="44326" y="463066"/>
                    <a:pt x="43709" y="462826"/>
                  </a:cubicBezTo>
                  <a:cubicBezTo>
                    <a:pt x="43332" y="462380"/>
                    <a:pt x="42714" y="462174"/>
                    <a:pt x="42097" y="462140"/>
                  </a:cubicBezTo>
                  <a:cubicBezTo>
                    <a:pt x="43126" y="460528"/>
                    <a:pt x="44120" y="458883"/>
                    <a:pt x="45115" y="457271"/>
                  </a:cubicBezTo>
                  <a:cubicBezTo>
                    <a:pt x="46143" y="457820"/>
                    <a:pt x="47549" y="457717"/>
                    <a:pt x="48509" y="456414"/>
                  </a:cubicBezTo>
                  <a:cubicBezTo>
                    <a:pt x="59894" y="440812"/>
                    <a:pt x="70798" y="421712"/>
                    <a:pt x="78067" y="403916"/>
                  </a:cubicBezTo>
                  <a:cubicBezTo>
                    <a:pt x="78787" y="402167"/>
                    <a:pt x="76181" y="401515"/>
                    <a:pt x="75187" y="402750"/>
                  </a:cubicBezTo>
                  <a:cubicBezTo>
                    <a:pt x="74707" y="403333"/>
                    <a:pt x="74261" y="404019"/>
                    <a:pt x="73781" y="404636"/>
                  </a:cubicBezTo>
                  <a:cubicBezTo>
                    <a:pt x="81565" y="388759"/>
                    <a:pt x="89074" y="372780"/>
                    <a:pt x="96961" y="357247"/>
                  </a:cubicBezTo>
                  <a:cubicBezTo>
                    <a:pt x="98333" y="354504"/>
                    <a:pt x="99773" y="351795"/>
                    <a:pt x="101179" y="349086"/>
                  </a:cubicBezTo>
                  <a:cubicBezTo>
                    <a:pt x="101144" y="349703"/>
                    <a:pt x="101076" y="350355"/>
                    <a:pt x="101144" y="350972"/>
                  </a:cubicBezTo>
                  <a:cubicBezTo>
                    <a:pt x="101213" y="351932"/>
                    <a:pt x="102482" y="352652"/>
                    <a:pt x="103236" y="351829"/>
                  </a:cubicBezTo>
                  <a:cubicBezTo>
                    <a:pt x="107591" y="347234"/>
                    <a:pt x="109031" y="340445"/>
                    <a:pt x="111774" y="334856"/>
                  </a:cubicBezTo>
                  <a:cubicBezTo>
                    <a:pt x="115306" y="327586"/>
                    <a:pt x="120176" y="321002"/>
                    <a:pt x="123707" y="313767"/>
                  </a:cubicBezTo>
                  <a:cubicBezTo>
                    <a:pt x="124427" y="312258"/>
                    <a:pt x="122541" y="310613"/>
                    <a:pt x="121238" y="311916"/>
                  </a:cubicBezTo>
                  <a:cubicBezTo>
                    <a:pt x="120518" y="312636"/>
                    <a:pt x="119901" y="313459"/>
                    <a:pt x="119215" y="314213"/>
                  </a:cubicBezTo>
                  <a:cubicBezTo>
                    <a:pt x="125593" y="301903"/>
                    <a:pt x="131903" y="289559"/>
                    <a:pt x="138281" y="277248"/>
                  </a:cubicBezTo>
                  <a:cubicBezTo>
                    <a:pt x="138521" y="278071"/>
                    <a:pt x="139686" y="278483"/>
                    <a:pt x="140338" y="277797"/>
                  </a:cubicBezTo>
                  <a:cubicBezTo>
                    <a:pt x="145413" y="272276"/>
                    <a:pt x="147676" y="264184"/>
                    <a:pt x="151002" y="257566"/>
                  </a:cubicBezTo>
                  <a:cubicBezTo>
                    <a:pt x="154911" y="249748"/>
                    <a:pt x="159712" y="242238"/>
                    <a:pt x="162935" y="234146"/>
                  </a:cubicBezTo>
                  <a:cubicBezTo>
                    <a:pt x="163278" y="233289"/>
                    <a:pt x="162455" y="232500"/>
                    <a:pt x="161598" y="232431"/>
                  </a:cubicBezTo>
                  <a:cubicBezTo>
                    <a:pt x="169039" y="218270"/>
                    <a:pt x="176480" y="204074"/>
                    <a:pt x="184023" y="189946"/>
                  </a:cubicBezTo>
                  <a:cubicBezTo>
                    <a:pt x="183715" y="190632"/>
                    <a:pt x="183338" y="191283"/>
                    <a:pt x="183063" y="192003"/>
                  </a:cubicBezTo>
                  <a:cubicBezTo>
                    <a:pt x="182720" y="192929"/>
                    <a:pt x="184092" y="193649"/>
                    <a:pt x="184743" y="192964"/>
                  </a:cubicBezTo>
                  <a:cubicBezTo>
                    <a:pt x="189956" y="187546"/>
                    <a:pt x="193419" y="180585"/>
                    <a:pt x="197396" y="174275"/>
                  </a:cubicBezTo>
                  <a:cubicBezTo>
                    <a:pt x="201888" y="167109"/>
                    <a:pt x="206620" y="159977"/>
                    <a:pt x="210427" y="152433"/>
                  </a:cubicBezTo>
                  <a:cubicBezTo>
                    <a:pt x="210872" y="151541"/>
                    <a:pt x="209672" y="150924"/>
                    <a:pt x="209089" y="151678"/>
                  </a:cubicBezTo>
                  <a:cubicBezTo>
                    <a:pt x="203809" y="158331"/>
                    <a:pt x="199317" y="165634"/>
                    <a:pt x="194688" y="172732"/>
                  </a:cubicBezTo>
                  <a:cubicBezTo>
                    <a:pt x="192287" y="176436"/>
                    <a:pt x="189647" y="180071"/>
                    <a:pt x="187315" y="183877"/>
                  </a:cubicBezTo>
                  <a:cubicBezTo>
                    <a:pt x="215673" y="130727"/>
                    <a:pt x="244580" y="77886"/>
                    <a:pt x="274343" y="25457"/>
                  </a:cubicBezTo>
                  <a:cubicBezTo>
                    <a:pt x="288197" y="49288"/>
                    <a:pt x="309799" y="67359"/>
                    <a:pt x="335002" y="79669"/>
                  </a:cubicBezTo>
                  <a:cubicBezTo>
                    <a:pt x="343403" y="83784"/>
                    <a:pt x="370012" y="95340"/>
                    <a:pt x="385340" y="92322"/>
                  </a:cubicBezTo>
                  <a:cubicBezTo>
                    <a:pt x="376630" y="107547"/>
                    <a:pt x="368332" y="123115"/>
                    <a:pt x="360206" y="138751"/>
                  </a:cubicBezTo>
                  <a:close/>
                </a:path>
              </a:pathLst>
            </a:custGeom>
            <a:solidFill>
              <a:srgbClr val="1A1A1A"/>
            </a:solidFill>
            <a:ln w="342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9285FC48-2864-E41B-ED16-46213D7CD62D}"/>
                </a:ext>
              </a:extLst>
            </p:cNvPr>
            <p:cNvSpPr/>
            <p:nvPr/>
          </p:nvSpPr>
          <p:spPr>
            <a:xfrm>
              <a:off x="6543360" y="863391"/>
              <a:ext cx="27536" cy="44045"/>
            </a:xfrm>
            <a:custGeom>
              <a:avLst/>
              <a:gdLst>
                <a:gd name="connsiteX0" fmla="*/ 26335 w 27536"/>
                <a:gd name="connsiteY0" fmla="*/ 95 h 44045"/>
                <a:gd name="connsiteX1" fmla="*/ 12311 w 27536"/>
                <a:gd name="connsiteY1" fmla="*/ 19263 h 44045"/>
                <a:gd name="connsiteX2" fmla="*/ 35 w 27536"/>
                <a:gd name="connsiteY2" fmla="*/ 43026 h 44045"/>
                <a:gd name="connsiteX3" fmla="*/ 1406 w 27536"/>
                <a:gd name="connsiteY3" fmla="*/ 43815 h 44045"/>
                <a:gd name="connsiteX4" fmla="*/ 16974 w 27536"/>
                <a:gd name="connsiteY4" fmla="*/ 21938 h 44045"/>
                <a:gd name="connsiteX5" fmla="*/ 27535 w 27536"/>
                <a:gd name="connsiteY5" fmla="*/ 815 h 44045"/>
                <a:gd name="connsiteX6" fmla="*/ 26335 w 27536"/>
                <a:gd name="connsiteY6" fmla="*/ 95 h 4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36" h="44045">
                  <a:moveTo>
                    <a:pt x="26335" y="95"/>
                  </a:moveTo>
                  <a:cubicBezTo>
                    <a:pt x="19546" y="3901"/>
                    <a:pt x="16220" y="12885"/>
                    <a:pt x="12311" y="19263"/>
                  </a:cubicBezTo>
                  <a:cubicBezTo>
                    <a:pt x="7647" y="26807"/>
                    <a:pt x="2812" y="34625"/>
                    <a:pt x="35" y="43026"/>
                  </a:cubicBezTo>
                  <a:cubicBezTo>
                    <a:pt x="-205" y="43781"/>
                    <a:pt x="858" y="44398"/>
                    <a:pt x="1406" y="43815"/>
                  </a:cubicBezTo>
                  <a:cubicBezTo>
                    <a:pt x="7647" y="37403"/>
                    <a:pt x="12379" y="29516"/>
                    <a:pt x="16974" y="21938"/>
                  </a:cubicBezTo>
                  <a:cubicBezTo>
                    <a:pt x="20849" y="15560"/>
                    <a:pt x="27364" y="8393"/>
                    <a:pt x="27535" y="815"/>
                  </a:cubicBezTo>
                  <a:cubicBezTo>
                    <a:pt x="27570" y="164"/>
                    <a:pt x="26884" y="-179"/>
                    <a:pt x="26335" y="95"/>
                  </a:cubicBezTo>
                  <a:close/>
                </a:path>
              </a:pathLst>
            </a:custGeom>
            <a:solidFill>
              <a:srgbClr val="1A1A1A"/>
            </a:solidFill>
            <a:ln w="3429"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46FB9021-F5E3-7BDB-D668-413AA24B766D}"/>
                </a:ext>
              </a:extLst>
            </p:cNvPr>
            <p:cNvSpPr/>
            <p:nvPr/>
          </p:nvSpPr>
          <p:spPr>
            <a:xfrm>
              <a:off x="6555083" y="864741"/>
              <a:ext cx="24977" cy="43287"/>
            </a:xfrm>
            <a:custGeom>
              <a:avLst/>
              <a:gdLst>
                <a:gd name="connsiteX0" fmla="*/ 24591 w 24977"/>
                <a:gd name="connsiteY0" fmla="*/ 48 h 43287"/>
                <a:gd name="connsiteX1" fmla="*/ 11458 w 24977"/>
                <a:gd name="connsiteY1" fmla="*/ 20382 h 43287"/>
                <a:gd name="connsiteX2" fmla="*/ 39 w 24977"/>
                <a:gd name="connsiteY2" fmla="*/ 42019 h 43287"/>
                <a:gd name="connsiteX3" fmla="*/ 1822 w 24977"/>
                <a:gd name="connsiteY3" fmla="*/ 43014 h 43287"/>
                <a:gd name="connsiteX4" fmla="*/ 15812 w 24977"/>
                <a:gd name="connsiteY4" fmla="*/ 22851 h 43287"/>
                <a:gd name="connsiteX5" fmla="*/ 24968 w 24977"/>
                <a:gd name="connsiteY5" fmla="*/ 185 h 43287"/>
                <a:gd name="connsiteX6" fmla="*/ 24591 w 24977"/>
                <a:gd name="connsiteY6" fmla="*/ 48 h 4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77" h="43287">
                  <a:moveTo>
                    <a:pt x="24591" y="48"/>
                  </a:moveTo>
                  <a:cubicBezTo>
                    <a:pt x="18350" y="4780"/>
                    <a:pt x="15161" y="13730"/>
                    <a:pt x="11458" y="20382"/>
                  </a:cubicBezTo>
                  <a:cubicBezTo>
                    <a:pt x="7583" y="27309"/>
                    <a:pt x="1959" y="34304"/>
                    <a:pt x="39" y="42019"/>
                  </a:cubicBezTo>
                  <a:cubicBezTo>
                    <a:pt x="-235" y="43082"/>
                    <a:pt x="999" y="43665"/>
                    <a:pt x="1822" y="43014"/>
                  </a:cubicBezTo>
                  <a:cubicBezTo>
                    <a:pt x="8166" y="38007"/>
                    <a:pt x="11903" y="29675"/>
                    <a:pt x="15812" y="22851"/>
                  </a:cubicBezTo>
                  <a:cubicBezTo>
                    <a:pt x="19550" y="16336"/>
                    <a:pt x="25242" y="7866"/>
                    <a:pt x="24968" y="185"/>
                  </a:cubicBezTo>
                  <a:cubicBezTo>
                    <a:pt x="24899" y="14"/>
                    <a:pt x="24728" y="-55"/>
                    <a:pt x="24591" y="48"/>
                  </a:cubicBezTo>
                  <a:close/>
                </a:path>
              </a:pathLst>
            </a:custGeom>
            <a:solidFill>
              <a:srgbClr val="1A1A1A"/>
            </a:solidFill>
            <a:ln w="342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E063066D-4B5B-FD8D-D717-E471A718A2D8}"/>
                </a:ext>
              </a:extLst>
            </p:cNvPr>
            <p:cNvSpPr/>
            <p:nvPr/>
          </p:nvSpPr>
          <p:spPr>
            <a:xfrm>
              <a:off x="6565464" y="872295"/>
              <a:ext cx="22272" cy="39118"/>
            </a:xfrm>
            <a:custGeom>
              <a:avLst/>
              <a:gdLst>
                <a:gd name="connsiteX0" fmla="*/ 21136 w 22272"/>
                <a:gd name="connsiteY0" fmla="*/ 176 h 39118"/>
                <a:gd name="connsiteX1" fmla="*/ 10094 w 22272"/>
                <a:gd name="connsiteY1" fmla="*/ 17115 h 39118"/>
                <a:gd name="connsiteX2" fmla="*/ 13 w 22272"/>
                <a:gd name="connsiteY2" fmla="*/ 37963 h 39118"/>
                <a:gd name="connsiteX3" fmla="*/ 1591 w 22272"/>
                <a:gd name="connsiteY3" fmla="*/ 38855 h 39118"/>
                <a:gd name="connsiteX4" fmla="*/ 12460 w 22272"/>
                <a:gd name="connsiteY4" fmla="*/ 21710 h 39118"/>
                <a:gd name="connsiteX5" fmla="*/ 22267 w 22272"/>
                <a:gd name="connsiteY5" fmla="*/ 758 h 39118"/>
                <a:gd name="connsiteX6" fmla="*/ 21136 w 22272"/>
                <a:gd name="connsiteY6" fmla="*/ 176 h 3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72" h="39118">
                  <a:moveTo>
                    <a:pt x="21136" y="176"/>
                  </a:moveTo>
                  <a:cubicBezTo>
                    <a:pt x="16130" y="4599"/>
                    <a:pt x="13318" y="11423"/>
                    <a:pt x="10094" y="17115"/>
                  </a:cubicBezTo>
                  <a:cubicBezTo>
                    <a:pt x="6425" y="23630"/>
                    <a:pt x="1213" y="30556"/>
                    <a:pt x="13" y="37963"/>
                  </a:cubicBezTo>
                  <a:cubicBezTo>
                    <a:pt x="-124" y="38855"/>
                    <a:pt x="836" y="39506"/>
                    <a:pt x="1591" y="38855"/>
                  </a:cubicBezTo>
                  <a:cubicBezTo>
                    <a:pt x="6631" y="34328"/>
                    <a:pt x="9306" y="27539"/>
                    <a:pt x="12460" y="21710"/>
                  </a:cubicBezTo>
                  <a:cubicBezTo>
                    <a:pt x="15992" y="15160"/>
                    <a:pt x="21102" y="8131"/>
                    <a:pt x="22267" y="758"/>
                  </a:cubicBezTo>
                  <a:cubicBezTo>
                    <a:pt x="22336" y="210"/>
                    <a:pt x="21650" y="-270"/>
                    <a:pt x="21136" y="176"/>
                  </a:cubicBezTo>
                  <a:close/>
                </a:path>
              </a:pathLst>
            </a:custGeom>
            <a:solidFill>
              <a:srgbClr val="1A1A1A"/>
            </a:solidFill>
            <a:ln w="3429"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397FA762-3D6A-AD98-403E-BD13DE6B6844}"/>
                </a:ext>
              </a:extLst>
            </p:cNvPr>
            <p:cNvSpPr/>
            <p:nvPr/>
          </p:nvSpPr>
          <p:spPr>
            <a:xfrm>
              <a:off x="6575850" y="877164"/>
              <a:ext cx="21405" cy="39879"/>
            </a:xfrm>
            <a:custGeom>
              <a:avLst/>
              <a:gdLst>
                <a:gd name="connsiteX0" fmla="*/ 18499 w 21405"/>
                <a:gd name="connsiteY0" fmla="*/ 690 h 39879"/>
                <a:gd name="connsiteX1" fmla="*/ 8521 w 21405"/>
                <a:gd name="connsiteY1" fmla="*/ 19035 h 39879"/>
                <a:gd name="connsiteX2" fmla="*/ 17 w 21405"/>
                <a:gd name="connsiteY2" fmla="*/ 38512 h 39879"/>
                <a:gd name="connsiteX3" fmla="*/ 1834 w 21405"/>
                <a:gd name="connsiteY3" fmla="*/ 39541 h 39879"/>
                <a:gd name="connsiteX4" fmla="*/ 12361 w 21405"/>
                <a:gd name="connsiteY4" fmla="*/ 21196 h 39879"/>
                <a:gd name="connsiteX5" fmla="*/ 21311 w 21405"/>
                <a:gd name="connsiteY5" fmla="*/ 1822 h 39879"/>
                <a:gd name="connsiteX6" fmla="*/ 18499 w 21405"/>
                <a:gd name="connsiteY6" fmla="*/ 690 h 3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05" h="39879">
                  <a:moveTo>
                    <a:pt x="18499" y="690"/>
                  </a:moveTo>
                  <a:cubicBezTo>
                    <a:pt x="14933" y="6691"/>
                    <a:pt x="11641" y="12829"/>
                    <a:pt x="8521" y="19035"/>
                  </a:cubicBezTo>
                  <a:cubicBezTo>
                    <a:pt x="5401" y="25242"/>
                    <a:pt x="1148" y="31620"/>
                    <a:pt x="17" y="38512"/>
                  </a:cubicBezTo>
                  <a:cubicBezTo>
                    <a:pt x="-155" y="39472"/>
                    <a:pt x="1011" y="40398"/>
                    <a:pt x="1834" y="39541"/>
                  </a:cubicBezTo>
                  <a:cubicBezTo>
                    <a:pt x="6703" y="34431"/>
                    <a:pt x="9241" y="27402"/>
                    <a:pt x="12361" y="21196"/>
                  </a:cubicBezTo>
                  <a:cubicBezTo>
                    <a:pt x="15550" y="14818"/>
                    <a:pt x="18568" y="8405"/>
                    <a:pt x="21311" y="1822"/>
                  </a:cubicBezTo>
                  <a:cubicBezTo>
                    <a:pt x="21928" y="210"/>
                    <a:pt x="19356" y="-716"/>
                    <a:pt x="18499" y="690"/>
                  </a:cubicBezTo>
                  <a:close/>
                </a:path>
              </a:pathLst>
            </a:custGeom>
            <a:solidFill>
              <a:srgbClr val="1A1A1A"/>
            </a:solidFill>
            <a:ln w="3429"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0F187939-912C-065B-E136-0F3708F23758}"/>
                </a:ext>
              </a:extLst>
            </p:cNvPr>
            <p:cNvSpPr/>
            <p:nvPr/>
          </p:nvSpPr>
          <p:spPr>
            <a:xfrm>
              <a:off x="6581487" y="880154"/>
              <a:ext cx="21087" cy="41541"/>
            </a:xfrm>
            <a:custGeom>
              <a:avLst/>
              <a:gdLst>
                <a:gd name="connsiteX0" fmla="*/ 18074 w 21087"/>
                <a:gd name="connsiteY0" fmla="*/ 786 h 41541"/>
                <a:gd name="connsiteX1" fmla="*/ 8439 w 21087"/>
                <a:gd name="connsiteY1" fmla="*/ 21600 h 41541"/>
                <a:gd name="connsiteX2" fmla="*/ 3 w 21087"/>
                <a:gd name="connsiteY2" fmla="*/ 40563 h 41541"/>
                <a:gd name="connsiteX3" fmla="*/ 1512 w 21087"/>
                <a:gd name="connsiteY3" fmla="*/ 41386 h 41541"/>
                <a:gd name="connsiteX4" fmla="*/ 12588 w 21087"/>
                <a:gd name="connsiteY4" fmla="*/ 23932 h 41541"/>
                <a:gd name="connsiteX5" fmla="*/ 21023 w 21087"/>
                <a:gd name="connsiteY5" fmla="*/ 1986 h 41541"/>
                <a:gd name="connsiteX6" fmla="*/ 18074 w 21087"/>
                <a:gd name="connsiteY6" fmla="*/ 786 h 4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7" h="41541">
                  <a:moveTo>
                    <a:pt x="18074" y="786"/>
                  </a:moveTo>
                  <a:cubicBezTo>
                    <a:pt x="14954" y="7747"/>
                    <a:pt x="11799" y="14742"/>
                    <a:pt x="8439" y="21600"/>
                  </a:cubicBezTo>
                  <a:cubicBezTo>
                    <a:pt x="5456" y="27635"/>
                    <a:pt x="621" y="33807"/>
                    <a:pt x="3" y="40563"/>
                  </a:cubicBezTo>
                  <a:cubicBezTo>
                    <a:pt x="-65" y="41248"/>
                    <a:pt x="929" y="41831"/>
                    <a:pt x="1512" y="41386"/>
                  </a:cubicBezTo>
                  <a:cubicBezTo>
                    <a:pt x="7170" y="37339"/>
                    <a:pt x="9673" y="29933"/>
                    <a:pt x="12588" y="23932"/>
                  </a:cubicBezTo>
                  <a:cubicBezTo>
                    <a:pt x="16017" y="16834"/>
                    <a:pt x="18726" y="9496"/>
                    <a:pt x="21023" y="1986"/>
                  </a:cubicBezTo>
                  <a:cubicBezTo>
                    <a:pt x="21538" y="340"/>
                    <a:pt x="18829" y="-860"/>
                    <a:pt x="18074" y="786"/>
                  </a:cubicBezTo>
                  <a:close/>
                </a:path>
              </a:pathLst>
            </a:custGeom>
            <a:solidFill>
              <a:srgbClr val="1A1A1A"/>
            </a:solidFill>
            <a:ln w="3429"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FBA0F62F-345F-8935-01B8-45C774CE9F61}"/>
                </a:ext>
              </a:extLst>
            </p:cNvPr>
            <p:cNvSpPr/>
            <p:nvPr/>
          </p:nvSpPr>
          <p:spPr>
            <a:xfrm>
              <a:off x="6588303" y="884653"/>
              <a:ext cx="20688" cy="42122"/>
            </a:xfrm>
            <a:custGeom>
              <a:avLst/>
              <a:gdLst>
                <a:gd name="connsiteX0" fmla="*/ 17225 w 20688"/>
                <a:gd name="connsiteY0" fmla="*/ 916 h 42122"/>
                <a:gd name="connsiteX1" fmla="*/ 7966 w 20688"/>
                <a:gd name="connsiteY1" fmla="*/ 21558 h 42122"/>
                <a:gd name="connsiteX2" fmla="*/ 11 w 20688"/>
                <a:gd name="connsiteY2" fmla="*/ 40761 h 42122"/>
                <a:gd name="connsiteX3" fmla="*/ 2514 w 20688"/>
                <a:gd name="connsiteY3" fmla="*/ 41755 h 42122"/>
                <a:gd name="connsiteX4" fmla="*/ 12664 w 20688"/>
                <a:gd name="connsiteY4" fmla="*/ 24233 h 42122"/>
                <a:gd name="connsiteX5" fmla="*/ 20654 w 20688"/>
                <a:gd name="connsiteY5" fmla="*/ 2322 h 42122"/>
                <a:gd name="connsiteX6" fmla="*/ 17225 w 20688"/>
                <a:gd name="connsiteY6" fmla="*/ 916 h 42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8" h="42122">
                  <a:moveTo>
                    <a:pt x="17225" y="916"/>
                  </a:moveTo>
                  <a:cubicBezTo>
                    <a:pt x="13727" y="7602"/>
                    <a:pt x="11087" y="14700"/>
                    <a:pt x="7966" y="21558"/>
                  </a:cubicBezTo>
                  <a:cubicBezTo>
                    <a:pt x="5121" y="27765"/>
                    <a:pt x="903" y="33937"/>
                    <a:pt x="11" y="40761"/>
                  </a:cubicBezTo>
                  <a:cubicBezTo>
                    <a:pt x="-160" y="42064"/>
                    <a:pt x="1657" y="42509"/>
                    <a:pt x="2514" y="41755"/>
                  </a:cubicBezTo>
                  <a:cubicBezTo>
                    <a:pt x="7589" y="37229"/>
                    <a:pt x="9955" y="30268"/>
                    <a:pt x="12664" y="24233"/>
                  </a:cubicBezTo>
                  <a:cubicBezTo>
                    <a:pt x="15853" y="17135"/>
                    <a:pt x="18974" y="9900"/>
                    <a:pt x="20654" y="2322"/>
                  </a:cubicBezTo>
                  <a:cubicBezTo>
                    <a:pt x="21031" y="401"/>
                    <a:pt x="18219" y="-1004"/>
                    <a:pt x="17225" y="916"/>
                  </a:cubicBezTo>
                  <a:close/>
                </a:path>
              </a:pathLst>
            </a:custGeom>
            <a:solidFill>
              <a:srgbClr val="1A1A1A"/>
            </a:solidFill>
            <a:ln w="3429"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DC8FBBF0-3BD9-A014-78BC-BF24F752B5FF}"/>
                </a:ext>
              </a:extLst>
            </p:cNvPr>
            <p:cNvSpPr/>
            <p:nvPr/>
          </p:nvSpPr>
          <p:spPr>
            <a:xfrm>
              <a:off x="6597040" y="885500"/>
              <a:ext cx="21319" cy="46551"/>
            </a:xfrm>
            <a:custGeom>
              <a:avLst/>
              <a:gdLst>
                <a:gd name="connsiteX0" fmla="*/ 17232 w 21319"/>
                <a:gd name="connsiteY0" fmla="*/ 1029 h 46551"/>
                <a:gd name="connsiteX1" fmla="*/ 7322 w 21319"/>
                <a:gd name="connsiteY1" fmla="*/ 22803 h 46551"/>
                <a:gd name="connsiteX2" fmla="*/ 87 w 21319"/>
                <a:gd name="connsiteY2" fmla="*/ 45126 h 46551"/>
                <a:gd name="connsiteX3" fmla="*/ 2625 w 21319"/>
                <a:gd name="connsiteY3" fmla="*/ 46155 h 46551"/>
                <a:gd name="connsiteX4" fmla="*/ 12123 w 21319"/>
                <a:gd name="connsiteY4" fmla="*/ 27501 h 46551"/>
                <a:gd name="connsiteX5" fmla="*/ 21244 w 21319"/>
                <a:gd name="connsiteY5" fmla="*/ 2675 h 46551"/>
                <a:gd name="connsiteX6" fmla="*/ 17232 w 21319"/>
                <a:gd name="connsiteY6" fmla="*/ 1029 h 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9" h="46551">
                  <a:moveTo>
                    <a:pt x="17232" y="1029"/>
                  </a:moveTo>
                  <a:cubicBezTo>
                    <a:pt x="13220" y="7921"/>
                    <a:pt x="10374" y="15465"/>
                    <a:pt x="7322" y="22803"/>
                  </a:cubicBezTo>
                  <a:cubicBezTo>
                    <a:pt x="4476" y="29661"/>
                    <a:pt x="-736" y="37616"/>
                    <a:pt x="87" y="45126"/>
                  </a:cubicBezTo>
                  <a:cubicBezTo>
                    <a:pt x="224" y="46395"/>
                    <a:pt x="1596" y="47012"/>
                    <a:pt x="2625" y="46155"/>
                  </a:cubicBezTo>
                  <a:cubicBezTo>
                    <a:pt x="8008" y="41663"/>
                    <a:pt x="9620" y="33776"/>
                    <a:pt x="12123" y="27501"/>
                  </a:cubicBezTo>
                  <a:cubicBezTo>
                    <a:pt x="15380" y="19340"/>
                    <a:pt x="19118" y="11179"/>
                    <a:pt x="21244" y="2675"/>
                  </a:cubicBezTo>
                  <a:cubicBezTo>
                    <a:pt x="21861" y="378"/>
                    <a:pt x="18501" y="-1097"/>
                    <a:pt x="17232" y="1029"/>
                  </a:cubicBezTo>
                  <a:close/>
                </a:path>
              </a:pathLst>
            </a:custGeom>
            <a:solidFill>
              <a:srgbClr val="1A1A1A"/>
            </a:solidFill>
            <a:ln w="3429"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F737D93A-309A-E833-660C-FF1B1EA56B85}"/>
                </a:ext>
              </a:extLst>
            </p:cNvPr>
            <p:cNvSpPr/>
            <p:nvPr/>
          </p:nvSpPr>
          <p:spPr>
            <a:xfrm>
              <a:off x="6609161" y="887921"/>
              <a:ext cx="20755" cy="47392"/>
            </a:xfrm>
            <a:custGeom>
              <a:avLst/>
              <a:gdLst>
                <a:gd name="connsiteX0" fmla="*/ 16461 w 20755"/>
                <a:gd name="connsiteY0" fmla="*/ 1488 h 47392"/>
                <a:gd name="connsiteX1" fmla="*/ 7545 w 20755"/>
                <a:gd name="connsiteY1" fmla="*/ 25011 h 47392"/>
                <a:gd name="connsiteX2" fmla="*/ 2 w 20755"/>
                <a:gd name="connsiteY2" fmla="*/ 45894 h 47392"/>
                <a:gd name="connsiteX3" fmla="*/ 2745 w 20755"/>
                <a:gd name="connsiteY3" fmla="*/ 46991 h 47392"/>
                <a:gd name="connsiteX4" fmla="*/ 12312 w 20755"/>
                <a:gd name="connsiteY4" fmla="*/ 29503 h 47392"/>
                <a:gd name="connsiteX5" fmla="*/ 20713 w 20755"/>
                <a:gd name="connsiteY5" fmla="*/ 2620 h 47392"/>
                <a:gd name="connsiteX6" fmla="*/ 16461 w 20755"/>
                <a:gd name="connsiteY6" fmla="*/ 1488 h 4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5" h="47392">
                  <a:moveTo>
                    <a:pt x="16461" y="1488"/>
                  </a:moveTo>
                  <a:cubicBezTo>
                    <a:pt x="13272" y="9238"/>
                    <a:pt x="10666" y="17227"/>
                    <a:pt x="7545" y="25011"/>
                  </a:cubicBezTo>
                  <a:cubicBezTo>
                    <a:pt x="4871" y="31698"/>
                    <a:pt x="-101" y="38659"/>
                    <a:pt x="2" y="45894"/>
                  </a:cubicBezTo>
                  <a:cubicBezTo>
                    <a:pt x="36" y="47334"/>
                    <a:pt x="1682" y="47814"/>
                    <a:pt x="2745" y="46991"/>
                  </a:cubicBezTo>
                  <a:cubicBezTo>
                    <a:pt x="7957" y="42910"/>
                    <a:pt x="9843" y="35435"/>
                    <a:pt x="12312" y="29503"/>
                  </a:cubicBezTo>
                  <a:cubicBezTo>
                    <a:pt x="15912" y="20862"/>
                    <a:pt x="18998" y="11809"/>
                    <a:pt x="20713" y="2620"/>
                  </a:cubicBezTo>
                  <a:cubicBezTo>
                    <a:pt x="21193" y="-123"/>
                    <a:pt x="17490" y="-1049"/>
                    <a:pt x="16461" y="1488"/>
                  </a:cubicBezTo>
                  <a:close/>
                </a:path>
              </a:pathLst>
            </a:custGeom>
            <a:solidFill>
              <a:srgbClr val="1A1A1A"/>
            </a:solidFill>
            <a:ln w="342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343C9D53-BCFD-EC88-7E80-FCC30EC5DB23}"/>
                </a:ext>
              </a:extLst>
            </p:cNvPr>
            <p:cNvSpPr/>
            <p:nvPr/>
          </p:nvSpPr>
          <p:spPr>
            <a:xfrm>
              <a:off x="6618443" y="894333"/>
              <a:ext cx="23280" cy="46439"/>
            </a:xfrm>
            <a:custGeom>
              <a:avLst/>
              <a:gdLst>
                <a:gd name="connsiteX0" fmla="*/ 20140 w 23280"/>
                <a:gd name="connsiteY0" fmla="*/ 769 h 46439"/>
                <a:gd name="connsiteX1" fmla="*/ 9202 w 23280"/>
                <a:gd name="connsiteY1" fmla="*/ 22337 h 46439"/>
                <a:gd name="connsiteX2" fmla="*/ 12 w 23280"/>
                <a:gd name="connsiteY2" fmla="*/ 45174 h 46439"/>
                <a:gd name="connsiteX3" fmla="*/ 1692 w 23280"/>
                <a:gd name="connsiteY3" fmla="*/ 46134 h 46439"/>
                <a:gd name="connsiteX4" fmla="*/ 13351 w 23280"/>
                <a:gd name="connsiteY4" fmla="*/ 24703 h 46439"/>
                <a:gd name="connsiteX5" fmla="*/ 23192 w 23280"/>
                <a:gd name="connsiteY5" fmla="*/ 2037 h 46439"/>
                <a:gd name="connsiteX6" fmla="*/ 20140 w 23280"/>
                <a:gd name="connsiteY6" fmla="*/ 769 h 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80" h="46439">
                  <a:moveTo>
                    <a:pt x="20140" y="769"/>
                  </a:moveTo>
                  <a:cubicBezTo>
                    <a:pt x="16094" y="7764"/>
                    <a:pt x="12665" y="15068"/>
                    <a:pt x="9202" y="22337"/>
                  </a:cubicBezTo>
                  <a:cubicBezTo>
                    <a:pt x="5738" y="29572"/>
                    <a:pt x="1109" y="37185"/>
                    <a:pt x="12" y="45174"/>
                  </a:cubicBezTo>
                  <a:cubicBezTo>
                    <a:pt x="-125" y="46032"/>
                    <a:pt x="938" y="46923"/>
                    <a:pt x="1692" y="46134"/>
                  </a:cubicBezTo>
                  <a:cubicBezTo>
                    <a:pt x="7179" y="40065"/>
                    <a:pt x="9990" y="31973"/>
                    <a:pt x="13351" y="24703"/>
                  </a:cubicBezTo>
                  <a:cubicBezTo>
                    <a:pt x="16814" y="17228"/>
                    <a:pt x="20312" y="9753"/>
                    <a:pt x="23192" y="2037"/>
                  </a:cubicBezTo>
                  <a:cubicBezTo>
                    <a:pt x="23809" y="254"/>
                    <a:pt x="21032" y="-809"/>
                    <a:pt x="20140" y="769"/>
                  </a:cubicBezTo>
                  <a:close/>
                </a:path>
              </a:pathLst>
            </a:custGeom>
            <a:solidFill>
              <a:srgbClr val="1A1A1A"/>
            </a:solidFill>
            <a:ln w="3429"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DE2FF51F-FCA8-4A10-F205-D4CB69E37BF6}"/>
                </a:ext>
              </a:extLst>
            </p:cNvPr>
            <p:cNvSpPr/>
            <p:nvPr/>
          </p:nvSpPr>
          <p:spPr>
            <a:xfrm>
              <a:off x="6629900" y="898650"/>
              <a:ext cx="21715" cy="45492"/>
            </a:xfrm>
            <a:custGeom>
              <a:avLst/>
              <a:gdLst>
                <a:gd name="connsiteX0" fmla="*/ 17941 w 21715"/>
                <a:gd name="connsiteY0" fmla="*/ 943 h 45492"/>
                <a:gd name="connsiteX1" fmla="*/ 6557 w 21715"/>
                <a:gd name="connsiteY1" fmla="*/ 24397 h 45492"/>
                <a:gd name="connsiteX2" fmla="*/ 8 w 21715"/>
                <a:gd name="connsiteY2" fmla="*/ 44011 h 45492"/>
                <a:gd name="connsiteX3" fmla="*/ 2648 w 21715"/>
                <a:gd name="connsiteY3" fmla="*/ 45074 h 45492"/>
                <a:gd name="connsiteX4" fmla="*/ 12421 w 21715"/>
                <a:gd name="connsiteY4" fmla="*/ 26798 h 45492"/>
                <a:gd name="connsiteX5" fmla="*/ 21645 w 21715"/>
                <a:gd name="connsiteY5" fmla="*/ 2452 h 45492"/>
                <a:gd name="connsiteX6" fmla="*/ 17941 w 21715"/>
                <a:gd name="connsiteY6" fmla="*/ 943 h 4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5" h="45492">
                  <a:moveTo>
                    <a:pt x="17941" y="943"/>
                  </a:moveTo>
                  <a:cubicBezTo>
                    <a:pt x="13518" y="8453"/>
                    <a:pt x="10157" y="16511"/>
                    <a:pt x="6557" y="24397"/>
                  </a:cubicBezTo>
                  <a:cubicBezTo>
                    <a:pt x="3745" y="30535"/>
                    <a:pt x="-198" y="37188"/>
                    <a:pt x="8" y="44011"/>
                  </a:cubicBezTo>
                  <a:cubicBezTo>
                    <a:pt x="42" y="45349"/>
                    <a:pt x="1654" y="45966"/>
                    <a:pt x="2648" y="45074"/>
                  </a:cubicBezTo>
                  <a:cubicBezTo>
                    <a:pt x="7791" y="40411"/>
                    <a:pt x="9780" y="32970"/>
                    <a:pt x="12421" y="26798"/>
                  </a:cubicBezTo>
                  <a:cubicBezTo>
                    <a:pt x="15815" y="18842"/>
                    <a:pt x="19210" y="10750"/>
                    <a:pt x="21645" y="2452"/>
                  </a:cubicBezTo>
                  <a:cubicBezTo>
                    <a:pt x="22228" y="292"/>
                    <a:pt x="19073" y="-977"/>
                    <a:pt x="17941" y="943"/>
                  </a:cubicBezTo>
                  <a:close/>
                </a:path>
              </a:pathLst>
            </a:custGeom>
            <a:solidFill>
              <a:srgbClr val="1A1A1A"/>
            </a:solidFill>
            <a:ln w="3429"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7019175D-A5D6-48FA-4FAC-2FC905BE7FCA}"/>
                </a:ext>
              </a:extLst>
            </p:cNvPr>
            <p:cNvSpPr/>
            <p:nvPr/>
          </p:nvSpPr>
          <p:spPr>
            <a:xfrm>
              <a:off x="6636093" y="902420"/>
              <a:ext cx="22197" cy="48619"/>
            </a:xfrm>
            <a:custGeom>
              <a:avLst/>
              <a:gdLst>
                <a:gd name="connsiteX0" fmla="*/ 19601 w 22197"/>
                <a:gd name="connsiteY0" fmla="*/ 671 h 48619"/>
                <a:gd name="connsiteX1" fmla="*/ 10206 w 22197"/>
                <a:gd name="connsiteY1" fmla="*/ 20216 h 48619"/>
                <a:gd name="connsiteX2" fmla="*/ 22 w 22197"/>
                <a:gd name="connsiteY2" fmla="*/ 46414 h 48619"/>
                <a:gd name="connsiteX3" fmla="*/ 3382 w 22197"/>
                <a:gd name="connsiteY3" fmla="*/ 47786 h 48619"/>
                <a:gd name="connsiteX4" fmla="*/ 12435 w 22197"/>
                <a:gd name="connsiteY4" fmla="*/ 28034 h 48619"/>
                <a:gd name="connsiteX5" fmla="*/ 22139 w 22197"/>
                <a:gd name="connsiteY5" fmla="*/ 1700 h 48619"/>
                <a:gd name="connsiteX6" fmla="*/ 19601 w 22197"/>
                <a:gd name="connsiteY6" fmla="*/ 671 h 4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97" h="48619">
                  <a:moveTo>
                    <a:pt x="19601" y="671"/>
                  </a:moveTo>
                  <a:cubicBezTo>
                    <a:pt x="16035" y="6980"/>
                    <a:pt x="13052" y="13564"/>
                    <a:pt x="10206" y="20216"/>
                  </a:cubicBezTo>
                  <a:cubicBezTo>
                    <a:pt x="6640" y="28515"/>
                    <a:pt x="1325" y="37499"/>
                    <a:pt x="22" y="46414"/>
                  </a:cubicBezTo>
                  <a:cubicBezTo>
                    <a:pt x="-252" y="48403"/>
                    <a:pt x="2114" y="49466"/>
                    <a:pt x="3382" y="47786"/>
                  </a:cubicBezTo>
                  <a:cubicBezTo>
                    <a:pt x="7737" y="42025"/>
                    <a:pt x="9760" y="34652"/>
                    <a:pt x="12435" y="28034"/>
                  </a:cubicBezTo>
                  <a:cubicBezTo>
                    <a:pt x="15967" y="19359"/>
                    <a:pt x="19567" y="10718"/>
                    <a:pt x="22139" y="1700"/>
                  </a:cubicBezTo>
                  <a:cubicBezTo>
                    <a:pt x="22585" y="225"/>
                    <a:pt x="20390" y="-701"/>
                    <a:pt x="19601" y="671"/>
                  </a:cubicBezTo>
                  <a:close/>
                </a:path>
              </a:pathLst>
            </a:custGeom>
            <a:solidFill>
              <a:srgbClr val="1A1A1A"/>
            </a:solidFill>
            <a:ln w="3429"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532D46F9-5D8D-89B0-61C8-B85EC79A00D9}"/>
                </a:ext>
              </a:extLst>
            </p:cNvPr>
            <p:cNvSpPr/>
            <p:nvPr/>
          </p:nvSpPr>
          <p:spPr>
            <a:xfrm>
              <a:off x="6644276" y="906187"/>
              <a:ext cx="24654" cy="46486"/>
            </a:xfrm>
            <a:custGeom>
              <a:avLst/>
              <a:gdLst>
                <a:gd name="connsiteX0" fmla="*/ 21431 w 24654"/>
                <a:gd name="connsiteY0" fmla="*/ 814 h 46486"/>
                <a:gd name="connsiteX1" fmla="*/ 10150 w 24654"/>
                <a:gd name="connsiteY1" fmla="*/ 22554 h 46486"/>
                <a:gd name="connsiteX2" fmla="*/ 583 w 24654"/>
                <a:gd name="connsiteY2" fmla="*/ 42133 h 46486"/>
                <a:gd name="connsiteX3" fmla="*/ 0 w 24654"/>
                <a:gd name="connsiteY3" fmla="*/ 42716 h 46486"/>
                <a:gd name="connsiteX4" fmla="*/ 0 w 24654"/>
                <a:gd name="connsiteY4" fmla="*/ 42716 h 46486"/>
                <a:gd name="connsiteX5" fmla="*/ 343 w 24654"/>
                <a:gd name="connsiteY5" fmla="*/ 42716 h 46486"/>
                <a:gd name="connsiteX6" fmla="*/ 6001 w 24654"/>
                <a:gd name="connsiteY6" fmla="*/ 44979 h 46486"/>
                <a:gd name="connsiteX7" fmla="*/ 17077 w 24654"/>
                <a:gd name="connsiteY7" fmla="*/ 22965 h 46486"/>
                <a:gd name="connsiteX8" fmla="*/ 24620 w 24654"/>
                <a:gd name="connsiteY8" fmla="*/ 2117 h 46486"/>
                <a:gd name="connsiteX9" fmla="*/ 21431 w 24654"/>
                <a:gd name="connsiteY9" fmla="*/ 814 h 4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54" h="46486">
                  <a:moveTo>
                    <a:pt x="21431" y="814"/>
                  </a:moveTo>
                  <a:cubicBezTo>
                    <a:pt x="16734" y="7466"/>
                    <a:pt x="13613" y="15215"/>
                    <a:pt x="10150" y="22554"/>
                  </a:cubicBezTo>
                  <a:cubicBezTo>
                    <a:pt x="7098" y="29034"/>
                    <a:pt x="2983" y="35378"/>
                    <a:pt x="583" y="42133"/>
                  </a:cubicBezTo>
                  <a:cubicBezTo>
                    <a:pt x="480" y="42339"/>
                    <a:pt x="0" y="42510"/>
                    <a:pt x="0" y="42716"/>
                  </a:cubicBezTo>
                  <a:lnTo>
                    <a:pt x="0" y="42716"/>
                  </a:lnTo>
                  <a:lnTo>
                    <a:pt x="343" y="42716"/>
                  </a:lnTo>
                  <a:cubicBezTo>
                    <a:pt x="0" y="45185"/>
                    <a:pt x="3601" y="48442"/>
                    <a:pt x="6001" y="44979"/>
                  </a:cubicBezTo>
                  <a:cubicBezTo>
                    <a:pt x="10664" y="38327"/>
                    <a:pt x="13716" y="30337"/>
                    <a:pt x="17077" y="22965"/>
                  </a:cubicBezTo>
                  <a:cubicBezTo>
                    <a:pt x="20128" y="16278"/>
                    <a:pt x="23317" y="9318"/>
                    <a:pt x="24620" y="2117"/>
                  </a:cubicBezTo>
                  <a:cubicBezTo>
                    <a:pt x="24963" y="231"/>
                    <a:pt x="22597" y="-832"/>
                    <a:pt x="21431" y="814"/>
                  </a:cubicBezTo>
                  <a:close/>
                </a:path>
              </a:pathLst>
            </a:custGeom>
            <a:solidFill>
              <a:srgbClr val="1A1A1A"/>
            </a:solidFill>
            <a:ln w="3429"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189D46F0-D930-DF0F-388C-6370C6AA84E5}"/>
                </a:ext>
              </a:extLst>
            </p:cNvPr>
            <p:cNvSpPr/>
            <p:nvPr/>
          </p:nvSpPr>
          <p:spPr>
            <a:xfrm>
              <a:off x="6511953" y="940396"/>
              <a:ext cx="23299" cy="39667"/>
            </a:xfrm>
            <a:custGeom>
              <a:avLst/>
              <a:gdLst>
                <a:gd name="connsiteX0" fmla="*/ 21291 w 23299"/>
                <a:gd name="connsiteY0" fmla="*/ 482 h 39667"/>
                <a:gd name="connsiteX1" fmla="*/ 9496 w 23299"/>
                <a:gd name="connsiteY1" fmla="*/ 19925 h 39667"/>
                <a:gd name="connsiteX2" fmla="*/ 31 w 23299"/>
                <a:gd name="connsiteY2" fmla="*/ 37893 h 39667"/>
                <a:gd name="connsiteX3" fmla="*/ 2535 w 23299"/>
                <a:gd name="connsiteY3" fmla="*/ 39299 h 39667"/>
                <a:gd name="connsiteX4" fmla="*/ 13816 w 23299"/>
                <a:gd name="connsiteY4" fmla="*/ 22359 h 39667"/>
                <a:gd name="connsiteX5" fmla="*/ 23246 w 23299"/>
                <a:gd name="connsiteY5" fmla="*/ 1271 h 39667"/>
                <a:gd name="connsiteX6" fmla="*/ 21291 w 23299"/>
                <a:gd name="connsiteY6" fmla="*/ 482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9" h="39667">
                  <a:moveTo>
                    <a:pt x="21291" y="482"/>
                  </a:moveTo>
                  <a:cubicBezTo>
                    <a:pt x="17073" y="6792"/>
                    <a:pt x="13404" y="13410"/>
                    <a:pt x="9496" y="19925"/>
                  </a:cubicBezTo>
                  <a:cubicBezTo>
                    <a:pt x="6135" y="25514"/>
                    <a:pt x="1300" y="31480"/>
                    <a:pt x="31" y="37893"/>
                  </a:cubicBezTo>
                  <a:cubicBezTo>
                    <a:pt x="-243" y="39367"/>
                    <a:pt x="1335" y="40190"/>
                    <a:pt x="2535" y="39299"/>
                  </a:cubicBezTo>
                  <a:cubicBezTo>
                    <a:pt x="7849" y="35184"/>
                    <a:pt x="10627" y="28086"/>
                    <a:pt x="13816" y="22359"/>
                  </a:cubicBezTo>
                  <a:cubicBezTo>
                    <a:pt x="17519" y="15638"/>
                    <a:pt x="20811" y="8506"/>
                    <a:pt x="23246" y="1271"/>
                  </a:cubicBezTo>
                  <a:cubicBezTo>
                    <a:pt x="23623" y="105"/>
                    <a:pt x="21909" y="-478"/>
                    <a:pt x="21291" y="482"/>
                  </a:cubicBezTo>
                  <a:close/>
                </a:path>
              </a:pathLst>
            </a:custGeom>
            <a:solidFill>
              <a:srgbClr val="1A1A1A"/>
            </a:solidFill>
            <a:ln w="3429"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DF5BD323-5836-A397-59F5-B65C1A238ADF}"/>
                </a:ext>
              </a:extLst>
            </p:cNvPr>
            <p:cNvSpPr/>
            <p:nvPr/>
          </p:nvSpPr>
          <p:spPr>
            <a:xfrm>
              <a:off x="6520043" y="942116"/>
              <a:ext cx="23655" cy="41037"/>
            </a:xfrm>
            <a:custGeom>
              <a:avLst/>
              <a:gdLst>
                <a:gd name="connsiteX0" fmla="*/ 21088 w 23655"/>
                <a:gd name="connsiteY0" fmla="*/ 854 h 41037"/>
                <a:gd name="connsiteX1" fmla="*/ 9498 w 23655"/>
                <a:gd name="connsiteY1" fmla="*/ 22423 h 41037"/>
                <a:gd name="connsiteX2" fmla="*/ 0 w 23655"/>
                <a:gd name="connsiteY2" fmla="*/ 39945 h 41037"/>
                <a:gd name="connsiteX3" fmla="*/ 1406 w 23655"/>
                <a:gd name="connsiteY3" fmla="*/ 40974 h 41037"/>
                <a:gd name="connsiteX4" fmla="*/ 13750 w 23655"/>
                <a:gd name="connsiteY4" fmla="*/ 24823 h 41037"/>
                <a:gd name="connsiteX5" fmla="*/ 23557 w 23655"/>
                <a:gd name="connsiteY5" fmla="*/ 1472 h 41037"/>
                <a:gd name="connsiteX6" fmla="*/ 21088 w 23655"/>
                <a:gd name="connsiteY6" fmla="*/ 854 h 4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5" h="41037">
                  <a:moveTo>
                    <a:pt x="21088" y="854"/>
                  </a:moveTo>
                  <a:cubicBezTo>
                    <a:pt x="18002" y="8295"/>
                    <a:pt x="13545" y="15462"/>
                    <a:pt x="9498" y="22423"/>
                  </a:cubicBezTo>
                  <a:cubicBezTo>
                    <a:pt x="6344" y="27875"/>
                    <a:pt x="103" y="33567"/>
                    <a:pt x="0" y="39945"/>
                  </a:cubicBezTo>
                  <a:cubicBezTo>
                    <a:pt x="0" y="40596"/>
                    <a:pt x="720" y="41248"/>
                    <a:pt x="1406" y="40974"/>
                  </a:cubicBezTo>
                  <a:cubicBezTo>
                    <a:pt x="7818" y="38470"/>
                    <a:pt x="10664" y="30412"/>
                    <a:pt x="13750" y="24823"/>
                  </a:cubicBezTo>
                  <a:cubicBezTo>
                    <a:pt x="17934" y="17245"/>
                    <a:pt x="20505" y="9461"/>
                    <a:pt x="23557" y="1472"/>
                  </a:cubicBezTo>
                  <a:cubicBezTo>
                    <a:pt x="24174" y="-37"/>
                    <a:pt x="21706" y="-620"/>
                    <a:pt x="21088" y="854"/>
                  </a:cubicBezTo>
                  <a:close/>
                </a:path>
              </a:pathLst>
            </a:custGeom>
            <a:solidFill>
              <a:srgbClr val="1A1A1A"/>
            </a:solidFill>
            <a:ln w="3429"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AEC40E4D-8E8E-AB0E-DFA0-31DE760D42A2}"/>
                </a:ext>
              </a:extLst>
            </p:cNvPr>
            <p:cNvSpPr/>
            <p:nvPr/>
          </p:nvSpPr>
          <p:spPr>
            <a:xfrm>
              <a:off x="6529846" y="945152"/>
              <a:ext cx="23138" cy="43463"/>
            </a:xfrm>
            <a:custGeom>
              <a:avLst/>
              <a:gdLst>
                <a:gd name="connsiteX0" fmla="*/ 20750 w 23138"/>
                <a:gd name="connsiteY0" fmla="*/ 562 h 43463"/>
                <a:gd name="connsiteX1" fmla="*/ 7754 w 23138"/>
                <a:gd name="connsiteY1" fmla="*/ 23056 h 43463"/>
                <a:gd name="connsiteX2" fmla="*/ 4 w 23138"/>
                <a:gd name="connsiteY2" fmla="*/ 41950 h 43463"/>
                <a:gd name="connsiteX3" fmla="*/ 2747 w 23138"/>
                <a:gd name="connsiteY3" fmla="*/ 43047 h 43463"/>
                <a:gd name="connsiteX4" fmla="*/ 14234 w 23138"/>
                <a:gd name="connsiteY4" fmla="*/ 22953 h 43463"/>
                <a:gd name="connsiteX5" fmla="*/ 23081 w 23138"/>
                <a:gd name="connsiteY5" fmla="*/ 1488 h 43463"/>
                <a:gd name="connsiteX6" fmla="*/ 20750 w 23138"/>
                <a:gd name="connsiteY6" fmla="*/ 562 h 4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38" h="43463">
                  <a:moveTo>
                    <a:pt x="20750" y="562"/>
                  </a:moveTo>
                  <a:cubicBezTo>
                    <a:pt x="15572" y="7591"/>
                    <a:pt x="11731" y="15341"/>
                    <a:pt x="7754" y="23056"/>
                  </a:cubicBezTo>
                  <a:cubicBezTo>
                    <a:pt x="4633" y="29091"/>
                    <a:pt x="553" y="35160"/>
                    <a:pt x="4" y="41950"/>
                  </a:cubicBezTo>
                  <a:cubicBezTo>
                    <a:pt x="-99" y="43390"/>
                    <a:pt x="1787" y="43904"/>
                    <a:pt x="2747" y="43047"/>
                  </a:cubicBezTo>
                  <a:cubicBezTo>
                    <a:pt x="8439" y="37869"/>
                    <a:pt x="11011" y="29743"/>
                    <a:pt x="14234" y="22953"/>
                  </a:cubicBezTo>
                  <a:cubicBezTo>
                    <a:pt x="17560" y="15924"/>
                    <a:pt x="20921" y="8929"/>
                    <a:pt x="23081" y="1488"/>
                  </a:cubicBezTo>
                  <a:cubicBezTo>
                    <a:pt x="23493" y="82"/>
                    <a:pt x="21573" y="-535"/>
                    <a:pt x="20750" y="562"/>
                  </a:cubicBezTo>
                  <a:close/>
                </a:path>
              </a:pathLst>
            </a:custGeom>
            <a:solidFill>
              <a:srgbClr val="1A1A1A"/>
            </a:solidFill>
            <a:ln w="3429"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02BF49F2-2025-91DB-A434-536F5AF192D6}"/>
                </a:ext>
              </a:extLst>
            </p:cNvPr>
            <p:cNvSpPr/>
            <p:nvPr/>
          </p:nvSpPr>
          <p:spPr>
            <a:xfrm>
              <a:off x="6535238" y="947676"/>
              <a:ext cx="25660" cy="47921"/>
            </a:xfrm>
            <a:custGeom>
              <a:avLst/>
              <a:gdLst>
                <a:gd name="connsiteX0" fmla="*/ 22283 w 25660"/>
                <a:gd name="connsiteY0" fmla="*/ 1158 h 47921"/>
                <a:gd name="connsiteX1" fmla="*/ 10762 w 25660"/>
                <a:gd name="connsiteY1" fmla="*/ 25812 h 47921"/>
                <a:gd name="connsiteX2" fmla="*/ 64 w 25660"/>
                <a:gd name="connsiteY2" fmla="*/ 45289 h 47921"/>
                <a:gd name="connsiteX3" fmla="*/ 3150 w 25660"/>
                <a:gd name="connsiteY3" fmla="*/ 47586 h 47921"/>
                <a:gd name="connsiteX4" fmla="*/ 25610 w 25660"/>
                <a:gd name="connsiteY4" fmla="*/ 2049 h 47921"/>
                <a:gd name="connsiteX5" fmla="*/ 22283 w 25660"/>
                <a:gd name="connsiteY5" fmla="*/ 1158 h 4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0" h="47921">
                  <a:moveTo>
                    <a:pt x="22283" y="1158"/>
                  </a:moveTo>
                  <a:cubicBezTo>
                    <a:pt x="18992" y="9559"/>
                    <a:pt x="14980" y="17788"/>
                    <a:pt x="10762" y="25812"/>
                  </a:cubicBezTo>
                  <a:cubicBezTo>
                    <a:pt x="7367" y="32293"/>
                    <a:pt x="2087" y="38260"/>
                    <a:pt x="64" y="45289"/>
                  </a:cubicBezTo>
                  <a:cubicBezTo>
                    <a:pt x="-382" y="46866"/>
                    <a:pt x="1607" y="48684"/>
                    <a:pt x="3150" y="47586"/>
                  </a:cubicBezTo>
                  <a:cubicBezTo>
                    <a:pt x="16180" y="38122"/>
                    <a:pt x="22181" y="16725"/>
                    <a:pt x="25610" y="2049"/>
                  </a:cubicBezTo>
                  <a:cubicBezTo>
                    <a:pt x="26090" y="-77"/>
                    <a:pt x="23038" y="-831"/>
                    <a:pt x="22283" y="1158"/>
                  </a:cubicBezTo>
                  <a:close/>
                </a:path>
              </a:pathLst>
            </a:custGeom>
            <a:solidFill>
              <a:srgbClr val="1A1A1A"/>
            </a:solidFill>
            <a:ln w="3429"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EDE9938E-00D4-0D4F-87B5-D001164BE951}"/>
                </a:ext>
              </a:extLst>
            </p:cNvPr>
            <p:cNvSpPr/>
            <p:nvPr/>
          </p:nvSpPr>
          <p:spPr>
            <a:xfrm>
              <a:off x="6547364" y="952024"/>
              <a:ext cx="24487" cy="46002"/>
            </a:xfrm>
            <a:custGeom>
              <a:avLst/>
              <a:gdLst>
                <a:gd name="connsiteX0" fmla="*/ 20822 w 24487"/>
                <a:gd name="connsiteY0" fmla="*/ 959 h 46002"/>
                <a:gd name="connsiteX1" fmla="*/ 9575 w 24487"/>
                <a:gd name="connsiteY1" fmla="*/ 23522 h 46002"/>
                <a:gd name="connsiteX2" fmla="*/ 8 w 24487"/>
                <a:gd name="connsiteY2" fmla="*/ 44473 h 46002"/>
                <a:gd name="connsiteX3" fmla="*/ 2374 w 24487"/>
                <a:gd name="connsiteY3" fmla="*/ 45776 h 46002"/>
                <a:gd name="connsiteX4" fmla="*/ 15027 w 24487"/>
                <a:gd name="connsiteY4" fmla="*/ 26608 h 46002"/>
                <a:gd name="connsiteX5" fmla="*/ 24423 w 24487"/>
                <a:gd name="connsiteY5" fmla="*/ 2434 h 46002"/>
                <a:gd name="connsiteX6" fmla="*/ 20822 w 24487"/>
                <a:gd name="connsiteY6" fmla="*/ 959 h 4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7" h="46002">
                  <a:moveTo>
                    <a:pt x="20822" y="959"/>
                  </a:moveTo>
                  <a:cubicBezTo>
                    <a:pt x="16810" y="8366"/>
                    <a:pt x="13450" y="16047"/>
                    <a:pt x="9575" y="23522"/>
                  </a:cubicBezTo>
                  <a:cubicBezTo>
                    <a:pt x="6112" y="30243"/>
                    <a:pt x="934" y="36895"/>
                    <a:pt x="8" y="44473"/>
                  </a:cubicBezTo>
                  <a:cubicBezTo>
                    <a:pt x="-129" y="45570"/>
                    <a:pt x="1449" y="46428"/>
                    <a:pt x="2374" y="45776"/>
                  </a:cubicBezTo>
                  <a:cubicBezTo>
                    <a:pt x="8752" y="41216"/>
                    <a:pt x="11667" y="33363"/>
                    <a:pt x="15027" y="26608"/>
                  </a:cubicBezTo>
                  <a:cubicBezTo>
                    <a:pt x="18868" y="18858"/>
                    <a:pt x="22297" y="10766"/>
                    <a:pt x="24423" y="2434"/>
                  </a:cubicBezTo>
                  <a:cubicBezTo>
                    <a:pt x="24971" y="376"/>
                    <a:pt x="21885" y="-1030"/>
                    <a:pt x="20822" y="959"/>
                  </a:cubicBezTo>
                  <a:close/>
                </a:path>
              </a:pathLst>
            </a:custGeom>
            <a:solidFill>
              <a:srgbClr val="1A1A1A"/>
            </a:solidFill>
            <a:ln w="3429"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12A7793F-911C-8DFA-FA04-E52A2737C736}"/>
                </a:ext>
              </a:extLst>
            </p:cNvPr>
            <p:cNvSpPr/>
            <p:nvPr/>
          </p:nvSpPr>
          <p:spPr>
            <a:xfrm>
              <a:off x="6553305" y="955261"/>
              <a:ext cx="25643" cy="49331"/>
            </a:xfrm>
            <a:custGeom>
              <a:avLst/>
              <a:gdLst>
                <a:gd name="connsiteX0" fmla="*/ 22391 w 25643"/>
                <a:gd name="connsiteY0" fmla="*/ 774 h 49331"/>
                <a:gd name="connsiteX1" fmla="*/ 10389 w 25643"/>
                <a:gd name="connsiteY1" fmla="*/ 22994 h 49331"/>
                <a:gd name="connsiteX2" fmla="*/ 34 w 25643"/>
                <a:gd name="connsiteY2" fmla="*/ 46722 h 49331"/>
                <a:gd name="connsiteX3" fmla="*/ 3463 w 25643"/>
                <a:gd name="connsiteY3" fmla="*/ 48677 h 49331"/>
                <a:gd name="connsiteX4" fmla="*/ 15498 w 25643"/>
                <a:gd name="connsiteY4" fmla="*/ 25908 h 49331"/>
                <a:gd name="connsiteX5" fmla="*/ 25545 w 25643"/>
                <a:gd name="connsiteY5" fmla="*/ 2111 h 49331"/>
                <a:gd name="connsiteX6" fmla="*/ 22391 w 25643"/>
                <a:gd name="connsiteY6" fmla="*/ 774 h 4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3" h="49331">
                  <a:moveTo>
                    <a:pt x="22391" y="774"/>
                  </a:moveTo>
                  <a:cubicBezTo>
                    <a:pt x="17830" y="7872"/>
                    <a:pt x="14058" y="15416"/>
                    <a:pt x="10389" y="22994"/>
                  </a:cubicBezTo>
                  <a:cubicBezTo>
                    <a:pt x="6686" y="30640"/>
                    <a:pt x="1679" y="38390"/>
                    <a:pt x="34" y="46722"/>
                  </a:cubicBezTo>
                  <a:cubicBezTo>
                    <a:pt x="-309" y="48471"/>
                    <a:pt x="2057" y="50357"/>
                    <a:pt x="3463" y="48677"/>
                  </a:cubicBezTo>
                  <a:cubicBezTo>
                    <a:pt x="8949" y="42059"/>
                    <a:pt x="11864" y="33589"/>
                    <a:pt x="15498" y="25908"/>
                  </a:cubicBezTo>
                  <a:cubicBezTo>
                    <a:pt x="19202" y="18125"/>
                    <a:pt x="22802" y="10272"/>
                    <a:pt x="25545" y="2111"/>
                  </a:cubicBezTo>
                  <a:cubicBezTo>
                    <a:pt x="26197" y="225"/>
                    <a:pt x="23419" y="-803"/>
                    <a:pt x="22391" y="774"/>
                  </a:cubicBezTo>
                  <a:close/>
                </a:path>
              </a:pathLst>
            </a:custGeom>
            <a:solidFill>
              <a:srgbClr val="1A1A1A"/>
            </a:solidFill>
            <a:ln w="3429"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494BD0AE-4879-D600-1735-950BBA4528C6}"/>
                </a:ext>
              </a:extLst>
            </p:cNvPr>
            <p:cNvSpPr/>
            <p:nvPr/>
          </p:nvSpPr>
          <p:spPr>
            <a:xfrm>
              <a:off x="6559366" y="964246"/>
              <a:ext cx="22724" cy="47819"/>
            </a:xfrm>
            <a:custGeom>
              <a:avLst/>
              <a:gdLst>
                <a:gd name="connsiteX0" fmla="*/ 18799 w 22724"/>
                <a:gd name="connsiteY0" fmla="*/ 979 h 47819"/>
                <a:gd name="connsiteX1" fmla="*/ 7243 w 22724"/>
                <a:gd name="connsiteY1" fmla="*/ 25393 h 47819"/>
                <a:gd name="connsiteX2" fmla="*/ 8 w 22724"/>
                <a:gd name="connsiteY2" fmla="*/ 45727 h 47819"/>
                <a:gd name="connsiteX3" fmla="*/ 3677 w 22724"/>
                <a:gd name="connsiteY3" fmla="*/ 47202 h 47819"/>
                <a:gd name="connsiteX4" fmla="*/ 13209 w 22724"/>
                <a:gd name="connsiteY4" fmla="*/ 27828 h 47819"/>
                <a:gd name="connsiteX5" fmla="*/ 22674 w 22724"/>
                <a:gd name="connsiteY5" fmla="*/ 2556 h 47819"/>
                <a:gd name="connsiteX6" fmla="*/ 18799 w 22724"/>
                <a:gd name="connsiteY6" fmla="*/ 979 h 4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24" h="47819">
                  <a:moveTo>
                    <a:pt x="18799" y="979"/>
                  </a:moveTo>
                  <a:cubicBezTo>
                    <a:pt x="13827" y="8454"/>
                    <a:pt x="10843" y="17267"/>
                    <a:pt x="7243" y="25393"/>
                  </a:cubicBezTo>
                  <a:cubicBezTo>
                    <a:pt x="4363" y="31943"/>
                    <a:pt x="728" y="38595"/>
                    <a:pt x="8" y="45727"/>
                  </a:cubicBezTo>
                  <a:cubicBezTo>
                    <a:pt x="-164" y="47476"/>
                    <a:pt x="2511" y="48573"/>
                    <a:pt x="3677" y="47202"/>
                  </a:cubicBezTo>
                  <a:cubicBezTo>
                    <a:pt x="8340" y="41612"/>
                    <a:pt x="10432" y="34412"/>
                    <a:pt x="13209" y="27828"/>
                  </a:cubicBezTo>
                  <a:cubicBezTo>
                    <a:pt x="16673" y="19667"/>
                    <a:pt x="20788" y="11197"/>
                    <a:pt x="22674" y="2556"/>
                  </a:cubicBezTo>
                  <a:cubicBezTo>
                    <a:pt x="23154" y="293"/>
                    <a:pt x="20136" y="-1010"/>
                    <a:pt x="18799" y="979"/>
                  </a:cubicBezTo>
                  <a:close/>
                </a:path>
              </a:pathLst>
            </a:custGeom>
            <a:solidFill>
              <a:srgbClr val="1A1A1A"/>
            </a:solidFill>
            <a:ln w="3429"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356404A5-DE06-67F2-2738-8DBD854846B9}"/>
                </a:ext>
              </a:extLst>
            </p:cNvPr>
            <p:cNvSpPr/>
            <p:nvPr/>
          </p:nvSpPr>
          <p:spPr>
            <a:xfrm>
              <a:off x="6569995" y="965548"/>
              <a:ext cx="23211" cy="49107"/>
            </a:xfrm>
            <a:custGeom>
              <a:avLst/>
              <a:gdLst>
                <a:gd name="connsiteX0" fmla="*/ 19382 w 23211"/>
                <a:gd name="connsiteY0" fmla="*/ 980 h 49107"/>
                <a:gd name="connsiteX1" fmla="*/ 8684 w 23211"/>
                <a:gd name="connsiteY1" fmla="*/ 23782 h 49107"/>
                <a:gd name="connsiteX2" fmla="*/ 8 w 23211"/>
                <a:gd name="connsiteY2" fmla="*/ 47134 h 49107"/>
                <a:gd name="connsiteX3" fmla="*/ 3472 w 23211"/>
                <a:gd name="connsiteY3" fmla="*/ 48540 h 49107"/>
                <a:gd name="connsiteX4" fmla="*/ 13176 w 23211"/>
                <a:gd name="connsiteY4" fmla="*/ 28583 h 49107"/>
                <a:gd name="connsiteX5" fmla="*/ 23120 w 23211"/>
                <a:gd name="connsiteY5" fmla="*/ 2523 h 49107"/>
                <a:gd name="connsiteX6" fmla="*/ 19382 w 23211"/>
                <a:gd name="connsiteY6" fmla="*/ 980 h 4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11" h="49107">
                  <a:moveTo>
                    <a:pt x="19382" y="980"/>
                  </a:moveTo>
                  <a:cubicBezTo>
                    <a:pt x="15473" y="8455"/>
                    <a:pt x="12010" y="16067"/>
                    <a:pt x="8684" y="23782"/>
                  </a:cubicBezTo>
                  <a:cubicBezTo>
                    <a:pt x="5460" y="31258"/>
                    <a:pt x="763" y="39007"/>
                    <a:pt x="8" y="47134"/>
                  </a:cubicBezTo>
                  <a:cubicBezTo>
                    <a:pt x="-163" y="48780"/>
                    <a:pt x="2374" y="49808"/>
                    <a:pt x="3472" y="48540"/>
                  </a:cubicBezTo>
                  <a:cubicBezTo>
                    <a:pt x="8272" y="42848"/>
                    <a:pt x="10364" y="35338"/>
                    <a:pt x="13176" y="28583"/>
                  </a:cubicBezTo>
                  <a:cubicBezTo>
                    <a:pt x="16742" y="19976"/>
                    <a:pt x="20205" y="11369"/>
                    <a:pt x="23120" y="2523"/>
                  </a:cubicBezTo>
                  <a:cubicBezTo>
                    <a:pt x="23806" y="362"/>
                    <a:pt x="20445" y="-1044"/>
                    <a:pt x="19382" y="980"/>
                  </a:cubicBezTo>
                  <a:close/>
                </a:path>
              </a:pathLst>
            </a:custGeom>
            <a:solidFill>
              <a:srgbClr val="1A1A1A"/>
            </a:solidFill>
            <a:ln w="3429"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ED557A6D-5B55-3129-EEEF-94C9AEF800BF}"/>
                </a:ext>
              </a:extLst>
            </p:cNvPr>
            <p:cNvSpPr/>
            <p:nvPr/>
          </p:nvSpPr>
          <p:spPr>
            <a:xfrm>
              <a:off x="6576509" y="969303"/>
              <a:ext cx="28201" cy="52034"/>
            </a:xfrm>
            <a:custGeom>
              <a:avLst/>
              <a:gdLst>
                <a:gd name="connsiteX0" fmla="*/ 24699 w 28201"/>
                <a:gd name="connsiteY0" fmla="*/ 859 h 52034"/>
                <a:gd name="connsiteX1" fmla="*/ 182 w 28201"/>
                <a:gd name="connsiteY1" fmla="*/ 48111 h 52034"/>
                <a:gd name="connsiteX2" fmla="*/ 6491 w 28201"/>
                <a:gd name="connsiteY2" fmla="*/ 49791 h 52034"/>
                <a:gd name="connsiteX3" fmla="*/ 27956 w 28201"/>
                <a:gd name="connsiteY3" fmla="*/ 2676 h 52034"/>
                <a:gd name="connsiteX4" fmla="*/ 24699 w 28201"/>
                <a:gd name="connsiteY4" fmla="*/ 859 h 5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01" h="52034">
                  <a:moveTo>
                    <a:pt x="24699" y="859"/>
                  </a:moveTo>
                  <a:cubicBezTo>
                    <a:pt x="14755" y="15707"/>
                    <a:pt x="6045" y="31309"/>
                    <a:pt x="182" y="48111"/>
                  </a:cubicBezTo>
                  <a:cubicBezTo>
                    <a:pt x="-1190" y="51985"/>
                    <a:pt x="5634" y="53768"/>
                    <a:pt x="6491" y="49791"/>
                  </a:cubicBezTo>
                  <a:cubicBezTo>
                    <a:pt x="12972" y="33777"/>
                    <a:pt x="19624" y="17901"/>
                    <a:pt x="27956" y="2676"/>
                  </a:cubicBezTo>
                  <a:cubicBezTo>
                    <a:pt x="29088" y="619"/>
                    <a:pt x="26002" y="-1096"/>
                    <a:pt x="24699" y="859"/>
                  </a:cubicBezTo>
                  <a:close/>
                </a:path>
              </a:pathLst>
            </a:custGeom>
            <a:solidFill>
              <a:srgbClr val="1A1A1A"/>
            </a:solidFill>
            <a:ln w="3429"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911829B5-2160-D461-109F-25DDD4F30F3A}"/>
                </a:ext>
              </a:extLst>
            </p:cNvPr>
            <p:cNvSpPr/>
            <p:nvPr/>
          </p:nvSpPr>
          <p:spPr>
            <a:xfrm>
              <a:off x="6591062" y="966947"/>
              <a:ext cx="22332" cy="47974"/>
            </a:xfrm>
            <a:custGeom>
              <a:avLst/>
              <a:gdLst>
                <a:gd name="connsiteX0" fmla="*/ 22319 w 22332"/>
                <a:gd name="connsiteY0" fmla="*/ 1810 h 47974"/>
                <a:gd name="connsiteX1" fmla="*/ 18753 w 22332"/>
                <a:gd name="connsiteY1" fmla="*/ 884 h 47974"/>
                <a:gd name="connsiteX2" fmla="*/ 476 w 22332"/>
                <a:gd name="connsiteY2" fmla="*/ 43164 h 47974"/>
                <a:gd name="connsiteX3" fmla="*/ 6991 w 22332"/>
                <a:gd name="connsiteY3" fmla="*/ 45564 h 47974"/>
                <a:gd name="connsiteX4" fmla="*/ 22319 w 22332"/>
                <a:gd name="connsiteY4" fmla="*/ 1810 h 47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2" h="47974">
                  <a:moveTo>
                    <a:pt x="22319" y="1810"/>
                  </a:moveTo>
                  <a:cubicBezTo>
                    <a:pt x="22559" y="-76"/>
                    <a:pt x="19575" y="-659"/>
                    <a:pt x="18753" y="884"/>
                  </a:cubicBezTo>
                  <a:cubicBezTo>
                    <a:pt x="11449" y="14223"/>
                    <a:pt x="6751" y="29311"/>
                    <a:pt x="476" y="43164"/>
                  </a:cubicBezTo>
                  <a:cubicBezTo>
                    <a:pt x="-2061" y="48787"/>
                    <a:pt x="6340" y="49336"/>
                    <a:pt x="6991" y="45564"/>
                  </a:cubicBezTo>
                  <a:cubicBezTo>
                    <a:pt x="13472" y="31848"/>
                    <a:pt x="20364" y="16760"/>
                    <a:pt x="22319" y="1810"/>
                  </a:cubicBezTo>
                  <a:close/>
                </a:path>
              </a:pathLst>
            </a:custGeom>
            <a:solidFill>
              <a:srgbClr val="1A1A1A"/>
            </a:solidFill>
            <a:ln w="3429"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F9338C55-CA51-362E-0E25-EE84E432F617}"/>
                </a:ext>
              </a:extLst>
            </p:cNvPr>
            <p:cNvSpPr/>
            <p:nvPr/>
          </p:nvSpPr>
          <p:spPr>
            <a:xfrm>
              <a:off x="6594369" y="971642"/>
              <a:ext cx="29401" cy="55937"/>
            </a:xfrm>
            <a:custGeom>
              <a:avLst/>
              <a:gdLst>
                <a:gd name="connsiteX0" fmla="*/ 29332 w 29401"/>
                <a:gd name="connsiteY0" fmla="*/ 2326 h 55937"/>
                <a:gd name="connsiteX1" fmla="*/ 25766 w 29401"/>
                <a:gd name="connsiteY1" fmla="*/ 886 h 55937"/>
                <a:gd name="connsiteX2" fmla="*/ 289 w 29401"/>
                <a:gd name="connsiteY2" fmla="*/ 51670 h 55937"/>
                <a:gd name="connsiteX3" fmla="*/ 6941 w 29401"/>
                <a:gd name="connsiteY3" fmla="*/ 54310 h 55937"/>
                <a:gd name="connsiteX4" fmla="*/ 7044 w 29401"/>
                <a:gd name="connsiteY4" fmla="*/ 54447 h 55937"/>
                <a:gd name="connsiteX5" fmla="*/ 29332 w 29401"/>
                <a:gd name="connsiteY5" fmla="*/ 2326 h 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01" h="55937">
                  <a:moveTo>
                    <a:pt x="29332" y="2326"/>
                  </a:moveTo>
                  <a:cubicBezTo>
                    <a:pt x="29881" y="166"/>
                    <a:pt x="27035" y="-863"/>
                    <a:pt x="25766" y="886"/>
                  </a:cubicBezTo>
                  <a:cubicBezTo>
                    <a:pt x="15068" y="15734"/>
                    <a:pt x="7421" y="34936"/>
                    <a:pt x="289" y="51670"/>
                  </a:cubicBezTo>
                  <a:cubicBezTo>
                    <a:pt x="-1391" y="55613"/>
                    <a:pt x="4712" y="57533"/>
                    <a:pt x="6941" y="54310"/>
                  </a:cubicBezTo>
                  <a:cubicBezTo>
                    <a:pt x="6975" y="54344"/>
                    <a:pt x="7010" y="54378"/>
                    <a:pt x="7044" y="54447"/>
                  </a:cubicBezTo>
                  <a:cubicBezTo>
                    <a:pt x="15171" y="38331"/>
                    <a:pt x="25012" y="19780"/>
                    <a:pt x="29332" y="2326"/>
                  </a:cubicBezTo>
                  <a:close/>
                </a:path>
              </a:pathLst>
            </a:custGeom>
            <a:solidFill>
              <a:srgbClr val="1A1A1A"/>
            </a:solidFill>
            <a:ln w="3429"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0BCDD541-BBC2-45CB-C431-C730B843B9EE}"/>
                </a:ext>
              </a:extLst>
            </p:cNvPr>
            <p:cNvSpPr/>
            <p:nvPr/>
          </p:nvSpPr>
          <p:spPr>
            <a:xfrm>
              <a:off x="6609730" y="977038"/>
              <a:ext cx="23993" cy="48165"/>
            </a:xfrm>
            <a:custGeom>
              <a:avLst/>
              <a:gdLst>
                <a:gd name="connsiteX0" fmla="*/ 19115 w 23993"/>
                <a:gd name="connsiteY0" fmla="*/ 1217 h 48165"/>
                <a:gd name="connsiteX1" fmla="*/ 187 w 23993"/>
                <a:gd name="connsiteY1" fmla="*/ 44079 h 48165"/>
                <a:gd name="connsiteX2" fmla="*/ 6874 w 23993"/>
                <a:gd name="connsiteY2" fmla="*/ 45862 h 48165"/>
                <a:gd name="connsiteX3" fmla="*/ 6908 w 23993"/>
                <a:gd name="connsiteY3" fmla="*/ 45862 h 48165"/>
                <a:gd name="connsiteX4" fmla="*/ 23813 w 23993"/>
                <a:gd name="connsiteY4" fmla="*/ 3137 h 48165"/>
                <a:gd name="connsiteX5" fmla="*/ 19115 w 23993"/>
                <a:gd name="connsiteY5" fmla="*/ 1217 h 4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3" h="48165">
                  <a:moveTo>
                    <a:pt x="19115" y="1217"/>
                  </a:moveTo>
                  <a:cubicBezTo>
                    <a:pt x="12086" y="15104"/>
                    <a:pt x="4988" y="29300"/>
                    <a:pt x="187" y="44079"/>
                  </a:cubicBezTo>
                  <a:cubicBezTo>
                    <a:pt x="-1253" y="48537"/>
                    <a:pt x="6051" y="49669"/>
                    <a:pt x="6874" y="45862"/>
                  </a:cubicBezTo>
                  <a:cubicBezTo>
                    <a:pt x="6874" y="45862"/>
                    <a:pt x="6908" y="45862"/>
                    <a:pt x="6908" y="45862"/>
                  </a:cubicBezTo>
                  <a:cubicBezTo>
                    <a:pt x="12875" y="31769"/>
                    <a:pt x="17847" y="17230"/>
                    <a:pt x="23813" y="3137"/>
                  </a:cubicBezTo>
                  <a:cubicBezTo>
                    <a:pt x="24945" y="497"/>
                    <a:pt x="20418" y="-1321"/>
                    <a:pt x="19115" y="1217"/>
                  </a:cubicBezTo>
                  <a:close/>
                </a:path>
              </a:pathLst>
            </a:custGeom>
            <a:solidFill>
              <a:srgbClr val="1A1A1A"/>
            </a:solidFill>
            <a:ln w="3429"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EFA44219-B20E-13D1-2070-E9DB08D026E2}"/>
                </a:ext>
              </a:extLst>
            </p:cNvPr>
            <p:cNvSpPr/>
            <p:nvPr/>
          </p:nvSpPr>
          <p:spPr>
            <a:xfrm>
              <a:off x="6624906" y="980542"/>
              <a:ext cx="22038" cy="40513"/>
            </a:xfrm>
            <a:custGeom>
              <a:avLst/>
              <a:gdLst>
                <a:gd name="connsiteX0" fmla="*/ 18409 w 22038"/>
                <a:gd name="connsiteY0" fmla="*/ 868 h 40513"/>
                <a:gd name="connsiteX1" fmla="*/ 6854 w 22038"/>
                <a:gd name="connsiteY1" fmla="*/ 21579 h 40513"/>
                <a:gd name="connsiteX2" fmla="*/ 270 w 22038"/>
                <a:gd name="connsiteY2" fmla="*/ 39478 h 40513"/>
                <a:gd name="connsiteX3" fmla="*/ 2464 w 22038"/>
                <a:gd name="connsiteY3" fmla="*/ 40335 h 40513"/>
                <a:gd name="connsiteX4" fmla="*/ 12271 w 22038"/>
                <a:gd name="connsiteY4" fmla="*/ 24665 h 40513"/>
                <a:gd name="connsiteX5" fmla="*/ 21907 w 22038"/>
                <a:gd name="connsiteY5" fmla="*/ 2342 h 40513"/>
                <a:gd name="connsiteX6" fmla="*/ 18409 w 22038"/>
                <a:gd name="connsiteY6" fmla="*/ 868 h 4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38" h="40513">
                  <a:moveTo>
                    <a:pt x="18409" y="868"/>
                  </a:moveTo>
                  <a:cubicBezTo>
                    <a:pt x="14397" y="7691"/>
                    <a:pt x="10591" y="14584"/>
                    <a:pt x="6854" y="21579"/>
                  </a:cubicBezTo>
                  <a:cubicBezTo>
                    <a:pt x="3939" y="27031"/>
                    <a:pt x="-1239" y="33203"/>
                    <a:pt x="270" y="39478"/>
                  </a:cubicBezTo>
                  <a:cubicBezTo>
                    <a:pt x="510" y="40438"/>
                    <a:pt x="1641" y="40747"/>
                    <a:pt x="2464" y="40335"/>
                  </a:cubicBezTo>
                  <a:cubicBezTo>
                    <a:pt x="8191" y="37627"/>
                    <a:pt x="9802" y="30014"/>
                    <a:pt x="12271" y="24665"/>
                  </a:cubicBezTo>
                  <a:cubicBezTo>
                    <a:pt x="15666" y="17293"/>
                    <a:pt x="18855" y="9852"/>
                    <a:pt x="21907" y="2342"/>
                  </a:cubicBezTo>
                  <a:cubicBezTo>
                    <a:pt x="22730" y="285"/>
                    <a:pt x="19472" y="-915"/>
                    <a:pt x="18409" y="868"/>
                  </a:cubicBezTo>
                  <a:close/>
                </a:path>
              </a:pathLst>
            </a:custGeom>
            <a:solidFill>
              <a:srgbClr val="1A1A1A"/>
            </a:solidFill>
            <a:ln w="3429"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9E427536-2FD6-7575-91CB-A8046A8546F0}"/>
                </a:ext>
              </a:extLst>
            </p:cNvPr>
            <p:cNvSpPr/>
            <p:nvPr/>
          </p:nvSpPr>
          <p:spPr>
            <a:xfrm>
              <a:off x="6462524" y="1022402"/>
              <a:ext cx="23419" cy="42698"/>
            </a:xfrm>
            <a:custGeom>
              <a:avLst/>
              <a:gdLst>
                <a:gd name="connsiteX0" fmla="*/ 20966 w 23419"/>
                <a:gd name="connsiteY0" fmla="*/ 567 h 42698"/>
                <a:gd name="connsiteX1" fmla="*/ 9788 w 23419"/>
                <a:gd name="connsiteY1" fmla="*/ 20249 h 42698"/>
                <a:gd name="connsiteX2" fmla="*/ 15 w 23419"/>
                <a:gd name="connsiteY2" fmla="*/ 41097 h 42698"/>
                <a:gd name="connsiteX3" fmla="*/ 2175 w 23419"/>
                <a:gd name="connsiteY3" fmla="*/ 42298 h 42698"/>
                <a:gd name="connsiteX4" fmla="*/ 13560 w 23419"/>
                <a:gd name="connsiteY4" fmla="*/ 22375 h 42698"/>
                <a:gd name="connsiteX5" fmla="*/ 23332 w 23419"/>
                <a:gd name="connsiteY5" fmla="*/ 1527 h 42698"/>
                <a:gd name="connsiteX6" fmla="*/ 20966 w 23419"/>
                <a:gd name="connsiteY6" fmla="*/ 567 h 4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9" h="42698">
                  <a:moveTo>
                    <a:pt x="20966" y="567"/>
                  </a:moveTo>
                  <a:cubicBezTo>
                    <a:pt x="16989" y="7013"/>
                    <a:pt x="13320" y="13563"/>
                    <a:pt x="9788" y="20249"/>
                  </a:cubicBezTo>
                  <a:cubicBezTo>
                    <a:pt x="6324" y="26798"/>
                    <a:pt x="1181" y="33759"/>
                    <a:pt x="15" y="41097"/>
                  </a:cubicBezTo>
                  <a:cubicBezTo>
                    <a:pt x="-156" y="42263"/>
                    <a:pt x="1181" y="43292"/>
                    <a:pt x="2175" y="42298"/>
                  </a:cubicBezTo>
                  <a:cubicBezTo>
                    <a:pt x="7559" y="37017"/>
                    <a:pt x="10199" y="28959"/>
                    <a:pt x="13560" y="22375"/>
                  </a:cubicBezTo>
                  <a:cubicBezTo>
                    <a:pt x="17057" y="15517"/>
                    <a:pt x="20315" y="8625"/>
                    <a:pt x="23332" y="1527"/>
                  </a:cubicBezTo>
                  <a:cubicBezTo>
                    <a:pt x="23881" y="189"/>
                    <a:pt x="21686" y="-599"/>
                    <a:pt x="20966" y="567"/>
                  </a:cubicBezTo>
                  <a:close/>
                </a:path>
              </a:pathLst>
            </a:custGeom>
            <a:solidFill>
              <a:srgbClr val="1A1A1A"/>
            </a:solidFill>
            <a:ln w="3429"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1FF6D6E1-8E57-1B87-FF37-E0826E511140}"/>
                </a:ext>
              </a:extLst>
            </p:cNvPr>
            <p:cNvSpPr/>
            <p:nvPr/>
          </p:nvSpPr>
          <p:spPr>
            <a:xfrm>
              <a:off x="6471515" y="1025270"/>
              <a:ext cx="20851" cy="41714"/>
            </a:xfrm>
            <a:custGeom>
              <a:avLst/>
              <a:gdLst>
                <a:gd name="connsiteX0" fmla="*/ 19278 w 20851"/>
                <a:gd name="connsiteY0" fmla="*/ 374 h 41714"/>
                <a:gd name="connsiteX1" fmla="*/ 7414 w 20851"/>
                <a:gd name="connsiteY1" fmla="*/ 22251 h 41714"/>
                <a:gd name="connsiteX2" fmla="*/ 7 w 20851"/>
                <a:gd name="connsiteY2" fmla="*/ 40322 h 41714"/>
                <a:gd name="connsiteX3" fmla="*/ 2510 w 20851"/>
                <a:gd name="connsiteY3" fmla="*/ 41316 h 41714"/>
                <a:gd name="connsiteX4" fmla="*/ 11632 w 20851"/>
                <a:gd name="connsiteY4" fmla="*/ 23965 h 41714"/>
                <a:gd name="connsiteX5" fmla="*/ 20821 w 20851"/>
                <a:gd name="connsiteY5" fmla="*/ 991 h 41714"/>
                <a:gd name="connsiteX6" fmla="*/ 19278 w 20851"/>
                <a:gd name="connsiteY6" fmla="*/ 374 h 4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51" h="41714">
                  <a:moveTo>
                    <a:pt x="19278" y="374"/>
                  </a:moveTo>
                  <a:cubicBezTo>
                    <a:pt x="14752" y="7369"/>
                    <a:pt x="11152" y="14844"/>
                    <a:pt x="7414" y="22251"/>
                  </a:cubicBezTo>
                  <a:cubicBezTo>
                    <a:pt x="4499" y="28012"/>
                    <a:pt x="693" y="33909"/>
                    <a:pt x="7" y="40322"/>
                  </a:cubicBezTo>
                  <a:cubicBezTo>
                    <a:pt x="-130" y="41556"/>
                    <a:pt x="1688" y="42173"/>
                    <a:pt x="2510" y="41316"/>
                  </a:cubicBezTo>
                  <a:cubicBezTo>
                    <a:pt x="7002" y="36618"/>
                    <a:pt x="9094" y="29829"/>
                    <a:pt x="11632" y="23965"/>
                  </a:cubicBezTo>
                  <a:cubicBezTo>
                    <a:pt x="14923" y="16387"/>
                    <a:pt x="18387" y="8878"/>
                    <a:pt x="20821" y="991"/>
                  </a:cubicBezTo>
                  <a:cubicBezTo>
                    <a:pt x="21061" y="100"/>
                    <a:pt x="19793" y="-381"/>
                    <a:pt x="19278" y="374"/>
                  </a:cubicBezTo>
                  <a:close/>
                </a:path>
              </a:pathLst>
            </a:custGeom>
            <a:solidFill>
              <a:srgbClr val="1A1A1A"/>
            </a:solidFill>
            <a:ln w="3429"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C1EAC92A-4630-6EC7-0E34-9E66940F3904}"/>
                </a:ext>
              </a:extLst>
            </p:cNvPr>
            <p:cNvSpPr/>
            <p:nvPr/>
          </p:nvSpPr>
          <p:spPr>
            <a:xfrm>
              <a:off x="6475612" y="1029648"/>
              <a:ext cx="23313" cy="39927"/>
            </a:xfrm>
            <a:custGeom>
              <a:avLst/>
              <a:gdLst>
                <a:gd name="connsiteX0" fmla="*/ 21045 w 23313"/>
                <a:gd name="connsiteY0" fmla="*/ 590 h 39927"/>
                <a:gd name="connsiteX1" fmla="*/ 9078 w 23313"/>
                <a:gd name="connsiteY1" fmla="*/ 19964 h 39927"/>
                <a:gd name="connsiteX2" fmla="*/ 25 w 23313"/>
                <a:gd name="connsiteY2" fmla="*/ 38138 h 39927"/>
                <a:gd name="connsiteX3" fmla="*/ 2460 w 23313"/>
                <a:gd name="connsiteY3" fmla="*/ 39510 h 39927"/>
                <a:gd name="connsiteX4" fmla="*/ 13089 w 23313"/>
                <a:gd name="connsiteY4" fmla="*/ 22227 h 39927"/>
                <a:gd name="connsiteX5" fmla="*/ 23171 w 23313"/>
                <a:gd name="connsiteY5" fmla="*/ 1791 h 39927"/>
                <a:gd name="connsiteX6" fmla="*/ 21045 w 23313"/>
                <a:gd name="connsiteY6" fmla="*/ 590 h 3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13" h="39927">
                  <a:moveTo>
                    <a:pt x="21045" y="590"/>
                  </a:moveTo>
                  <a:cubicBezTo>
                    <a:pt x="16999" y="7037"/>
                    <a:pt x="12918" y="13415"/>
                    <a:pt x="9078" y="19964"/>
                  </a:cubicBezTo>
                  <a:cubicBezTo>
                    <a:pt x="5752" y="25622"/>
                    <a:pt x="1157" y="31657"/>
                    <a:pt x="25" y="38138"/>
                  </a:cubicBezTo>
                  <a:cubicBezTo>
                    <a:pt x="-215" y="39510"/>
                    <a:pt x="1328" y="40538"/>
                    <a:pt x="2460" y="39510"/>
                  </a:cubicBezTo>
                  <a:cubicBezTo>
                    <a:pt x="7432" y="35018"/>
                    <a:pt x="10038" y="28022"/>
                    <a:pt x="13089" y="22227"/>
                  </a:cubicBezTo>
                  <a:cubicBezTo>
                    <a:pt x="16621" y="15472"/>
                    <a:pt x="19845" y="8614"/>
                    <a:pt x="23171" y="1791"/>
                  </a:cubicBezTo>
                  <a:cubicBezTo>
                    <a:pt x="23857" y="419"/>
                    <a:pt x="21902" y="-747"/>
                    <a:pt x="21045" y="590"/>
                  </a:cubicBezTo>
                  <a:close/>
                </a:path>
              </a:pathLst>
            </a:custGeom>
            <a:solidFill>
              <a:srgbClr val="1A1A1A"/>
            </a:solidFill>
            <a:ln w="3429"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C725C77C-FB5E-D57B-EE85-D055CE10210A}"/>
                </a:ext>
              </a:extLst>
            </p:cNvPr>
            <p:cNvSpPr/>
            <p:nvPr/>
          </p:nvSpPr>
          <p:spPr>
            <a:xfrm>
              <a:off x="6484413" y="1031476"/>
              <a:ext cx="22527" cy="43068"/>
            </a:xfrm>
            <a:custGeom>
              <a:avLst/>
              <a:gdLst>
                <a:gd name="connsiteX0" fmla="*/ 19856 w 22527"/>
                <a:gd name="connsiteY0" fmla="*/ 648 h 43068"/>
                <a:gd name="connsiteX1" fmla="*/ 7717 w 22527"/>
                <a:gd name="connsiteY1" fmla="*/ 23279 h 43068"/>
                <a:gd name="connsiteX2" fmla="*/ 2 w 22527"/>
                <a:gd name="connsiteY2" fmla="*/ 41796 h 43068"/>
                <a:gd name="connsiteX3" fmla="*/ 2300 w 22527"/>
                <a:gd name="connsiteY3" fmla="*/ 42722 h 43068"/>
                <a:gd name="connsiteX4" fmla="*/ 13238 w 22527"/>
                <a:gd name="connsiteY4" fmla="*/ 22696 h 43068"/>
                <a:gd name="connsiteX5" fmla="*/ 22428 w 22527"/>
                <a:gd name="connsiteY5" fmla="*/ 1677 h 43068"/>
                <a:gd name="connsiteX6" fmla="*/ 19856 w 22527"/>
                <a:gd name="connsiteY6" fmla="*/ 648 h 4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27" h="43068">
                  <a:moveTo>
                    <a:pt x="19856" y="648"/>
                  </a:moveTo>
                  <a:cubicBezTo>
                    <a:pt x="15673" y="8123"/>
                    <a:pt x="11627" y="15667"/>
                    <a:pt x="7717" y="23279"/>
                  </a:cubicBezTo>
                  <a:cubicBezTo>
                    <a:pt x="4700" y="29177"/>
                    <a:pt x="482" y="35144"/>
                    <a:pt x="2" y="41796"/>
                  </a:cubicBezTo>
                  <a:cubicBezTo>
                    <a:pt x="-66" y="42996"/>
                    <a:pt x="1511" y="43442"/>
                    <a:pt x="2300" y="42722"/>
                  </a:cubicBezTo>
                  <a:cubicBezTo>
                    <a:pt x="7786" y="37681"/>
                    <a:pt x="10186" y="29314"/>
                    <a:pt x="13238" y="22696"/>
                  </a:cubicBezTo>
                  <a:cubicBezTo>
                    <a:pt x="16462" y="15736"/>
                    <a:pt x="19445" y="8740"/>
                    <a:pt x="22428" y="1677"/>
                  </a:cubicBezTo>
                  <a:cubicBezTo>
                    <a:pt x="23045" y="236"/>
                    <a:pt x="20610" y="-689"/>
                    <a:pt x="19856" y="648"/>
                  </a:cubicBezTo>
                  <a:close/>
                </a:path>
              </a:pathLst>
            </a:custGeom>
            <a:solidFill>
              <a:srgbClr val="1A1A1A"/>
            </a:solidFill>
            <a:ln w="3429"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8E8B6197-AC0F-089A-7714-6F4A0847DD0B}"/>
                </a:ext>
              </a:extLst>
            </p:cNvPr>
            <p:cNvSpPr/>
            <p:nvPr/>
          </p:nvSpPr>
          <p:spPr>
            <a:xfrm>
              <a:off x="6491718" y="1031261"/>
              <a:ext cx="21945" cy="46949"/>
            </a:xfrm>
            <a:custGeom>
              <a:avLst/>
              <a:gdLst>
                <a:gd name="connsiteX0" fmla="*/ 19204 w 21945"/>
                <a:gd name="connsiteY0" fmla="*/ 966 h 46949"/>
                <a:gd name="connsiteX1" fmla="*/ 9328 w 21945"/>
                <a:gd name="connsiteY1" fmla="*/ 25895 h 46949"/>
                <a:gd name="connsiteX2" fmla="*/ 36 w 21945"/>
                <a:gd name="connsiteY2" fmla="*/ 45509 h 46949"/>
                <a:gd name="connsiteX3" fmla="*/ 2059 w 21945"/>
                <a:gd name="connsiteY3" fmla="*/ 46640 h 46949"/>
                <a:gd name="connsiteX4" fmla="*/ 21913 w 21945"/>
                <a:gd name="connsiteY4" fmla="*/ 1686 h 46949"/>
                <a:gd name="connsiteX5" fmla="*/ 19204 w 21945"/>
                <a:gd name="connsiteY5" fmla="*/ 966 h 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45" h="46949">
                  <a:moveTo>
                    <a:pt x="19204" y="966"/>
                  </a:moveTo>
                  <a:cubicBezTo>
                    <a:pt x="16358" y="9436"/>
                    <a:pt x="13100" y="17768"/>
                    <a:pt x="9328" y="25895"/>
                  </a:cubicBezTo>
                  <a:cubicBezTo>
                    <a:pt x="6311" y="32410"/>
                    <a:pt x="1784" y="38514"/>
                    <a:pt x="36" y="45509"/>
                  </a:cubicBezTo>
                  <a:cubicBezTo>
                    <a:pt x="-239" y="46675"/>
                    <a:pt x="1133" y="47395"/>
                    <a:pt x="2059" y="46640"/>
                  </a:cubicBezTo>
                  <a:cubicBezTo>
                    <a:pt x="13889" y="36731"/>
                    <a:pt x="19135" y="15951"/>
                    <a:pt x="21913" y="1686"/>
                  </a:cubicBezTo>
                  <a:cubicBezTo>
                    <a:pt x="22255" y="-28"/>
                    <a:pt x="19787" y="-714"/>
                    <a:pt x="19204" y="966"/>
                  </a:cubicBezTo>
                  <a:close/>
                </a:path>
              </a:pathLst>
            </a:custGeom>
            <a:solidFill>
              <a:srgbClr val="1A1A1A"/>
            </a:solidFill>
            <a:ln w="3429"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4D16DF5F-D374-B8F9-6D58-BBA4DD6DC3D4}"/>
                </a:ext>
              </a:extLst>
            </p:cNvPr>
            <p:cNvSpPr/>
            <p:nvPr/>
          </p:nvSpPr>
          <p:spPr>
            <a:xfrm>
              <a:off x="6502687" y="1037487"/>
              <a:ext cx="19109" cy="41383"/>
            </a:xfrm>
            <a:custGeom>
              <a:avLst/>
              <a:gdLst>
                <a:gd name="connsiteX0" fmla="*/ 15778 w 19109"/>
                <a:gd name="connsiteY0" fmla="*/ 1118 h 41383"/>
                <a:gd name="connsiteX1" fmla="*/ 6177 w 19109"/>
                <a:gd name="connsiteY1" fmla="*/ 23715 h 41383"/>
                <a:gd name="connsiteX2" fmla="*/ 5 w 19109"/>
                <a:gd name="connsiteY2" fmla="*/ 40175 h 41383"/>
                <a:gd name="connsiteX3" fmla="*/ 2199 w 19109"/>
                <a:gd name="connsiteY3" fmla="*/ 41066 h 41383"/>
                <a:gd name="connsiteX4" fmla="*/ 11012 w 19109"/>
                <a:gd name="connsiteY4" fmla="*/ 25704 h 41383"/>
                <a:gd name="connsiteX5" fmla="*/ 19036 w 19109"/>
                <a:gd name="connsiteY5" fmla="*/ 2010 h 41383"/>
                <a:gd name="connsiteX6" fmla="*/ 15778 w 19109"/>
                <a:gd name="connsiteY6" fmla="*/ 1118 h 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9" h="41383">
                  <a:moveTo>
                    <a:pt x="15778" y="1118"/>
                  </a:moveTo>
                  <a:cubicBezTo>
                    <a:pt x="12727" y="8696"/>
                    <a:pt x="9538" y="16274"/>
                    <a:pt x="6177" y="23715"/>
                  </a:cubicBezTo>
                  <a:cubicBezTo>
                    <a:pt x="3811" y="28962"/>
                    <a:pt x="451" y="34414"/>
                    <a:pt x="5" y="40175"/>
                  </a:cubicBezTo>
                  <a:cubicBezTo>
                    <a:pt x="-98" y="41340"/>
                    <a:pt x="1445" y="41718"/>
                    <a:pt x="2199" y="41066"/>
                  </a:cubicBezTo>
                  <a:cubicBezTo>
                    <a:pt x="6691" y="37123"/>
                    <a:pt x="8680" y="31053"/>
                    <a:pt x="11012" y="25704"/>
                  </a:cubicBezTo>
                  <a:cubicBezTo>
                    <a:pt x="14338" y="17989"/>
                    <a:pt x="16876" y="10068"/>
                    <a:pt x="19036" y="2010"/>
                  </a:cubicBezTo>
                  <a:cubicBezTo>
                    <a:pt x="19619" y="-82"/>
                    <a:pt x="16567" y="-802"/>
                    <a:pt x="15778" y="1118"/>
                  </a:cubicBezTo>
                  <a:close/>
                </a:path>
              </a:pathLst>
            </a:custGeom>
            <a:solidFill>
              <a:srgbClr val="1A1A1A"/>
            </a:solidFill>
            <a:ln w="3429"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E4FCC540-5417-D8AB-6087-71DCD97FC540}"/>
                </a:ext>
              </a:extLst>
            </p:cNvPr>
            <p:cNvSpPr/>
            <p:nvPr/>
          </p:nvSpPr>
          <p:spPr>
            <a:xfrm>
              <a:off x="6507043" y="1041710"/>
              <a:ext cx="21401" cy="40426"/>
            </a:xfrm>
            <a:custGeom>
              <a:avLst/>
              <a:gdLst>
                <a:gd name="connsiteX0" fmla="*/ 18520 w 21401"/>
                <a:gd name="connsiteY0" fmla="*/ 736 h 40426"/>
                <a:gd name="connsiteX1" fmla="*/ 8371 w 21401"/>
                <a:gd name="connsiteY1" fmla="*/ 20795 h 40426"/>
                <a:gd name="connsiteX2" fmla="*/ 38 w 21401"/>
                <a:gd name="connsiteY2" fmla="*/ 39141 h 40426"/>
                <a:gd name="connsiteX3" fmla="*/ 1821 w 21401"/>
                <a:gd name="connsiteY3" fmla="*/ 40135 h 40426"/>
                <a:gd name="connsiteX4" fmla="*/ 21366 w 21401"/>
                <a:gd name="connsiteY4" fmla="*/ 1867 h 40426"/>
                <a:gd name="connsiteX5" fmla="*/ 18520 w 21401"/>
                <a:gd name="connsiteY5" fmla="*/ 736 h 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01" h="40426">
                  <a:moveTo>
                    <a:pt x="18520" y="736"/>
                  </a:moveTo>
                  <a:cubicBezTo>
                    <a:pt x="14611" y="7114"/>
                    <a:pt x="11765" y="14143"/>
                    <a:pt x="8371" y="20795"/>
                  </a:cubicBezTo>
                  <a:cubicBezTo>
                    <a:pt x="5284" y="26796"/>
                    <a:pt x="1787" y="32626"/>
                    <a:pt x="38" y="39141"/>
                  </a:cubicBezTo>
                  <a:cubicBezTo>
                    <a:pt x="-236" y="40135"/>
                    <a:pt x="1032" y="40855"/>
                    <a:pt x="1821" y="40135"/>
                  </a:cubicBezTo>
                  <a:cubicBezTo>
                    <a:pt x="11457" y="30911"/>
                    <a:pt x="18555" y="14658"/>
                    <a:pt x="21366" y="1867"/>
                  </a:cubicBezTo>
                  <a:cubicBezTo>
                    <a:pt x="21709" y="256"/>
                    <a:pt x="19446" y="-773"/>
                    <a:pt x="18520" y="736"/>
                  </a:cubicBezTo>
                  <a:close/>
                </a:path>
              </a:pathLst>
            </a:custGeom>
            <a:solidFill>
              <a:srgbClr val="1A1A1A"/>
            </a:solidFill>
            <a:ln w="3429"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930FBB1F-2005-ED78-6634-09202CC87BFA}"/>
                </a:ext>
              </a:extLst>
            </p:cNvPr>
            <p:cNvSpPr/>
            <p:nvPr/>
          </p:nvSpPr>
          <p:spPr>
            <a:xfrm>
              <a:off x="6516952" y="1042444"/>
              <a:ext cx="22375" cy="41559"/>
            </a:xfrm>
            <a:custGeom>
              <a:avLst/>
              <a:gdLst>
                <a:gd name="connsiteX0" fmla="*/ 21059 w 22375"/>
                <a:gd name="connsiteY0" fmla="*/ 242 h 41559"/>
                <a:gd name="connsiteX1" fmla="*/ 9332 w 22375"/>
                <a:gd name="connsiteY1" fmla="*/ 19342 h 41559"/>
                <a:gd name="connsiteX2" fmla="*/ 5 w 22375"/>
                <a:gd name="connsiteY2" fmla="*/ 40327 h 41559"/>
                <a:gd name="connsiteX3" fmla="*/ 2268 w 22375"/>
                <a:gd name="connsiteY3" fmla="*/ 41219 h 41559"/>
                <a:gd name="connsiteX4" fmla="*/ 13618 w 22375"/>
                <a:gd name="connsiteY4" fmla="*/ 21742 h 41559"/>
                <a:gd name="connsiteX5" fmla="*/ 22362 w 22375"/>
                <a:gd name="connsiteY5" fmla="*/ 928 h 41559"/>
                <a:gd name="connsiteX6" fmla="*/ 21059 w 22375"/>
                <a:gd name="connsiteY6" fmla="*/ 242 h 4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5" h="41559">
                  <a:moveTo>
                    <a:pt x="21059" y="242"/>
                  </a:moveTo>
                  <a:cubicBezTo>
                    <a:pt x="16121" y="5900"/>
                    <a:pt x="12898" y="12827"/>
                    <a:pt x="9332" y="19342"/>
                  </a:cubicBezTo>
                  <a:cubicBezTo>
                    <a:pt x="5766" y="25822"/>
                    <a:pt x="588" y="32920"/>
                    <a:pt x="5" y="40327"/>
                  </a:cubicBezTo>
                  <a:cubicBezTo>
                    <a:pt x="-98" y="41527"/>
                    <a:pt x="1479" y="41904"/>
                    <a:pt x="2268" y="41219"/>
                  </a:cubicBezTo>
                  <a:cubicBezTo>
                    <a:pt x="7891" y="36418"/>
                    <a:pt x="10395" y="28188"/>
                    <a:pt x="13618" y="21742"/>
                  </a:cubicBezTo>
                  <a:cubicBezTo>
                    <a:pt x="16910" y="15090"/>
                    <a:pt x="20716" y="8163"/>
                    <a:pt x="22362" y="928"/>
                  </a:cubicBezTo>
                  <a:cubicBezTo>
                    <a:pt x="22499" y="311"/>
                    <a:pt x="21573" y="-375"/>
                    <a:pt x="21059" y="242"/>
                  </a:cubicBezTo>
                  <a:close/>
                </a:path>
              </a:pathLst>
            </a:custGeom>
            <a:solidFill>
              <a:srgbClr val="1A1A1A"/>
            </a:solidFill>
            <a:ln w="3429"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A16C2012-5BB6-A8E9-0873-12160851F063}"/>
                </a:ext>
              </a:extLst>
            </p:cNvPr>
            <p:cNvSpPr/>
            <p:nvPr/>
          </p:nvSpPr>
          <p:spPr>
            <a:xfrm>
              <a:off x="6517868" y="1044709"/>
              <a:ext cx="28222" cy="50012"/>
            </a:xfrm>
            <a:custGeom>
              <a:avLst/>
              <a:gdLst>
                <a:gd name="connsiteX0" fmla="*/ 24944 w 28222"/>
                <a:gd name="connsiteY0" fmla="*/ 754 h 50012"/>
                <a:gd name="connsiteX1" fmla="*/ 10988 w 28222"/>
                <a:gd name="connsiteY1" fmla="*/ 24483 h 50012"/>
                <a:gd name="connsiteX2" fmla="*/ 83 w 28222"/>
                <a:gd name="connsiteY2" fmla="*/ 46737 h 50012"/>
                <a:gd name="connsiteX3" fmla="*/ 4438 w 28222"/>
                <a:gd name="connsiteY3" fmla="*/ 49206 h 50012"/>
                <a:gd name="connsiteX4" fmla="*/ 16474 w 28222"/>
                <a:gd name="connsiteY4" fmla="*/ 27603 h 50012"/>
                <a:gd name="connsiteX5" fmla="*/ 28133 w 28222"/>
                <a:gd name="connsiteY5" fmla="*/ 2057 h 50012"/>
                <a:gd name="connsiteX6" fmla="*/ 24944 w 28222"/>
                <a:gd name="connsiteY6" fmla="*/ 754 h 5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2" h="50012">
                  <a:moveTo>
                    <a:pt x="24944" y="754"/>
                  </a:moveTo>
                  <a:cubicBezTo>
                    <a:pt x="19389" y="8092"/>
                    <a:pt x="15274" y="16424"/>
                    <a:pt x="10988" y="24483"/>
                  </a:cubicBezTo>
                  <a:cubicBezTo>
                    <a:pt x="7181" y="31683"/>
                    <a:pt x="2278" y="38919"/>
                    <a:pt x="83" y="46737"/>
                  </a:cubicBezTo>
                  <a:cubicBezTo>
                    <a:pt x="-568" y="49000"/>
                    <a:pt x="2758" y="51263"/>
                    <a:pt x="4438" y="49206"/>
                  </a:cubicBezTo>
                  <a:cubicBezTo>
                    <a:pt x="9650" y="42828"/>
                    <a:pt x="12771" y="34872"/>
                    <a:pt x="16474" y="27603"/>
                  </a:cubicBezTo>
                  <a:cubicBezTo>
                    <a:pt x="20726" y="19305"/>
                    <a:pt x="25286" y="10938"/>
                    <a:pt x="28133" y="2057"/>
                  </a:cubicBezTo>
                  <a:cubicBezTo>
                    <a:pt x="28750" y="102"/>
                    <a:pt x="26041" y="-721"/>
                    <a:pt x="24944" y="754"/>
                  </a:cubicBezTo>
                  <a:close/>
                </a:path>
              </a:pathLst>
            </a:custGeom>
            <a:solidFill>
              <a:srgbClr val="1A1A1A"/>
            </a:solidFill>
            <a:ln w="3429"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F6632F28-FFE6-DBED-25CF-8F4CC6AD3D2E}"/>
                </a:ext>
              </a:extLst>
            </p:cNvPr>
            <p:cNvSpPr/>
            <p:nvPr/>
          </p:nvSpPr>
          <p:spPr>
            <a:xfrm>
              <a:off x="6527973" y="1049620"/>
              <a:ext cx="23749" cy="45297"/>
            </a:xfrm>
            <a:custGeom>
              <a:avLst/>
              <a:gdLst>
                <a:gd name="connsiteX0" fmla="*/ 21114 w 23749"/>
                <a:gd name="connsiteY0" fmla="*/ 678 h 45297"/>
                <a:gd name="connsiteX1" fmla="*/ 9764 w 23749"/>
                <a:gd name="connsiteY1" fmla="*/ 23173 h 45297"/>
                <a:gd name="connsiteX2" fmla="*/ 25 w 23749"/>
                <a:gd name="connsiteY2" fmla="*/ 43541 h 45297"/>
                <a:gd name="connsiteX3" fmla="*/ 2460 w 23749"/>
                <a:gd name="connsiteY3" fmla="*/ 44912 h 45297"/>
                <a:gd name="connsiteX4" fmla="*/ 14427 w 23749"/>
                <a:gd name="connsiteY4" fmla="*/ 25779 h 45297"/>
                <a:gd name="connsiteX5" fmla="*/ 23686 w 23749"/>
                <a:gd name="connsiteY5" fmla="*/ 1707 h 45297"/>
                <a:gd name="connsiteX6" fmla="*/ 21114 w 23749"/>
                <a:gd name="connsiteY6" fmla="*/ 678 h 4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49" h="45297">
                  <a:moveTo>
                    <a:pt x="21114" y="678"/>
                  </a:moveTo>
                  <a:cubicBezTo>
                    <a:pt x="17513" y="8257"/>
                    <a:pt x="13673" y="15732"/>
                    <a:pt x="9764" y="23173"/>
                  </a:cubicBezTo>
                  <a:cubicBezTo>
                    <a:pt x="6369" y="29653"/>
                    <a:pt x="1260" y="36340"/>
                    <a:pt x="25" y="43541"/>
                  </a:cubicBezTo>
                  <a:cubicBezTo>
                    <a:pt x="-215" y="44981"/>
                    <a:pt x="1294" y="45838"/>
                    <a:pt x="2460" y="44912"/>
                  </a:cubicBezTo>
                  <a:cubicBezTo>
                    <a:pt x="8324" y="40215"/>
                    <a:pt x="11170" y="32328"/>
                    <a:pt x="14427" y="25779"/>
                  </a:cubicBezTo>
                  <a:cubicBezTo>
                    <a:pt x="18268" y="18063"/>
                    <a:pt x="21080" y="9868"/>
                    <a:pt x="23686" y="1707"/>
                  </a:cubicBezTo>
                  <a:cubicBezTo>
                    <a:pt x="24166" y="267"/>
                    <a:pt x="21800" y="-727"/>
                    <a:pt x="21114" y="678"/>
                  </a:cubicBezTo>
                  <a:close/>
                </a:path>
              </a:pathLst>
            </a:custGeom>
            <a:solidFill>
              <a:srgbClr val="1A1A1A"/>
            </a:solidFill>
            <a:ln w="3429"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943725A8-0433-A792-8246-CDD0AE5E3125}"/>
                </a:ext>
              </a:extLst>
            </p:cNvPr>
            <p:cNvSpPr/>
            <p:nvPr/>
          </p:nvSpPr>
          <p:spPr>
            <a:xfrm>
              <a:off x="6535250" y="1051440"/>
              <a:ext cx="24244" cy="49380"/>
            </a:xfrm>
            <a:custGeom>
              <a:avLst/>
              <a:gdLst>
                <a:gd name="connsiteX0" fmla="*/ 24158 w 24244"/>
                <a:gd name="connsiteY0" fmla="*/ 2356 h 49380"/>
                <a:gd name="connsiteX1" fmla="*/ 20284 w 24244"/>
                <a:gd name="connsiteY1" fmla="*/ 1327 h 49380"/>
                <a:gd name="connsiteX2" fmla="*/ 190 w 24244"/>
                <a:gd name="connsiteY2" fmla="*/ 45904 h 49380"/>
                <a:gd name="connsiteX3" fmla="*/ 5505 w 24244"/>
                <a:gd name="connsiteY3" fmla="*/ 48064 h 49380"/>
                <a:gd name="connsiteX4" fmla="*/ 5539 w 24244"/>
                <a:gd name="connsiteY4" fmla="*/ 48098 h 49380"/>
                <a:gd name="connsiteX5" fmla="*/ 24158 w 24244"/>
                <a:gd name="connsiteY5" fmla="*/ 2356 h 4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44" h="49380">
                  <a:moveTo>
                    <a:pt x="24158" y="2356"/>
                  </a:moveTo>
                  <a:cubicBezTo>
                    <a:pt x="24844" y="-113"/>
                    <a:pt x="21244" y="-936"/>
                    <a:pt x="20284" y="1327"/>
                  </a:cubicBezTo>
                  <a:cubicBezTo>
                    <a:pt x="14077" y="16380"/>
                    <a:pt x="6156" y="30816"/>
                    <a:pt x="190" y="45904"/>
                  </a:cubicBezTo>
                  <a:cubicBezTo>
                    <a:pt x="-1045" y="49059"/>
                    <a:pt x="4099" y="50704"/>
                    <a:pt x="5505" y="48064"/>
                  </a:cubicBezTo>
                  <a:lnTo>
                    <a:pt x="5539" y="48098"/>
                  </a:lnTo>
                  <a:cubicBezTo>
                    <a:pt x="14386" y="34451"/>
                    <a:pt x="19769" y="17786"/>
                    <a:pt x="24158" y="2356"/>
                  </a:cubicBezTo>
                  <a:close/>
                </a:path>
              </a:pathLst>
            </a:custGeom>
            <a:solidFill>
              <a:srgbClr val="1A1A1A"/>
            </a:solidFill>
            <a:ln w="3429"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EEFA2469-0635-7386-9C79-053B538C894B}"/>
                </a:ext>
              </a:extLst>
            </p:cNvPr>
            <p:cNvSpPr/>
            <p:nvPr/>
          </p:nvSpPr>
          <p:spPr>
            <a:xfrm>
              <a:off x="6543600" y="1059258"/>
              <a:ext cx="21134" cy="45682"/>
            </a:xfrm>
            <a:custGeom>
              <a:avLst/>
              <a:gdLst>
                <a:gd name="connsiteX0" fmla="*/ 18928 w 21134"/>
                <a:gd name="connsiteY0" fmla="*/ 538 h 45682"/>
                <a:gd name="connsiteX1" fmla="*/ 9498 w 21134"/>
                <a:gd name="connsiteY1" fmla="*/ 20495 h 45682"/>
                <a:gd name="connsiteX2" fmla="*/ 34 w 21134"/>
                <a:gd name="connsiteY2" fmla="*/ 43092 h 45682"/>
                <a:gd name="connsiteX3" fmla="*/ 3463 w 21134"/>
                <a:gd name="connsiteY3" fmla="*/ 45047 h 45682"/>
                <a:gd name="connsiteX4" fmla="*/ 14025 w 21134"/>
                <a:gd name="connsiteY4" fmla="*/ 24884 h 45682"/>
                <a:gd name="connsiteX5" fmla="*/ 21123 w 21134"/>
                <a:gd name="connsiteY5" fmla="*/ 1156 h 45682"/>
                <a:gd name="connsiteX6" fmla="*/ 18928 w 21134"/>
                <a:gd name="connsiteY6" fmla="*/ 538 h 45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34" h="45682">
                  <a:moveTo>
                    <a:pt x="18928" y="538"/>
                  </a:moveTo>
                  <a:cubicBezTo>
                    <a:pt x="14916" y="6676"/>
                    <a:pt x="12345" y="13774"/>
                    <a:pt x="9498" y="20495"/>
                  </a:cubicBezTo>
                  <a:cubicBezTo>
                    <a:pt x="6378" y="27833"/>
                    <a:pt x="1577" y="35274"/>
                    <a:pt x="34" y="43092"/>
                  </a:cubicBezTo>
                  <a:cubicBezTo>
                    <a:pt x="-308" y="44910"/>
                    <a:pt x="1989" y="46658"/>
                    <a:pt x="3463" y="45047"/>
                  </a:cubicBezTo>
                  <a:cubicBezTo>
                    <a:pt x="8607" y="39423"/>
                    <a:pt x="11076" y="31742"/>
                    <a:pt x="14025" y="24884"/>
                  </a:cubicBezTo>
                  <a:cubicBezTo>
                    <a:pt x="17282" y="17306"/>
                    <a:pt x="20437" y="9351"/>
                    <a:pt x="21123" y="1156"/>
                  </a:cubicBezTo>
                  <a:cubicBezTo>
                    <a:pt x="21294" y="-79"/>
                    <a:pt x="19545" y="-388"/>
                    <a:pt x="18928" y="538"/>
                  </a:cubicBezTo>
                  <a:close/>
                </a:path>
              </a:pathLst>
            </a:custGeom>
            <a:solidFill>
              <a:srgbClr val="1A1A1A"/>
            </a:solidFill>
            <a:ln w="3429"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E7645F5D-0F74-B9B7-318E-E942950FF895}"/>
                </a:ext>
              </a:extLst>
            </p:cNvPr>
            <p:cNvSpPr/>
            <p:nvPr/>
          </p:nvSpPr>
          <p:spPr>
            <a:xfrm>
              <a:off x="6553278" y="1057811"/>
              <a:ext cx="22276" cy="49154"/>
            </a:xfrm>
            <a:custGeom>
              <a:avLst/>
              <a:gdLst>
                <a:gd name="connsiteX0" fmla="*/ 22211 w 22276"/>
                <a:gd name="connsiteY0" fmla="*/ 2362 h 49154"/>
                <a:gd name="connsiteX1" fmla="*/ 18714 w 22276"/>
                <a:gd name="connsiteY1" fmla="*/ 922 h 49154"/>
                <a:gd name="connsiteX2" fmla="*/ 129 w 22276"/>
                <a:gd name="connsiteY2" fmla="*/ 45396 h 49154"/>
                <a:gd name="connsiteX3" fmla="*/ 5890 w 22276"/>
                <a:gd name="connsiteY3" fmla="*/ 47694 h 49154"/>
                <a:gd name="connsiteX4" fmla="*/ 5958 w 22276"/>
                <a:gd name="connsiteY4" fmla="*/ 47797 h 49154"/>
                <a:gd name="connsiteX5" fmla="*/ 22211 w 22276"/>
                <a:gd name="connsiteY5" fmla="*/ 2362 h 4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76" h="49154">
                  <a:moveTo>
                    <a:pt x="22211" y="2362"/>
                  </a:moveTo>
                  <a:cubicBezTo>
                    <a:pt x="22760" y="374"/>
                    <a:pt x="19674" y="-998"/>
                    <a:pt x="18714" y="922"/>
                  </a:cubicBezTo>
                  <a:cubicBezTo>
                    <a:pt x="11650" y="15015"/>
                    <a:pt x="4312" y="30240"/>
                    <a:pt x="129" y="45396"/>
                  </a:cubicBezTo>
                  <a:cubicBezTo>
                    <a:pt x="-866" y="48997"/>
                    <a:pt x="4175" y="50506"/>
                    <a:pt x="5890" y="47694"/>
                  </a:cubicBezTo>
                  <a:cubicBezTo>
                    <a:pt x="5924" y="47728"/>
                    <a:pt x="5924" y="47762"/>
                    <a:pt x="5958" y="47797"/>
                  </a:cubicBezTo>
                  <a:cubicBezTo>
                    <a:pt x="13090" y="33635"/>
                    <a:pt x="17960" y="17519"/>
                    <a:pt x="22211" y="2362"/>
                  </a:cubicBezTo>
                  <a:close/>
                </a:path>
              </a:pathLst>
            </a:custGeom>
            <a:solidFill>
              <a:srgbClr val="1A1A1A"/>
            </a:solidFill>
            <a:ln w="3429"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B2F6FACA-7C78-6746-540B-8338FB732227}"/>
                </a:ext>
              </a:extLst>
            </p:cNvPr>
            <p:cNvSpPr/>
            <p:nvPr/>
          </p:nvSpPr>
          <p:spPr>
            <a:xfrm>
              <a:off x="6559543" y="1065299"/>
              <a:ext cx="23507" cy="46742"/>
            </a:xfrm>
            <a:custGeom>
              <a:avLst/>
              <a:gdLst>
                <a:gd name="connsiteX0" fmla="*/ 21330 w 23507"/>
                <a:gd name="connsiteY0" fmla="*/ 327 h 46742"/>
                <a:gd name="connsiteX1" fmla="*/ 10015 w 23507"/>
                <a:gd name="connsiteY1" fmla="*/ 20798 h 46742"/>
                <a:gd name="connsiteX2" fmla="*/ 242 w 23507"/>
                <a:gd name="connsiteY2" fmla="*/ 42778 h 46742"/>
                <a:gd name="connsiteX3" fmla="*/ 6380 w 23507"/>
                <a:gd name="connsiteY3" fmla="*/ 45246 h 46742"/>
                <a:gd name="connsiteX4" fmla="*/ 6483 w 23507"/>
                <a:gd name="connsiteY4" fmla="*/ 45315 h 46742"/>
                <a:gd name="connsiteX5" fmla="*/ 16050 w 23507"/>
                <a:gd name="connsiteY5" fmla="*/ 23267 h 46742"/>
                <a:gd name="connsiteX6" fmla="*/ 23456 w 23507"/>
                <a:gd name="connsiteY6" fmla="*/ 1184 h 46742"/>
                <a:gd name="connsiteX7" fmla="*/ 21330 w 23507"/>
                <a:gd name="connsiteY7" fmla="*/ 327 h 4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7" h="46742">
                  <a:moveTo>
                    <a:pt x="21330" y="327"/>
                  </a:moveTo>
                  <a:cubicBezTo>
                    <a:pt x="15364" y="5059"/>
                    <a:pt x="13067" y="14077"/>
                    <a:pt x="10015" y="20798"/>
                  </a:cubicBezTo>
                  <a:cubicBezTo>
                    <a:pt x="6723" y="28101"/>
                    <a:pt x="3260" y="35371"/>
                    <a:pt x="242" y="42778"/>
                  </a:cubicBezTo>
                  <a:cubicBezTo>
                    <a:pt x="-1232" y="46412"/>
                    <a:pt x="4426" y="48230"/>
                    <a:pt x="6380" y="45246"/>
                  </a:cubicBezTo>
                  <a:lnTo>
                    <a:pt x="6483" y="45315"/>
                  </a:lnTo>
                  <a:cubicBezTo>
                    <a:pt x="9912" y="38046"/>
                    <a:pt x="12895" y="30639"/>
                    <a:pt x="16050" y="23267"/>
                  </a:cubicBezTo>
                  <a:cubicBezTo>
                    <a:pt x="18964" y="16477"/>
                    <a:pt x="24074" y="8625"/>
                    <a:pt x="23456" y="1184"/>
                  </a:cubicBezTo>
                  <a:cubicBezTo>
                    <a:pt x="23422" y="87"/>
                    <a:pt x="22222" y="-359"/>
                    <a:pt x="21330" y="327"/>
                  </a:cubicBezTo>
                  <a:close/>
                </a:path>
              </a:pathLst>
            </a:custGeom>
            <a:solidFill>
              <a:srgbClr val="1A1A1A"/>
            </a:solidFill>
            <a:ln w="3429"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FAFAB30A-10BC-727E-B5C3-A16E1E2060E2}"/>
                </a:ext>
              </a:extLst>
            </p:cNvPr>
            <p:cNvSpPr/>
            <p:nvPr/>
          </p:nvSpPr>
          <p:spPr>
            <a:xfrm>
              <a:off x="6572943" y="1066830"/>
              <a:ext cx="21511" cy="46992"/>
            </a:xfrm>
            <a:custGeom>
              <a:avLst/>
              <a:gdLst>
                <a:gd name="connsiteX0" fmla="*/ 21475 w 21511"/>
                <a:gd name="connsiteY0" fmla="*/ 2396 h 46992"/>
                <a:gd name="connsiteX1" fmla="*/ 17875 w 21511"/>
                <a:gd name="connsiteY1" fmla="*/ 921 h 46992"/>
                <a:gd name="connsiteX2" fmla="*/ 16366 w 21511"/>
                <a:gd name="connsiteY2" fmla="*/ 3184 h 46992"/>
                <a:gd name="connsiteX3" fmla="*/ 16469 w 21511"/>
                <a:gd name="connsiteY3" fmla="*/ 3836 h 46992"/>
                <a:gd name="connsiteX4" fmla="*/ 216 w 21511"/>
                <a:gd name="connsiteY4" fmla="*/ 42961 h 46992"/>
                <a:gd name="connsiteX5" fmla="*/ 6456 w 21511"/>
                <a:gd name="connsiteY5" fmla="*/ 45498 h 46992"/>
                <a:gd name="connsiteX6" fmla="*/ 6491 w 21511"/>
                <a:gd name="connsiteY6" fmla="*/ 45533 h 46992"/>
                <a:gd name="connsiteX7" fmla="*/ 21475 w 21511"/>
                <a:gd name="connsiteY7" fmla="*/ 2396 h 4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11" h="46992">
                  <a:moveTo>
                    <a:pt x="21475" y="2396"/>
                  </a:moveTo>
                  <a:cubicBezTo>
                    <a:pt x="21853" y="304"/>
                    <a:pt x="19144" y="-965"/>
                    <a:pt x="17875" y="921"/>
                  </a:cubicBezTo>
                  <a:cubicBezTo>
                    <a:pt x="17361" y="1676"/>
                    <a:pt x="16846" y="2430"/>
                    <a:pt x="16366" y="3184"/>
                  </a:cubicBezTo>
                  <a:cubicBezTo>
                    <a:pt x="16229" y="3390"/>
                    <a:pt x="16298" y="3630"/>
                    <a:pt x="16469" y="3836"/>
                  </a:cubicBezTo>
                  <a:cubicBezTo>
                    <a:pt x="10125" y="16318"/>
                    <a:pt x="5119" y="29965"/>
                    <a:pt x="216" y="42961"/>
                  </a:cubicBezTo>
                  <a:cubicBezTo>
                    <a:pt x="-1190" y="46733"/>
                    <a:pt x="4673" y="48447"/>
                    <a:pt x="6456" y="45498"/>
                  </a:cubicBezTo>
                  <a:cubicBezTo>
                    <a:pt x="6456" y="45498"/>
                    <a:pt x="6456" y="45533"/>
                    <a:pt x="6491" y="45533"/>
                  </a:cubicBezTo>
                  <a:cubicBezTo>
                    <a:pt x="12800" y="32057"/>
                    <a:pt x="18972" y="17003"/>
                    <a:pt x="21475" y="2396"/>
                  </a:cubicBezTo>
                  <a:close/>
                </a:path>
              </a:pathLst>
            </a:custGeom>
            <a:solidFill>
              <a:srgbClr val="1A1A1A"/>
            </a:solidFill>
            <a:ln w="3429"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878502D0-432E-69DD-FA30-624BCCD1A7B1}"/>
                </a:ext>
              </a:extLst>
            </p:cNvPr>
            <p:cNvSpPr/>
            <p:nvPr/>
          </p:nvSpPr>
          <p:spPr>
            <a:xfrm>
              <a:off x="6421344" y="1103100"/>
              <a:ext cx="27065" cy="45907"/>
            </a:xfrm>
            <a:custGeom>
              <a:avLst/>
              <a:gdLst>
                <a:gd name="connsiteX0" fmla="*/ 25181 w 27065"/>
                <a:gd name="connsiteY0" fmla="*/ 485 h 45907"/>
                <a:gd name="connsiteX1" fmla="*/ 10848 w 27065"/>
                <a:gd name="connsiteY1" fmla="*/ 23116 h 45907"/>
                <a:gd name="connsiteX2" fmla="*/ 12 w 27065"/>
                <a:gd name="connsiteY2" fmla="*/ 44650 h 45907"/>
                <a:gd name="connsiteX3" fmla="*/ 2344 w 27065"/>
                <a:gd name="connsiteY3" fmla="*/ 45576 h 45907"/>
                <a:gd name="connsiteX4" fmla="*/ 14962 w 27065"/>
                <a:gd name="connsiteY4" fmla="*/ 25413 h 45907"/>
                <a:gd name="connsiteX5" fmla="*/ 26930 w 27065"/>
                <a:gd name="connsiteY5" fmla="*/ 1445 h 45907"/>
                <a:gd name="connsiteX6" fmla="*/ 25181 w 27065"/>
                <a:gd name="connsiteY6" fmla="*/ 485 h 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65" h="45907">
                  <a:moveTo>
                    <a:pt x="25181" y="485"/>
                  </a:moveTo>
                  <a:cubicBezTo>
                    <a:pt x="20346" y="7994"/>
                    <a:pt x="15511" y="15504"/>
                    <a:pt x="10848" y="23116"/>
                  </a:cubicBezTo>
                  <a:cubicBezTo>
                    <a:pt x="6801" y="29734"/>
                    <a:pt x="1041" y="36969"/>
                    <a:pt x="12" y="44650"/>
                  </a:cubicBezTo>
                  <a:cubicBezTo>
                    <a:pt x="-160" y="45919"/>
                    <a:pt x="1555" y="46227"/>
                    <a:pt x="2344" y="45576"/>
                  </a:cubicBezTo>
                  <a:cubicBezTo>
                    <a:pt x="8344" y="40707"/>
                    <a:pt x="11328" y="32066"/>
                    <a:pt x="14962" y="25413"/>
                  </a:cubicBezTo>
                  <a:cubicBezTo>
                    <a:pt x="19249" y="17561"/>
                    <a:pt x="22986" y="9469"/>
                    <a:pt x="26930" y="1445"/>
                  </a:cubicBezTo>
                  <a:cubicBezTo>
                    <a:pt x="27547" y="347"/>
                    <a:pt x="25901" y="-613"/>
                    <a:pt x="25181" y="485"/>
                  </a:cubicBezTo>
                  <a:close/>
                </a:path>
              </a:pathLst>
            </a:custGeom>
            <a:solidFill>
              <a:srgbClr val="1A1A1A"/>
            </a:solidFill>
            <a:ln w="3429"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ED2CF48A-9CA1-986A-14D0-602D70B12E3B}"/>
                </a:ext>
              </a:extLst>
            </p:cNvPr>
            <p:cNvSpPr/>
            <p:nvPr/>
          </p:nvSpPr>
          <p:spPr>
            <a:xfrm>
              <a:off x="6432291" y="1108883"/>
              <a:ext cx="23449" cy="42688"/>
            </a:xfrm>
            <a:custGeom>
              <a:avLst/>
              <a:gdLst>
                <a:gd name="connsiteX0" fmla="*/ 21675 w 23449"/>
                <a:gd name="connsiteY0" fmla="*/ 394 h 42688"/>
                <a:gd name="connsiteX1" fmla="*/ 8953 w 23449"/>
                <a:gd name="connsiteY1" fmla="*/ 21243 h 42688"/>
                <a:gd name="connsiteX2" fmla="*/ 4 w 23449"/>
                <a:gd name="connsiteY2" fmla="*/ 41439 h 42688"/>
                <a:gd name="connsiteX3" fmla="*/ 1890 w 23449"/>
                <a:gd name="connsiteY3" fmla="*/ 42502 h 42688"/>
                <a:gd name="connsiteX4" fmla="*/ 13377 w 23449"/>
                <a:gd name="connsiteY4" fmla="*/ 23746 h 42688"/>
                <a:gd name="connsiteX5" fmla="*/ 23389 w 23449"/>
                <a:gd name="connsiteY5" fmla="*/ 1080 h 42688"/>
                <a:gd name="connsiteX6" fmla="*/ 21675 w 23449"/>
                <a:gd name="connsiteY6" fmla="*/ 394 h 4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49" h="42688">
                  <a:moveTo>
                    <a:pt x="21675" y="394"/>
                  </a:moveTo>
                  <a:cubicBezTo>
                    <a:pt x="16874" y="7012"/>
                    <a:pt x="12862" y="14110"/>
                    <a:pt x="8953" y="21243"/>
                  </a:cubicBezTo>
                  <a:cubicBezTo>
                    <a:pt x="5593" y="27380"/>
                    <a:pt x="-168" y="34307"/>
                    <a:pt x="4" y="41439"/>
                  </a:cubicBezTo>
                  <a:cubicBezTo>
                    <a:pt x="38" y="42297"/>
                    <a:pt x="1101" y="43051"/>
                    <a:pt x="1890" y="42502"/>
                  </a:cubicBezTo>
                  <a:cubicBezTo>
                    <a:pt x="7925" y="38388"/>
                    <a:pt x="10256" y="30021"/>
                    <a:pt x="13377" y="23746"/>
                  </a:cubicBezTo>
                  <a:cubicBezTo>
                    <a:pt x="17080" y="16339"/>
                    <a:pt x="20681" y="8864"/>
                    <a:pt x="23389" y="1080"/>
                  </a:cubicBezTo>
                  <a:cubicBezTo>
                    <a:pt x="23767" y="86"/>
                    <a:pt x="22258" y="-394"/>
                    <a:pt x="21675" y="394"/>
                  </a:cubicBezTo>
                  <a:close/>
                </a:path>
              </a:pathLst>
            </a:custGeom>
            <a:solidFill>
              <a:srgbClr val="1A1A1A"/>
            </a:solidFill>
            <a:ln w="3429"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0378F017-6333-1157-7B9E-2885D582B719}"/>
                </a:ext>
              </a:extLst>
            </p:cNvPr>
            <p:cNvSpPr/>
            <p:nvPr/>
          </p:nvSpPr>
          <p:spPr>
            <a:xfrm>
              <a:off x="6435564" y="1110530"/>
              <a:ext cx="27713" cy="46898"/>
            </a:xfrm>
            <a:custGeom>
              <a:avLst/>
              <a:gdLst>
                <a:gd name="connsiteX0" fmla="*/ 24883 w 27713"/>
                <a:gd name="connsiteY0" fmla="*/ 667 h 46898"/>
                <a:gd name="connsiteX1" fmla="*/ 11304 w 27713"/>
                <a:gd name="connsiteY1" fmla="*/ 23504 h 46898"/>
                <a:gd name="connsiteX2" fmla="*/ 57 w 27713"/>
                <a:gd name="connsiteY2" fmla="*/ 44490 h 46898"/>
                <a:gd name="connsiteX3" fmla="*/ 3417 w 27713"/>
                <a:gd name="connsiteY3" fmla="*/ 46375 h 46898"/>
                <a:gd name="connsiteX4" fmla="*/ 16345 w 27713"/>
                <a:gd name="connsiteY4" fmla="*/ 26350 h 46898"/>
                <a:gd name="connsiteX5" fmla="*/ 27626 w 27713"/>
                <a:gd name="connsiteY5" fmla="*/ 1798 h 46898"/>
                <a:gd name="connsiteX6" fmla="*/ 24883 w 27713"/>
                <a:gd name="connsiteY6" fmla="*/ 667 h 4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3" h="46898">
                  <a:moveTo>
                    <a:pt x="24883" y="667"/>
                  </a:moveTo>
                  <a:cubicBezTo>
                    <a:pt x="20288" y="8245"/>
                    <a:pt x="15693" y="15789"/>
                    <a:pt x="11304" y="23504"/>
                  </a:cubicBezTo>
                  <a:cubicBezTo>
                    <a:pt x="7464" y="30225"/>
                    <a:pt x="1737" y="36946"/>
                    <a:pt x="57" y="44490"/>
                  </a:cubicBezTo>
                  <a:cubicBezTo>
                    <a:pt x="-389" y="46444"/>
                    <a:pt x="1875" y="47644"/>
                    <a:pt x="3417" y="46375"/>
                  </a:cubicBezTo>
                  <a:cubicBezTo>
                    <a:pt x="9453" y="41369"/>
                    <a:pt x="12641" y="33105"/>
                    <a:pt x="16345" y="26350"/>
                  </a:cubicBezTo>
                  <a:cubicBezTo>
                    <a:pt x="20700" y="18395"/>
                    <a:pt x="24300" y="10200"/>
                    <a:pt x="27626" y="1798"/>
                  </a:cubicBezTo>
                  <a:cubicBezTo>
                    <a:pt x="28209" y="221"/>
                    <a:pt x="25706" y="-705"/>
                    <a:pt x="24883" y="667"/>
                  </a:cubicBezTo>
                  <a:close/>
                </a:path>
              </a:pathLst>
            </a:custGeom>
            <a:solidFill>
              <a:srgbClr val="1A1A1A"/>
            </a:solidFill>
            <a:ln w="3429"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A4AA7537-26C3-AC11-0C91-C9AF356EA57A}"/>
                </a:ext>
              </a:extLst>
            </p:cNvPr>
            <p:cNvSpPr/>
            <p:nvPr/>
          </p:nvSpPr>
          <p:spPr>
            <a:xfrm>
              <a:off x="6450880" y="1114121"/>
              <a:ext cx="20750" cy="47188"/>
            </a:xfrm>
            <a:custGeom>
              <a:avLst/>
              <a:gdLst>
                <a:gd name="connsiteX0" fmla="*/ 17934 w 20750"/>
                <a:gd name="connsiteY0" fmla="*/ 951 h 47188"/>
                <a:gd name="connsiteX1" fmla="*/ 7373 w 20750"/>
                <a:gd name="connsiteY1" fmla="*/ 25537 h 47188"/>
                <a:gd name="connsiteX2" fmla="*/ 0 w 20750"/>
                <a:gd name="connsiteY2" fmla="*/ 45700 h 47188"/>
                <a:gd name="connsiteX3" fmla="*/ 2675 w 20750"/>
                <a:gd name="connsiteY3" fmla="*/ 46763 h 47188"/>
                <a:gd name="connsiteX4" fmla="*/ 12654 w 20750"/>
                <a:gd name="connsiteY4" fmla="*/ 27663 h 47188"/>
                <a:gd name="connsiteX5" fmla="*/ 20677 w 20750"/>
                <a:gd name="connsiteY5" fmla="*/ 1671 h 47188"/>
                <a:gd name="connsiteX6" fmla="*/ 17934 w 20750"/>
                <a:gd name="connsiteY6" fmla="*/ 951 h 4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0" h="47188">
                  <a:moveTo>
                    <a:pt x="17934" y="951"/>
                  </a:moveTo>
                  <a:cubicBezTo>
                    <a:pt x="14814" y="9284"/>
                    <a:pt x="10939" y="17376"/>
                    <a:pt x="7373" y="25537"/>
                  </a:cubicBezTo>
                  <a:cubicBezTo>
                    <a:pt x="4561" y="31949"/>
                    <a:pt x="172" y="38636"/>
                    <a:pt x="0" y="45700"/>
                  </a:cubicBezTo>
                  <a:cubicBezTo>
                    <a:pt x="-34" y="47071"/>
                    <a:pt x="1715" y="47654"/>
                    <a:pt x="2675" y="46763"/>
                  </a:cubicBezTo>
                  <a:cubicBezTo>
                    <a:pt x="8127" y="41928"/>
                    <a:pt x="10047" y="34213"/>
                    <a:pt x="12654" y="27663"/>
                  </a:cubicBezTo>
                  <a:cubicBezTo>
                    <a:pt x="16014" y="19194"/>
                    <a:pt x="18140" y="10381"/>
                    <a:pt x="20677" y="1671"/>
                  </a:cubicBezTo>
                  <a:cubicBezTo>
                    <a:pt x="21226" y="-43"/>
                    <a:pt x="18551" y="-695"/>
                    <a:pt x="17934" y="951"/>
                  </a:cubicBezTo>
                  <a:close/>
                </a:path>
              </a:pathLst>
            </a:custGeom>
            <a:solidFill>
              <a:srgbClr val="1A1A1A"/>
            </a:solidFill>
            <a:ln w="3429"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47D5C5E6-4F2E-6838-EE68-7CB0C50E3CD5}"/>
                </a:ext>
              </a:extLst>
            </p:cNvPr>
            <p:cNvSpPr/>
            <p:nvPr/>
          </p:nvSpPr>
          <p:spPr>
            <a:xfrm>
              <a:off x="6453722" y="1116400"/>
              <a:ext cx="28786" cy="52678"/>
            </a:xfrm>
            <a:custGeom>
              <a:avLst/>
              <a:gdLst>
                <a:gd name="connsiteX0" fmla="*/ 4462 w 28786"/>
                <a:gd name="connsiteY0" fmla="*/ 51650 h 52678"/>
                <a:gd name="connsiteX1" fmla="*/ 28671 w 28786"/>
                <a:gd name="connsiteY1" fmla="*/ 2443 h 52678"/>
                <a:gd name="connsiteX2" fmla="*/ 25002 w 28786"/>
                <a:gd name="connsiteY2" fmla="*/ 935 h 52678"/>
                <a:gd name="connsiteX3" fmla="*/ 11697 w 28786"/>
                <a:gd name="connsiteY3" fmla="*/ 26584 h 52678"/>
                <a:gd name="connsiteX4" fmla="*/ 107 w 28786"/>
                <a:gd name="connsiteY4" fmla="*/ 49867 h 52678"/>
                <a:gd name="connsiteX5" fmla="*/ 4051 w 28786"/>
                <a:gd name="connsiteY5" fmla="*/ 52061 h 52678"/>
                <a:gd name="connsiteX6" fmla="*/ 4085 w 28786"/>
                <a:gd name="connsiteY6" fmla="*/ 52095 h 52678"/>
                <a:gd name="connsiteX7" fmla="*/ 4462 w 28786"/>
                <a:gd name="connsiteY7" fmla="*/ 51650 h 52678"/>
                <a:gd name="connsiteX8" fmla="*/ 4462 w 28786"/>
                <a:gd name="connsiteY8" fmla="*/ 51650 h 52678"/>
                <a:gd name="connsiteX9" fmla="*/ 4462 w 28786"/>
                <a:gd name="connsiteY9" fmla="*/ 51650 h 5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 h="52678">
                  <a:moveTo>
                    <a:pt x="4462" y="51650"/>
                  </a:moveTo>
                  <a:cubicBezTo>
                    <a:pt x="16052" y="38277"/>
                    <a:pt x="22601" y="18697"/>
                    <a:pt x="28671" y="2443"/>
                  </a:cubicBezTo>
                  <a:cubicBezTo>
                    <a:pt x="29459" y="386"/>
                    <a:pt x="25996" y="-1020"/>
                    <a:pt x="25002" y="935"/>
                  </a:cubicBezTo>
                  <a:cubicBezTo>
                    <a:pt x="20647" y="9507"/>
                    <a:pt x="16121" y="18045"/>
                    <a:pt x="11697" y="26584"/>
                  </a:cubicBezTo>
                  <a:cubicBezTo>
                    <a:pt x="7754" y="34230"/>
                    <a:pt x="2679" y="41637"/>
                    <a:pt x="107" y="49867"/>
                  </a:cubicBezTo>
                  <a:cubicBezTo>
                    <a:pt x="-613" y="52198"/>
                    <a:pt x="2473" y="53536"/>
                    <a:pt x="4051" y="52061"/>
                  </a:cubicBezTo>
                  <a:lnTo>
                    <a:pt x="4085" y="52095"/>
                  </a:lnTo>
                  <a:cubicBezTo>
                    <a:pt x="4188" y="51993"/>
                    <a:pt x="4291" y="51821"/>
                    <a:pt x="4462" y="51650"/>
                  </a:cubicBezTo>
                  <a:cubicBezTo>
                    <a:pt x="4428" y="51684"/>
                    <a:pt x="4428" y="51684"/>
                    <a:pt x="4462" y="51650"/>
                  </a:cubicBezTo>
                  <a:cubicBezTo>
                    <a:pt x="4428" y="51650"/>
                    <a:pt x="4428" y="51650"/>
                    <a:pt x="4462" y="51650"/>
                  </a:cubicBezTo>
                  <a:close/>
                </a:path>
              </a:pathLst>
            </a:custGeom>
            <a:solidFill>
              <a:srgbClr val="1A1A1A"/>
            </a:solidFill>
            <a:ln w="3429"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7F8C12BD-D2B7-CA51-5E38-07880014427D}"/>
                </a:ext>
              </a:extLst>
            </p:cNvPr>
            <p:cNvSpPr/>
            <p:nvPr/>
          </p:nvSpPr>
          <p:spPr>
            <a:xfrm>
              <a:off x="6463974" y="1124822"/>
              <a:ext cx="27906" cy="53471"/>
            </a:xfrm>
            <a:custGeom>
              <a:avLst/>
              <a:gdLst>
                <a:gd name="connsiteX0" fmla="*/ 24488 w 27906"/>
                <a:gd name="connsiteY0" fmla="*/ 812 h 53471"/>
                <a:gd name="connsiteX1" fmla="*/ 142 w 27906"/>
                <a:gd name="connsiteY1" fmla="*/ 50121 h 53471"/>
                <a:gd name="connsiteX2" fmla="*/ 5663 w 27906"/>
                <a:gd name="connsiteY2" fmla="*/ 51595 h 53471"/>
                <a:gd name="connsiteX3" fmla="*/ 5834 w 27906"/>
                <a:gd name="connsiteY3" fmla="*/ 49881 h 53471"/>
                <a:gd name="connsiteX4" fmla="*/ 5217 w 27906"/>
                <a:gd name="connsiteY4" fmla="*/ 48783 h 53471"/>
                <a:gd name="connsiteX5" fmla="*/ 7343 w 27906"/>
                <a:gd name="connsiteY5" fmla="*/ 48921 h 53471"/>
                <a:gd name="connsiteX6" fmla="*/ 10498 w 27906"/>
                <a:gd name="connsiteY6" fmla="*/ 41823 h 53471"/>
                <a:gd name="connsiteX7" fmla="*/ 16875 w 27906"/>
                <a:gd name="connsiteY7" fmla="*/ 27661 h 53471"/>
                <a:gd name="connsiteX8" fmla="*/ 27780 w 27906"/>
                <a:gd name="connsiteY8" fmla="*/ 2149 h 53471"/>
                <a:gd name="connsiteX9" fmla="*/ 24488 w 27906"/>
                <a:gd name="connsiteY9" fmla="*/ 812 h 53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06" h="53471">
                  <a:moveTo>
                    <a:pt x="24488" y="812"/>
                  </a:moveTo>
                  <a:cubicBezTo>
                    <a:pt x="15470" y="16448"/>
                    <a:pt x="5388" y="32873"/>
                    <a:pt x="142" y="50121"/>
                  </a:cubicBezTo>
                  <a:cubicBezTo>
                    <a:pt x="-921" y="53653"/>
                    <a:pt x="4291" y="54784"/>
                    <a:pt x="5663" y="51595"/>
                  </a:cubicBezTo>
                  <a:cubicBezTo>
                    <a:pt x="5903" y="51012"/>
                    <a:pt x="5868" y="50532"/>
                    <a:pt x="5834" y="49881"/>
                  </a:cubicBezTo>
                  <a:cubicBezTo>
                    <a:pt x="5800" y="49435"/>
                    <a:pt x="5560" y="49058"/>
                    <a:pt x="5217" y="48783"/>
                  </a:cubicBezTo>
                  <a:cubicBezTo>
                    <a:pt x="5937" y="48818"/>
                    <a:pt x="6657" y="48886"/>
                    <a:pt x="7343" y="48921"/>
                  </a:cubicBezTo>
                  <a:cubicBezTo>
                    <a:pt x="8440" y="46589"/>
                    <a:pt x="9503" y="44223"/>
                    <a:pt x="10498" y="41823"/>
                  </a:cubicBezTo>
                  <a:cubicBezTo>
                    <a:pt x="12589" y="37091"/>
                    <a:pt x="14715" y="32359"/>
                    <a:pt x="16875" y="27661"/>
                  </a:cubicBezTo>
                  <a:cubicBezTo>
                    <a:pt x="20716" y="19225"/>
                    <a:pt x="24145" y="10653"/>
                    <a:pt x="27780" y="2149"/>
                  </a:cubicBezTo>
                  <a:cubicBezTo>
                    <a:pt x="28568" y="297"/>
                    <a:pt x="25448" y="-868"/>
                    <a:pt x="24488" y="812"/>
                  </a:cubicBezTo>
                  <a:close/>
                </a:path>
              </a:pathLst>
            </a:custGeom>
            <a:solidFill>
              <a:srgbClr val="1A1A1A"/>
            </a:solidFill>
            <a:ln w="3429"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AE4C441F-2E7B-5FB7-F7DC-AFD72E27B1C9}"/>
                </a:ext>
              </a:extLst>
            </p:cNvPr>
            <p:cNvSpPr/>
            <p:nvPr/>
          </p:nvSpPr>
          <p:spPr>
            <a:xfrm>
              <a:off x="6476046" y="1126747"/>
              <a:ext cx="24690" cy="51130"/>
            </a:xfrm>
            <a:custGeom>
              <a:avLst/>
              <a:gdLst>
                <a:gd name="connsiteX0" fmla="*/ 21056 w 24690"/>
                <a:gd name="connsiteY0" fmla="*/ 1217 h 51130"/>
                <a:gd name="connsiteX1" fmla="*/ 8506 w 24690"/>
                <a:gd name="connsiteY1" fmla="*/ 29404 h 51130"/>
                <a:gd name="connsiteX2" fmla="*/ 2 w 24690"/>
                <a:gd name="connsiteY2" fmla="*/ 49635 h 51130"/>
                <a:gd name="connsiteX3" fmla="*/ 2300 w 24690"/>
                <a:gd name="connsiteY3" fmla="*/ 50904 h 51130"/>
                <a:gd name="connsiteX4" fmla="*/ 15536 w 24690"/>
                <a:gd name="connsiteY4" fmla="*/ 29370 h 51130"/>
                <a:gd name="connsiteX5" fmla="*/ 24623 w 24690"/>
                <a:gd name="connsiteY5" fmla="*/ 2178 h 51130"/>
                <a:gd name="connsiteX6" fmla="*/ 21056 w 24690"/>
                <a:gd name="connsiteY6" fmla="*/ 1217 h 5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90" h="51130">
                  <a:moveTo>
                    <a:pt x="21056" y="1217"/>
                  </a:moveTo>
                  <a:cubicBezTo>
                    <a:pt x="17387" y="10784"/>
                    <a:pt x="12895" y="20146"/>
                    <a:pt x="8506" y="29404"/>
                  </a:cubicBezTo>
                  <a:cubicBezTo>
                    <a:pt x="5352" y="35988"/>
                    <a:pt x="482" y="42263"/>
                    <a:pt x="2" y="49635"/>
                  </a:cubicBezTo>
                  <a:cubicBezTo>
                    <a:pt x="-66" y="50698"/>
                    <a:pt x="1374" y="51555"/>
                    <a:pt x="2300" y="50904"/>
                  </a:cubicBezTo>
                  <a:cubicBezTo>
                    <a:pt x="9329" y="46000"/>
                    <a:pt x="12175" y="36879"/>
                    <a:pt x="15536" y="29370"/>
                  </a:cubicBezTo>
                  <a:cubicBezTo>
                    <a:pt x="19479" y="20523"/>
                    <a:pt x="22051" y="11470"/>
                    <a:pt x="24623" y="2178"/>
                  </a:cubicBezTo>
                  <a:cubicBezTo>
                    <a:pt x="25206" y="-86"/>
                    <a:pt x="21845" y="-874"/>
                    <a:pt x="21056" y="1217"/>
                  </a:cubicBezTo>
                  <a:close/>
                </a:path>
              </a:pathLst>
            </a:custGeom>
            <a:solidFill>
              <a:srgbClr val="1A1A1A"/>
            </a:solidFill>
            <a:ln w="3429"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5F4F8C2C-9269-F236-05B9-EF5004DFC1B6}"/>
                </a:ext>
              </a:extLst>
            </p:cNvPr>
            <p:cNvSpPr/>
            <p:nvPr/>
          </p:nvSpPr>
          <p:spPr>
            <a:xfrm>
              <a:off x="6483139" y="1132387"/>
              <a:ext cx="26083" cy="53379"/>
            </a:xfrm>
            <a:custGeom>
              <a:avLst/>
              <a:gdLst>
                <a:gd name="connsiteX0" fmla="*/ 24388 w 26083"/>
                <a:gd name="connsiteY0" fmla="*/ 447 h 53379"/>
                <a:gd name="connsiteX1" fmla="*/ 11015 w 26083"/>
                <a:gd name="connsiteY1" fmla="*/ 27262 h 53379"/>
                <a:gd name="connsiteX2" fmla="*/ 8 w 26083"/>
                <a:gd name="connsiteY2" fmla="*/ 52122 h 53379"/>
                <a:gd name="connsiteX3" fmla="*/ 2340 w 26083"/>
                <a:gd name="connsiteY3" fmla="*/ 53048 h 53379"/>
                <a:gd name="connsiteX4" fmla="*/ 15884 w 26083"/>
                <a:gd name="connsiteY4" fmla="*/ 30005 h 53379"/>
                <a:gd name="connsiteX5" fmla="*/ 26068 w 26083"/>
                <a:gd name="connsiteY5" fmla="*/ 1133 h 53379"/>
                <a:gd name="connsiteX6" fmla="*/ 24388 w 26083"/>
                <a:gd name="connsiteY6" fmla="*/ 447 h 5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83" h="53379">
                  <a:moveTo>
                    <a:pt x="24388" y="447"/>
                  </a:moveTo>
                  <a:cubicBezTo>
                    <a:pt x="19142" y="8917"/>
                    <a:pt x="15336" y="18312"/>
                    <a:pt x="11015" y="27262"/>
                  </a:cubicBezTo>
                  <a:cubicBezTo>
                    <a:pt x="7175" y="35252"/>
                    <a:pt x="865" y="43275"/>
                    <a:pt x="8" y="52122"/>
                  </a:cubicBezTo>
                  <a:cubicBezTo>
                    <a:pt x="-129" y="53391"/>
                    <a:pt x="1551" y="53700"/>
                    <a:pt x="2340" y="53048"/>
                  </a:cubicBezTo>
                  <a:cubicBezTo>
                    <a:pt x="9266" y="47596"/>
                    <a:pt x="12284" y="37720"/>
                    <a:pt x="15884" y="30005"/>
                  </a:cubicBezTo>
                  <a:cubicBezTo>
                    <a:pt x="20136" y="20781"/>
                    <a:pt x="24320" y="11111"/>
                    <a:pt x="26068" y="1133"/>
                  </a:cubicBezTo>
                  <a:cubicBezTo>
                    <a:pt x="26240" y="173"/>
                    <a:pt x="24937" y="-479"/>
                    <a:pt x="24388" y="447"/>
                  </a:cubicBezTo>
                  <a:close/>
                </a:path>
              </a:pathLst>
            </a:custGeom>
            <a:solidFill>
              <a:srgbClr val="1A1A1A"/>
            </a:solidFill>
            <a:ln w="3429"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BD51A82F-68CD-7E46-0AA6-17150A003AA6}"/>
                </a:ext>
              </a:extLst>
            </p:cNvPr>
            <p:cNvSpPr/>
            <p:nvPr/>
          </p:nvSpPr>
          <p:spPr>
            <a:xfrm>
              <a:off x="6494543" y="1138003"/>
              <a:ext cx="35612" cy="56043"/>
            </a:xfrm>
            <a:custGeom>
              <a:avLst/>
              <a:gdLst>
                <a:gd name="connsiteX0" fmla="*/ 35512 w 35612"/>
                <a:gd name="connsiteY0" fmla="*/ 8101 h 56043"/>
                <a:gd name="connsiteX1" fmla="*/ 31946 w 35612"/>
                <a:gd name="connsiteY1" fmla="*/ 6661 h 56043"/>
                <a:gd name="connsiteX2" fmla="*/ 21214 w 35612"/>
                <a:gd name="connsiteY2" fmla="*/ 30116 h 56043"/>
                <a:gd name="connsiteX3" fmla="*/ 21282 w 35612"/>
                <a:gd name="connsiteY3" fmla="*/ 29944 h 56043"/>
                <a:gd name="connsiteX4" fmla="*/ 27797 w 35612"/>
                <a:gd name="connsiteY4" fmla="*/ 5873 h 56043"/>
                <a:gd name="connsiteX5" fmla="*/ 24162 w 35612"/>
                <a:gd name="connsiteY5" fmla="*/ 4912 h 56043"/>
                <a:gd name="connsiteX6" fmla="*/ 15624 w 35612"/>
                <a:gd name="connsiteY6" fmla="*/ 25281 h 56043"/>
                <a:gd name="connsiteX7" fmla="*/ 10995 w 35612"/>
                <a:gd name="connsiteY7" fmla="*/ 35190 h 56043"/>
                <a:gd name="connsiteX8" fmla="*/ 21762 w 35612"/>
                <a:gd name="connsiteY8" fmla="*/ 2306 h 56043"/>
                <a:gd name="connsiteX9" fmla="*/ 18367 w 35612"/>
                <a:gd name="connsiteY9" fmla="*/ 900 h 56043"/>
                <a:gd name="connsiteX10" fmla="*/ 91 w 35612"/>
                <a:gd name="connsiteY10" fmla="*/ 46609 h 56043"/>
                <a:gd name="connsiteX11" fmla="*/ 5200 w 35612"/>
                <a:gd name="connsiteY11" fmla="*/ 48358 h 56043"/>
                <a:gd name="connsiteX12" fmla="*/ 5646 w 35612"/>
                <a:gd name="connsiteY12" fmla="*/ 47329 h 56043"/>
                <a:gd name="connsiteX13" fmla="*/ 5543 w 35612"/>
                <a:gd name="connsiteY13" fmla="*/ 47603 h 56043"/>
                <a:gd name="connsiteX14" fmla="*/ 11270 w 35612"/>
                <a:gd name="connsiteY14" fmla="*/ 49935 h 56043"/>
                <a:gd name="connsiteX15" fmla="*/ 11270 w 35612"/>
                <a:gd name="connsiteY15" fmla="*/ 49935 h 56043"/>
                <a:gd name="connsiteX16" fmla="*/ 16070 w 35612"/>
                <a:gd name="connsiteY16" fmla="*/ 41911 h 56043"/>
                <a:gd name="connsiteX17" fmla="*/ 11612 w 35612"/>
                <a:gd name="connsiteY17" fmla="*/ 52335 h 56043"/>
                <a:gd name="connsiteX18" fmla="*/ 17682 w 35612"/>
                <a:gd name="connsiteY18" fmla="*/ 53913 h 56043"/>
                <a:gd name="connsiteX19" fmla="*/ 17750 w 35612"/>
                <a:gd name="connsiteY19" fmla="*/ 53947 h 56043"/>
                <a:gd name="connsiteX20" fmla="*/ 35512 w 35612"/>
                <a:gd name="connsiteY20" fmla="*/ 8101 h 5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612" h="56043">
                  <a:moveTo>
                    <a:pt x="35512" y="8101"/>
                  </a:moveTo>
                  <a:cubicBezTo>
                    <a:pt x="36233" y="6113"/>
                    <a:pt x="32872" y="4707"/>
                    <a:pt x="31946" y="6661"/>
                  </a:cubicBezTo>
                  <a:cubicBezTo>
                    <a:pt x="28312" y="14445"/>
                    <a:pt x="24711" y="22263"/>
                    <a:pt x="21214" y="30116"/>
                  </a:cubicBezTo>
                  <a:cubicBezTo>
                    <a:pt x="21248" y="30047"/>
                    <a:pt x="21248" y="30013"/>
                    <a:pt x="21282" y="29944"/>
                  </a:cubicBezTo>
                  <a:cubicBezTo>
                    <a:pt x="24402" y="22332"/>
                    <a:pt x="27626" y="14136"/>
                    <a:pt x="27797" y="5873"/>
                  </a:cubicBezTo>
                  <a:cubicBezTo>
                    <a:pt x="27831" y="3987"/>
                    <a:pt x="25123" y="3301"/>
                    <a:pt x="24162" y="4912"/>
                  </a:cubicBezTo>
                  <a:cubicBezTo>
                    <a:pt x="20391" y="11256"/>
                    <a:pt x="18333" y="18491"/>
                    <a:pt x="15624" y="25281"/>
                  </a:cubicBezTo>
                  <a:cubicBezTo>
                    <a:pt x="14287" y="28641"/>
                    <a:pt x="12641" y="31933"/>
                    <a:pt x="10995" y="35190"/>
                  </a:cubicBezTo>
                  <a:cubicBezTo>
                    <a:pt x="15178" y="24423"/>
                    <a:pt x="18402" y="13108"/>
                    <a:pt x="21762" y="2306"/>
                  </a:cubicBezTo>
                  <a:cubicBezTo>
                    <a:pt x="22345" y="386"/>
                    <a:pt x="19225" y="-985"/>
                    <a:pt x="18367" y="900"/>
                  </a:cubicBezTo>
                  <a:cubicBezTo>
                    <a:pt x="11749" y="15645"/>
                    <a:pt x="4034" y="30973"/>
                    <a:pt x="91" y="46609"/>
                  </a:cubicBezTo>
                  <a:cubicBezTo>
                    <a:pt x="-732" y="49832"/>
                    <a:pt x="4274" y="51170"/>
                    <a:pt x="5200" y="48358"/>
                  </a:cubicBezTo>
                  <a:cubicBezTo>
                    <a:pt x="5372" y="48015"/>
                    <a:pt x="5509" y="47672"/>
                    <a:pt x="5646" y="47329"/>
                  </a:cubicBezTo>
                  <a:cubicBezTo>
                    <a:pt x="5612" y="47432"/>
                    <a:pt x="5577" y="47501"/>
                    <a:pt x="5543" y="47603"/>
                  </a:cubicBezTo>
                  <a:cubicBezTo>
                    <a:pt x="4412" y="51101"/>
                    <a:pt x="9795" y="52747"/>
                    <a:pt x="11270" y="49935"/>
                  </a:cubicBezTo>
                  <a:cubicBezTo>
                    <a:pt x="11270" y="49935"/>
                    <a:pt x="11270" y="49935"/>
                    <a:pt x="11270" y="49935"/>
                  </a:cubicBezTo>
                  <a:cubicBezTo>
                    <a:pt x="13190" y="47501"/>
                    <a:pt x="14699" y="44757"/>
                    <a:pt x="16070" y="41911"/>
                  </a:cubicBezTo>
                  <a:cubicBezTo>
                    <a:pt x="14596" y="45375"/>
                    <a:pt x="13018" y="48838"/>
                    <a:pt x="11612" y="52335"/>
                  </a:cubicBezTo>
                  <a:cubicBezTo>
                    <a:pt x="10069" y="56107"/>
                    <a:pt x="16825" y="57616"/>
                    <a:pt x="17682" y="53913"/>
                  </a:cubicBezTo>
                  <a:cubicBezTo>
                    <a:pt x="17716" y="53913"/>
                    <a:pt x="17716" y="53947"/>
                    <a:pt x="17750" y="53947"/>
                  </a:cubicBezTo>
                  <a:cubicBezTo>
                    <a:pt x="24197" y="38894"/>
                    <a:pt x="29855" y="23498"/>
                    <a:pt x="35512" y="8101"/>
                  </a:cubicBezTo>
                  <a:close/>
                </a:path>
              </a:pathLst>
            </a:custGeom>
            <a:solidFill>
              <a:srgbClr val="1A1A1A"/>
            </a:solidFill>
            <a:ln w="3429"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B8B8D22E-A3EF-BCD6-5C55-C3F7B46BF828}"/>
                </a:ext>
              </a:extLst>
            </p:cNvPr>
            <p:cNvSpPr/>
            <p:nvPr/>
          </p:nvSpPr>
          <p:spPr>
            <a:xfrm>
              <a:off x="6515567" y="1150063"/>
              <a:ext cx="21557" cy="42715"/>
            </a:xfrm>
            <a:custGeom>
              <a:avLst/>
              <a:gdLst>
                <a:gd name="connsiteX0" fmla="*/ 16889 w 21557"/>
                <a:gd name="connsiteY0" fmla="*/ 1254 h 42715"/>
                <a:gd name="connsiteX1" fmla="*/ 121 w 21557"/>
                <a:gd name="connsiteY1" fmla="*/ 39213 h 42715"/>
                <a:gd name="connsiteX2" fmla="*/ 6054 w 21557"/>
                <a:gd name="connsiteY2" fmla="*/ 40447 h 42715"/>
                <a:gd name="connsiteX3" fmla="*/ 21279 w 21557"/>
                <a:gd name="connsiteY3" fmla="*/ 3757 h 42715"/>
                <a:gd name="connsiteX4" fmla="*/ 16889 w 21557"/>
                <a:gd name="connsiteY4" fmla="*/ 1254 h 4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7" h="42715">
                  <a:moveTo>
                    <a:pt x="16889" y="1254"/>
                  </a:moveTo>
                  <a:cubicBezTo>
                    <a:pt x="10511" y="13255"/>
                    <a:pt x="3413" y="25977"/>
                    <a:pt x="121" y="39213"/>
                  </a:cubicBezTo>
                  <a:cubicBezTo>
                    <a:pt x="-976" y="43671"/>
                    <a:pt x="5711" y="43636"/>
                    <a:pt x="6054" y="40447"/>
                  </a:cubicBezTo>
                  <a:cubicBezTo>
                    <a:pt x="11403" y="28309"/>
                    <a:pt x="15312" y="15690"/>
                    <a:pt x="21279" y="3757"/>
                  </a:cubicBezTo>
                  <a:cubicBezTo>
                    <a:pt x="22684" y="911"/>
                    <a:pt x="18398" y="-1592"/>
                    <a:pt x="16889" y="1254"/>
                  </a:cubicBezTo>
                  <a:close/>
                </a:path>
              </a:pathLst>
            </a:custGeom>
            <a:solidFill>
              <a:srgbClr val="1A1A1A"/>
            </a:solidFill>
            <a:ln w="3429"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7B7FB02A-442D-ECC3-AC0F-21BF8EE76C33}"/>
                </a:ext>
              </a:extLst>
            </p:cNvPr>
            <p:cNvSpPr/>
            <p:nvPr/>
          </p:nvSpPr>
          <p:spPr>
            <a:xfrm>
              <a:off x="6530292" y="1146584"/>
              <a:ext cx="21236" cy="46180"/>
            </a:xfrm>
            <a:custGeom>
              <a:avLst/>
              <a:gdLst>
                <a:gd name="connsiteX0" fmla="*/ 15845 w 21236"/>
                <a:gd name="connsiteY0" fmla="*/ 1818 h 46180"/>
                <a:gd name="connsiteX1" fmla="*/ 7718 w 21236"/>
                <a:gd name="connsiteY1" fmla="*/ 22735 h 46180"/>
                <a:gd name="connsiteX2" fmla="*/ 3 w 21236"/>
                <a:gd name="connsiteY2" fmla="*/ 44201 h 46180"/>
                <a:gd name="connsiteX3" fmla="*/ 3535 w 21236"/>
                <a:gd name="connsiteY3" fmla="*/ 45607 h 46180"/>
                <a:gd name="connsiteX4" fmla="*/ 12553 w 21236"/>
                <a:gd name="connsiteY4" fmla="*/ 27296 h 46180"/>
                <a:gd name="connsiteX5" fmla="*/ 21092 w 21236"/>
                <a:gd name="connsiteY5" fmla="*/ 3190 h 46180"/>
                <a:gd name="connsiteX6" fmla="*/ 15845 w 21236"/>
                <a:gd name="connsiteY6" fmla="*/ 1818 h 46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36" h="46180">
                  <a:moveTo>
                    <a:pt x="15845" y="1818"/>
                  </a:moveTo>
                  <a:cubicBezTo>
                    <a:pt x="13205" y="8813"/>
                    <a:pt x="10462" y="15774"/>
                    <a:pt x="7718" y="22735"/>
                  </a:cubicBezTo>
                  <a:cubicBezTo>
                    <a:pt x="4975" y="29696"/>
                    <a:pt x="381" y="36725"/>
                    <a:pt x="3" y="44201"/>
                  </a:cubicBezTo>
                  <a:cubicBezTo>
                    <a:pt x="-100" y="45949"/>
                    <a:pt x="2301" y="46841"/>
                    <a:pt x="3535" y="45607"/>
                  </a:cubicBezTo>
                  <a:cubicBezTo>
                    <a:pt x="8336" y="40703"/>
                    <a:pt x="10084" y="33536"/>
                    <a:pt x="12553" y="27296"/>
                  </a:cubicBezTo>
                  <a:cubicBezTo>
                    <a:pt x="15708" y="19375"/>
                    <a:pt x="18520" y="11351"/>
                    <a:pt x="21092" y="3190"/>
                  </a:cubicBezTo>
                  <a:cubicBezTo>
                    <a:pt x="22155" y="-68"/>
                    <a:pt x="17045" y="-1336"/>
                    <a:pt x="15845" y="1818"/>
                  </a:cubicBezTo>
                  <a:close/>
                </a:path>
              </a:pathLst>
            </a:custGeom>
            <a:solidFill>
              <a:srgbClr val="1A1A1A"/>
            </a:solidFill>
            <a:ln w="3429"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9CE88ECC-2933-F839-3608-183333AA8C06}"/>
                </a:ext>
              </a:extLst>
            </p:cNvPr>
            <p:cNvSpPr/>
            <p:nvPr/>
          </p:nvSpPr>
          <p:spPr>
            <a:xfrm>
              <a:off x="6537714" y="1153823"/>
              <a:ext cx="20636" cy="41531"/>
            </a:xfrm>
            <a:custGeom>
              <a:avLst/>
              <a:gdLst>
                <a:gd name="connsiteX0" fmla="*/ 18950 w 20636"/>
                <a:gd name="connsiteY0" fmla="*/ 408 h 41531"/>
                <a:gd name="connsiteX1" fmla="*/ 8595 w 20636"/>
                <a:gd name="connsiteY1" fmla="*/ 21462 h 41531"/>
                <a:gd name="connsiteX2" fmla="*/ 22 w 20636"/>
                <a:gd name="connsiteY2" fmla="*/ 40630 h 41531"/>
                <a:gd name="connsiteX3" fmla="*/ 1257 w 20636"/>
                <a:gd name="connsiteY3" fmla="*/ 41316 h 41531"/>
                <a:gd name="connsiteX4" fmla="*/ 20630 w 20636"/>
                <a:gd name="connsiteY4" fmla="*/ 820 h 41531"/>
                <a:gd name="connsiteX5" fmla="*/ 18950 w 20636"/>
                <a:gd name="connsiteY5" fmla="*/ 408 h 4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36" h="41531">
                  <a:moveTo>
                    <a:pt x="18950" y="408"/>
                  </a:moveTo>
                  <a:cubicBezTo>
                    <a:pt x="14904" y="7060"/>
                    <a:pt x="12024" y="14467"/>
                    <a:pt x="8595" y="21462"/>
                  </a:cubicBezTo>
                  <a:cubicBezTo>
                    <a:pt x="5509" y="27737"/>
                    <a:pt x="1600" y="33772"/>
                    <a:pt x="22" y="40630"/>
                  </a:cubicBezTo>
                  <a:cubicBezTo>
                    <a:pt x="-149" y="41350"/>
                    <a:pt x="708" y="41831"/>
                    <a:pt x="1257" y="41316"/>
                  </a:cubicBezTo>
                  <a:cubicBezTo>
                    <a:pt x="11681" y="32332"/>
                    <a:pt x="18813" y="14021"/>
                    <a:pt x="20630" y="820"/>
                  </a:cubicBezTo>
                  <a:cubicBezTo>
                    <a:pt x="20733" y="-72"/>
                    <a:pt x="19396" y="-278"/>
                    <a:pt x="18950" y="408"/>
                  </a:cubicBezTo>
                  <a:close/>
                </a:path>
              </a:pathLst>
            </a:custGeom>
            <a:solidFill>
              <a:srgbClr val="1A1A1A"/>
            </a:solidFill>
            <a:ln w="3429"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B261312B-E2F4-7544-1B9A-1B110956E5DB}"/>
                </a:ext>
              </a:extLst>
            </p:cNvPr>
            <p:cNvSpPr/>
            <p:nvPr/>
          </p:nvSpPr>
          <p:spPr>
            <a:xfrm>
              <a:off x="6367085" y="1194631"/>
              <a:ext cx="34189" cy="52037"/>
            </a:xfrm>
            <a:custGeom>
              <a:avLst/>
              <a:gdLst>
                <a:gd name="connsiteX0" fmla="*/ 31674 w 34189"/>
                <a:gd name="connsiteY0" fmla="*/ 610 h 52037"/>
                <a:gd name="connsiteX1" fmla="*/ 14049 w 34189"/>
                <a:gd name="connsiteY1" fmla="*/ 26225 h 52037"/>
                <a:gd name="connsiteX2" fmla="*/ 93 w 34189"/>
                <a:gd name="connsiteY2" fmla="*/ 49954 h 52037"/>
                <a:gd name="connsiteX3" fmla="*/ 2974 w 34189"/>
                <a:gd name="connsiteY3" fmla="*/ 51565 h 52037"/>
                <a:gd name="connsiteX4" fmla="*/ 18473 w 34189"/>
                <a:gd name="connsiteY4" fmla="*/ 28694 h 52037"/>
                <a:gd name="connsiteX5" fmla="*/ 34006 w 34189"/>
                <a:gd name="connsiteY5" fmla="*/ 1879 h 52037"/>
                <a:gd name="connsiteX6" fmla="*/ 31674 w 34189"/>
                <a:gd name="connsiteY6" fmla="*/ 610 h 5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89" h="52037">
                  <a:moveTo>
                    <a:pt x="31674" y="610"/>
                  </a:moveTo>
                  <a:cubicBezTo>
                    <a:pt x="25536" y="9012"/>
                    <a:pt x="19741" y="17550"/>
                    <a:pt x="14049" y="26225"/>
                  </a:cubicBezTo>
                  <a:cubicBezTo>
                    <a:pt x="9111" y="33769"/>
                    <a:pt x="3077" y="41484"/>
                    <a:pt x="93" y="49954"/>
                  </a:cubicBezTo>
                  <a:cubicBezTo>
                    <a:pt x="-490" y="51565"/>
                    <a:pt x="1808" y="52731"/>
                    <a:pt x="2974" y="51565"/>
                  </a:cubicBezTo>
                  <a:cubicBezTo>
                    <a:pt x="9454" y="45085"/>
                    <a:pt x="13638" y="36375"/>
                    <a:pt x="18473" y="28694"/>
                  </a:cubicBezTo>
                  <a:cubicBezTo>
                    <a:pt x="23993" y="19916"/>
                    <a:pt x="29068" y="10966"/>
                    <a:pt x="34006" y="1879"/>
                  </a:cubicBezTo>
                  <a:cubicBezTo>
                    <a:pt x="34829" y="405"/>
                    <a:pt x="32669" y="-761"/>
                    <a:pt x="31674" y="610"/>
                  </a:cubicBezTo>
                  <a:close/>
                </a:path>
              </a:pathLst>
            </a:custGeom>
            <a:solidFill>
              <a:srgbClr val="1A1A1A"/>
            </a:solidFill>
            <a:ln w="3429"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BA7F0C88-B745-07A2-C2CB-F4E5D32AA9EC}"/>
                </a:ext>
              </a:extLst>
            </p:cNvPr>
            <p:cNvSpPr/>
            <p:nvPr/>
          </p:nvSpPr>
          <p:spPr>
            <a:xfrm>
              <a:off x="6373142" y="1199140"/>
              <a:ext cx="35176" cy="58704"/>
            </a:xfrm>
            <a:custGeom>
              <a:avLst/>
              <a:gdLst>
                <a:gd name="connsiteX0" fmla="*/ 32612 w 35176"/>
                <a:gd name="connsiteY0" fmla="*/ 662 h 58704"/>
                <a:gd name="connsiteX1" fmla="*/ 105 w 35176"/>
                <a:gd name="connsiteY1" fmla="*/ 56178 h 58704"/>
                <a:gd name="connsiteX2" fmla="*/ 3500 w 35176"/>
                <a:gd name="connsiteY2" fmla="*/ 58098 h 58704"/>
                <a:gd name="connsiteX3" fmla="*/ 35012 w 35176"/>
                <a:gd name="connsiteY3" fmla="*/ 2000 h 58704"/>
                <a:gd name="connsiteX4" fmla="*/ 32612 w 35176"/>
                <a:gd name="connsiteY4" fmla="*/ 662 h 58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76" h="58704">
                  <a:moveTo>
                    <a:pt x="32612" y="662"/>
                  </a:moveTo>
                  <a:cubicBezTo>
                    <a:pt x="21639" y="18527"/>
                    <a:pt x="7478" y="36564"/>
                    <a:pt x="105" y="56178"/>
                  </a:cubicBezTo>
                  <a:cubicBezTo>
                    <a:pt x="-581" y="57961"/>
                    <a:pt x="2265" y="59641"/>
                    <a:pt x="3500" y="58098"/>
                  </a:cubicBezTo>
                  <a:cubicBezTo>
                    <a:pt x="16770" y="41639"/>
                    <a:pt x="25103" y="20482"/>
                    <a:pt x="35012" y="2000"/>
                  </a:cubicBezTo>
                  <a:cubicBezTo>
                    <a:pt x="35801" y="491"/>
                    <a:pt x="33538" y="-846"/>
                    <a:pt x="32612" y="662"/>
                  </a:cubicBezTo>
                  <a:close/>
                </a:path>
              </a:pathLst>
            </a:custGeom>
            <a:solidFill>
              <a:srgbClr val="1A1A1A"/>
            </a:solidFill>
            <a:ln w="3429"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AE4D3622-EB87-4F56-B7C7-DF0662347211}"/>
                </a:ext>
              </a:extLst>
            </p:cNvPr>
            <p:cNvSpPr/>
            <p:nvPr/>
          </p:nvSpPr>
          <p:spPr>
            <a:xfrm>
              <a:off x="6385690" y="1205818"/>
              <a:ext cx="28056" cy="55917"/>
            </a:xfrm>
            <a:custGeom>
              <a:avLst/>
              <a:gdLst>
                <a:gd name="connsiteX0" fmla="*/ 24659 w 28056"/>
                <a:gd name="connsiteY0" fmla="*/ 911 h 55917"/>
                <a:gd name="connsiteX1" fmla="*/ 10017 w 28056"/>
                <a:gd name="connsiteY1" fmla="*/ 28343 h 55917"/>
                <a:gd name="connsiteX2" fmla="*/ 4 w 28056"/>
                <a:gd name="connsiteY2" fmla="*/ 54575 h 55917"/>
                <a:gd name="connsiteX3" fmla="*/ 2336 w 28056"/>
                <a:gd name="connsiteY3" fmla="*/ 55501 h 55917"/>
                <a:gd name="connsiteX4" fmla="*/ 14646 w 28056"/>
                <a:gd name="connsiteY4" fmla="*/ 30984 h 55917"/>
                <a:gd name="connsiteX5" fmla="*/ 27848 w 28056"/>
                <a:gd name="connsiteY5" fmla="*/ 2729 h 55917"/>
                <a:gd name="connsiteX6" fmla="*/ 24659 w 28056"/>
                <a:gd name="connsiteY6" fmla="*/ 911 h 5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6" h="55917">
                  <a:moveTo>
                    <a:pt x="24659" y="911"/>
                  </a:moveTo>
                  <a:cubicBezTo>
                    <a:pt x="19447" y="9930"/>
                    <a:pt x="14543" y="19017"/>
                    <a:pt x="10017" y="28343"/>
                  </a:cubicBezTo>
                  <a:cubicBezTo>
                    <a:pt x="6005" y="36607"/>
                    <a:pt x="999" y="45386"/>
                    <a:pt x="4" y="54575"/>
                  </a:cubicBezTo>
                  <a:cubicBezTo>
                    <a:pt x="-98" y="55673"/>
                    <a:pt x="1616" y="56427"/>
                    <a:pt x="2336" y="55501"/>
                  </a:cubicBezTo>
                  <a:cubicBezTo>
                    <a:pt x="8097" y="48369"/>
                    <a:pt x="10909" y="39213"/>
                    <a:pt x="14646" y="30984"/>
                  </a:cubicBezTo>
                  <a:cubicBezTo>
                    <a:pt x="18933" y="21520"/>
                    <a:pt x="23322" y="12090"/>
                    <a:pt x="27848" y="2729"/>
                  </a:cubicBezTo>
                  <a:cubicBezTo>
                    <a:pt x="28877" y="637"/>
                    <a:pt x="25825" y="-1146"/>
                    <a:pt x="24659" y="911"/>
                  </a:cubicBezTo>
                  <a:close/>
                </a:path>
              </a:pathLst>
            </a:custGeom>
            <a:solidFill>
              <a:srgbClr val="1A1A1A"/>
            </a:solidFill>
            <a:ln w="3429"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16943FD1-5574-52DC-FA74-FEDECE83D199}"/>
                </a:ext>
              </a:extLst>
            </p:cNvPr>
            <p:cNvSpPr/>
            <p:nvPr/>
          </p:nvSpPr>
          <p:spPr>
            <a:xfrm>
              <a:off x="6393388" y="1207358"/>
              <a:ext cx="31137" cy="59949"/>
            </a:xfrm>
            <a:custGeom>
              <a:avLst/>
              <a:gdLst>
                <a:gd name="connsiteX0" fmla="*/ 28312 w 31137"/>
                <a:gd name="connsiteY0" fmla="*/ 777 h 59949"/>
                <a:gd name="connsiteX1" fmla="*/ 13258 w 31137"/>
                <a:gd name="connsiteY1" fmla="*/ 28621 h 59949"/>
                <a:gd name="connsiteX2" fmla="*/ 22 w 31137"/>
                <a:gd name="connsiteY2" fmla="*/ 57939 h 59949"/>
                <a:gd name="connsiteX3" fmla="*/ 2697 w 31137"/>
                <a:gd name="connsiteY3" fmla="*/ 59448 h 59949"/>
                <a:gd name="connsiteX4" fmla="*/ 15967 w 31137"/>
                <a:gd name="connsiteY4" fmla="*/ 35342 h 59949"/>
                <a:gd name="connsiteX5" fmla="*/ 30986 w 31137"/>
                <a:gd name="connsiteY5" fmla="*/ 2286 h 59949"/>
                <a:gd name="connsiteX6" fmla="*/ 28312 w 31137"/>
                <a:gd name="connsiteY6" fmla="*/ 777 h 5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37" h="59949">
                  <a:moveTo>
                    <a:pt x="28312" y="777"/>
                  </a:moveTo>
                  <a:cubicBezTo>
                    <a:pt x="23271" y="10036"/>
                    <a:pt x="18059" y="19225"/>
                    <a:pt x="13258" y="28621"/>
                  </a:cubicBezTo>
                  <a:cubicBezTo>
                    <a:pt x="8526" y="37913"/>
                    <a:pt x="1874" y="47686"/>
                    <a:pt x="22" y="57939"/>
                  </a:cubicBezTo>
                  <a:cubicBezTo>
                    <a:pt x="-218" y="59345"/>
                    <a:pt x="1531" y="60716"/>
                    <a:pt x="2697" y="59448"/>
                  </a:cubicBezTo>
                  <a:cubicBezTo>
                    <a:pt x="8869" y="52624"/>
                    <a:pt x="11990" y="43503"/>
                    <a:pt x="15967" y="35342"/>
                  </a:cubicBezTo>
                  <a:cubicBezTo>
                    <a:pt x="21282" y="24437"/>
                    <a:pt x="26049" y="13362"/>
                    <a:pt x="30986" y="2286"/>
                  </a:cubicBezTo>
                  <a:cubicBezTo>
                    <a:pt x="31775" y="537"/>
                    <a:pt x="29272" y="-972"/>
                    <a:pt x="28312" y="777"/>
                  </a:cubicBezTo>
                  <a:close/>
                </a:path>
              </a:pathLst>
            </a:custGeom>
            <a:solidFill>
              <a:srgbClr val="1A1A1A"/>
            </a:solidFill>
            <a:ln w="3429"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127BBA59-D09E-6D33-168A-B9B4E6B3C237}"/>
                </a:ext>
              </a:extLst>
            </p:cNvPr>
            <p:cNvSpPr/>
            <p:nvPr/>
          </p:nvSpPr>
          <p:spPr>
            <a:xfrm>
              <a:off x="6401154" y="1211596"/>
              <a:ext cx="33063" cy="60894"/>
            </a:xfrm>
            <a:custGeom>
              <a:avLst/>
              <a:gdLst>
                <a:gd name="connsiteX0" fmla="*/ 29666 w 33063"/>
                <a:gd name="connsiteY0" fmla="*/ 5352 h 60894"/>
                <a:gd name="connsiteX1" fmla="*/ 21985 w 33063"/>
                <a:gd name="connsiteY1" fmla="*/ 23080 h 60894"/>
                <a:gd name="connsiteX2" fmla="*/ 29460 w 33063"/>
                <a:gd name="connsiteY2" fmla="*/ 1820 h 60894"/>
                <a:gd name="connsiteX3" fmla="*/ 26477 w 33063"/>
                <a:gd name="connsiteY3" fmla="*/ 1031 h 60894"/>
                <a:gd name="connsiteX4" fmla="*/ 12624 w 33063"/>
                <a:gd name="connsiteY4" fmla="*/ 30418 h 60894"/>
                <a:gd name="connsiteX5" fmla="*/ 40 w 33063"/>
                <a:gd name="connsiteY5" fmla="*/ 53255 h 60894"/>
                <a:gd name="connsiteX6" fmla="*/ 1926 w 33063"/>
                <a:gd name="connsiteY6" fmla="*/ 54661 h 60894"/>
                <a:gd name="connsiteX7" fmla="*/ 17219 w 33063"/>
                <a:gd name="connsiteY7" fmla="*/ 33024 h 60894"/>
                <a:gd name="connsiteX8" fmla="*/ 20717 w 33063"/>
                <a:gd name="connsiteY8" fmla="*/ 25960 h 60894"/>
                <a:gd name="connsiteX9" fmla="*/ 18042 w 33063"/>
                <a:gd name="connsiteY9" fmla="*/ 32166 h 60894"/>
                <a:gd name="connsiteX10" fmla="*/ 7892 w 33063"/>
                <a:gd name="connsiteY10" fmla="*/ 59358 h 60894"/>
                <a:gd name="connsiteX11" fmla="*/ 10978 w 33063"/>
                <a:gd name="connsiteY11" fmla="*/ 60181 h 60894"/>
                <a:gd name="connsiteX12" fmla="*/ 21231 w 33063"/>
                <a:gd name="connsiteY12" fmla="*/ 37241 h 60894"/>
                <a:gd name="connsiteX13" fmla="*/ 32958 w 33063"/>
                <a:gd name="connsiteY13" fmla="*/ 6689 h 60894"/>
                <a:gd name="connsiteX14" fmla="*/ 29666 w 33063"/>
                <a:gd name="connsiteY14" fmla="*/ 5352 h 6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63" h="60894">
                  <a:moveTo>
                    <a:pt x="29666" y="5352"/>
                  </a:moveTo>
                  <a:cubicBezTo>
                    <a:pt x="27060" y="11250"/>
                    <a:pt x="24523" y="17182"/>
                    <a:pt x="21985" y="23080"/>
                  </a:cubicBezTo>
                  <a:cubicBezTo>
                    <a:pt x="24968" y="16187"/>
                    <a:pt x="27437" y="9089"/>
                    <a:pt x="29460" y="1820"/>
                  </a:cubicBezTo>
                  <a:cubicBezTo>
                    <a:pt x="30009" y="-100"/>
                    <a:pt x="27197" y="-718"/>
                    <a:pt x="26477" y="1031"/>
                  </a:cubicBezTo>
                  <a:cubicBezTo>
                    <a:pt x="22397" y="11044"/>
                    <a:pt x="17733" y="20851"/>
                    <a:pt x="12624" y="30418"/>
                  </a:cubicBezTo>
                  <a:cubicBezTo>
                    <a:pt x="8578" y="37962"/>
                    <a:pt x="2337" y="45025"/>
                    <a:pt x="40" y="53255"/>
                  </a:cubicBezTo>
                  <a:cubicBezTo>
                    <a:pt x="-235" y="54215"/>
                    <a:pt x="965" y="55346"/>
                    <a:pt x="1926" y="54661"/>
                  </a:cubicBezTo>
                  <a:cubicBezTo>
                    <a:pt x="9195" y="49449"/>
                    <a:pt x="13139" y="40670"/>
                    <a:pt x="17219" y="33024"/>
                  </a:cubicBezTo>
                  <a:cubicBezTo>
                    <a:pt x="18454" y="30692"/>
                    <a:pt x="19619" y="28360"/>
                    <a:pt x="20717" y="25960"/>
                  </a:cubicBezTo>
                  <a:cubicBezTo>
                    <a:pt x="19825" y="28017"/>
                    <a:pt x="18899" y="30075"/>
                    <a:pt x="18042" y="32166"/>
                  </a:cubicBezTo>
                  <a:cubicBezTo>
                    <a:pt x="14339" y="40945"/>
                    <a:pt x="9092" y="49929"/>
                    <a:pt x="7892" y="59358"/>
                  </a:cubicBezTo>
                  <a:cubicBezTo>
                    <a:pt x="7652" y="61141"/>
                    <a:pt x="10155" y="61313"/>
                    <a:pt x="10978" y="60181"/>
                  </a:cubicBezTo>
                  <a:cubicBezTo>
                    <a:pt x="15985" y="53495"/>
                    <a:pt x="18179" y="44922"/>
                    <a:pt x="21231" y="37241"/>
                  </a:cubicBezTo>
                  <a:cubicBezTo>
                    <a:pt x="25243" y="27092"/>
                    <a:pt x="29118" y="16907"/>
                    <a:pt x="32958" y="6689"/>
                  </a:cubicBezTo>
                  <a:cubicBezTo>
                    <a:pt x="33678" y="4837"/>
                    <a:pt x="30489" y="3534"/>
                    <a:pt x="29666" y="5352"/>
                  </a:cubicBezTo>
                  <a:close/>
                </a:path>
              </a:pathLst>
            </a:custGeom>
            <a:solidFill>
              <a:srgbClr val="1A1A1A"/>
            </a:solidFill>
            <a:ln w="3429"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672A666A-195B-E9F3-173A-684B746DF590}"/>
                </a:ext>
              </a:extLst>
            </p:cNvPr>
            <p:cNvSpPr/>
            <p:nvPr/>
          </p:nvSpPr>
          <p:spPr>
            <a:xfrm>
              <a:off x="6413849" y="1221240"/>
              <a:ext cx="31975" cy="60180"/>
            </a:xfrm>
            <a:custGeom>
              <a:avLst/>
              <a:gdLst>
                <a:gd name="connsiteX0" fmla="*/ 31922 w 31975"/>
                <a:gd name="connsiteY0" fmla="*/ 6544 h 60180"/>
                <a:gd name="connsiteX1" fmla="*/ 27773 w 31975"/>
                <a:gd name="connsiteY1" fmla="*/ 5446 h 60180"/>
                <a:gd name="connsiteX2" fmla="*/ 14468 w 31975"/>
                <a:gd name="connsiteY2" fmla="*/ 36136 h 60180"/>
                <a:gd name="connsiteX3" fmla="*/ 24447 w 31975"/>
                <a:gd name="connsiteY3" fmla="*/ 2360 h 60180"/>
                <a:gd name="connsiteX4" fmla="*/ 20640 w 31975"/>
                <a:gd name="connsiteY4" fmla="*/ 1332 h 60180"/>
                <a:gd name="connsiteX5" fmla="*/ 10285 w 31975"/>
                <a:gd name="connsiteY5" fmla="*/ 27495 h 60180"/>
                <a:gd name="connsiteX6" fmla="*/ 32 w 31975"/>
                <a:gd name="connsiteY6" fmla="*/ 53487 h 60180"/>
                <a:gd name="connsiteX7" fmla="*/ 3667 w 31975"/>
                <a:gd name="connsiteY7" fmla="*/ 55544 h 60180"/>
                <a:gd name="connsiteX8" fmla="*/ 9325 w 31975"/>
                <a:gd name="connsiteY8" fmla="*/ 46972 h 60180"/>
                <a:gd name="connsiteX9" fmla="*/ 4867 w 31975"/>
                <a:gd name="connsiteY9" fmla="*/ 56916 h 60180"/>
                <a:gd name="connsiteX10" fmla="*/ 9530 w 31975"/>
                <a:gd name="connsiteY10" fmla="*/ 59453 h 60180"/>
                <a:gd name="connsiteX11" fmla="*/ 9599 w 31975"/>
                <a:gd name="connsiteY11" fmla="*/ 59556 h 60180"/>
                <a:gd name="connsiteX12" fmla="*/ 31922 w 31975"/>
                <a:gd name="connsiteY12" fmla="*/ 6544 h 60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75" h="60180">
                  <a:moveTo>
                    <a:pt x="31922" y="6544"/>
                  </a:moveTo>
                  <a:cubicBezTo>
                    <a:pt x="32471" y="3903"/>
                    <a:pt x="28664" y="2875"/>
                    <a:pt x="27773" y="5446"/>
                  </a:cubicBezTo>
                  <a:cubicBezTo>
                    <a:pt x="24138" y="16111"/>
                    <a:pt x="19337" y="26123"/>
                    <a:pt x="14468" y="36136"/>
                  </a:cubicBezTo>
                  <a:cubicBezTo>
                    <a:pt x="18823" y="25026"/>
                    <a:pt x="21635" y="12853"/>
                    <a:pt x="24447" y="2360"/>
                  </a:cubicBezTo>
                  <a:cubicBezTo>
                    <a:pt x="25098" y="-74"/>
                    <a:pt x="21498" y="-966"/>
                    <a:pt x="20640" y="1332"/>
                  </a:cubicBezTo>
                  <a:cubicBezTo>
                    <a:pt x="17417" y="10110"/>
                    <a:pt x="13748" y="18785"/>
                    <a:pt x="10285" y="27495"/>
                  </a:cubicBezTo>
                  <a:cubicBezTo>
                    <a:pt x="6924" y="36033"/>
                    <a:pt x="1747" y="44468"/>
                    <a:pt x="32" y="53487"/>
                  </a:cubicBezTo>
                  <a:cubicBezTo>
                    <a:pt x="-311" y="55338"/>
                    <a:pt x="2158" y="57361"/>
                    <a:pt x="3667" y="55544"/>
                  </a:cubicBezTo>
                  <a:cubicBezTo>
                    <a:pt x="5793" y="52938"/>
                    <a:pt x="7645" y="49989"/>
                    <a:pt x="9325" y="46972"/>
                  </a:cubicBezTo>
                  <a:cubicBezTo>
                    <a:pt x="7782" y="50263"/>
                    <a:pt x="6273" y="53555"/>
                    <a:pt x="4867" y="56916"/>
                  </a:cubicBezTo>
                  <a:cubicBezTo>
                    <a:pt x="3735" y="59659"/>
                    <a:pt x="7679" y="61168"/>
                    <a:pt x="9530" y="59453"/>
                  </a:cubicBezTo>
                  <a:cubicBezTo>
                    <a:pt x="9565" y="59487"/>
                    <a:pt x="9565" y="59522"/>
                    <a:pt x="9599" y="59556"/>
                  </a:cubicBezTo>
                  <a:cubicBezTo>
                    <a:pt x="21738" y="44914"/>
                    <a:pt x="28116" y="24614"/>
                    <a:pt x="31922" y="6544"/>
                  </a:cubicBezTo>
                  <a:close/>
                </a:path>
              </a:pathLst>
            </a:custGeom>
            <a:solidFill>
              <a:srgbClr val="1A1A1A"/>
            </a:solidFill>
            <a:ln w="3429"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B17ECE44-50FF-F136-DF67-1702AC2A8714}"/>
                </a:ext>
              </a:extLst>
            </p:cNvPr>
            <p:cNvSpPr/>
            <p:nvPr/>
          </p:nvSpPr>
          <p:spPr>
            <a:xfrm>
              <a:off x="6426054" y="1224087"/>
              <a:ext cx="31167" cy="64812"/>
            </a:xfrm>
            <a:custGeom>
              <a:avLst/>
              <a:gdLst>
                <a:gd name="connsiteX0" fmla="*/ 27124 w 31167"/>
                <a:gd name="connsiteY0" fmla="*/ 1364 h 64812"/>
                <a:gd name="connsiteX1" fmla="*/ 309 w 31167"/>
                <a:gd name="connsiteY1" fmla="*/ 60137 h 64812"/>
                <a:gd name="connsiteX2" fmla="*/ 412 w 31167"/>
                <a:gd name="connsiteY2" fmla="*/ 60171 h 64812"/>
                <a:gd name="connsiteX3" fmla="*/ 5830 w 31167"/>
                <a:gd name="connsiteY3" fmla="*/ 63292 h 64812"/>
                <a:gd name="connsiteX4" fmla="*/ 31067 w 31167"/>
                <a:gd name="connsiteY4" fmla="*/ 2427 h 64812"/>
                <a:gd name="connsiteX5" fmla="*/ 27124 w 31167"/>
                <a:gd name="connsiteY5" fmla="*/ 1364 h 6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67" h="64812">
                  <a:moveTo>
                    <a:pt x="27124" y="1364"/>
                  </a:moveTo>
                  <a:cubicBezTo>
                    <a:pt x="18963" y="21321"/>
                    <a:pt x="8950" y="40420"/>
                    <a:pt x="309" y="60137"/>
                  </a:cubicBezTo>
                  <a:cubicBezTo>
                    <a:pt x="343" y="60137"/>
                    <a:pt x="378" y="60171"/>
                    <a:pt x="412" y="60171"/>
                  </a:cubicBezTo>
                  <a:cubicBezTo>
                    <a:pt x="-1474" y="63463"/>
                    <a:pt x="3601" y="66858"/>
                    <a:pt x="5830" y="63292"/>
                  </a:cubicBezTo>
                  <a:cubicBezTo>
                    <a:pt x="17454" y="44741"/>
                    <a:pt x="25101" y="23241"/>
                    <a:pt x="31067" y="2427"/>
                  </a:cubicBezTo>
                  <a:cubicBezTo>
                    <a:pt x="31821" y="-110"/>
                    <a:pt x="28084" y="-968"/>
                    <a:pt x="27124" y="1364"/>
                  </a:cubicBezTo>
                  <a:close/>
                </a:path>
              </a:pathLst>
            </a:custGeom>
            <a:solidFill>
              <a:srgbClr val="1A1A1A"/>
            </a:solidFill>
            <a:ln w="3429"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91266E12-4E47-FA33-1E8D-4871672AE728}"/>
                </a:ext>
              </a:extLst>
            </p:cNvPr>
            <p:cNvSpPr/>
            <p:nvPr/>
          </p:nvSpPr>
          <p:spPr>
            <a:xfrm>
              <a:off x="6438875" y="1230855"/>
              <a:ext cx="27350" cy="57167"/>
            </a:xfrm>
            <a:custGeom>
              <a:avLst/>
              <a:gdLst>
                <a:gd name="connsiteX0" fmla="*/ 27333 w 27350"/>
                <a:gd name="connsiteY0" fmla="*/ 1660 h 57167"/>
                <a:gd name="connsiteX1" fmla="*/ 23801 w 27350"/>
                <a:gd name="connsiteY1" fmla="*/ 1180 h 57167"/>
                <a:gd name="connsiteX2" fmla="*/ 12657 w 27350"/>
                <a:gd name="connsiteY2" fmla="*/ 28887 h 57167"/>
                <a:gd name="connsiteX3" fmla="*/ 210 w 27350"/>
                <a:gd name="connsiteY3" fmla="*/ 53575 h 57167"/>
                <a:gd name="connsiteX4" fmla="*/ 5285 w 27350"/>
                <a:gd name="connsiteY4" fmla="*/ 56387 h 57167"/>
                <a:gd name="connsiteX5" fmla="*/ 5319 w 27350"/>
                <a:gd name="connsiteY5" fmla="*/ 56456 h 57167"/>
                <a:gd name="connsiteX6" fmla="*/ 27333 w 27350"/>
                <a:gd name="connsiteY6" fmla="*/ 1660 h 5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50" h="57167">
                  <a:moveTo>
                    <a:pt x="27333" y="1660"/>
                  </a:moveTo>
                  <a:cubicBezTo>
                    <a:pt x="27607" y="-466"/>
                    <a:pt x="24487" y="-466"/>
                    <a:pt x="23801" y="1180"/>
                  </a:cubicBezTo>
                  <a:cubicBezTo>
                    <a:pt x="20029" y="10404"/>
                    <a:pt x="16738" y="19765"/>
                    <a:pt x="12657" y="28887"/>
                  </a:cubicBezTo>
                  <a:cubicBezTo>
                    <a:pt x="8885" y="37288"/>
                    <a:pt x="3639" y="45037"/>
                    <a:pt x="210" y="53575"/>
                  </a:cubicBezTo>
                  <a:cubicBezTo>
                    <a:pt x="-990" y="56593"/>
                    <a:pt x="3262" y="58239"/>
                    <a:pt x="5285" y="56387"/>
                  </a:cubicBezTo>
                  <a:cubicBezTo>
                    <a:pt x="5285" y="56421"/>
                    <a:pt x="5319" y="56456"/>
                    <a:pt x="5319" y="56456"/>
                  </a:cubicBezTo>
                  <a:cubicBezTo>
                    <a:pt x="17561" y="42157"/>
                    <a:pt x="25036" y="19903"/>
                    <a:pt x="27333" y="1660"/>
                  </a:cubicBezTo>
                  <a:close/>
                </a:path>
              </a:pathLst>
            </a:custGeom>
            <a:solidFill>
              <a:srgbClr val="1A1A1A"/>
            </a:solidFill>
            <a:ln w="3429"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093192C4-1A76-5B85-E07B-F136BCE881C0}"/>
                </a:ext>
              </a:extLst>
            </p:cNvPr>
            <p:cNvSpPr/>
            <p:nvPr/>
          </p:nvSpPr>
          <p:spPr>
            <a:xfrm>
              <a:off x="6448246" y="1232797"/>
              <a:ext cx="26568" cy="62239"/>
            </a:xfrm>
            <a:custGeom>
              <a:avLst/>
              <a:gdLst>
                <a:gd name="connsiteX0" fmla="*/ 22625 w 26568"/>
                <a:gd name="connsiteY0" fmla="*/ 1398 h 62239"/>
                <a:gd name="connsiteX1" fmla="*/ 405 w 26568"/>
                <a:gd name="connsiteY1" fmla="*/ 57600 h 62239"/>
                <a:gd name="connsiteX2" fmla="*/ 6063 w 26568"/>
                <a:gd name="connsiteY2" fmla="*/ 60686 h 62239"/>
                <a:gd name="connsiteX3" fmla="*/ 26534 w 26568"/>
                <a:gd name="connsiteY3" fmla="*/ 2461 h 62239"/>
                <a:gd name="connsiteX4" fmla="*/ 22625 w 26568"/>
                <a:gd name="connsiteY4" fmla="*/ 1398 h 62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 h="62239">
                  <a:moveTo>
                    <a:pt x="22625" y="1398"/>
                  </a:moveTo>
                  <a:cubicBezTo>
                    <a:pt x="15630" y="20292"/>
                    <a:pt x="7400" y="38775"/>
                    <a:pt x="405" y="57600"/>
                  </a:cubicBezTo>
                  <a:cubicBezTo>
                    <a:pt x="-1481" y="60377"/>
                    <a:pt x="3697" y="64526"/>
                    <a:pt x="6063" y="60686"/>
                  </a:cubicBezTo>
                  <a:cubicBezTo>
                    <a:pt x="16590" y="43644"/>
                    <a:pt x="23311" y="21938"/>
                    <a:pt x="26534" y="2461"/>
                  </a:cubicBezTo>
                  <a:cubicBezTo>
                    <a:pt x="26946" y="-42"/>
                    <a:pt x="23517" y="-1036"/>
                    <a:pt x="22625" y="1398"/>
                  </a:cubicBezTo>
                  <a:close/>
                </a:path>
              </a:pathLst>
            </a:custGeom>
            <a:solidFill>
              <a:srgbClr val="1A1A1A"/>
            </a:solidFill>
            <a:ln w="3429"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99FEEB5F-097A-98E3-268E-B7647C68FE0B}"/>
                </a:ext>
              </a:extLst>
            </p:cNvPr>
            <p:cNvSpPr/>
            <p:nvPr/>
          </p:nvSpPr>
          <p:spPr>
            <a:xfrm>
              <a:off x="6457830" y="1237542"/>
              <a:ext cx="26450" cy="63271"/>
            </a:xfrm>
            <a:custGeom>
              <a:avLst/>
              <a:gdLst>
                <a:gd name="connsiteX0" fmla="*/ 26414 w 26450"/>
                <a:gd name="connsiteY0" fmla="*/ 2654 h 63271"/>
                <a:gd name="connsiteX1" fmla="*/ 22162 w 26450"/>
                <a:gd name="connsiteY1" fmla="*/ 1523 h 63271"/>
                <a:gd name="connsiteX2" fmla="*/ 182 w 26450"/>
                <a:gd name="connsiteY2" fmla="*/ 59370 h 63271"/>
                <a:gd name="connsiteX3" fmla="*/ 6354 w 26450"/>
                <a:gd name="connsiteY3" fmla="*/ 61564 h 63271"/>
                <a:gd name="connsiteX4" fmla="*/ 26414 w 26450"/>
                <a:gd name="connsiteY4" fmla="*/ 2654 h 63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0" h="63271">
                  <a:moveTo>
                    <a:pt x="26414" y="2654"/>
                  </a:moveTo>
                  <a:cubicBezTo>
                    <a:pt x="26860" y="-55"/>
                    <a:pt x="23156" y="-1118"/>
                    <a:pt x="22162" y="1523"/>
                  </a:cubicBezTo>
                  <a:cubicBezTo>
                    <a:pt x="14995" y="20759"/>
                    <a:pt x="6731" y="39962"/>
                    <a:pt x="182" y="59370"/>
                  </a:cubicBezTo>
                  <a:cubicBezTo>
                    <a:pt x="-1121" y="63279"/>
                    <a:pt x="4948" y="64685"/>
                    <a:pt x="6354" y="61564"/>
                  </a:cubicBezTo>
                  <a:cubicBezTo>
                    <a:pt x="16676" y="44042"/>
                    <a:pt x="23122" y="22439"/>
                    <a:pt x="26414" y="2654"/>
                  </a:cubicBezTo>
                  <a:close/>
                </a:path>
              </a:pathLst>
            </a:custGeom>
            <a:solidFill>
              <a:srgbClr val="1A1A1A"/>
            </a:solidFill>
            <a:ln w="3429"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0501E762-854A-85E3-2270-0DD6E21B7D96}"/>
                </a:ext>
              </a:extLst>
            </p:cNvPr>
            <p:cNvSpPr/>
            <p:nvPr/>
          </p:nvSpPr>
          <p:spPr>
            <a:xfrm>
              <a:off x="6471575" y="1242373"/>
              <a:ext cx="22775" cy="53751"/>
            </a:xfrm>
            <a:custGeom>
              <a:avLst/>
              <a:gdLst>
                <a:gd name="connsiteX0" fmla="*/ 22717 w 22775"/>
                <a:gd name="connsiteY0" fmla="*/ 2624 h 53751"/>
                <a:gd name="connsiteX1" fmla="*/ 18842 w 22775"/>
                <a:gd name="connsiteY1" fmla="*/ 1047 h 53751"/>
                <a:gd name="connsiteX2" fmla="*/ 188 w 22775"/>
                <a:gd name="connsiteY2" fmla="*/ 49704 h 53751"/>
                <a:gd name="connsiteX3" fmla="*/ 7046 w 22775"/>
                <a:gd name="connsiteY3" fmla="*/ 51110 h 53751"/>
                <a:gd name="connsiteX4" fmla="*/ 22717 w 22775"/>
                <a:gd name="connsiteY4" fmla="*/ 2624 h 53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5" h="53751">
                  <a:moveTo>
                    <a:pt x="22717" y="2624"/>
                  </a:moveTo>
                  <a:cubicBezTo>
                    <a:pt x="23265" y="464"/>
                    <a:pt x="19836" y="-1148"/>
                    <a:pt x="18842" y="1047"/>
                  </a:cubicBezTo>
                  <a:cubicBezTo>
                    <a:pt x="11710" y="16786"/>
                    <a:pt x="5092" y="33176"/>
                    <a:pt x="188" y="49704"/>
                  </a:cubicBezTo>
                  <a:cubicBezTo>
                    <a:pt x="-1321" y="54745"/>
                    <a:pt x="6738" y="54916"/>
                    <a:pt x="7046" y="51110"/>
                  </a:cubicBezTo>
                  <a:cubicBezTo>
                    <a:pt x="13424" y="35439"/>
                    <a:pt x="18499" y="18946"/>
                    <a:pt x="22717" y="2624"/>
                  </a:cubicBezTo>
                  <a:close/>
                </a:path>
              </a:pathLst>
            </a:custGeom>
            <a:solidFill>
              <a:srgbClr val="1A1A1A"/>
            </a:solidFill>
            <a:ln w="3429"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1103765B-CEDC-AB3D-D3A2-82FC6681385F}"/>
                </a:ext>
              </a:extLst>
            </p:cNvPr>
            <p:cNvSpPr/>
            <p:nvPr/>
          </p:nvSpPr>
          <p:spPr>
            <a:xfrm>
              <a:off x="6477715" y="1249334"/>
              <a:ext cx="25108" cy="51563"/>
            </a:xfrm>
            <a:custGeom>
              <a:avLst/>
              <a:gdLst>
                <a:gd name="connsiteX0" fmla="*/ 20862 w 25108"/>
                <a:gd name="connsiteY0" fmla="*/ 1424 h 51563"/>
                <a:gd name="connsiteX1" fmla="*/ 14 w 25108"/>
                <a:gd name="connsiteY1" fmla="*/ 47167 h 51563"/>
                <a:gd name="connsiteX2" fmla="*/ 117 w 25108"/>
                <a:gd name="connsiteY2" fmla="*/ 47167 h 51563"/>
                <a:gd name="connsiteX3" fmla="*/ 6495 w 25108"/>
                <a:gd name="connsiteY3" fmla="*/ 49841 h 51563"/>
                <a:gd name="connsiteX4" fmla="*/ 25011 w 25108"/>
                <a:gd name="connsiteY4" fmla="*/ 2555 h 51563"/>
                <a:gd name="connsiteX5" fmla="*/ 20862 w 25108"/>
                <a:gd name="connsiteY5" fmla="*/ 1424 h 5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08" h="51563">
                  <a:moveTo>
                    <a:pt x="20862" y="1424"/>
                  </a:moveTo>
                  <a:cubicBezTo>
                    <a:pt x="14382" y="16889"/>
                    <a:pt x="6666" y="31805"/>
                    <a:pt x="14" y="47167"/>
                  </a:cubicBezTo>
                  <a:cubicBezTo>
                    <a:pt x="48" y="47167"/>
                    <a:pt x="82" y="47167"/>
                    <a:pt x="117" y="47167"/>
                  </a:cubicBezTo>
                  <a:cubicBezTo>
                    <a:pt x="-843" y="50630"/>
                    <a:pt x="4369" y="53545"/>
                    <a:pt x="6495" y="49841"/>
                  </a:cubicBezTo>
                  <a:cubicBezTo>
                    <a:pt x="14964" y="35097"/>
                    <a:pt x="20451" y="18775"/>
                    <a:pt x="25011" y="2555"/>
                  </a:cubicBezTo>
                  <a:cubicBezTo>
                    <a:pt x="25766" y="-119"/>
                    <a:pt x="21891" y="-1011"/>
                    <a:pt x="20862" y="1424"/>
                  </a:cubicBezTo>
                  <a:close/>
                </a:path>
              </a:pathLst>
            </a:custGeom>
            <a:solidFill>
              <a:srgbClr val="1A1A1A"/>
            </a:solidFill>
            <a:ln w="3429"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4519A815-3F0B-43C2-B403-269E1783D1D5}"/>
                </a:ext>
              </a:extLst>
            </p:cNvPr>
            <p:cNvSpPr/>
            <p:nvPr/>
          </p:nvSpPr>
          <p:spPr>
            <a:xfrm>
              <a:off x="6490144" y="1255007"/>
              <a:ext cx="21176" cy="41765"/>
            </a:xfrm>
            <a:custGeom>
              <a:avLst/>
              <a:gdLst>
                <a:gd name="connsiteX0" fmla="*/ 16080 w 21176"/>
                <a:gd name="connsiteY0" fmla="*/ 1786 h 41765"/>
                <a:gd name="connsiteX1" fmla="*/ 8090 w 21176"/>
                <a:gd name="connsiteY1" fmla="*/ 21983 h 41765"/>
                <a:gd name="connsiteX2" fmla="*/ 66 w 21176"/>
                <a:gd name="connsiteY2" fmla="*/ 38476 h 41765"/>
                <a:gd name="connsiteX3" fmla="*/ 4661 w 21176"/>
                <a:gd name="connsiteY3" fmla="*/ 41082 h 41765"/>
                <a:gd name="connsiteX4" fmla="*/ 14605 w 21176"/>
                <a:gd name="connsiteY4" fmla="*/ 24657 h 41765"/>
                <a:gd name="connsiteX5" fmla="*/ 21120 w 21176"/>
                <a:gd name="connsiteY5" fmla="*/ 3123 h 41765"/>
                <a:gd name="connsiteX6" fmla="*/ 16080 w 21176"/>
                <a:gd name="connsiteY6" fmla="*/ 1786 h 4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76" h="41765">
                  <a:moveTo>
                    <a:pt x="16080" y="1786"/>
                  </a:moveTo>
                  <a:cubicBezTo>
                    <a:pt x="13851" y="8678"/>
                    <a:pt x="11210" y="15433"/>
                    <a:pt x="8090" y="21983"/>
                  </a:cubicBezTo>
                  <a:cubicBezTo>
                    <a:pt x="5518" y="27366"/>
                    <a:pt x="1266" y="32647"/>
                    <a:pt x="66" y="38476"/>
                  </a:cubicBezTo>
                  <a:cubicBezTo>
                    <a:pt x="-482" y="41219"/>
                    <a:pt x="2501" y="42728"/>
                    <a:pt x="4661" y="41082"/>
                  </a:cubicBezTo>
                  <a:cubicBezTo>
                    <a:pt x="9564" y="37310"/>
                    <a:pt x="12308" y="30212"/>
                    <a:pt x="14605" y="24657"/>
                  </a:cubicBezTo>
                  <a:cubicBezTo>
                    <a:pt x="17485" y="17628"/>
                    <a:pt x="19646" y="10598"/>
                    <a:pt x="21120" y="3123"/>
                  </a:cubicBezTo>
                  <a:cubicBezTo>
                    <a:pt x="21737" y="-32"/>
                    <a:pt x="17108" y="-1335"/>
                    <a:pt x="16080" y="1786"/>
                  </a:cubicBezTo>
                  <a:close/>
                </a:path>
              </a:pathLst>
            </a:custGeom>
            <a:solidFill>
              <a:srgbClr val="1A1A1A"/>
            </a:solidFill>
            <a:ln w="3429" cap="flat">
              <a:noFill/>
              <a:prstDash val="solid"/>
              <a:miter/>
            </a:ln>
          </p:spPr>
          <p:txBody>
            <a:bodyPr rtlCol="0" anchor="ctr"/>
            <a:lstStyle/>
            <a:p>
              <a:endParaRPr lang="zh-CN" altLang="en-US"/>
            </a:p>
          </p:txBody>
        </p:sp>
      </p:grpSp>
      <p:grpSp>
        <p:nvGrpSpPr>
          <p:cNvPr id="169" name="组合 168">
            <a:extLst>
              <a:ext uri="{FF2B5EF4-FFF2-40B4-BE49-F238E27FC236}">
                <a16:creationId xmlns:a16="http://schemas.microsoft.com/office/drawing/2014/main" id="{5C943100-C4BB-8F1D-0853-D0430E0604CD}"/>
              </a:ext>
            </a:extLst>
          </p:cNvPr>
          <p:cNvGrpSpPr/>
          <p:nvPr/>
        </p:nvGrpSpPr>
        <p:grpSpPr>
          <a:xfrm>
            <a:off x="761355" y="434298"/>
            <a:ext cx="257559" cy="516670"/>
            <a:chOff x="5250330" y="1356296"/>
            <a:chExt cx="257559" cy="516670"/>
          </a:xfrm>
        </p:grpSpPr>
        <p:sp>
          <p:nvSpPr>
            <p:cNvPr id="170" name="任意多边形: 形状 169">
              <a:extLst>
                <a:ext uri="{FF2B5EF4-FFF2-40B4-BE49-F238E27FC236}">
                  <a16:creationId xmlns:a16="http://schemas.microsoft.com/office/drawing/2014/main" id="{DC0C728D-2C60-6BD6-C56A-1AA02627F935}"/>
                </a:ext>
              </a:extLst>
            </p:cNvPr>
            <p:cNvSpPr/>
            <p:nvPr/>
          </p:nvSpPr>
          <p:spPr>
            <a:xfrm>
              <a:off x="5255196" y="1368806"/>
              <a:ext cx="252693" cy="504160"/>
            </a:xfrm>
            <a:custGeom>
              <a:avLst/>
              <a:gdLst>
                <a:gd name="connsiteX0" fmla="*/ 215230 w 252693"/>
                <a:gd name="connsiteY0" fmla="*/ 288974 h 504160"/>
                <a:gd name="connsiteX1" fmla="*/ 214475 w 252693"/>
                <a:gd name="connsiteY1" fmla="*/ 286813 h 504160"/>
                <a:gd name="connsiteX2" fmla="*/ 252023 w 252693"/>
                <a:gd name="connsiteY2" fmla="*/ 201534 h 504160"/>
                <a:gd name="connsiteX3" fmla="*/ 160091 w 252693"/>
                <a:gd name="connsiteY3" fmla="*/ 154625 h 504160"/>
                <a:gd name="connsiteX4" fmla="*/ 140889 w 252693"/>
                <a:gd name="connsiteY4" fmla="*/ 122736 h 504160"/>
                <a:gd name="connsiteX5" fmla="*/ 119732 w 252693"/>
                <a:gd name="connsiteY5" fmla="*/ 69689 h 504160"/>
                <a:gd name="connsiteX6" fmla="*/ 116886 w 252693"/>
                <a:gd name="connsiteY6" fmla="*/ 67014 h 504160"/>
                <a:gd name="connsiteX7" fmla="*/ 124293 w 252693"/>
                <a:gd name="connsiteY7" fmla="*/ 59059 h 504160"/>
                <a:gd name="connsiteX8" fmla="*/ 120143 w 252693"/>
                <a:gd name="connsiteY8" fmla="*/ 52887 h 504160"/>
                <a:gd name="connsiteX9" fmla="*/ 113628 w 252693"/>
                <a:gd name="connsiteY9" fmla="*/ 34576 h 504160"/>
                <a:gd name="connsiteX10" fmla="*/ 100632 w 252693"/>
                <a:gd name="connsiteY10" fmla="*/ 1589 h 504160"/>
                <a:gd name="connsiteX11" fmla="*/ 94083 w 252693"/>
                <a:gd name="connsiteY11" fmla="*/ 3304 h 504160"/>
                <a:gd name="connsiteX12" fmla="*/ 103924 w 252693"/>
                <a:gd name="connsiteY12" fmla="*/ 37182 h 504160"/>
                <a:gd name="connsiteX13" fmla="*/ 113320 w 252693"/>
                <a:gd name="connsiteY13" fmla="*/ 60225 h 504160"/>
                <a:gd name="connsiteX14" fmla="*/ 109617 w 252693"/>
                <a:gd name="connsiteY14" fmla="*/ 63757 h 504160"/>
                <a:gd name="connsiteX15" fmla="*/ 97375 w 252693"/>
                <a:gd name="connsiteY15" fmla="*/ 43423 h 504160"/>
                <a:gd name="connsiteX16" fmla="*/ 84653 w 252693"/>
                <a:gd name="connsiteY16" fmla="*/ 25318 h 504160"/>
                <a:gd name="connsiteX17" fmla="*/ 89385 w 252693"/>
                <a:gd name="connsiteY17" fmla="*/ 16471 h 504160"/>
                <a:gd name="connsiteX18" fmla="*/ 85922 w 252693"/>
                <a:gd name="connsiteY18" fmla="*/ 13899 h 504160"/>
                <a:gd name="connsiteX19" fmla="*/ 56295 w 252693"/>
                <a:gd name="connsiteY19" fmla="*/ 35913 h 504160"/>
                <a:gd name="connsiteX20" fmla="*/ 53724 w 252693"/>
                <a:gd name="connsiteY20" fmla="*/ 37045 h 504160"/>
                <a:gd name="connsiteX21" fmla="*/ 53312 w 252693"/>
                <a:gd name="connsiteY21" fmla="*/ 36325 h 504160"/>
                <a:gd name="connsiteX22" fmla="*/ 50500 w 252693"/>
                <a:gd name="connsiteY22" fmla="*/ 37491 h 504160"/>
                <a:gd name="connsiteX23" fmla="*/ 50740 w 252693"/>
                <a:gd name="connsiteY23" fmla="*/ 38382 h 504160"/>
                <a:gd name="connsiteX24" fmla="*/ 3523 w 252693"/>
                <a:gd name="connsiteY24" fmla="*/ 40954 h 504160"/>
                <a:gd name="connsiteX25" fmla="*/ 1466 w 252693"/>
                <a:gd name="connsiteY25" fmla="*/ 46029 h 504160"/>
                <a:gd name="connsiteX26" fmla="*/ 643 w 252693"/>
                <a:gd name="connsiteY26" fmla="*/ 49801 h 504160"/>
                <a:gd name="connsiteX27" fmla="*/ 13879 w 252693"/>
                <a:gd name="connsiteY27" fmla="*/ 81073 h 504160"/>
                <a:gd name="connsiteX28" fmla="*/ 14119 w 252693"/>
                <a:gd name="connsiteY28" fmla="*/ 86114 h 504160"/>
                <a:gd name="connsiteX29" fmla="*/ 42477 w 252693"/>
                <a:gd name="connsiteY29" fmla="*/ 94378 h 504160"/>
                <a:gd name="connsiteX30" fmla="*/ 51735 w 252693"/>
                <a:gd name="connsiteY30" fmla="*/ 122496 h 504160"/>
                <a:gd name="connsiteX31" fmla="*/ 63153 w 252693"/>
                <a:gd name="connsiteY31" fmla="*/ 165598 h 504160"/>
                <a:gd name="connsiteX32" fmla="*/ 68091 w 252693"/>
                <a:gd name="connsiteY32" fmla="*/ 250843 h 504160"/>
                <a:gd name="connsiteX33" fmla="*/ 62433 w 252693"/>
                <a:gd name="connsiteY33" fmla="*/ 214907 h 504160"/>
                <a:gd name="connsiteX34" fmla="*/ 65245 w 252693"/>
                <a:gd name="connsiteY34" fmla="*/ 210861 h 504160"/>
                <a:gd name="connsiteX35" fmla="*/ 66205 w 252693"/>
                <a:gd name="connsiteY35" fmla="*/ 209524 h 504160"/>
                <a:gd name="connsiteX36" fmla="*/ 65040 w 252693"/>
                <a:gd name="connsiteY36" fmla="*/ 205340 h 504160"/>
                <a:gd name="connsiteX37" fmla="*/ 64731 w 252693"/>
                <a:gd name="connsiteY37" fmla="*/ 205375 h 504160"/>
                <a:gd name="connsiteX38" fmla="*/ 31778 w 252693"/>
                <a:gd name="connsiteY38" fmla="*/ 96264 h 504160"/>
                <a:gd name="connsiteX39" fmla="*/ 26669 w 252693"/>
                <a:gd name="connsiteY39" fmla="*/ 98355 h 504160"/>
                <a:gd name="connsiteX40" fmla="*/ 53724 w 252693"/>
                <a:gd name="connsiteY40" fmla="*/ 202494 h 504160"/>
                <a:gd name="connsiteX41" fmla="*/ 33493 w 252693"/>
                <a:gd name="connsiteY41" fmla="*/ 316234 h 504160"/>
                <a:gd name="connsiteX42" fmla="*/ 123984 w 252693"/>
                <a:gd name="connsiteY42" fmla="*/ 331596 h 504160"/>
                <a:gd name="connsiteX43" fmla="*/ 242147 w 252693"/>
                <a:gd name="connsiteY43" fmla="*/ 501743 h 504160"/>
                <a:gd name="connsiteX44" fmla="*/ 251131 w 252693"/>
                <a:gd name="connsiteY44" fmla="*/ 498074 h 504160"/>
                <a:gd name="connsiteX45" fmla="*/ 215230 w 252693"/>
                <a:gd name="connsiteY45" fmla="*/ 288974 h 504160"/>
                <a:gd name="connsiteX46" fmla="*/ 114280 w 252693"/>
                <a:gd name="connsiteY46" fmla="*/ 71849 h 504160"/>
                <a:gd name="connsiteX47" fmla="*/ 114280 w 252693"/>
                <a:gd name="connsiteY47" fmla="*/ 71918 h 504160"/>
                <a:gd name="connsiteX48" fmla="*/ 130602 w 252693"/>
                <a:gd name="connsiteY48" fmla="*/ 121878 h 504160"/>
                <a:gd name="connsiteX49" fmla="*/ 158685 w 252693"/>
                <a:gd name="connsiteY49" fmla="*/ 164158 h 504160"/>
                <a:gd name="connsiteX50" fmla="*/ 158891 w 252693"/>
                <a:gd name="connsiteY50" fmla="*/ 164535 h 504160"/>
                <a:gd name="connsiteX51" fmla="*/ 159508 w 252693"/>
                <a:gd name="connsiteY51" fmla="*/ 165084 h 504160"/>
                <a:gd name="connsiteX52" fmla="*/ 160880 w 252693"/>
                <a:gd name="connsiteY52" fmla="*/ 172662 h 504160"/>
                <a:gd name="connsiteX53" fmla="*/ 178916 w 252693"/>
                <a:gd name="connsiteY53" fmla="*/ 213673 h 504160"/>
                <a:gd name="connsiteX54" fmla="*/ 178471 w 252693"/>
                <a:gd name="connsiteY54" fmla="*/ 211753 h 504160"/>
                <a:gd name="connsiteX55" fmla="*/ 133414 w 252693"/>
                <a:gd name="connsiteY55" fmla="*/ 144956 h 504160"/>
                <a:gd name="connsiteX56" fmla="*/ 95523 w 252693"/>
                <a:gd name="connsiteY56" fmla="*/ 83405 h 504160"/>
                <a:gd name="connsiteX57" fmla="*/ 114280 w 252693"/>
                <a:gd name="connsiteY57" fmla="*/ 71849 h 504160"/>
                <a:gd name="connsiteX58" fmla="*/ 82664 w 252693"/>
                <a:gd name="connsiteY58" fmla="*/ 88926 h 504160"/>
                <a:gd name="connsiteX59" fmla="*/ 91580 w 252693"/>
                <a:gd name="connsiteY59" fmla="*/ 85325 h 504160"/>
                <a:gd name="connsiteX60" fmla="*/ 173396 w 252693"/>
                <a:gd name="connsiteY60" fmla="*/ 214633 h 504160"/>
                <a:gd name="connsiteX61" fmla="*/ 178025 w 252693"/>
                <a:gd name="connsiteY61" fmla="*/ 215079 h 504160"/>
                <a:gd name="connsiteX62" fmla="*/ 171681 w 252693"/>
                <a:gd name="connsiteY62" fmla="*/ 221079 h 504160"/>
                <a:gd name="connsiteX63" fmla="*/ 151484 w 252693"/>
                <a:gd name="connsiteY63" fmla="*/ 232635 h 504160"/>
                <a:gd name="connsiteX64" fmla="*/ 151279 w 252693"/>
                <a:gd name="connsiteY64" fmla="*/ 231881 h 504160"/>
                <a:gd name="connsiteX65" fmla="*/ 82664 w 252693"/>
                <a:gd name="connsiteY65" fmla="*/ 88926 h 504160"/>
                <a:gd name="connsiteX66" fmla="*/ 146787 w 252693"/>
                <a:gd name="connsiteY66" fmla="*/ 235104 h 504160"/>
                <a:gd name="connsiteX67" fmla="*/ 139415 w 252693"/>
                <a:gd name="connsiteY67" fmla="*/ 239013 h 504160"/>
                <a:gd name="connsiteX68" fmla="*/ 106805 w 252693"/>
                <a:gd name="connsiteY68" fmla="*/ 251186 h 504160"/>
                <a:gd name="connsiteX69" fmla="*/ 91134 w 252693"/>
                <a:gd name="connsiteY69" fmla="*/ 172250 h 504160"/>
                <a:gd name="connsiteX70" fmla="*/ 66068 w 252693"/>
                <a:gd name="connsiteY70" fmla="*/ 93315 h 504160"/>
                <a:gd name="connsiteX71" fmla="*/ 78447 w 252693"/>
                <a:gd name="connsiteY71" fmla="*/ 90332 h 504160"/>
                <a:gd name="connsiteX72" fmla="*/ 146375 w 252693"/>
                <a:gd name="connsiteY72" fmla="*/ 234658 h 504160"/>
                <a:gd name="connsiteX73" fmla="*/ 146787 w 252693"/>
                <a:gd name="connsiteY73" fmla="*/ 235104 h 504160"/>
                <a:gd name="connsiteX74" fmla="*/ 52798 w 252693"/>
                <a:gd name="connsiteY74" fmla="*/ 45617 h 504160"/>
                <a:gd name="connsiteX75" fmla="*/ 59793 w 252693"/>
                <a:gd name="connsiteY75" fmla="*/ 63037 h 504160"/>
                <a:gd name="connsiteX76" fmla="*/ 70011 w 252693"/>
                <a:gd name="connsiteY76" fmla="*/ 82136 h 504160"/>
                <a:gd name="connsiteX77" fmla="*/ 71554 w 252693"/>
                <a:gd name="connsiteY77" fmla="*/ 81519 h 504160"/>
                <a:gd name="connsiteX78" fmla="*/ 65314 w 252693"/>
                <a:gd name="connsiteY78" fmla="*/ 61528 h 504160"/>
                <a:gd name="connsiteX79" fmla="*/ 57633 w 252693"/>
                <a:gd name="connsiteY79" fmla="*/ 44074 h 504160"/>
                <a:gd name="connsiteX80" fmla="*/ 67200 w 252693"/>
                <a:gd name="connsiteY80" fmla="*/ 39960 h 504160"/>
                <a:gd name="connsiteX81" fmla="*/ 75635 w 252693"/>
                <a:gd name="connsiteY81" fmla="*/ 58408 h 504160"/>
                <a:gd name="connsiteX82" fmla="*/ 90963 w 252693"/>
                <a:gd name="connsiteY82" fmla="*/ 74764 h 504160"/>
                <a:gd name="connsiteX83" fmla="*/ 92746 w 252693"/>
                <a:gd name="connsiteY83" fmla="*/ 73015 h 504160"/>
                <a:gd name="connsiteX84" fmla="*/ 80401 w 252693"/>
                <a:gd name="connsiteY84" fmla="*/ 55699 h 504160"/>
                <a:gd name="connsiteX85" fmla="*/ 70903 w 252693"/>
                <a:gd name="connsiteY85" fmla="*/ 37834 h 504160"/>
                <a:gd name="connsiteX86" fmla="*/ 82150 w 252693"/>
                <a:gd name="connsiteY86" fmla="*/ 28644 h 504160"/>
                <a:gd name="connsiteX87" fmla="*/ 92951 w 252693"/>
                <a:gd name="connsiteY87" fmla="*/ 45892 h 504160"/>
                <a:gd name="connsiteX88" fmla="*/ 107388 w 252693"/>
                <a:gd name="connsiteY88" fmla="*/ 65711 h 504160"/>
                <a:gd name="connsiteX89" fmla="*/ 91065 w 252693"/>
                <a:gd name="connsiteY89" fmla="*/ 76684 h 504160"/>
                <a:gd name="connsiteX90" fmla="*/ 90963 w 252693"/>
                <a:gd name="connsiteY90" fmla="*/ 76547 h 504160"/>
                <a:gd name="connsiteX91" fmla="*/ 88151 w 252693"/>
                <a:gd name="connsiteY91" fmla="*/ 77713 h 504160"/>
                <a:gd name="connsiteX92" fmla="*/ 88322 w 252693"/>
                <a:gd name="connsiteY92" fmla="*/ 78090 h 504160"/>
                <a:gd name="connsiteX93" fmla="*/ 52421 w 252693"/>
                <a:gd name="connsiteY93" fmla="*/ 86182 h 504160"/>
                <a:gd name="connsiteX94" fmla="*/ 47311 w 252693"/>
                <a:gd name="connsiteY94" fmla="*/ 66706 h 504160"/>
                <a:gd name="connsiteX95" fmla="*/ 40042 w 252693"/>
                <a:gd name="connsiteY95" fmla="*/ 48395 h 504160"/>
                <a:gd name="connsiteX96" fmla="*/ 52798 w 252693"/>
                <a:gd name="connsiteY96" fmla="*/ 45617 h 504160"/>
                <a:gd name="connsiteX97" fmla="*/ 23377 w 252693"/>
                <a:gd name="connsiteY97" fmla="*/ 83336 h 504160"/>
                <a:gd name="connsiteX98" fmla="*/ 23583 w 252693"/>
                <a:gd name="connsiteY98" fmla="*/ 80113 h 504160"/>
                <a:gd name="connsiteX99" fmla="*/ 9558 w 252693"/>
                <a:gd name="connsiteY99" fmla="*/ 48086 h 504160"/>
                <a:gd name="connsiteX100" fmla="*/ 21251 w 252693"/>
                <a:gd name="connsiteY100" fmla="*/ 49355 h 504160"/>
                <a:gd name="connsiteX101" fmla="*/ 27458 w 252693"/>
                <a:gd name="connsiteY101" fmla="*/ 68832 h 504160"/>
                <a:gd name="connsiteX102" fmla="*/ 33938 w 252693"/>
                <a:gd name="connsiteY102" fmla="*/ 85188 h 504160"/>
                <a:gd name="connsiteX103" fmla="*/ 23377 w 252693"/>
                <a:gd name="connsiteY103" fmla="*/ 83336 h 504160"/>
                <a:gd name="connsiteX104" fmla="*/ 36373 w 252693"/>
                <a:gd name="connsiteY104" fmla="*/ 85497 h 504160"/>
                <a:gd name="connsiteX105" fmla="*/ 36579 w 252693"/>
                <a:gd name="connsiteY105" fmla="*/ 84982 h 504160"/>
                <a:gd name="connsiteX106" fmla="*/ 32087 w 252693"/>
                <a:gd name="connsiteY106" fmla="*/ 67632 h 504160"/>
                <a:gd name="connsiteX107" fmla="*/ 25914 w 252693"/>
                <a:gd name="connsiteY107" fmla="*/ 49458 h 504160"/>
                <a:gd name="connsiteX108" fmla="*/ 37745 w 252693"/>
                <a:gd name="connsiteY108" fmla="*/ 48704 h 504160"/>
                <a:gd name="connsiteX109" fmla="*/ 42442 w 252693"/>
                <a:gd name="connsiteY109" fmla="*/ 68043 h 504160"/>
                <a:gd name="connsiteX110" fmla="*/ 49163 w 252693"/>
                <a:gd name="connsiteY110" fmla="*/ 86285 h 504160"/>
                <a:gd name="connsiteX111" fmla="*/ 36373 w 252693"/>
                <a:gd name="connsiteY111" fmla="*/ 85497 h 504160"/>
                <a:gd name="connsiteX112" fmla="*/ 59382 w 252693"/>
                <a:gd name="connsiteY112" fmla="*/ 127022 h 504160"/>
                <a:gd name="connsiteX113" fmla="*/ 45631 w 252693"/>
                <a:gd name="connsiteY113" fmla="*/ 94686 h 504160"/>
                <a:gd name="connsiteX114" fmla="*/ 65485 w 252693"/>
                <a:gd name="connsiteY114" fmla="*/ 93452 h 504160"/>
                <a:gd name="connsiteX115" fmla="*/ 65451 w 252693"/>
                <a:gd name="connsiteY115" fmla="*/ 93486 h 504160"/>
                <a:gd name="connsiteX116" fmla="*/ 84105 w 252693"/>
                <a:gd name="connsiteY116" fmla="*/ 167004 h 504160"/>
                <a:gd name="connsiteX117" fmla="*/ 102484 w 252693"/>
                <a:gd name="connsiteY117" fmla="*/ 252146 h 504160"/>
                <a:gd name="connsiteX118" fmla="*/ 74641 w 252693"/>
                <a:gd name="connsiteY118" fmla="*/ 252832 h 504160"/>
                <a:gd name="connsiteX119" fmla="*/ 73715 w 252693"/>
                <a:gd name="connsiteY119" fmla="*/ 252558 h 504160"/>
                <a:gd name="connsiteX120" fmla="*/ 70080 w 252693"/>
                <a:gd name="connsiteY120" fmla="*/ 170296 h 504160"/>
                <a:gd name="connsiteX121" fmla="*/ 59382 w 252693"/>
                <a:gd name="connsiteY121" fmla="*/ 127022 h 504160"/>
                <a:gd name="connsiteX122" fmla="*/ 119663 w 252693"/>
                <a:gd name="connsiteY122" fmla="*/ 322269 h 504160"/>
                <a:gd name="connsiteX123" fmla="*/ 41482 w 252693"/>
                <a:gd name="connsiteY123" fmla="*/ 310233 h 504160"/>
                <a:gd name="connsiteX124" fmla="*/ 41311 w 252693"/>
                <a:gd name="connsiteY124" fmla="*/ 231984 h 504160"/>
                <a:gd name="connsiteX125" fmla="*/ 43437 w 252693"/>
                <a:gd name="connsiteY125" fmla="*/ 238739 h 504160"/>
                <a:gd name="connsiteX126" fmla="*/ 117537 w 252693"/>
                <a:gd name="connsiteY126" fmla="*/ 257770 h 504160"/>
                <a:gd name="connsiteX127" fmla="*/ 199525 w 252693"/>
                <a:gd name="connsiteY127" fmla="*/ 208563 h 504160"/>
                <a:gd name="connsiteX128" fmla="*/ 164481 w 252693"/>
                <a:gd name="connsiteY128" fmla="*/ 164364 h 504160"/>
                <a:gd name="connsiteX129" fmla="*/ 240227 w 252693"/>
                <a:gd name="connsiteY129" fmla="*/ 231846 h 504160"/>
                <a:gd name="connsiteX130" fmla="*/ 153370 w 252693"/>
                <a:gd name="connsiteY130" fmla="*/ 310782 h 504160"/>
                <a:gd name="connsiteX131" fmla="*/ 125904 w 252693"/>
                <a:gd name="connsiteY131" fmla="*/ 320555 h 504160"/>
                <a:gd name="connsiteX132" fmla="*/ 119663 w 252693"/>
                <a:gd name="connsiteY132" fmla="*/ 322269 h 504160"/>
                <a:gd name="connsiteX133" fmla="*/ 133928 w 252693"/>
                <a:gd name="connsiteY133" fmla="*/ 328647 h 504160"/>
                <a:gd name="connsiteX134" fmla="*/ 165886 w 252693"/>
                <a:gd name="connsiteY134" fmla="*/ 316474 h 504160"/>
                <a:gd name="connsiteX135" fmla="*/ 205868 w 252693"/>
                <a:gd name="connsiteY135" fmla="*/ 293637 h 504160"/>
                <a:gd name="connsiteX136" fmla="*/ 232923 w 252693"/>
                <a:gd name="connsiteY136" fmla="*/ 462755 h 504160"/>
                <a:gd name="connsiteX137" fmla="*/ 133928 w 252693"/>
                <a:gd name="connsiteY137" fmla="*/ 328647 h 50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52693" h="504160">
                  <a:moveTo>
                    <a:pt x="215230" y="288974"/>
                  </a:moveTo>
                  <a:cubicBezTo>
                    <a:pt x="215161" y="288151"/>
                    <a:pt x="214853" y="287430"/>
                    <a:pt x="214475" y="286813"/>
                  </a:cubicBezTo>
                  <a:cubicBezTo>
                    <a:pt x="239610" y="265485"/>
                    <a:pt x="256309" y="237196"/>
                    <a:pt x="252023" y="201534"/>
                  </a:cubicBezTo>
                  <a:cubicBezTo>
                    <a:pt x="246845" y="158637"/>
                    <a:pt x="198565" y="133400"/>
                    <a:pt x="160091" y="154625"/>
                  </a:cubicBezTo>
                  <a:cubicBezTo>
                    <a:pt x="155222" y="143550"/>
                    <a:pt x="146444" y="133160"/>
                    <a:pt x="140889" y="122736"/>
                  </a:cubicBezTo>
                  <a:cubicBezTo>
                    <a:pt x="131802" y="105728"/>
                    <a:pt x="126316" y="87623"/>
                    <a:pt x="119732" y="69689"/>
                  </a:cubicBezTo>
                  <a:cubicBezTo>
                    <a:pt x="119183" y="68146"/>
                    <a:pt x="118086" y="67323"/>
                    <a:pt x="116886" y="67014"/>
                  </a:cubicBezTo>
                  <a:cubicBezTo>
                    <a:pt x="119492" y="64477"/>
                    <a:pt x="122029" y="61871"/>
                    <a:pt x="124293" y="59059"/>
                  </a:cubicBezTo>
                  <a:cubicBezTo>
                    <a:pt x="126899" y="55836"/>
                    <a:pt x="123127" y="51447"/>
                    <a:pt x="120143" y="52887"/>
                  </a:cubicBezTo>
                  <a:cubicBezTo>
                    <a:pt x="119252" y="46646"/>
                    <a:pt x="115617" y="40200"/>
                    <a:pt x="113628" y="34576"/>
                  </a:cubicBezTo>
                  <a:cubicBezTo>
                    <a:pt x="109719" y="23569"/>
                    <a:pt x="106702" y="11670"/>
                    <a:pt x="100632" y="1589"/>
                  </a:cubicBezTo>
                  <a:cubicBezTo>
                    <a:pt x="98986" y="-1154"/>
                    <a:pt x="93637" y="-194"/>
                    <a:pt x="94083" y="3304"/>
                  </a:cubicBezTo>
                  <a:cubicBezTo>
                    <a:pt x="95455" y="14928"/>
                    <a:pt x="100255" y="26072"/>
                    <a:pt x="103924" y="37182"/>
                  </a:cubicBezTo>
                  <a:cubicBezTo>
                    <a:pt x="106427" y="44692"/>
                    <a:pt x="107388" y="54636"/>
                    <a:pt x="113320" y="60225"/>
                  </a:cubicBezTo>
                  <a:cubicBezTo>
                    <a:pt x="112120" y="61459"/>
                    <a:pt x="110851" y="62591"/>
                    <a:pt x="109617" y="63757"/>
                  </a:cubicBezTo>
                  <a:cubicBezTo>
                    <a:pt x="107319" y="56350"/>
                    <a:pt x="101661" y="49835"/>
                    <a:pt x="97375" y="43423"/>
                  </a:cubicBezTo>
                  <a:cubicBezTo>
                    <a:pt x="93260" y="37285"/>
                    <a:pt x="89214" y="31113"/>
                    <a:pt x="84653" y="25318"/>
                  </a:cubicBezTo>
                  <a:cubicBezTo>
                    <a:pt x="86574" y="22575"/>
                    <a:pt x="88288" y="19694"/>
                    <a:pt x="89385" y="16471"/>
                  </a:cubicBezTo>
                  <a:cubicBezTo>
                    <a:pt x="90003" y="14619"/>
                    <a:pt x="87636" y="12768"/>
                    <a:pt x="85922" y="13899"/>
                  </a:cubicBezTo>
                  <a:cubicBezTo>
                    <a:pt x="75395" y="20757"/>
                    <a:pt x="67988" y="30050"/>
                    <a:pt x="56295" y="35913"/>
                  </a:cubicBezTo>
                  <a:cubicBezTo>
                    <a:pt x="55438" y="36325"/>
                    <a:pt x="54581" y="36668"/>
                    <a:pt x="53724" y="37045"/>
                  </a:cubicBezTo>
                  <a:cubicBezTo>
                    <a:pt x="53587" y="36805"/>
                    <a:pt x="53449" y="36565"/>
                    <a:pt x="53312" y="36325"/>
                  </a:cubicBezTo>
                  <a:cubicBezTo>
                    <a:pt x="52352" y="34850"/>
                    <a:pt x="50123" y="35811"/>
                    <a:pt x="50500" y="37491"/>
                  </a:cubicBezTo>
                  <a:cubicBezTo>
                    <a:pt x="50569" y="37799"/>
                    <a:pt x="50672" y="38074"/>
                    <a:pt x="50740" y="38382"/>
                  </a:cubicBezTo>
                  <a:cubicBezTo>
                    <a:pt x="35687" y="44280"/>
                    <a:pt x="19400" y="44383"/>
                    <a:pt x="3523" y="40954"/>
                  </a:cubicBezTo>
                  <a:cubicBezTo>
                    <a:pt x="128" y="40200"/>
                    <a:pt x="-1312" y="44589"/>
                    <a:pt x="1466" y="46029"/>
                  </a:cubicBezTo>
                  <a:cubicBezTo>
                    <a:pt x="574" y="47023"/>
                    <a:pt x="94" y="48326"/>
                    <a:pt x="643" y="49801"/>
                  </a:cubicBezTo>
                  <a:cubicBezTo>
                    <a:pt x="4449" y="60396"/>
                    <a:pt x="9147" y="70821"/>
                    <a:pt x="13879" y="81073"/>
                  </a:cubicBezTo>
                  <a:cubicBezTo>
                    <a:pt x="11787" y="81313"/>
                    <a:pt x="11650" y="84845"/>
                    <a:pt x="14119" y="86114"/>
                  </a:cubicBezTo>
                  <a:cubicBezTo>
                    <a:pt x="23137" y="90812"/>
                    <a:pt x="32738" y="93452"/>
                    <a:pt x="42477" y="94378"/>
                  </a:cubicBezTo>
                  <a:cubicBezTo>
                    <a:pt x="43711" y="104150"/>
                    <a:pt x="48443" y="113134"/>
                    <a:pt x="51735" y="122496"/>
                  </a:cubicBezTo>
                  <a:cubicBezTo>
                    <a:pt x="56673" y="136554"/>
                    <a:pt x="60204" y="151025"/>
                    <a:pt x="63153" y="165598"/>
                  </a:cubicBezTo>
                  <a:cubicBezTo>
                    <a:pt x="68880" y="193784"/>
                    <a:pt x="69394" y="222245"/>
                    <a:pt x="68091" y="250843"/>
                  </a:cubicBezTo>
                  <a:cubicBezTo>
                    <a:pt x="52455" y="244877"/>
                    <a:pt x="50569" y="232909"/>
                    <a:pt x="62433" y="214907"/>
                  </a:cubicBezTo>
                  <a:cubicBezTo>
                    <a:pt x="64079" y="214290"/>
                    <a:pt x="65382" y="212918"/>
                    <a:pt x="65245" y="210861"/>
                  </a:cubicBezTo>
                  <a:cubicBezTo>
                    <a:pt x="65588" y="210415"/>
                    <a:pt x="65862" y="209969"/>
                    <a:pt x="66205" y="209524"/>
                  </a:cubicBezTo>
                  <a:cubicBezTo>
                    <a:pt x="68297" y="208598"/>
                    <a:pt x="67268" y="205203"/>
                    <a:pt x="65040" y="205340"/>
                  </a:cubicBezTo>
                  <a:cubicBezTo>
                    <a:pt x="64937" y="205340"/>
                    <a:pt x="64834" y="205375"/>
                    <a:pt x="64731" y="205375"/>
                  </a:cubicBezTo>
                  <a:cubicBezTo>
                    <a:pt x="61473" y="168616"/>
                    <a:pt x="50192" y="128188"/>
                    <a:pt x="31778" y="96264"/>
                  </a:cubicBezTo>
                  <a:cubicBezTo>
                    <a:pt x="30201" y="93555"/>
                    <a:pt x="25880" y="95406"/>
                    <a:pt x="26669" y="98355"/>
                  </a:cubicBezTo>
                  <a:cubicBezTo>
                    <a:pt x="36099" y="133263"/>
                    <a:pt x="45597" y="167381"/>
                    <a:pt x="53724" y="202494"/>
                  </a:cubicBezTo>
                  <a:cubicBezTo>
                    <a:pt x="19468" y="229240"/>
                    <a:pt x="5992" y="280915"/>
                    <a:pt x="33493" y="316234"/>
                  </a:cubicBezTo>
                  <a:cubicBezTo>
                    <a:pt x="53929" y="342466"/>
                    <a:pt x="90997" y="340477"/>
                    <a:pt x="123984" y="331596"/>
                  </a:cubicBezTo>
                  <a:cubicBezTo>
                    <a:pt x="172333" y="382414"/>
                    <a:pt x="211663" y="439198"/>
                    <a:pt x="242147" y="501743"/>
                  </a:cubicBezTo>
                  <a:cubicBezTo>
                    <a:pt x="244616" y="506784"/>
                    <a:pt x="252434" y="503149"/>
                    <a:pt x="251131" y="498074"/>
                  </a:cubicBezTo>
                  <a:cubicBezTo>
                    <a:pt x="233609" y="429254"/>
                    <a:pt x="222259" y="359474"/>
                    <a:pt x="215230" y="288974"/>
                  </a:cubicBezTo>
                  <a:close/>
                  <a:moveTo>
                    <a:pt x="114280" y="71849"/>
                  </a:moveTo>
                  <a:lnTo>
                    <a:pt x="114280" y="71918"/>
                  </a:lnTo>
                  <a:cubicBezTo>
                    <a:pt x="114280" y="89337"/>
                    <a:pt x="123024" y="105865"/>
                    <a:pt x="130602" y="121878"/>
                  </a:cubicBezTo>
                  <a:cubicBezTo>
                    <a:pt x="137288" y="135972"/>
                    <a:pt x="144867" y="155174"/>
                    <a:pt x="158685" y="164158"/>
                  </a:cubicBezTo>
                  <a:cubicBezTo>
                    <a:pt x="158857" y="164295"/>
                    <a:pt x="158685" y="164398"/>
                    <a:pt x="158891" y="164535"/>
                  </a:cubicBezTo>
                  <a:cubicBezTo>
                    <a:pt x="159165" y="164707"/>
                    <a:pt x="159234" y="164912"/>
                    <a:pt x="159508" y="165084"/>
                  </a:cubicBezTo>
                  <a:cubicBezTo>
                    <a:pt x="156902" y="167244"/>
                    <a:pt x="156662" y="171942"/>
                    <a:pt x="160880" y="172662"/>
                  </a:cubicBezTo>
                  <a:cubicBezTo>
                    <a:pt x="179019" y="175748"/>
                    <a:pt x="187626" y="199134"/>
                    <a:pt x="178916" y="213673"/>
                  </a:cubicBezTo>
                  <a:cubicBezTo>
                    <a:pt x="179054" y="213090"/>
                    <a:pt x="178951" y="212404"/>
                    <a:pt x="178471" y="211753"/>
                  </a:cubicBezTo>
                  <a:cubicBezTo>
                    <a:pt x="162903" y="189841"/>
                    <a:pt x="147884" y="167587"/>
                    <a:pt x="133414" y="144956"/>
                  </a:cubicBezTo>
                  <a:cubicBezTo>
                    <a:pt x="120486" y="124759"/>
                    <a:pt x="109102" y="103225"/>
                    <a:pt x="95523" y="83405"/>
                  </a:cubicBezTo>
                  <a:cubicBezTo>
                    <a:pt x="102073" y="80113"/>
                    <a:pt x="108382" y="76307"/>
                    <a:pt x="114280" y="71849"/>
                  </a:cubicBezTo>
                  <a:close/>
                  <a:moveTo>
                    <a:pt x="82664" y="88926"/>
                  </a:moveTo>
                  <a:cubicBezTo>
                    <a:pt x="85682" y="87863"/>
                    <a:pt x="88631" y="86663"/>
                    <a:pt x="91580" y="85325"/>
                  </a:cubicBezTo>
                  <a:cubicBezTo>
                    <a:pt x="112188" y="130897"/>
                    <a:pt x="144592" y="174034"/>
                    <a:pt x="173396" y="214633"/>
                  </a:cubicBezTo>
                  <a:cubicBezTo>
                    <a:pt x="174630" y="216347"/>
                    <a:pt x="176791" y="216142"/>
                    <a:pt x="178025" y="215079"/>
                  </a:cubicBezTo>
                  <a:cubicBezTo>
                    <a:pt x="176379" y="217376"/>
                    <a:pt x="174322" y="219468"/>
                    <a:pt x="171681" y="221079"/>
                  </a:cubicBezTo>
                  <a:cubicBezTo>
                    <a:pt x="165098" y="225160"/>
                    <a:pt x="158308" y="228966"/>
                    <a:pt x="151484" y="232635"/>
                  </a:cubicBezTo>
                  <a:cubicBezTo>
                    <a:pt x="151450" y="232395"/>
                    <a:pt x="151416" y="232155"/>
                    <a:pt x="151279" y="231881"/>
                  </a:cubicBezTo>
                  <a:cubicBezTo>
                    <a:pt x="128030" y="184492"/>
                    <a:pt x="106702" y="135903"/>
                    <a:pt x="82664" y="88926"/>
                  </a:cubicBezTo>
                  <a:close/>
                  <a:moveTo>
                    <a:pt x="146787" y="235104"/>
                  </a:moveTo>
                  <a:cubicBezTo>
                    <a:pt x="144318" y="236407"/>
                    <a:pt x="141883" y="237744"/>
                    <a:pt x="139415" y="239013"/>
                  </a:cubicBezTo>
                  <a:cubicBezTo>
                    <a:pt x="129059" y="244328"/>
                    <a:pt x="118052" y="248066"/>
                    <a:pt x="106805" y="251186"/>
                  </a:cubicBezTo>
                  <a:cubicBezTo>
                    <a:pt x="104884" y="224714"/>
                    <a:pt x="97375" y="197968"/>
                    <a:pt x="91134" y="172250"/>
                  </a:cubicBezTo>
                  <a:cubicBezTo>
                    <a:pt x="85133" y="147493"/>
                    <a:pt x="80916" y="114575"/>
                    <a:pt x="66068" y="93315"/>
                  </a:cubicBezTo>
                  <a:cubicBezTo>
                    <a:pt x="70217" y="92595"/>
                    <a:pt x="74366" y="91566"/>
                    <a:pt x="78447" y="90332"/>
                  </a:cubicBezTo>
                  <a:cubicBezTo>
                    <a:pt x="96346" y="139709"/>
                    <a:pt x="121241" y="188470"/>
                    <a:pt x="146375" y="234658"/>
                  </a:cubicBezTo>
                  <a:cubicBezTo>
                    <a:pt x="146512" y="234864"/>
                    <a:pt x="146684" y="234967"/>
                    <a:pt x="146787" y="235104"/>
                  </a:cubicBezTo>
                  <a:close/>
                  <a:moveTo>
                    <a:pt x="52798" y="45617"/>
                  </a:moveTo>
                  <a:cubicBezTo>
                    <a:pt x="54821" y="51515"/>
                    <a:pt x="57393" y="57276"/>
                    <a:pt x="59793" y="63037"/>
                  </a:cubicBezTo>
                  <a:cubicBezTo>
                    <a:pt x="62502" y="69518"/>
                    <a:pt x="64148" y="77781"/>
                    <a:pt x="70011" y="82136"/>
                  </a:cubicBezTo>
                  <a:cubicBezTo>
                    <a:pt x="70526" y="82514"/>
                    <a:pt x="71486" y="82136"/>
                    <a:pt x="71554" y="81519"/>
                  </a:cubicBezTo>
                  <a:cubicBezTo>
                    <a:pt x="72583" y="74524"/>
                    <a:pt x="68057" y="67906"/>
                    <a:pt x="65314" y="61528"/>
                  </a:cubicBezTo>
                  <a:cubicBezTo>
                    <a:pt x="62845" y="55733"/>
                    <a:pt x="60479" y="49766"/>
                    <a:pt x="57633" y="44074"/>
                  </a:cubicBezTo>
                  <a:cubicBezTo>
                    <a:pt x="60959" y="42908"/>
                    <a:pt x="64148" y="41503"/>
                    <a:pt x="67200" y="39960"/>
                  </a:cubicBezTo>
                  <a:cubicBezTo>
                    <a:pt x="69188" y="46440"/>
                    <a:pt x="72035" y="52578"/>
                    <a:pt x="75635" y="58408"/>
                  </a:cubicBezTo>
                  <a:cubicBezTo>
                    <a:pt x="79064" y="63963"/>
                    <a:pt x="84207" y="72981"/>
                    <a:pt x="90963" y="74764"/>
                  </a:cubicBezTo>
                  <a:cubicBezTo>
                    <a:pt x="92060" y="75073"/>
                    <a:pt x="93020" y="74044"/>
                    <a:pt x="92746" y="73015"/>
                  </a:cubicBezTo>
                  <a:cubicBezTo>
                    <a:pt x="91134" y="66534"/>
                    <a:pt x="84139" y="61322"/>
                    <a:pt x="80401" y="55699"/>
                  </a:cubicBezTo>
                  <a:cubicBezTo>
                    <a:pt x="76629" y="50041"/>
                    <a:pt x="73612" y="44006"/>
                    <a:pt x="70903" y="37834"/>
                  </a:cubicBezTo>
                  <a:cubicBezTo>
                    <a:pt x="75189" y="35228"/>
                    <a:pt x="78995" y="32176"/>
                    <a:pt x="82150" y="28644"/>
                  </a:cubicBezTo>
                  <a:cubicBezTo>
                    <a:pt x="85476" y="34542"/>
                    <a:pt x="89248" y="40200"/>
                    <a:pt x="92951" y="45892"/>
                  </a:cubicBezTo>
                  <a:cubicBezTo>
                    <a:pt x="97306" y="52544"/>
                    <a:pt x="101112" y="60602"/>
                    <a:pt x="107388" y="65711"/>
                  </a:cubicBezTo>
                  <a:cubicBezTo>
                    <a:pt x="102244" y="70101"/>
                    <a:pt x="96792" y="73735"/>
                    <a:pt x="91065" y="76684"/>
                  </a:cubicBezTo>
                  <a:cubicBezTo>
                    <a:pt x="91031" y="76650"/>
                    <a:pt x="90997" y="76581"/>
                    <a:pt x="90963" y="76547"/>
                  </a:cubicBezTo>
                  <a:cubicBezTo>
                    <a:pt x="90037" y="75278"/>
                    <a:pt x="87431" y="76033"/>
                    <a:pt x="88151" y="77713"/>
                  </a:cubicBezTo>
                  <a:cubicBezTo>
                    <a:pt x="88219" y="77850"/>
                    <a:pt x="88288" y="77953"/>
                    <a:pt x="88322" y="78090"/>
                  </a:cubicBezTo>
                  <a:cubicBezTo>
                    <a:pt x="77144" y="83302"/>
                    <a:pt x="65005" y="85840"/>
                    <a:pt x="52421" y="86182"/>
                  </a:cubicBezTo>
                  <a:cubicBezTo>
                    <a:pt x="53038" y="79702"/>
                    <a:pt x="49300" y="72809"/>
                    <a:pt x="47311" y="66706"/>
                  </a:cubicBezTo>
                  <a:cubicBezTo>
                    <a:pt x="45391" y="60739"/>
                    <a:pt x="44088" y="53401"/>
                    <a:pt x="40042" y="48395"/>
                  </a:cubicBezTo>
                  <a:cubicBezTo>
                    <a:pt x="44328" y="47778"/>
                    <a:pt x="48614" y="46818"/>
                    <a:pt x="52798" y="45617"/>
                  </a:cubicBezTo>
                  <a:close/>
                  <a:moveTo>
                    <a:pt x="23377" y="83336"/>
                  </a:moveTo>
                  <a:cubicBezTo>
                    <a:pt x="23926" y="82411"/>
                    <a:pt x="24063" y="81313"/>
                    <a:pt x="23583" y="80113"/>
                  </a:cubicBezTo>
                  <a:cubicBezTo>
                    <a:pt x="19262" y="69380"/>
                    <a:pt x="14736" y="58476"/>
                    <a:pt x="9558" y="48086"/>
                  </a:cubicBezTo>
                  <a:cubicBezTo>
                    <a:pt x="13261" y="48772"/>
                    <a:pt x="17205" y="49184"/>
                    <a:pt x="21251" y="49355"/>
                  </a:cubicBezTo>
                  <a:cubicBezTo>
                    <a:pt x="23103" y="55904"/>
                    <a:pt x="25366" y="62385"/>
                    <a:pt x="27458" y="68832"/>
                  </a:cubicBezTo>
                  <a:cubicBezTo>
                    <a:pt x="29241" y="74352"/>
                    <a:pt x="30269" y="80593"/>
                    <a:pt x="33938" y="85188"/>
                  </a:cubicBezTo>
                  <a:cubicBezTo>
                    <a:pt x="30475" y="84742"/>
                    <a:pt x="26943" y="84125"/>
                    <a:pt x="23377" y="83336"/>
                  </a:cubicBezTo>
                  <a:close/>
                  <a:moveTo>
                    <a:pt x="36373" y="85497"/>
                  </a:moveTo>
                  <a:cubicBezTo>
                    <a:pt x="36476" y="85325"/>
                    <a:pt x="36579" y="85154"/>
                    <a:pt x="36579" y="84982"/>
                  </a:cubicBezTo>
                  <a:cubicBezTo>
                    <a:pt x="37093" y="79119"/>
                    <a:pt x="33938" y="73187"/>
                    <a:pt x="32087" y="67632"/>
                  </a:cubicBezTo>
                  <a:cubicBezTo>
                    <a:pt x="30064" y="61562"/>
                    <a:pt x="28109" y="55459"/>
                    <a:pt x="25914" y="49458"/>
                  </a:cubicBezTo>
                  <a:cubicBezTo>
                    <a:pt x="29789" y="49458"/>
                    <a:pt x="33767" y="49184"/>
                    <a:pt x="37745" y="48704"/>
                  </a:cubicBezTo>
                  <a:cubicBezTo>
                    <a:pt x="37196" y="55150"/>
                    <a:pt x="40522" y="61940"/>
                    <a:pt x="42442" y="68043"/>
                  </a:cubicBezTo>
                  <a:cubicBezTo>
                    <a:pt x="44294" y="73872"/>
                    <a:pt x="45323" y="81279"/>
                    <a:pt x="49163" y="86285"/>
                  </a:cubicBezTo>
                  <a:cubicBezTo>
                    <a:pt x="44911" y="86251"/>
                    <a:pt x="40659" y="85977"/>
                    <a:pt x="36373" y="85497"/>
                  </a:cubicBezTo>
                  <a:close/>
                  <a:moveTo>
                    <a:pt x="59382" y="127022"/>
                  </a:moveTo>
                  <a:cubicBezTo>
                    <a:pt x="55987" y="116083"/>
                    <a:pt x="52832" y="103876"/>
                    <a:pt x="45631" y="94686"/>
                  </a:cubicBezTo>
                  <a:cubicBezTo>
                    <a:pt x="52215" y="95064"/>
                    <a:pt x="58867" y="94584"/>
                    <a:pt x="65485" y="93452"/>
                  </a:cubicBezTo>
                  <a:cubicBezTo>
                    <a:pt x="65485" y="93486"/>
                    <a:pt x="65451" y="93486"/>
                    <a:pt x="65451" y="93486"/>
                  </a:cubicBezTo>
                  <a:cubicBezTo>
                    <a:pt x="65725" y="117421"/>
                    <a:pt x="78172" y="143687"/>
                    <a:pt x="84105" y="167004"/>
                  </a:cubicBezTo>
                  <a:cubicBezTo>
                    <a:pt x="91237" y="195122"/>
                    <a:pt x="94803" y="224268"/>
                    <a:pt x="102484" y="252146"/>
                  </a:cubicBezTo>
                  <a:cubicBezTo>
                    <a:pt x="93294" y="254101"/>
                    <a:pt x="84002" y="254409"/>
                    <a:pt x="74641" y="252832"/>
                  </a:cubicBezTo>
                  <a:cubicBezTo>
                    <a:pt x="74298" y="252763"/>
                    <a:pt x="74058" y="252626"/>
                    <a:pt x="73715" y="252558"/>
                  </a:cubicBezTo>
                  <a:cubicBezTo>
                    <a:pt x="76424" y="225057"/>
                    <a:pt x="74572" y="197522"/>
                    <a:pt x="70080" y="170296"/>
                  </a:cubicBezTo>
                  <a:cubicBezTo>
                    <a:pt x="67645" y="155620"/>
                    <a:pt x="63805" y="141218"/>
                    <a:pt x="59382" y="127022"/>
                  </a:cubicBezTo>
                  <a:close/>
                  <a:moveTo>
                    <a:pt x="119663" y="322269"/>
                  </a:moveTo>
                  <a:cubicBezTo>
                    <a:pt x="92163" y="329470"/>
                    <a:pt x="62982" y="330465"/>
                    <a:pt x="41482" y="310233"/>
                  </a:cubicBezTo>
                  <a:cubicBezTo>
                    <a:pt x="16622" y="286813"/>
                    <a:pt x="27012" y="257632"/>
                    <a:pt x="41311" y="231984"/>
                  </a:cubicBezTo>
                  <a:cubicBezTo>
                    <a:pt x="41654" y="234212"/>
                    <a:pt x="42305" y="236476"/>
                    <a:pt x="43437" y="238739"/>
                  </a:cubicBezTo>
                  <a:cubicBezTo>
                    <a:pt x="57667" y="267234"/>
                    <a:pt x="90277" y="265176"/>
                    <a:pt x="117537" y="257770"/>
                  </a:cubicBezTo>
                  <a:cubicBezTo>
                    <a:pt x="145278" y="250226"/>
                    <a:pt x="183100" y="232361"/>
                    <a:pt x="199525" y="208563"/>
                  </a:cubicBezTo>
                  <a:cubicBezTo>
                    <a:pt x="215401" y="185555"/>
                    <a:pt x="182414" y="168101"/>
                    <a:pt x="164481" y="164364"/>
                  </a:cubicBezTo>
                  <a:cubicBezTo>
                    <a:pt x="212624" y="136349"/>
                    <a:pt x="248868" y="188950"/>
                    <a:pt x="240227" y="231846"/>
                  </a:cubicBezTo>
                  <a:cubicBezTo>
                    <a:pt x="232100" y="272172"/>
                    <a:pt x="189032" y="296415"/>
                    <a:pt x="153370" y="310782"/>
                  </a:cubicBezTo>
                  <a:cubicBezTo>
                    <a:pt x="144798" y="314245"/>
                    <a:pt x="135505" y="317709"/>
                    <a:pt x="125904" y="320555"/>
                  </a:cubicBezTo>
                  <a:cubicBezTo>
                    <a:pt x="123538" y="319115"/>
                    <a:pt x="120898" y="320246"/>
                    <a:pt x="119663" y="322269"/>
                  </a:cubicBezTo>
                  <a:close/>
                  <a:moveTo>
                    <a:pt x="133928" y="328647"/>
                  </a:moveTo>
                  <a:cubicBezTo>
                    <a:pt x="145792" y="324875"/>
                    <a:pt x="156834" y="320452"/>
                    <a:pt x="165886" y="316474"/>
                  </a:cubicBezTo>
                  <a:cubicBezTo>
                    <a:pt x="179911" y="310302"/>
                    <a:pt x="193593" y="302690"/>
                    <a:pt x="205868" y="293637"/>
                  </a:cubicBezTo>
                  <a:cubicBezTo>
                    <a:pt x="211355" y="350558"/>
                    <a:pt x="220682" y="406897"/>
                    <a:pt x="232923" y="462755"/>
                  </a:cubicBezTo>
                  <a:cubicBezTo>
                    <a:pt x="206006" y="414098"/>
                    <a:pt x="172813" y="369212"/>
                    <a:pt x="133928" y="328647"/>
                  </a:cubicBezTo>
                  <a:close/>
                </a:path>
              </a:pathLst>
            </a:custGeom>
            <a:solidFill>
              <a:srgbClr val="1A1A1A"/>
            </a:solidFill>
            <a:ln w="3429"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91E2B182-9522-4B33-7C1C-BDF6B6E60D85}"/>
                </a:ext>
              </a:extLst>
            </p:cNvPr>
            <p:cNvSpPr/>
            <p:nvPr/>
          </p:nvSpPr>
          <p:spPr>
            <a:xfrm>
              <a:off x="5250330" y="1356296"/>
              <a:ext cx="91976" cy="52782"/>
            </a:xfrm>
            <a:custGeom>
              <a:avLst/>
              <a:gdLst>
                <a:gd name="connsiteX0" fmla="*/ 91852 w 91976"/>
                <a:gd name="connsiteY0" fmla="*/ 12282 h 52782"/>
                <a:gd name="connsiteX1" fmla="*/ 31398 w 91976"/>
                <a:gd name="connsiteY1" fmla="*/ 7790 h 52782"/>
                <a:gd name="connsiteX2" fmla="*/ 4069 w 91976"/>
                <a:gd name="connsiteY2" fmla="*/ 52058 h 52782"/>
                <a:gd name="connsiteX3" fmla="*/ 7121 w 91976"/>
                <a:gd name="connsiteY3" fmla="*/ 51269 h 52782"/>
                <a:gd name="connsiteX4" fmla="*/ 43503 w 91976"/>
                <a:gd name="connsiteY4" fmla="*/ 13242 h 52782"/>
                <a:gd name="connsiteX5" fmla="*/ 65586 w 91976"/>
                <a:gd name="connsiteY5" fmla="*/ 9367 h 52782"/>
                <a:gd name="connsiteX6" fmla="*/ 88663 w 91976"/>
                <a:gd name="connsiteY6" fmla="*/ 15436 h 52782"/>
                <a:gd name="connsiteX7" fmla="*/ 91852 w 91976"/>
                <a:gd name="connsiteY7" fmla="*/ 12282 h 5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76" h="52782">
                  <a:moveTo>
                    <a:pt x="91852" y="12282"/>
                  </a:moveTo>
                  <a:cubicBezTo>
                    <a:pt x="84171" y="-9184"/>
                    <a:pt x="46555" y="3023"/>
                    <a:pt x="31398" y="7790"/>
                  </a:cubicBezTo>
                  <a:cubicBezTo>
                    <a:pt x="14185" y="13207"/>
                    <a:pt x="-9612" y="33130"/>
                    <a:pt x="4069" y="52058"/>
                  </a:cubicBezTo>
                  <a:cubicBezTo>
                    <a:pt x="4927" y="53258"/>
                    <a:pt x="7224" y="52950"/>
                    <a:pt x="7121" y="51269"/>
                  </a:cubicBezTo>
                  <a:cubicBezTo>
                    <a:pt x="5544" y="27609"/>
                    <a:pt x="22586" y="18660"/>
                    <a:pt x="43503" y="13242"/>
                  </a:cubicBezTo>
                  <a:cubicBezTo>
                    <a:pt x="50807" y="11356"/>
                    <a:pt x="58042" y="9984"/>
                    <a:pt x="65586" y="9367"/>
                  </a:cubicBezTo>
                  <a:cubicBezTo>
                    <a:pt x="74535" y="8613"/>
                    <a:pt x="80673" y="12899"/>
                    <a:pt x="88663" y="15436"/>
                  </a:cubicBezTo>
                  <a:cubicBezTo>
                    <a:pt x="90480" y="15985"/>
                    <a:pt x="92503" y="14099"/>
                    <a:pt x="91852" y="12282"/>
                  </a:cubicBezTo>
                  <a:close/>
                </a:path>
              </a:pathLst>
            </a:custGeom>
            <a:solidFill>
              <a:srgbClr val="1A1A1A"/>
            </a:solidFill>
            <a:ln w="3429" cap="flat">
              <a:noFill/>
              <a:prstDash val="solid"/>
              <a:miter/>
            </a:ln>
          </p:spPr>
          <p:txBody>
            <a:bodyPr rtlCol="0" anchor="ctr"/>
            <a:lstStyle/>
            <a:p>
              <a:endParaRPr lang="zh-CN" altLang="en-US"/>
            </a:p>
          </p:txBody>
        </p:sp>
      </p:grpSp>
      <p:grpSp>
        <p:nvGrpSpPr>
          <p:cNvPr id="172" name="组合 171">
            <a:extLst>
              <a:ext uri="{FF2B5EF4-FFF2-40B4-BE49-F238E27FC236}">
                <a16:creationId xmlns:a16="http://schemas.microsoft.com/office/drawing/2014/main" id="{DFD621F3-CB56-CCEC-3B66-52E30A80F15C}"/>
              </a:ext>
            </a:extLst>
          </p:cNvPr>
          <p:cNvGrpSpPr/>
          <p:nvPr/>
        </p:nvGrpSpPr>
        <p:grpSpPr>
          <a:xfrm>
            <a:off x="3002047" y="262518"/>
            <a:ext cx="1288993" cy="1066577"/>
            <a:chOff x="4524163" y="573387"/>
            <a:chExt cx="870975" cy="720688"/>
          </a:xfrm>
        </p:grpSpPr>
        <p:sp>
          <p:nvSpPr>
            <p:cNvPr id="173" name="任意多边形: 形状 172">
              <a:extLst>
                <a:ext uri="{FF2B5EF4-FFF2-40B4-BE49-F238E27FC236}">
                  <a16:creationId xmlns:a16="http://schemas.microsoft.com/office/drawing/2014/main" id="{1E9BD348-FC2E-E3DF-5196-8D5BBFCCAA50}"/>
                </a:ext>
              </a:extLst>
            </p:cNvPr>
            <p:cNvSpPr/>
            <p:nvPr/>
          </p:nvSpPr>
          <p:spPr>
            <a:xfrm>
              <a:off x="4608928" y="1147851"/>
              <a:ext cx="86999" cy="82225"/>
            </a:xfrm>
            <a:custGeom>
              <a:avLst/>
              <a:gdLst>
                <a:gd name="connsiteX0" fmla="*/ 85618 w 86999"/>
                <a:gd name="connsiteY0" fmla="*/ 65393 h 82225"/>
                <a:gd name="connsiteX1" fmla="*/ 73582 w 86999"/>
                <a:gd name="connsiteY1" fmla="*/ 68719 h 82225"/>
                <a:gd name="connsiteX2" fmla="*/ 61135 w 86999"/>
                <a:gd name="connsiteY2" fmla="*/ 74549 h 82225"/>
                <a:gd name="connsiteX3" fmla="*/ 60484 w 86999"/>
                <a:gd name="connsiteY3" fmla="*/ 73794 h 82225"/>
                <a:gd name="connsiteX4" fmla="*/ 66896 w 86999"/>
                <a:gd name="connsiteY4" fmla="*/ 65427 h 82225"/>
                <a:gd name="connsiteX5" fmla="*/ 72622 w 86999"/>
                <a:gd name="connsiteY5" fmla="*/ 55243 h 82225"/>
                <a:gd name="connsiteX6" fmla="*/ 70565 w 86999"/>
                <a:gd name="connsiteY6" fmla="*/ 53734 h 82225"/>
                <a:gd name="connsiteX7" fmla="*/ 63810 w 86999"/>
                <a:gd name="connsiteY7" fmla="*/ 61896 h 82225"/>
                <a:gd name="connsiteX8" fmla="*/ 58392 w 86999"/>
                <a:gd name="connsiteY8" fmla="*/ 71360 h 82225"/>
                <a:gd name="connsiteX9" fmla="*/ 37201 w 86999"/>
                <a:gd name="connsiteY9" fmla="*/ 49688 h 82225"/>
                <a:gd name="connsiteX10" fmla="*/ 43853 w 86999"/>
                <a:gd name="connsiteY10" fmla="*/ 39093 h 82225"/>
                <a:gd name="connsiteX11" fmla="*/ 51911 w 86999"/>
                <a:gd name="connsiteY11" fmla="*/ 23011 h 82225"/>
                <a:gd name="connsiteX12" fmla="*/ 49579 w 86999"/>
                <a:gd name="connsiteY12" fmla="*/ 21708 h 82225"/>
                <a:gd name="connsiteX13" fmla="*/ 39635 w 86999"/>
                <a:gd name="connsiteY13" fmla="*/ 36692 h 82225"/>
                <a:gd name="connsiteX14" fmla="*/ 34252 w 86999"/>
                <a:gd name="connsiteY14" fmla="*/ 46774 h 82225"/>
                <a:gd name="connsiteX15" fmla="*/ 29554 w 86999"/>
                <a:gd name="connsiteY15" fmla="*/ 42179 h 82225"/>
                <a:gd name="connsiteX16" fmla="*/ 18444 w 86999"/>
                <a:gd name="connsiteY16" fmla="*/ 29937 h 82225"/>
                <a:gd name="connsiteX17" fmla="*/ 34663 w 86999"/>
                <a:gd name="connsiteY17" fmla="*/ 2540 h 82225"/>
                <a:gd name="connsiteX18" fmla="*/ 30617 w 86999"/>
                <a:gd name="connsiteY18" fmla="*/ 894 h 82225"/>
                <a:gd name="connsiteX19" fmla="*/ 15598 w 86999"/>
                <a:gd name="connsiteY19" fmla="*/ 26988 h 82225"/>
                <a:gd name="connsiteX20" fmla="*/ 1059 w 86999"/>
                <a:gd name="connsiteY20" fmla="*/ 17078 h 82225"/>
                <a:gd name="connsiteX21" fmla="*/ 30 w 86999"/>
                <a:gd name="connsiteY21" fmla="*/ 18073 h 82225"/>
                <a:gd name="connsiteX22" fmla="*/ 24891 w 86999"/>
                <a:gd name="connsiteY22" fmla="*/ 46602 h 82225"/>
                <a:gd name="connsiteX23" fmla="*/ 31131 w 86999"/>
                <a:gd name="connsiteY23" fmla="*/ 53083 h 82225"/>
                <a:gd name="connsiteX24" fmla="*/ 30446 w 86999"/>
                <a:gd name="connsiteY24" fmla="*/ 54523 h 82225"/>
                <a:gd name="connsiteX25" fmla="*/ 33052 w 86999"/>
                <a:gd name="connsiteY25" fmla="*/ 55586 h 82225"/>
                <a:gd name="connsiteX26" fmla="*/ 33257 w 86999"/>
                <a:gd name="connsiteY26" fmla="*/ 55312 h 82225"/>
                <a:gd name="connsiteX27" fmla="*/ 55855 w 86999"/>
                <a:gd name="connsiteY27" fmla="*/ 77429 h 82225"/>
                <a:gd name="connsiteX28" fmla="*/ 58289 w 86999"/>
                <a:gd name="connsiteY28" fmla="*/ 82092 h 82225"/>
                <a:gd name="connsiteX29" fmla="*/ 74988 w 86999"/>
                <a:gd name="connsiteY29" fmla="*/ 75269 h 82225"/>
                <a:gd name="connsiteX30" fmla="*/ 86887 w 86999"/>
                <a:gd name="connsiteY30" fmla="*/ 67656 h 82225"/>
                <a:gd name="connsiteX31" fmla="*/ 85618 w 86999"/>
                <a:gd name="connsiteY31" fmla="*/ 65393 h 8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99" h="82225">
                  <a:moveTo>
                    <a:pt x="85618" y="65393"/>
                  </a:moveTo>
                  <a:cubicBezTo>
                    <a:pt x="81366" y="63850"/>
                    <a:pt x="77423" y="66970"/>
                    <a:pt x="73582" y="68719"/>
                  </a:cubicBezTo>
                  <a:cubicBezTo>
                    <a:pt x="69433" y="70605"/>
                    <a:pt x="65216" y="72491"/>
                    <a:pt x="61135" y="74549"/>
                  </a:cubicBezTo>
                  <a:cubicBezTo>
                    <a:pt x="60929" y="74274"/>
                    <a:pt x="60689" y="74034"/>
                    <a:pt x="60484" y="73794"/>
                  </a:cubicBezTo>
                  <a:cubicBezTo>
                    <a:pt x="62678" y="71051"/>
                    <a:pt x="64770" y="68239"/>
                    <a:pt x="66896" y="65427"/>
                  </a:cubicBezTo>
                  <a:cubicBezTo>
                    <a:pt x="69125" y="62444"/>
                    <a:pt x="72828" y="59118"/>
                    <a:pt x="72622" y="55243"/>
                  </a:cubicBezTo>
                  <a:cubicBezTo>
                    <a:pt x="72588" y="54317"/>
                    <a:pt x="71594" y="53323"/>
                    <a:pt x="70565" y="53734"/>
                  </a:cubicBezTo>
                  <a:cubicBezTo>
                    <a:pt x="66964" y="55106"/>
                    <a:pt x="65627" y="58775"/>
                    <a:pt x="63810" y="61896"/>
                  </a:cubicBezTo>
                  <a:cubicBezTo>
                    <a:pt x="61992" y="65016"/>
                    <a:pt x="60106" y="68171"/>
                    <a:pt x="58392" y="71360"/>
                  </a:cubicBezTo>
                  <a:cubicBezTo>
                    <a:pt x="51843" y="63782"/>
                    <a:pt x="44470" y="56718"/>
                    <a:pt x="37201" y="49688"/>
                  </a:cubicBezTo>
                  <a:cubicBezTo>
                    <a:pt x="39498" y="46191"/>
                    <a:pt x="41693" y="42659"/>
                    <a:pt x="43853" y="39093"/>
                  </a:cubicBezTo>
                  <a:cubicBezTo>
                    <a:pt x="46871" y="34155"/>
                    <a:pt x="51500" y="28840"/>
                    <a:pt x="51911" y="23011"/>
                  </a:cubicBezTo>
                  <a:cubicBezTo>
                    <a:pt x="51980" y="21913"/>
                    <a:pt x="50505" y="21090"/>
                    <a:pt x="49579" y="21708"/>
                  </a:cubicBezTo>
                  <a:cubicBezTo>
                    <a:pt x="44676" y="25068"/>
                    <a:pt x="42413" y="31618"/>
                    <a:pt x="39635" y="36692"/>
                  </a:cubicBezTo>
                  <a:cubicBezTo>
                    <a:pt x="37818" y="40053"/>
                    <a:pt x="36001" y="43379"/>
                    <a:pt x="34252" y="46774"/>
                  </a:cubicBezTo>
                  <a:cubicBezTo>
                    <a:pt x="32674" y="45231"/>
                    <a:pt x="31097" y="43722"/>
                    <a:pt x="29554" y="42179"/>
                  </a:cubicBezTo>
                  <a:cubicBezTo>
                    <a:pt x="26022" y="38681"/>
                    <a:pt x="22387" y="34189"/>
                    <a:pt x="18444" y="29937"/>
                  </a:cubicBezTo>
                  <a:cubicBezTo>
                    <a:pt x="24479" y="21262"/>
                    <a:pt x="30720" y="12004"/>
                    <a:pt x="34663" y="2540"/>
                  </a:cubicBezTo>
                  <a:cubicBezTo>
                    <a:pt x="35692" y="105"/>
                    <a:pt x="31989" y="-855"/>
                    <a:pt x="30617" y="894"/>
                  </a:cubicBezTo>
                  <a:cubicBezTo>
                    <a:pt x="24651" y="8575"/>
                    <a:pt x="19919" y="18004"/>
                    <a:pt x="15598" y="26988"/>
                  </a:cubicBezTo>
                  <a:cubicBezTo>
                    <a:pt x="11175" y="22565"/>
                    <a:pt x="6408" y="18690"/>
                    <a:pt x="1059" y="17078"/>
                  </a:cubicBezTo>
                  <a:cubicBezTo>
                    <a:pt x="442" y="16907"/>
                    <a:pt x="-141" y="17490"/>
                    <a:pt x="30" y="18073"/>
                  </a:cubicBezTo>
                  <a:cubicBezTo>
                    <a:pt x="3185" y="29251"/>
                    <a:pt x="16798" y="38373"/>
                    <a:pt x="24891" y="46602"/>
                  </a:cubicBezTo>
                  <a:cubicBezTo>
                    <a:pt x="26982" y="48728"/>
                    <a:pt x="29040" y="50888"/>
                    <a:pt x="31131" y="53083"/>
                  </a:cubicBezTo>
                  <a:cubicBezTo>
                    <a:pt x="30926" y="53563"/>
                    <a:pt x="30651" y="54009"/>
                    <a:pt x="30446" y="54523"/>
                  </a:cubicBezTo>
                  <a:cubicBezTo>
                    <a:pt x="29794" y="56101"/>
                    <a:pt x="32194" y="56752"/>
                    <a:pt x="33052" y="55586"/>
                  </a:cubicBezTo>
                  <a:cubicBezTo>
                    <a:pt x="33120" y="55483"/>
                    <a:pt x="33189" y="55380"/>
                    <a:pt x="33257" y="55312"/>
                  </a:cubicBezTo>
                  <a:cubicBezTo>
                    <a:pt x="40527" y="62959"/>
                    <a:pt x="47899" y="70674"/>
                    <a:pt x="55855" y="77429"/>
                  </a:cubicBezTo>
                  <a:cubicBezTo>
                    <a:pt x="53729" y="79178"/>
                    <a:pt x="55340" y="82984"/>
                    <a:pt x="58289" y="82092"/>
                  </a:cubicBezTo>
                  <a:cubicBezTo>
                    <a:pt x="64050" y="80344"/>
                    <a:pt x="69468" y="77669"/>
                    <a:pt x="74988" y="75269"/>
                  </a:cubicBezTo>
                  <a:cubicBezTo>
                    <a:pt x="79343" y="73348"/>
                    <a:pt x="85138" y="72320"/>
                    <a:pt x="86887" y="67656"/>
                  </a:cubicBezTo>
                  <a:cubicBezTo>
                    <a:pt x="87298" y="66628"/>
                    <a:pt x="86510" y="65736"/>
                    <a:pt x="85618" y="65393"/>
                  </a:cubicBezTo>
                  <a:close/>
                </a:path>
              </a:pathLst>
            </a:custGeom>
            <a:solidFill>
              <a:srgbClr val="1A1A1A"/>
            </a:solidFill>
            <a:ln w="3429"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831E641A-5386-07DC-AEBB-62566FE96365}"/>
                </a:ext>
              </a:extLst>
            </p:cNvPr>
            <p:cNvSpPr/>
            <p:nvPr/>
          </p:nvSpPr>
          <p:spPr>
            <a:xfrm>
              <a:off x="4524163" y="1049661"/>
              <a:ext cx="184552" cy="244414"/>
            </a:xfrm>
            <a:custGeom>
              <a:avLst/>
              <a:gdLst>
                <a:gd name="connsiteX0" fmla="*/ 183962 w 184552"/>
                <a:gd name="connsiteY0" fmla="*/ 163926 h 244414"/>
                <a:gd name="connsiteX1" fmla="*/ 115451 w 184552"/>
                <a:gd name="connsiteY1" fmla="*/ 75972 h 244414"/>
                <a:gd name="connsiteX2" fmla="*/ 81058 w 184552"/>
                <a:gd name="connsiteY2" fmla="*/ 32081 h 244414"/>
                <a:gd name="connsiteX3" fmla="*/ 52974 w 184552"/>
                <a:gd name="connsiteY3" fmla="*/ 88 h 244414"/>
                <a:gd name="connsiteX4" fmla="*/ 52220 w 184552"/>
                <a:gd name="connsiteY4" fmla="*/ 191 h 244414"/>
                <a:gd name="connsiteX5" fmla="*/ 51877 w 184552"/>
                <a:gd name="connsiteY5" fmla="*/ 191 h 244414"/>
                <a:gd name="connsiteX6" fmla="*/ 25782 w 184552"/>
                <a:gd name="connsiteY6" fmla="*/ 17850 h 244414"/>
                <a:gd name="connsiteX7" fmla="*/ 3905 w 184552"/>
                <a:gd name="connsiteY7" fmla="*/ 34447 h 244414"/>
                <a:gd name="connsiteX8" fmla="*/ 2740 w 184552"/>
                <a:gd name="connsiteY8" fmla="*/ 32526 h 244414"/>
                <a:gd name="connsiteX9" fmla="*/ 2362 w 184552"/>
                <a:gd name="connsiteY9" fmla="*/ 32561 h 244414"/>
                <a:gd name="connsiteX10" fmla="*/ 1985 w 184552"/>
                <a:gd name="connsiteY10" fmla="*/ 35853 h 244414"/>
                <a:gd name="connsiteX11" fmla="*/ 545 w 184552"/>
                <a:gd name="connsiteY11" fmla="*/ 36950 h 244414"/>
                <a:gd name="connsiteX12" fmla="*/ 1814 w 184552"/>
                <a:gd name="connsiteY12" fmla="*/ 39693 h 244414"/>
                <a:gd name="connsiteX13" fmla="*/ 3391 w 184552"/>
                <a:gd name="connsiteY13" fmla="*/ 52072 h 244414"/>
                <a:gd name="connsiteX14" fmla="*/ 65 w 184552"/>
                <a:gd name="connsiteY14" fmla="*/ 56049 h 244414"/>
                <a:gd name="connsiteX15" fmla="*/ 614 w 184552"/>
                <a:gd name="connsiteY15" fmla="*/ 56598 h 244414"/>
                <a:gd name="connsiteX16" fmla="*/ 3803 w 184552"/>
                <a:gd name="connsiteY16" fmla="*/ 54026 h 244414"/>
                <a:gd name="connsiteX17" fmla="*/ 8809 w 184552"/>
                <a:gd name="connsiteY17" fmla="*/ 73846 h 244414"/>
                <a:gd name="connsiteX18" fmla="*/ 21016 w 184552"/>
                <a:gd name="connsiteY18" fmla="*/ 127818 h 244414"/>
                <a:gd name="connsiteX19" fmla="*/ 21359 w 184552"/>
                <a:gd name="connsiteY19" fmla="*/ 129396 h 244414"/>
                <a:gd name="connsiteX20" fmla="*/ 20742 w 184552"/>
                <a:gd name="connsiteY20" fmla="*/ 131933 h 244414"/>
                <a:gd name="connsiteX21" fmla="*/ 22113 w 184552"/>
                <a:gd name="connsiteY21" fmla="*/ 132790 h 244414"/>
                <a:gd name="connsiteX22" fmla="*/ 47282 w 184552"/>
                <a:gd name="connsiteY22" fmla="*/ 242416 h 244414"/>
                <a:gd name="connsiteX23" fmla="*/ 52803 w 184552"/>
                <a:gd name="connsiteY23" fmla="*/ 240941 h 244414"/>
                <a:gd name="connsiteX24" fmla="*/ 52254 w 184552"/>
                <a:gd name="connsiteY24" fmla="*/ 238404 h 244414"/>
                <a:gd name="connsiteX25" fmla="*/ 54826 w 184552"/>
                <a:gd name="connsiteY25" fmla="*/ 237512 h 244414"/>
                <a:gd name="connsiteX26" fmla="*/ 63913 w 184552"/>
                <a:gd name="connsiteY26" fmla="*/ 230757 h 244414"/>
                <a:gd name="connsiteX27" fmla="*/ 78863 w 184552"/>
                <a:gd name="connsiteY27" fmla="*/ 214778 h 244414"/>
                <a:gd name="connsiteX28" fmla="*/ 77663 w 184552"/>
                <a:gd name="connsiteY28" fmla="*/ 211212 h 244414"/>
                <a:gd name="connsiteX29" fmla="*/ 63913 w 184552"/>
                <a:gd name="connsiteY29" fmla="*/ 131282 h 244414"/>
                <a:gd name="connsiteX30" fmla="*/ 71114 w 184552"/>
                <a:gd name="connsiteY30" fmla="*/ 125830 h 244414"/>
                <a:gd name="connsiteX31" fmla="*/ 84315 w 184552"/>
                <a:gd name="connsiteY31" fmla="*/ 114480 h 244414"/>
                <a:gd name="connsiteX32" fmla="*/ 82944 w 184552"/>
                <a:gd name="connsiteY32" fmla="*/ 109507 h 244414"/>
                <a:gd name="connsiteX33" fmla="*/ 101186 w 184552"/>
                <a:gd name="connsiteY33" fmla="*/ 81870 h 244414"/>
                <a:gd name="connsiteX34" fmla="*/ 96934 w 184552"/>
                <a:gd name="connsiteY34" fmla="*/ 79469 h 244414"/>
                <a:gd name="connsiteX35" fmla="*/ 75914 w 184552"/>
                <a:gd name="connsiteY35" fmla="*/ 113691 h 244414"/>
                <a:gd name="connsiteX36" fmla="*/ 68096 w 184552"/>
                <a:gd name="connsiteY36" fmla="*/ 120755 h 244414"/>
                <a:gd name="connsiteX37" fmla="*/ 62164 w 184552"/>
                <a:gd name="connsiteY37" fmla="*/ 125932 h 244414"/>
                <a:gd name="connsiteX38" fmla="*/ 60758 w 184552"/>
                <a:gd name="connsiteY38" fmla="*/ 125452 h 244414"/>
                <a:gd name="connsiteX39" fmla="*/ 55923 w 184552"/>
                <a:gd name="connsiteY39" fmla="*/ 123429 h 244414"/>
                <a:gd name="connsiteX40" fmla="*/ 45568 w 184552"/>
                <a:gd name="connsiteY40" fmla="*/ 145821 h 244414"/>
                <a:gd name="connsiteX41" fmla="*/ 39224 w 184552"/>
                <a:gd name="connsiteY41" fmla="*/ 163823 h 244414"/>
                <a:gd name="connsiteX42" fmla="*/ 40459 w 184552"/>
                <a:gd name="connsiteY42" fmla="*/ 164303 h 244414"/>
                <a:gd name="connsiteX43" fmla="*/ 50025 w 184552"/>
                <a:gd name="connsiteY43" fmla="*/ 148324 h 244414"/>
                <a:gd name="connsiteX44" fmla="*/ 57706 w 184552"/>
                <a:gd name="connsiteY44" fmla="*/ 132207 h 244414"/>
                <a:gd name="connsiteX45" fmla="*/ 61581 w 184552"/>
                <a:gd name="connsiteY45" fmla="*/ 156588 h 244414"/>
                <a:gd name="connsiteX46" fmla="*/ 58701 w 184552"/>
                <a:gd name="connsiteY46" fmla="*/ 157651 h 244414"/>
                <a:gd name="connsiteX47" fmla="*/ 41213 w 184552"/>
                <a:gd name="connsiteY47" fmla="*/ 189197 h 244414"/>
                <a:gd name="connsiteX48" fmla="*/ 28526 w 184552"/>
                <a:gd name="connsiteY48" fmla="*/ 132962 h 244414"/>
                <a:gd name="connsiteX49" fmla="*/ 27188 w 184552"/>
                <a:gd name="connsiteY49" fmla="*/ 127030 h 244414"/>
                <a:gd name="connsiteX50" fmla="*/ 33463 w 184552"/>
                <a:gd name="connsiteY50" fmla="*/ 115817 h 244414"/>
                <a:gd name="connsiteX51" fmla="*/ 44265 w 184552"/>
                <a:gd name="connsiteY51" fmla="*/ 95963 h 244414"/>
                <a:gd name="connsiteX52" fmla="*/ 44436 w 184552"/>
                <a:gd name="connsiteY52" fmla="*/ 95380 h 244414"/>
                <a:gd name="connsiteX53" fmla="*/ 46871 w 184552"/>
                <a:gd name="connsiteY53" fmla="*/ 105427 h 244414"/>
                <a:gd name="connsiteX54" fmla="*/ 49305 w 184552"/>
                <a:gd name="connsiteY54" fmla="*/ 105118 h 244414"/>
                <a:gd name="connsiteX55" fmla="*/ 49271 w 184552"/>
                <a:gd name="connsiteY55" fmla="*/ 102512 h 244414"/>
                <a:gd name="connsiteX56" fmla="*/ 49785 w 184552"/>
                <a:gd name="connsiteY56" fmla="*/ 102409 h 244414"/>
                <a:gd name="connsiteX57" fmla="*/ 73583 w 184552"/>
                <a:gd name="connsiteY57" fmla="*/ 93220 h 244414"/>
                <a:gd name="connsiteX58" fmla="*/ 75331 w 184552"/>
                <a:gd name="connsiteY58" fmla="*/ 89036 h 244414"/>
                <a:gd name="connsiteX59" fmla="*/ 61307 w 184552"/>
                <a:gd name="connsiteY59" fmla="*/ 71000 h 244414"/>
                <a:gd name="connsiteX60" fmla="*/ 45088 w 184552"/>
                <a:gd name="connsiteY60" fmla="*/ 59547 h 244414"/>
                <a:gd name="connsiteX61" fmla="*/ 44916 w 184552"/>
                <a:gd name="connsiteY61" fmla="*/ 58313 h 244414"/>
                <a:gd name="connsiteX62" fmla="*/ 39636 w 184552"/>
                <a:gd name="connsiteY62" fmla="*/ 58998 h 244414"/>
                <a:gd name="connsiteX63" fmla="*/ 43956 w 184552"/>
                <a:gd name="connsiteY63" fmla="*/ 93048 h 244414"/>
                <a:gd name="connsiteX64" fmla="*/ 39533 w 184552"/>
                <a:gd name="connsiteY64" fmla="*/ 93288 h 244414"/>
                <a:gd name="connsiteX65" fmla="*/ 28903 w 184552"/>
                <a:gd name="connsiteY65" fmla="*/ 113245 h 244414"/>
                <a:gd name="connsiteX66" fmla="*/ 25474 w 184552"/>
                <a:gd name="connsiteY66" fmla="*/ 119520 h 244414"/>
                <a:gd name="connsiteX67" fmla="*/ 18684 w 184552"/>
                <a:gd name="connsiteY67" fmla="*/ 89825 h 244414"/>
                <a:gd name="connsiteX68" fmla="*/ 39978 w 184552"/>
                <a:gd name="connsiteY68" fmla="*/ 57490 h 244414"/>
                <a:gd name="connsiteX69" fmla="*/ 62610 w 184552"/>
                <a:gd name="connsiteY69" fmla="*/ 19702 h 244414"/>
                <a:gd name="connsiteX70" fmla="*/ 62781 w 184552"/>
                <a:gd name="connsiteY70" fmla="*/ 19222 h 244414"/>
                <a:gd name="connsiteX71" fmla="*/ 75640 w 184552"/>
                <a:gd name="connsiteY71" fmla="*/ 35098 h 244414"/>
                <a:gd name="connsiteX72" fmla="*/ 79412 w 184552"/>
                <a:gd name="connsiteY72" fmla="*/ 39933 h 244414"/>
                <a:gd name="connsiteX73" fmla="*/ 73411 w 184552"/>
                <a:gd name="connsiteY73" fmla="*/ 49774 h 244414"/>
                <a:gd name="connsiteX74" fmla="*/ 64702 w 184552"/>
                <a:gd name="connsiteY74" fmla="*/ 67742 h 244414"/>
                <a:gd name="connsiteX75" fmla="*/ 66176 w 184552"/>
                <a:gd name="connsiteY75" fmla="*/ 68565 h 244414"/>
                <a:gd name="connsiteX76" fmla="*/ 76326 w 184552"/>
                <a:gd name="connsiteY76" fmla="*/ 53923 h 244414"/>
                <a:gd name="connsiteX77" fmla="*/ 82601 w 184552"/>
                <a:gd name="connsiteY77" fmla="*/ 44048 h 244414"/>
                <a:gd name="connsiteX78" fmla="*/ 109862 w 184552"/>
                <a:gd name="connsiteY78" fmla="*/ 79092 h 244414"/>
                <a:gd name="connsiteX79" fmla="*/ 178579 w 184552"/>
                <a:gd name="connsiteY79" fmla="*/ 166943 h 244414"/>
                <a:gd name="connsiteX80" fmla="*/ 183962 w 184552"/>
                <a:gd name="connsiteY80" fmla="*/ 163926 h 244414"/>
                <a:gd name="connsiteX81" fmla="*/ 73823 w 184552"/>
                <a:gd name="connsiteY81" fmla="*/ 212789 h 244414"/>
                <a:gd name="connsiteX82" fmla="*/ 61650 w 184552"/>
                <a:gd name="connsiteY82" fmla="*/ 226162 h 244414"/>
                <a:gd name="connsiteX83" fmla="*/ 52391 w 184552"/>
                <a:gd name="connsiteY83" fmla="*/ 233500 h 244414"/>
                <a:gd name="connsiteX84" fmla="*/ 51397 w 184552"/>
                <a:gd name="connsiteY84" fmla="*/ 234426 h 244414"/>
                <a:gd name="connsiteX85" fmla="*/ 50231 w 184552"/>
                <a:gd name="connsiteY85" fmla="*/ 229248 h 244414"/>
                <a:gd name="connsiteX86" fmla="*/ 50643 w 184552"/>
                <a:gd name="connsiteY86" fmla="*/ 228734 h 244414"/>
                <a:gd name="connsiteX87" fmla="*/ 61273 w 184552"/>
                <a:gd name="connsiteY87" fmla="*/ 207508 h 244414"/>
                <a:gd name="connsiteX88" fmla="*/ 68131 w 184552"/>
                <a:gd name="connsiteY88" fmla="*/ 192044 h 244414"/>
                <a:gd name="connsiteX89" fmla="*/ 73823 w 184552"/>
                <a:gd name="connsiteY89" fmla="*/ 212789 h 244414"/>
                <a:gd name="connsiteX90" fmla="*/ 62370 w 184552"/>
                <a:gd name="connsiteY90" fmla="*/ 161594 h 244414"/>
                <a:gd name="connsiteX91" fmla="*/ 67445 w 184552"/>
                <a:gd name="connsiteY91" fmla="*/ 188957 h 244414"/>
                <a:gd name="connsiteX92" fmla="*/ 65867 w 184552"/>
                <a:gd name="connsiteY92" fmla="*/ 189266 h 244414"/>
                <a:gd name="connsiteX93" fmla="*/ 56815 w 184552"/>
                <a:gd name="connsiteY93" fmla="*/ 205005 h 244414"/>
                <a:gd name="connsiteX94" fmla="*/ 48551 w 184552"/>
                <a:gd name="connsiteY94" fmla="*/ 221876 h 244414"/>
                <a:gd name="connsiteX95" fmla="*/ 42516 w 184552"/>
                <a:gd name="connsiteY95" fmla="*/ 195095 h 244414"/>
                <a:gd name="connsiteX96" fmla="*/ 62370 w 184552"/>
                <a:gd name="connsiteY96" fmla="*/ 161594 h 244414"/>
                <a:gd name="connsiteX97" fmla="*/ 55615 w 184552"/>
                <a:gd name="connsiteY97" fmla="*/ 73126 h 244414"/>
                <a:gd name="connsiteX98" fmla="*/ 68439 w 184552"/>
                <a:gd name="connsiteY98" fmla="*/ 89105 h 244414"/>
                <a:gd name="connsiteX99" fmla="*/ 49202 w 184552"/>
                <a:gd name="connsiteY99" fmla="*/ 96203 h 244414"/>
                <a:gd name="connsiteX100" fmla="*/ 45876 w 184552"/>
                <a:gd name="connsiteY100" fmla="*/ 65068 h 244414"/>
                <a:gd name="connsiteX101" fmla="*/ 55615 w 184552"/>
                <a:gd name="connsiteY101" fmla="*/ 73126 h 244414"/>
                <a:gd name="connsiteX102" fmla="*/ 57501 w 184552"/>
                <a:gd name="connsiteY102" fmla="*/ 16822 h 244414"/>
                <a:gd name="connsiteX103" fmla="*/ 35178 w 184552"/>
                <a:gd name="connsiteY103" fmla="*/ 54781 h 244414"/>
                <a:gd name="connsiteX104" fmla="*/ 17861 w 184552"/>
                <a:gd name="connsiteY104" fmla="*/ 86293 h 244414"/>
                <a:gd name="connsiteX105" fmla="*/ 16216 w 184552"/>
                <a:gd name="connsiteY105" fmla="*/ 79092 h 244414"/>
                <a:gd name="connsiteX106" fmla="*/ 10078 w 184552"/>
                <a:gd name="connsiteY106" fmla="*/ 49020 h 244414"/>
                <a:gd name="connsiteX107" fmla="*/ 18684 w 184552"/>
                <a:gd name="connsiteY107" fmla="*/ 41202 h 244414"/>
                <a:gd name="connsiteX108" fmla="*/ 35384 w 184552"/>
                <a:gd name="connsiteY108" fmla="*/ 24091 h 244414"/>
                <a:gd name="connsiteX109" fmla="*/ 33532 w 184552"/>
                <a:gd name="connsiteY109" fmla="*/ 22308 h 244414"/>
                <a:gd name="connsiteX110" fmla="*/ 15907 w 184552"/>
                <a:gd name="connsiteY110" fmla="*/ 38527 h 244414"/>
                <a:gd name="connsiteX111" fmla="*/ 9015 w 184552"/>
                <a:gd name="connsiteY111" fmla="*/ 45591 h 244414"/>
                <a:gd name="connsiteX112" fmla="*/ 5688 w 184552"/>
                <a:gd name="connsiteY112" fmla="*/ 37464 h 244414"/>
                <a:gd name="connsiteX113" fmla="*/ 31406 w 184552"/>
                <a:gd name="connsiteY113" fmla="*/ 19771 h 244414"/>
                <a:gd name="connsiteX114" fmla="*/ 52940 w 184552"/>
                <a:gd name="connsiteY114" fmla="*/ 3208 h 244414"/>
                <a:gd name="connsiteX115" fmla="*/ 59970 w 184552"/>
                <a:gd name="connsiteY115" fmla="*/ 15484 h 244414"/>
                <a:gd name="connsiteX116" fmla="*/ 57501 w 184552"/>
                <a:gd name="connsiteY116" fmla="*/ 16822 h 2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84552" h="244414">
                  <a:moveTo>
                    <a:pt x="183962" y="163926"/>
                  </a:moveTo>
                  <a:cubicBezTo>
                    <a:pt x="161365" y="134436"/>
                    <a:pt x="138356" y="105221"/>
                    <a:pt x="115451" y="75972"/>
                  </a:cubicBezTo>
                  <a:cubicBezTo>
                    <a:pt x="103998" y="61330"/>
                    <a:pt x="92511" y="46723"/>
                    <a:pt x="81058" y="32081"/>
                  </a:cubicBezTo>
                  <a:cubicBezTo>
                    <a:pt x="72417" y="21074"/>
                    <a:pt x="64839" y="7975"/>
                    <a:pt x="52974" y="88"/>
                  </a:cubicBezTo>
                  <a:cubicBezTo>
                    <a:pt x="52734" y="-83"/>
                    <a:pt x="52426" y="20"/>
                    <a:pt x="52220" y="191"/>
                  </a:cubicBezTo>
                  <a:cubicBezTo>
                    <a:pt x="52117" y="191"/>
                    <a:pt x="51980" y="157"/>
                    <a:pt x="51877" y="191"/>
                  </a:cubicBezTo>
                  <a:cubicBezTo>
                    <a:pt x="42242" y="3757"/>
                    <a:pt x="33943" y="11850"/>
                    <a:pt x="25782" y="17850"/>
                  </a:cubicBezTo>
                  <a:cubicBezTo>
                    <a:pt x="18376" y="23268"/>
                    <a:pt x="11141" y="28857"/>
                    <a:pt x="3905" y="34447"/>
                  </a:cubicBezTo>
                  <a:cubicBezTo>
                    <a:pt x="3494" y="33829"/>
                    <a:pt x="3185" y="33144"/>
                    <a:pt x="2740" y="32526"/>
                  </a:cubicBezTo>
                  <a:cubicBezTo>
                    <a:pt x="2637" y="32389"/>
                    <a:pt x="2397" y="32389"/>
                    <a:pt x="2362" y="32561"/>
                  </a:cubicBezTo>
                  <a:cubicBezTo>
                    <a:pt x="2157" y="33658"/>
                    <a:pt x="2088" y="34755"/>
                    <a:pt x="1985" y="35853"/>
                  </a:cubicBezTo>
                  <a:cubicBezTo>
                    <a:pt x="1505" y="36230"/>
                    <a:pt x="1025" y="36573"/>
                    <a:pt x="545" y="36950"/>
                  </a:cubicBezTo>
                  <a:cubicBezTo>
                    <a:pt x="-724" y="37944"/>
                    <a:pt x="476" y="39727"/>
                    <a:pt x="1814" y="39693"/>
                  </a:cubicBezTo>
                  <a:cubicBezTo>
                    <a:pt x="1848" y="43808"/>
                    <a:pt x="2534" y="47923"/>
                    <a:pt x="3391" y="52072"/>
                  </a:cubicBezTo>
                  <a:cubicBezTo>
                    <a:pt x="2294" y="53409"/>
                    <a:pt x="1094" y="54678"/>
                    <a:pt x="65" y="56049"/>
                  </a:cubicBezTo>
                  <a:cubicBezTo>
                    <a:pt x="-175" y="56358"/>
                    <a:pt x="305" y="56804"/>
                    <a:pt x="614" y="56598"/>
                  </a:cubicBezTo>
                  <a:cubicBezTo>
                    <a:pt x="1745" y="55809"/>
                    <a:pt x="2740" y="54884"/>
                    <a:pt x="3803" y="54026"/>
                  </a:cubicBezTo>
                  <a:cubicBezTo>
                    <a:pt x="5311" y="60713"/>
                    <a:pt x="7369" y="67399"/>
                    <a:pt x="8809" y="73846"/>
                  </a:cubicBezTo>
                  <a:cubicBezTo>
                    <a:pt x="12855" y="91848"/>
                    <a:pt x="16936" y="109816"/>
                    <a:pt x="21016" y="127818"/>
                  </a:cubicBezTo>
                  <a:cubicBezTo>
                    <a:pt x="21119" y="128333"/>
                    <a:pt x="21256" y="128881"/>
                    <a:pt x="21359" y="129396"/>
                  </a:cubicBezTo>
                  <a:cubicBezTo>
                    <a:pt x="21153" y="130253"/>
                    <a:pt x="20845" y="131076"/>
                    <a:pt x="20742" y="131933"/>
                  </a:cubicBezTo>
                  <a:cubicBezTo>
                    <a:pt x="20639" y="132722"/>
                    <a:pt x="21496" y="132996"/>
                    <a:pt x="22113" y="132790"/>
                  </a:cubicBezTo>
                  <a:cubicBezTo>
                    <a:pt x="30412" y="169344"/>
                    <a:pt x="38675" y="205931"/>
                    <a:pt x="47282" y="242416"/>
                  </a:cubicBezTo>
                  <a:cubicBezTo>
                    <a:pt x="48105" y="245913"/>
                    <a:pt x="53557" y="244439"/>
                    <a:pt x="52803" y="240941"/>
                  </a:cubicBezTo>
                  <a:cubicBezTo>
                    <a:pt x="52631" y="240084"/>
                    <a:pt x="52426" y="239261"/>
                    <a:pt x="52254" y="238404"/>
                  </a:cubicBezTo>
                  <a:cubicBezTo>
                    <a:pt x="52974" y="238369"/>
                    <a:pt x="53729" y="238232"/>
                    <a:pt x="54826" y="237512"/>
                  </a:cubicBezTo>
                  <a:cubicBezTo>
                    <a:pt x="58015" y="235455"/>
                    <a:pt x="60998" y="233123"/>
                    <a:pt x="63913" y="230757"/>
                  </a:cubicBezTo>
                  <a:cubicBezTo>
                    <a:pt x="69536" y="226162"/>
                    <a:pt x="74783" y="220710"/>
                    <a:pt x="78863" y="214778"/>
                  </a:cubicBezTo>
                  <a:cubicBezTo>
                    <a:pt x="79789" y="213406"/>
                    <a:pt x="78932" y="211863"/>
                    <a:pt x="77663" y="211212"/>
                  </a:cubicBezTo>
                  <a:cubicBezTo>
                    <a:pt x="76223" y="184671"/>
                    <a:pt x="69331" y="157342"/>
                    <a:pt x="63913" y="131282"/>
                  </a:cubicBezTo>
                  <a:cubicBezTo>
                    <a:pt x="66690" y="130527"/>
                    <a:pt x="69056" y="127578"/>
                    <a:pt x="71114" y="125830"/>
                  </a:cubicBezTo>
                  <a:cubicBezTo>
                    <a:pt x="75503" y="122058"/>
                    <a:pt x="79926" y="118286"/>
                    <a:pt x="84315" y="114480"/>
                  </a:cubicBezTo>
                  <a:cubicBezTo>
                    <a:pt x="86373" y="112696"/>
                    <a:pt x="84967" y="110159"/>
                    <a:pt x="82944" y="109507"/>
                  </a:cubicBezTo>
                  <a:cubicBezTo>
                    <a:pt x="89356" y="100489"/>
                    <a:pt x="95563" y="91265"/>
                    <a:pt x="101186" y="81870"/>
                  </a:cubicBezTo>
                  <a:cubicBezTo>
                    <a:pt x="102798" y="79195"/>
                    <a:pt x="98683" y="76898"/>
                    <a:pt x="96934" y="79469"/>
                  </a:cubicBezTo>
                  <a:cubicBezTo>
                    <a:pt x="89459" y="90477"/>
                    <a:pt x="82327" y="101964"/>
                    <a:pt x="75914" y="113691"/>
                  </a:cubicBezTo>
                  <a:cubicBezTo>
                    <a:pt x="73308" y="116057"/>
                    <a:pt x="70702" y="118389"/>
                    <a:pt x="68096" y="120755"/>
                  </a:cubicBezTo>
                  <a:cubicBezTo>
                    <a:pt x="66382" y="122298"/>
                    <a:pt x="63810" y="123944"/>
                    <a:pt x="62164" y="125932"/>
                  </a:cubicBezTo>
                  <a:cubicBezTo>
                    <a:pt x="61753" y="125624"/>
                    <a:pt x="61273" y="125521"/>
                    <a:pt x="60758" y="125452"/>
                  </a:cubicBezTo>
                  <a:cubicBezTo>
                    <a:pt x="61307" y="122675"/>
                    <a:pt x="57295" y="120549"/>
                    <a:pt x="55923" y="123429"/>
                  </a:cubicBezTo>
                  <a:cubicBezTo>
                    <a:pt x="52357" y="130836"/>
                    <a:pt x="48997" y="138345"/>
                    <a:pt x="45568" y="145821"/>
                  </a:cubicBezTo>
                  <a:cubicBezTo>
                    <a:pt x="42927" y="151581"/>
                    <a:pt x="39567" y="157445"/>
                    <a:pt x="39224" y="163823"/>
                  </a:cubicBezTo>
                  <a:cubicBezTo>
                    <a:pt x="39190" y="164440"/>
                    <a:pt x="40013" y="164714"/>
                    <a:pt x="40459" y="164303"/>
                  </a:cubicBezTo>
                  <a:cubicBezTo>
                    <a:pt x="45053" y="159982"/>
                    <a:pt x="47351" y="153913"/>
                    <a:pt x="50025" y="148324"/>
                  </a:cubicBezTo>
                  <a:cubicBezTo>
                    <a:pt x="52597" y="142975"/>
                    <a:pt x="55169" y="137591"/>
                    <a:pt x="57706" y="132207"/>
                  </a:cubicBezTo>
                  <a:cubicBezTo>
                    <a:pt x="59044" y="140231"/>
                    <a:pt x="60278" y="148358"/>
                    <a:pt x="61581" y="156588"/>
                  </a:cubicBezTo>
                  <a:cubicBezTo>
                    <a:pt x="60587" y="156279"/>
                    <a:pt x="59421" y="156485"/>
                    <a:pt x="58701" y="157651"/>
                  </a:cubicBezTo>
                  <a:cubicBezTo>
                    <a:pt x="52460" y="167903"/>
                    <a:pt x="46665" y="178499"/>
                    <a:pt x="41213" y="189197"/>
                  </a:cubicBezTo>
                  <a:cubicBezTo>
                    <a:pt x="36995" y="170441"/>
                    <a:pt x="32778" y="151718"/>
                    <a:pt x="28526" y="132962"/>
                  </a:cubicBezTo>
                  <a:cubicBezTo>
                    <a:pt x="28080" y="130973"/>
                    <a:pt x="27634" y="129019"/>
                    <a:pt x="27188" y="127030"/>
                  </a:cubicBezTo>
                  <a:cubicBezTo>
                    <a:pt x="29554" y="123429"/>
                    <a:pt x="31475" y="119417"/>
                    <a:pt x="33463" y="115817"/>
                  </a:cubicBezTo>
                  <a:cubicBezTo>
                    <a:pt x="37098" y="109233"/>
                    <a:pt x="40801" y="102649"/>
                    <a:pt x="44265" y="95963"/>
                  </a:cubicBezTo>
                  <a:cubicBezTo>
                    <a:pt x="44368" y="95757"/>
                    <a:pt x="44368" y="95586"/>
                    <a:pt x="44436" y="95380"/>
                  </a:cubicBezTo>
                  <a:cubicBezTo>
                    <a:pt x="45122" y="98775"/>
                    <a:pt x="45911" y="102135"/>
                    <a:pt x="46871" y="105427"/>
                  </a:cubicBezTo>
                  <a:cubicBezTo>
                    <a:pt x="47248" y="106730"/>
                    <a:pt x="49237" y="106456"/>
                    <a:pt x="49305" y="105118"/>
                  </a:cubicBezTo>
                  <a:cubicBezTo>
                    <a:pt x="49340" y="104261"/>
                    <a:pt x="49271" y="103370"/>
                    <a:pt x="49271" y="102512"/>
                  </a:cubicBezTo>
                  <a:cubicBezTo>
                    <a:pt x="49443" y="102478"/>
                    <a:pt x="49614" y="102512"/>
                    <a:pt x="49785" y="102409"/>
                  </a:cubicBezTo>
                  <a:cubicBezTo>
                    <a:pt x="57706" y="99358"/>
                    <a:pt x="65627" y="96272"/>
                    <a:pt x="73583" y="93220"/>
                  </a:cubicBezTo>
                  <a:cubicBezTo>
                    <a:pt x="75331" y="92534"/>
                    <a:pt x="76394" y="90751"/>
                    <a:pt x="75331" y="89036"/>
                  </a:cubicBezTo>
                  <a:cubicBezTo>
                    <a:pt x="71388" y="82453"/>
                    <a:pt x="66759" y="76486"/>
                    <a:pt x="61307" y="71000"/>
                  </a:cubicBezTo>
                  <a:cubicBezTo>
                    <a:pt x="56986" y="66645"/>
                    <a:pt x="51328" y="61193"/>
                    <a:pt x="45088" y="59547"/>
                  </a:cubicBezTo>
                  <a:cubicBezTo>
                    <a:pt x="45019" y="59135"/>
                    <a:pt x="44951" y="58724"/>
                    <a:pt x="44916" y="58313"/>
                  </a:cubicBezTo>
                  <a:cubicBezTo>
                    <a:pt x="44505" y="55398"/>
                    <a:pt x="39327" y="56084"/>
                    <a:pt x="39636" y="58998"/>
                  </a:cubicBezTo>
                  <a:cubicBezTo>
                    <a:pt x="40836" y="70143"/>
                    <a:pt x="41830" y="81801"/>
                    <a:pt x="43956" y="93048"/>
                  </a:cubicBezTo>
                  <a:cubicBezTo>
                    <a:pt x="42859" y="91745"/>
                    <a:pt x="40596" y="91368"/>
                    <a:pt x="39533" y="93288"/>
                  </a:cubicBezTo>
                  <a:cubicBezTo>
                    <a:pt x="35829" y="99872"/>
                    <a:pt x="32435" y="106593"/>
                    <a:pt x="28903" y="113245"/>
                  </a:cubicBezTo>
                  <a:cubicBezTo>
                    <a:pt x="27806" y="115303"/>
                    <a:pt x="26640" y="117394"/>
                    <a:pt x="25474" y="119520"/>
                  </a:cubicBezTo>
                  <a:cubicBezTo>
                    <a:pt x="23211" y="109610"/>
                    <a:pt x="20948" y="99735"/>
                    <a:pt x="18684" y="89825"/>
                  </a:cubicBezTo>
                  <a:cubicBezTo>
                    <a:pt x="27874" y="80841"/>
                    <a:pt x="33463" y="68359"/>
                    <a:pt x="39978" y="57490"/>
                  </a:cubicBezTo>
                  <a:cubicBezTo>
                    <a:pt x="47522" y="44905"/>
                    <a:pt x="55066" y="32321"/>
                    <a:pt x="62610" y="19702"/>
                  </a:cubicBezTo>
                  <a:cubicBezTo>
                    <a:pt x="62713" y="19531"/>
                    <a:pt x="62713" y="19393"/>
                    <a:pt x="62781" y="19222"/>
                  </a:cubicBezTo>
                  <a:cubicBezTo>
                    <a:pt x="66965" y="24640"/>
                    <a:pt x="71594" y="29852"/>
                    <a:pt x="75640" y="35098"/>
                  </a:cubicBezTo>
                  <a:cubicBezTo>
                    <a:pt x="76875" y="36710"/>
                    <a:pt x="78143" y="38321"/>
                    <a:pt x="79412" y="39933"/>
                  </a:cubicBezTo>
                  <a:cubicBezTo>
                    <a:pt x="76532" y="42368"/>
                    <a:pt x="75194" y="46482"/>
                    <a:pt x="73411" y="49774"/>
                  </a:cubicBezTo>
                  <a:cubicBezTo>
                    <a:pt x="70257" y="55638"/>
                    <a:pt x="66828" y="61433"/>
                    <a:pt x="64702" y="67742"/>
                  </a:cubicBezTo>
                  <a:cubicBezTo>
                    <a:pt x="64427" y="68531"/>
                    <a:pt x="65593" y="69217"/>
                    <a:pt x="66176" y="68565"/>
                  </a:cubicBezTo>
                  <a:cubicBezTo>
                    <a:pt x="70154" y="64108"/>
                    <a:pt x="73171" y="58964"/>
                    <a:pt x="76326" y="53923"/>
                  </a:cubicBezTo>
                  <a:cubicBezTo>
                    <a:pt x="78178" y="50940"/>
                    <a:pt x="81195" y="47580"/>
                    <a:pt x="82601" y="44048"/>
                  </a:cubicBezTo>
                  <a:cubicBezTo>
                    <a:pt x="91688" y="55741"/>
                    <a:pt x="100775" y="67399"/>
                    <a:pt x="109862" y="79092"/>
                  </a:cubicBezTo>
                  <a:cubicBezTo>
                    <a:pt x="132699" y="108445"/>
                    <a:pt x="155433" y="137831"/>
                    <a:pt x="178579" y="166943"/>
                  </a:cubicBezTo>
                  <a:cubicBezTo>
                    <a:pt x="180979" y="169961"/>
                    <a:pt x="186328" y="167080"/>
                    <a:pt x="183962" y="163926"/>
                  </a:cubicBezTo>
                  <a:close/>
                  <a:moveTo>
                    <a:pt x="73823" y="212789"/>
                  </a:moveTo>
                  <a:cubicBezTo>
                    <a:pt x="69982" y="217487"/>
                    <a:pt x="66142" y="222013"/>
                    <a:pt x="61650" y="226162"/>
                  </a:cubicBezTo>
                  <a:cubicBezTo>
                    <a:pt x="58769" y="228837"/>
                    <a:pt x="55615" y="231237"/>
                    <a:pt x="52391" y="233500"/>
                  </a:cubicBezTo>
                  <a:cubicBezTo>
                    <a:pt x="51946" y="233809"/>
                    <a:pt x="51671" y="234117"/>
                    <a:pt x="51397" y="234426"/>
                  </a:cubicBezTo>
                  <a:cubicBezTo>
                    <a:pt x="51020" y="232711"/>
                    <a:pt x="50608" y="230963"/>
                    <a:pt x="50231" y="229248"/>
                  </a:cubicBezTo>
                  <a:cubicBezTo>
                    <a:pt x="50368" y="229077"/>
                    <a:pt x="50540" y="228940"/>
                    <a:pt x="50643" y="228734"/>
                  </a:cubicBezTo>
                  <a:cubicBezTo>
                    <a:pt x="54175" y="221670"/>
                    <a:pt x="57741" y="214606"/>
                    <a:pt x="61273" y="207508"/>
                  </a:cubicBezTo>
                  <a:cubicBezTo>
                    <a:pt x="63776" y="202502"/>
                    <a:pt x="67136" y="197530"/>
                    <a:pt x="68131" y="192044"/>
                  </a:cubicBezTo>
                  <a:cubicBezTo>
                    <a:pt x="69742" y="199073"/>
                    <a:pt x="71594" y="206034"/>
                    <a:pt x="73823" y="212789"/>
                  </a:cubicBezTo>
                  <a:close/>
                  <a:moveTo>
                    <a:pt x="62370" y="161594"/>
                  </a:moveTo>
                  <a:cubicBezTo>
                    <a:pt x="63879" y="170749"/>
                    <a:pt x="65456" y="179939"/>
                    <a:pt x="67445" y="188957"/>
                  </a:cubicBezTo>
                  <a:cubicBezTo>
                    <a:pt x="66930" y="188820"/>
                    <a:pt x="66313" y="188889"/>
                    <a:pt x="65867" y="189266"/>
                  </a:cubicBezTo>
                  <a:cubicBezTo>
                    <a:pt x="61375" y="193312"/>
                    <a:pt x="59421" y="199656"/>
                    <a:pt x="56815" y="205005"/>
                  </a:cubicBezTo>
                  <a:cubicBezTo>
                    <a:pt x="54072" y="210629"/>
                    <a:pt x="51294" y="216252"/>
                    <a:pt x="48551" y="221876"/>
                  </a:cubicBezTo>
                  <a:cubicBezTo>
                    <a:pt x="46562" y="212926"/>
                    <a:pt x="44505" y="204011"/>
                    <a:pt x="42516" y="195095"/>
                  </a:cubicBezTo>
                  <a:cubicBezTo>
                    <a:pt x="49580" y="184191"/>
                    <a:pt x="56232" y="172978"/>
                    <a:pt x="62370" y="161594"/>
                  </a:cubicBezTo>
                  <a:close/>
                  <a:moveTo>
                    <a:pt x="55615" y="73126"/>
                  </a:moveTo>
                  <a:cubicBezTo>
                    <a:pt x="60690" y="77824"/>
                    <a:pt x="64839" y="83310"/>
                    <a:pt x="68439" y="89105"/>
                  </a:cubicBezTo>
                  <a:cubicBezTo>
                    <a:pt x="62027" y="91471"/>
                    <a:pt x="55615" y="93837"/>
                    <a:pt x="49202" y="96203"/>
                  </a:cubicBezTo>
                  <a:cubicBezTo>
                    <a:pt x="48825" y="85813"/>
                    <a:pt x="47385" y="75320"/>
                    <a:pt x="45876" y="65068"/>
                  </a:cubicBezTo>
                  <a:cubicBezTo>
                    <a:pt x="48962" y="67879"/>
                    <a:pt x="52563" y="70280"/>
                    <a:pt x="55615" y="73126"/>
                  </a:cubicBezTo>
                  <a:close/>
                  <a:moveTo>
                    <a:pt x="57501" y="16822"/>
                  </a:moveTo>
                  <a:cubicBezTo>
                    <a:pt x="50060" y="29475"/>
                    <a:pt x="42619" y="42128"/>
                    <a:pt x="35178" y="54781"/>
                  </a:cubicBezTo>
                  <a:cubicBezTo>
                    <a:pt x="29211" y="64930"/>
                    <a:pt x="21668" y="75115"/>
                    <a:pt x="17861" y="86293"/>
                  </a:cubicBezTo>
                  <a:cubicBezTo>
                    <a:pt x="17313" y="83893"/>
                    <a:pt x="16764" y="81493"/>
                    <a:pt x="16216" y="79092"/>
                  </a:cubicBezTo>
                  <a:cubicBezTo>
                    <a:pt x="14055" y="69765"/>
                    <a:pt x="12855" y="58930"/>
                    <a:pt x="10078" y="49020"/>
                  </a:cubicBezTo>
                  <a:cubicBezTo>
                    <a:pt x="12992" y="46448"/>
                    <a:pt x="15804" y="43808"/>
                    <a:pt x="18684" y="41202"/>
                  </a:cubicBezTo>
                  <a:cubicBezTo>
                    <a:pt x="24137" y="36230"/>
                    <a:pt x="32126" y="30640"/>
                    <a:pt x="35384" y="24091"/>
                  </a:cubicBezTo>
                  <a:cubicBezTo>
                    <a:pt x="35967" y="22891"/>
                    <a:pt x="34801" y="21725"/>
                    <a:pt x="33532" y="22308"/>
                  </a:cubicBezTo>
                  <a:cubicBezTo>
                    <a:pt x="26674" y="25531"/>
                    <a:pt x="21153" y="33247"/>
                    <a:pt x="15907" y="38527"/>
                  </a:cubicBezTo>
                  <a:cubicBezTo>
                    <a:pt x="13575" y="40859"/>
                    <a:pt x="11278" y="43225"/>
                    <a:pt x="9015" y="45591"/>
                  </a:cubicBezTo>
                  <a:cubicBezTo>
                    <a:pt x="8089" y="42779"/>
                    <a:pt x="7026" y="40036"/>
                    <a:pt x="5688" y="37464"/>
                  </a:cubicBezTo>
                  <a:cubicBezTo>
                    <a:pt x="14330" y="31635"/>
                    <a:pt x="22936" y="25806"/>
                    <a:pt x="31406" y="19771"/>
                  </a:cubicBezTo>
                  <a:cubicBezTo>
                    <a:pt x="38641" y="14593"/>
                    <a:pt x="47179" y="9998"/>
                    <a:pt x="52940" y="3208"/>
                  </a:cubicBezTo>
                  <a:cubicBezTo>
                    <a:pt x="54723" y="7529"/>
                    <a:pt x="57192" y="11575"/>
                    <a:pt x="59970" y="15484"/>
                  </a:cubicBezTo>
                  <a:cubicBezTo>
                    <a:pt x="59044" y="15416"/>
                    <a:pt x="58084" y="15793"/>
                    <a:pt x="57501" y="16822"/>
                  </a:cubicBezTo>
                  <a:close/>
                </a:path>
              </a:pathLst>
            </a:custGeom>
            <a:solidFill>
              <a:srgbClr val="1A1A1A"/>
            </a:solidFill>
            <a:ln w="3429"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16A95DCF-031B-7A09-4ABA-B7D54A12DD42}"/>
                </a:ext>
              </a:extLst>
            </p:cNvPr>
            <p:cNvSpPr/>
            <p:nvPr/>
          </p:nvSpPr>
          <p:spPr>
            <a:xfrm>
              <a:off x="4647264" y="1038555"/>
              <a:ext cx="60069" cy="61274"/>
            </a:xfrm>
            <a:custGeom>
              <a:avLst/>
              <a:gdLst>
                <a:gd name="connsiteX0" fmla="*/ 52117 w 60069"/>
                <a:gd name="connsiteY0" fmla="*/ 12052 h 61274"/>
                <a:gd name="connsiteX1" fmla="*/ 32229 w 60069"/>
                <a:gd name="connsiteY1" fmla="*/ 3754 h 61274"/>
                <a:gd name="connsiteX2" fmla="*/ 32298 w 60069"/>
                <a:gd name="connsiteY2" fmla="*/ 2451 h 61274"/>
                <a:gd name="connsiteX3" fmla="*/ 27531 w 60069"/>
                <a:gd name="connsiteY3" fmla="*/ 1216 h 61274"/>
                <a:gd name="connsiteX4" fmla="*/ 25954 w 60069"/>
                <a:gd name="connsiteY4" fmla="*/ 4200 h 61274"/>
                <a:gd name="connsiteX5" fmla="*/ 18273 w 60069"/>
                <a:gd name="connsiteY5" fmla="*/ 6223 h 61274"/>
                <a:gd name="connsiteX6" fmla="*/ 17827 w 60069"/>
                <a:gd name="connsiteY6" fmla="*/ 5606 h 61274"/>
                <a:gd name="connsiteX7" fmla="*/ 12410 w 60069"/>
                <a:gd name="connsiteY7" fmla="*/ 4474 h 61274"/>
                <a:gd name="connsiteX8" fmla="*/ 10283 w 60069"/>
                <a:gd name="connsiteY8" fmla="*/ 5297 h 61274"/>
                <a:gd name="connsiteX9" fmla="*/ 4900 w 60069"/>
                <a:gd name="connsiteY9" fmla="*/ 47645 h 61274"/>
                <a:gd name="connsiteX10" fmla="*/ 3803 w 60069"/>
                <a:gd name="connsiteY10" fmla="*/ 50320 h 61274"/>
                <a:gd name="connsiteX11" fmla="*/ 4626 w 60069"/>
                <a:gd name="connsiteY11" fmla="*/ 50663 h 61274"/>
                <a:gd name="connsiteX12" fmla="*/ 5792 w 60069"/>
                <a:gd name="connsiteY12" fmla="*/ 48880 h 61274"/>
                <a:gd name="connsiteX13" fmla="*/ 10318 w 60069"/>
                <a:gd name="connsiteY13" fmla="*/ 53749 h 61274"/>
                <a:gd name="connsiteX14" fmla="*/ 52255 w 60069"/>
                <a:gd name="connsiteY14" fmla="*/ 51966 h 61274"/>
                <a:gd name="connsiteX15" fmla="*/ 52117 w 60069"/>
                <a:gd name="connsiteY15" fmla="*/ 12052 h 61274"/>
                <a:gd name="connsiteX16" fmla="*/ 8158 w 60069"/>
                <a:gd name="connsiteY16" fmla="*/ 15275 h 61274"/>
                <a:gd name="connsiteX17" fmla="*/ 12958 w 60069"/>
                <a:gd name="connsiteY17" fmla="*/ 16133 h 61274"/>
                <a:gd name="connsiteX18" fmla="*/ 22559 w 60069"/>
                <a:gd name="connsiteY18" fmla="*/ 10578 h 61274"/>
                <a:gd name="connsiteX19" fmla="*/ 7335 w 60069"/>
                <a:gd name="connsiteY19" fmla="*/ 41816 h 61274"/>
                <a:gd name="connsiteX20" fmla="*/ 8158 w 60069"/>
                <a:gd name="connsiteY20" fmla="*/ 15275 h 61274"/>
                <a:gd name="connsiteX21" fmla="*/ 46734 w 60069"/>
                <a:gd name="connsiteY21" fmla="*/ 50080 h 61274"/>
                <a:gd name="connsiteX22" fmla="*/ 26400 w 60069"/>
                <a:gd name="connsiteY22" fmla="*/ 55566 h 61274"/>
                <a:gd name="connsiteX23" fmla="*/ 35247 w 60069"/>
                <a:gd name="connsiteY23" fmla="*/ 37941 h 61274"/>
                <a:gd name="connsiteX24" fmla="*/ 46151 w 60069"/>
                <a:gd name="connsiteY24" fmla="*/ 22305 h 61274"/>
                <a:gd name="connsiteX25" fmla="*/ 44162 w 60069"/>
                <a:gd name="connsiteY25" fmla="*/ 20385 h 61274"/>
                <a:gd name="connsiteX26" fmla="*/ 30857 w 60069"/>
                <a:gd name="connsiteY26" fmla="*/ 35472 h 61274"/>
                <a:gd name="connsiteX27" fmla="*/ 22251 w 60069"/>
                <a:gd name="connsiteY27" fmla="*/ 54332 h 61274"/>
                <a:gd name="connsiteX28" fmla="*/ 9049 w 60069"/>
                <a:gd name="connsiteY28" fmla="*/ 44799 h 61274"/>
                <a:gd name="connsiteX29" fmla="*/ 8775 w 60069"/>
                <a:gd name="connsiteY29" fmla="*/ 44319 h 61274"/>
                <a:gd name="connsiteX30" fmla="*/ 28869 w 60069"/>
                <a:gd name="connsiteY30" fmla="*/ 9377 h 61274"/>
                <a:gd name="connsiteX31" fmla="*/ 48277 w 60069"/>
                <a:gd name="connsiteY31" fmla="*/ 15721 h 61274"/>
                <a:gd name="connsiteX32" fmla="*/ 46734 w 60069"/>
                <a:gd name="connsiteY32" fmla="*/ 50080 h 6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069" h="61274">
                  <a:moveTo>
                    <a:pt x="52117" y="12052"/>
                  </a:moveTo>
                  <a:cubicBezTo>
                    <a:pt x="46905" y="6566"/>
                    <a:pt x="39636" y="3960"/>
                    <a:pt x="32229" y="3754"/>
                  </a:cubicBezTo>
                  <a:cubicBezTo>
                    <a:pt x="32263" y="3377"/>
                    <a:pt x="32263" y="3000"/>
                    <a:pt x="32298" y="2451"/>
                  </a:cubicBezTo>
                  <a:cubicBezTo>
                    <a:pt x="32435" y="16"/>
                    <a:pt x="28697" y="-978"/>
                    <a:pt x="27531" y="1216"/>
                  </a:cubicBezTo>
                  <a:cubicBezTo>
                    <a:pt x="27017" y="2211"/>
                    <a:pt x="26468" y="3205"/>
                    <a:pt x="25954" y="4200"/>
                  </a:cubicBezTo>
                  <a:cubicBezTo>
                    <a:pt x="23314" y="4611"/>
                    <a:pt x="20742" y="5263"/>
                    <a:pt x="18273" y="6223"/>
                  </a:cubicBezTo>
                  <a:cubicBezTo>
                    <a:pt x="18205" y="5983"/>
                    <a:pt x="18102" y="5708"/>
                    <a:pt x="17827" y="5606"/>
                  </a:cubicBezTo>
                  <a:cubicBezTo>
                    <a:pt x="16044" y="5091"/>
                    <a:pt x="14227" y="4748"/>
                    <a:pt x="12410" y="4474"/>
                  </a:cubicBezTo>
                  <a:cubicBezTo>
                    <a:pt x="11484" y="4337"/>
                    <a:pt x="10832" y="4611"/>
                    <a:pt x="10283" y="5297"/>
                  </a:cubicBezTo>
                  <a:cubicBezTo>
                    <a:pt x="271" y="18361"/>
                    <a:pt x="-4118" y="34546"/>
                    <a:pt x="4900" y="47645"/>
                  </a:cubicBezTo>
                  <a:cubicBezTo>
                    <a:pt x="4557" y="48537"/>
                    <a:pt x="4146" y="49394"/>
                    <a:pt x="3803" y="50320"/>
                  </a:cubicBezTo>
                  <a:cubicBezTo>
                    <a:pt x="3631" y="50834"/>
                    <a:pt x="4351" y="51040"/>
                    <a:pt x="4626" y="50663"/>
                  </a:cubicBezTo>
                  <a:cubicBezTo>
                    <a:pt x="5037" y="50080"/>
                    <a:pt x="5380" y="49462"/>
                    <a:pt x="5792" y="48880"/>
                  </a:cubicBezTo>
                  <a:cubicBezTo>
                    <a:pt x="7060" y="50560"/>
                    <a:pt x="8535" y="52171"/>
                    <a:pt x="10318" y="53749"/>
                  </a:cubicBezTo>
                  <a:cubicBezTo>
                    <a:pt x="22594" y="64550"/>
                    <a:pt x="41213" y="63521"/>
                    <a:pt x="52255" y="51966"/>
                  </a:cubicBezTo>
                  <a:cubicBezTo>
                    <a:pt x="62919" y="40787"/>
                    <a:pt x="62473" y="22956"/>
                    <a:pt x="52117" y="12052"/>
                  </a:cubicBezTo>
                  <a:close/>
                  <a:moveTo>
                    <a:pt x="8158" y="15275"/>
                  </a:moveTo>
                  <a:cubicBezTo>
                    <a:pt x="9015" y="16818"/>
                    <a:pt x="11244" y="17744"/>
                    <a:pt x="12958" y="16133"/>
                  </a:cubicBezTo>
                  <a:cubicBezTo>
                    <a:pt x="15770" y="13458"/>
                    <a:pt x="19096" y="11675"/>
                    <a:pt x="22559" y="10578"/>
                  </a:cubicBezTo>
                  <a:cubicBezTo>
                    <a:pt x="17141" y="20830"/>
                    <a:pt x="11895" y="31186"/>
                    <a:pt x="7335" y="41816"/>
                  </a:cubicBezTo>
                  <a:cubicBezTo>
                    <a:pt x="4077" y="34718"/>
                    <a:pt x="4214" y="23162"/>
                    <a:pt x="8158" y="15275"/>
                  </a:cubicBezTo>
                  <a:close/>
                  <a:moveTo>
                    <a:pt x="46734" y="50080"/>
                  </a:moveTo>
                  <a:cubicBezTo>
                    <a:pt x="41144" y="55909"/>
                    <a:pt x="33601" y="57143"/>
                    <a:pt x="26400" y="55566"/>
                  </a:cubicBezTo>
                  <a:cubicBezTo>
                    <a:pt x="29006" y="49497"/>
                    <a:pt x="31749" y="43599"/>
                    <a:pt x="35247" y="37941"/>
                  </a:cubicBezTo>
                  <a:cubicBezTo>
                    <a:pt x="38539" y="32660"/>
                    <a:pt x="44334" y="28168"/>
                    <a:pt x="46151" y="22305"/>
                  </a:cubicBezTo>
                  <a:cubicBezTo>
                    <a:pt x="46460" y="21276"/>
                    <a:pt x="45328" y="19939"/>
                    <a:pt x="44162" y="20385"/>
                  </a:cubicBezTo>
                  <a:cubicBezTo>
                    <a:pt x="38093" y="22853"/>
                    <a:pt x="34184" y="30226"/>
                    <a:pt x="30857" y="35472"/>
                  </a:cubicBezTo>
                  <a:cubicBezTo>
                    <a:pt x="27120" y="41336"/>
                    <a:pt x="24205" y="47714"/>
                    <a:pt x="22251" y="54332"/>
                  </a:cubicBezTo>
                  <a:cubicBezTo>
                    <a:pt x="17039" y="52343"/>
                    <a:pt x="12307" y="48948"/>
                    <a:pt x="9049" y="44799"/>
                  </a:cubicBezTo>
                  <a:cubicBezTo>
                    <a:pt x="8946" y="44662"/>
                    <a:pt x="8878" y="44490"/>
                    <a:pt x="8775" y="44319"/>
                  </a:cubicBezTo>
                  <a:cubicBezTo>
                    <a:pt x="16113" y="33072"/>
                    <a:pt x="22559" y="21242"/>
                    <a:pt x="28869" y="9377"/>
                  </a:cubicBezTo>
                  <a:cubicBezTo>
                    <a:pt x="35727" y="8966"/>
                    <a:pt x="42722" y="11058"/>
                    <a:pt x="48277" y="15721"/>
                  </a:cubicBezTo>
                  <a:cubicBezTo>
                    <a:pt x="59010" y="24705"/>
                    <a:pt x="55135" y="41233"/>
                    <a:pt x="46734" y="50080"/>
                  </a:cubicBezTo>
                  <a:close/>
                </a:path>
              </a:pathLst>
            </a:custGeom>
            <a:solidFill>
              <a:srgbClr val="1A1A1A"/>
            </a:solidFill>
            <a:ln w="3429"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30AC9E66-C8DC-55A4-05B1-2F063AF6E408}"/>
                </a:ext>
              </a:extLst>
            </p:cNvPr>
            <p:cNvSpPr/>
            <p:nvPr/>
          </p:nvSpPr>
          <p:spPr>
            <a:xfrm>
              <a:off x="4679090" y="1123881"/>
              <a:ext cx="66211" cy="67762"/>
            </a:xfrm>
            <a:custGeom>
              <a:avLst/>
              <a:gdLst>
                <a:gd name="connsiteX0" fmla="*/ 65314 w 66211"/>
                <a:gd name="connsiteY0" fmla="*/ 61245 h 67762"/>
                <a:gd name="connsiteX1" fmla="*/ 54581 w 66211"/>
                <a:gd name="connsiteY1" fmla="*/ 62548 h 67762"/>
                <a:gd name="connsiteX2" fmla="*/ 42305 w 66211"/>
                <a:gd name="connsiteY2" fmla="*/ 62960 h 67762"/>
                <a:gd name="connsiteX3" fmla="*/ 35242 w 66211"/>
                <a:gd name="connsiteY3" fmla="*/ 49072 h 67762"/>
                <a:gd name="connsiteX4" fmla="*/ 39939 w 66211"/>
                <a:gd name="connsiteY4" fmla="*/ 37002 h 67762"/>
                <a:gd name="connsiteX5" fmla="*/ 41414 w 66211"/>
                <a:gd name="connsiteY5" fmla="*/ 26784 h 67762"/>
                <a:gd name="connsiteX6" fmla="*/ 39768 w 66211"/>
                <a:gd name="connsiteY6" fmla="*/ 26372 h 67762"/>
                <a:gd name="connsiteX7" fmla="*/ 35653 w 66211"/>
                <a:gd name="connsiteY7" fmla="*/ 34259 h 67762"/>
                <a:gd name="connsiteX8" fmla="*/ 33081 w 66211"/>
                <a:gd name="connsiteY8" fmla="*/ 44957 h 67762"/>
                <a:gd name="connsiteX9" fmla="*/ 23274 w 66211"/>
                <a:gd name="connsiteY9" fmla="*/ 28395 h 67762"/>
                <a:gd name="connsiteX10" fmla="*/ 23617 w 66211"/>
                <a:gd name="connsiteY10" fmla="*/ 28155 h 67762"/>
                <a:gd name="connsiteX11" fmla="*/ 35516 w 66211"/>
                <a:gd name="connsiteY11" fmla="*/ 5592 h 67762"/>
                <a:gd name="connsiteX12" fmla="*/ 31813 w 66211"/>
                <a:gd name="connsiteY12" fmla="*/ 3501 h 67762"/>
                <a:gd name="connsiteX13" fmla="*/ 22109 w 66211"/>
                <a:gd name="connsiteY13" fmla="*/ 26441 h 67762"/>
                <a:gd name="connsiteX14" fmla="*/ 1089 w 66211"/>
                <a:gd name="connsiteY14" fmla="*/ 106 h 67762"/>
                <a:gd name="connsiteX15" fmla="*/ 26 w 66211"/>
                <a:gd name="connsiteY15" fmla="*/ 895 h 67762"/>
                <a:gd name="connsiteX16" fmla="*/ 17685 w 66211"/>
                <a:gd name="connsiteY16" fmla="*/ 29013 h 67762"/>
                <a:gd name="connsiteX17" fmla="*/ 36579 w 66211"/>
                <a:gd name="connsiteY17" fmla="*/ 62754 h 67762"/>
                <a:gd name="connsiteX18" fmla="*/ 36613 w 66211"/>
                <a:gd name="connsiteY18" fmla="*/ 66457 h 67762"/>
                <a:gd name="connsiteX19" fmla="*/ 38945 w 66211"/>
                <a:gd name="connsiteY19" fmla="*/ 66937 h 67762"/>
                <a:gd name="connsiteX20" fmla="*/ 40900 w 66211"/>
                <a:gd name="connsiteY20" fmla="*/ 67314 h 67762"/>
                <a:gd name="connsiteX21" fmla="*/ 53278 w 66211"/>
                <a:gd name="connsiteY21" fmla="*/ 67486 h 67762"/>
                <a:gd name="connsiteX22" fmla="*/ 66068 w 66211"/>
                <a:gd name="connsiteY22" fmla="*/ 62925 h 67762"/>
                <a:gd name="connsiteX23" fmla="*/ 65314 w 66211"/>
                <a:gd name="connsiteY23" fmla="*/ 61245 h 6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211" h="67762">
                  <a:moveTo>
                    <a:pt x="65314" y="61245"/>
                  </a:moveTo>
                  <a:cubicBezTo>
                    <a:pt x="61782" y="59976"/>
                    <a:pt x="58182" y="61897"/>
                    <a:pt x="54581" y="62548"/>
                  </a:cubicBezTo>
                  <a:cubicBezTo>
                    <a:pt x="50535" y="63303"/>
                    <a:pt x="46386" y="63234"/>
                    <a:pt x="42305" y="62960"/>
                  </a:cubicBezTo>
                  <a:cubicBezTo>
                    <a:pt x="40111" y="58228"/>
                    <a:pt x="37676" y="53667"/>
                    <a:pt x="35242" y="49072"/>
                  </a:cubicBezTo>
                  <a:cubicBezTo>
                    <a:pt x="37128" y="45163"/>
                    <a:pt x="38465" y="41083"/>
                    <a:pt x="39939" y="37002"/>
                  </a:cubicBezTo>
                  <a:cubicBezTo>
                    <a:pt x="41071" y="33882"/>
                    <a:pt x="43403" y="29870"/>
                    <a:pt x="41414" y="26784"/>
                  </a:cubicBezTo>
                  <a:cubicBezTo>
                    <a:pt x="41037" y="26201"/>
                    <a:pt x="40385" y="26098"/>
                    <a:pt x="39768" y="26372"/>
                  </a:cubicBezTo>
                  <a:cubicBezTo>
                    <a:pt x="36716" y="27778"/>
                    <a:pt x="36510" y="31344"/>
                    <a:pt x="35653" y="34259"/>
                  </a:cubicBezTo>
                  <a:cubicBezTo>
                    <a:pt x="34659" y="37756"/>
                    <a:pt x="33767" y="41357"/>
                    <a:pt x="33081" y="44957"/>
                  </a:cubicBezTo>
                  <a:cubicBezTo>
                    <a:pt x="29961" y="39368"/>
                    <a:pt x="26669" y="33847"/>
                    <a:pt x="23274" y="28395"/>
                  </a:cubicBezTo>
                  <a:cubicBezTo>
                    <a:pt x="23377" y="28327"/>
                    <a:pt x="23549" y="28292"/>
                    <a:pt x="23617" y="28155"/>
                  </a:cubicBezTo>
                  <a:cubicBezTo>
                    <a:pt x="27835" y="20886"/>
                    <a:pt x="32156" y="13273"/>
                    <a:pt x="35516" y="5592"/>
                  </a:cubicBezTo>
                  <a:cubicBezTo>
                    <a:pt x="36579" y="3192"/>
                    <a:pt x="33047" y="1032"/>
                    <a:pt x="31813" y="3501"/>
                  </a:cubicBezTo>
                  <a:cubicBezTo>
                    <a:pt x="28075" y="10805"/>
                    <a:pt x="24989" y="18760"/>
                    <a:pt x="22109" y="26441"/>
                  </a:cubicBezTo>
                  <a:cubicBezTo>
                    <a:pt x="16348" y="17354"/>
                    <a:pt x="10381" y="6107"/>
                    <a:pt x="1089" y="106"/>
                  </a:cubicBezTo>
                  <a:cubicBezTo>
                    <a:pt x="574" y="-237"/>
                    <a:pt x="-146" y="312"/>
                    <a:pt x="26" y="895"/>
                  </a:cubicBezTo>
                  <a:cubicBezTo>
                    <a:pt x="3352" y="11147"/>
                    <a:pt x="11856" y="19926"/>
                    <a:pt x="17685" y="29013"/>
                  </a:cubicBezTo>
                  <a:cubicBezTo>
                    <a:pt x="24680" y="39882"/>
                    <a:pt x="30715" y="51301"/>
                    <a:pt x="36579" y="62754"/>
                  </a:cubicBezTo>
                  <a:cubicBezTo>
                    <a:pt x="34864" y="63200"/>
                    <a:pt x="34659" y="65943"/>
                    <a:pt x="36613" y="66457"/>
                  </a:cubicBezTo>
                  <a:cubicBezTo>
                    <a:pt x="37402" y="66663"/>
                    <a:pt x="38156" y="66766"/>
                    <a:pt x="38945" y="66937"/>
                  </a:cubicBezTo>
                  <a:cubicBezTo>
                    <a:pt x="39528" y="67417"/>
                    <a:pt x="40214" y="67486"/>
                    <a:pt x="40900" y="67314"/>
                  </a:cubicBezTo>
                  <a:cubicBezTo>
                    <a:pt x="44980" y="67897"/>
                    <a:pt x="49095" y="67863"/>
                    <a:pt x="53278" y="67486"/>
                  </a:cubicBezTo>
                  <a:cubicBezTo>
                    <a:pt x="57599" y="67074"/>
                    <a:pt x="63668" y="66869"/>
                    <a:pt x="66068" y="62925"/>
                  </a:cubicBezTo>
                  <a:cubicBezTo>
                    <a:pt x="66446" y="62240"/>
                    <a:pt x="66034" y="61485"/>
                    <a:pt x="65314" y="61245"/>
                  </a:cubicBezTo>
                  <a:close/>
                </a:path>
              </a:pathLst>
            </a:custGeom>
            <a:solidFill>
              <a:srgbClr val="1A1A1A"/>
            </a:solidFill>
            <a:ln w="3429"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D707A5B9-3729-A043-2711-C6CFFC68B829}"/>
                </a:ext>
              </a:extLst>
            </p:cNvPr>
            <p:cNvSpPr/>
            <p:nvPr/>
          </p:nvSpPr>
          <p:spPr>
            <a:xfrm>
              <a:off x="4678893" y="1113892"/>
              <a:ext cx="66520" cy="69941"/>
            </a:xfrm>
            <a:custGeom>
              <a:avLst/>
              <a:gdLst>
                <a:gd name="connsiteX0" fmla="*/ 53921 w 66520"/>
                <a:gd name="connsiteY0" fmla="*/ 34064 h 69941"/>
                <a:gd name="connsiteX1" fmla="*/ 42022 w 66520"/>
                <a:gd name="connsiteY1" fmla="*/ 6255 h 69941"/>
                <a:gd name="connsiteX2" fmla="*/ 40994 w 66520"/>
                <a:gd name="connsiteY2" fmla="*/ 1009 h 69941"/>
                <a:gd name="connsiteX3" fmla="*/ 39519 w 66520"/>
                <a:gd name="connsiteY3" fmla="*/ 1146 h 69941"/>
                <a:gd name="connsiteX4" fmla="*/ 39382 w 66520"/>
                <a:gd name="connsiteY4" fmla="*/ 906 h 69941"/>
                <a:gd name="connsiteX5" fmla="*/ 35987 w 66520"/>
                <a:gd name="connsiteY5" fmla="*/ 1489 h 69941"/>
                <a:gd name="connsiteX6" fmla="*/ 2520 w 66520"/>
                <a:gd name="connsiteY6" fmla="*/ 4781 h 69941"/>
                <a:gd name="connsiteX7" fmla="*/ 2520 w 66520"/>
                <a:gd name="connsiteY7" fmla="*/ 9890 h 69941"/>
                <a:gd name="connsiteX8" fmla="*/ 37325 w 66520"/>
                <a:gd name="connsiteY8" fmla="*/ 6872 h 69941"/>
                <a:gd name="connsiteX9" fmla="*/ 48160 w 66520"/>
                <a:gd name="connsiteY9" fmla="*/ 35607 h 69941"/>
                <a:gd name="connsiteX10" fmla="*/ 62494 w 66520"/>
                <a:gd name="connsiteY10" fmla="*/ 68903 h 69941"/>
                <a:gd name="connsiteX11" fmla="*/ 66471 w 66520"/>
                <a:gd name="connsiteY11" fmla="*/ 67291 h 69941"/>
                <a:gd name="connsiteX12" fmla="*/ 53921 w 66520"/>
                <a:gd name="connsiteY12" fmla="*/ 34064 h 6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20" h="69941">
                  <a:moveTo>
                    <a:pt x="53921" y="34064"/>
                  </a:moveTo>
                  <a:cubicBezTo>
                    <a:pt x="50081" y="24737"/>
                    <a:pt x="46412" y="15342"/>
                    <a:pt x="42022" y="6255"/>
                  </a:cubicBezTo>
                  <a:cubicBezTo>
                    <a:pt x="44560" y="5055"/>
                    <a:pt x="44251" y="700"/>
                    <a:pt x="40994" y="1009"/>
                  </a:cubicBezTo>
                  <a:cubicBezTo>
                    <a:pt x="40514" y="1043"/>
                    <a:pt x="39999" y="1112"/>
                    <a:pt x="39519" y="1146"/>
                  </a:cubicBezTo>
                  <a:cubicBezTo>
                    <a:pt x="39485" y="1077"/>
                    <a:pt x="39451" y="975"/>
                    <a:pt x="39382" y="906"/>
                  </a:cubicBezTo>
                  <a:cubicBezTo>
                    <a:pt x="38525" y="-706"/>
                    <a:pt x="36330" y="49"/>
                    <a:pt x="35987" y="1489"/>
                  </a:cubicBezTo>
                  <a:cubicBezTo>
                    <a:pt x="24843" y="2586"/>
                    <a:pt x="13665" y="3683"/>
                    <a:pt x="2520" y="4781"/>
                  </a:cubicBezTo>
                  <a:cubicBezTo>
                    <a:pt x="-806" y="5124"/>
                    <a:pt x="-874" y="10164"/>
                    <a:pt x="2520" y="9890"/>
                  </a:cubicBezTo>
                  <a:cubicBezTo>
                    <a:pt x="14110" y="8896"/>
                    <a:pt x="25735" y="7867"/>
                    <a:pt x="37325" y="6872"/>
                  </a:cubicBezTo>
                  <a:cubicBezTo>
                    <a:pt x="40445" y="16611"/>
                    <a:pt x="44388" y="26109"/>
                    <a:pt x="48160" y="35607"/>
                  </a:cubicBezTo>
                  <a:cubicBezTo>
                    <a:pt x="52550" y="46717"/>
                    <a:pt x="56150" y="58719"/>
                    <a:pt x="62494" y="68903"/>
                  </a:cubicBezTo>
                  <a:cubicBezTo>
                    <a:pt x="63797" y="71029"/>
                    <a:pt x="66951" y="69589"/>
                    <a:pt x="66471" y="67291"/>
                  </a:cubicBezTo>
                  <a:cubicBezTo>
                    <a:pt x="64002" y="55907"/>
                    <a:pt x="58345" y="44866"/>
                    <a:pt x="53921" y="34064"/>
                  </a:cubicBezTo>
                  <a:close/>
                </a:path>
              </a:pathLst>
            </a:custGeom>
            <a:solidFill>
              <a:srgbClr val="1A1A1A"/>
            </a:solidFill>
            <a:ln w="3429"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9F6AE11D-3096-6C85-E529-B3416A24D15D}"/>
                </a:ext>
              </a:extLst>
            </p:cNvPr>
            <p:cNvSpPr/>
            <p:nvPr/>
          </p:nvSpPr>
          <p:spPr>
            <a:xfrm>
              <a:off x="4875246" y="573387"/>
              <a:ext cx="519892" cy="420861"/>
            </a:xfrm>
            <a:custGeom>
              <a:avLst/>
              <a:gdLst>
                <a:gd name="connsiteX0" fmla="*/ 514530 w 519892"/>
                <a:gd name="connsiteY0" fmla="*/ 10464 h 420861"/>
                <a:gd name="connsiteX1" fmla="*/ 508255 w 519892"/>
                <a:gd name="connsiteY1" fmla="*/ 4600 h 420861"/>
                <a:gd name="connsiteX2" fmla="*/ 506541 w 519892"/>
                <a:gd name="connsiteY2" fmla="*/ 3572 h 420861"/>
                <a:gd name="connsiteX3" fmla="*/ 501192 w 519892"/>
                <a:gd name="connsiteY3" fmla="*/ 383 h 420861"/>
                <a:gd name="connsiteX4" fmla="*/ 490047 w 519892"/>
                <a:gd name="connsiteY4" fmla="*/ 5595 h 420861"/>
                <a:gd name="connsiteX5" fmla="*/ 485144 w 519892"/>
                <a:gd name="connsiteY5" fmla="*/ 6864 h 420861"/>
                <a:gd name="connsiteX6" fmla="*/ 480755 w 519892"/>
                <a:gd name="connsiteY6" fmla="*/ 9950 h 420861"/>
                <a:gd name="connsiteX7" fmla="*/ 316883 w 519892"/>
                <a:gd name="connsiteY7" fmla="*/ 93172 h 420861"/>
                <a:gd name="connsiteX8" fmla="*/ 313625 w 519892"/>
                <a:gd name="connsiteY8" fmla="*/ 93240 h 420861"/>
                <a:gd name="connsiteX9" fmla="*/ 308139 w 519892"/>
                <a:gd name="connsiteY9" fmla="*/ 98075 h 420861"/>
                <a:gd name="connsiteX10" fmla="*/ 194879 w 519892"/>
                <a:gd name="connsiteY10" fmla="*/ 171216 h 420861"/>
                <a:gd name="connsiteX11" fmla="*/ 249 w 519892"/>
                <a:gd name="connsiteY11" fmla="*/ 392352 h 420861"/>
                <a:gd name="connsiteX12" fmla="*/ 4844 w 519892"/>
                <a:gd name="connsiteY12" fmla="*/ 394958 h 420861"/>
                <a:gd name="connsiteX13" fmla="*/ 86248 w 519892"/>
                <a:gd name="connsiteY13" fmla="*/ 282247 h 420861"/>
                <a:gd name="connsiteX14" fmla="*/ 150096 w 519892"/>
                <a:gd name="connsiteY14" fmla="*/ 364474 h 420861"/>
                <a:gd name="connsiteX15" fmla="*/ 151056 w 519892"/>
                <a:gd name="connsiteY15" fmla="*/ 361114 h 420861"/>
                <a:gd name="connsiteX16" fmla="*/ 91700 w 519892"/>
                <a:gd name="connsiteY16" fmla="*/ 277377 h 420861"/>
                <a:gd name="connsiteX17" fmla="*/ 91289 w 519892"/>
                <a:gd name="connsiteY17" fmla="*/ 276520 h 420861"/>
                <a:gd name="connsiteX18" fmla="*/ 110697 w 519892"/>
                <a:gd name="connsiteY18" fmla="*/ 255740 h 420861"/>
                <a:gd name="connsiteX19" fmla="*/ 149616 w 519892"/>
                <a:gd name="connsiteY19" fmla="*/ 330150 h 420861"/>
                <a:gd name="connsiteX20" fmla="*/ 149719 w 519892"/>
                <a:gd name="connsiteY20" fmla="*/ 331281 h 420861"/>
                <a:gd name="connsiteX21" fmla="*/ 152531 w 519892"/>
                <a:gd name="connsiteY21" fmla="*/ 332241 h 420861"/>
                <a:gd name="connsiteX22" fmla="*/ 181472 w 519892"/>
                <a:gd name="connsiteY22" fmla="*/ 345649 h 420861"/>
                <a:gd name="connsiteX23" fmla="*/ 46952 w 519892"/>
                <a:gd name="connsiteY23" fmla="*/ 414023 h 420861"/>
                <a:gd name="connsiteX24" fmla="*/ 48838 w 519892"/>
                <a:gd name="connsiteY24" fmla="*/ 420675 h 420861"/>
                <a:gd name="connsiteX25" fmla="*/ 517308 w 519892"/>
                <a:gd name="connsiteY25" fmla="*/ 42319 h 420861"/>
                <a:gd name="connsiteX26" fmla="*/ 512885 w 519892"/>
                <a:gd name="connsiteY26" fmla="*/ 38033 h 420861"/>
                <a:gd name="connsiteX27" fmla="*/ 376856 w 519892"/>
                <a:gd name="connsiteY27" fmla="*/ 165489 h 420861"/>
                <a:gd name="connsiteX28" fmla="*/ 331662 w 519892"/>
                <a:gd name="connsiteY28" fmla="*/ 94337 h 420861"/>
                <a:gd name="connsiteX29" fmla="*/ 386869 w 519892"/>
                <a:gd name="connsiteY29" fmla="*/ 65259 h 420861"/>
                <a:gd name="connsiteX30" fmla="*/ 389955 w 519892"/>
                <a:gd name="connsiteY30" fmla="*/ 67077 h 420861"/>
                <a:gd name="connsiteX31" fmla="*/ 458603 w 519892"/>
                <a:gd name="connsiteY31" fmla="*/ 74998 h 420861"/>
                <a:gd name="connsiteX32" fmla="*/ 461072 w 519892"/>
                <a:gd name="connsiteY32" fmla="*/ 74346 h 420861"/>
                <a:gd name="connsiteX33" fmla="*/ 461792 w 519892"/>
                <a:gd name="connsiteY33" fmla="*/ 73798 h 420861"/>
                <a:gd name="connsiteX34" fmla="*/ 462307 w 519892"/>
                <a:gd name="connsiteY34" fmla="*/ 73626 h 420861"/>
                <a:gd name="connsiteX35" fmla="*/ 506335 w 519892"/>
                <a:gd name="connsiteY35" fmla="*/ 10807 h 420861"/>
                <a:gd name="connsiteX36" fmla="*/ 506369 w 519892"/>
                <a:gd name="connsiteY36" fmla="*/ 10087 h 420861"/>
                <a:gd name="connsiteX37" fmla="*/ 506404 w 519892"/>
                <a:gd name="connsiteY37" fmla="*/ 10464 h 420861"/>
                <a:gd name="connsiteX38" fmla="*/ 508530 w 519892"/>
                <a:gd name="connsiteY38" fmla="*/ 12830 h 420861"/>
                <a:gd name="connsiteX39" fmla="*/ 513467 w 519892"/>
                <a:gd name="connsiteY39" fmla="*/ 28569 h 420861"/>
                <a:gd name="connsiteX40" fmla="*/ 519743 w 519892"/>
                <a:gd name="connsiteY40" fmla="*/ 28672 h 420861"/>
                <a:gd name="connsiteX41" fmla="*/ 514530 w 519892"/>
                <a:gd name="connsiteY41" fmla="*/ 10464 h 420861"/>
                <a:gd name="connsiteX42" fmla="*/ 276729 w 519892"/>
                <a:gd name="connsiteY42" fmla="*/ 266507 h 420861"/>
                <a:gd name="connsiteX43" fmla="*/ 274946 w 519892"/>
                <a:gd name="connsiteY43" fmla="*/ 263627 h 420861"/>
                <a:gd name="connsiteX44" fmla="*/ 149308 w 519892"/>
                <a:gd name="connsiteY44" fmla="*/ 322366 h 420861"/>
                <a:gd name="connsiteX45" fmla="*/ 125613 w 519892"/>
                <a:gd name="connsiteY45" fmla="*/ 289859 h 420861"/>
                <a:gd name="connsiteX46" fmla="*/ 135386 w 519892"/>
                <a:gd name="connsiteY46" fmla="*/ 231497 h 420861"/>
                <a:gd name="connsiteX47" fmla="*/ 153903 w 519892"/>
                <a:gd name="connsiteY47" fmla="*/ 214764 h 420861"/>
                <a:gd name="connsiteX48" fmla="*/ 213601 w 519892"/>
                <a:gd name="connsiteY48" fmla="*/ 170873 h 420861"/>
                <a:gd name="connsiteX49" fmla="*/ 213739 w 519892"/>
                <a:gd name="connsiteY49" fmla="*/ 169707 h 420861"/>
                <a:gd name="connsiteX50" fmla="*/ 213293 w 519892"/>
                <a:gd name="connsiteY50" fmla="*/ 167718 h 420861"/>
                <a:gd name="connsiteX51" fmla="*/ 262910 w 519892"/>
                <a:gd name="connsiteY51" fmla="*/ 134594 h 420861"/>
                <a:gd name="connsiteX52" fmla="*/ 256635 w 519892"/>
                <a:gd name="connsiteY52" fmla="*/ 167992 h 420861"/>
                <a:gd name="connsiteX53" fmla="*/ 316951 w 519892"/>
                <a:gd name="connsiteY53" fmla="*/ 215175 h 420861"/>
                <a:gd name="connsiteX54" fmla="*/ 321203 w 519892"/>
                <a:gd name="connsiteY54" fmla="*/ 214832 h 420861"/>
                <a:gd name="connsiteX55" fmla="*/ 321752 w 519892"/>
                <a:gd name="connsiteY55" fmla="*/ 214764 h 420861"/>
                <a:gd name="connsiteX56" fmla="*/ 331148 w 519892"/>
                <a:gd name="connsiteY56" fmla="*/ 212741 h 420861"/>
                <a:gd name="connsiteX57" fmla="*/ 276729 w 519892"/>
                <a:gd name="connsiteY57" fmla="*/ 266507 h 420861"/>
                <a:gd name="connsiteX58" fmla="*/ 480995 w 519892"/>
                <a:gd name="connsiteY58" fmla="*/ 40468 h 420861"/>
                <a:gd name="connsiteX59" fmla="*/ 480172 w 519892"/>
                <a:gd name="connsiteY59" fmla="*/ 40193 h 420861"/>
                <a:gd name="connsiteX60" fmla="*/ 494951 w 519892"/>
                <a:gd name="connsiteY60" fmla="*/ 12419 h 420861"/>
                <a:gd name="connsiteX61" fmla="*/ 495122 w 519892"/>
                <a:gd name="connsiteY61" fmla="*/ 11150 h 420861"/>
                <a:gd name="connsiteX62" fmla="*/ 496014 w 519892"/>
                <a:gd name="connsiteY62" fmla="*/ 10704 h 420861"/>
                <a:gd name="connsiteX63" fmla="*/ 480995 w 519892"/>
                <a:gd name="connsiteY63" fmla="*/ 40468 h 42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19892" h="420861">
                  <a:moveTo>
                    <a:pt x="514530" y="10464"/>
                  </a:moveTo>
                  <a:cubicBezTo>
                    <a:pt x="512782" y="8132"/>
                    <a:pt x="510621" y="6315"/>
                    <a:pt x="508255" y="4600"/>
                  </a:cubicBezTo>
                  <a:cubicBezTo>
                    <a:pt x="507707" y="4189"/>
                    <a:pt x="507124" y="3880"/>
                    <a:pt x="506541" y="3572"/>
                  </a:cubicBezTo>
                  <a:cubicBezTo>
                    <a:pt x="506472" y="1343"/>
                    <a:pt x="503969" y="-920"/>
                    <a:pt x="501192" y="383"/>
                  </a:cubicBezTo>
                  <a:cubicBezTo>
                    <a:pt x="497454" y="2097"/>
                    <a:pt x="493751" y="3880"/>
                    <a:pt x="490047" y="5595"/>
                  </a:cubicBezTo>
                  <a:cubicBezTo>
                    <a:pt x="488367" y="5423"/>
                    <a:pt x="486584" y="5766"/>
                    <a:pt x="485144" y="6864"/>
                  </a:cubicBezTo>
                  <a:cubicBezTo>
                    <a:pt x="483704" y="7927"/>
                    <a:pt x="482195" y="8887"/>
                    <a:pt x="480755" y="9950"/>
                  </a:cubicBezTo>
                  <a:cubicBezTo>
                    <a:pt x="425274" y="35839"/>
                    <a:pt x="370135" y="62996"/>
                    <a:pt x="316883" y="93172"/>
                  </a:cubicBezTo>
                  <a:cubicBezTo>
                    <a:pt x="315786" y="93206"/>
                    <a:pt x="314723" y="93137"/>
                    <a:pt x="313625" y="93240"/>
                  </a:cubicBezTo>
                  <a:cubicBezTo>
                    <a:pt x="310368" y="93514"/>
                    <a:pt x="308448" y="95675"/>
                    <a:pt x="308139" y="98075"/>
                  </a:cubicBezTo>
                  <a:cubicBezTo>
                    <a:pt x="269083" y="120535"/>
                    <a:pt x="231089" y="144675"/>
                    <a:pt x="194879" y="171216"/>
                  </a:cubicBezTo>
                  <a:cubicBezTo>
                    <a:pt x="116972" y="228308"/>
                    <a:pt x="39271" y="304055"/>
                    <a:pt x="249" y="392352"/>
                  </a:cubicBezTo>
                  <a:cubicBezTo>
                    <a:pt x="-1054" y="395335"/>
                    <a:pt x="3095" y="397907"/>
                    <a:pt x="4844" y="394958"/>
                  </a:cubicBezTo>
                  <a:cubicBezTo>
                    <a:pt x="29224" y="354016"/>
                    <a:pt x="56107" y="316708"/>
                    <a:pt x="86248" y="282247"/>
                  </a:cubicBezTo>
                  <a:cubicBezTo>
                    <a:pt x="85048" y="320000"/>
                    <a:pt x="114572" y="352610"/>
                    <a:pt x="150096" y="364474"/>
                  </a:cubicBezTo>
                  <a:cubicBezTo>
                    <a:pt x="152325" y="365228"/>
                    <a:pt x="153182" y="361902"/>
                    <a:pt x="151056" y="361114"/>
                  </a:cubicBezTo>
                  <a:cubicBezTo>
                    <a:pt x="114126" y="347192"/>
                    <a:pt x="95335" y="313896"/>
                    <a:pt x="91700" y="277377"/>
                  </a:cubicBezTo>
                  <a:cubicBezTo>
                    <a:pt x="91666" y="277000"/>
                    <a:pt x="91426" y="276794"/>
                    <a:pt x="91289" y="276520"/>
                  </a:cubicBezTo>
                  <a:cubicBezTo>
                    <a:pt x="97598" y="269456"/>
                    <a:pt x="104113" y="262564"/>
                    <a:pt x="110697" y="255740"/>
                  </a:cubicBezTo>
                  <a:cubicBezTo>
                    <a:pt x="109737" y="284681"/>
                    <a:pt x="125853" y="312628"/>
                    <a:pt x="149616" y="330150"/>
                  </a:cubicBezTo>
                  <a:cubicBezTo>
                    <a:pt x="149651" y="330527"/>
                    <a:pt x="149651" y="330904"/>
                    <a:pt x="149719" y="331281"/>
                  </a:cubicBezTo>
                  <a:cubicBezTo>
                    <a:pt x="149891" y="332721"/>
                    <a:pt x="151639" y="333236"/>
                    <a:pt x="152531" y="332241"/>
                  </a:cubicBezTo>
                  <a:cubicBezTo>
                    <a:pt x="161378" y="338276"/>
                    <a:pt x="171150" y="342940"/>
                    <a:pt x="181472" y="345649"/>
                  </a:cubicBezTo>
                  <a:cubicBezTo>
                    <a:pt x="140872" y="374075"/>
                    <a:pt x="96741" y="397838"/>
                    <a:pt x="46952" y="414023"/>
                  </a:cubicBezTo>
                  <a:cubicBezTo>
                    <a:pt x="42631" y="415429"/>
                    <a:pt x="44449" y="422047"/>
                    <a:pt x="48838" y="420675"/>
                  </a:cubicBezTo>
                  <a:cubicBezTo>
                    <a:pt x="250257" y="357753"/>
                    <a:pt x="359780" y="164872"/>
                    <a:pt x="517308" y="42319"/>
                  </a:cubicBezTo>
                  <a:cubicBezTo>
                    <a:pt x="520463" y="39885"/>
                    <a:pt x="515971" y="35564"/>
                    <a:pt x="512885" y="38033"/>
                  </a:cubicBezTo>
                  <a:cubicBezTo>
                    <a:pt x="464330" y="76267"/>
                    <a:pt x="420336" y="120569"/>
                    <a:pt x="376856" y="165489"/>
                  </a:cubicBezTo>
                  <a:cubicBezTo>
                    <a:pt x="385566" y="132502"/>
                    <a:pt x="364306" y="100887"/>
                    <a:pt x="331662" y="94337"/>
                  </a:cubicBezTo>
                  <a:cubicBezTo>
                    <a:pt x="349870" y="84359"/>
                    <a:pt x="368318" y="74758"/>
                    <a:pt x="386869" y="65259"/>
                  </a:cubicBezTo>
                  <a:cubicBezTo>
                    <a:pt x="387555" y="66220"/>
                    <a:pt x="388583" y="66905"/>
                    <a:pt x="389955" y="67077"/>
                  </a:cubicBezTo>
                  <a:cubicBezTo>
                    <a:pt x="405351" y="84633"/>
                    <a:pt x="437618" y="82370"/>
                    <a:pt x="458603" y="74998"/>
                  </a:cubicBezTo>
                  <a:cubicBezTo>
                    <a:pt x="459426" y="75066"/>
                    <a:pt x="460249" y="74929"/>
                    <a:pt x="461072" y="74346"/>
                  </a:cubicBezTo>
                  <a:cubicBezTo>
                    <a:pt x="461312" y="74175"/>
                    <a:pt x="461552" y="73969"/>
                    <a:pt x="461792" y="73798"/>
                  </a:cubicBezTo>
                  <a:cubicBezTo>
                    <a:pt x="461964" y="73729"/>
                    <a:pt x="462135" y="73661"/>
                    <a:pt x="462307" y="73626"/>
                  </a:cubicBezTo>
                  <a:cubicBezTo>
                    <a:pt x="487819" y="63236"/>
                    <a:pt x="503592" y="36593"/>
                    <a:pt x="506335" y="10807"/>
                  </a:cubicBezTo>
                  <a:cubicBezTo>
                    <a:pt x="506335" y="10773"/>
                    <a:pt x="506335" y="10327"/>
                    <a:pt x="506369" y="10087"/>
                  </a:cubicBezTo>
                  <a:cubicBezTo>
                    <a:pt x="506369" y="10258"/>
                    <a:pt x="506404" y="10533"/>
                    <a:pt x="506404" y="10464"/>
                  </a:cubicBezTo>
                  <a:cubicBezTo>
                    <a:pt x="507124" y="11081"/>
                    <a:pt x="507844" y="12110"/>
                    <a:pt x="508530" y="12830"/>
                  </a:cubicBezTo>
                  <a:cubicBezTo>
                    <a:pt x="512404" y="17013"/>
                    <a:pt x="513948" y="23083"/>
                    <a:pt x="513467" y="28569"/>
                  </a:cubicBezTo>
                  <a:cubicBezTo>
                    <a:pt x="513125" y="32513"/>
                    <a:pt x="519262" y="32478"/>
                    <a:pt x="519743" y="28672"/>
                  </a:cubicBezTo>
                  <a:cubicBezTo>
                    <a:pt x="520463" y="22054"/>
                    <a:pt x="518577" y="15813"/>
                    <a:pt x="514530" y="10464"/>
                  </a:cubicBezTo>
                  <a:close/>
                  <a:moveTo>
                    <a:pt x="276729" y="266507"/>
                  </a:moveTo>
                  <a:cubicBezTo>
                    <a:pt x="276524" y="265410"/>
                    <a:pt x="275975" y="264347"/>
                    <a:pt x="274946" y="263627"/>
                  </a:cubicBezTo>
                  <a:cubicBezTo>
                    <a:pt x="227763" y="231326"/>
                    <a:pt x="150336" y="266405"/>
                    <a:pt x="149308" y="322366"/>
                  </a:cubicBezTo>
                  <a:cubicBezTo>
                    <a:pt x="139124" y="313245"/>
                    <a:pt x="131168" y="302306"/>
                    <a:pt x="125613" y="289859"/>
                  </a:cubicBezTo>
                  <a:cubicBezTo>
                    <a:pt x="133123" y="272268"/>
                    <a:pt x="137923" y="250700"/>
                    <a:pt x="135386" y="231497"/>
                  </a:cubicBezTo>
                  <a:cubicBezTo>
                    <a:pt x="141421" y="225840"/>
                    <a:pt x="147627" y="220250"/>
                    <a:pt x="153903" y="214764"/>
                  </a:cubicBezTo>
                  <a:cubicBezTo>
                    <a:pt x="184283" y="236881"/>
                    <a:pt x="225672" y="206089"/>
                    <a:pt x="213601" y="170873"/>
                  </a:cubicBezTo>
                  <a:cubicBezTo>
                    <a:pt x="213636" y="170495"/>
                    <a:pt x="213704" y="170118"/>
                    <a:pt x="213739" y="169707"/>
                  </a:cubicBezTo>
                  <a:cubicBezTo>
                    <a:pt x="213807" y="168918"/>
                    <a:pt x="213601" y="168267"/>
                    <a:pt x="213293" y="167718"/>
                  </a:cubicBezTo>
                  <a:cubicBezTo>
                    <a:pt x="229478" y="156128"/>
                    <a:pt x="246074" y="145155"/>
                    <a:pt x="262910" y="134594"/>
                  </a:cubicBezTo>
                  <a:cubicBezTo>
                    <a:pt x="257081" y="144401"/>
                    <a:pt x="254441" y="156059"/>
                    <a:pt x="256635" y="167992"/>
                  </a:cubicBezTo>
                  <a:cubicBezTo>
                    <a:pt x="262122" y="198065"/>
                    <a:pt x="287908" y="216890"/>
                    <a:pt x="316951" y="215175"/>
                  </a:cubicBezTo>
                  <a:cubicBezTo>
                    <a:pt x="318357" y="215141"/>
                    <a:pt x="319798" y="214970"/>
                    <a:pt x="321203" y="214832"/>
                  </a:cubicBezTo>
                  <a:cubicBezTo>
                    <a:pt x="321375" y="214798"/>
                    <a:pt x="321581" y="214798"/>
                    <a:pt x="321752" y="214764"/>
                  </a:cubicBezTo>
                  <a:cubicBezTo>
                    <a:pt x="324838" y="214387"/>
                    <a:pt x="327993" y="213735"/>
                    <a:pt x="331148" y="212741"/>
                  </a:cubicBezTo>
                  <a:cubicBezTo>
                    <a:pt x="313214" y="230983"/>
                    <a:pt x="295212" y="249054"/>
                    <a:pt x="276729" y="266507"/>
                  </a:cubicBezTo>
                  <a:close/>
                  <a:moveTo>
                    <a:pt x="480995" y="40468"/>
                  </a:moveTo>
                  <a:cubicBezTo>
                    <a:pt x="480721" y="40365"/>
                    <a:pt x="480446" y="40262"/>
                    <a:pt x="480172" y="40193"/>
                  </a:cubicBezTo>
                  <a:cubicBezTo>
                    <a:pt x="486550" y="32238"/>
                    <a:pt x="491625" y="22980"/>
                    <a:pt x="494951" y="12419"/>
                  </a:cubicBezTo>
                  <a:cubicBezTo>
                    <a:pt x="495088" y="11973"/>
                    <a:pt x="495088" y="11561"/>
                    <a:pt x="495122" y="11150"/>
                  </a:cubicBezTo>
                  <a:cubicBezTo>
                    <a:pt x="495431" y="11013"/>
                    <a:pt x="495705" y="10841"/>
                    <a:pt x="496014" y="10704"/>
                  </a:cubicBezTo>
                  <a:cubicBezTo>
                    <a:pt x="492345" y="21814"/>
                    <a:pt x="487304" y="31552"/>
                    <a:pt x="480995" y="40468"/>
                  </a:cubicBezTo>
                  <a:close/>
                </a:path>
              </a:pathLst>
            </a:custGeom>
            <a:solidFill>
              <a:srgbClr val="1A1A1A"/>
            </a:solidFill>
            <a:ln w="3429"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B0399F76-251F-A5EC-4F4E-948F03810164}"/>
                </a:ext>
              </a:extLst>
            </p:cNvPr>
            <p:cNvSpPr/>
            <p:nvPr/>
          </p:nvSpPr>
          <p:spPr>
            <a:xfrm>
              <a:off x="4718166" y="968824"/>
              <a:ext cx="201528" cy="157590"/>
            </a:xfrm>
            <a:custGeom>
              <a:avLst/>
              <a:gdLst>
                <a:gd name="connsiteX0" fmla="*/ 196214 w 201528"/>
                <a:gd name="connsiteY0" fmla="*/ 34839 h 157590"/>
                <a:gd name="connsiteX1" fmla="*/ 105894 w 201528"/>
                <a:gd name="connsiteY1" fmla="*/ 8813 h 157590"/>
                <a:gd name="connsiteX2" fmla="*/ 726 w 201528"/>
                <a:gd name="connsiteY2" fmla="*/ 121422 h 157590"/>
                <a:gd name="connsiteX3" fmla="*/ 281 w 201528"/>
                <a:gd name="connsiteY3" fmla="*/ 122450 h 157590"/>
                <a:gd name="connsiteX4" fmla="*/ 63992 w 201528"/>
                <a:gd name="connsiteY4" fmla="*/ 86172 h 157590"/>
                <a:gd name="connsiteX5" fmla="*/ 85251 w 201528"/>
                <a:gd name="connsiteY5" fmla="*/ 33056 h 157590"/>
                <a:gd name="connsiteX6" fmla="*/ 154757 w 201528"/>
                <a:gd name="connsiteY6" fmla="*/ 4253 h 157590"/>
                <a:gd name="connsiteX7" fmla="*/ 196454 w 201528"/>
                <a:gd name="connsiteY7" fmla="*/ 49173 h 157590"/>
                <a:gd name="connsiteX8" fmla="*/ 162232 w 201528"/>
                <a:gd name="connsiteY8" fmla="*/ 115249 h 157590"/>
                <a:gd name="connsiteX9" fmla="*/ 99310 w 201528"/>
                <a:gd name="connsiteY9" fmla="*/ 147002 h 157590"/>
                <a:gd name="connsiteX10" fmla="*/ 47738 w 201528"/>
                <a:gd name="connsiteY10" fmla="*/ 148168 h 157590"/>
                <a:gd name="connsiteX11" fmla="*/ 117415 w 201528"/>
                <a:gd name="connsiteY11" fmla="*/ 104654 h 157590"/>
                <a:gd name="connsiteX12" fmla="*/ 116524 w 201528"/>
                <a:gd name="connsiteY12" fmla="*/ 103968 h 157590"/>
                <a:gd name="connsiteX13" fmla="*/ 46024 w 201528"/>
                <a:gd name="connsiteY13" fmla="*/ 146419 h 157590"/>
                <a:gd name="connsiteX14" fmla="*/ 45338 w 201528"/>
                <a:gd name="connsiteY14" fmla="*/ 147551 h 157590"/>
                <a:gd name="connsiteX15" fmla="*/ 25552 w 201528"/>
                <a:gd name="connsiteY15" fmla="*/ 140350 h 157590"/>
                <a:gd name="connsiteX16" fmla="*/ 23529 w 201528"/>
                <a:gd name="connsiteY16" fmla="*/ 142887 h 157590"/>
                <a:gd name="connsiteX17" fmla="*/ 144985 w 201528"/>
                <a:gd name="connsiteY17" fmla="*/ 131880 h 157590"/>
                <a:gd name="connsiteX18" fmla="*/ 196214 w 201528"/>
                <a:gd name="connsiteY18" fmla="*/ 34839 h 15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1528" h="157590">
                  <a:moveTo>
                    <a:pt x="196214" y="34839"/>
                  </a:moveTo>
                  <a:cubicBezTo>
                    <a:pt x="181675" y="-342"/>
                    <a:pt x="137715" y="-8606"/>
                    <a:pt x="105894" y="8813"/>
                  </a:cubicBezTo>
                  <a:cubicBezTo>
                    <a:pt x="62517" y="32542"/>
                    <a:pt x="70027" y="144190"/>
                    <a:pt x="726" y="121422"/>
                  </a:cubicBezTo>
                  <a:cubicBezTo>
                    <a:pt x="109" y="121216"/>
                    <a:pt x="-302" y="122176"/>
                    <a:pt x="281" y="122450"/>
                  </a:cubicBezTo>
                  <a:cubicBezTo>
                    <a:pt x="29839" y="134829"/>
                    <a:pt x="52916" y="110209"/>
                    <a:pt x="63992" y="86172"/>
                  </a:cubicBezTo>
                  <a:cubicBezTo>
                    <a:pt x="72015" y="68718"/>
                    <a:pt x="75924" y="50030"/>
                    <a:pt x="85251" y="33056"/>
                  </a:cubicBezTo>
                  <a:cubicBezTo>
                    <a:pt x="98830" y="8333"/>
                    <a:pt x="127497" y="-1474"/>
                    <a:pt x="154757" y="4253"/>
                  </a:cubicBezTo>
                  <a:cubicBezTo>
                    <a:pt x="177354" y="9019"/>
                    <a:pt x="191688" y="28461"/>
                    <a:pt x="196454" y="49173"/>
                  </a:cubicBezTo>
                  <a:cubicBezTo>
                    <a:pt x="202866" y="77188"/>
                    <a:pt x="183972" y="99750"/>
                    <a:pt x="162232" y="115249"/>
                  </a:cubicBezTo>
                  <a:cubicBezTo>
                    <a:pt x="143373" y="128691"/>
                    <a:pt x="121530" y="139938"/>
                    <a:pt x="99310" y="147002"/>
                  </a:cubicBezTo>
                  <a:cubicBezTo>
                    <a:pt x="81239" y="152763"/>
                    <a:pt x="64437" y="152454"/>
                    <a:pt x="47738" y="148168"/>
                  </a:cubicBezTo>
                  <a:cubicBezTo>
                    <a:pt x="76027" y="145836"/>
                    <a:pt x="103631" y="128588"/>
                    <a:pt x="117415" y="104654"/>
                  </a:cubicBezTo>
                  <a:cubicBezTo>
                    <a:pt x="117724" y="104139"/>
                    <a:pt x="116935" y="103488"/>
                    <a:pt x="116524" y="103968"/>
                  </a:cubicBezTo>
                  <a:cubicBezTo>
                    <a:pt x="97801" y="127011"/>
                    <a:pt x="75616" y="140247"/>
                    <a:pt x="46024" y="146419"/>
                  </a:cubicBezTo>
                  <a:cubicBezTo>
                    <a:pt x="45441" y="146556"/>
                    <a:pt x="45269" y="147071"/>
                    <a:pt x="45338" y="147551"/>
                  </a:cubicBezTo>
                  <a:cubicBezTo>
                    <a:pt x="38754" y="145699"/>
                    <a:pt x="32170" y="143299"/>
                    <a:pt x="25552" y="140350"/>
                  </a:cubicBezTo>
                  <a:cubicBezTo>
                    <a:pt x="23941" y="139630"/>
                    <a:pt x="22021" y="141584"/>
                    <a:pt x="23529" y="142887"/>
                  </a:cubicBezTo>
                  <a:cubicBezTo>
                    <a:pt x="58265" y="172617"/>
                    <a:pt x="111106" y="151185"/>
                    <a:pt x="144985" y="131880"/>
                  </a:cubicBezTo>
                  <a:cubicBezTo>
                    <a:pt x="182326" y="110552"/>
                    <a:pt x="214593" y="79279"/>
                    <a:pt x="196214" y="34839"/>
                  </a:cubicBezTo>
                  <a:close/>
                </a:path>
              </a:pathLst>
            </a:custGeom>
            <a:solidFill>
              <a:srgbClr val="1A1A1A"/>
            </a:solidFill>
            <a:ln w="3429"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C5D0E086-B333-3901-F045-7B810FA647A1}"/>
                </a:ext>
              </a:extLst>
            </p:cNvPr>
            <p:cNvSpPr/>
            <p:nvPr/>
          </p:nvSpPr>
          <p:spPr>
            <a:xfrm>
              <a:off x="4738979" y="1073669"/>
              <a:ext cx="77947" cy="31072"/>
            </a:xfrm>
            <a:custGeom>
              <a:avLst/>
              <a:gdLst>
                <a:gd name="connsiteX0" fmla="*/ 77297 w 77947"/>
                <a:gd name="connsiteY0" fmla="*/ 84 h 31072"/>
                <a:gd name="connsiteX1" fmla="*/ 727 w 77947"/>
                <a:gd name="connsiteY1" fmla="*/ 29127 h 31072"/>
                <a:gd name="connsiteX2" fmla="*/ 1001 w 77947"/>
                <a:gd name="connsiteY2" fmla="*/ 31047 h 31072"/>
                <a:gd name="connsiteX3" fmla="*/ 77811 w 77947"/>
                <a:gd name="connsiteY3" fmla="*/ 769 h 31072"/>
                <a:gd name="connsiteX4" fmla="*/ 77297 w 77947"/>
                <a:gd name="connsiteY4" fmla="*/ 84 h 3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47" h="31072">
                  <a:moveTo>
                    <a:pt x="77297" y="84"/>
                  </a:moveTo>
                  <a:cubicBezTo>
                    <a:pt x="54185" y="17263"/>
                    <a:pt x="29325" y="25355"/>
                    <a:pt x="727" y="29127"/>
                  </a:cubicBezTo>
                  <a:cubicBezTo>
                    <a:pt x="-439" y="29264"/>
                    <a:pt x="-96" y="31013"/>
                    <a:pt x="1001" y="31047"/>
                  </a:cubicBezTo>
                  <a:cubicBezTo>
                    <a:pt x="29496" y="31699"/>
                    <a:pt x="57306" y="19457"/>
                    <a:pt x="77811" y="769"/>
                  </a:cubicBezTo>
                  <a:cubicBezTo>
                    <a:pt x="78188" y="392"/>
                    <a:pt x="77708" y="-225"/>
                    <a:pt x="77297" y="84"/>
                  </a:cubicBezTo>
                  <a:close/>
                </a:path>
              </a:pathLst>
            </a:custGeom>
            <a:solidFill>
              <a:srgbClr val="1A1A1A"/>
            </a:solidFill>
            <a:ln w="3429" cap="flat">
              <a:noFill/>
              <a:prstDash val="solid"/>
              <a:miter/>
            </a:ln>
          </p:spPr>
          <p:txBody>
            <a:bodyPr rtlCol="0" anchor="ctr"/>
            <a:lstStyle/>
            <a:p>
              <a:endParaRPr lang="zh-CN" altLang="en-US"/>
            </a:p>
          </p:txBody>
        </p:sp>
      </p:grpSp>
      <p:grpSp>
        <p:nvGrpSpPr>
          <p:cNvPr id="302" name="组合 301">
            <a:extLst>
              <a:ext uri="{FF2B5EF4-FFF2-40B4-BE49-F238E27FC236}">
                <a16:creationId xmlns:a16="http://schemas.microsoft.com/office/drawing/2014/main" id="{ACD4BC2A-FF45-DA58-B223-CB83D0CCAC54}"/>
              </a:ext>
            </a:extLst>
          </p:cNvPr>
          <p:cNvGrpSpPr/>
          <p:nvPr/>
        </p:nvGrpSpPr>
        <p:grpSpPr>
          <a:xfrm>
            <a:off x="550730" y="4953330"/>
            <a:ext cx="1695278" cy="1410514"/>
            <a:chOff x="3682079" y="1014839"/>
            <a:chExt cx="891450" cy="741709"/>
          </a:xfrm>
        </p:grpSpPr>
        <p:sp>
          <p:nvSpPr>
            <p:cNvPr id="303" name="任意多边形: 形状 302">
              <a:extLst>
                <a:ext uri="{FF2B5EF4-FFF2-40B4-BE49-F238E27FC236}">
                  <a16:creationId xmlns:a16="http://schemas.microsoft.com/office/drawing/2014/main" id="{545F1B91-489E-1BAA-D1F9-218E27EC175A}"/>
                </a:ext>
              </a:extLst>
            </p:cNvPr>
            <p:cNvSpPr/>
            <p:nvPr/>
          </p:nvSpPr>
          <p:spPr>
            <a:xfrm>
              <a:off x="3682079" y="1392216"/>
              <a:ext cx="542179" cy="356045"/>
            </a:xfrm>
            <a:custGeom>
              <a:avLst/>
              <a:gdLst>
                <a:gd name="connsiteX0" fmla="*/ 540911 w 542179"/>
                <a:gd name="connsiteY0" fmla="*/ 262374 h 356045"/>
                <a:gd name="connsiteX1" fmla="*/ 541083 w 542179"/>
                <a:gd name="connsiteY1" fmla="*/ 260831 h 356045"/>
                <a:gd name="connsiteX2" fmla="*/ 537585 w 542179"/>
                <a:gd name="connsiteY2" fmla="*/ 256408 h 356045"/>
                <a:gd name="connsiteX3" fmla="*/ 504461 w 542179"/>
                <a:gd name="connsiteY3" fmla="*/ 249584 h 356045"/>
                <a:gd name="connsiteX4" fmla="*/ 501958 w 542179"/>
                <a:gd name="connsiteY4" fmla="*/ 250716 h 356045"/>
                <a:gd name="connsiteX5" fmla="*/ 501101 w 542179"/>
                <a:gd name="connsiteY5" fmla="*/ 248864 h 356045"/>
                <a:gd name="connsiteX6" fmla="*/ 500346 w 542179"/>
                <a:gd name="connsiteY6" fmla="*/ 248761 h 356045"/>
                <a:gd name="connsiteX7" fmla="*/ 491945 w 542179"/>
                <a:gd name="connsiteY7" fmla="*/ 281268 h 356045"/>
                <a:gd name="connsiteX8" fmla="*/ 484401 w 542179"/>
                <a:gd name="connsiteY8" fmla="*/ 319536 h 356045"/>
                <a:gd name="connsiteX9" fmla="*/ 481487 w 542179"/>
                <a:gd name="connsiteY9" fmla="*/ 319639 h 356045"/>
                <a:gd name="connsiteX10" fmla="*/ 388492 w 542179"/>
                <a:gd name="connsiteY10" fmla="*/ 349402 h 356045"/>
                <a:gd name="connsiteX11" fmla="*/ 386915 w 542179"/>
                <a:gd name="connsiteY11" fmla="*/ 348374 h 356045"/>
                <a:gd name="connsiteX12" fmla="*/ 209464 w 542179"/>
                <a:gd name="connsiteY12" fmla="*/ 280137 h 356045"/>
                <a:gd name="connsiteX13" fmla="*/ 51765 w 542179"/>
                <a:gd name="connsiteY13" fmla="*/ 213340 h 356045"/>
                <a:gd name="connsiteX14" fmla="*/ 53513 w 542179"/>
                <a:gd name="connsiteY14" fmla="*/ 212037 h 356045"/>
                <a:gd name="connsiteX15" fmla="*/ 56599 w 542179"/>
                <a:gd name="connsiteY15" fmla="*/ 210116 h 356045"/>
                <a:gd name="connsiteX16" fmla="*/ 56977 w 542179"/>
                <a:gd name="connsiteY16" fmla="*/ 208470 h 356045"/>
                <a:gd name="connsiteX17" fmla="*/ 57354 w 542179"/>
                <a:gd name="connsiteY17" fmla="*/ 208059 h 356045"/>
                <a:gd name="connsiteX18" fmla="*/ 57731 w 542179"/>
                <a:gd name="connsiteY18" fmla="*/ 205384 h 356045"/>
                <a:gd name="connsiteX19" fmla="*/ 125762 w 542179"/>
                <a:gd name="connsiteY19" fmla="*/ 45970 h 356045"/>
                <a:gd name="connsiteX20" fmla="*/ 129569 w 542179"/>
                <a:gd name="connsiteY20" fmla="*/ 37226 h 356045"/>
                <a:gd name="connsiteX21" fmla="*/ 97507 w 542179"/>
                <a:gd name="connsiteY21" fmla="*/ 20938 h 356045"/>
                <a:gd name="connsiteX22" fmla="*/ 97713 w 542179"/>
                <a:gd name="connsiteY22" fmla="*/ 22481 h 356045"/>
                <a:gd name="connsiteX23" fmla="*/ 107486 w 542179"/>
                <a:gd name="connsiteY23" fmla="*/ 23099 h 356045"/>
                <a:gd name="connsiteX24" fmla="*/ 119350 w 542179"/>
                <a:gd name="connsiteY24" fmla="*/ 42610 h 356045"/>
                <a:gd name="connsiteX25" fmla="*/ 87700 w 542179"/>
                <a:gd name="connsiteY25" fmla="*/ 36678 h 356045"/>
                <a:gd name="connsiteX26" fmla="*/ 86363 w 542179"/>
                <a:gd name="connsiteY26" fmla="*/ 8903 h 356045"/>
                <a:gd name="connsiteX27" fmla="*/ 112012 w 542179"/>
                <a:gd name="connsiteY27" fmla="*/ 8011 h 356045"/>
                <a:gd name="connsiteX28" fmla="*/ 112286 w 542179"/>
                <a:gd name="connsiteY28" fmla="*/ 8217 h 356045"/>
                <a:gd name="connsiteX29" fmla="*/ 267243 w 542179"/>
                <a:gd name="connsiteY29" fmla="*/ 88250 h 356045"/>
                <a:gd name="connsiteX30" fmla="*/ 427171 w 542179"/>
                <a:gd name="connsiteY30" fmla="*/ 180215 h 356045"/>
                <a:gd name="connsiteX31" fmla="*/ 428680 w 542179"/>
                <a:gd name="connsiteY31" fmla="*/ 180764 h 356045"/>
                <a:gd name="connsiteX32" fmla="*/ 451620 w 542179"/>
                <a:gd name="connsiteY32" fmla="*/ 208745 h 356045"/>
                <a:gd name="connsiteX33" fmla="*/ 490265 w 542179"/>
                <a:gd name="connsiteY33" fmla="*/ 252259 h 356045"/>
                <a:gd name="connsiteX34" fmla="*/ 496403 w 542179"/>
                <a:gd name="connsiteY34" fmla="*/ 247664 h 356045"/>
                <a:gd name="connsiteX35" fmla="*/ 461496 w 542179"/>
                <a:gd name="connsiteY35" fmla="*/ 207270 h 356045"/>
                <a:gd name="connsiteX36" fmla="*/ 433275 w 542179"/>
                <a:gd name="connsiteY36" fmla="*/ 176992 h 356045"/>
                <a:gd name="connsiteX37" fmla="*/ 431389 w 542179"/>
                <a:gd name="connsiteY37" fmla="*/ 173255 h 356045"/>
                <a:gd name="connsiteX38" fmla="*/ 118013 w 542179"/>
                <a:gd name="connsiteY38" fmla="*/ 5336 h 356045"/>
                <a:gd name="connsiteX39" fmla="*/ 115818 w 542179"/>
                <a:gd name="connsiteY39" fmla="*/ 2319 h 356045"/>
                <a:gd name="connsiteX40" fmla="*/ 71653 w 542179"/>
                <a:gd name="connsiteY40" fmla="*/ 13429 h 356045"/>
                <a:gd name="connsiteX41" fmla="*/ 69424 w 542179"/>
                <a:gd name="connsiteY41" fmla="*/ 18950 h 356045"/>
                <a:gd name="connsiteX42" fmla="*/ 29613 w 542179"/>
                <a:gd name="connsiteY42" fmla="*/ 94216 h 356045"/>
                <a:gd name="connsiteX43" fmla="*/ 55 w 542179"/>
                <a:gd name="connsiteY43" fmla="*/ 201098 h 356045"/>
                <a:gd name="connsiteX44" fmla="*/ 5062 w 542179"/>
                <a:gd name="connsiteY44" fmla="*/ 205453 h 356045"/>
                <a:gd name="connsiteX45" fmla="*/ 23338 w 542179"/>
                <a:gd name="connsiteY45" fmla="*/ 218277 h 356045"/>
                <a:gd name="connsiteX46" fmla="*/ 46758 w 542179"/>
                <a:gd name="connsiteY46" fmla="*/ 216391 h 356045"/>
                <a:gd name="connsiteX47" fmla="*/ 384858 w 542179"/>
                <a:gd name="connsiteY47" fmla="*/ 355780 h 356045"/>
                <a:gd name="connsiteX48" fmla="*/ 389452 w 542179"/>
                <a:gd name="connsiteY48" fmla="*/ 353483 h 356045"/>
                <a:gd name="connsiteX49" fmla="*/ 483167 w 542179"/>
                <a:gd name="connsiteY49" fmla="*/ 326291 h 356045"/>
                <a:gd name="connsiteX50" fmla="*/ 490059 w 542179"/>
                <a:gd name="connsiteY50" fmla="*/ 327080 h 356045"/>
                <a:gd name="connsiteX51" fmla="*/ 494517 w 542179"/>
                <a:gd name="connsiteY51" fmla="*/ 309660 h 356045"/>
                <a:gd name="connsiteX52" fmla="*/ 505113 w 542179"/>
                <a:gd name="connsiteY52" fmla="*/ 314015 h 356045"/>
                <a:gd name="connsiteX53" fmla="*/ 520372 w 542179"/>
                <a:gd name="connsiteY53" fmla="*/ 320222 h 356045"/>
                <a:gd name="connsiteX54" fmla="*/ 521366 w 542179"/>
                <a:gd name="connsiteY54" fmla="*/ 320359 h 356045"/>
                <a:gd name="connsiteX55" fmla="*/ 517731 w 542179"/>
                <a:gd name="connsiteY55" fmla="*/ 333115 h 356045"/>
                <a:gd name="connsiteX56" fmla="*/ 525035 w 542179"/>
                <a:gd name="connsiteY56" fmla="*/ 335069 h 356045"/>
                <a:gd name="connsiteX57" fmla="*/ 537448 w 542179"/>
                <a:gd name="connsiteY57" fmla="*/ 293132 h 356045"/>
                <a:gd name="connsiteX58" fmla="*/ 540911 w 542179"/>
                <a:gd name="connsiteY58" fmla="*/ 262374 h 356045"/>
                <a:gd name="connsiteX59" fmla="*/ 43021 w 542179"/>
                <a:gd name="connsiteY59" fmla="*/ 209911 h 356045"/>
                <a:gd name="connsiteX60" fmla="*/ 42781 w 542179"/>
                <a:gd name="connsiteY60" fmla="*/ 209808 h 356045"/>
                <a:gd name="connsiteX61" fmla="*/ 40277 w 542179"/>
                <a:gd name="connsiteY61" fmla="*/ 211042 h 356045"/>
                <a:gd name="connsiteX62" fmla="*/ 20904 w 542179"/>
                <a:gd name="connsiteY62" fmla="*/ 210185 h 356045"/>
                <a:gd name="connsiteX63" fmla="*/ 8422 w 542179"/>
                <a:gd name="connsiteY63" fmla="*/ 197875 h 356045"/>
                <a:gd name="connsiteX64" fmla="*/ 34928 w 542179"/>
                <a:gd name="connsiteY64" fmla="*/ 105258 h 356045"/>
                <a:gd name="connsiteX65" fmla="*/ 71104 w 542179"/>
                <a:gd name="connsiteY65" fmla="*/ 29339 h 356045"/>
                <a:gd name="connsiteX66" fmla="*/ 94798 w 542179"/>
                <a:gd name="connsiteY66" fmla="*/ 47342 h 356045"/>
                <a:gd name="connsiteX67" fmla="*/ 115578 w 542179"/>
                <a:gd name="connsiteY67" fmla="*/ 50085 h 356045"/>
                <a:gd name="connsiteX68" fmla="*/ 52485 w 542179"/>
                <a:gd name="connsiteY68" fmla="*/ 204116 h 356045"/>
                <a:gd name="connsiteX69" fmla="*/ 52279 w 542179"/>
                <a:gd name="connsiteY69" fmla="*/ 204218 h 356045"/>
                <a:gd name="connsiteX70" fmla="*/ 43021 w 542179"/>
                <a:gd name="connsiteY70" fmla="*/ 209911 h 356045"/>
                <a:gd name="connsiteX71" fmla="*/ 522498 w 542179"/>
                <a:gd name="connsiteY71" fmla="*/ 316827 h 356045"/>
                <a:gd name="connsiteX72" fmla="*/ 521640 w 542179"/>
                <a:gd name="connsiteY72" fmla="*/ 316210 h 356045"/>
                <a:gd name="connsiteX73" fmla="*/ 506861 w 542179"/>
                <a:gd name="connsiteY73" fmla="*/ 310277 h 356045"/>
                <a:gd name="connsiteX74" fmla="*/ 495546 w 542179"/>
                <a:gd name="connsiteY74" fmla="*/ 305820 h 356045"/>
                <a:gd name="connsiteX75" fmla="*/ 499455 w 542179"/>
                <a:gd name="connsiteY75" fmla="*/ 287612 h 356045"/>
                <a:gd name="connsiteX76" fmla="*/ 511456 w 542179"/>
                <a:gd name="connsiteY76" fmla="*/ 292069 h 356045"/>
                <a:gd name="connsiteX77" fmla="*/ 527573 w 542179"/>
                <a:gd name="connsiteY77" fmla="*/ 297041 h 356045"/>
                <a:gd name="connsiteX78" fmla="*/ 522498 w 542179"/>
                <a:gd name="connsiteY78" fmla="*/ 316827 h 356045"/>
                <a:gd name="connsiteX79" fmla="*/ 529047 w 542179"/>
                <a:gd name="connsiteY79" fmla="*/ 290972 h 356045"/>
                <a:gd name="connsiteX80" fmla="*/ 528396 w 542179"/>
                <a:gd name="connsiteY80" fmla="*/ 293544 h 356045"/>
                <a:gd name="connsiteX81" fmla="*/ 512382 w 542179"/>
                <a:gd name="connsiteY81" fmla="*/ 288675 h 356045"/>
                <a:gd name="connsiteX82" fmla="*/ 499798 w 542179"/>
                <a:gd name="connsiteY82" fmla="*/ 285692 h 356045"/>
                <a:gd name="connsiteX83" fmla="*/ 500243 w 542179"/>
                <a:gd name="connsiteY83" fmla="*/ 283531 h 356045"/>
                <a:gd name="connsiteX84" fmla="*/ 502781 w 542179"/>
                <a:gd name="connsiteY84" fmla="*/ 271153 h 356045"/>
                <a:gd name="connsiteX85" fmla="*/ 510188 w 542179"/>
                <a:gd name="connsiteY85" fmla="*/ 272936 h 356045"/>
                <a:gd name="connsiteX86" fmla="*/ 530522 w 542179"/>
                <a:gd name="connsiteY86" fmla="*/ 277736 h 356045"/>
                <a:gd name="connsiteX87" fmla="*/ 531310 w 542179"/>
                <a:gd name="connsiteY87" fmla="*/ 277599 h 356045"/>
                <a:gd name="connsiteX88" fmla="*/ 529047 w 542179"/>
                <a:gd name="connsiteY88" fmla="*/ 290972 h 356045"/>
                <a:gd name="connsiteX89" fmla="*/ 531996 w 542179"/>
                <a:gd name="connsiteY89" fmla="*/ 274513 h 356045"/>
                <a:gd name="connsiteX90" fmla="*/ 531550 w 542179"/>
                <a:gd name="connsiteY90" fmla="*/ 274170 h 356045"/>
                <a:gd name="connsiteX91" fmla="*/ 513822 w 542179"/>
                <a:gd name="connsiteY91" fmla="*/ 269712 h 356045"/>
                <a:gd name="connsiteX92" fmla="*/ 503467 w 542179"/>
                <a:gd name="connsiteY92" fmla="*/ 267141 h 356045"/>
                <a:gd name="connsiteX93" fmla="*/ 503672 w 542179"/>
                <a:gd name="connsiteY93" fmla="*/ 256134 h 356045"/>
                <a:gd name="connsiteX94" fmla="*/ 535014 w 542179"/>
                <a:gd name="connsiteY94" fmla="*/ 265220 h 356045"/>
                <a:gd name="connsiteX95" fmla="*/ 531996 w 542179"/>
                <a:gd name="connsiteY95" fmla="*/ 274513 h 356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42179" h="356045">
                  <a:moveTo>
                    <a:pt x="540911" y="262374"/>
                  </a:moveTo>
                  <a:cubicBezTo>
                    <a:pt x="541049" y="261929"/>
                    <a:pt x="541117" y="261483"/>
                    <a:pt x="541083" y="260831"/>
                  </a:cubicBezTo>
                  <a:cubicBezTo>
                    <a:pt x="540980" y="258637"/>
                    <a:pt x="539677" y="257162"/>
                    <a:pt x="537585" y="256408"/>
                  </a:cubicBezTo>
                  <a:cubicBezTo>
                    <a:pt x="526990" y="252567"/>
                    <a:pt x="515845" y="249756"/>
                    <a:pt x="504461" y="249584"/>
                  </a:cubicBezTo>
                  <a:cubicBezTo>
                    <a:pt x="503364" y="249550"/>
                    <a:pt x="502541" y="250030"/>
                    <a:pt x="501958" y="250716"/>
                  </a:cubicBezTo>
                  <a:cubicBezTo>
                    <a:pt x="501684" y="250098"/>
                    <a:pt x="501478" y="249447"/>
                    <a:pt x="501101" y="248864"/>
                  </a:cubicBezTo>
                  <a:cubicBezTo>
                    <a:pt x="500964" y="248624"/>
                    <a:pt x="500586" y="248555"/>
                    <a:pt x="500346" y="248761"/>
                  </a:cubicBezTo>
                  <a:cubicBezTo>
                    <a:pt x="492528" y="256785"/>
                    <a:pt x="493694" y="270707"/>
                    <a:pt x="491945" y="281268"/>
                  </a:cubicBezTo>
                  <a:cubicBezTo>
                    <a:pt x="489854" y="294058"/>
                    <a:pt x="487282" y="306883"/>
                    <a:pt x="484401" y="319536"/>
                  </a:cubicBezTo>
                  <a:cubicBezTo>
                    <a:pt x="483544" y="319193"/>
                    <a:pt x="482550" y="319124"/>
                    <a:pt x="481487" y="319639"/>
                  </a:cubicBezTo>
                  <a:cubicBezTo>
                    <a:pt x="450763" y="334178"/>
                    <a:pt x="420553" y="340624"/>
                    <a:pt x="388492" y="349402"/>
                  </a:cubicBezTo>
                  <a:cubicBezTo>
                    <a:pt x="388081" y="348991"/>
                    <a:pt x="387567" y="348614"/>
                    <a:pt x="386915" y="348374"/>
                  </a:cubicBezTo>
                  <a:cubicBezTo>
                    <a:pt x="327422" y="326497"/>
                    <a:pt x="268100" y="304105"/>
                    <a:pt x="209464" y="280137"/>
                  </a:cubicBezTo>
                  <a:cubicBezTo>
                    <a:pt x="156692" y="258534"/>
                    <a:pt x="104948" y="234016"/>
                    <a:pt x="51765" y="213340"/>
                  </a:cubicBezTo>
                  <a:cubicBezTo>
                    <a:pt x="52347" y="212928"/>
                    <a:pt x="52965" y="212517"/>
                    <a:pt x="53513" y="212037"/>
                  </a:cubicBezTo>
                  <a:cubicBezTo>
                    <a:pt x="54851" y="212242"/>
                    <a:pt x="56257" y="211728"/>
                    <a:pt x="56599" y="210116"/>
                  </a:cubicBezTo>
                  <a:cubicBezTo>
                    <a:pt x="56702" y="209568"/>
                    <a:pt x="56874" y="209019"/>
                    <a:pt x="56977" y="208470"/>
                  </a:cubicBezTo>
                  <a:cubicBezTo>
                    <a:pt x="57079" y="208333"/>
                    <a:pt x="57251" y="208196"/>
                    <a:pt x="57354" y="208059"/>
                  </a:cubicBezTo>
                  <a:cubicBezTo>
                    <a:pt x="58074" y="207065"/>
                    <a:pt x="58074" y="206139"/>
                    <a:pt x="57731" y="205384"/>
                  </a:cubicBezTo>
                  <a:cubicBezTo>
                    <a:pt x="70178" y="148566"/>
                    <a:pt x="95621" y="96205"/>
                    <a:pt x="125762" y="45970"/>
                  </a:cubicBezTo>
                  <a:cubicBezTo>
                    <a:pt x="127991" y="43947"/>
                    <a:pt x="129431" y="41135"/>
                    <a:pt x="129569" y="37226"/>
                  </a:cubicBezTo>
                  <a:cubicBezTo>
                    <a:pt x="130083" y="20698"/>
                    <a:pt x="110812" y="16001"/>
                    <a:pt x="97507" y="20938"/>
                  </a:cubicBezTo>
                  <a:cubicBezTo>
                    <a:pt x="96616" y="21281"/>
                    <a:pt x="96787" y="22413"/>
                    <a:pt x="97713" y="22481"/>
                  </a:cubicBezTo>
                  <a:cubicBezTo>
                    <a:pt x="100971" y="22824"/>
                    <a:pt x="104194" y="22996"/>
                    <a:pt x="107486" y="23099"/>
                  </a:cubicBezTo>
                  <a:cubicBezTo>
                    <a:pt x="116264" y="23339"/>
                    <a:pt x="132895" y="32940"/>
                    <a:pt x="119350" y="42610"/>
                  </a:cubicBezTo>
                  <a:cubicBezTo>
                    <a:pt x="110503" y="48919"/>
                    <a:pt x="95656" y="40998"/>
                    <a:pt x="87700" y="36678"/>
                  </a:cubicBezTo>
                  <a:cubicBezTo>
                    <a:pt x="75150" y="29854"/>
                    <a:pt x="73333" y="16069"/>
                    <a:pt x="86363" y="8903"/>
                  </a:cubicBezTo>
                  <a:cubicBezTo>
                    <a:pt x="93907" y="4754"/>
                    <a:pt x="103645" y="6845"/>
                    <a:pt x="112012" y="8011"/>
                  </a:cubicBezTo>
                  <a:cubicBezTo>
                    <a:pt x="112115" y="8080"/>
                    <a:pt x="112149" y="8148"/>
                    <a:pt x="112286" y="8217"/>
                  </a:cubicBezTo>
                  <a:cubicBezTo>
                    <a:pt x="163070" y="36335"/>
                    <a:pt x="216117" y="60646"/>
                    <a:pt x="267243" y="88250"/>
                  </a:cubicBezTo>
                  <a:cubicBezTo>
                    <a:pt x="321421" y="117533"/>
                    <a:pt x="374433" y="148600"/>
                    <a:pt x="427171" y="180215"/>
                  </a:cubicBezTo>
                  <a:cubicBezTo>
                    <a:pt x="427686" y="180524"/>
                    <a:pt x="428166" y="180661"/>
                    <a:pt x="428680" y="180764"/>
                  </a:cubicBezTo>
                  <a:cubicBezTo>
                    <a:pt x="433069" y="191291"/>
                    <a:pt x="444454" y="200412"/>
                    <a:pt x="451620" y="208745"/>
                  </a:cubicBezTo>
                  <a:cubicBezTo>
                    <a:pt x="464136" y="223352"/>
                    <a:pt x="476069" y="239160"/>
                    <a:pt x="490265" y="252259"/>
                  </a:cubicBezTo>
                  <a:cubicBezTo>
                    <a:pt x="493385" y="255139"/>
                    <a:pt x="498975" y="251333"/>
                    <a:pt x="496403" y="247664"/>
                  </a:cubicBezTo>
                  <a:cubicBezTo>
                    <a:pt x="486185" y="233262"/>
                    <a:pt x="473326" y="220438"/>
                    <a:pt x="461496" y="207270"/>
                  </a:cubicBezTo>
                  <a:cubicBezTo>
                    <a:pt x="453369" y="198252"/>
                    <a:pt x="444522" y="183576"/>
                    <a:pt x="433275" y="176992"/>
                  </a:cubicBezTo>
                  <a:cubicBezTo>
                    <a:pt x="433447" y="175621"/>
                    <a:pt x="432932" y="174180"/>
                    <a:pt x="431389" y="173255"/>
                  </a:cubicBezTo>
                  <a:cubicBezTo>
                    <a:pt x="330954" y="113041"/>
                    <a:pt x="226472" y="51182"/>
                    <a:pt x="118013" y="5336"/>
                  </a:cubicBezTo>
                  <a:cubicBezTo>
                    <a:pt x="118013" y="4033"/>
                    <a:pt x="117327" y="2696"/>
                    <a:pt x="115818" y="2319"/>
                  </a:cubicBezTo>
                  <a:cubicBezTo>
                    <a:pt x="99976" y="-1727"/>
                    <a:pt x="80911" y="-1864"/>
                    <a:pt x="71653" y="13429"/>
                  </a:cubicBezTo>
                  <a:cubicBezTo>
                    <a:pt x="70521" y="15315"/>
                    <a:pt x="69801" y="17167"/>
                    <a:pt x="69424" y="18950"/>
                  </a:cubicBezTo>
                  <a:cubicBezTo>
                    <a:pt x="51182" y="40518"/>
                    <a:pt x="40209" y="68807"/>
                    <a:pt x="29613" y="94216"/>
                  </a:cubicBezTo>
                  <a:cubicBezTo>
                    <a:pt x="15280" y="128609"/>
                    <a:pt x="6193" y="164545"/>
                    <a:pt x="55" y="201098"/>
                  </a:cubicBezTo>
                  <a:cubicBezTo>
                    <a:pt x="-459" y="204218"/>
                    <a:pt x="2730" y="206104"/>
                    <a:pt x="5062" y="205453"/>
                  </a:cubicBezTo>
                  <a:cubicBezTo>
                    <a:pt x="9142" y="211419"/>
                    <a:pt x="18743" y="216597"/>
                    <a:pt x="23338" y="218277"/>
                  </a:cubicBezTo>
                  <a:cubicBezTo>
                    <a:pt x="30676" y="220952"/>
                    <a:pt x="39489" y="219923"/>
                    <a:pt x="46758" y="216391"/>
                  </a:cubicBezTo>
                  <a:cubicBezTo>
                    <a:pt x="153846" y="271838"/>
                    <a:pt x="271666" y="314015"/>
                    <a:pt x="384858" y="355780"/>
                  </a:cubicBezTo>
                  <a:cubicBezTo>
                    <a:pt x="387224" y="356638"/>
                    <a:pt x="388904" y="355300"/>
                    <a:pt x="389452" y="353483"/>
                  </a:cubicBezTo>
                  <a:cubicBezTo>
                    <a:pt x="421376" y="353483"/>
                    <a:pt x="455735" y="340898"/>
                    <a:pt x="483167" y="326291"/>
                  </a:cubicBezTo>
                  <a:cubicBezTo>
                    <a:pt x="483373" y="329823"/>
                    <a:pt x="488996" y="330989"/>
                    <a:pt x="490059" y="327080"/>
                  </a:cubicBezTo>
                  <a:cubicBezTo>
                    <a:pt x="491671" y="321285"/>
                    <a:pt x="493145" y="315490"/>
                    <a:pt x="494517" y="309660"/>
                  </a:cubicBezTo>
                  <a:cubicBezTo>
                    <a:pt x="497809" y="311512"/>
                    <a:pt x="501855" y="312643"/>
                    <a:pt x="505113" y="314015"/>
                  </a:cubicBezTo>
                  <a:cubicBezTo>
                    <a:pt x="510188" y="316141"/>
                    <a:pt x="515297" y="318164"/>
                    <a:pt x="520372" y="320222"/>
                  </a:cubicBezTo>
                  <a:cubicBezTo>
                    <a:pt x="520715" y="320359"/>
                    <a:pt x="521057" y="320393"/>
                    <a:pt x="521366" y="320359"/>
                  </a:cubicBezTo>
                  <a:cubicBezTo>
                    <a:pt x="520166" y="324611"/>
                    <a:pt x="519000" y="328897"/>
                    <a:pt x="517731" y="333115"/>
                  </a:cubicBezTo>
                  <a:cubicBezTo>
                    <a:pt x="516360" y="337675"/>
                    <a:pt x="523458" y="339493"/>
                    <a:pt x="525035" y="335069"/>
                  </a:cubicBezTo>
                  <a:cubicBezTo>
                    <a:pt x="529939" y="321250"/>
                    <a:pt x="534088" y="307363"/>
                    <a:pt x="537448" y="293132"/>
                  </a:cubicBezTo>
                  <a:cubicBezTo>
                    <a:pt x="539711" y="283806"/>
                    <a:pt x="544443" y="271804"/>
                    <a:pt x="540911" y="262374"/>
                  </a:cubicBezTo>
                  <a:close/>
                  <a:moveTo>
                    <a:pt x="43021" y="209911"/>
                  </a:moveTo>
                  <a:cubicBezTo>
                    <a:pt x="42952" y="209876"/>
                    <a:pt x="42849" y="209842"/>
                    <a:pt x="42781" y="209808"/>
                  </a:cubicBezTo>
                  <a:cubicBezTo>
                    <a:pt x="41615" y="209362"/>
                    <a:pt x="40655" y="210082"/>
                    <a:pt x="40277" y="211042"/>
                  </a:cubicBezTo>
                  <a:cubicBezTo>
                    <a:pt x="34277" y="213134"/>
                    <a:pt x="27967" y="213271"/>
                    <a:pt x="20904" y="210185"/>
                  </a:cubicBezTo>
                  <a:cubicBezTo>
                    <a:pt x="15074" y="207613"/>
                    <a:pt x="12777" y="201167"/>
                    <a:pt x="8422" y="197875"/>
                  </a:cubicBezTo>
                  <a:cubicBezTo>
                    <a:pt x="14697" y="166328"/>
                    <a:pt x="23578" y="135467"/>
                    <a:pt x="34928" y="105258"/>
                  </a:cubicBezTo>
                  <a:cubicBezTo>
                    <a:pt x="44735" y="79094"/>
                    <a:pt x="60028" y="54920"/>
                    <a:pt x="71104" y="29339"/>
                  </a:cubicBezTo>
                  <a:cubicBezTo>
                    <a:pt x="75562" y="37775"/>
                    <a:pt x="86740" y="44187"/>
                    <a:pt x="94798" y="47342"/>
                  </a:cubicBezTo>
                  <a:cubicBezTo>
                    <a:pt x="99771" y="49262"/>
                    <a:pt x="108240" y="50942"/>
                    <a:pt x="115578" y="50085"/>
                  </a:cubicBezTo>
                  <a:cubicBezTo>
                    <a:pt x="86432" y="98331"/>
                    <a:pt x="67812" y="150349"/>
                    <a:pt x="52485" y="204116"/>
                  </a:cubicBezTo>
                  <a:cubicBezTo>
                    <a:pt x="52416" y="204150"/>
                    <a:pt x="52347" y="204184"/>
                    <a:pt x="52279" y="204218"/>
                  </a:cubicBezTo>
                  <a:cubicBezTo>
                    <a:pt x="49227" y="206550"/>
                    <a:pt x="46175" y="208470"/>
                    <a:pt x="43021" y="209911"/>
                  </a:cubicBezTo>
                  <a:close/>
                  <a:moveTo>
                    <a:pt x="522498" y="316827"/>
                  </a:moveTo>
                  <a:cubicBezTo>
                    <a:pt x="522292" y="316587"/>
                    <a:pt x="522018" y="316381"/>
                    <a:pt x="521640" y="316210"/>
                  </a:cubicBezTo>
                  <a:cubicBezTo>
                    <a:pt x="516703" y="314221"/>
                    <a:pt x="511799" y="312232"/>
                    <a:pt x="506861" y="310277"/>
                  </a:cubicBezTo>
                  <a:cubicBezTo>
                    <a:pt x="503398" y="308906"/>
                    <a:pt x="499420" y="306711"/>
                    <a:pt x="495546" y="305820"/>
                  </a:cubicBezTo>
                  <a:cubicBezTo>
                    <a:pt x="496952" y="299785"/>
                    <a:pt x="498289" y="293750"/>
                    <a:pt x="499455" y="287612"/>
                  </a:cubicBezTo>
                  <a:cubicBezTo>
                    <a:pt x="502918" y="289978"/>
                    <a:pt x="507444" y="290801"/>
                    <a:pt x="511456" y="292069"/>
                  </a:cubicBezTo>
                  <a:cubicBezTo>
                    <a:pt x="516806" y="293750"/>
                    <a:pt x="522155" y="295533"/>
                    <a:pt x="527573" y="297041"/>
                  </a:cubicBezTo>
                  <a:cubicBezTo>
                    <a:pt x="525961" y="303694"/>
                    <a:pt x="524281" y="310277"/>
                    <a:pt x="522498" y="316827"/>
                  </a:cubicBezTo>
                  <a:close/>
                  <a:moveTo>
                    <a:pt x="529047" y="290972"/>
                  </a:moveTo>
                  <a:cubicBezTo>
                    <a:pt x="528841" y="291829"/>
                    <a:pt x="528601" y="292687"/>
                    <a:pt x="528396" y="293544"/>
                  </a:cubicBezTo>
                  <a:cubicBezTo>
                    <a:pt x="523115" y="291795"/>
                    <a:pt x="517731" y="290252"/>
                    <a:pt x="512382" y="288675"/>
                  </a:cubicBezTo>
                  <a:cubicBezTo>
                    <a:pt x="508302" y="287440"/>
                    <a:pt x="504084" y="285589"/>
                    <a:pt x="499798" y="285692"/>
                  </a:cubicBezTo>
                  <a:cubicBezTo>
                    <a:pt x="499935" y="284971"/>
                    <a:pt x="500106" y="284251"/>
                    <a:pt x="500243" y="283531"/>
                  </a:cubicBezTo>
                  <a:cubicBezTo>
                    <a:pt x="500929" y="279725"/>
                    <a:pt x="501958" y="275473"/>
                    <a:pt x="502781" y="271153"/>
                  </a:cubicBezTo>
                  <a:cubicBezTo>
                    <a:pt x="505147" y="271907"/>
                    <a:pt x="507719" y="272318"/>
                    <a:pt x="510188" y="272936"/>
                  </a:cubicBezTo>
                  <a:cubicBezTo>
                    <a:pt x="516908" y="274650"/>
                    <a:pt x="523664" y="276605"/>
                    <a:pt x="530522" y="277736"/>
                  </a:cubicBezTo>
                  <a:cubicBezTo>
                    <a:pt x="530830" y="277771"/>
                    <a:pt x="531036" y="277633"/>
                    <a:pt x="531310" y="277599"/>
                  </a:cubicBezTo>
                  <a:cubicBezTo>
                    <a:pt x="530487" y="282160"/>
                    <a:pt x="529973" y="286857"/>
                    <a:pt x="529047" y="290972"/>
                  </a:cubicBezTo>
                  <a:close/>
                  <a:moveTo>
                    <a:pt x="531996" y="274513"/>
                  </a:moveTo>
                  <a:cubicBezTo>
                    <a:pt x="531825" y="274410"/>
                    <a:pt x="531790" y="274239"/>
                    <a:pt x="531550" y="274170"/>
                  </a:cubicBezTo>
                  <a:cubicBezTo>
                    <a:pt x="525790" y="272284"/>
                    <a:pt x="519754" y="271084"/>
                    <a:pt x="513822" y="269712"/>
                  </a:cubicBezTo>
                  <a:cubicBezTo>
                    <a:pt x="510565" y="268958"/>
                    <a:pt x="506964" y="267586"/>
                    <a:pt x="503467" y="267141"/>
                  </a:cubicBezTo>
                  <a:cubicBezTo>
                    <a:pt x="503981" y="263369"/>
                    <a:pt x="504187" y="259631"/>
                    <a:pt x="503672" y="256134"/>
                  </a:cubicBezTo>
                  <a:cubicBezTo>
                    <a:pt x="514371" y="258637"/>
                    <a:pt x="524829" y="261140"/>
                    <a:pt x="535014" y="265220"/>
                  </a:cubicBezTo>
                  <a:cubicBezTo>
                    <a:pt x="533573" y="268032"/>
                    <a:pt x="532682" y="271255"/>
                    <a:pt x="531996" y="274513"/>
                  </a:cubicBezTo>
                  <a:close/>
                </a:path>
              </a:pathLst>
            </a:custGeom>
            <a:solidFill>
              <a:srgbClr val="1A1A1A"/>
            </a:solidFill>
            <a:ln w="3429" cap="flat">
              <a:noFill/>
              <a:prstDash val="solid"/>
              <a:miter/>
            </a:ln>
          </p:spPr>
          <p:txBody>
            <a:bodyPr rtlCol="0" anchor="ctr"/>
            <a:lstStyle/>
            <a:p>
              <a:endParaRPr lang="zh-CN" altLang="en-US"/>
            </a:p>
          </p:txBody>
        </p:sp>
        <p:sp>
          <p:nvSpPr>
            <p:cNvPr id="304" name="任意多边形: 形状 303">
              <a:extLst>
                <a:ext uri="{FF2B5EF4-FFF2-40B4-BE49-F238E27FC236}">
                  <a16:creationId xmlns:a16="http://schemas.microsoft.com/office/drawing/2014/main" id="{DCFE42C7-C203-2220-343B-76EFB820FB8E}"/>
                </a:ext>
              </a:extLst>
            </p:cNvPr>
            <p:cNvSpPr/>
            <p:nvPr/>
          </p:nvSpPr>
          <p:spPr>
            <a:xfrm>
              <a:off x="4172114" y="1717079"/>
              <a:ext cx="25895" cy="12190"/>
            </a:xfrm>
            <a:custGeom>
              <a:avLst/>
              <a:gdLst>
                <a:gd name="connsiteX0" fmla="*/ 23101 w 25895"/>
                <a:gd name="connsiteY0" fmla="*/ 4652 h 12190"/>
                <a:gd name="connsiteX1" fmla="*/ 3453 w 25895"/>
                <a:gd name="connsiteY1" fmla="*/ 22 h 12190"/>
                <a:gd name="connsiteX2" fmla="*/ 1704 w 25895"/>
                <a:gd name="connsiteY2" fmla="*/ 6298 h 12190"/>
                <a:gd name="connsiteX3" fmla="*/ 21010 w 25895"/>
                <a:gd name="connsiteY3" fmla="*/ 12024 h 12190"/>
                <a:gd name="connsiteX4" fmla="*/ 23101 w 25895"/>
                <a:gd name="connsiteY4" fmla="*/ 4652 h 12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95" h="12190">
                  <a:moveTo>
                    <a:pt x="23101" y="4652"/>
                  </a:moveTo>
                  <a:cubicBezTo>
                    <a:pt x="16620" y="3040"/>
                    <a:pt x="10071" y="845"/>
                    <a:pt x="3453" y="22"/>
                  </a:cubicBezTo>
                  <a:cubicBezTo>
                    <a:pt x="93" y="-389"/>
                    <a:pt x="-1416" y="4994"/>
                    <a:pt x="1704" y="6298"/>
                  </a:cubicBezTo>
                  <a:cubicBezTo>
                    <a:pt x="7842" y="8835"/>
                    <a:pt x="14597" y="10207"/>
                    <a:pt x="21010" y="12024"/>
                  </a:cubicBezTo>
                  <a:cubicBezTo>
                    <a:pt x="25913" y="13396"/>
                    <a:pt x="28005" y="5886"/>
                    <a:pt x="23101" y="4652"/>
                  </a:cubicBezTo>
                  <a:close/>
                </a:path>
              </a:pathLst>
            </a:custGeom>
            <a:solidFill>
              <a:srgbClr val="1A1A1A"/>
            </a:solidFill>
            <a:ln w="3429" cap="flat">
              <a:noFill/>
              <a:prstDash val="solid"/>
              <a:miter/>
            </a:ln>
          </p:spPr>
          <p:txBody>
            <a:bodyPr rtlCol="0" anchor="ctr"/>
            <a:lstStyle/>
            <a:p>
              <a:endParaRPr lang="zh-CN" altLang="en-US"/>
            </a:p>
          </p:txBody>
        </p:sp>
        <p:sp>
          <p:nvSpPr>
            <p:cNvPr id="305" name="任意多边形: 形状 304">
              <a:extLst>
                <a:ext uri="{FF2B5EF4-FFF2-40B4-BE49-F238E27FC236}">
                  <a16:creationId xmlns:a16="http://schemas.microsoft.com/office/drawing/2014/main" id="{0FA40C13-CF1E-2FDE-0252-226214220015}"/>
                </a:ext>
              </a:extLst>
            </p:cNvPr>
            <p:cNvSpPr/>
            <p:nvPr/>
          </p:nvSpPr>
          <p:spPr>
            <a:xfrm>
              <a:off x="4068664" y="1580341"/>
              <a:ext cx="39289" cy="143581"/>
            </a:xfrm>
            <a:custGeom>
              <a:avLst/>
              <a:gdLst>
                <a:gd name="connsiteX0" fmla="*/ 36025 w 39289"/>
                <a:gd name="connsiteY0" fmla="*/ 1143 h 143581"/>
                <a:gd name="connsiteX1" fmla="*/ 89 w 39289"/>
                <a:gd name="connsiteY1" fmla="*/ 141389 h 143581"/>
                <a:gd name="connsiteX2" fmla="*/ 3690 w 39289"/>
                <a:gd name="connsiteY2" fmla="*/ 142350 h 143581"/>
                <a:gd name="connsiteX3" fmla="*/ 39283 w 39289"/>
                <a:gd name="connsiteY3" fmla="*/ 1589 h 143581"/>
                <a:gd name="connsiteX4" fmla="*/ 36025 w 39289"/>
                <a:gd name="connsiteY4" fmla="*/ 1143 h 14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89" h="143581">
                  <a:moveTo>
                    <a:pt x="36025" y="1143"/>
                  </a:moveTo>
                  <a:cubicBezTo>
                    <a:pt x="24435" y="48121"/>
                    <a:pt x="14045" y="94892"/>
                    <a:pt x="89" y="141389"/>
                  </a:cubicBezTo>
                  <a:cubicBezTo>
                    <a:pt x="-596" y="143653"/>
                    <a:pt x="2867" y="144476"/>
                    <a:pt x="3690" y="142350"/>
                  </a:cubicBezTo>
                  <a:cubicBezTo>
                    <a:pt x="20835" y="97738"/>
                    <a:pt x="34654" y="49115"/>
                    <a:pt x="39283" y="1589"/>
                  </a:cubicBezTo>
                  <a:cubicBezTo>
                    <a:pt x="39454" y="-263"/>
                    <a:pt x="36437" y="-605"/>
                    <a:pt x="36025" y="1143"/>
                  </a:cubicBezTo>
                  <a:close/>
                </a:path>
              </a:pathLst>
            </a:custGeom>
            <a:solidFill>
              <a:srgbClr val="1A1A1A"/>
            </a:solidFill>
            <a:ln w="3429" cap="flat">
              <a:noFill/>
              <a:prstDash val="solid"/>
              <a:miter/>
            </a:ln>
          </p:spPr>
          <p:txBody>
            <a:bodyPr rtlCol="0" anchor="ctr"/>
            <a:lstStyle/>
            <a:p>
              <a:endParaRPr lang="zh-CN" altLang="en-US"/>
            </a:p>
          </p:txBody>
        </p:sp>
        <p:sp>
          <p:nvSpPr>
            <p:cNvPr id="306" name="任意多边形: 形状 305">
              <a:extLst>
                <a:ext uri="{FF2B5EF4-FFF2-40B4-BE49-F238E27FC236}">
                  <a16:creationId xmlns:a16="http://schemas.microsoft.com/office/drawing/2014/main" id="{F9DC23A2-AA12-FE00-ACF5-12B7B7E922C3}"/>
                </a:ext>
              </a:extLst>
            </p:cNvPr>
            <p:cNvSpPr/>
            <p:nvPr/>
          </p:nvSpPr>
          <p:spPr>
            <a:xfrm>
              <a:off x="4215875" y="1667478"/>
              <a:ext cx="357654" cy="89070"/>
            </a:xfrm>
            <a:custGeom>
              <a:avLst/>
              <a:gdLst>
                <a:gd name="connsiteX0" fmla="*/ 356496 w 357654"/>
                <a:gd name="connsiteY0" fmla="*/ 53979 h 89070"/>
                <a:gd name="connsiteX1" fmla="*/ 292820 w 357654"/>
                <a:gd name="connsiteY1" fmla="*/ 32685 h 89070"/>
                <a:gd name="connsiteX2" fmla="*/ 206306 w 357654"/>
                <a:gd name="connsiteY2" fmla="*/ 37177 h 89070"/>
                <a:gd name="connsiteX3" fmla="*/ 215667 w 357654"/>
                <a:gd name="connsiteY3" fmla="*/ 36765 h 89070"/>
                <a:gd name="connsiteX4" fmla="*/ 234184 w 357654"/>
                <a:gd name="connsiteY4" fmla="*/ 37108 h 89070"/>
                <a:gd name="connsiteX5" fmla="*/ 251192 w 357654"/>
                <a:gd name="connsiteY5" fmla="*/ 27027 h 89070"/>
                <a:gd name="connsiteX6" fmla="*/ 207815 w 357654"/>
                <a:gd name="connsiteY6" fmla="*/ 9265 h 89070"/>
                <a:gd name="connsiteX7" fmla="*/ 112866 w 357654"/>
                <a:gd name="connsiteY7" fmla="*/ 19277 h 89070"/>
                <a:gd name="connsiteX8" fmla="*/ 57007 w 357654"/>
                <a:gd name="connsiteY8" fmla="*/ 19380 h 89070"/>
                <a:gd name="connsiteX9" fmla="*/ 10819 w 357654"/>
                <a:gd name="connsiteY9" fmla="*/ 41 h 89070"/>
                <a:gd name="connsiteX10" fmla="*/ 10407 w 357654"/>
                <a:gd name="connsiteY10" fmla="*/ 1001 h 89070"/>
                <a:gd name="connsiteX11" fmla="*/ 74838 w 357654"/>
                <a:gd name="connsiteY11" fmla="*/ 26512 h 89070"/>
                <a:gd name="connsiteX12" fmla="*/ 159466 w 357654"/>
                <a:gd name="connsiteY12" fmla="*/ 13997 h 89070"/>
                <a:gd name="connsiteX13" fmla="*/ 200922 w 357654"/>
                <a:gd name="connsiteY13" fmla="*/ 13105 h 89070"/>
                <a:gd name="connsiteX14" fmla="*/ 227772 w 357654"/>
                <a:gd name="connsiteY14" fmla="*/ 16465 h 89070"/>
                <a:gd name="connsiteX15" fmla="*/ 239156 w 357654"/>
                <a:gd name="connsiteY15" fmla="*/ 32753 h 89070"/>
                <a:gd name="connsiteX16" fmla="*/ 221668 w 357654"/>
                <a:gd name="connsiteY16" fmla="*/ 33919 h 89070"/>
                <a:gd name="connsiteX17" fmla="*/ 197459 w 357654"/>
                <a:gd name="connsiteY17" fmla="*/ 40674 h 89070"/>
                <a:gd name="connsiteX18" fmla="*/ 198831 w 357654"/>
                <a:gd name="connsiteY18" fmla="*/ 42011 h 89070"/>
                <a:gd name="connsiteX19" fmla="*/ 201540 w 357654"/>
                <a:gd name="connsiteY19" fmla="*/ 42457 h 89070"/>
                <a:gd name="connsiteX20" fmla="*/ 203700 w 357654"/>
                <a:gd name="connsiteY20" fmla="*/ 41223 h 89070"/>
                <a:gd name="connsiteX21" fmla="*/ 268611 w 357654"/>
                <a:gd name="connsiteY21" fmla="*/ 37348 h 89070"/>
                <a:gd name="connsiteX22" fmla="*/ 349261 w 357654"/>
                <a:gd name="connsiteY22" fmla="*/ 55282 h 89070"/>
                <a:gd name="connsiteX23" fmla="*/ 309588 w 357654"/>
                <a:gd name="connsiteY23" fmla="*/ 61488 h 89070"/>
                <a:gd name="connsiteX24" fmla="*/ 265662 w 357654"/>
                <a:gd name="connsiteY24" fmla="*/ 57511 h 89070"/>
                <a:gd name="connsiteX25" fmla="*/ 255101 w 357654"/>
                <a:gd name="connsiteY25" fmla="*/ 80965 h 89070"/>
                <a:gd name="connsiteX26" fmla="*/ 210935 w 357654"/>
                <a:gd name="connsiteY26" fmla="*/ 68552 h 89070"/>
                <a:gd name="connsiteX27" fmla="*/ 163306 w 357654"/>
                <a:gd name="connsiteY27" fmla="*/ 64197 h 89070"/>
                <a:gd name="connsiteX28" fmla="*/ 121198 w 357654"/>
                <a:gd name="connsiteY28" fmla="*/ 69512 h 89070"/>
                <a:gd name="connsiteX29" fmla="*/ 78199 w 357654"/>
                <a:gd name="connsiteY29" fmla="*/ 72290 h 89070"/>
                <a:gd name="connsiteX30" fmla="*/ 77616 w 357654"/>
                <a:gd name="connsiteY30" fmla="*/ 72118 h 89070"/>
                <a:gd name="connsiteX31" fmla="*/ 77204 w 357654"/>
                <a:gd name="connsiteY31" fmla="*/ 75067 h 89070"/>
                <a:gd name="connsiteX32" fmla="*/ 64688 w 357654"/>
                <a:gd name="connsiteY32" fmla="*/ 74999 h 89070"/>
                <a:gd name="connsiteX33" fmla="*/ 56356 w 357654"/>
                <a:gd name="connsiteY33" fmla="*/ 69649 h 89070"/>
                <a:gd name="connsiteX34" fmla="*/ 37119 w 357654"/>
                <a:gd name="connsiteY34" fmla="*/ 62894 h 89070"/>
                <a:gd name="connsiteX35" fmla="*/ 669 w 357654"/>
                <a:gd name="connsiteY35" fmla="*/ 60597 h 89070"/>
                <a:gd name="connsiteX36" fmla="*/ 669 w 357654"/>
                <a:gd name="connsiteY36" fmla="*/ 62311 h 89070"/>
                <a:gd name="connsiteX37" fmla="*/ 40891 w 357654"/>
                <a:gd name="connsiteY37" fmla="*/ 68003 h 89070"/>
                <a:gd name="connsiteX38" fmla="*/ 66266 w 357654"/>
                <a:gd name="connsiteY38" fmla="*/ 81445 h 89070"/>
                <a:gd name="connsiteX39" fmla="*/ 75833 w 357654"/>
                <a:gd name="connsiteY39" fmla="*/ 85251 h 89070"/>
                <a:gd name="connsiteX40" fmla="*/ 82931 w 357654"/>
                <a:gd name="connsiteY40" fmla="*/ 74827 h 89070"/>
                <a:gd name="connsiteX41" fmla="*/ 121164 w 357654"/>
                <a:gd name="connsiteY41" fmla="*/ 73455 h 89070"/>
                <a:gd name="connsiteX42" fmla="*/ 163272 w 357654"/>
                <a:gd name="connsiteY42" fmla="*/ 68278 h 89070"/>
                <a:gd name="connsiteX43" fmla="*/ 254861 w 357654"/>
                <a:gd name="connsiteY43" fmla="*/ 88954 h 89070"/>
                <a:gd name="connsiteX44" fmla="*/ 257810 w 357654"/>
                <a:gd name="connsiteY44" fmla="*/ 87789 h 89070"/>
                <a:gd name="connsiteX45" fmla="*/ 260416 w 357654"/>
                <a:gd name="connsiteY45" fmla="*/ 81959 h 89070"/>
                <a:gd name="connsiteX46" fmla="*/ 260004 w 357654"/>
                <a:gd name="connsiteY46" fmla="*/ 79559 h 89070"/>
                <a:gd name="connsiteX47" fmla="*/ 276703 w 357654"/>
                <a:gd name="connsiteY47" fmla="*/ 61557 h 89070"/>
                <a:gd name="connsiteX48" fmla="*/ 355845 w 357654"/>
                <a:gd name="connsiteY48" fmla="*/ 58231 h 89070"/>
                <a:gd name="connsiteX49" fmla="*/ 356496 w 357654"/>
                <a:gd name="connsiteY49" fmla="*/ 53979 h 8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57654" h="89070">
                  <a:moveTo>
                    <a:pt x="356496" y="53979"/>
                  </a:moveTo>
                  <a:cubicBezTo>
                    <a:pt x="336814" y="42320"/>
                    <a:pt x="315725" y="35394"/>
                    <a:pt x="292820" y="32685"/>
                  </a:cubicBezTo>
                  <a:cubicBezTo>
                    <a:pt x="263673" y="29256"/>
                    <a:pt x="234767" y="43006"/>
                    <a:pt x="206306" y="37177"/>
                  </a:cubicBezTo>
                  <a:cubicBezTo>
                    <a:pt x="211998" y="36971"/>
                    <a:pt x="219199" y="37108"/>
                    <a:pt x="215667" y="36765"/>
                  </a:cubicBezTo>
                  <a:cubicBezTo>
                    <a:pt x="221805" y="37348"/>
                    <a:pt x="228012" y="37931"/>
                    <a:pt x="234184" y="37108"/>
                  </a:cubicBezTo>
                  <a:cubicBezTo>
                    <a:pt x="242311" y="36011"/>
                    <a:pt x="249066" y="35394"/>
                    <a:pt x="251192" y="27027"/>
                  </a:cubicBezTo>
                  <a:cubicBezTo>
                    <a:pt x="255238" y="11288"/>
                    <a:pt x="215804" y="10156"/>
                    <a:pt x="207815" y="9265"/>
                  </a:cubicBezTo>
                  <a:cubicBezTo>
                    <a:pt x="175274" y="5630"/>
                    <a:pt x="144275" y="11871"/>
                    <a:pt x="112866" y="19277"/>
                  </a:cubicBezTo>
                  <a:cubicBezTo>
                    <a:pt x="93732" y="23803"/>
                    <a:pt x="76073" y="24386"/>
                    <a:pt x="57007" y="19380"/>
                  </a:cubicBezTo>
                  <a:cubicBezTo>
                    <a:pt x="40720" y="15128"/>
                    <a:pt x="26352" y="6110"/>
                    <a:pt x="10819" y="41"/>
                  </a:cubicBezTo>
                  <a:cubicBezTo>
                    <a:pt x="10202" y="-200"/>
                    <a:pt x="9927" y="692"/>
                    <a:pt x="10407" y="1001"/>
                  </a:cubicBezTo>
                  <a:cubicBezTo>
                    <a:pt x="28581" y="13654"/>
                    <a:pt x="52241" y="24661"/>
                    <a:pt x="74838" y="26512"/>
                  </a:cubicBezTo>
                  <a:cubicBezTo>
                    <a:pt x="103676" y="28878"/>
                    <a:pt x="131177" y="17563"/>
                    <a:pt x="159466" y="13997"/>
                  </a:cubicBezTo>
                  <a:cubicBezTo>
                    <a:pt x="173216" y="12248"/>
                    <a:pt x="187104" y="12385"/>
                    <a:pt x="200922" y="13105"/>
                  </a:cubicBezTo>
                  <a:cubicBezTo>
                    <a:pt x="209941" y="13585"/>
                    <a:pt x="218890" y="14957"/>
                    <a:pt x="227772" y="16465"/>
                  </a:cubicBezTo>
                  <a:cubicBezTo>
                    <a:pt x="236858" y="16294"/>
                    <a:pt x="240665" y="21746"/>
                    <a:pt x="239156" y="32753"/>
                  </a:cubicBezTo>
                  <a:cubicBezTo>
                    <a:pt x="233361" y="33919"/>
                    <a:pt x="227532" y="34296"/>
                    <a:pt x="221668" y="33919"/>
                  </a:cubicBezTo>
                  <a:cubicBezTo>
                    <a:pt x="215804" y="33816"/>
                    <a:pt x="191973" y="25724"/>
                    <a:pt x="197459" y="40674"/>
                  </a:cubicBezTo>
                  <a:cubicBezTo>
                    <a:pt x="197665" y="41257"/>
                    <a:pt x="198145" y="41909"/>
                    <a:pt x="198831" y="42011"/>
                  </a:cubicBezTo>
                  <a:cubicBezTo>
                    <a:pt x="199722" y="42149"/>
                    <a:pt x="200614" y="42286"/>
                    <a:pt x="201540" y="42457"/>
                  </a:cubicBezTo>
                  <a:cubicBezTo>
                    <a:pt x="202637" y="42629"/>
                    <a:pt x="203391" y="41977"/>
                    <a:pt x="203700" y="41223"/>
                  </a:cubicBezTo>
                  <a:cubicBezTo>
                    <a:pt x="225200" y="46641"/>
                    <a:pt x="246837" y="39646"/>
                    <a:pt x="268611" y="37348"/>
                  </a:cubicBezTo>
                  <a:cubicBezTo>
                    <a:pt x="296900" y="34399"/>
                    <a:pt x="324984" y="41600"/>
                    <a:pt x="349261" y="55282"/>
                  </a:cubicBezTo>
                  <a:cubicBezTo>
                    <a:pt x="336299" y="59019"/>
                    <a:pt x="323304" y="61180"/>
                    <a:pt x="309588" y="61488"/>
                  </a:cubicBezTo>
                  <a:cubicBezTo>
                    <a:pt x="294740" y="61797"/>
                    <a:pt x="280407" y="56310"/>
                    <a:pt x="265662" y="57511"/>
                  </a:cubicBezTo>
                  <a:cubicBezTo>
                    <a:pt x="253146" y="58539"/>
                    <a:pt x="255169" y="74724"/>
                    <a:pt x="255101" y="80965"/>
                  </a:cubicBezTo>
                  <a:cubicBezTo>
                    <a:pt x="246974" y="83434"/>
                    <a:pt x="216833" y="70164"/>
                    <a:pt x="210935" y="68552"/>
                  </a:cubicBezTo>
                  <a:cubicBezTo>
                    <a:pt x="195265" y="64266"/>
                    <a:pt x="179491" y="63100"/>
                    <a:pt x="163306" y="64197"/>
                  </a:cubicBezTo>
                  <a:cubicBezTo>
                    <a:pt x="149110" y="65157"/>
                    <a:pt x="135566" y="69238"/>
                    <a:pt x="121198" y="69512"/>
                  </a:cubicBezTo>
                  <a:cubicBezTo>
                    <a:pt x="106248" y="69786"/>
                    <a:pt x="92669" y="67695"/>
                    <a:pt x="78199" y="72290"/>
                  </a:cubicBezTo>
                  <a:cubicBezTo>
                    <a:pt x="77993" y="72255"/>
                    <a:pt x="77856" y="72152"/>
                    <a:pt x="77616" y="72118"/>
                  </a:cubicBezTo>
                  <a:cubicBezTo>
                    <a:pt x="75764" y="71947"/>
                    <a:pt x="75661" y="74518"/>
                    <a:pt x="77204" y="75067"/>
                  </a:cubicBezTo>
                  <a:cubicBezTo>
                    <a:pt x="72164" y="77639"/>
                    <a:pt x="67980" y="77605"/>
                    <a:pt x="64688" y="74999"/>
                  </a:cubicBezTo>
                  <a:cubicBezTo>
                    <a:pt x="62082" y="72975"/>
                    <a:pt x="59305" y="71192"/>
                    <a:pt x="56356" y="69649"/>
                  </a:cubicBezTo>
                  <a:cubicBezTo>
                    <a:pt x="50527" y="66255"/>
                    <a:pt x="43669" y="64506"/>
                    <a:pt x="37119" y="62894"/>
                  </a:cubicBezTo>
                  <a:cubicBezTo>
                    <a:pt x="25666" y="60082"/>
                    <a:pt x="12327" y="58814"/>
                    <a:pt x="669" y="60597"/>
                  </a:cubicBezTo>
                  <a:cubicBezTo>
                    <a:pt x="-257" y="60734"/>
                    <a:pt x="-188" y="62105"/>
                    <a:pt x="669" y="62311"/>
                  </a:cubicBezTo>
                  <a:cubicBezTo>
                    <a:pt x="13871" y="65260"/>
                    <a:pt x="27587" y="64746"/>
                    <a:pt x="40891" y="68003"/>
                  </a:cubicBezTo>
                  <a:cubicBezTo>
                    <a:pt x="50664" y="70404"/>
                    <a:pt x="58585" y="75376"/>
                    <a:pt x="66266" y="81445"/>
                  </a:cubicBezTo>
                  <a:cubicBezTo>
                    <a:pt x="68975" y="83571"/>
                    <a:pt x="72266" y="85251"/>
                    <a:pt x="75833" y="85251"/>
                  </a:cubicBezTo>
                  <a:cubicBezTo>
                    <a:pt x="83033" y="85251"/>
                    <a:pt x="85845" y="78702"/>
                    <a:pt x="82931" y="74827"/>
                  </a:cubicBezTo>
                  <a:cubicBezTo>
                    <a:pt x="95584" y="71809"/>
                    <a:pt x="108134" y="73044"/>
                    <a:pt x="121164" y="73455"/>
                  </a:cubicBezTo>
                  <a:cubicBezTo>
                    <a:pt x="135326" y="73901"/>
                    <a:pt x="149316" y="70026"/>
                    <a:pt x="163272" y="68278"/>
                  </a:cubicBezTo>
                  <a:cubicBezTo>
                    <a:pt x="194682" y="64369"/>
                    <a:pt x="226434" y="77947"/>
                    <a:pt x="254861" y="88954"/>
                  </a:cubicBezTo>
                  <a:cubicBezTo>
                    <a:pt x="255855" y="89332"/>
                    <a:pt x="257398" y="88749"/>
                    <a:pt x="257810" y="87789"/>
                  </a:cubicBezTo>
                  <a:cubicBezTo>
                    <a:pt x="258667" y="85834"/>
                    <a:pt x="259558" y="83880"/>
                    <a:pt x="260416" y="81959"/>
                  </a:cubicBezTo>
                  <a:cubicBezTo>
                    <a:pt x="260827" y="80999"/>
                    <a:pt x="260553" y="80142"/>
                    <a:pt x="260004" y="79559"/>
                  </a:cubicBezTo>
                  <a:cubicBezTo>
                    <a:pt x="259078" y="71638"/>
                    <a:pt x="253112" y="58231"/>
                    <a:pt x="276703" y="61557"/>
                  </a:cubicBezTo>
                  <a:cubicBezTo>
                    <a:pt x="304718" y="65534"/>
                    <a:pt x="328378" y="67523"/>
                    <a:pt x="355845" y="58231"/>
                  </a:cubicBezTo>
                  <a:cubicBezTo>
                    <a:pt x="357868" y="57579"/>
                    <a:pt x="358348" y="55076"/>
                    <a:pt x="356496" y="53979"/>
                  </a:cubicBezTo>
                  <a:close/>
                </a:path>
              </a:pathLst>
            </a:custGeom>
            <a:solidFill>
              <a:srgbClr val="1A1A1A"/>
            </a:solidFill>
            <a:ln w="3429" cap="flat">
              <a:noFill/>
              <a:prstDash val="solid"/>
              <a:miter/>
            </a:ln>
          </p:spPr>
          <p:txBody>
            <a:bodyPr rtlCol="0" anchor="ctr"/>
            <a:lstStyle/>
            <a:p>
              <a:endParaRPr lang="zh-CN" altLang="en-US"/>
            </a:p>
          </p:txBody>
        </p:sp>
        <p:sp>
          <p:nvSpPr>
            <p:cNvPr id="307" name="任意多边形: 形状 306">
              <a:extLst>
                <a:ext uri="{FF2B5EF4-FFF2-40B4-BE49-F238E27FC236}">
                  <a16:creationId xmlns:a16="http://schemas.microsoft.com/office/drawing/2014/main" id="{987C3862-B4C3-1973-DBA6-A7DE801BE238}"/>
                </a:ext>
              </a:extLst>
            </p:cNvPr>
            <p:cNvSpPr/>
            <p:nvPr/>
          </p:nvSpPr>
          <p:spPr>
            <a:xfrm>
              <a:off x="4281844" y="1699185"/>
              <a:ext cx="47110" cy="32768"/>
            </a:xfrm>
            <a:custGeom>
              <a:avLst/>
              <a:gdLst>
                <a:gd name="connsiteX0" fmla="*/ 42610 w 47110"/>
                <a:gd name="connsiteY0" fmla="*/ 12601 h 32768"/>
                <a:gd name="connsiteX1" fmla="*/ 27042 w 47110"/>
                <a:gd name="connsiteY1" fmla="*/ 12704 h 32768"/>
                <a:gd name="connsiteX2" fmla="*/ 13841 w 47110"/>
                <a:gd name="connsiteY2" fmla="*/ 908 h 32768"/>
                <a:gd name="connsiteX3" fmla="*/ 10377 w 47110"/>
                <a:gd name="connsiteY3" fmla="*/ 2314 h 32768"/>
                <a:gd name="connsiteX4" fmla="*/ 35923 w 47110"/>
                <a:gd name="connsiteY4" fmla="*/ 17059 h 32768"/>
                <a:gd name="connsiteX5" fmla="*/ 43124 w 47110"/>
                <a:gd name="connsiteY5" fmla="*/ 17470 h 32768"/>
                <a:gd name="connsiteX6" fmla="*/ 38015 w 47110"/>
                <a:gd name="connsiteY6" fmla="*/ 16956 h 32768"/>
                <a:gd name="connsiteX7" fmla="*/ 30334 w 47110"/>
                <a:gd name="connsiteY7" fmla="*/ 18842 h 32768"/>
                <a:gd name="connsiteX8" fmla="*/ 22619 w 47110"/>
                <a:gd name="connsiteY8" fmla="*/ 25254 h 32768"/>
                <a:gd name="connsiteX9" fmla="*/ 2731 w 47110"/>
                <a:gd name="connsiteY9" fmla="*/ 27380 h 32768"/>
                <a:gd name="connsiteX10" fmla="*/ 1565 w 47110"/>
                <a:gd name="connsiteY10" fmla="*/ 31461 h 32768"/>
                <a:gd name="connsiteX11" fmla="*/ 20390 w 47110"/>
                <a:gd name="connsiteY11" fmla="*/ 31221 h 32768"/>
                <a:gd name="connsiteX12" fmla="*/ 26871 w 47110"/>
                <a:gd name="connsiteY12" fmla="*/ 25940 h 32768"/>
                <a:gd name="connsiteX13" fmla="*/ 44427 w 47110"/>
                <a:gd name="connsiteY13" fmla="*/ 21482 h 32768"/>
                <a:gd name="connsiteX14" fmla="*/ 46416 w 47110"/>
                <a:gd name="connsiteY14" fmla="*/ 20694 h 32768"/>
                <a:gd name="connsiteX15" fmla="*/ 42610 w 47110"/>
                <a:gd name="connsiteY15" fmla="*/ 12601 h 3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110" h="32768">
                  <a:moveTo>
                    <a:pt x="42610" y="12601"/>
                  </a:moveTo>
                  <a:cubicBezTo>
                    <a:pt x="37295" y="12121"/>
                    <a:pt x="32426" y="13904"/>
                    <a:pt x="27042" y="12704"/>
                  </a:cubicBezTo>
                  <a:cubicBezTo>
                    <a:pt x="20664" y="11264"/>
                    <a:pt x="16721" y="6155"/>
                    <a:pt x="13841" y="908"/>
                  </a:cubicBezTo>
                  <a:cubicBezTo>
                    <a:pt x="12812" y="-978"/>
                    <a:pt x="9897" y="360"/>
                    <a:pt x="10377" y="2314"/>
                  </a:cubicBezTo>
                  <a:cubicBezTo>
                    <a:pt x="13120" y="13081"/>
                    <a:pt x="25122" y="18979"/>
                    <a:pt x="35923" y="17059"/>
                  </a:cubicBezTo>
                  <a:cubicBezTo>
                    <a:pt x="38289" y="15996"/>
                    <a:pt x="40690" y="16133"/>
                    <a:pt x="43124" y="17470"/>
                  </a:cubicBezTo>
                  <a:cubicBezTo>
                    <a:pt x="41581" y="16990"/>
                    <a:pt x="39592" y="17025"/>
                    <a:pt x="38015" y="16956"/>
                  </a:cubicBezTo>
                  <a:cubicBezTo>
                    <a:pt x="35580" y="16887"/>
                    <a:pt x="32391" y="17676"/>
                    <a:pt x="30334" y="18842"/>
                  </a:cubicBezTo>
                  <a:cubicBezTo>
                    <a:pt x="27248" y="20556"/>
                    <a:pt x="25019" y="22682"/>
                    <a:pt x="22619" y="25254"/>
                  </a:cubicBezTo>
                  <a:cubicBezTo>
                    <a:pt x="17441" y="30775"/>
                    <a:pt x="9143" y="28820"/>
                    <a:pt x="2731" y="27380"/>
                  </a:cubicBezTo>
                  <a:cubicBezTo>
                    <a:pt x="-13" y="26763"/>
                    <a:pt x="-1178" y="30912"/>
                    <a:pt x="1565" y="31461"/>
                  </a:cubicBezTo>
                  <a:cubicBezTo>
                    <a:pt x="7943" y="32729"/>
                    <a:pt x="14218" y="33724"/>
                    <a:pt x="20390" y="31221"/>
                  </a:cubicBezTo>
                  <a:cubicBezTo>
                    <a:pt x="23065" y="30123"/>
                    <a:pt x="25019" y="27963"/>
                    <a:pt x="26871" y="25940"/>
                  </a:cubicBezTo>
                  <a:cubicBezTo>
                    <a:pt x="31637" y="20797"/>
                    <a:pt x="37809" y="19391"/>
                    <a:pt x="44427" y="21482"/>
                  </a:cubicBezTo>
                  <a:cubicBezTo>
                    <a:pt x="45147" y="21722"/>
                    <a:pt x="46073" y="21345"/>
                    <a:pt x="46416" y="20694"/>
                  </a:cubicBezTo>
                  <a:cubicBezTo>
                    <a:pt x="48028" y="17607"/>
                    <a:pt x="46862" y="12978"/>
                    <a:pt x="42610" y="12601"/>
                  </a:cubicBezTo>
                  <a:close/>
                </a:path>
              </a:pathLst>
            </a:custGeom>
            <a:solidFill>
              <a:srgbClr val="1A1A1A"/>
            </a:solidFill>
            <a:ln w="3429" cap="flat">
              <a:noFill/>
              <a:prstDash val="solid"/>
              <a:miter/>
            </a:ln>
          </p:spPr>
          <p:txBody>
            <a:bodyPr rtlCol="0" anchor="ctr"/>
            <a:lstStyle/>
            <a:p>
              <a:endParaRPr lang="zh-CN" altLang="en-US"/>
            </a:p>
          </p:txBody>
        </p:sp>
        <p:sp>
          <p:nvSpPr>
            <p:cNvPr id="308" name="任意多边形: 形状 307">
              <a:extLst>
                <a:ext uri="{FF2B5EF4-FFF2-40B4-BE49-F238E27FC236}">
                  <a16:creationId xmlns:a16="http://schemas.microsoft.com/office/drawing/2014/main" id="{DA38A920-FF24-ECE9-812A-9F69968BF887}"/>
                </a:ext>
              </a:extLst>
            </p:cNvPr>
            <p:cNvSpPr/>
            <p:nvPr/>
          </p:nvSpPr>
          <p:spPr>
            <a:xfrm>
              <a:off x="4381236" y="1695567"/>
              <a:ext cx="17420" cy="23145"/>
            </a:xfrm>
            <a:custGeom>
              <a:avLst/>
              <a:gdLst>
                <a:gd name="connsiteX0" fmla="*/ 15844 w 17420"/>
                <a:gd name="connsiteY0" fmla="*/ 12550 h 23145"/>
                <a:gd name="connsiteX1" fmla="*/ 7683 w 17420"/>
                <a:gd name="connsiteY1" fmla="*/ 7030 h 23145"/>
                <a:gd name="connsiteX2" fmla="*/ 4768 w 17420"/>
                <a:gd name="connsiteY2" fmla="*/ 3841 h 23145"/>
                <a:gd name="connsiteX3" fmla="*/ 4220 w 17420"/>
                <a:gd name="connsiteY3" fmla="*/ 1132 h 23145"/>
                <a:gd name="connsiteX4" fmla="*/ 3054 w 17420"/>
                <a:gd name="connsiteY4" fmla="*/ 0 h 23145"/>
                <a:gd name="connsiteX5" fmla="*/ 2265 w 17420"/>
                <a:gd name="connsiteY5" fmla="*/ 34 h 23145"/>
                <a:gd name="connsiteX6" fmla="*/ 2 w 17420"/>
                <a:gd name="connsiteY6" fmla="*/ 2229 h 23145"/>
                <a:gd name="connsiteX7" fmla="*/ 4323 w 17420"/>
                <a:gd name="connsiteY7" fmla="*/ 10013 h 23145"/>
                <a:gd name="connsiteX8" fmla="*/ 10323 w 17420"/>
                <a:gd name="connsiteY8" fmla="*/ 20128 h 23145"/>
                <a:gd name="connsiteX9" fmla="*/ 9706 w 17420"/>
                <a:gd name="connsiteY9" fmla="*/ 21637 h 23145"/>
                <a:gd name="connsiteX10" fmla="*/ 10015 w 17420"/>
                <a:gd name="connsiteY10" fmla="*/ 22323 h 23145"/>
                <a:gd name="connsiteX11" fmla="*/ 11489 w 17420"/>
                <a:gd name="connsiteY11" fmla="*/ 23146 h 23145"/>
                <a:gd name="connsiteX12" fmla="*/ 15844 w 17420"/>
                <a:gd name="connsiteY12" fmla="*/ 12550 h 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20" h="23145">
                  <a:moveTo>
                    <a:pt x="15844" y="12550"/>
                  </a:moveTo>
                  <a:cubicBezTo>
                    <a:pt x="13821" y="9876"/>
                    <a:pt x="10529" y="8641"/>
                    <a:pt x="7683" y="7030"/>
                  </a:cubicBezTo>
                  <a:cubicBezTo>
                    <a:pt x="6311" y="6309"/>
                    <a:pt x="5351" y="5246"/>
                    <a:pt x="4768" y="3841"/>
                  </a:cubicBezTo>
                  <a:cubicBezTo>
                    <a:pt x="4391" y="2949"/>
                    <a:pt x="4734" y="1989"/>
                    <a:pt x="4220" y="1132"/>
                  </a:cubicBezTo>
                  <a:cubicBezTo>
                    <a:pt x="4014" y="789"/>
                    <a:pt x="3465" y="0"/>
                    <a:pt x="3054" y="0"/>
                  </a:cubicBezTo>
                  <a:cubicBezTo>
                    <a:pt x="2780" y="0"/>
                    <a:pt x="2539" y="34"/>
                    <a:pt x="2265" y="34"/>
                  </a:cubicBezTo>
                  <a:cubicBezTo>
                    <a:pt x="996" y="103"/>
                    <a:pt x="36" y="994"/>
                    <a:pt x="2" y="2229"/>
                  </a:cubicBezTo>
                  <a:cubicBezTo>
                    <a:pt x="-66" y="5384"/>
                    <a:pt x="1579" y="8264"/>
                    <a:pt x="4323" y="10013"/>
                  </a:cubicBezTo>
                  <a:cubicBezTo>
                    <a:pt x="7134" y="11830"/>
                    <a:pt x="19719" y="17076"/>
                    <a:pt x="10323" y="20128"/>
                  </a:cubicBezTo>
                  <a:cubicBezTo>
                    <a:pt x="9638" y="20368"/>
                    <a:pt x="9397" y="21020"/>
                    <a:pt x="9706" y="21637"/>
                  </a:cubicBezTo>
                  <a:cubicBezTo>
                    <a:pt x="9809" y="21877"/>
                    <a:pt x="9912" y="22117"/>
                    <a:pt x="10015" y="22323"/>
                  </a:cubicBezTo>
                  <a:cubicBezTo>
                    <a:pt x="10255" y="22837"/>
                    <a:pt x="10941" y="23146"/>
                    <a:pt x="11489" y="23146"/>
                  </a:cubicBezTo>
                  <a:cubicBezTo>
                    <a:pt x="17490" y="23112"/>
                    <a:pt x="18930" y="16631"/>
                    <a:pt x="15844" y="12550"/>
                  </a:cubicBezTo>
                  <a:close/>
                </a:path>
              </a:pathLst>
            </a:custGeom>
            <a:solidFill>
              <a:srgbClr val="1A1A1A"/>
            </a:solidFill>
            <a:ln w="3429" cap="flat">
              <a:noFill/>
              <a:prstDash val="solid"/>
              <a:miter/>
            </a:ln>
          </p:spPr>
          <p:txBody>
            <a:bodyPr rtlCol="0" anchor="ctr"/>
            <a:lstStyle/>
            <a:p>
              <a:endParaRPr lang="zh-CN" altLang="en-US"/>
            </a:p>
          </p:txBody>
        </p:sp>
        <p:sp>
          <p:nvSpPr>
            <p:cNvPr id="309" name="任意多边形: 形状 308">
              <a:extLst>
                <a:ext uri="{FF2B5EF4-FFF2-40B4-BE49-F238E27FC236}">
                  <a16:creationId xmlns:a16="http://schemas.microsoft.com/office/drawing/2014/main" id="{4183D55B-7A91-B384-B5C3-D93F50DE3692}"/>
                </a:ext>
              </a:extLst>
            </p:cNvPr>
            <p:cNvSpPr/>
            <p:nvPr/>
          </p:nvSpPr>
          <p:spPr>
            <a:xfrm>
              <a:off x="4232154" y="1689152"/>
              <a:ext cx="16045" cy="27153"/>
            </a:xfrm>
            <a:custGeom>
              <a:avLst/>
              <a:gdLst>
                <a:gd name="connsiteX0" fmla="*/ 15799 w 16045"/>
                <a:gd name="connsiteY0" fmla="*/ 21297 h 27153"/>
                <a:gd name="connsiteX1" fmla="*/ 6164 w 16045"/>
                <a:gd name="connsiteY1" fmla="*/ 1614 h 27153"/>
                <a:gd name="connsiteX2" fmla="*/ 5718 w 16045"/>
                <a:gd name="connsiteY2" fmla="*/ 3 h 27153"/>
                <a:gd name="connsiteX3" fmla="*/ 300 w 16045"/>
                <a:gd name="connsiteY3" fmla="*/ 7547 h 27153"/>
                <a:gd name="connsiteX4" fmla="*/ 11067 w 16045"/>
                <a:gd name="connsiteY4" fmla="*/ 20988 h 27153"/>
                <a:gd name="connsiteX5" fmla="*/ 335 w 16045"/>
                <a:gd name="connsiteY5" fmla="*/ 25035 h 27153"/>
                <a:gd name="connsiteX6" fmla="*/ 849 w 16045"/>
                <a:gd name="connsiteY6" fmla="*/ 26920 h 27153"/>
                <a:gd name="connsiteX7" fmla="*/ 14633 w 16045"/>
                <a:gd name="connsiteY7" fmla="*/ 24040 h 27153"/>
                <a:gd name="connsiteX8" fmla="*/ 15799 w 16045"/>
                <a:gd name="connsiteY8" fmla="*/ 21297 h 2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5" h="27153">
                  <a:moveTo>
                    <a:pt x="15799" y="21297"/>
                  </a:moveTo>
                  <a:cubicBezTo>
                    <a:pt x="13090" y="15982"/>
                    <a:pt x="-2649" y="7649"/>
                    <a:pt x="6164" y="1614"/>
                  </a:cubicBezTo>
                  <a:cubicBezTo>
                    <a:pt x="6815" y="1169"/>
                    <a:pt x="6678" y="-66"/>
                    <a:pt x="5718" y="3"/>
                  </a:cubicBezTo>
                  <a:cubicBezTo>
                    <a:pt x="1843" y="277"/>
                    <a:pt x="-454" y="3878"/>
                    <a:pt x="300" y="7547"/>
                  </a:cubicBezTo>
                  <a:cubicBezTo>
                    <a:pt x="1500" y="13650"/>
                    <a:pt x="7604" y="16325"/>
                    <a:pt x="11067" y="20988"/>
                  </a:cubicBezTo>
                  <a:cubicBezTo>
                    <a:pt x="7227" y="21777"/>
                    <a:pt x="2941" y="22497"/>
                    <a:pt x="335" y="25035"/>
                  </a:cubicBezTo>
                  <a:cubicBezTo>
                    <a:pt x="-283" y="25617"/>
                    <a:pt x="-8" y="26749"/>
                    <a:pt x="849" y="26920"/>
                  </a:cubicBezTo>
                  <a:cubicBezTo>
                    <a:pt x="5307" y="27949"/>
                    <a:pt x="10347" y="25309"/>
                    <a:pt x="14633" y="24040"/>
                  </a:cubicBezTo>
                  <a:cubicBezTo>
                    <a:pt x="15902" y="23697"/>
                    <a:pt x="16382" y="22394"/>
                    <a:pt x="15799" y="21297"/>
                  </a:cubicBezTo>
                  <a:close/>
                </a:path>
              </a:pathLst>
            </a:custGeom>
            <a:solidFill>
              <a:srgbClr val="1A1A1A"/>
            </a:solidFill>
            <a:ln w="3429" cap="flat">
              <a:noFill/>
              <a:prstDash val="solid"/>
              <a:miter/>
            </a:ln>
          </p:spPr>
          <p:txBody>
            <a:bodyPr rtlCol="0" anchor="ctr"/>
            <a:lstStyle/>
            <a:p>
              <a:endParaRPr lang="zh-CN" altLang="en-US"/>
            </a:p>
          </p:txBody>
        </p:sp>
        <p:sp>
          <p:nvSpPr>
            <p:cNvPr id="310" name="任意多边形: 形状 309">
              <a:extLst>
                <a:ext uri="{FF2B5EF4-FFF2-40B4-BE49-F238E27FC236}">
                  <a16:creationId xmlns:a16="http://schemas.microsoft.com/office/drawing/2014/main" id="{821F5DC5-FD88-45B9-A5A1-BADA8240D910}"/>
                </a:ext>
              </a:extLst>
            </p:cNvPr>
            <p:cNvSpPr/>
            <p:nvPr/>
          </p:nvSpPr>
          <p:spPr>
            <a:xfrm>
              <a:off x="4256981" y="1433379"/>
              <a:ext cx="154314" cy="229796"/>
            </a:xfrm>
            <a:custGeom>
              <a:avLst/>
              <a:gdLst>
                <a:gd name="connsiteX0" fmla="*/ 77041 w 154314"/>
                <a:gd name="connsiteY0" fmla="*/ 1448 h 229796"/>
                <a:gd name="connsiteX1" fmla="*/ 2803 w 154314"/>
                <a:gd name="connsiteY1" fmla="*/ 74863 h 229796"/>
                <a:gd name="connsiteX2" fmla="*/ 55678 w 154314"/>
                <a:gd name="connsiteY2" fmla="*/ 130824 h 229796"/>
                <a:gd name="connsiteX3" fmla="*/ 83281 w 154314"/>
                <a:gd name="connsiteY3" fmla="*/ 224367 h 229796"/>
                <a:gd name="connsiteX4" fmla="*/ 81635 w 154314"/>
                <a:gd name="connsiteY4" fmla="*/ 225739 h 229796"/>
                <a:gd name="connsiteX5" fmla="*/ 84001 w 154314"/>
                <a:gd name="connsiteY5" fmla="*/ 229682 h 229796"/>
                <a:gd name="connsiteX6" fmla="*/ 154090 w 154314"/>
                <a:gd name="connsiteY6" fmla="*/ 116148 h 229796"/>
                <a:gd name="connsiteX7" fmla="*/ 77041 w 154314"/>
                <a:gd name="connsiteY7" fmla="*/ 1448 h 229796"/>
                <a:gd name="connsiteX8" fmla="*/ 128613 w 154314"/>
                <a:gd name="connsiteY8" fmla="*/ 176292 h 229796"/>
                <a:gd name="connsiteX9" fmla="*/ 94220 w 154314"/>
                <a:gd name="connsiteY9" fmla="*/ 215212 h 229796"/>
                <a:gd name="connsiteX10" fmla="*/ 50534 w 154314"/>
                <a:gd name="connsiteY10" fmla="*/ 86761 h 229796"/>
                <a:gd name="connsiteX11" fmla="*/ 49780 w 154314"/>
                <a:gd name="connsiteY11" fmla="*/ 87721 h 229796"/>
                <a:gd name="connsiteX12" fmla="*/ 93431 w 154314"/>
                <a:gd name="connsiteY12" fmla="*/ 215863 h 229796"/>
                <a:gd name="connsiteX13" fmla="*/ 86607 w 154314"/>
                <a:gd name="connsiteY13" fmla="*/ 221555 h 229796"/>
                <a:gd name="connsiteX14" fmla="*/ 55918 w 154314"/>
                <a:gd name="connsiteY14" fmla="*/ 122766 h 229796"/>
                <a:gd name="connsiteX15" fmla="*/ 7569 w 154314"/>
                <a:gd name="connsiteY15" fmla="*/ 68690 h 229796"/>
                <a:gd name="connsiteX16" fmla="*/ 49677 w 154314"/>
                <a:gd name="connsiteY16" fmla="*/ 8409 h 229796"/>
                <a:gd name="connsiteX17" fmla="*/ 145621 w 154314"/>
                <a:gd name="connsiteY17" fmla="*/ 111107 h 229796"/>
                <a:gd name="connsiteX18" fmla="*/ 128613 w 154314"/>
                <a:gd name="connsiteY18" fmla="*/ 176292 h 22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4314" h="229796">
                  <a:moveTo>
                    <a:pt x="77041" y="1448"/>
                  </a:moveTo>
                  <a:cubicBezTo>
                    <a:pt x="32875" y="-8119"/>
                    <a:pt x="-11736" y="31246"/>
                    <a:pt x="2803" y="74863"/>
                  </a:cubicBezTo>
                  <a:cubicBezTo>
                    <a:pt x="10826" y="99003"/>
                    <a:pt x="39150" y="112787"/>
                    <a:pt x="55678" y="130824"/>
                  </a:cubicBezTo>
                  <a:cubicBezTo>
                    <a:pt x="79818" y="157227"/>
                    <a:pt x="85373" y="190591"/>
                    <a:pt x="83281" y="224367"/>
                  </a:cubicBezTo>
                  <a:cubicBezTo>
                    <a:pt x="82733" y="224847"/>
                    <a:pt x="82184" y="225293"/>
                    <a:pt x="81635" y="225739"/>
                  </a:cubicBezTo>
                  <a:cubicBezTo>
                    <a:pt x="79818" y="227282"/>
                    <a:pt x="81738" y="230436"/>
                    <a:pt x="84001" y="229682"/>
                  </a:cubicBezTo>
                  <a:cubicBezTo>
                    <a:pt x="129127" y="214560"/>
                    <a:pt x="151518" y="158153"/>
                    <a:pt x="154090" y="116148"/>
                  </a:cubicBezTo>
                  <a:cubicBezTo>
                    <a:pt x="157073" y="66324"/>
                    <a:pt x="130190" y="12969"/>
                    <a:pt x="77041" y="1448"/>
                  </a:cubicBezTo>
                  <a:close/>
                  <a:moveTo>
                    <a:pt x="128613" y="176292"/>
                  </a:moveTo>
                  <a:cubicBezTo>
                    <a:pt x="119937" y="192854"/>
                    <a:pt x="107661" y="203964"/>
                    <a:pt x="94220" y="215212"/>
                  </a:cubicBezTo>
                  <a:cubicBezTo>
                    <a:pt x="107799" y="168406"/>
                    <a:pt x="93774" y="114845"/>
                    <a:pt x="50534" y="86761"/>
                  </a:cubicBezTo>
                  <a:cubicBezTo>
                    <a:pt x="49951" y="86384"/>
                    <a:pt x="49266" y="87241"/>
                    <a:pt x="49780" y="87721"/>
                  </a:cubicBezTo>
                  <a:cubicBezTo>
                    <a:pt x="87602" y="121840"/>
                    <a:pt x="106633" y="166417"/>
                    <a:pt x="93431" y="215863"/>
                  </a:cubicBezTo>
                  <a:cubicBezTo>
                    <a:pt x="91168" y="217749"/>
                    <a:pt x="88905" y="219635"/>
                    <a:pt x="86607" y="221555"/>
                  </a:cubicBezTo>
                  <a:cubicBezTo>
                    <a:pt x="93397" y="186648"/>
                    <a:pt x="79304" y="149135"/>
                    <a:pt x="55918" y="122766"/>
                  </a:cubicBezTo>
                  <a:cubicBezTo>
                    <a:pt x="39596" y="104352"/>
                    <a:pt x="15627" y="93208"/>
                    <a:pt x="7569" y="68690"/>
                  </a:cubicBezTo>
                  <a:cubicBezTo>
                    <a:pt x="-1552" y="40984"/>
                    <a:pt x="24028" y="14615"/>
                    <a:pt x="49677" y="8409"/>
                  </a:cubicBezTo>
                  <a:cubicBezTo>
                    <a:pt x="111159" y="-6405"/>
                    <a:pt x="145106" y="63512"/>
                    <a:pt x="145621" y="111107"/>
                  </a:cubicBezTo>
                  <a:cubicBezTo>
                    <a:pt x="145860" y="133841"/>
                    <a:pt x="139140" y="156198"/>
                    <a:pt x="128613" y="176292"/>
                  </a:cubicBezTo>
                  <a:close/>
                </a:path>
              </a:pathLst>
            </a:custGeom>
            <a:solidFill>
              <a:srgbClr val="1A1A1A"/>
            </a:solidFill>
            <a:ln w="3429" cap="flat">
              <a:noFill/>
              <a:prstDash val="solid"/>
              <a:miter/>
            </a:ln>
          </p:spPr>
          <p:txBody>
            <a:bodyPr rtlCol="0" anchor="ctr"/>
            <a:lstStyle/>
            <a:p>
              <a:endParaRPr lang="zh-CN" altLang="en-US"/>
            </a:p>
          </p:txBody>
        </p:sp>
        <p:sp>
          <p:nvSpPr>
            <p:cNvPr id="311" name="任意多边形: 形状 310">
              <a:extLst>
                <a:ext uri="{FF2B5EF4-FFF2-40B4-BE49-F238E27FC236}">
                  <a16:creationId xmlns:a16="http://schemas.microsoft.com/office/drawing/2014/main" id="{5A2A0C05-D834-79B4-662C-B09893E0F391}"/>
                </a:ext>
              </a:extLst>
            </p:cNvPr>
            <p:cNvSpPr/>
            <p:nvPr/>
          </p:nvSpPr>
          <p:spPr>
            <a:xfrm>
              <a:off x="4336522" y="1511406"/>
              <a:ext cx="33851" cy="121275"/>
            </a:xfrm>
            <a:custGeom>
              <a:avLst/>
              <a:gdLst>
                <a:gd name="connsiteX0" fmla="*/ 1168 w 33851"/>
                <a:gd name="connsiteY0" fmla="*/ 161 h 121275"/>
                <a:gd name="connsiteX1" fmla="*/ 105 w 33851"/>
                <a:gd name="connsiteY1" fmla="*/ 984 h 121275"/>
                <a:gd name="connsiteX2" fmla="*/ 26405 w 33851"/>
                <a:gd name="connsiteY2" fmla="*/ 52830 h 121275"/>
                <a:gd name="connsiteX3" fmla="*/ 25342 w 33851"/>
                <a:gd name="connsiteY3" fmla="*/ 120690 h 121275"/>
                <a:gd name="connsiteX4" fmla="*/ 26268 w 33851"/>
                <a:gd name="connsiteY4" fmla="*/ 120930 h 121275"/>
                <a:gd name="connsiteX5" fmla="*/ 1168 w 33851"/>
                <a:gd name="connsiteY5" fmla="*/ 161 h 1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1" h="121275">
                  <a:moveTo>
                    <a:pt x="1168" y="161"/>
                  </a:moveTo>
                  <a:cubicBezTo>
                    <a:pt x="585" y="-285"/>
                    <a:pt x="-307" y="264"/>
                    <a:pt x="105" y="984"/>
                  </a:cubicBezTo>
                  <a:cubicBezTo>
                    <a:pt x="9809" y="18575"/>
                    <a:pt x="20885" y="33011"/>
                    <a:pt x="26405" y="52830"/>
                  </a:cubicBezTo>
                  <a:cubicBezTo>
                    <a:pt x="32852" y="75942"/>
                    <a:pt x="30932" y="97681"/>
                    <a:pt x="25342" y="120690"/>
                  </a:cubicBezTo>
                  <a:cubicBezTo>
                    <a:pt x="25205" y="121307"/>
                    <a:pt x="26063" y="121513"/>
                    <a:pt x="26268" y="120930"/>
                  </a:cubicBezTo>
                  <a:cubicBezTo>
                    <a:pt x="40979" y="84720"/>
                    <a:pt x="35149" y="25604"/>
                    <a:pt x="1168" y="161"/>
                  </a:cubicBezTo>
                  <a:close/>
                </a:path>
              </a:pathLst>
            </a:custGeom>
            <a:solidFill>
              <a:srgbClr val="1A1A1A"/>
            </a:solidFill>
            <a:ln w="3429" cap="flat">
              <a:noFill/>
              <a:prstDash val="solid"/>
              <a:miter/>
            </a:ln>
          </p:spPr>
          <p:txBody>
            <a:bodyPr rtlCol="0" anchor="ctr"/>
            <a:lstStyle/>
            <a:p>
              <a:endParaRPr lang="zh-CN" altLang="en-US"/>
            </a:p>
          </p:txBody>
        </p:sp>
        <p:sp>
          <p:nvSpPr>
            <p:cNvPr id="312" name="任意多边形: 形状 311">
              <a:extLst>
                <a:ext uri="{FF2B5EF4-FFF2-40B4-BE49-F238E27FC236}">
                  <a16:creationId xmlns:a16="http://schemas.microsoft.com/office/drawing/2014/main" id="{D4DC2430-5DC9-BF3C-862B-3AE4A6423FD0}"/>
                </a:ext>
              </a:extLst>
            </p:cNvPr>
            <p:cNvSpPr/>
            <p:nvPr/>
          </p:nvSpPr>
          <p:spPr>
            <a:xfrm>
              <a:off x="4356252" y="1480544"/>
              <a:ext cx="31193" cy="134778"/>
            </a:xfrm>
            <a:custGeom>
              <a:avLst/>
              <a:gdLst>
                <a:gd name="connsiteX0" fmla="*/ 2560 w 31193"/>
                <a:gd name="connsiteY0" fmla="*/ 608 h 134778"/>
                <a:gd name="connsiteX1" fmla="*/ 194 w 31193"/>
                <a:gd name="connsiteY1" fmla="*/ 1946 h 134778"/>
                <a:gd name="connsiteX2" fmla="*/ 23992 w 31193"/>
                <a:gd name="connsiteY2" fmla="*/ 66102 h 134778"/>
                <a:gd name="connsiteX3" fmla="*/ 21111 w 31193"/>
                <a:gd name="connsiteY3" fmla="*/ 133962 h 134778"/>
                <a:gd name="connsiteX4" fmla="*/ 22860 w 31193"/>
                <a:gd name="connsiteY4" fmla="*/ 134202 h 134778"/>
                <a:gd name="connsiteX5" fmla="*/ 2560 w 31193"/>
                <a:gd name="connsiteY5" fmla="*/ 608 h 13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93" h="134778">
                  <a:moveTo>
                    <a:pt x="2560" y="608"/>
                  </a:moveTo>
                  <a:cubicBezTo>
                    <a:pt x="1532" y="-763"/>
                    <a:pt x="-663" y="403"/>
                    <a:pt x="194" y="1946"/>
                  </a:cubicBezTo>
                  <a:cubicBezTo>
                    <a:pt x="11442" y="22623"/>
                    <a:pt x="20014" y="42957"/>
                    <a:pt x="23992" y="66102"/>
                  </a:cubicBezTo>
                  <a:cubicBezTo>
                    <a:pt x="27969" y="89214"/>
                    <a:pt x="24026" y="111057"/>
                    <a:pt x="21111" y="133962"/>
                  </a:cubicBezTo>
                  <a:cubicBezTo>
                    <a:pt x="20974" y="135025"/>
                    <a:pt x="22517" y="134991"/>
                    <a:pt x="22860" y="134202"/>
                  </a:cubicBezTo>
                  <a:cubicBezTo>
                    <a:pt x="40279" y="92814"/>
                    <a:pt x="28895" y="36167"/>
                    <a:pt x="2560" y="608"/>
                  </a:cubicBezTo>
                  <a:close/>
                </a:path>
              </a:pathLst>
            </a:custGeom>
            <a:solidFill>
              <a:srgbClr val="1A1A1A"/>
            </a:solidFill>
            <a:ln w="3429" cap="flat">
              <a:noFill/>
              <a:prstDash val="solid"/>
              <a:miter/>
            </a:ln>
          </p:spPr>
          <p:txBody>
            <a:bodyPr rtlCol="0" anchor="ctr"/>
            <a:lstStyle/>
            <a:p>
              <a:endParaRPr lang="zh-CN" altLang="en-US"/>
            </a:p>
          </p:txBody>
        </p:sp>
        <p:sp>
          <p:nvSpPr>
            <p:cNvPr id="313" name="任意多边形: 形状 312">
              <a:extLst>
                <a:ext uri="{FF2B5EF4-FFF2-40B4-BE49-F238E27FC236}">
                  <a16:creationId xmlns:a16="http://schemas.microsoft.com/office/drawing/2014/main" id="{DF23CED2-D6E5-7E45-7653-2996FEAEA75B}"/>
                </a:ext>
              </a:extLst>
            </p:cNvPr>
            <p:cNvSpPr/>
            <p:nvPr/>
          </p:nvSpPr>
          <p:spPr>
            <a:xfrm>
              <a:off x="3779781" y="1014839"/>
              <a:ext cx="468153" cy="456373"/>
            </a:xfrm>
            <a:custGeom>
              <a:avLst/>
              <a:gdLst>
                <a:gd name="connsiteX0" fmla="*/ 467075 w 468153"/>
                <a:gd name="connsiteY0" fmla="*/ 451774 h 456373"/>
                <a:gd name="connsiteX1" fmla="*/ 291819 w 468153"/>
                <a:gd name="connsiteY1" fmla="*/ 345200 h 456373"/>
                <a:gd name="connsiteX2" fmla="*/ 336945 w 468153"/>
                <a:gd name="connsiteY2" fmla="*/ 289651 h 456373"/>
                <a:gd name="connsiteX3" fmla="*/ 334133 w 468153"/>
                <a:gd name="connsiteY3" fmla="*/ 288485 h 456373"/>
                <a:gd name="connsiteX4" fmla="*/ 289042 w 468153"/>
                <a:gd name="connsiteY4" fmla="*/ 343314 h 456373"/>
                <a:gd name="connsiteX5" fmla="*/ 289007 w 468153"/>
                <a:gd name="connsiteY5" fmla="*/ 343383 h 456373"/>
                <a:gd name="connsiteX6" fmla="*/ 278515 w 468153"/>
                <a:gd name="connsiteY6" fmla="*/ 336628 h 456373"/>
                <a:gd name="connsiteX7" fmla="*/ 328235 w 468153"/>
                <a:gd name="connsiteY7" fmla="*/ 280289 h 456373"/>
                <a:gd name="connsiteX8" fmla="*/ 326623 w 468153"/>
                <a:gd name="connsiteY8" fmla="*/ 279638 h 456373"/>
                <a:gd name="connsiteX9" fmla="*/ 304026 w 468153"/>
                <a:gd name="connsiteY9" fmla="*/ 311973 h 456373"/>
                <a:gd name="connsiteX10" fmla="*/ 275737 w 468153"/>
                <a:gd name="connsiteY10" fmla="*/ 334811 h 456373"/>
                <a:gd name="connsiteX11" fmla="*/ 215455 w 468153"/>
                <a:gd name="connsiteY11" fmla="*/ 287936 h 456373"/>
                <a:gd name="connsiteX12" fmla="*/ 111008 w 468153"/>
                <a:gd name="connsiteY12" fmla="*/ 158217 h 456373"/>
                <a:gd name="connsiteX13" fmla="*/ 9235 w 468153"/>
                <a:gd name="connsiteY13" fmla="*/ 17491 h 456373"/>
                <a:gd name="connsiteX14" fmla="*/ 18974 w 468153"/>
                <a:gd name="connsiteY14" fmla="*/ 9776 h 456373"/>
                <a:gd name="connsiteX15" fmla="*/ 19351 w 468153"/>
                <a:gd name="connsiteY15" fmla="*/ 10153 h 456373"/>
                <a:gd name="connsiteX16" fmla="*/ 462378 w 468153"/>
                <a:gd name="connsiteY16" fmla="*/ 441349 h 456373"/>
                <a:gd name="connsiteX17" fmla="*/ 467521 w 468153"/>
                <a:gd name="connsiteY17" fmla="*/ 438435 h 456373"/>
                <a:gd name="connsiteX18" fmla="*/ 23157 w 468153"/>
                <a:gd name="connsiteY18" fmla="*/ 6415 h 456373"/>
                <a:gd name="connsiteX19" fmla="*/ 27272 w 468153"/>
                <a:gd name="connsiteY19" fmla="*/ 3158 h 456373"/>
                <a:gd name="connsiteX20" fmla="*/ 25009 w 468153"/>
                <a:gd name="connsiteY20" fmla="*/ 312 h 456373"/>
                <a:gd name="connsiteX21" fmla="*/ 6698 w 468153"/>
                <a:gd name="connsiteY21" fmla="*/ 14850 h 456373"/>
                <a:gd name="connsiteX22" fmla="*/ 4023 w 468153"/>
                <a:gd name="connsiteY22" fmla="*/ 17045 h 456373"/>
                <a:gd name="connsiteX23" fmla="*/ 594 w 468153"/>
                <a:gd name="connsiteY23" fmla="*/ 19823 h 456373"/>
                <a:gd name="connsiteX24" fmla="*/ 3063 w 468153"/>
                <a:gd name="connsiteY24" fmla="*/ 22223 h 456373"/>
                <a:gd name="connsiteX25" fmla="*/ 5909 w 468153"/>
                <a:gd name="connsiteY25" fmla="*/ 20028 h 456373"/>
                <a:gd name="connsiteX26" fmla="*/ 106310 w 468153"/>
                <a:gd name="connsiteY26" fmla="*/ 160823 h 456373"/>
                <a:gd name="connsiteX27" fmla="*/ 207191 w 468153"/>
                <a:gd name="connsiteY27" fmla="*/ 287559 h 456373"/>
                <a:gd name="connsiteX28" fmla="*/ 464606 w 468153"/>
                <a:gd name="connsiteY28" fmla="*/ 455923 h 456373"/>
                <a:gd name="connsiteX29" fmla="*/ 467075 w 468153"/>
                <a:gd name="connsiteY29" fmla="*/ 451774 h 45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8153" h="456373">
                  <a:moveTo>
                    <a:pt x="467075" y="451774"/>
                  </a:moveTo>
                  <a:cubicBezTo>
                    <a:pt x="411457" y="412134"/>
                    <a:pt x="349323" y="381891"/>
                    <a:pt x="291819" y="345200"/>
                  </a:cubicBezTo>
                  <a:cubicBezTo>
                    <a:pt x="312462" y="332067"/>
                    <a:pt x="328441" y="312042"/>
                    <a:pt x="336945" y="289651"/>
                  </a:cubicBezTo>
                  <a:cubicBezTo>
                    <a:pt x="337562" y="288073"/>
                    <a:pt x="334819" y="286942"/>
                    <a:pt x="334133" y="288485"/>
                  </a:cubicBezTo>
                  <a:cubicBezTo>
                    <a:pt x="323846" y="310842"/>
                    <a:pt x="309067" y="328467"/>
                    <a:pt x="289042" y="343314"/>
                  </a:cubicBezTo>
                  <a:cubicBezTo>
                    <a:pt x="289007" y="343349"/>
                    <a:pt x="289007" y="343349"/>
                    <a:pt x="289007" y="343383"/>
                  </a:cubicBezTo>
                  <a:cubicBezTo>
                    <a:pt x="285510" y="341120"/>
                    <a:pt x="281978" y="338960"/>
                    <a:pt x="278515" y="336628"/>
                  </a:cubicBezTo>
                  <a:cubicBezTo>
                    <a:pt x="299329" y="324832"/>
                    <a:pt x="323057" y="302886"/>
                    <a:pt x="328235" y="280289"/>
                  </a:cubicBezTo>
                  <a:cubicBezTo>
                    <a:pt x="328475" y="279295"/>
                    <a:pt x="327206" y="278849"/>
                    <a:pt x="326623" y="279638"/>
                  </a:cubicBezTo>
                  <a:cubicBezTo>
                    <a:pt x="318565" y="290199"/>
                    <a:pt x="313113" y="301858"/>
                    <a:pt x="304026" y="311973"/>
                  </a:cubicBezTo>
                  <a:cubicBezTo>
                    <a:pt x="295865" y="321060"/>
                    <a:pt x="286024" y="328192"/>
                    <a:pt x="275737" y="334811"/>
                  </a:cubicBezTo>
                  <a:cubicBezTo>
                    <a:pt x="254649" y="320580"/>
                    <a:pt x="234349" y="305252"/>
                    <a:pt x="215455" y="287936"/>
                  </a:cubicBezTo>
                  <a:cubicBezTo>
                    <a:pt x="174273" y="250183"/>
                    <a:pt x="143206" y="203034"/>
                    <a:pt x="111008" y="158217"/>
                  </a:cubicBezTo>
                  <a:cubicBezTo>
                    <a:pt x="77232" y="111205"/>
                    <a:pt x="43697" y="64022"/>
                    <a:pt x="9235" y="17491"/>
                  </a:cubicBezTo>
                  <a:cubicBezTo>
                    <a:pt x="12527" y="14953"/>
                    <a:pt x="15716" y="12347"/>
                    <a:pt x="18974" y="9776"/>
                  </a:cubicBezTo>
                  <a:cubicBezTo>
                    <a:pt x="19111" y="9913"/>
                    <a:pt x="19179" y="10050"/>
                    <a:pt x="19351" y="10153"/>
                  </a:cubicBezTo>
                  <a:cubicBezTo>
                    <a:pt x="192481" y="127493"/>
                    <a:pt x="342808" y="272403"/>
                    <a:pt x="462378" y="441349"/>
                  </a:cubicBezTo>
                  <a:cubicBezTo>
                    <a:pt x="464538" y="444401"/>
                    <a:pt x="469681" y="441521"/>
                    <a:pt x="467521" y="438435"/>
                  </a:cubicBezTo>
                  <a:cubicBezTo>
                    <a:pt x="349015" y="269488"/>
                    <a:pt x="197830" y="121115"/>
                    <a:pt x="23157" y="6415"/>
                  </a:cubicBezTo>
                  <a:cubicBezTo>
                    <a:pt x="24528" y="5318"/>
                    <a:pt x="25934" y="4289"/>
                    <a:pt x="27272" y="3158"/>
                  </a:cubicBezTo>
                  <a:cubicBezTo>
                    <a:pt x="28849" y="1820"/>
                    <a:pt x="26689" y="-923"/>
                    <a:pt x="25009" y="312"/>
                  </a:cubicBezTo>
                  <a:cubicBezTo>
                    <a:pt x="18768" y="4975"/>
                    <a:pt x="12733" y="9913"/>
                    <a:pt x="6698" y="14850"/>
                  </a:cubicBezTo>
                  <a:cubicBezTo>
                    <a:pt x="5258" y="14508"/>
                    <a:pt x="3680" y="15605"/>
                    <a:pt x="4023" y="17045"/>
                  </a:cubicBezTo>
                  <a:cubicBezTo>
                    <a:pt x="2892" y="17971"/>
                    <a:pt x="1760" y="18897"/>
                    <a:pt x="594" y="19823"/>
                  </a:cubicBezTo>
                  <a:cubicBezTo>
                    <a:pt x="-1155" y="21228"/>
                    <a:pt x="1348" y="23560"/>
                    <a:pt x="3063" y="22223"/>
                  </a:cubicBezTo>
                  <a:cubicBezTo>
                    <a:pt x="4023" y="21468"/>
                    <a:pt x="4983" y="20748"/>
                    <a:pt x="5909" y="20028"/>
                  </a:cubicBezTo>
                  <a:cubicBezTo>
                    <a:pt x="38827" y="67314"/>
                    <a:pt x="72706" y="114017"/>
                    <a:pt x="106310" y="160823"/>
                  </a:cubicBezTo>
                  <a:cubicBezTo>
                    <a:pt x="137788" y="204646"/>
                    <a:pt x="168444" y="249325"/>
                    <a:pt x="207191" y="287559"/>
                  </a:cubicBezTo>
                  <a:cubicBezTo>
                    <a:pt x="280126" y="359499"/>
                    <a:pt x="380116" y="398933"/>
                    <a:pt x="464606" y="455923"/>
                  </a:cubicBezTo>
                  <a:cubicBezTo>
                    <a:pt x="467212" y="457740"/>
                    <a:pt x="469613" y="453591"/>
                    <a:pt x="467075" y="451774"/>
                  </a:cubicBezTo>
                  <a:close/>
                </a:path>
              </a:pathLst>
            </a:custGeom>
            <a:solidFill>
              <a:srgbClr val="1A1A1A"/>
            </a:solidFill>
            <a:ln w="3429" cap="flat">
              <a:noFill/>
              <a:prstDash val="solid"/>
              <a:miter/>
            </a:ln>
          </p:spPr>
          <p:txBody>
            <a:bodyPr rtlCol="0" anchor="ctr"/>
            <a:lstStyle/>
            <a:p>
              <a:endParaRPr lang="zh-CN" altLang="en-US"/>
            </a:p>
          </p:txBody>
        </p:sp>
        <p:sp>
          <p:nvSpPr>
            <p:cNvPr id="314" name="任意多边形: 形状 313">
              <a:extLst>
                <a:ext uri="{FF2B5EF4-FFF2-40B4-BE49-F238E27FC236}">
                  <a16:creationId xmlns:a16="http://schemas.microsoft.com/office/drawing/2014/main" id="{1E04961F-9A46-2E00-66E8-2E8BF3CD1FFD}"/>
                </a:ext>
              </a:extLst>
            </p:cNvPr>
            <p:cNvSpPr/>
            <p:nvPr/>
          </p:nvSpPr>
          <p:spPr>
            <a:xfrm>
              <a:off x="3784053" y="1498968"/>
              <a:ext cx="60217" cy="110599"/>
            </a:xfrm>
            <a:custGeom>
              <a:avLst/>
              <a:gdLst>
                <a:gd name="connsiteX0" fmla="*/ 60170 w 60217"/>
                <a:gd name="connsiteY0" fmla="*/ 1935 h 110599"/>
                <a:gd name="connsiteX1" fmla="*/ 57598 w 60217"/>
                <a:gd name="connsiteY1" fmla="*/ 494 h 110599"/>
                <a:gd name="connsiteX2" fmla="*/ 29480 w 60217"/>
                <a:gd name="connsiteY2" fmla="*/ 50283 h 110599"/>
                <a:gd name="connsiteX3" fmla="*/ 196 w 60217"/>
                <a:gd name="connsiteY3" fmla="*/ 107136 h 110599"/>
                <a:gd name="connsiteX4" fmla="*/ 3797 w 60217"/>
                <a:gd name="connsiteY4" fmla="*/ 109811 h 110599"/>
                <a:gd name="connsiteX5" fmla="*/ 8015 w 60217"/>
                <a:gd name="connsiteY5" fmla="*/ 104736 h 110599"/>
                <a:gd name="connsiteX6" fmla="*/ 7569 w 60217"/>
                <a:gd name="connsiteY6" fmla="*/ 103536 h 110599"/>
                <a:gd name="connsiteX7" fmla="*/ 34727 w 60217"/>
                <a:gd name="connsiteY7" fmla="*/ 53232 h 110599"/>
                <a:gd name="connsiteX8" fmla="*/ 60170 w 60217"/>
                <a:gd name="connsiteY8" fmla="*/ 1935 h 11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17" h="110599">
                  <a:moveTo>
                    <a:pt x="60170" y="1935"/>
                  </a:moveTo>
                  <a:cubicBezTo>
                    <a:pt x="60547" y="563"/>
                    <a:pt x="58592" y="-740"/>
                    <a:pt x="57598" y="494"/>
                  </a:cubicBezTo>
                  <a:cubicBezTo>
                    <a:pt x="45494" y="14896"/>
                    <a:pt x="38156" y="33756"/>
                    <a:pt x="29480" y="50283"/>
                  </a:cubicBezTo>
                  <a:cubicBezTo>
                    <a:pt x="19570" y="69109"/>
                    <a:pt x="8906" y="87762"/>
                    <a:pt x="196" y="107136"/>
                  </a:cubicBezTo>
                  <a:cubicBezTo>
                    <a:pt x="-764" y="109228"/>
                    <a:pt x="2014" y="111971"/>
                    <a:pt x="3797" y="109811"/>
                  </a:cubicBezTo>
                  <a:cubicBezTo>
                    <a:pt x="5203" y="108131"/>
                    <a:pt x="6609" y="106416"/>
                    <a:pt x="8015" y="104736"/>
                  </a:cubicBezTo>
                  <a:cubicBezTo>
                    <a:pt x="8426" y="104222"/>
                    <a:pt x="8117" y="103604"/>
                    <a:pt x="7569" y="103536"/>
                  </a:cubicBezTo>
                  <a:cubicBezTo>
                    <a:pt x="17239" y="87111"/>
                    <a:pt x="25777" y="70000"/>
                    <a:pt x="34727" y="53232"/>
                  </a:cubicBezTo>
                  <a:cubicBezTo>
                    <a:pt x="43505" y="36739"/>
                    <a:pt x="55163" y="19868"/>
                    <a:pt x="60170" y="1935"/>
                  </a:cubicBezTo>
                  <a:close/>
                </a:path>
              </a:pathLst>
            </a:custGeom>
            <a:solidFill>
              <a:srgbClr val="1A1A1A"/>
            </a:solidFill>
            <a:ln w="3429" cap="flat">
              <a:noFill/>
              <a:prstDash val="solid"/>
              <a:miter/>
            </a:ln>
          </p:spPr>
          <p:txBody>
            <a:bodyPr rtlCol="0" anchor="ctr"/>
            <a:lstStyle/>
            <a:p>
              <a:endParaRPr lang="zh-CN" altLang="en-US"/>
            </a:p>
          </p:txBody>
        </p:sp>
        <p:sp>
          <p:nvSpPr>
            <p:cNvPr id="315" name="任意多边形: 形状 314">
              <a:extLst>
                <a:ext uri="{FF2B5EF4-FFF2-40B4-BE49-F238E27FC236}">
                  <a16:creationId xmlns:a16="http://schemas.microsoft.com/office/drawing/2014/main" id="{9F768DB6-7811-C44F-E8B6-41BDF4742571}"/>
                </a:ext>
              </a:extLst>
            </p:cNvPr>
            <p:cNvSpPr/>
            <p:nvPr/>
          </p:nvSpPr>
          <p:spPr>
            <a:xfrm>
              <a:off x="3823612" y="1497553"/>
              <a:ext cx="53053" cy="106119"/>
            </a:xfrm>
            <a:custGeom>
              <a:avLst/>
              <a:gdLst>
                <a:gd name="connsiteX0" fmla="*/ 52569 w 53053"/>
                <a:gd name="connsiteY0" fmla="*/ 2081 h 106119"/>
                <a:gd name="connsiteX1" fmla="*/ 48591 w 53053"/>
                <a:gd name="connsiteY1" fmla="*/ 1052 h 106119"/>
                <a:gd name="connsiteX2" fmla="*/ 71 w 53053"/>
                <a:gd name="connsiteY2" fmla="*/ 104882 h 106119"/>
                <a:gd name="connsiteX3" fmla="*/ 1957 w 53053"/>
                <a:gd name="connsiteY3" fmla="*/ 105637 h 106119"/>
                <a:gd name="connsiteX4" fmla="*/ 26165 w 53053"/>
                <a:gd name="connsiteY4" fmla="*/ 57699 h 106119"/>
                <a:gd name="connsiteX5" fmla="*/ 37824 w 53053"/>
                <a:gd name="connsiteY5" fmla="*/ 33456 h 106119"/>
                <a:gd name="connsiteX6" fmla="*/ 50957 w 53053"/>
                <a:gd name="connsiteY6" fmla="*/ 7670 h 106119"/>
                <a:gd name="connsiteX7" fmla="*/ 53049 w 53053"/>
                <a:gd name="connsiteY7" fmla="*/ 7122 h 106119"/>
                <a:gd name="connsiteX8" fmla="*/ 52569 w 53053"/>
                <a:gd name="connsiteY8" fmla="*/ 2081 h 10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3" h="106119">
                  <a:moveTo>
                    <a:pt x="52569" y="2081"/>
                  </a:moveTo>
                  <a:cubicBezTo>
                    <a:pt x="52397" y="229"/>
                    <a:pt x="49620" y="-971"/>
                    <a:pt x="48591" y="1052"/>
                  </a:cubicBezTo>
                  <a:cubicBezTo>
                    <a:pt x="31480" y="35136"/>
                    <a:pt x="14644" y="69735"/>
                    <a:pt x="71" y="104882"/>
                  </a:cubicBezTo>
                  <a:cubicBezTo>
                    <a:pt x="-375" y="105945"/>
                    <a:pt x="1408" y="106631"/>
                    <a:pt x="1957" y="105637"/>
                  </a:cubicBezTo>
                  <a:cubicBezTo>
                    <a:pt x="10564" y="89898"/>
                    <a:pt x="18313" y="73781"/>
                    <a:pt x="26165" y="57699"/>
                  </a:cubicBezTo>
                  <a:cubicBezTo>
                    <a:pt x="30109" y="49641"/>
                    <a:pt x="33915" y="41549"/>
                    <a:pt x="37824" y="33456"/>
                  </a:cubicBezTo>
                  <a:cubicBezTo>
                    <a:pt x="39299" y="30404"/>
                    <a:pt x="51849" y="9419"/>
                    <a:pt x="50957" y="7670"/>
                  </a:cubicBezTo>
                  <a:cubicBezTo>
                    <a:pt x="51437" y="8596"/>
                    <a:pt x="53152" y="8185"/>
                    <a:pt x="53049" y="7122"/>
                  </a:cubicBezTo>
                  <a:cubicBezTo>
                    <a:pt x="52877" y="5441"/>
                    <a:pt x="52740" y="3761"/>
                    <a:pt x="52569" y="2081"/>
                  </a:cubicBezTo>
                  <a:close/>
                </a:path>
              </a:pathLst>
            </a:custGeom>
            <a:solidFill>
              <a:srgbClr val="1A1A1A"/>
            </a:solidFill>
            <a:ln w="3429" cap="flat">
              <a:noFill/>
              <a:prstDash val="solid"/>
              <a:miter/>
            </a:ln>
          </p:spPr>
          <p:txBody>
            <a:bodyPr rtlCol="0" anchor="ctr"/>
            <a:lstStyle/>
            <a:p>
              <a:endParaRPr lang="zh-CN" altLang="en-US"/>
            </a:p>
          </p:txBody>
        </p:sp>
        <p:sp>
          <p:nvSpPr>
            <p:cNvPr id="316" name="任意多边形: 形状 315">
              <a:extLst>
                <a:ext uri="{FF2B5EF4-FFF2-40B4-BE49-F238E27FC236}">
                  <a16:creationId xmlns:a16="http://schemas.microsoft.com/office/drawing/2014/main" id="{9022DB84-C4AE-7DAB-BE1F-40F0A478BFB7}"/>
                </a:ext>
              </a:extLst>
            </p:cNvPr>
            <p:cNvSpPr/>
            <p:nvPr/>
          </p:nvSpPr>
          <p:spPr>
            <a:xfrm>
              <a:off x="3860781" y="1502861"/>
              <a:ext cx="50157" cy="106052"/>
            </a:xfrm>
            <a:custGeom>
              <a:avLst/>
              <a:gdLst>
                <a:gd name="connsiteX0" fmla="*/ 47495 w 50157"/>
                <a:gd name="connsiteY0" fmla="*/ 408 h 106052"/>
                <a:gd name="connsiteX1" fmla="*/ 18452 w 50157"/>
                <a:gd name="connsiteY1" fmla="*/ 49923 h 106052"/>
                <a:gd name="connsiteX2" fmla="*/ 38 w 50157"/>
                <a:gd name="connsiteY2" fmla="*/ 104341 h 106052"/>
                <a:gd name="connsiteX3" fmla="*/ 2816 w 50157"/>
                <a:gd name="connsiteY3" fmla="*/ 105061 h 106052"/>
                <a:gd name="connsiteX4" fmla="*/ 26236 w 50157"/>
                <a:gd name="connsiteY4" fmla="*/ 47043 h 106052"/>
                <a:gd name="connsiteX5" fmla="*/ 50101 w 50157"/>
                <a:gd name="connsiteY5" fmla="*/ 1814 h 106052"/>
                <a:gd name="connsiteX6" fmla="*/ 47495 w 50157"/>
                <a:gd name="connsiteY6" fmla="*/ 408 h 106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57" h="106052">
                  <a:moveTo>
                    <a:pt x="47495" y="408"/>
                  </a:moveTo>
                  <a:cubicBezTo>
                    <a:pt x="33848" y="13061"/>
                    <a:pt x="25996" y="33395"/>
                    <a:pt x="18452" y="49923"/>
                  </a:cubicBezTo>
                  <a:cubicBezTo>
                    <a:pt x="10496" y="67376"/>
                    <a:pt x="4119" y="85687"/>
                    <a:pt x="38" y="104341"/>
                  </a:cubicBezTo>
                  <a:cubicBezTo>
                    <a:pt x="-339" y="106090"/>
                    <a:pt x="2198" y="106776"/>
                    <a:pt x="2816" y="105061"/>
                  </a:cubicBezTo>
                  <a:cubicBezTo>
                    <a:pt x="9948" y="85379"/>
                    <a:pt x="17149" y="65971"/>
                    <a:pt x="26236" y="47043"/>
                  </a:cubicBezTo>
                  <a:cubicBezTo>
                    <a:pt x="33505" y="31852"/>
                    <a:pt x="44821" y="17656"/>
                    <a:pt x="50101" y="1814"/>
                  </a:cubicBezTo>
                  <a:cubicBezTo>
                    <a:pt x="50513" y="374"/>
                    <a:pt x="48558" y="-586"/>
                    <a:pt x="47495" y="408"/>
                  </a:cubicBezTo>
                  <a:close/>
                </a:path>
              </a:pathLst>
            </a:custGeom>
            <a:solidFill>
              <a:srgbClr val="1A1A1A"/>
            </a:solidFill>
            <a:ln w="3429" cap="flat">
              <a:noFill/>
              <a:prstDash val="solid"/>
              <a:miter/>
            </a:ln>
          </p:spPr>
          <p:txBody>
            <a:bodyPr rtlCol="0" anchor="ctr"/>
            <a:lstStyle/>
            <a:p>
              <a:endParaRPr lang="zh-CN" altLang="en-US"/>
            </a:p>
          </p:txBody>
        </p:sp>
        <p:sp>
          <p:nvSpPr>
            <p:cNvPr id="317" name="任意多边形: 形状 316">
              <a:extLst>
                <a:ext uri="{FF2B5EF4-FFF2-40B4-BE49-F238E27FC236}">
                  <a16:creationId xmlns:a16="http://schemas.microsoft.com/office/drawing/2014/main" id="{7D68D901-93E2-B133-76DE-FBE60DA5C61D}"/>
                </a:ext>
              </a:extLst>
            </p:cNvPr>
            <p:cNvSpPr/>
            <p:nvPr/>
          </p:nvSpPr>
          <p:spPr>
            <a:xfrm>
              <a:off x="3890316" y="1510676"/>
              <a:ext cx="58471" cy="120663"/>
            </a:xfrm>
            <a:custGeom>
              <a:avLst/>
              <a:gdLst>
                <a:gd name="connsiteX0" fmla="*/ 58183 w 58471"/>
                <a:gd name="connsiteY0" fmla="*/ 3120 h 120663"/>
                <a:gd name="connsiteX1" fmla="*/ 57291 w 58471"/>
                <a:gd name="connsiteY1" fmla="*/ 1440 h 120663"/>
                <a:gd name="connsiteX2" fmla="*/ 52011 w 58471"/>
                <a:gd name="connsiteY2" fmla="*/ 1440 h 120663"/>
                <a:gd name="connsiteX3" fmla="*/ 96 w 58471"/>
                <a:gd name="connsiteY3" fmla="*/ 118301 h 120663"/>
                <a:gd name="connsiteX4" fmla="*/ 3662 w 58471"/>
                <a:gd name="connsiteY4" fmla="*/ 119741 h 120663"/>
                <a:gd name="connsiteX5" fmla="*/ 30957 w 58471"/>
                <a:gd name="connsiteY5" fmla="*/ 62374 h 120663"/>
                <a:gd name="connsiteX6" fmla="*/ 45736 w 58471"/>
                <a:gd name="connsiteY6" fmla="*/ 30244 h 120663"/>
                <a:gd name="connsiteX7" fmla="*/ 54548 w 58471"/>
                <a:gd name="connsiteY7" fmla="*/ 6481 h 120663"/>
                <a:gd name="connsiteX8" fmla="*/ 57120 w 58471"/>
                <a:gd name="connsiteY8" fmla="*/ 6789 h 120663"/>
                <a:gd name="connsiteX9" fmla="*/ 58217 w 58471"/>
                <a:gd name="connsiteY9" fmla="*/ 5144 h 120663"/>
                <a:gd name="connsiteX10" fmla="*/ 58183 w 58471"/>
                <a:gd name="connsiteY10" fmla="*/ 3120 h 1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471" h="120663">
                  <a:moveTo>
                    <a:pt x="58183" y="3120"/>
                  </a:moveTo>
                  <a:cubicBezTo>
                    <a:pt x="57874" y="2572"/>
                    <a:pt x="57566" y="1989"/>
                    <a:pt x="57291" y="1440"/>
                  </a:cubicBezTo>
                  <a:cubicBezTo>
                    <a:pt x="56263" y="-480"/>
                    <a:pt x="53039" y="-480"/>
                    <a:pt x="52011" y="1440"/>
                  </a:cubicBezTo>
                  <a:cubicBezTo>
                    <a:pt x="32191" y="38233"/>
                    <a:pt x="13434" y="78833"/>
                    <a:pt x="96" y="118301"/>
                  </a:cubicBezTo>
                  <a:cubicBezTo>
                    <a:pt x="-590" y="120358"/>
                    <a:pt x="2599" y="121627"/>
                    <a:pt x="3662" y="119741"/>
                  </a:cubicBezTo>
                  <a:cubicBezTo>
                    <a:pt x="14017" y="101293"/>
                    <a:pt x="22213" y="81576"/>
                    <a:pt x="30957" y="62374"/>
                  </a:cubicBezTo>
                  <a:cubicBezTo>
                    <a:pt x="35860" y="51641"/>
                    <a:pt x="40798" y="40942"/>
                    <a:pt x="45736" y="30244"/>
                  </a:cubicBezTo>
                  <a:cubicBezTo>
                    <a:pt x="49062" y="23043"/>
                    <a:pt x="55680" y="14539"/>
                    <a:pt x="54548" y="6481"/>
                  </a:cubicBezTo>
                  <a:cubicBezTo>
                    <a:pt x="54720" y="7750"/>
                    <a:pt x="56537" y="7681"/>
                    <a:pt x="57120" y="6789"/>
                  </a:cubicBezTo>
                  <a:cubicBezTo>
                    <a:pt x="57497" y="6241"/>
                    <a:pt x="57840" y="5692"/>
                    <a:pt x="58217" y="5144"/>
                  </a:cubicBezTo>
                  <a:cubicBezTo>
                    <a:pt x="58594" y="4561"/>
                    <a:pt x="58526" y="3738"/>
                    <a:pt x="58183" y="3120"/>
                  </a:cubicBezTo>
                  <a:close/>
                </a:path>
              </a:pathLst>
            </a:custGeom>
            <a:solidFill>
              <a:srgbClr val="1A1A1A"/>
            </a:solidFill>
            <a:ln w="3429" cap="flat">
              <a:noFill/>
              <a:prstDash val="solid"/>
              <a:miter/>
            </a:ln>
          </p:spPr>
          <p:txBody>
            <a:bodyPr rtlCol="0" anchor="ctr"/>
            <a:lstStyle/>
            <a:p>
              <a:endParaRPr lang="zh-CN" altLang="en-US"/>
            </a:p>
          </p:txBody>
        </p:sp>
        <p:sp>
          <p:nvSpPr>
            <p:cNvPr id="318" name="任意多边形: 形状 317">
              <a:extLst>
                <a:ext uri="{FF2B5EF4-FFF2-40B4-BE49-F238E27FC236}">
                  <a16:creationId xmlns:a16="http://schemas.microsoft.com/office/drawing/2014/main" id="{2753D6B3-9160-D306-0FAE-9D62C3D19F31}"/>
                </a:ext>
              </a:extLst>
            </p:cNvPr>
            <p:cNvSpPr/>
            <p:nvPr/>
          </p:nvSpPr>
          <p:spPr>
            <a:xfrm>
              <a:off x="3948226" y="1547706"/>
              <a:ext cx="40107" cy="97279"/>
            </a:xfrm>
            <a:custGeom>
              <a:avLst/>
              <a:gdLst>
                <a:gd name="connsiteX0" fmla="*/ 33568 w 40107"/>
                <a:gd name="connsiteY0" fmla="*/ 2231 h 97279"/>
                <a:gd name="connsiteX1" fmla="*/ 101 w 40107"/>
                <a:gd name="connsiteY1" fmla="*/ 94917 h 97279"/>
                <a:gd name="connsiteX2" fmla="*/ 3633 w 40107"/>
                <a:gd name="connsiteY2" fmla="*/ 96357 h 97279"/>
                <a:gd name="connsiteX3" fmla="*/ 6685 w 40107"/>
                <a:gd name="connsiteY3" fmla="*/ 90905 h 97279"/>
                <a:gd name="connsiteX4" fmla="*/ 8262 w 40107"/>
                <a:gd name="connsiteY4" fmla="*/ 88779 h 97279"/>
                <a:gd name="connsiteX5" fmla="*/ 8297 w 40107"/>
                <a:gd name="connsiteY5" fmla="*/ 88025 h 97279"/>
                <a:gd name="connsiteX6" fmla="*/ 39912 w 40107"/>
                <a:gd name="connsiteY6" fmla="*/ 3946 h 97279"/>
                <a:gd name="connsiteX7" fmla="*/ 33568 w 40107"/>
                <a:gd name="connsiteY7" fmla="*/ 2231 h 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07" h="97279">
                  <a:moveTo>
                    <a:pt x="33568" y="2231"/>
                  </a:moveTo>
                  <a:cubicBezTo>
                    <a:pt x="24413" y="34018"/>
                    <a:pt x="11486" y="63919"/>
                    <a:pt x="101" y="94917"/>
                  </a:cubicBezTo>
                  <a:cubicBezTo>
                    <a:pt x="-619" y="96906"/>
                    <a:pt x="2707" y="98278"/>
                    <a:pt x="3633" y="96357"/>
                  </a:cubicBezTo>
                  <a:cubicBezTo>
                    <a:pt x="4696" y="94574"/>
                    <a:pt x="5656" y="92723"/>
                    <a:pt x="6685" y="90905"/>
                  </a:cubicBezTo>
                  <a:cubicBezTo>
                    <a:pt x="7199" y="90185"/>
                    <a:pt x="7679" y="89465"/>
                    <a:pt x="8262" y="88779"/>
                  </a:cubicBezTo>
                  <a:cubicBezTo>
                    <a:pt x="8468" y="88505"/>
                    <a:pt x="8399" y="88265"/>
                    <a:pt x="8297" y="88025"/>
                  </a:cubicBezTo>
                  <a:cubicBezTo>
                    <a:pt x="22493" y="61759"/>
                    <a:pt x="32060" y="32304"/>
                    <a:pt x="39912" y="3946"/>
                  </a:cubicBezTo>
                  <a:cubicBezTo>
                    <a:pt x="41318" y="71"/>
                    <a:pt x="34734" y="-1746"/>
                    <a:pt x="33568" y="2231"/>
                  </a:cubicBezTo>
                  <a:close/>
                </a:path>
              </a:pathLst>
            </a:custGeom>
            <a:solidFill>
              <a:srgbClr val="1A1A1A"/>
            </a:solidFill>
            <a:ln w="3429" cap="flat">
              <a:noFill/>
              <a:prstDash val="solid"/>
              <a:miter/>
            </a:ln>
          </p:spPr>
          <p:txBody>
            <a:bodyPr rtlCol="0" anchor="ctr"/>
            <a:lstStyle/>
            <a:p>
              <a:endParaRPr lang="zh-CN" altLang="en-US"/>
            </a:p>
          </p:txBody>
        </p:sp>
        <p:sp>
          <p:nvSpPr>
            <p:cNvPr id="319" name="任意多边形: 形状 318">
              <a:extLst>
                <a:ext uri="{FF2B5EF4-FFF2-40B4-BE49-F238E27FC236}">
                  <a16:creationId xmlns:a16="http://schemas.microsoft.com/office/drawing/2014/main" id="{948C0FEC-DCF2-859A-A89D-1A1A4BF09FEF}"/>
                </a:ext>
              </a:extLst>
            </p:cNvPr>
            <p:cNvSpPr/>
            <p:nvPr/>
          </p:nvSpPr>
          <p:spPr>
            <a:xfrm>
              <a:off x="3975960" y="1570440"/>
              <a:ext cx="45683" cy="97905"/>
            </a:xfrm>
            <a:custGeom>
              <a:avLst/>
              <a:gdLst>
                <a:gd name="connsiteX0" fmla="*/ 38376 w 45683"/>
                <a:gd name="connsiteY0" fmla="*/ 2437 h 97905"/>
                <a:gd name="connsiteX1" fmla="*/ 2783 w 45683"/>
                <a:gd name="connsiteY1" fmla="*/ 88917 h 97905"/>
                <a:gd name="connsiteX2" fmla="*/ 1068 w 45683"/>
                <a:gd name="connsiteY2" fmla="*/ 89911 h 97905"/>
                <a:gd name="connsiteX3" fmla="*/ 39 w 45683"/>
                <a:gd name="connsiteY3" fmla="*/ 95398 h 97905"/>
                <a:gd name="connsiteX4" fmla="*/ 3777 w 45683"/>
                <a:gd name="connsiteY4" fmla="*/ 96941 h 97905"/>
                <a:gd name="connsiteX5" fmla="*/ 45439 w 45683"/>
                <a:gd name="connsiteY5" fmla="*/ 4323 h 97905"/>
                <a:gd name="connsiteX6" fmla="*/ 38376 w 45683"/>
                <a:gd name="connsiteY6" fmla="*/ 2437 h 9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83" h="97905">
                  <a:moveTo>
                    <a:pt x="38376" y="2437"/>
                  </a:moveTo>
                  <a:cubicBezTo>
                    <a:pt x="27986" y="31893"/>
                    <a:pt x="14853" y="60113"/>
                    <a:pt x="2783" y="88917"/>
                  </a:cubicBezTo>
                  <a:cubicBezTo>
                    <a:pt x="2063" y="88780"/>
                    <a:pt x="1240" y="89020"/>
                    <a:pt x="1068" y="89911"/>
                  </a:cubicBezTo>
                  <a:cubicBezTo>
                    <a:pt x="725" y="91729"/>
                    <a:pt x="382" y="93580"/>
                    <a:pt x="39" y="95398"/>
                  </a:cubicBezTo>
                  <a:cubicBezTo>
                    <a:pt x="-372" y="97558"/>
                    <a:pt x="2543" y="98930"/>
                    <a:pt x="3777" y="96941"/>
                  </a:cubicBezTo>
                  <a:cubicBezTo>
                    <a:pt x="21608" y="68206"/>
                    <a:pt x="34158" y="35905"/>
                    <a:pt x="45439" y="4323"/>
                  </a:cubicBezTo>
                  <a:cubicBezTo>
                    <a:pt x="47085" y="37"/>
                    <a:pt x="39919" y="-1883"/>
                    <a:pt x="38376" y="2437"/>
                  </a:cubicBezTo>
                  <a:close/>
                </a:path>
              </a:pathLst>
            </a:custGeom>
            <a:solidFill>
              <a:srgbClr val="1A1A1A"/>
            </a:solidFill>
            <a:ln w="3429" cap="flat">
              <a:noFill/>
              <a:prstDash val="solid"/>
              <a:miter/>
            </a:ln>
          </p:spPr>
          <p:txBody>
            <a:bodyPr rtlCol="0" anchor="ctr"/>
            <a:lstStyle/>
            <a:p>
              <a:endParaRPr lang="zh-CN" altLang="en-US"/>
            </a:p>
          </p:txBody>
        </p:sp>
      </p:grpSp>
      <p:grpSp>
        <p:nvGrpSpPr>
          <p:cNvPr id="358" name="组合 357">
            <a:extLst>
              <a:ext uri="{FF2B5EF4-FFF2-40B4-BE49-F238E27FC236}">
                <a16:creationId xmlns:a16="http://schemas.microsoft.com/office/drawing/2014/main" id="{5895A42A-AF03-9B73-CC2C-6DFBCCA6B91D}"/>
              </a:ext>
            </a:extLst>
          </p:cNvPr>
          <p:cNvGrpSpPr/>
          <p:nvPr/>
        </p:nvGrpSpPr>
        <p:grpSpPr>
          <a:xfrm>
            <a:off x="53006" y="2922829"/>
            <a:ext cx="1247420" cy="1227046"/>
            <a:chOff x="5998629" y="3173697"/>
            <a:chExt cx="631481" cy="621167"/>
          </a:xfrm>
        </p:grpSpPr>
        <p:sp>
          <p:nvSpPr>
            <p:cNvPr id="359" name="任意多边形: 形状 358">
              <a:extLst>
                <a:ext uri="{FF2B5EF4-FFF2-40B4-BE49-F238E27FC236}">
                  <a16:creationId xmlns:a16="http://schemas.microsoft.com/office/drawing/2014/main" id="{D338FDFC-C50C-21AE-E373-BD1386C51CD2}"/>
                </a:ext>
              </a:extLst>
            </p:cNvPr>
            <p:cNvSpPr/>
            <p:nvPr/>
          </p:nvSpPr>
          <p:spPr>
            <a:xfrm>
              <a:off x="5998629" y="3173697"/>
              <a:ext cx="631481" cy="613051"/>
            </a:xfrm>
            <a:custGeom>
              <a:avLst/>
              <a:gdLst>
                <a:gd name="connsiteX0" fmla="*/ 631142 w 631481"/>
                <a:gd name="connsiteY0" fmla="*/ 110149 h 613051"/>
                <a:gd name="connsiteX1" fmla="*/ 621884 w 631481"/>
                <a:gd name="connsiteY1" fmla="*/ 95712 h 613051"/>
                <a:gd name="connsiteX2" fmla="*/ 621781 w 631481"/>
                <a:gd name="connsiteY2" fmla="*/ 95644 h 613051"/>
                <a:gd name="connsiteX3" fmla="*/ 622329 w 631481"/>
                <a:gd name="connsiteY3" fmla="*/ 90843 h 613051"/>
                <a:gd name="connsiteX4" fmla="*/ 619278 w 631481"/>
                <a:gd name="connsiteY4" fmla="*/ 90432 h 613051"/>
                <a:gd name="connsiteX5" fmla="*/ 618009 w 631481"/>
                <a:gd name="connsiteY5" fmla="*/ 95404 h 613051"/>
                <a:gd name="connsiteX6" fmla="*/ 608373 w 631481"/>
                <a:gd name="connsiteY6" fmla="*/ 83025 h 613051"/>
                <a:gd name="connsiteX7" fmla="*/ 599801 w 631481"/>
                <a:gd name="connsiteY7" fmla="*/ 72395 h 613051"/>
                <a:gd name="connsiteX8" fmla="*/ 599835 w 631481"/>
                <a:gd name="connsiteY8" fmla="*/ 72395 h 613051"/>
                <a:gd name="connsiteX9" fmla="*/ 601378 w 631481"/>
                <a:gd name="connsiteY9" fmla="*/ 68109 h 613051"/>
                <a:gd name="connsiteX10" fmla="*/ 595823 w 631481"/>
                <a:gd name="connsiteY10" fmla="*/ 67492 h 613051"/>
                <a:gd name="connsiteX11" fmla="*/ 595823 w 631481"/>
                <a:gd name="connsiteY11" fmla="*/ 67492 h 613051"/>
                <a:gd name="connsiteX12" fmla="*/ 590234 w 631481"/>
                <a:gd name="connsiteY12" fmla="*/ 66326 h 613051"/>
                <a:gd name="connsiteX13" fmla="*/ 515551 w 631481"/>
                <a:gd name="connsiteY13" fmla="*/ 50964 h 613051"/>
                <a:gd name="connsiteX14" fmla="*/ 422624 w 631481"/>
                <a:gd name="connsiteY14" fmla="*/ 32413 h 613051"/>
                <a:gd name="connsiteX15" fmla="*/ 245620 w 631481"/>
                <a:gd name="connsiteY15" fmla="*/ 489 h 613051"/>
                <a:gd name="connsiteX16" fmla="*/ 243048 w 631481"/>
                <a:gd name="connsiteY16" fmla="*/ 215 h 613051"/>
                <a:gd name="connsiteX17" fmla="*/ 242808 w 631481"/>
                <a:gd name="connsiteY17" fmla="*/ 181 h 613051"/>
                <a:gd name="connsiteX18" fmla="*/ 241231 w 631481"/>
                <a:gd name="connsiteY18" fmla="*/ 4432 h 613051"/>
                <a:gd name="connsiteX19" fmla="*/ 217125 w 631481"/>
                <a:gd name="connsiteY19" fmla="*/ 107543 h 613051"/>
                <a:gd name="connsiteX20" fmla="*/ 166993 w 631481"/>
                <a:gd name="connsiteY20" fmla="*/ 215865 h 613051"/>
                <a:gd name="connsiteX21" fmla="*/ 5898 w 631481"/>
                <a:gd name="connsiteY21" fmla="*/ 385806 h 613051"/>
                <a:gd name="connsiteX22" fmla="*/ 4595 w 631481"/>
                <a:gd name="connsiteY22" fmla="*/ 389543 h 613051"/>
                <a:gd name="connsiteX23" fmla="*/ 3704 w 631481"/>
                <a:gd name="connsiteY23" fmla="*/ 389269 h 613051"/>
                <a:gd name="connsiteX24" fmla="*/ 1989 w 631481"/>
                <a:gd name="connsiteY24" fmla="*/ 392081 h 613051"/>
                <a:gd name="connsiteX25" fmla="*/ 15739 w 631481"/>
                <a:gd name="connsiteY25" fmla="*/ 401785 h 613051"/>
                <a:gd name="connsiteX26" fmla="*/ 8298 w 631481"/>
                <a:gd name="connsiteY26" fmla="*/ 412518 h 613051"/>
                <a:gd name="connsiteX27" fmla="*/ 2709 w 631481"/>
                <a:gd name="connsiteY27" fmla="*/ 423902 h 613051"/>
                <a:gd name="connsiteX28" fmla="*/ 1132 w 631481"/>
                <a:gd name="connsiteY28" fmla="*/ 428051 h 613051"/>
                <a:gd name="connsiteX29" fmla="*/ 8230 w 631481"/>
                <a:gd name="connsiteY29" fmla="*/ 431377 h 613051"/>
                <a:gd name="connsiteX30" fmla="*/ 27569 w 631481"/>
                <a:gd name="connsiteY30" fmla="*/ 459598 h 613051"/>
                <a:gd name="connsiteX31" fmla="*/ 124404 w 631481"/>
                <a:gd name="connsiteY31" fmla="*/ 507021 h 613051"/>
                <a:gd name="connsiteX32" fmla="*/ 312005 w 631481"/>
                <a:gd name="connsiteY32" fmla="*/ 598027 h 613051"/>
                <a:gd name="connsiteX33" fmla="*/ 315228 w 631481"/>
                <a:gd name="connsiteY33" fmla="*/ 592678 h 613051"/>
                <a:gd name="connsiteX34" fmla="*/ 166547 w 631481"/>
                <a:gd name="connsiteY34" fmla="*/ 520326 h 613051"/>
                <a:gd name="connsiteX35" fmla="*/ 88811 w 631481"/>
                <a:gd name="connsiteY35" fmla="*/ 482812 h 613051"/>
                <a:gd name="connsiteX36" fmla="*/ 49995 w 631481"/>
                <a:gd name="connsiteY36" fmla="*/ 463987 h 613051"/>
                <a:gd name="connsiteX37" fmla="*/ 12688 w 631481"/>
                <a:gd name="connsiteY37" fmla="*/ 433469 h 613051"/>
                <a:gd name="connsiteX38" fmla="*/ 325069 w 631481"/>
                <a:gd name="connsiteY38" fmla="*/ 586985 h 613051"/>
                <a:gd name="connsiteX39" fmla="*/ 329390 w 631481"/>
                <a:gd name="connsiteY39" fmla="*/ 581019 h 613051"/>
                <a:gd name="connsiteX40" fmla="*/ 500737 w 631481"/>
                <a:gd name="connsiteY40" fmla="*/ 361906 h 613051"/>
                <a:gd name="connsiteX41" fmla="*/ 561568 w 631481"/>
                <a:gd name="connsiteY41" fmla="*/ 236096 h 613051"/>
                <a:gd name="connsiteX42" fmla="*/ 577890 w 631481"/>
                <a:gd name="connsiteY42" fmla="*/ 193130 h 613051"/>
                <a:gd name="connsiteX43" fmla="*/ 318074 w 631481"/>
                <a:gd name="connsiteY43" fmla="*/ 601147 h 613051"/>
                <a:gd name="connsiteX44" fmla="*/ 318006 w 631481"/>
                <a:gd name="connsiteY44" fmla="*/ 604165 h 613051"/>
                <a:gd name="connsiteX45" fmla="*/ 161266 w 631481"/>
                <a:gd name="connsiteY45" fmla="*/ 538602 h 613051"/>
                <a:gd name="connsiteX46" fmla="*/ 82845 w 631481"/>
                <a:gd name="connsiteY46" fmla="*/ 498826 h 613051"/>
                <a:gd name="connsiteX47" fmla="*/ 5624 w 631481"/>
                <a:gd name="connsiteY47" fmla="*/ 456889 h 613051"/>
                <a:gd name="connsiteX48" fmla="*/ 3669 w 631481"/>
                <a:gd name="connsiteY48" fmla="*/ 460147 h 613051"/>
                <a:gd name="connsiteX49" fmla="*/ 79553 w 631481"/>
                <a:gd name="connsiteY49" fmla="*/ 504346 h 613051"/>
                <a:gd name="connsiteX50" fmla="*/ 158214 w 631481"/>
                <a:gd name="connsiteY50" fmla="*/ 543711 h 613051"/>
                <a:gd name="connsiteX51" fmla="*/ 321160 w 631481"/>
                <a:gd name="connsiteY51" fmla="*/ 612806 h 613051"/>
                <a:gd name="connsiteX52" fmla="*/ 323081 w 631481"/>
                <a:gd name="connsiteY52" fmla="*/ 606050 h 613051"/>
                <a:gd name="connsiteX53" fmla="*/ 319960 w 631481"/>
                <a:gd name="connsiteY53" fmla="*/ 604885 h 613051"/>
                <a:gd name="connsiteX54" fmla="*/ 321366 w 631481"/>
                <a:gd name="connsiteY54" fmla="*/ 604336 h 613051"/>
                <a:gd name="connsiteX55" fmla="*/ 609299 w 631481"/>
                <a:gd name="connsiteY55" fmla="*/ 94204 h 613051"/>
                <a:gd name="connsiteX56" fmla="*/ 614683 w 631481"/>
                <a:gd name="connsiteY56" fmla="*/ 100341 h 613051"/>
                <a:gd name="connsiteX57" fmla="*/ 616534 w 631481"/>
                <a:gd name="connsiteY57" fmla="*/ 101233 h 613051"/>
                <a:gd name="connsiteX58" fmla="*/ 581216 w 631481"/>
                <a:gd name="connsiteY58" fmla="*/ 228586 h 613051"/>
                <a:gd name="connsiteX59" fmla="*/ 520282 w 631481"/>
                <a:gd name="connsiteY59" fmla="*/ 364066 h 613051"/>
                <a:gd name="connsiteX60" fmla="*/ 337585 w 631481"/>
                <a:gd name="connsiteY60" fmla="*/ 593740 h 613051"/>
                <a:gd name="connsiteX61" fmla="*/ 341529 w 631481"/>
                <a:gd name="connsiteY61" fmla="*/ 597547 h 613051"/>
                <a:gd name="connsiteX62" fmla="*/ 526935 w 631481"/>
                <a:gd name="connsiteY62" fmla="*/ 367838 h 613051"/>
                <a:gd name="connsiteX63" fmla="*/ 595378 w 631481"/>
                <a:gd name="connsiteY63" fmla="*/ 215213 h 613051"/>
                <a:gd name="connsiteX64" fmla="*/ 584165 w 631481"/>
                <a:gd name="connsiteY64" fmla="*/ 250703 h 613051"/>
                <a:gd name="connsiteX65" fmla="*/ 519151 w 631481"/>
                <a:gd name="connsiteY65" fmla="*/ 386423 h 613051"/>
                <a:gd name="connsiteX66" fmla="*/ 341323 w 631481"/>
                <a:gd name="connsiteY66" fmla="*/ 606702 h 613051"/>
                <a:gd name="connsiteX67" fmla="*/ 345095 w 631481"/>
                <a:gd name="connsiteY67" fmla="*/ 610337 h 613051"/>
                <a:gd name="connsiteX68" fmla="*/ 525289 w 631481"/>
                <a:gd name="connsiteY68" fmla="*/ 389886 h 613051"/>
                <a:gd name="connsiteX69" fmla="*/ 628365 w 631481"/>
                <a:gd name="connsiteY69" fmla="*/ 113955 h 613051"/>
                <a:gd name="connsiteX70" fmla="*/ 631142 w 631481"/>
                <a:gd name="connsiteY70" fmla="*/ 110149 h 613051"/>
                <a:gd name="connsiteX71" fmla="*/ 515859 w 631481"/>
                <a:gd name="connsiteY71" fmla="*/ 82236 h 613051"/>
                <a:gd name="connsiteX72" fmla="*/ 519562 w 631481"/>
                <a:gd name="connsiteY72" fmla="*/ 59468 h 613051"/>
                <a:gd name="connsiteX73" fmla="*/ 543360 w 631481"/>
                <a:gd name="connsiteY73" fmla="*/ 64817 h 613051"/>
                <a:gd name="connsiteX74" fmla="*/ 539348 w 631481"/>
                <a:gd name="connsiteY74" fmla="*/ 81173 h 613051"/>
                <a:gd name="connsiteX75" fmla="*/ 537050 w 631481"/>
                <a:gd name="connsiteY75" fmla="*/ 100033 h 613051"/>
                <a:gd name="connsiteX76" fmla="*/ 540548 w 631481"/>
                <a:gd name="connsiteY76" fmla="*/ 100925 h 613051"/>
                <a:gd name="connsiteX77" fmla="*/ 546000 w 631481"/>
                <a:gd name="connsiteY77" fmla="*/ 82957 h 613051"/>
                <a:gd name="connsiteX78" fmla="*/ 548915 w 631481"/>
                <a:gd name="connsiteY78" fmla="*/ 66051 h 613051"/>
                <a:gd name="connsiteX79" fmla="*/ 576895 w 631481"/>
                <a:gd name="connsiteY79" fmla="*/ 71812 h 613051"/>
                <a:gd name="connsiteX80" fmla="*/ 570380 w 631481"/>
                <a:gd name="connsiteY80" fmla="*/ 87620 h 613051"/>
                <a:gd name="connsiteX81" fmla="*/ 564482 w 631481"/>
                <a:gd name="connsiteY81" fmla="*/ 106822 h 613051"/>
                <a:gd name="connsiteX82" fmla="*/ 568906 w 631481"/>
                <a:gd name="connsiteY82" fmla="*/ 107988 h 613051"/>
                <a:gd name="connsiteX83" fmla="*/ 575695 w 631481"/>
                <a:gd name="connsiteY83" fmla="*/ 91906 h 613051"/>
                <a:gd name="connsiteX84" fmla="*/ 581730 w 631481"/>
                <a:gd name="connsiteY84" fmla="*/ 72670 h 613051"/>
                <a:gd name="connsiteX85" fmla="*/ 586394 w 631481"/>
                <a:gd name="connsiteY85" fmla="*/ 73527 h 613051"/>
                <a:gd name="connsiteX86" fmla="*/ 576004 w 631481"/>
                <a:gd name="connsiteY86" fmla="*/ 113269 h 613051"/>
                <a:gd name="connsiteX87" fmla="*/ 511984 w 631481"/>
                <a:gd name="connsiteY87" fmla="*/ 99930 h 613051"/>
                <a:gd name="connsiteX88" fmla="*/ 515859 w 631481"/>
                <a:gd name="connsiteY88" fmla="*/ 82236 h 613051"/>
                <a:gd name="connsiteX89" fmla="*/ 512841 w 631481"/>
                <a:gd name="connsiteY89" fmla="*/ 57993 h 613051"/>
                <a:gd name="connsiteX90" fmla="*/ 514522 w 631481"/>
                <a:gd name="connsiteY90" fmla="*/ 58371 h 613051"/>
                <a:gd name="connsiteX91" fmla="*/ 509001 w 631481"/>
                <a:gd name="connsiteY91" fmla="*/ 80419 h 613051"/>
                <a:gd name="connsiteX92" fmla="*/ 505435 w 631481"/>
                <a:gd name="connsiteY92" fmla="*/ 98627 h 613051"/>
                <a:gd name="connsiteX93" fmla="*/ 484861 w 631481"/>
                <a:gd name="connsiteY93" fmla="*/ 94341 h 613051"/>
                <a:gd name="connsiteX94" fmla="*/ 489250 w 631481"/>
                <a:gd name="connsiteY94" fmla="*/ 74658 h 613051"/>
                <a:gd name="connsiteX95" fmla="*/ 490827 w 631481"/>
                <a:gd name="connsiteY95" fmla="*/ 55764 h 613051"/>
                <a:gd name="connsiteX96" fmla="*/ 489661 w 631481"/>
                <a:gd name="connsiteY96" fmla="*/ 55456 h 613051"/>
                <a:gd name="connsiteX97" fmla="*/ 483386 w 631481"/>
                <a:gd name="connsiteY97" fmla="*/ 73081 h 613051"/>
                <a:gd name="connsiteX98" fmla="*/ 479272 w 631481"/>
                <a:gd name="connsiteY98" fmla="*/ 93141 h 613051"/>
                <a:gd name="connsiteX99" fmla="*/ 458732 w 631481"/>
                <a:gd name="connsiteY99" fmla="*/ 88751 h 613051"/>
                <a:gd name="connsiteX100" fmla="*/ 467613 w 631481"/>
                <a:gd name="connsiteY100" fmla="*/ 48872 h 613051"/>
                <a:gd name="connsiteX101" fmla="*/ 512841 w 631481"/>
                <a:gd name="connsiteY101" fmla="*/ 57993 h 613051"/>
                <a:gd name="connsiteX102" fmla="*/ 445359 w 631481"/>
                <a:gd name="connsiteY102" fmla="*/ 44415 h 613051"/>
                <a:gd name="connsiteX103" fmla="*/ 463567 w 631481"/>
                <a:gd name="connsiteY103" fmla="*/ 48084 h 613051"/>
                <a:gd name="connsiteX104" fmla="*/ 452045 w 631481"/>
                <a:gd name="connsiteY104" fmla="*/ 87346 h 613051"/>
                <a:gd name="connsiteX105" fmla="*/ 440490 w 631481"/>
                <a:gd name="connsiteY105" fmla="*/ 84877 h 613051"/>
                <a:gd name="connsiteX106" fmla="*/ 444844 w 631481"/>
                <a:gd name="connsiteY106" fmla="*/ 61285 h 613051"/>
                <a:gd name="connsiteX107" fmla="*/ 445359 w 631481"/>
                <a:gd name="connsiteY107" fmla="*/ 44415 h 613051"/>
                <a:gd name="connsiteX108" fmla="*/ 416007 w 631481"/>
                <a:gd name="connsiteY108" fmla="*/ 38551 h 613051"/>
                <a:gd name="connsiteX109" fmla="*/ 420293 w 631481"/>
                <a:gd name="connsiteY109" fmla="*/ 39340 h 613051"/>
                <a:gd name="connsiteX110" fmla="*/ 443713 w 631481"/>
                <a:gd name="connsiteY110" fmla="*/ 44072 h 613051"/>
                <a:gd name="connsiteX111" fmla="*/ 437644 w 631481"/>
                <a:gd name="connsiteY111" fmla="*/ 62760 h 613051"/>
                <a:gd name="connsiteX112" fmla="*/ 433837 w 631481"/>
                <a:gd name="connsiteY112" fmla="*/ 83402 h 613051"/>
                <a:gd name="connsiteX113" fmla="*/ 410794 w 631481"/>
                <a:gd name="connsiteY113" fmla="*/ 78430 h 613051"/>
                <a:gd name="connsiteX114" fmla="*/ 412303 w 631481"/>
                <a:gd name="connsiteY114" fmla="*/ 62725 h 613051"/>
                <a:gd name="connsiteX115" fmla="*/ 416178 w 631481"/>
                <a:gd name="connsiteY115" fmla="*/ 39271 h 613051"/>
                <a:gd name="connsiteX116" fmla="*/ 416007 w 631481"/>
                <a:gd name="connsiteY116" fmla="*/ 38551 h 613051"/>
                <a:gd name="connsiteX117" fmla="*/ 412235 w 631481"/>
                <a:gd name="connsiteY117" fmla="*/ 37865 h 613051"/>
                <a:gd name="connsiteX118" fmla="*/ 411926 w 631481"/>
                <a:gd name="connsiteY118" fmla="*/ 38140 h 613051"/>
                <a:gd name="connsiteX119" fmla="*/ 406165 w 631481"/>
                <a:gd name="connsiteY119" fmla="*/ 58919 h 613051"/>
                <a:gd name="connsiteX120" fmla="*/ 404519 w 631481"/>
                <a:gd name="connsiteY120" fmla="*/ 77024 h 613051"/>
                <a:gd name="connsiteX121" fmla="*/ 387820 w 631481"/>
                <a:gd name="connsiteY121" fmla="*/ 73253 h 613051"/>
                <a:gd name="connsiteX122" fmla="*/ 391043 w 631481"/>
                <a:gd name="connsiteY122" fmla="*/ 58268 h 613051"/>
                <a:gd name="connsiteX123" fmla="*/ 394164 w 631481"/>
                <a:gd name="connsiteY123" fmla="*/ 34539 h 613051"/>
                <a:gd name="connsiteX124" fmla="*/ 412235 w 631481"/>
                <a:gd name="connsiteY124" fmla="*/ 37865 h 613051"/>
                <a:gd name="connsiteX125" fmla="*/ 392381 w 631481"/>
                <a:gd name="connsiteY125" fmla="*/ 34196 h 613051"/>
                <a:gd name="connsiteX126" fmla="*/ 385249 w 631481"/>
                <a:gd name="connsiteY126" fmla="*/ 56690 h 613051"/>
                <a:gd name="connsiteX127" fmla="*/ 381751 w 631481"/>
                <a:gd name="connsiteY127" fmla="*/ 71881 h 613051"/>
                <a:gd name="connsiteX128" fmla="*/ 361828 w 631481"/>
                <a:gd name="connsiteY128" fmla="*/ 67389 h 613051"/>
                <a:gd name="connsiteX129" fmla="*/ 365497 w 631481"/>
                <a:gd name="connsiteY129" fmla="*/ 51993 h 613051"/>
                <a:gd name="connsiteX130" fmla="*/ 367932 w 631481"/>
                <a:gd name="connsiteY130" fmla="*/ 34402 h 613051"/>
                <a:gd name="connsiteX131" fmla="*/ 366217 w 631481"/>
                <a:gd name="connsiteY131" fmla="*/ 33956 h 613051"/>
                <a:gd name="connsiteX132" fmla="*/ 360148 w 631481"/>
                <a:gd name="connsiteY132" fmla="*/ 50553 h 613051"/>
                <a:gd name="connsiteX133" fmla="*/ 356170 w 631481"/>
                <a:gd name="connsiteY133" fmla="*/ 66086 h 613051"/>
                <a:gd name="connsiteX134" fmla="*/ 348078 w 631481"/>
                <a:gd name="connsiteY134" fmla="*/ 64269 h 613051"/>
                <a:gd name="connsiteX135" fmla="*/ 351438 w 631481"/>
                <a:gd name="connsiteY135" fmla="*/ 48015 h 613051"/>
                <a:gd name="connsiteX136" fmla="*/ 353153 w 631481"/>
                <a:gd name="connsiteY136" fmla="*/ 28401 h 613051"/>
                <a:gd name="connsiteX137" fmla="*/ 351336 w 631481"/>
                <a:gd name="connsiteY137" fmla="*/ 27921 h 613051"/>
                <a:gd name="connsiteX138" fmla="*/ 345952 w 631481"/>
                <a:gd name="connsiteY138" fmla="*/ 43283 h 613051"/>
                <a:gd name="connsiteX139" fmla="*/ 342112 w 631481"/>
                <a:gd name="connsiteY139" fmla="*/ 62931 h 613051"/>
                <a:gd name="connsiteX140" fmla="*/ 325618 w 631481"/>
                <a:gd name="connsiteY140" fmla="*/ 59228 h 613051"/>
                <a:gd name="connsiteX141" fmla="*/ 325515 w 631481"/>
                <a:gd name="connsiteY141" fmla="*/ 59193 h 613051"/>
                <a:gd name="connsiteX142" fmla="*/ 332030 w 631481"/>
                <a:gd name="connsiteY142" fmla="*/ 23429 h 613051"/>
                <a:gd name="connsiteX143" fmla="*/ 392381 w 631481"/>
                <a:gd name="connsiteY143" fmla="*/ 34196 h 613051"/>
                <a:gd name="connsiteX144" fmla="*/ 312005 w 631481"/>
                <a:gd name="connsiteY144" fmla="*/ 19794 h 613051"/>
                <a:gd name="connsiteX145" fmla="*/ 327744 w 631481"/>
                <a:gd name="connsiteY145" fmla="*/ 22640 h 613051"/>
                <a:gd name="connsiteX146" fmla="*/ 323664 w 631481"/>
                <a:gd name="connsiteY146" fmla="*/ 42220 h 613051"/>
                <a:gd name="connsiteX147" fmla="*/ 319240 w 631481"/>
                <a:gd name="connsiteY147" fmla="*/ 57651 h 613051"/>
                <a:gd name="connsiteX148" fmla="*/ 303707 w 631481"/>
                <a:gd name="connsiteY148" fmla="*/ 53879 h 613051"/>
                <a:gd name="connsiteX149" fmla="*/ 308850 w 631481"/>
                <a:gd name="connsiteY149" fmla="*/ 35019 h 613051"/>
                <a:gd name="connsiteX150" fmla="*/ 312005 w 631481"/>
                <a:gd name="connsiteY150" fmla="*/ 19794 h 613051"/>
                <a:gd name="connsiteX151" fmla="*/ 290677 w 631481"/>
                <a:gd name="connsiteY151" fmla="*/ 15748 h 613051"/>
                <a:gd name="connsiteX152" fmla="*/ 307719 w 631481"/>
                <a:gd name="connsiteY152" fmla="*/ 19006 h 613051"/>
                <a:gd name="connsiteX153" fmla="*/ 303055 w 631481"/>
                <a:gd name="connsiteY153" fmla="*/ 33545 h 613051"/>
                <a:gd name="connsiteX154" fmla="*/ 298186 w 631481"/>
                <a:gd name="connsiteY154" fmla="*/ 52576 h 613051"/>
                <a:gd name="connsiteX155" fmla="*/ 284950 w 631481"/>
                <a:gd name="connsiteY155" fmla="*/ 49318 h 613051"/>
                <a:gd name="connsiteX156" fmla="*/ 288345 w 631481"/>
                <a:gd name="connsiteY156" fmla="*/ 32927 h 613051"/>
                <a:gd name="connsiteX157" fmla="*/ 290677 w 631481"/>
                <a:gd name="connsiteY157" fmla="*/ 15748 h 613051"/>
                <a:gd name="connsiteX158" fmla="*/ 286425 w 631481"/>
                <a:gd name="connsiteY158" fmla="*/ 14891 h 613051"/>
                <a:gd name="connsiteX159" fmla="*/ 281830 w 631481"/>
                <a:gd name="connsiteY159" fmla="*/ 31179 h 613051"/>
                <a:gd name="connsiteX160" fmla="*/ 278435 w 631481"/>
                <a:gd name="connsiteY160" fmla="*/ 47775 h 613051"/>
                <a:gd name="connsiteX161" fmla="*/ 264822 w 631481"/>
                <a:gd name="connsiteY161" fmla="*/ 44792 h 613051"/>
                <a:gd name="connsiteX162" fmla="*/ 267119 w 631481"/>
                <a:gd name="connsiteY162" fmla="*/ 42529 h 613051"/>
                <a:gd name="connsiteX163" fmla="*/ 273292 w 631481"/>
                <a:gd name="connsiteY163" fmla="*/ 12216 h 613051"/>
                <a:gd name="connsiteX164" fmla="*/ 286425 w 631481"/>
                <a:gd name="connsiteY164" fmla="*/ 14891 h 613051"/>
                <a:gd name="connsiteX165" fmla="*/ 246340 w 631481"/>
                <a:gd name="connsiteY165" fmla="*/ 5907 h 613051"/>
                <a:gd name="connsiteX166" fmla="*/ 267359 w 631481"/>
                <a:gd name="connsiteY166" fmla="*/ 10948 h 613051"/>
                <a:gd name="connsiteX167" fmla="*/ 266948 w 631481"/>
                <a:gd name="connsiteY167" fmla="*/ 12422 h 613051"/>
                <a:gd name="connsiteX168" fmla="*/ 260639 w 631481"/>
                <a:gd name="connsiteY168" fmla="*/ 40814 h 613051"/>
                <a:gd name="connsiteX169" fmla="*/ 262079 w 631481"/>
                <a:gd name="connsiteY169" fmla="*/ 44277 h 613051"/>
                <a:gd name="connsiteX170" fmla="*/ 243082 w 631481"/>
                <a:gd name="connsiteY170" fmla="*/ 41088 h 613051"/>
                <a:gd name="connsiteX171" fmla="*/ 246340 w 631481"/>
                <a:gd name="connsiteY171" fmla="*/ 5907 h 613051"/>
                <a:gd name="connsiteX172" fmla="*/ 9910 w 631481"/>
                <a:gd name="connsiteY172" fmla="*/ 391052 h 613051"/>
                <a:gd name="connsiteX173" fmla="*/ 170936 w 631481"/>
                <a:gd name="connsiteY173" fmla="*/ 224369 h 613051"/>
                <a:gd name="connsiteX174" fmla="*/ 221171 w 631481"/>
                <a:gd name="connsiteY174" fmla="*/ 119887 h 613051"/>
                <a:gd name="connsiteX175" fmla="*/ 242396 w 631481"/>
                <a:gd name="connsiteY175" fmla="*/ 45306 h 613051"/>
                <a:gd name="connsiteX176" fmla="*/ 319206 w 631481"/>
                <a:gd name="connsiteY176" fmla="*/ 65091 h 613051"/>
                <a:gd name="connsiteX177" fmla="*/ 321709 w 631481"/>
                <a:gd name="connsiteY177" fmla="*/ 65674 h 613051"/>
                <a:gd name="connsiteX178" fmla="*/ 323732 w 631481"/>
                <a:gd name="connsiteY178" fmla="*/ 66154 h 613051"/>
                <a:gd name="connsiteX179" fmla="*/ 341803 w 631481"/>
                <a:gd name="connsiteY179" fmla="*/ 70304 h 613051"/>
                <a:gd name="connsiteX180" fmla="*/ 345781 w 631481"/>
                <a:gd name="connsiteY180" fmla="*/ 71229 h 613051"/>
                <a:gd name="connsiteX181" fmla="*/ 380414 w 631481"/>
                <a:gd name="connsiteY181" fmla="*/ 79185 h 613051"/>
                <a:gd name="connsiteX182" fmla="*/ 379556 w 631481"/>
                <a:gd name="connsiteY182" fmla="*/ 83608 h 613051"/>
                <a:gd name="connsiteX183" fmla="*/ 384871 w 631481"/>
                <a:gd name="connsiteY183" fmla="*/ 85014 h 613051"/>
                <a:gd name="connsiteX184" fmla="*/ 386037 w 631481"/>
                <a:gd name="connsiteY184" fmla="*/ 80453 h 613051"/>
                <a:gd name="connsiteX185" fmla="*/ 407331 w 631481"/>
                <a:gd name="connsiteY185" fmla="*/ 85322 h 613051"/>
                <a:gd name="connsiteX186" fmla="*/ 574323 w 631481"/>
                <a:gd name="connsiteY186" fmla="*/ 120573 h 613051"/>
                <a:gd name="connsiteX187" fmla="*/ 552206 w 631481"/>
                <a:gd name="connsiteY187" fmla="*/ 204995 h 613051"/>
                <a:gd name="connsiteX188" fmla="*/ 491342 w 631481"/>
                <a:gd name="connsiteY188" fmla="*/ 346269 h 613051"/>
                <a:gd name="connsiteX189" fmla="*/ 415115 w 631481"/>
                <a:gd name="connsiteY189" fmla="*/ 459804 h 613051"/>
                <a:gd name="connsiteX190" fmla="*/ 326681 w 631481"/>
                <a:gd name="connsiteY190" fmla="*/ 549060 h 613051"/>
                <a:gd name="connsiteX191" fmla="*/ 167575 w 631481"/>
                <a:gd name="connsiteY191" fmla="*/ 469165 h 613051"/>
                <a:gd name="connsiteX192" fmla="*/ 83153 w 631481"/>
                <a:gd name="connsiteY192" fmla="*/ 426851 h 613051"/>
                <a:gd name="connsiteX193" fmla="*/ 9910 w 631481"/>
                <a:gd name="connsiteY193" fmla="*/ 391052 h 613051"/>
                <a:gd name="connsiteX194" fmla="*/ 494874 w 631481"/>
                <a:gd name="connsiteY194" fmla="*/ 358545 h 613051"/>
                <a:gd name="connsiteX195" fmla="*/ 324418 w 631481"/>
                <a:gd name="connsiteY195" fmla="*/ 578173 h 613051"/>
                <a:gd name="connsiteX196" fmla="*/ 13579 w 631481"/>
                <a:gd name="connsiteY196" fmla="*/ 428291 h 613051"/>
                <a:gd name="connsiteX197" fmla="*/ 10733 w 631481"/>
                <a:gd name="connsiteY197" fmla="*/ 427125 h 613051"/>
                <a:gd name="connsiteX198" fmla="*/ 5658 w 631481"/>
                <a:gd name="connsiteY198" fmla="*/ 425034 h 613051"/>
                <a:gd name="connsiteX199" fmla="*/ 12207 w 631481"/>
                <a:gd name="connsiteY199" fmla="*/ 416633 h 613051"/>
                <a:gd name="connsiteX200" fmla="*/ 19477 w 631481"/>
                <a:gd name="connsiteY200" fmla="*/ 404048 h 613051"/>
                <a:gd name="connsiteX201" fmla="*/ 72626 w 631481"/>
                <a:gd name="connsiteY201" fmla="*/ 430006 h 613051"/>
                <a:gd name="connsiteX202" fmla="*/ 156877 w 631481"/>
                <a:gd name="connsiteY202" fmla="*/ 472594 h 613051"/>
                <a:gd name="connsiteX203" fmla="*/ 320372 w 631481"/>
                <a:gd name="connsiteY203" fmla="*/ 555027 h 613051"/>
                <a:gd name="connsiteX204" fmla="*/ 317423 w 631481"/>
                <a:gd name="connsiteY204" fmla="*/ 557907 h 613051"/>
                <a:gd name="connsiteX205" fmla="*/ 321778 w 631481"/>
                <a:gd name="connsiteY205" fmla="*/ 563359 h 613051"/>
                <a:gd name="connsiteX206" fmla="*/ 421184 w 631481"/>
                <a:gd name="connsiteY206" fmla="*/ 465702 h 613051"/>
                <a:gd name="connsiteX207" fmla="*/ 498748 w 631481"/>
                <a:gd name="connsiteY207" fmla="*/ 350453 h 613051"/>
                <a:gd name="connsiteX208" fmla="*/ 558173 w 631481"/>
                <a:gd name="connsiteY208" fmla="*/ 213259 h 613051"/>
                <a:gd name="connsiteX209" fmla="*/ 584953 w 631481"/>
                <a:gd name="connsiteY209" fmla="*/ 121601 h 613051"/>
                <a:gd name="connsiteX210" fmla="*/ 586051 w 631481"/>
                <a:gd name="connsiteY210" fmla="*/ 116081 h 613051"/>
                <a:gd name="connsiteX211" fmla="*/ 592189 w 631481"/>
                <a:gd name="connsiteY211" fmla="*/ 74384 h 613051"/>
                <a:gd name="connsiteX212" fmla="*/ 595103 w 631481"/>
                <a:gd name="connsiteY212" fmla="*/ 74761 h 613051"/>
                <a:gd name="connsiteX213" fmla="*/ 594897 w 631481"/>
                <a:gd name="connsiteY213" fmla="*/ 76510 h 613051"/>
                <a:gd name="connsiteX214" fmla="*/ 597126 w 631481"/>
                <a:gd name="connsiteY214" fmla="*/ 80213 h 613051"/>
                <a:gd name="connsiteX215" fmla="*/ 593594 w 631481"/>
                <a:gd name="connsiteY215" fmla="*/ 81791 h 613051"/>
                <a:gd name="connsiteX216" fmla="*/ 494874 w 631481"/>
                <a:gd name="connsiteY216" fmla="*/ 358545 h 613051"/>
                <a:gd name="connsiteX217" fmla="*/ 602887 w 631481"/>
                <a:gd name="connsiteY217" fmla="*/ 91701 h 613051"/>
                <a:gd name="connsiteX218" fmla="*/ 592531 w 631481"/>
                <a:gd name="connsiteY218" fmla="*/ 139878 h 613051"/>
                <a:gd name="connsiteX219" fmla="*/ 598018 w 631481"/>
                <a:gd name="connsiteY219" fmla="*/ 81791 h 613051"/>
                <a:gd name="connsiteX220" fmla="*/ 597504 w 631481"/>
                <a:gd name="connsiteY220" fmla="*/ 80625 h 613051"/>
                <a:gd name="connsiteX221" fmla="*/ 603127 w 631481"/>
                <a:gd name="connsiteY221" fmla="*/ 87106 h 613051"/>
                <a:gd name="connsiteX222" fmla="*/ 605150 w 631481"/>
                <a:gd name="connsiteY222" fmla="*/ 89403 h 613051"/>
                <a:gd name="connsiteX223" fmla="*/ 602887 w 631481"/>
                <a:gd name="connsiteY223" fmla="*/ 91701 h 613051"/>
                <a:gd name="connsiteX224" fmla="*/ 623735 w 631481"/>
                <a:gd name="connsiteY224" fmla="*/ 111109 h 613051"/>
                <a:gd name="connsiteX225" fmla="*/ 612626 w 631481"/>
                <a:gd name="connsiteY225" fmla="*/ 152291 h 613051"/>
                <a:gd name="connsiteX226" fmla="*/ 620889 w 631481"/>
                <a:gd name="connsiteY226" fmla="*/ 103428 h 613051"/>
                <a:gd name="connsiteX227" fmla="*/ 624695 w 631481"/>
                <a:gd name="connsiteY227" fmla="*/ 109737 h 613051"/>
                <a:gd name="connsiteX228" fmla="*/ 623735 w 631481"/>
                <a:gd name="connsiteY228" fmla="*/ 111109 h 61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631481" h="613051">
                  <a:moveTo>
                    <a:pt x="631142" y="110149"/>
                  </a:moveTo>
                  <a:cubicBezTo>
                    <a:pt x="628536" y="105245"/>
                    <a:pt x="625484" y="99999"/>
                    <a:pt x="621884" y="95712"/>
                  </a:cubicBezTo>
                  <a:cubicBezTo>
                    <a:pt x="621850" y="95678"/>
                    <a:pt x="621815" y="95678"/>
                    <a:pt x="621781" y="95644"/>
                  </a:cubicBezTo>
                  <a:cubicBezTo>
                    <a:pt x="621952" y="94032"/>
                    <a:pt x="622158" y="92421"/>
                    <a:pt x="622329" y="90843"/>
                  </a:cubicBezTo>
                  <a:cubicBezTo>
                    <a:pt x="622467" y="89129"/>
                    <a:pt x="619689" y="88820"/>
                    <a:pt x="619278" y="90432"/>
                  </a:cubicBezTo>
                  <a:cubicBezTo>
                    <a:pt x="618866" y="92078"/>
                    <a:pt x="618455" y="93758"/>
                    <a:pt x="618009" y="95404"/>
                  </a:cubicBezTo>
                  <a:cubicBezTo>
                    <a:pt x="614889" y="91701"/>
                    <a:pt x="611597" y="86660"/>
                    <a:pt x="608373" y="83025"/>
                  </a:cubicBezTo>
                  <a:cubicBezTo>
                    <a:pt x="605665" y="80008"/>
                    <a:pt x="603093" y="79493"/>
                    <a:pt x="599801" y="72395"/>
                  </a:cubicBezTo>
                  <a:lnTo>
                    <a:pt x="599835" y="72395"/>
                  </a:lnTo>
                  <a:cubicBezTo>
                    <a:pt x="603401" y="72395"/>
                    <a:pt x="604464" y="69069"/>
                    <a:pt x="601378" y="68109"/>
                  </a:cubicBezTo>
                  <a:cubicBezTo>
                    <a:pt x="599047" y="67355"/>
                    <a:pt x="595823" y="68177"/>
                    <a:pt x="595823" y="67492"/>
                  </a:cubicBezTo>
                  <a:lnTo>
                    <a:pt x="595823" y="67492"/>
                  </a:lnTo>
                  <a:cubicBezTo>
                    <a:pt x="595823" y="65194"/>
                    <a:pt x="591434" y="64748"/>
                    <a:pt x="590234" y="66326"/>
                  </a:cubicBezTo>
                  <a:cubicBezTo>
                    <a:pt x="566094" y="59777"/>
                    <a:pt x="539931" y="55970"/>
                    <a:pt x="515551" y="50964"/>
                  </a:cubicBezTo>
                  <a:cubicBezTo>
                    <a:pt x="484724" y="44586"/>
                    <a:pt x="453485" y="38448"/>
                    <a:pt x="422624" y="32413"/>
                  </a:cubicBezTo>
                  <a:cubicBezTo>
                    <a:pt x="364366" y="20995"/>
                    <a:pt x="304804" y="6421"/>
                    <a:pt x="245620" y="489"/>
                  </a:cubicBezTo>
                  <a:cubicBezTo>
                    <a:pt x="244899" y="-25"/>
                    <a:pt x="243836" y="-162"/>
                    <a:pt x="243048" y="215"/>
                  </a:cubicBezTo>
                  <a:cubicBezTo>
                    <a:pt x="242979" y="215"/>
                    <a:pt x="242876" y="215"/>
                    <a:pt x="242808" y="181"/>
                  </a:cubicBezTo>
                  <a:cubicBezTo>
                    <a:pt x="240339" y="-60"/>
                    <a:pt x="239653" y="3095"/>
                    <a:pt x="241231" y="4432"/>
                  </a:cubicBezTo>
                  <a:cubicBezTo>
                    <a:pt x="232898" y="38894"/>
                    <a:pt x="228234" y="73527"/>
                    <a:pt x="217125" y="107543"/>
                  </a:cubicBezTo>
                  <a:cubicBezTo>
                    <a:pt x="204780" y="145364"/>
                    <a:pt x="187532" y="181575"/>
                    <a:pt x="166993" y="215865"/>
                  </a:cubicBezTo>
                  <a:cubicBezTo>
                    <a:pt x="126153" y="284102"/>
                    <a:pt x="71186" y="339274"/>
                    <a:pt x="5898" y="385806"/>
                  </a:cubicBezTo>
                  <a:cubicBezTo>
                    <a:pt x="4527" y="386800"/>
                    <a:pt x="4218" y="388275"/>
                    <a:pt x="4595" y="389543"/>
                  </a:cubicBezTo>
                  <a:cubicBezTo>
                    <a:pt x="4286" y="389475"/>
                    <a:pt x="4012" y="389372"/>
                    <a:pt x="3704" y="389269"/>
                  </a:cubicBezTo>
                  <a:cubicBezTo>
                    <a:pt x="2092" y="388892"/>
                    <a:pt x="617" y="390949"/>
                    <a:pt x="1989" y="392081"/>
                  </a:cubicBezTo>
                  <a:cubicBezTo>
                    <a:pt x="6207" y="395613"/>
                    <a:pt x="10870" y="398802"/>
                    <a:pt x="15739" y="401785"/>
                  </a:cubicBezTo>
                  <a:cubicBezTo>
                    <a:pt x="12928" y="405111"/>
                    <a:pt x="10664" y="408883"/>
                    <a:pt x="8298" y="412518"/>
                  </a:cubicBezTo>
                  <a:cubicBezTo>
                    <a:pt x="6138" y="415809"/>
                    <a:pt x="1920" y="419822"/>
                    <a:pt x="2709" y="423902"/>
                  </a:cubicBezTo>
                  <a:cubicBezTo>
                    <a:pt x="377" y="423216"/>
                    <a:pt x="-1166" y="426988"/>
                    <a:pt x="1132" y="428051"/>
                  </a:cubicBezTo>
                  <a:cubicBezTo>
                    <a:pt x="3498" y="429148"/>
                    <a:pt x="5864" y="430280"/>
                    <a:pt x="8230" y="431377"/>
                  </a:cubicBezTo>
                  <a:cubicBezTo>
                    <a:pt x="3635" y="444407"/>
                    <a:pt x="15842" y="453700"/>
                    <a:pt x="27569" y="459598"/>
                  </a:cubicBezTo>
                  <a:cubicBezTo>
                    <a:pt x="59665" y="475749"/>
                    <a:pt x="92069" y="491316"/>
                    <a:pt x="124404" y="507021"/>
                  </a:cubicBezTo>
                  <a:cubicBezTo>
                    <a:pt x="186881" y="537368"/>
                    <a:pt x="248808" y="569120"/>
                    <a:pt x="312005" y="598027"/>
                  </a:cubicBezTo>
                  <a:cubicBezTo>
                    <a:pt x="315708" y="599707"/>
                    <a:pt x="318932" y="594563"/>
                    <a:pt x="315228" y="592678"/>
                  </a:cubicBezTo>
                  <a:cubicBezTo>
                    <a:pt x="266296" y="567474"/>
                    <a:pt x="216096" y="544363"/>
                    <a:pt x="166547" y="520326"/>
                  </a:cubicBezTo>
                  <a:cubicBezTo>
                    <a:pt x="140658" y="507775"/>
                    <a:pt x="114872" y="495088"/>
                    <a:pt x="88811" y="482812"/>
                  </a:cubicBezTo>
                  <a:cubicBezTo>
                    <a:pt x="75781" y="476674"/>
                    <a:pt x="62923" y="470262"/>
                    <a:pt x="49995" y="463987"/>
                  </a:cubicBezTo>
                  <a:cubicBezTo>
                    <a:pt x="39571" y="458946"/>
                    <a:pt x="10939" y="449997"/>
                    <a:pt x="12688" y="433469"/>
                  </a:cubicBezTo>
                  <a:cubicBezTo>
                    <a:pt x="117992" y="482778"/>
                    <a:pt x="222817" y="531676"/>
                    <a:pt x="325069" y="586985"/>
                  </a:cubicBezTo>
                  <a:cubicBezTo>
                    <a:pt x="329150" y="589180"/>
                    <a:pt x="332750" y="583556"/>
                    <a:pt x="329390" y="581019"/>
                  </a:cubicBezTo>
                  <a:cubicBezTo>
                    <a:pt x="398004" y="516828"/>
                    <a:pt x="454651" y="442762"/>
                    <a:pt x="500737" y="361906"/>
                  </a:cubicBezTo>
                  <a:cubicBezTo>
                    <a:pt x="523883" y="321341"/>
                    <a:pt x="543840" y="279095"/>
                    <a:pt x="561568" y="236096"/>
                  </a:cubicBezTo>
                  <a:cubicBezTo>
                    <a:pt x="567363" y="222071"/>
                    <a:pt x="572883" y="207738"/>
                    <a:pt x="577890" y="193130"/>
                  </a:cubicBezTo>
                  <a:cubicBezTo>
                    <a:pt x="529644" y="348292"/>
                    <a:pt x="438535" y="486961"/>
                    <a:pt x="318074" y="601147"/>
                  </a:cubicBezTo>
                  <a:cubicBezTo>
                    <a:pt x="317011" y="602141"/>
                    <a:pt x="317251" y="603376"/>
                    <a:pt x="318006" y="604165"/>
                  </a:cubicBezTo>
                  <a:cubicBezTo>
                    <a:pt x="264753" y="584517"/>
                    <a:pt x="212495" y="562776"/>
                    <a:pt x="161266" y="538602"/>
                  </a:cubicBezTo>
                  <a:cubicBezTo>
                    <a:pt x="134760" y="526086"/>
                    <a:pt x="108700" y="512576"/>
                    <a:pt x="82845" y="498826"/>
                  </a:cubicBezTo>
                  <a:cubicBezTo>
                    <a:pt x="57127" y="485178"/>
                    <a:pt x="32130" y="468891"/>
                    <a:pt x="5624" y="456889"/>
                  </a:cubicBezTo>
                  <a:cubicBezTo>
                    <a:pt x="3292" y="455826"/>
                    <a:pt x="1680" y="458672"/>
                    <a:pt x="3669" y="460147"/>
                  </a:cubicBezTo>
                  <a:cubicBezTo>
                    <a:pt x="26712" y="477394"/>
                    <a:pt x="54110" y="490733"/>
                    <a:pt x="79553" y="504346"/>
                  </a:cubicBezTo>
                  <a:cubicBezTo>
                    <a:pt x="105408" y="518165"/>
                    <a:pt x="131640" y="531264"/>
                    <a:pt x="158214" y="543711"/>
                  </a:cubicBezTo>
                  <a:cubicBezTo>
                    <a:pt x="211638" y="568743"/>
                    <a:pt x="265816" y="592095"/>
                    <a:pt x="321160" y="612806"/>
                  </a:cubicBezTo>
                  <a:cubicBezTo>
                    <a:pt x="325515" y="614417"/>
                    <a:pt x="327401" y="607628"/>
                    <a:pt x="323081" y="606050"/>
                  </a:cubicBezTo>
                  <a:cubicBezTo>
                    <a:pt x="322052" y="605673"/>
                    <a:pt x="320989" y="605262"/>
                    <a:pt x="319960" y="604885"/>
                  </a:cubicBezTo>
                  <a:cubicBezTo>
                    <a:pt x="320440" y="604850"/>
                    <a:pt x="320920" y="604713"/>
                    <a:pt x="321366" y="604336"/>
                  </a:cubicBezTo>
                  <a:cubicBezTo>
                    <a:pt x="473545" y="473417"/>
                    <a:pt x="573295" y="286948"/>
                    <a:pt x="609299" y="94204"/>
                  </a:cubicBezTo>
                  <a:cubicBezTo>
                    <a:pt x="611082" y="96261"/>
                    <a:pt x="612831" y="98353"/>
                    <a:pt x="614683" y="100341"/>
                  </a:cubicBezTo>
                  <a:cubicBezTo>
                    <a:pt x="615266" y="100959"/>
                    <a:pt x="615917" y="101199"/>
                    <a:pt x="616534" y="101233"/>
                  </a:cubicBezTo>
                  <a:cubicBezTo>
                    <a:pt x="605768" y="144061"/>
                    <a:pt x="595858" y="186718"/>
                    <a:pt x="581216" y="228586"/>
                  </a:cubicBezTo>
                  <a:cubicBezTo>
                    <a:pt x="564859" y="275323"/>
                    <a:pt x="544285" y="320552"/>
                    <a:pt x="520282" y="364066"/>
                  </a:cubicBezTo>
                  <a:cubicBezTo>
                    <a:pt x="473031" y="449688"/>
                    <a:pt x="410863" y="527526"/>
                    <a:pt x="337585" y="593740"/>
                  </a:cubicBezTo>
                  <a:cubicBezTo>
                    <a:pt x="334945" y="596107"/>
                    <a:pt x="338888" y="599878"/>
                    <a:pt x="341529" y="597547"/>
                  </a:cubicBezTo>
                  <a:cubicBezTo>
                    <a:pt x="416144" y="531401"/>
                    <a:pt x="478551" y="453872"/>
                    <a:pt x="526935" y="367838"/>
                  </a:cubicBezTo>
                  <a:cubicBezTo>
                    <a:pt x="553612" y="320381"/>
                    <a:pt x="577787" y="268603"/>
                    <a:pt x="595378" y="215213"/>
                  </a:cubicBezTo>
                  <a:cubicBezTo>
                    <a:pt x="591880" y="227112"/>
                    <a:pt x="588177" y="238942"/>
                    <a:pt x="584165" y="250703"/>
                  </a:cubicBezTo>
                  <a:cubicBezTo>
                    <a:pt x="567946" y="298332"/>
                    <a:pt x="545348" y="343218"/>
                    <a:pt x="519151" y="386423"/>
                  </a:cubicBezTo>
                  <a:cubicBezTo>
                    <a:pt x="470425" y="466696"/>
                    <a:pt x="413812" y="544877"/>
                    <a:pt x="341323" y="606702"/>
                  </a:cubicBezTo>
                  <a:cubicBezTo>
                    <a:pt x="338717" y="608931"/>
                    <a:pt x="342489" y="612463"/>
                    <a:pt x="345095" y="610337"/>
                  </a:cubicBezTo>
                  <a:cubicBezTo>
                    <a:pt x="419093" y="549643"/>
                    <a:pt x="475980" y="470056"/>
                    <a:pt x="525289" y="389886"/>
                  </a:cubicBezTo>
                  <a:cubicBezTo>
                    <a:pt x="577821" y="304504"/>
                    <a:pt x="608099" y="210927"/>
                    <a:pt x="628365" y="113955"/>
                  </a:cubicBezTo>
                  <a:cubicBezTo>
                    <a:pt x="630250" y="114229"/>
                    <a:pt x="632308" y="112343"/>
                    <a:pt x="631142" y="110149"/>
                  </a:cubicBezTo>
                  <a:close/>
                  <a:moveTo>
                    <a:pt x="515859" y="82236"/>
                  </a:moveTo>
                  <a:cubicBezTo>
                    <a:pt x="517333" y="74796"/>
                    <a:pt x="519391" y="67114"/>
                    <a:pt x="519562" y="59468"/>
                  </a:cubicBezTo>
                  <a:cubicBezTo>
                    <a:pt x="527483" y="61182"/>
                    <a:pt x="535404" y="63000"/>
                    <a:pt x="543360" y="64817"/>
                  </a:cubicBezTo>
                  <a:cubicBezTo>
                    <a:pt x="541542" y="70132"/>
                    <a:pt x="540514" y="75687"/>
                    <a:pt x="539348" y="81173"/>
                  </a:cubicBezTo>
                  <a:cubicBezTo>
                    <a:pt x="538045" y="87243"/>
                    <a:pt x="535199" y="93964"/>
                    <a:pt x="537050" y="100033"/>
                  </a:cubicBezTo>
                  <a:cubicBezTo>
                    <a:pt x="537462" y="101370"/>
                    <a:pt x="539519" y="102159"/>
                    <a:pt x="540548" y="100925"/>
                  </a:cubicBezTo>
                  <a:cubicBezTo>
                    <a:pt x="544697" y="95952"/>
                    <a:pt x="544765" y="89094"/>
                    <a:pt x="546000" y="82957"/>
                  </a:cubicBezTo>
                  <a:cubicBezTo>
                    <a:pt x="547131" y="77401"/>
                    <a:pt x="548435" y="71744"/>
                    <a:pt x="548915" y="66051"/>
                  </a:cubicBezTo>
                  <a:cubicBezTo>
                    <a:pt x="558207" y="68143"/>
                    <a:pt x="567534" y="70064"/>
                    <a:pt x="576895" y="71812"/>
                  </a:cubicBezTo>
                  <a:cubicBezTo>
                    <a:pt x="574221" y="76853"/>
                    <a:pt x="572369" y="82339"/>
                    <a:pt x="570380" y="87620"/>
                  </a:cubicBezTo>
                  <a:cubicBezTo>
                    <a:pt x="568117" y="93724"/>
                    <a:pt x="564585" y="100307"/>
                    <a:pt x="564482" y="106822"/>
                  </a:cubicBezTo>
                  <a:cubicBezTo>
                    <a:pt x="564448" y="109325"/>
                    <a:pt x="567568" y="109668"/>
                    <a:pt x="568906" y="107988"/>
                  </a:cubicBezTo>
                  <a:cubicBezTo>
                    <a:pt x="572506" y="103462"/>
                    <a:pt x="573741" y="97290"/>
                    <a:pt x="575695" y="91906"/>
                  </a:cubicBezTo>
                  <a:cubicBezTo>
                    <a:pt x="577924" y="85631"/>
                    <a:pt x="580496" y="79219"/>
                    <a:pt x="581730" y="72670"/>
                  </a:cubicBezTo>
                  <a:cubicBezTo>
                    <a:pt x="583307" y="72944"/>
                    <a:pt x="584850" y="73287"/>
                    <a:pt x="586394" y="73527"/>
                  </a:cubicBezTo>
                  <a:cubicBezTo>
                    <a:pt x="582587" y="86694"/>
                    <a:pt x="579193" y="99964"/>
                    <a:pt x="576004" y="113269"/>
                  </a:cubicBezTo>
                  <a:cubicBezTo>
                    <a:pt x="554641" y="108983"/>
                    <a:pt x="533313" y="104422"/>
                    <a:pt x="511984" y="99930"/>
                  </a:cubicBezTo>
                  <a:cubicBezTo>
                    <a:pt x="514282" y="94444"/>
                    <a:pt x="514727" y="87963"/>
                    <a:pt x="515859" y="82236"/>
                  </a:cubicBezTo>
                  <a:close/>
                  <a:moveTo>
                    <a:pt x="512841" y="57993"/>
                  </a:moveTo>
                  <a:cubicBezTo>
                    <a:pt x="513390" y="58096"/>
                    <a:pt x="513973" y="58233"/>
                    <a:pt x="514522" y="58371"/>
                  </a:cubicBezTo>
                  <a:cubicBezTo>
                    <a:pt x="511710" y="65400"/>
                    <a:pt x="510544" y="73047"/>
                    <a:pt x="509001" y="80419"/>
                  </a:cubicBezTo>
                  <a:cubicBezTo>
                    <a:pt x="507767" y="86317"/>
                    <a:pt x="505503" y="92558"/>
                    <a:pt x="505435" y="98627"/>
                  </a:cubicBezTo>
                  <a:cubicBezTo>
                    <a:pt x="498577" y="97187"/>
                    <a:pt x="491719" y="95815"/>
                    <a:pt x="484861" y="94341"/>
                  </a:cubicBezTo>
                  <a:cubicBezTo>
                    <a:pt x="486815" y="87929"/>
                    <a:pt x="487878" y="81208"/>
                    <a:pt x="489250" y="74658"/>
                  </a:cubicBezTo>
                  <a:cubicBezTo>
                    <a:pt x="490519" y="68658"/>
                    <a:pt x="493159" y="61697"/>
                    <a:pt x="490827" y="55764"/>
                  </a:cubicBezTo>
                  <a:cubicBezTo>
                    <a:pt x="490656" y="55319"/>
                    <a:pt x="490073" y="55079"/>
                    <a:pt x="489661" y="55456"/>
                  </a:cubicBezTo>
                  <a:cubicBezTo>
                    <a:pt x="485067" y="60017"/>
                    <a:pt x="484690" y="67046"/>
                    <a:pt x="483386" y="73081"/>
                  </a:cubicBezTo>
                  <a:cubicBezTo>
                    <a:pt x="481946" y="79733"/>
                    <a:pt x="480197" y="86386"/>
                    <a:pt x="479272" y="93141"/>
                  </a:cubicBezTo>
                  <a:cubicBezTo>
                    <a:pt x="472414" y="91666"/>
                    <a:pt x="465556" y="90226"/>
                    <a:pt x="458732" y="88751"/>
                  </a:cubicBezTo>
                  <a:cubicBezTo>
                    <a:pt x="462950" y="75961"/>
                    <a:pt x="466104" y="62280"/>
                    <a:pt x="467613" y="48872"/>
                  </a:cubicBezTo>
                  <a:cubicBezTo>
                    <a:pt x="482701" y="51890"/>
                    <a:pt x="497788" y="54907"/>
                    <a:pt x="512841" y="57993"/>
                  </a:cubicBezTo>
                  <a:close/>
                  <a:moveTo>
                    <a:pt x="445359" y="44415"/>
                  </a:moveTo>
                  <a:cubicBezTo>
                    <a:pt x="451428" y="45615"/>
                    <a:pt x="457497" y="46849"/>
                    <a:pt x="463567" y="48084"/>
                  </a:cubicBezTo>
                  <a:cubicBezTo>
                    <a:pt x="458389" y="60599"/>
                    <a:pt x="454514" y="74110"/>
                    <a:pt x="452045" y="87346"/>
                  </a:cubicBezTo>
                  <a:cubicBezTo>
                    <a:pt x="448205" y="86523"/>
                    <a:pt x="444330" y="85700"/>
                    <a:pt x="440490" y="84877"/>
                  </a:cubicBezTo>
                  <a:cubicBezTo>
                    <a:pt x="442238" y="77093"/>
                    <a:pt x="443439" y="69138"/>
                    <a:pt x="444844" y="61285"/>
                  </a:cubicBezTo>
                  <a:cubicBezTo>
                    <a:pt x="445770" y="55730"/>
                    <a:pt x="447622" y="49627"/>
                    <a:pt x="445359" y="44415"/>
                  </a:cubicBezTo>
                  <a:close/>
                  <a:moveTo>
                    <a:pt x="416007" y="38551"/>
                  </a:moveTo>
                  <a:cubicBezTo>
                    <a:pt x="417447" y="38825"/>
                    <a:pt x="418887" y="39065"/>
                    <a:pt x="420293" y="39340"/>
                  </a:cubicBezTo>
                  <a:cubicBezTo>
                    <a:pt x="428111" y="40883"/>
                    <a:pt x="435895" y="42494"/>
                    <a:pt x="443713" y="44072"/>
                  </a:cubicBezTo>
                  <a:cubicBezTo>
                    <a:pt x="439084" y="48769"/>
                    <a:pt x="438844" y="56553"/>
                    <a:pt x="437644" y="62760"/>
                  </a:cubicBezTo>
                  <a:cubicBezTo>
                    <a:pt x="436306" y="69618"/>
                    <a:pt x="434866" y="76510"/>
                    <a:pt x="433837" y="83402"/>
                  </a:cubicBezTo>
                  <a:cubicBezTo>
                    <a:pt x="426156" y="81722"/>
                    <a:pt x="418475" y="80111"/>
                    <a:pt x="410794" y="78430"/>
                  </a:cubicBezTo>
                  <a:cubicBezTo>
                    <a:pt x="411892" y="73355"/>
                    <a:pt x="411720" y="67869"/>
                    <a:pt x="412303" y="62725"/>
                  </a:cubicBezTo>
                  <a:cubicBezTo>
                    <a:pt x="413195" y="54839"/>
                    <a:pt x="415561" y="47158"/>
                    <a:pt x="416178" y="39271"/>
                  </a:cubicBezTo>
                  <a:cubicBezTo>
                    <a:pt x="416247" y="38997"/>
                    <a:pt x="416075" y="38791"/>
                    <a:pt x="416007" y="38551"/>
                  </a:cubicBezTo>
                  <a:close/>
                  <a:moveTo>
                    <a:pt x="412235" y="37865"/>
                  </a:moveTo>
                  <a:cubicBezTo>
                    <a:pt x="412132" y="37968"/>
                    <a:pt x="411995" y="38002"/>
                    <a:pt x="411926" y="38140"/>
                  </a:cubicBezTo>
                  <a:cubicBezTo>
                    <a:pt x="408634" y="44655"/>
                    <a:pt x="407365" y="51787"/>
                    <a:pt x="406165" y="58919"/>
                  </a:cubicBezTo>
                  <a:cubicBezTo>
                    <a:pt x="405205" y="64646"/>
                    <a:pt x="403936" y="71092"/>
                    <a:pt x="404519" y="77024"/>
                  </a:cubicBezTo>
                  <a:cubicBezTo>
                    <a:pt x="398965" y="75790"/>
                    <a:pt x="393375" y="74521"/>
                    <a:pt x="387820" y="73253"/>
                  </a:cubicBezTo>
                  <a:cubicBezTo>
                    <a:pt x="388952" y="68246"/>
                    <a:pt x="389980" y="63240"/>
                    <a:pt x="391043" y="58268"/>
                  </a:cubicBezTo>
                  <a:cubicBezTo>
                    <a:pt x="392689" y="50518"/>
                    <a:pt x="395775" y="42426"/>
                    <a:pt x="394164" y="34539"/>
                  </a:cubicBezTo>
                  <a:cubicBezTo>
                    <a:pt x="400199" y="35636"/>
                    <a:pt x="406200" y="36734"/>
                    <a:pt x="412235" y="37865"/>
                  </a:cubicBezTo>
                  <a:close/>
                  <a:moveTo>
                    <a:pt x="392381" y="34196"/>
                  </a:moveTo>
                  <a:cubicBezTo>
                    <a:pt x="387649" y="40574"/>
                    <a:pt x="386997" y="49147"/>
                    <a:pt x="385249" y="56690"/>
                  </a:cubicBezTo>
                  <a:cubicBezTo>
                    <a:pt x="384083" y="61731"/>
                    <a:pt x="382848" y="66806"/>
                    <a:pt x="381751" y="71881"/>
                  </a:cubicBezTo>
                  <a:cubicBezTo>
                    <a:pt x="375099" y="70372"/>
                    <a:pt x="368446" y="68898"/>
                    <a:pt x="361828" y="67389"/>
                  </a:cubicBezTo>
                  <a:cubicBezTo>
                    <a:pt x="363337" y="62348"/>
                    <a:pt x="364366" y="57102"/>
                    <a:pt x="365497" y="51993"/>
                  </a:cubicBezTo>
                  <a:cubicBezTo>
                    <a:pt x="366800" y="46198"/>
                    <a:pt x="368378" y="40334"/>
                    <a:pt x="367932" y="34402"/>
                  </a:cubicBezTo>
                  <a:cubicBezTo>
                    <a:pt x="367863" y="33545"/>
                    <a:pt x="366732" y="33167"/>
                    <a:pt x="366217" y="33956"/>
                  </a:cubicBezTo>
                  <a:cubicBezTo>
                    <a:pt x="363028" y="39031"/>
                    <a:pt x="361725" y="44860"/>
                    <a:pt x="360148" y="50553"/>
                  </a:cubicBezTo>
                  <a:cubicBezTo>
                    <a:pt x="358708" y="55662"/>
                    <a:pt x="357199" y="60840"/>
                    <a:pt x="356170" y="66086"/>
                  </a:cubicBezTo>
                  <a:cubicBezTo>
                    <a:pt x="353462" y="65469"/>
                    <a:pt x="350787" y="64886"/>
                    <a:pt x="348078" y="64269"/>
                  </a:cubicBezTo>
                  <a:cubicBezTo>
                    <a:pt x="349312" y="58885"/>
                    <a:pt x="350375" y="53433"/>
                    <a:pt x="351438" y="48015"/>
                  </a:cubicBezTo>
                  <a:cubicBezTo>
                    <a:pt x="352673" y="41809"/>
                    <a:pt x="355485" y="34539"/>
                    <a:pt x="353153" y="28401"/>
                  </a:cubicBezTo>
                  <a:cubicBezTo>
                    <a:pt x="352879" y="27715"/>
                    <a:pt x="351919" y="27304"/>
                    <a:pt x="351336" y="27921"/>
                  </a:cubicBezTo>
                  <a:cubicBezTo>
                    <a:pt x="347324" y="32173"/>
                    <a:pt x="347084" y="37762"/>
                    <a:pt x="345952" y="43283"/>
                  </a:cubicBezTo>
                  <a:cubicBezTo>
                    <a:pt x="344615" y="49798"/>
                    <a:pt x="343243" y="56348"/>
                    <a:pt x="342112" y="62931"/>
                  </a:cubicBezTo>
                  <a:cubicBezTo>
                    <a:pt x="336625" y="61662"/>
                    <a:pt x="331104" y="60462"/>
                    <a:pt x="325618" y="59228"/>
                  </a:cubicBezTo>
                  <a:cubicBezTo>
                    <a:pt x="325584" y="59228"/>
                    <a:pt x="325550" y="59193"/>
                    <a:pt x="325515" y="59193"/>
                  </a:cubicBezTo>
                  <a:cubicBezTo>
                    <a:pt x="329973" y="48221"/>
                    <a:pt x="333333" y="34539"/>
                    <a:pt x="332030" y="23429"/>
                  </a:cubicBezTo>
                  <a:cubicBezTo>
                    <a:pt x="352193" y="27029"/>
                    <a:pt x="372321" y="30561"/>
                    <a:pt x="392381" y="34196"/>
                  </a:cubicBezTo>
                  <a:close/>
                  <a:moveTo>
                    <a:pt x="312005" y="19794"/>
                  </a:moveTo>
                  <a:cubicBezTo>
                    <a:pt x="317251" y="20789"/>
                    <a:pt x="322498" y="21715"/>
                    <a:pt x="327744" y="22640"/>
                  </a:cubicBezTo>
                  <a:cubicBezTo>
                    <a:pt x="325652" y="28950"/>
                    <a:pt x="325104" y="35774"/>
                    <a:pt x="323664" y="42220"/>
                  </a:cubicBezTo>
                  <a:cubicBezTo>
                    <a:pt x="322498" y="47466"/>
                    <a:pt x="320783" y="52541"/>
                    <a:pt x="319240" y="57651"/>
                  </a:cubicBezTo>
                  <a:cubicBezTo>
                    <a:pt x="314062" y="56416"/>
                    <a:pt x="308885" y="55182"/>
                    <a:pt x="303707" y="53879"/>
                  </a:cubicBezTo>
                  <a:cubicBezTo>
                    <a:pt x="305833" y="47741"/>
                    <a:pt x="307204" y="41329"/>
                    <a:pt x="308850" y="35019"/>
                  </a:cubicBezTo>
                  <a:cubicBezTo>
                    <a:pt x="310119" y="30081"/>
                    <a:pt x="311696" y="24972"/>
                    <a:pt x="312005" y="19794"/>
                  </a:cubicBezTo>
                  <a:close/>
                  <a:moveTo>
                    <a:pt x="290677" y="15748"/>
                  </a:moveTo>
                  <a:cubicBezTo>
                    <a:pt x="296334" y="16880"/>
                    <a:pt x="302027" y="17908"/>
                    <a:pt x="307719" y="19006"/>
                  </a:cubicBezTo>
                  <a:cubicBezTo>
                    <a:pt x="305524" y="23600"/>
                    <a:pt x="304358" y="28641"/>
                    <a:pt x="303055" y="33545"/>
                  </a:cubicBezTo>
                  <a:cubicBezTo>
                    <a:pt x="301341" y="39854"/>
                    <a:pt x="299352" y="46163"/>
                    <a:pt x="298186" y="52576"/>
                  </a:cubicBezTo>
                  <a:cubicBezTo>
                    <a:pt x="293763" y="51478"/>
                    <a:pt x="289374" y="50381"/>
                    <a:pt x="284950" y="49318"/>
                  </a:cubicBezTo>
                  <a:cubicBezTo>
                    <a:pt x="286322" y="43900"/>
                    <a:pt x="287282" y="38380"/>
                    <a:pt x="288345" y="32927"/>
                  </a:cubicBezTo>
                  <a:cubicBezTo>
                    <a:pt x="289442" y="27270"/>
                    <a:pt x="290985" y="21509"/>
                    <a:pt x="290677" y="15748"/>
                  </a:cubicBezTo>
                  <a:close/>
                  <a:moveTo>
                    <a:pt x="286425" y="14891"/>
                  </a:moveTo>
                  <a:cubicBezTo>
                    <a:pt x="283921" y="20034"/>
                    <a:pt x="283030" y="25658"/>
                    <a:pt x="281830" y="31179"/>
                  </a:cubicBezTo>
                  <a:cubicBezTo>
                    <a:pt x="280664" y="36699"/>
                    <a:pt x="279361" y="42220"/>
                    <a:pt x="278435" y="47775"/>
                  </a:cubicBezTo>
                  <a:cubicBezTo>
                    <a:pt x="273909" y="46746"/>
                    <a:pt x="269382" y="45718"/>
                    <a:pt x="264822" y="44792"/>
                  </a:cubicBezTo>
                  <a:cubicBezTo>
                    <a:pt x="265885" y="44586"/>
                    <a:pt x="266811" y="43935"/>
                    <a:pt x="267119" y="42529"/>
                  </a:cubicBezTo>
                  <a:cubicBezTo>
                    <a:pt x="269348" y="32516"/>
                    <a:pt x="271886" y="22400"/>
                    <a:pt x="273292" y="12216"/>
                  </a:cubicBezTo>
                  <a:cubicBezTo>
                    <a:pt x="277646" y="13176"/>
                    <a:pt x="282070" y="13999"/>
                    <a:pt x="286425" y="14891"/>
                  </a:cubicBezTo>
                  <a:close/>
                  <a:moveTo>
                    <a:pt x="246340" y="5907"/>
                  </a:moveTo>
                  <a:cubicBezTo>
                    <a:pt x="253300" y="7690"/>
                    <a:pt x="260296" y="9370"/>
                    <a:pt x="267359" y="10948"/>
                  </a:cubicBezTo>
                  <a:cubicBezTo>
                    <a:pt x="267051" y="11428"/>
                    <a:pt x="266879" y="11908"/>
                    <a:pt x="266948" y="12422"/>
                  </a:cubicBezTo>
                  <a:cubicBezTo>
                    <a:pt x="264308" y="21715"/>
                    <a:pt x="262593" y="31350"/>
                    <a:pt x="260639" y="40814"/>
                  </a:cubicBezTo>
                  <a:cubicBezTo>
                    <a:pt x="260330" y="42357"/>
                    <a:pt x="261016" y="43557"/>
                    <a:pt x="262079" y="44277"/>
                  </a:cubicBezTo>
                  <a:cubicBezTo>
                    <a:pt x="255769" y="43043"/>
                    <a:pt x="249460" y="41946"/>
                    <a:pt x="243082" y="41088"/>
                  </a:cubicBezTo>
                  <a:cubicBezTo>
                    <a:pt x="245037" y="29258"/>
                    <a:pt x="246305" y="17463"/>
                    <a:pt x="246340" y="5907"/>
                  </a:cubicBezTo>
                  <a:close/>
                  <a:moveTo>
                    <a:pt x="9910" y="391052"/>
                  </a:moveTo>
                  <a:cubicBezTo>
                    <a:pt x="75404" y="349047"/>
                    <a:pt x="130405" y="289142"/>
                    <a:pt x="170936" y="224369"/>
                  </a:cubicBezTo>
                  <a:cubicBezTo>
                    <a:pt x="191544" y="191450"/>
                    <a:pt x="208038" y="156200"/>
                    <a:pt x="221171" y="119887"/>
                  </a:cubicBezTo>
                  <a:cubicBezTo>
                    <a:pt x="229606" y="96570"/>
                    <a:pt x="237733" y="70955"/>
                    <a:pt x="242396" y="45306"/>
                  </a:cubicBezTo>
                  <a:cubicBezTo>
                    <a:pt x="267051" y="54187"/>
                    <a:pt x="293557" y="59193"/>
                    <a:pt x="319206" y="65091"/>
                  </a:cubicBezTo>
                  <a:cubicBezTo>
                    <a:pt x="319960" y="65606"/>
                    <a:pt x="320852" y="65846"/>
                    <a:pt x="321709" y="65674"/>
                  </a:cubicBezTo>
                  <a:cubicBezTo>
                    <a:pt x="322395" y="65846"/>
                    <a:pt x="323081" y="65983"/>
                    <a:pt x="323732" y="66154"/>
                  </a:cubicBezTo>
                  <a:cubicBezTo>
                    <a:pt x="329733" y="67560"/>
                    <a:pt x="335802" y="68898"/>
                    <a:pt x="341803" y="70304"/>
                  </a:cubicBezTo>
                  <a:cubicBezTo>
                    <a:pt x="342729" y="71572"/>
                    <a:pt x="344546" y="72018"/>
                    <a:pt x="345781" y="71229"/>
                  </a:cubicBezTo>
                  <a:cubicBezTo>
                    <a:pt x="357302" y="73904"/>
                    <a:pt x="368858" y="76510"/>
                    <a:pt x="380414" y="79185"/>
                  </a:cubicBezTo>
                  <a:cubicBezTo>
                    <a:pt x="380139" y="80659"/>
                    <a:pt x="379796" y="82134"/>
                    <a:pt x="379556" y="83608"/>
                  </a:cubicBezTo>
                  <a:cubicBezTo>
                    <a:pt x="379076" y="86900"/>
                    <a:pt x="383843" y="88409"/>
                    <a:pt x="384871" y="85014"/>
                  </a:cubicBezTo>
                  <a:cubicBezTo>
                    <a:pt x="385317" y="83505"/>
                    <a:pt x="385626" y="81962"/>
                    <a:pt x="386037" y="80453"/>
                  </a:cubicBezTo>
                  <a:cubicBezTo>
                    <a:pt x="393135" y="82065"/>
                    <a:pt x="400233" y="83745"/>
                    <a:pt x="407331" y="85322"/>
                  </a:cubicBezTo>
                  <a:cubicBezTo>
                    <a:pt x="462847" y="97770"/>
                    <a:pt x="518534" y="109360"/>
                    <a:pt x="574323" y="120573"/>
                  </a:cubicBezTo>
                  <a:cubicBezTo>
                    <a:pt x="567637" y="148828"/>
                    <a:pt x="561293" y="177220"/>
                    <a:pt x="552206" y="204995"/>
                  </a:cubicBezTo>
                  <a:cubicBezTo>
                    <a:pt x="536262" y="253686"/>
                    <a:pt x="515825" y="301041"/>
                    <a:pt x="491342" y="346269"/>
                  </a:cubicBezTo>
                  <a:cubicBezTo>
                    <a:pt x="469670" y="386286"/>
                    <a:pt x="443953" y="424279"/>
                    <a:pt x="415115" y="459804"/>
                  </a:cubicBezTo>
                  <a:cubicBezTo>
                    <a:pt x="388369" y="492756"/>
                    <a:pt x="356891" y="519742"/>
                    <a:pt x="326681" y="549060"/>
                  </a:cubicBezTo>
                  <a:cubicBezTo>
                    <a:pt x="273566" y="522554"/>
                    <a:pt x="220588" y="495808"/>
                    <a:pt x="167575" y="469165"/>
                  </a:cubicBezTo>
                  <a:cubicBezTo>
                    <a:pt x="139458" y="455037"/>
                    <a:pt x="111306" y="440944"/>
                    <a:pt x="83153" y="426851"/>
                  </a:cubicBezTo>
                  <a:cubicBezTo>
                    <a:pt x="59905" y="415158"/>
                    <a:pt x="35182" y="398733"/>
                    <a:pt x="9910" y="391052"/>
                  </a:cubicBezTo>
                  <a:close/>
                  <a:moveTo>
                    <a:pt x="494874" y="358545"/>
                  </a:moveTo>
                  <a:cubicBezTo>
                    <a:pt x="449576" y="439195"/>
                    <a:pt x="392415" y="514153"/>
                    <a:pt x="324418" y="578173"/>
                  </a:cubicBezTo>
                  <a:cubicBezTo>
                    <a:pt x="223674" y="523789"/>
                    <a:pt x="120084" y="471428"/>
                    <a:pt x="13579" y="428291"/>
                  </a:cubicBezTo>
                  <a:cubicBezTo>
                    <a:pt x="13236" y="427194"/>
                    <a:pt x="11865" y="426611"/>
                    <a:pt x="10733" y="427125"/>
                  </a:cubicBezTo>
                  <a:cubicBezTo>
                    <a:pt x="9053" y="426440"/>
                    <a:pt x="7373" y="425719"/>
                    <a:pt x="5658" y="425034"/>
                  </a:cubicBezTo>
                  <a:cubicBezTo>
                    <a:pt x="9019" y="423730"/>
                    <a:pt x="10459" y="419547"/>
                    <a:pt x="12207" y="416633"/>
                  </a:cubicBezTo>
                  <a:cubicBezTo>
                    <a:pt x="14711" y="412518"/>
                    <a:pt x="17522" y="408437"/>
                    <a:pt x="19477" y="404048"/>
                  </a:cubicBezTo>
                  <a:cubicBezTo>
                    <a:pt x="36416" y="413924"/>
                    <a:pt x="55824" y="421502"/>
                    <a:pt x="72626" y="430006"/>
                  </a:cubicBezTo>
                  <a:cubicBezTo>
                    <a:pt x="100710" y="444202"/>
                    <a:pt x="128759" y="458432"/>
                    <a:pt x="156877" y="472594"/>
                  </a:cubicBezTo>
                  <a:cubicBezTo>
                    <a:pt x="211398" y="500026"/>
                    <a:pt x="265953" y="527424"/>
                    <a:pt x="320372" y="555027"/>
                  </a:cubicBezTo>
                  <a:cubicBezTo>
                    <a:pt x="319412" y="555987"/>
                    <a:pt x="318417" y="556947"/>
                    <a:pt x="317423" y="557907"/>
                  </a:cubicBezTo>
                  <a:cubicBezTo>
                    <a:pt x="314680" y="560650"/>
                    <a:pt x="318314" y="565623"/>
                    <a:pt x="321778" y="563359"/>
                  </a:cubicBezTo>
                  <a:cubicBezTo>
                    <a:pt x="360011" y="538259"/>
                    <a:pt x="392518" y="500369"/>
                    <a:pt x="421184" y="465702"/>
                  </a:cubicBezTo>
                  <a:cubicBezTo>
                    <a:pt x="450811" y="429834"/>
                    <a:pt x="476426" y="390949"/>
                    <a:pt x="498748" y="350453"/>
                  </a:cubicBezTo>
                  <a:cubicBezTo>
                    <a:pt x="522923" y="306665"/>
                    <a:pt x="542297" y="260476"/>
                    <a:pt x="558173" y="213259"/>
                  </a:cubicBezTo>
                  <a:cubicBezTo>
                    <a:pt x="568014" y="183975"/>
                    <a:pt x="578130" y="152874"/>
                    <a:pt x="584953" y="121601"/>
                  </a:cubicBezTo>
                  <a:cubicBezTo>
                    <a:pt x="586839" y="120401"/>
                    <a:pt x="587422" y="117692"/>
                    <a:pt x="586051" y="116081"/>
                  </a:cubicBezTo>
                  <a:cubicBezTo>
                    <a:pt x="588931" y="102125"/>
                    <a:pt x="591057" y="88203"/>
                    <a:pt x="592189" y="74384"/>
                  </a:cubicBezTo>
                  <a:cubicBezTo>
                    <a:pt x="593080" y="74521"/>
                    <a:pt x="594109" y="74624"/>
                    <a:pt x="595103" y="74761"/>
                  </a:cubicBezTo>
                  <a:cubicBezTo>
                    <a:pt x="594726" y="75207"/>
                    <a:pt x="594589" y="75790"/>
                    <a:pt x="594897" y="76510"/>
                  </a:cubicBezTo>
                  <a:cubicBezTo>
                    <a:pt x="595481" y="77847"/>
                    <a:pt x="596269" y="79048"/>
                    <a:pt x="597126" y="80213"/>
                  </a:cubicBezTo>
                  <a:cubicBezTo>
                    <a:pt x="595926" y="79356"/>
                    <a:pt x="593766" y="79870"/>
                    <a:pt x="593594" y="81791"/>
                  </a:cubicBezTo>
                  <a:cubicBezTo>
                    <a:pt x="585056" y="180100"/>
                    <a:pt x="543120" y="272649"/>
                    <a:pt x="494874" y="358545"/>
                  </a:cubicBezTo>
                  <a:close/>
                  <a:moveTo>
                    <a:pt x="602887" y="91701"/>
                  </a:moveTo>
                  <a:cubicBezTo>
                    <a:pt x="599938" y="107920"/>
                    <a:pt x="596372" y="123967"/>
                    <a:pt x="592531" y="139878"/>
                  </a:cubicBezTo>
                  <a:cubicBezTo>
                    <a:pt x="596338" y="120676"/>
                    <a:pt x="598464" y="101267"/>
                    <a:pt x="598018" y="81791"/>
                  </a:cubicBezTo>
                  <a:cubicBezTo>
                    <a:pt x="598018" y="81276"/>
                    <a:pt x="597744" y="80933"/>
                    <a:pt x="597504" y="80625"/>
                  </a:cubicBezTo>
                  <a:cubicBezTo>
                    <a:pt x="599218" y="82888"/>
                    <a:pt x="601276" y="84980"/>
                    <a:pt x="603127" y="87106"/>
                  </a:cubicBezTo>
                  <a:cubicBezTo>
                    <a:pt x="603779" y="87860"/>
                    <a:pt x="604464" y="88614"/>
                    <a:pt x="605150" y="89403"/>
                  </a:cubicBezTo>
                  <a:cubicBezTo>
                    <a:pt x="604087" y="89609"/>
                    <a:pt x="603127" y="90295"/>
                    <a:pt x="602887" y="91701"/>
                  </a:cubicBezTo>
                  <a:close/>
                  <a:moveTo>
                    <a:pt x="623735" y="111109"/>
                  </a:moveTo>
                  <a:cubicBezTo>
                    <a:pt x="619929" y="124825"/>
                    <a:pt x="616260" y="138575"/>
                    <a:pt x="612626" y="152291"/>
                  </a:cubicBezTo>
                  <a:cubicBezTo>
                    <a:pt x="616157" y="136037"/>
                    <a:pt x="618969" y="119715"/>
                    <a:pt x="620889" y="103428"/>
                  </a:cubicBezTo>
                  <a:cubicBezTo>
                    <a:pt x="622055" y="105622"/>
                    <a:pt x="623392" y="107680"/>
                    <a:pt x="624695" y="109737"/>
                  </a:cubicBezTo>
                  <a:cubicBezTo>
                    <a:pt x="624284" y="110011"/>
                    <a:pt x="623907" y="110423"/>
                    <a:pt x="623735" y="111109"/>
                  </a:cubicBezTo>
                  <a:close/>
                </a:path>
              </a:pathLst>
            </a:custGeom>
            <a:solidFill>
              <a:srgbClr val="010101"/>
            </a:solidFill>
            <a:ln w="3429" cap="flat">
              <a:noFill/>
              <a:prstDash val="solid"/>
              <a:miter/>
            </a:ln>
          </p:spPr>
          <p:txBody>
            <a:bodyPr rtlCol="0" anchor="ctr"/>
            <a:lstStyle/>
            <a:p>
              <a:endParaRPr lang="zh-CN" altLang="en-US"/>
            </a:p>
          </p:txBody>
        </p:sp>
        <p:sp>
          <p:nvSpPr>
            <p:cNvPr id="360" name="任意多边形: 形状 359">
              <a:extLst>
                <a:ext uri="{FF2B5EF4-FFF2-40B4-BE49-F238E27FC236}">
                  <a16:creationId xmlns:a16="http://schemas.microsoft.com/office/drawing/2014/main" id="{994D8E45-CB12-F47B-9DAA-E19E8C2863F1}"/>
                </a:ext>
              </a:extLst>
            </p:cNvPr>
            <p:cNvSpPr/>
            <p:nvPr/>
          </p:nvSpPr>
          <p:spPr>
            <a:xfrm>
              <a:off x="6002241" y="3645061"/>
              <a:ext cx="325287" cy="149803"/>
            </a:xfrm>
            <a:custGeom>
              <a:avLst/>
              <a:gdLst>
                <a:gd name="connsiteX0" fmla="*/ 322863 w 325287"/>
                <a:gd name="connsiteY0" fmla="*/ 143500 h 149803"/>
                <a:gd name="connsiteX1" fmla="*/ 233503 w 325287"/>
                <a:gd name="connsiteY1" fmla="*/ 113702 h 149803"/>
                <a:gd name="connsiteX2" fmla="*/ 154568 w 325287"/>
                <a:gd name="connsiteY2" fmla="*/ 73274 h 149803"/>
                <a:gd name="connsiteX3" fmla="*/ 4103 w 325287"/>
                <a:gd name="connsiteY3" fmla="*/ 648 h 149803"/>
                <a:gd name="connsiteX4" fmla="*/ 674 w 325287"/>
                <a:gd name="connsiteY4" fmla="*/ 3974 h 149803"/>
                <a:gd name="connsiteX5" fmla="*/ 141469 w 325287"/>
                <a:gd name="connsiteY5" fmla="*/ 74817 h 149803"/>
                <a:gd name="connsiteX6" fmla="*/ 230109 w 325287"/>
                <a:gd name="connsiteY6" fmla="*/ 119257 h 149803"/>
                <a:gd name="connsiteX7" fmla="*/ 321080 w 325287"/>
                <a:gd name="connsiteY7" fmla="*/ 149740 h 149803"/>
                <a:gd name="connsiteX8" fmla="*/ 322863 w 325287"/>
                <a:gd name="connsiteY8" fmla="*/ 143500 h 14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287" h="149803">
                  <a:moveTo>
                    <a:pt x="322863" y="143500"/>
                  </a:moveTo>
                  <a:cubicBezTo>
                    <a:pt x="291385" y="137945"/>
                    <a:pt x="261930" y="127932"/>
                    <a:pt x="233503" y="113702"/>
                  </a:cubicBezTo>
                  <a:cubicBezTo>
                    <a:pt x="206997" y="100466"/>
                    <a:pt x="181931" y="84932"/>
                    <a:pt x="154568" y="73274"/>
                  </a:cubicBezTo>
                  <a:cubicBezTo>
                    <a:pt x="101830" y="50779"/>
                    <a:pt x="48680" y="37955"/>
                    <a:pt x="4103" y="648"/>
                  </a:cubicBezTo>
                  <a:cubicBezTo>
                    <a:pt x="1703" y="-1341"/>
                    <a:pt x="-1383" y="1676"/>
                    <a:pt x="674" y="3974"/>
                  </a:cubicBezTo>
                  <a:cubicBezTo>
                    <a:pt x="35204" y="43441"/>
                    <a:pt x="93909" y="56506"/>
                    <a:pt x="141469" y="74817"/>
                  </a:cubicBezTo>
                  <a:cubicBezTo>
                    <a:pt x="172536" y="86784"/>
                    <a:pt x="200722" y="104032"/>
                    <a:pt x="230109" y="119257"/>
                  </a:cubicBezTo>
                  <a:cubicBezTo>
                    <a:pt x="258672" y="134036"/>
                    <a:pt x="289225" y="144117"/>
                    <a:pt x="321080" y="149740"/>
                  </a:cubicBezTo>
                  <a:cubicBezTo>
                    <a:pt x="325298" y="150495"/>
                    <a:pt x="327115" y="144254"/>
                    <a:pt x="322863" y="143500"/>
                  </a:cubicBezTo>
                  <a:close/>
                </a:path>
              </a:pathLst>
            </a:custGeom>
            <a:solidFill>
              <a:srgbClr val="010101"/>
            </a:solidFill>
            <a:ln w="3429" cap="flat">
              <a:noFill/>
              <a:prstDash val="solid"/>
              <a:miter/>
            </a:ln>
          </p:spPr>
          <p:txBody>
            <a:bodyPr rtlCol="0" anchor="ctr"/>
            <a:lstStyle/>
            <a:p>
              <a:endParaRPr lang="zh-CN" altLang="en-US"/>
            </a:p>
          </p:txBody>
        </p:sp>
        <p:sp>
          <p:nvSpPr>
            <p:cNvPr id="361" name="任意多边形: 形状 360">
              <a:extLst>
                <a:ext uri="{FF2B5EF4-FFF2-40B4-BE49-F238E27FC236}">
                  <a16:creationId xmlns:a16="http://schemas.microsoft.com/office/drawing/2014/main" id="{2FDD7D23-B3F7-6FE1-7CD1-7AEC8E427896}"/>
                </a:ext>
              </a:extLst>
            </p:cNvPr>
            <p:cNvSpPr/>
            <p:nvPr/>
          </p:nvSpPr>
          <p:spPr>
            <a:xfrm>
              <a:off x="6256924" y="3241208"/>
              <a:ext cx="261543" cy="73186"/>
            </a:xfrm>
            <a:custGeom>
              <a:avLst/>
              <a:gdLst>
                <a:gd name="connsiteX0" fmla="*/ 259072 w 261543"/>
                <a:gd name="connsiteY0" fmla="*/ 66675 h 73186"/>
                <a:gd name="connsiteX1" fmla="*/ 133845 w 261543"/>
                <a:gd name="connsiteY1" fmla="*/ 35403 h 73186"/>
                <a:gd name="connsiteX2" fmla="*/ 2309 w 261543"/>
                <a:gd name="connsiteY2" fmla="*/ 50 h 73186"/>
                <a:gd name="connsiteX3" fmla="*/ 1314 w 261543"/>
                <a:gd name="connsiteY3" fmla="*/ 3582 h 73186"/>
                <a:gd name="connsiteX4" fmla="*/ 125067 w 261543"/>
                <a:gd name="connsiteY4" fmla="*/ 40066 h 73186"/>
                <a:gd name="connsiteX5" fmla="*/ 257255 w 261543"/>
                <a:gd name="connsiteY5" fmla="*/ 73088 h 73186"/>
                <a:gd name="connsiteX6" fmla="*/ 259072 w 261543"/>
                <a:gd name="connsiteY6" fmla="*/ 66675 h 7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543" h="73186">
                  <a:moveTo>
                    <a:pt x="259072" y="66675"/>
                  </a:moveTo>
                  <a:cubicBezTo>
                    <a:pt x="217307" y="56354"/>
                    <a:pt x="175439" y="46376"/>
                    <a:pt x="133845" y="35403"/>
                  </a:cubicBezTo>
                  <a:cubicBezTo>
                    <a:pt x="90125" y="23881"/>
                    <a:pt x="46680" y="8965"/>
                    <a:pt x="2309" y="50"/>
                  </a:cubicBezTo>
                  <a:cubicBezTo>
                    <a:pt x="-126" y="-430"/>
                    <a:pt x="-914" y="2690"/>
                    <a:pt x="1314" y="3582"/>
                  </a:cubicBezTo>
                  <a:cubicBezTo>
                    <a:pt x="40954" y="19321"/>
                    <a:pt x="83816" y="29025"/>
                    <a:pt x="125067" y="40066"/>
                  </a:cubicBezTo>
                  <a:cubicBezTo>
                    <a:pt x="168890" y="51794"/>
                    <a:pt x="212918" y="63212"/>
                    <a:pt x="257255" y="73088"/>
                  </a:cubicBezTo>
                  <a:cubicBezTo>
                    <a:pt x="261575" y="74048"/>
                    <a:pt x="263393" y="67738"/>
                    <a:pt x="259072" y="66675"/>
                  </a:cubicBezTo>
                  <a:close/>
                </a:path>
              </a:pathLst>
            </a:custGeom>
            <a:solidFill>
              <a:srgbClr val="010101"/>
            </a:solidFill>
            <a:ln w="3429" cap="flat">
              <a:noFill/>
              <a:prstDash val="solid"/>
              <a:miter/>
            </a:ln>
          </p:spPr>
          <p:txBody>
            <a:bodyPr rtlCol="0" anchor="ctr"/>
            <a:lstStyle/>
            <a:p>
              <a:endParaRPr lang="zh-CN" altLang="en-US"/>
            </a:p>
          </p:txBody>
        </p:sp>
        <p:sp>
          <p:nvSpPr>
            <p:cNvPr id="362" name="任意多边形: 形状 361">
              <a:extLst>
                <a:ext uri="{FF2B5EF4-FFF2-40B4-BE49-F238E27FC236}">
                  <a16:creationId xmlns:a16="http://schemas.microsoft.com/office/drawing/2014/main" id="{2A5A0A63-6023-FEFB-62FF-3508A9E48E2D}"/>
                </a:ext>
              </a:extLst>
            </p:cNvPr>
            <p:cNvSpPr/>
            <p:nvPr/>
          </p:nvSpPr>
          <p:spPr>
            <a:xfrm>
              <a:off x="6251048" y="3276793"/>
              <a:ext cx="251444" cy="72896"/>
            </a:xfrm>
            <a:custGeom>
              <a:avLst/>
              <a:gdLst>
                <a:gd name="connsiteX0" fmla="*/ 249655 w 251444"/>
                <a:gd name="connsiteY0" fmla="*/ 66478 h 72896"/>
                <a:gd name="connsiteX1" fmla="*/ 130394 w 251444"/>
                <a:gd name="connsiteY1" fmla="*/ 28347 h 72896"/>
                <a:gd name="connsiteX2" fmla="*/ 63392 w 251444"/>
                <a:gd name="connsiteY2" fmla="*/ 11271 h 72896"/>
                <a:gd name="connsiteX3" fmla="*/ 1567 w 251444"/>
                <a:gd name="connsiteY3" fmla="*/ 58 h 72896"/>
                <a:gd name="connsiteX4" fmla="*/ 778 w 251444"/>
                <a:gd name="connsiteY4" fmla="*/ 2835 h 72896"/>
                <a:gd name="connsiteX5" fmla="*/ 54682 w 251444"/>
                <a:gd name="connsiteY5" fmla="*/ 16654 h 72896"/>
                <a:gd name="connsiteX6" fmla="*/ 121685 w 251444"/>
                <a:gd name="connsiteY6" fmla="*/ 33731 h 72896"/>
                <a:gd name="connsiteX7" fmla="*/ 246946 w 251444"/>
                <a:gd name="connsiteY7" fmla="*/ 72753 h 72896"/>
                <a:gd name="connsiteX8" fmla="*/ 249655 w 251444"/>
                <a:gd name="connsiteY8" fmla="*/ 66478 h 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44" h="72896">
                  <a:moveTo>
                    <a:pt x="249655" y="66478"/>
                  </a:moveTo>
                  <a:cubicBezTo>
                    <a:pt x="211353" y="50670"/>
                    <a:pt x="170342" y="39526"/>
                    <a:pt x="130394" y="28347"/>
                  </a:cubicBezTo>
                  <a:cubicBezTo>
                    <a:pt x="108209" y="22141"/>
                    <a:pt x="85852" y="16449"/>
                    <a:pt x="63392" y="11271"/>
                  </a:cubicBezTo>
                  <a:cubicBezTo>
                    <a:pt x="43709" y="6710"/>
                    <a:pt x="21901" y="-731"/>
                    <a:pt x="1567" y="58"/>
                  </a:cubicBezTo>
                  <a:cubicBezTo>
                    <a:pt x="127" y="127"/>
                    <a:pt x="-696" y="2150"/>
                    <a:pt x="778" y="2835"/>
                  </a:cubicBezTo>
                  <a:cubicBezTo>
                    <a:pt x="17237" y="10482"/>
                    <a:pt x="36988" y="12471"/>
                    <a:pt x="54682" y="16654"/>
                  </a:cubicBezTo>
                  <a:cubicBezTo>
                    <a:pt x="77108" y="21969"/>
                    <a:pt x="99430" y="27696"/>
                    <a:pt x="121685" y="33731"/>
                  </a:cubicBezTo>
                  <a:cubicBezTo>
                    <a:pt x="163999" y="45252"/>
                    <a:pt x="204975" y="60340"/>
                    <a:pt x="246946" y="72753"/>
                  </a:cubicBezTo>
                  <a:cubicBezTo>
                    <a:pt x="250684" y="73884"/>
                    <a:pt x="253393" y="68021"/>
                    <a:pt x="249655" y="66478"/>
                  </a:cubicBezTo>
                  <a:close/>
                </a:path>
              </a:pathLst>
            </a:custGeom>
            <a:solidFill>
              <a:srgbClr val="010101"/>
            </a:solidFill>
            <a:ln w="3429" cap="flat">
              <a:noFill/>
              <a:prstDash val="solid"/>
              <a:miter/>
            </a:ln>
          </p:spPr>
          <p:txBody>
            <a:bodyPr rtlCol="0" anchor="ctr"/>
            <a:lstStyle/>
            <a:p>
              <a:endParaRPr lang="zh-CN" altLang="en-US"/>
            </a:p>
          </p:txBody>
        </p:sp>
        <p:sp>
          <p:nvSpPr>
            <p:cNvPr id="363" name="任意多边形: 形状 362">
              <a:extLst>
                <a:ext uri="{FF2B5EF4-FFF2-40B4-BE49-F238E27FC236}">
                  <a16:creationId xmlns:a16="http://schemas.microsoft.com/office/drawing/2014/main" id="{A014D920-433E-05AE-6CB4-AC65A53D07C6}"/>
                </a:ext>
              </a:extLst>
            </p:cNvPr>
            <p:cNvSpPr/>
            <p:nvPr/>
          </p:nvSpPr>
          <p:spPr>
            <a:xfrm>
              <a:off x="6240203" y="3311738"/>
              <a:ext cx="274341" cy="83083"/>
            </a:xfrm>
            <a:custGeom>
              <a:avLst/>
              <a:gdLst>
                <a:gd name="connsiteX0" fmla="*/ 272227 w 274341"/>
                <a:gd name="connsiteY0" fmla="*/ 77447 h 83083"/>
                <a:gd name="connsiteX1" fmla="*/ 140245 w 274341"/>
                <a:gd name="connsiteY1" fmla="*/ 40276 h 83083"/>
                <a:gd name="connsiteX2" fmla="*/ 1714 w 274341"/>
                <a:gd name="connsiteY2" fmla="*/ 54 h 83083"/>
                <a:gd name="connsiteX3" fmla="*/ 959 w 274341"/>
                <a:gd name="connsiteY3" fmla="*/ 2660 h 83083"/>
                <a:gd name="connsiteX4" fmla="*/ 131604 w 274341"/>
                <a:gd name="connsiteY4" fmla="*/ 44254 h 83083"/>
                <a:gd name="connsiteX5" fmla="*/ 270616 w 274341"/>
                <a:gd name="connsiteY5" fmla="*/ 83002 h 83083"/>
                <a:gd name="connsiteX6" fmla="*/ 272227 w 274341"/>
                <a:gd name="connsiteY6" fmla="*/ 77447 h 8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341" h="83083">
                  <a:moveTo>
                    <a:pt x="272227" y="77447"/>
                  </a:moveTo>
                  <a:cubicBezTo>
                    <a:pt x="228953" y="63285"/>
                    <a:pt x="184033" y="52929"/>
                    <a:pt x="140245" y="40276"/>
                  </a:cubicBezTo>
                  <a:cubicBezTo>
                    <a:pt x="94091" y="26938"/>
                    <a:pt x="48279" y="11884"/>
                    <a:pt x="1714" y="54"/>
                  </a:cubicBezTo>
                  <a:cubicBezTo>
                    <a:pt x="-70" y="-392"/>
                    <a:pt x="-687" y="2043"/>
                    <a:pt x="959" y="2660"/>
                  </a:cubicBezTo>
                  <a:cubicBezTo>
                    <a:pt x="43582" y="18845"/>
                    <a:pt x="87884" y="31121"/>
                    <a:pt x="131604" y="44254"/>
                  </a:cubicBezTo>
                  <a:cubicBezTo>
                    <a:pt x="177381" y="58004"/>
                    <a:pt x="223810" y="73092"/>
                    <a:pt x="270616" y="83002"/>
                  </a:cubicBezTo>
                  <a:cubicBezTo>
                    <a:pt x="274422" y="83790"/>
                    <a:pt x="275896" y="78647"/>
                    <a:pt x="272227" y="77447"/>
                  </a:cubicBezTo>
                  <a:close/>
                </a:path>
              </a:pathLst>
            </a:custGeom>
            <a:solidFill>
              <a:srgbClr val="010101"/>
            </a:solidFill>
            <a:ln w="3429" cap="flat">
              <a:noFill/>
              <a:prstDash val="solid"/>
              <a:miter/>
            </a:ln>
          </p:spPr>
          <p:txBody>
            <a:bodyPr rtlCol="0" anchor="ctr"/>
            <a:lstStyle/>
            <a:p>
              <a:endParaRPr lang="zh-CN" altLang="en-US"/>
            </a:p>
          </p:txBody>
        </p:sp>
        <p:sp>
          <p:nvSpPr>
            <p:cNvPr id="364" name="任意多边形: 形状 363">
              <a:extLst>
                <a:ext uri="{FF2B5EF4-FFF2-40B4-BE49-F238E27FC236}">
                  <a16:creationId xmlns:a16="http://schemas.microsoft.com/office/drawing/2014/main" id="{BB91D964-1336-FBBC-B3F7-70041A6C95BD}"/>
                </a:ext>
              </a:extLst>
            </p:cNvPr>
            <p:cNvSpPr/>
            <p:nvPr/>
          </p:nvSpPr>
          <p:spPr>
            <a:xfrm>
              <a:off x="6144900" y="3337845"/>
              <a:ext cx="206383" cy="173795"/>
            </a:xfrm>
            <a:custGeom>
              <a:avLst/>
              <a:gdLst>
                <a:gd name="connsiteX0" fmla="*/ 206299 w 206383"/>
                <a:gd name="connsiteY0" fmla="*/ 36252 h 173795"/>
                <a:gd name="connsiteX1" fmla="*/ 205305 w 206383"/>
                <a:gd name="connsiteY1" fmla="*/ 34640 h 173795"/>
                <a:gd name="connsiteX2" fmla="*/ 203761 w 206383"/>
                <a:gd name="connsiteY2" fmla="*/ 29771 h 173795"/>
                <a:gd name="connsiteX3" fmla="*/ 144817 w 206383"/>
                <a:gd name="connsiteY3" fmla="*/ 19072 h 173795"/>
                <a:gd name="connsiteX4" fmla="*/ 81277 w 206383"/>
                <a:gd name="connsiteY4" fmla="*/ 7 h 173795"/>
                <a:gd name="connsiteX5" fmla="*/ 80317 w 206383"/>
                <a:gd name="connsiteY5" fmla="*/ 1584 h 173795"/>
                <a:gd name="connsiteX6" fmla="*/ 136725 w 206383"/>
                <a:gd name="connsiteY6" fmla="*/ 23221 h 173795"/>
                <a:gd name="connsiteX7" fmla="*/ 202939 w 206383"/>
                <a:gd name="connsiteY7" fmla="*/ 35806 h 173795"/>
                <a:gd name="connsiteX8" fmla="*/ 203350 w 206383"/>
                <a:gd name="connsiteY8" fmla="*/ 35772 h 173795"/>
                <a:gd name="connsiteX9" fmla="*/ 149549 w 206383"/>
                <a:gd name="connsiteY9" fmla="*/ 105517 h 173795"/>
                <a:gd name="connsiteX10" fmla="*/ 90022 w 206383"/>
                <a:gd name="connsiteY10" fmla="*/ 161924 h 173795"/>
                <a:gd name="connsiteX11" fmla="*/ 1553 w 206383"/>
                <a:gd name="connsiteY11" fmla="*/ 117793 h 173795"/>
                <a:gd name="connsiteX12" fmla="*/ 559 w 206383"/>
                <a:gd name="connsiteY12" fmla="*/ 120091 h 173795"/>
                <a:gd name="connsiteX13" fmla="*/ 84809 w 206383"/>
                <a:gd name="connsiteY13" fmla="*/ 166348 h 173795"/>
                <a:gd name="connsiteX14" fmla="*/ 83952 w 206383"/>
                <a:gd name="connsiteY14" fmla="*/ 167068 h 173795"/>
                <a:gd name="connsiteX15" fmla="*/ 88307 w 206383"/>
                <a:gd name="connsiteY15" fmla="*/ 173240 h 173795"/>
                <a:gd name="connsiteX16" fmla="*/ 92079 w 206383"/>
                <a:gd name="connsiteY16" fmla="*/ 171046 h 173795"/>
                <a:gd name="connsiteX17" fmla="*/ 92079 w 206383"/>
                <a:gd name="connsiteY17" fmla="*/ 171046 h 173795"/>
                <a:gd name="connsiteX18" fmla="*/ 96262 w 206383"/>
                <a:gd name="connsiteY18" fmla="*/ 167171 h 173795"/>
                <a:gd name="connsiteX19" fmla="*/ 206299 w 206383"/>
                <a:gd name="connsiteY19" fmla="*/ 36252 h 17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6383" h="173795">
                  <a:moveTo>
                    <a:pt x="206299" y="36252"/>
                  </a:moveTo>
                  <a:cubicBezTo>
                    <a:pt x="206608" y="35532"/>
                    <a:pt x="206024" y="34880"/>
                    <a:pt x="205305" y="34640"/>
                  </a:cubicBezTo>
                  <a:cubicBezTo>
                    <a:pt x="206505" y="32994"/>
                    <a:pt x="206162" y="30148"/>
                    <a:pt x="203761" y="29771"/>
                  </a:cubicBezTo>
                  <a:cubicBezTo>
                    <a:pt x="183907" y="26788"/>
                    <a:pt x="164328" y="23770"/>
                    <a:pt x="144817" y="19072"/>
                  </a:cubicBezTo>
                  <a:cubicBezTo>
                    <a:pt x="123694" y="13997"/>
                    <a:pt x="102606" y="2819"/>
                    <a:pt x="81277" y="7"/>
                  </a:cubicBezTo>
                  <a:cubicBezTo>
                    <a:pt x="80455" y="-96"/>
                    <a:pt x="79460" y="933"/>
                    <a:pt x="80317" y="1584"/>
                  </a:cubicBezTo>
                  <a:cubicBezTo>
                    <a:pt x="95679" y="13414"/>
                    <a:pt x="118139" y="17975"/>
                    <a:pt x="136725" y="23221"/>
                  </a:cubicBezTo>
                  <a:cubicBezTo>
                    <a:pt x="158259" y="29291"/>
                    <a:pt x="180616" y="33783"/>
                    <a:pt x="202939" y="35806"/>
                  </a:cubicBezTo>
                  <a:cubicBezTo>
                    <a:pt x="203076" y="35806"/>
                    <a:pt x="203213" y="35772"/>
                    <a:pt x="203350" y="35772"/>
                  </a:cubicBezTo>
                  <a:cubicBezTo>
                    <a:pt x="184765" y="58609"/>
                    <a:pt x="169128" y="83332"/>
                    <a:pt x="149549" y="105517"/>
                  </a:cubicBezTo>
                  <a:cubicBezTo>
                    <a:pt x="131409" y="126091"/>
                    <a:pt x="111110" y="144334"/>
                    <a:pt x="90022" y="161924"/>
                  </a:cubicBezTo>
                  <a:cubicBezTo>
                    <a:pt x="62315" y="145500"/>
                    <a:pt x="31626" y="128835"/>
                    <a:pt x="1553" y="117793"/>
                  </a:cubicBezTo>
                  <a:cubicBezTo>
                    <a:pt x="79" y="117245"/>
                    <a:pt x="-538" y="119302"/>
                    <a:pt x="559" y="120091"/>
                  </a:cubicBezTo>
                  <a:cubicBezTo>
                    <a:pt x="25865" y="137853"/>
                    <a:pt x="56177" y="153181"/>
                    <a:pt x="84809" y="166348"/>
                  </a:cubicBezTo>
                  <a:cubicBezTo>
                    <a:pt x="84535" y="166588"/>
                    <a:pt x="84261" y="166828"/>
                    <a:pt x="83952" y="167068"/>
                  </a:cubicBezTo>
                  <a:cubicBezTo>
                    <a:pt x="80866" y="169640"/>
                    <a:pt x="85084" y="175640"/>
                    <a:pt x="88307" y="173240"/>
                  </a:cubicBezTo>
                  <a:cubicBezTo>
                    <a:pt x="89541" y="172314"/>
                    <a:pt x="90810" y="171046"/>
                    <a:pt x="92079" y="171046"/>
                  </a:cubicBezTo>
                  <a:cubicBezTo>
                    <a:pt x="92079" y="171046"/>
                    <a:pt x="92079" y="171046"/>
                    <a:pt x="92079" y="171046"/>
                  </a:cubicBezTo>
                  <a:cubicBezTo>
                    <a:pt x="94651" y="171046"/>
                    <a:pt x="96845" y="169194"/>
                    <a:pt x="96262" y="167171"/>
                  </a:cubicBezTo>
                  <a:cubicBezTo>
                    <a:pt x="139879" y="133155"/>
                    <a:pt x="185245" y="86075"/>
                    <a:pt x="206299" y="36252"/>
                  </a:cubicBezTo>
                  <a:close/>
                </a:path>
              </a:pathLst>
            </a:custGeom>
            <a:solidFill>
              <a:srgbClr val="010101"/>
            </a:solidFill>
            <a:ln w="3429" cap="flat">
              <a:noFill/>
              <a:prstDash val="solid"/>
              <a:miter/>
            </a:ln>
          </p:spPr>
          <p:txBody>
            <a:bodyPr rtlCol="0" anchor="ctr"/>
            <a:lstStyle/>
            <a:p>
              <a:endParaRPr lang="zh-CN" altLang="en-US"/>
            </a:p>
          </p:txBody>
        </p:sp>
        <p:sp>
          <p:nvSpPr>
            <p:cNvPr id="365" name="任意多边形: 形状 364">
              <a:extLst>
                <a:ext uri="{FF2B5EF4-FFF2-40B4-BE49-F238E27FC236}">
                  <a16:creationId xmlns:a16="http://schemas.microsoft.com/office/drawing/2014/main" id="{B7720F2C-802B-A72B-2E88-6709709795F9}"/>
                </a:ext>
              </a:extLst>
            </p:cNvPr>
            <p:cNvSpPr/>
            <p:nvPr/>
          </p:nvSpPr>
          <p:spPr>
            <a:xfrm>
              <a:off x="6369883" y="3396208"/>
              <a:ext cx="123028" cy="33789"/>
            </a:xfrm>
            <a:custGeom>
              <a:avLst/>
              <a:gdLst>
                <a:gd name="connsiteX0" fmla="*/ 121151 w 123028"/>
                <a:gd name="connsiteY0" fmla="*/ 28673 h 33789"/>
                <a:gd name="connsiteX1" fmla="*/ 61452 w 123028"/>
                <a:gd name="connsiteY1" fmla="*/ 14408 h 33789"/>
                <a:gd name="connsiteX2" fmla="*/ 1376 w 123028"/>
                <a:gd name="connsiteY2" fmla="*/ 7 h 33789"/>
                <a:gd name="connsiteX3" fmla="*/ 656 w 123028"/>
                <a:gd name="connsiteY3" fmla="*/ 2544 h 33789"/>
                <a:gd name="connsiteX4" fmla="*/ 59600 w 123028"/>
                <a:gd name="connsiteY4" fmla="*/ 20924 h 33789"/>
                <a:gd name="connsiteX5" fmla="*/ 120431 w 123028"/>
                <a:gd name="connsiteY5" fmla="*/ 33782 h 33789"/>
                <a:gd name="connsiteX6" fmla="*/ 121151 w 123028"/>
                <a:gd name="connsiteY6" fmla="*/ 28673 h 3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28" h="33789">
                  <a:moveTo>
                    <a:pt x="121151" y="28673"/>
                  </a:moveTo>
                  <a:cubicBezTo>
                    <a:pt x="102188" y="21918"/>
                    <a:pt x="81100" y="19175"/>
                    <a:pt x="61452" y="14408"/>
                  </a:cubicBezTo>
                  <a:cubicBezTo>
                    <a:pt x="41632" y="9608"/>
                    <a:pt x="21710" y="2098"/>
                    <a:pt x="1376" y="7"/>
                  </a:cubicBezTo>
                  <a:cubicBezTo>
                    <a:pt x="-30" y="-131"/>
                    <a:pt x="-510" y="1927"/>
                    <a:pt x="656" y="2544"/>
                  </a:cubicBezTo>
                  <a:cubicBezTo>
                    <a:pt x="18589" y="11871"/>
                    <a:pt x="40021" y="15849"/>
                    <a:pt x="59600" y="20924"/>
                  </a:cubicBezTo>
                  <a:cubicBezTo>
                    <a:pt x="79283" y="26033"/>
                    <a:pt x="100028" y="32548"/>
                    <a:pt x="120431" y="33782"/>
                  </a:cubicBezTo>
                  <a:cubicBezTo>
                    <a:pt x="123654" y="33988"/>
                    <a:pt x="123860" y="29633"/>
                    <a:pt x="121151" y="28673"/>
                  </a:cubicBezTo>
                  <a:close/>
                </a:path>
              </a:pathLst>
            </a:custGeom>
            <a:solidFill>
              <a:srgbClr val="010101"/>
            </a:solidFill>
            <a:ln w="3429" cap="flat">
              <a:noFill/>
              <a:prstDash val="solid"/>
              <a:miter/>
            </a:ln>
          </p:spPr>
          <p:txBody>
            <a:bodyPr rtlCol="0" anchor="ctr"/>
            <a:lstStyle/>
            <a:p>
              <a:endParaRPr lang="zh-CN" altLang="en-US"/>
            </a:p>
          </p:txBody>
        </p:sp>
        <p:sp>
          <p:nvSpPr>
            <p:cNvPr id="366" name="任意多边形: 形状 365">
              <a:extLst>
                <a:ext uri="{FF2B5EF4-FFF2-40B4-BE49-F238E27FC236}">
                  <a16:creationId xmlns:a16="http://schemas.microsoft.com/office/drawing/2014/main" id="{2217A711-59A1-F37E-5B37-9965196A5F57}"/>
                </a:ext>
              </a:extLst>
            </p:cNvPr>
            <p:cNvSpPr/>
            <p:nvPr/>
          </p:nvSpPr>
          <p:spPr>
            <a:xfrm>
              <a:off x="6345409" y="3416236"/>
              <a:ext cx="130500" cy="34775"/>
            </a:xfrm>
            <a:custGeom>
              <a:avLst/>
              <a:gdLst>
                <a:gd name="connsiteX0" fmla="*/ 129303 w 130500"/>
                <a:gd name="connsiteY0" fmla="*/ 30385 h 34775"/>
                <a:gd name="connsiteX1" fmla="*/ 73341 w 130500"/>
                <a:gd name="connsiteY1" fmla="*/ 15503 h 34775"/>
                <a:gd name="connsiteX2" fmla="*/ 3287 w 130500"/>
                <a:gd name="connsiteY2" fmla="*/ 38 h 34775"/>
                <a:gd name="connsiteX3" fmla="*/ 1298 w 130500"/>
                <a:gd name="connsiteY3" fmla="*/ 4599 h 34775"/>
                <a:gd name="connsiteX4" fmla="*/ 6030 w 130500"/>
                <a:gd name="connsiteY4" fmla="*/ 6073 h 34775"/>
                <a:gd name="connsiteX5" fmla="*/ 64323 w 130500"/>
                <a:gd name="connsiteY5" fmla="*/ 20989 h 34775"/>
                <a:gd name="connsiteX6" fmla="*/ 128068 w 130500"/>
                <a:gd name="connsiteY6" fmla="*/ 34774 h 34775"/>
                <a:gd name="connsiteX7" fmla="*/ 129303 w 130500"/>
                <a:gd name="connsiteY7" fmla="*/ 30385 h 3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500" h="34775">
                  <a:moveTo>
                    <a:pt x="129303" y="30385"/>
                  </a:moveTo>
                  <a:cubicBezTo>
                    <a:pt x="112158" y="22395"/>
                    <a:pt x="91790" y="19823"/>
                    <a:pt x="73341" y="15503"/>
                  </a:cubicBezTo>
                  <a:cubicBezTo>
                    <a:pt x="50093" y="10051"/>
                    <a:pt x="26879" y="3913"/>
                    <a:pt x="3287" y="38"/>
                  </a:cubicBezTo>
                  <a:cubicBezTo>
                    <a:pt x="544" y="-408"/>
                    <a:pt x="-1411" y="3159"/>
                    <a:pt x="1298" y="4599"/>
                  </a:cubicBezTo>
                  <a:cubicBezTo>
                    <a:pt x="4213" y="6176"/>
                    <a:pt x="4316" y="6450"/>
                    <a:pt x="6030" y="6073"/>
                  </a:cubicBezTo>
                  <a:cubicBezTo>
                    <a:pt x="25198" y="11902"/>
                    <a:pt x="44846" y="16257"/>
                    <a:pt x="64323" y="20989"/>
                  </a:cubicBezTo>
                  <a:cubicBezTo>
                    <a:pt x="84932" y="25996"/>
                    <a:pt x="106809" y="34020"/>
                    <a:pt x="128068" y="34774"/>
                  </a:cubicBezTo>
                  <a:cubicBezTo>
                    <a:pt x="130434" y="34843"/>
                    <a:pt x="131497" y="31414"/>
                    <a:pt x="129303" y="30385"/>
                  </a:cubicBezTo>
                  <a:close/>
                </a:path>
              </a:pathLst>
            </a:custGeom>
            <a:solidFill>
              <a:srgbClr val="010101"/>
            </a:solidFill>
            <a:ln w="3429" cap="flat">
              <a:noFill/>
              <a:prstDash val="solid"/>
              <a:miter/>
            </a:ln>
          </p:spPr>
          <p:txBody>
            <a:bodyPr rtlCol="0" anchor="ctr"/>
            <a:lstStyle/>
            <a:p>
              <a:endParaRPr lang="zh-CN" altLang="en-US"/>
            </a:p>
          </p:txBody>
        </p:sp>
        <p:sp>
          <p:nvSpPr>
            <p:cNvPr id="367" name="任意多边形: 形状 366">
              <a:extLst>
                <a:ext uri="{FF2B5EF4-FFF2-40B4-BE49-F238E27FC236}">
                  <a16:creationId xmlns:a16="http://schemas.microsoft.com/office/drawing/2014/main" id="{1C5DE90D-A275-509F-193C-2BF6FF635E55}"/>
                </a:ext>
              </a:extLst>
            </p:cNvPr>
            <p:cNvSpPr/>
            <p:nvPr/>
          </p:nvSpPr>
          <p:spPr>
            <a:xfrm>
              <a:off x="6322106" y="3450109"/>
              <a:ext cx="142194" cy="51883"/>
            </a:xfrm>
            <a:custGeom>
              <a:avLst/>
              <a:gdLst>
                <a:gd name="connsiteX0" fmla="*/ 139404 w 142194"/>
                <a:gd name="connsiteY0" fmla="*/ 46197 h 51883"/>
                <a:gd name="connsiteX1" fmla="*/ 65955 w 142194"/>
                <a:gd name="connsiteY1" fmla="*/ 25726 h 51883"/>
                <a:gd name="connsiteX2" fmla="*/ 1010 w 142194"/>
                <a:gd name="connsiteY2" fmla="*/ 9 h 51883"/>
                <a:gd name="connsiteX3" fmla="*/ 256 w 142194"/>
                <a:gd name="connsiteY3" fmla="*/ 1243 h 51883"/>
                <a:gd name="connsiteX4" fmla="*/ 64412 w 142194"/>
                <a:gd name="connsiteY4" fmla="*/ 31110 h 51883"/>
                <a:gd name="connsiteX5" fmla="*/ 139404 w 142194"/>
                <a:gd name="connsiteY5" fmla="*/ 51855 h 51883"/>
                <a:gd name="connsiteX6" fmla="*/ 139404 w 142194"/>
                <a:gd name="connsiteY6" fmla="*/ 46197 h 5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194" h="51883">
                  <a:moveTo>
                    <a:pt x="139404" y="46197"/>
                  </a:moveTo>
                  <a:cubicBezTo>
                    <a:pt x="113755" y="42974"/>
                    <a:pt x="89821" y="35053"/>
                    <a:pt x="65955" y="25726"/>
                  </a:cubicBezTo>
                  <a:cubicBezTo>
                    <a:pt x="45347" y="17668"/>
                    <a:pt x="23024" y="3095"/>
                    <a:pt x="1010" y="9"/>
                  </a:cubicBezTo>
                  <a:cubicBezTo>
                    <a:pt x="324" y="-94"/>
                    <a:pt x="-396" y="729"/>
                    <a:pt x="256" y="1243"/>
                  </a:cubicBezTo>
                  <a:cubicBezTo>
                    <a:pt x="17161" y="15096"/>
                    <a:pt x="44044" y="22880"/>
                    <a:pt x="64412" y="31110"/>
                  </a:cubicBezTo>
                  <a:cubicBezTo>
                    <a:pt x="88655" y="40882"/>
                    <a:pt x="113275" y="48563"/>
                    <a:pt x="139404" y="51855"/>
                  </a:cubicBezTo>
                  <a:cubicBezTo>
                    <a:pt x="143142" y="52335"/>
                    <a:pt x="143108" y="46643"/>
                    <a:pt x="139404" y="46197"/>
                  </a:cubicBezTo>
                  <a:close/>
                </a:path>
              </a:pathLst>
            </a:custGeom>
            <a:solidFill>
              <a:srgbClr val="010101"/>
            </a:solidFill>
            <a:ln w="3429" cap="flat">
              <a:noFill/>
              <a:prstDash val="solid"/>
              <a:miter/>
            </a:ln>
          </p:spPr>
          <p:txBody>
            <a:bodyPr rtlCol="0" anchor="ctr"/>
            <a:lstStyle/>
            <a:p>
              <a:endParaRPr lang="zh-CN" altLang="en-US"/>
            </a:p>
          </p:txBody>
        </p:sp>
        <p:sp>
          <p:nvSpPr>
            <p:cNvPr id="368" name="任意多边形: 形状 367">
              <a:extLst>
                <a:ext uri="{FF2B5EF4-FFF2-40B4-BE49-F238E27FC236}">
                  <a16:creationId xmlns:a16="http://schemas.microsoft.com/office/drawing/2014/main" id="{AB60D036-1821-5D74-5104-9FD787D00931}"/>
                </a:ext>
              </a:extLst>
            </p:cNvPr>
            <p:cNvSpPr/>
            <p:nvPr/>
          </p:nvSpPr>
          <p:spPr>
            <a:xfrm>
              <a:off x="6292148" y="3493921"/>
              <a:ext cx="156366" cy="47549"/>
            </a:xfrm>
            <a:custGeom>
              <a:avLst/>
              <a:gdLst>
                <a:gd name="connsiteX0" fmla="*/ 155612 w 156366"/>
                <a:gd name="connsiteY0" fmla="*/ 44597 h 47549"/>
                <a:gd name="connsiteX1" fmla="*/ 85934 w 156366"/>
                <a:gd name="connsiteY1" fmla="*/ 23029 h 47549"/>
                <a:gd name="connsiteX2" fmla="*/ 1992 w 156366"/>
                <a:gd name="connsiteY2" fmla="*/ 54 h 47549"/>
                <a:gd name="connsiteX3" fmla="*/ 1135 w 156366"/>
                <a:gd name="connsiteY3" fmla="*/ 3106 h 47549"/>
                <a:gd name="connsiteX4" fmla="*/ 77430 w 156366"/>
                <a:gd name="connsiteY4" fmla="*/ 26526 h 47549"/>
                <a:gd name="connsiteX5" fmla="*/ 154823 w 156366"/>
                <a:gd name="connsiteY5" fmla="*/ 47546 h 47549"/>
                <a:gd name="connsiteX6" fmla="*/ 155612 w 156366"/>
                <a:gd name="connsiteY6" fmla="*/ 44597 h 4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366" h="47549">
                  <a:moveTo>
                    <a:pt x="155612" y="44597"/>
                  </a:moveTo>
                  <a:cubicBezTo>
                    <a:pt x="134558" y="33898"/>
                    <a:pt x="108669" y="29578"/>
                    <a:pt x="85934" y="23029"/>
                  </a:cubicBezTo>
                  <a:cubicBezTo>
                    <a:pt x="58091" y="15005"/>
                    <a:pt x="30247" y="6604"/>
                    <a:pt x="1992" y="54"/>
                  </a:cubicBezTo>
                  <a:cubicBezTo>
                    <a:pt x="-65" y="-426"/>
                    <a:pt x="-819" y="2420"/>
                    <a:pt x="1135" y="3106"/>
                  </a:cubicBezTo>
                  <a:cubicBezTo>
                    <a:pt x="26201" y="11850"/>
                    <a:pt x="51884" y="19085"/>
                    <a:pt x="77430" y="26526"/>
                  </a:cubicBezTo>
                  <a:cubicBezTo>
                    <a:pt x="102359" y="33761"/>
                    <a:pt x="128934" y="45077"/>
                    <a:pt x="154823" y="47546"/>
                  </a:cubicBezTo>
                  <a:cubicBezTo>
                    <a:pt x="156400" y="47649"/>
                    <a:pt x="156949" y="45283"/>
                    <a:pt x="155612" y="44597"/>
                  </a:cubicBezTo>
                  <a:close/>
                </a:path>
              </a:pathLst>
            </a:custGeom>
            <a:solidFill>
              <a:srgbClr val="010101"/>
            </a:solidFill>
            <a:ln w="3429" cap="flat">
              <a:noFill/>
              <a:prstDash val="solid"/>
              <a:miter/>
            </a:ln>
          </p:spPr>
          <p:txBody>
            <a:bodyPr rtlCol="0" anchor="ctr"/>
            <a:lstStyle/>
            <a:p>
              <a:endParaRPr lang="zh-CN" altLang="en-US"/>
            </a:p>
          </p:txBody>
        </p:sp>
        <p:sp>
          <p:nvSpPr>
            <p:cNvPr id="369" name="任意多边形: 形状 368">
              <a:extLst>
                <a:ext uri="{FF2B5EF4-FFF2-40B4-BE49-F238E27FC236}">
                  <a16:creationId xmlns:a16="http://schemas.microsoft.com/office/drawing/2014/main" id="{DC8F154C-9238-7294-DA63-C2E97342E734}"/>
                </a:ext>
              </a:extLst>
            </p:cNvPr>
            <p:cNvSpPr/>
            <p:nvPr/>
          </p:nvSpPr>
          <p:spPr>
            <a:xfrm>
              <a:off x="6259174" y="3523737"/>
              <a:ext cx="152958" cy="43023"/>
            </a:xfrm>
            <a:custGeom>
              <a:avLst/>
              <a:gdLst>
                <a:gd name="connsiteX0" fmla="*/ 150489 w 152958"/>
                <a:gd name="connsiteY0" fmla="*/ 36418 h 43023"/>
                <a:gd name="connsiteX1" fmla="*/ 1911 w 152958"/>
                <a:gd name="connsiteY1" fmla="*/ 36 h 43023"/>
                <a:gd name="connsiteX2" fmla="*/ 1088 w 152958"/>
                <a:gd name="connsiteY2" fmla="*/ 2917 h 43023"/>
                <a:gd name="connsiteX3" fmla="*/ 148638 w 152958"/>
                <a:gd name="connsiteY3" fmla="*/ 42899 h 43023"/>
                <a:gd name="connsiteX4" fmla="*/ 150489 w 152958"/>
                <a:gd name="connsiteY4" fmla="*/ 36418 h 4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58" h="43023">
                  <a:moveTo>
                    <a:pt x="150489" y="36418"/>
                  </a:moveTo>
                  <a:cubicBezTo>
                    <a:pt x="101180" y="23696"/>
                    <a:pt x="51871" y="10152"/>
                    <a:pt x="1911" y="36"/>
                  </a:cubicBezTo>
                  <a:cubicBezTo>
                    <a:pt x="-44" y="-341"/>
                    <a:pt x="-798" y="2334"/>
                    <a:pt x="1088" y="2917"/>
                  </a:cubicBezTo>
                  <a:cubicBezTo>
                    <a:pt x="49608" y="18210"/>
                    <a:pt x="99363" y="30177"/>
                    <a:pt x="148638" y="42899"/>
                  </a:cubicBezTo>
                  <a:cubicBezTo>
                    <a:pt x="152993" y="43996"/>
                    <a:pt x="154810" y="37550"/>
                    <a:pt x="150489" y="36418"/>
                  </a:cubicBezTo>
                  <a:close/>
                </a:path>
              </a:pathLst>
            </a:custGeom>
            <a:solidFill>
              <a:srgbClr val="010101"/>
            </a:solidFill>
            <a:ln w="3429" cap="flat">
              <a:noFill/>
              <a:prstDash val="solid"/>
              <a:miter/>
            </a:ln>
          </p:spPr>
          <p:txBody>
            <a:bodyPr rtlCol="0" anchor="ctr"/>
            <a:lstStyle/>
            <a:p>
              <a:endParaRPr lang="zh-CN" altLang="en-US"/>
            </a:p>
          </p:txBody>
        </p:sp>
        <p:sp>
          <p:nvSpPr>
            <p:cNvPr id="370" name="任意多边形: 形状 369">
              <a:extLst>
                <a:ext uri="{FF2B5EF4-FFF2-40B4-BE49-F238E27FC236}">
                  <a16:creationId xmlns:a16="http://schemas.microsoft.com/office/drawing/2014/main" id="{3EC40515-B4AF-E078-822A-0F1DAACEB7EA}"/>
                </a:ext>
              </a:extLst>
            </p:cNvPr>
            <p:cNvSpPr/>
            <p:nvPr/>
          </p:nvSpPr>
          <p:spPr>
            <a:xfrm>
              <a:off x="6121759" y="3496119"/>
              <a:ext cx="285678" cy="113218"/>
            </a:xfrm>
            <a:custGeom>
              <a:avLst/>
              <a:gdLst>
                <a:gd name="connsiteX0" fmla="*/ 284304 w 285678"/>
                <a:gd name="connsiteY0" fmla="*/ 108064 h 113218"/>
                <a:gd name="connsiteX1" fmla="*/ 150333 w 285678"/>
                <a:gd name="connsiteY1" fmla="*/ 53921 h 113218"/>
                <a:gd name="connsiteX2" fmla="*/ 1788 w 285678"/>
                <a:gd name="connsiteY2" fmla="*/ 51 h 113218"/>
                <a:gd name="connsiteX3" fmla="*/ 691 w 285678"/>
                <a:gd name="connsiteY3" fmla="*/ 2520 h 113218"/>
                <a:gd name="connsiteX4" fmla="*/ 135176 w 285678"/>
                <a:gd name="connsiteY4" fmla="*/ 54846 h 113218"/>
                <a:gd name="connsiteX5" fmla="*/ 282109 w 285678"/>
                <a:gd name="connsiteY5" fmla="*/ 113071 h 113218"/>
                <a:gd name="connsiteX6" fmla="*/ 284304 w 285678"/>
                <a:gd name="connsiteY6" fmla="*/ 108064 h 11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78" h="113218">
                  <a:moveTo>
                    <a:pt x="284304" y="108064"/>
                  </a:moveTo>
                  <a:cubicBezTo>
                    <a:pt x="241441" y="87010"/>
                    <a:pt x="194944" y="71237"/>
                    <a:pt x="150333" y="53921"/>
                  </a:cubicBezTo>
                  <a:cubicBezTo>
                    <a:pt x="101675" y="35027"/>
                    <a:pt x="52435" y="13356"/>
                    <a:pt x="1788" y="51"/>
                  </a:cubicBezTo>
                  <a:cubicBezTo>
                    <a:pt x="279" y="-360"/>
                    <a:pt x="-749" y="1834"/>
                    <a:pt x="691" y="2520"/>
                  </a:cubicBezTo>
                  <a:cubicBezTo>
                    <a:pt x="43931" y="22922"/>
                    <a:pt x="90531" y="37599"/>
                    <a:pt x="135176" y="54846"/>
                  </a:cubicBezTo>
                  <a:cubicBezTo>
                    <a:pt x="184142" y="73774"/>
                    <a:pt x="232354" y="96303"/>
                    <a:pt x="282109" y="113071"/>
                  </a:cubicBezTo>
                  <a:cubicBezTo>
                    <a:pt x="285161" y="114100"/>
                    <a:pt x="287150" y="109470"/>
                    <a:pt x="284304" y="108064"/>
                  </a:cubicBezTo>
                  <a:close/>
                </a:path>
              </a:pathLst>
            </a:custGeom>
            <a:solidFill>
              <a:srgbClr val="010101"/>
            </a:solidFill>
            <a:ln w="3429" cap="flat">
              <a:noFill/>
              <a:prstDash val="solid"/>
              <a:miter/>
            </a:ln>
          </p:spPr>
          <p:txBody>
            <a:bodyPr rtlCol="0" anchor="ctr"/>
            <a:lstStyle/>
            <a:p>
              <a:endParaRPr lang="zh-CN" altLang="en-US"/>
            </a:p>
          </p:txBody>
        </p:sp>
        <p:sp>
          <p:nvSpPr>
            <p:cNvPr id="371" name="任意多边形: 形状 370">
              <a:extLst>
                <a:ext uri="{FF2B5EF4-FFF2-40B4-BE49-F238E27FC236}">
                  <a16:creationId xmlns:a16="http://schemas.microsoft.com/office/drawing/2014/main" id="{D3DC9349-F47F-0065-1310-63B971774BEF}"/>
                </a:ext>
              </a:extLst>
            </p:cNvPr>
            <p:cNvSpPr/>
            <p:nvPr/>
          </p:nvSpPr>
          <p:spPr>
            <a:xfrm>
              <a:off x="6101818" y="3529022"/>
              <a:ext cx="274252" cy="114969"/>
            </a:xfrm>
            <a:custGeom>
              <a:avLst/>
              <a:gdLst>
                <a:gd name="connsiteX0" fmla="*/ 272733 w 274252"/>
                <a:gd name="connsiteY0" fmla="*/ 109383 h 114969"/>
                <a:gd name="connsiteX1" fmla="*/ 143871 w 274252"/>
                <a:gd name="connsiteY1" fmla="*/ 56508 h 114969"/>
                <a:gd name="connsiteX2" fmla="*/ 1773 w 274252"/>
                <a:gd name="connsiteY2" fmla="*/ 66 h 114969"/>
                <a:gd name="connsiteX3" fmla="*/ 676 w 274252"/>
                <a:gd name="connsiteY3" fmla="*/ 2535 h 114969"/>
                <a:gd name="connsiteX4" fmla="*/ 134715 w 274252"/>
                <a:gd name="connsiteY4" fmla="*/ 59251 h 114969"/>
                <a:gd name="connsiteX5" fmla="*/ 270367 w 274252"/>
                <a:gd name="connsiteY5" fmla="*/ 114766 h 114969"/>
                <a:gd name="connsiteX6" fmla="*/ 272733 w 274252"/>
                <a:gd name="connsiteY6" fmla="*/ 109383 h 11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252" h="114969">
                  <a:moveTo>
                    <a:pt x="272733" y="109383"/>
                  </a:moveTo>
                  <a:cubicBezTo>
                    <a:pt x="230007" y="91312"/>
                    <a:pt x="186836" y="74098"/>
                    <a:pt x="143871" y="56508"/>
                  </a:cubicBezTo>
                  <a:cubicBezTo>
                    <a:pt x="96962" y="37339"/>
                    <a:pt x="50122" y="15634"/>
                    <a:pt x="1773" y="66"/>
                  </a:cubicBezTo>
                  <a:cubicBezTo>
                    <a:pt x="264" y="-414"/>
                    <a:pt x="-730" y="1849"/>
                    <a:pt x="676" y="2535"/>
                  </a:cubicBezTo>
                  <a:cubicBezTo>
                    <a:pt x="43710" y="24207"/>
                    <a:pt x="90070" y="40906"/>
                    <a:pt x="134715" y="59251"/>
                  </a:cubicBezTo>
                  <a:cubicBezTo>
                    <a:pt x="179910" y="77802"/>
                    <a:pt x="224932" y="96764"/>
                    <a:pt x="270367" y="114766"/>
                  </a:cubicBezTo>
                  <a:cubicBezTo>
                    <a:pt x="273590" y="116069"/>
                    <a:pt x="275922" y="110720"/>
                    <a:pt x="272733" y="109383"/>
                  </a:cubicBezTo>
                  <a:close/>
                </a:path>
              </a:pathLst>
            </a:custGeom>
            <a:solidFill>
              <a:srgbClr val="010101"/>
            </a:solidFill>
            <a:ln w="3429" cap="flat">
              <a:noFill/>
              <a:prstDash val="solid"/>
              <a:miter/>
            </a:ln>
          </p:spPr>
          <p:txBody>
            <a:bodyPr rtlCol="0" anchor="ctr"/>
            <a:lstStyle/>
            <a:p>
              <a:endParaRPr lang="zh-CN" altLang="en-US"/>
            </a:p>
          </p:txBody>
        </p:sp>
        <p:sp>
          <p:nvSpPr>
            <p:cNvPr id="372" name="任意多边形: 形状 371">
              <a:extLst>
                <a:ext uri="{FF2B5EF4-FFF2-40B4-BE49-F238E27FC236}">
                  <a16:creationId xmlns:a16="http://schemas.microsoft.com/office/drawing/2014/main" id="{95C3C5BB-65CE-B894-E705-9EE8260BAECD}"/>
                </a:ext>
              </a:extLst>
            </p:cNvPr>
            <p:cNvSpPr/>
            <p:nvPr/>
          </p:nvSpPr>
          <p:spPr>
            <a:xfrm>
              <a:off x="6063750" y="3553383"/>
              <a:ext cx="278378" cy="128155"/>
            </a:xfrm>
            <a:custGeom>
              <a:avLst/>
              <a:gdLst>
                <a:gd name="connsiteX0" fmla="*/ 276339 w 278378"/>
                <a:gd name="connsiteY0" fmla="*/ 121163 h 128155"/>
                <a:gd name="connsiteX1" fmla="*/ 139728 w 278378"/>
                <a:gd name="connsiteY1" fmla="*/ 60161 h 128155"/>
                <a:gd name="connsiteX2" fmla="*/ 2053 w 278378"/>
                <a:gd name="connsiteY2" fmla="*/ 85 h 128155"/>
                <a:gd name="connsiteX3" fmla="*/ 785 w 278378"/>
                <a:gd name="connsiteY3" fmla="*/ 3034 h 128155"/>
                <a:gd name="connsiteX4" fmla="*/ 136230 w 278378"/>
                <a:gd name="connsiteY4" fmla="*/ 65956 h 128155"/>
                <a:gd name="connsiteX5" fmla="*/ 272361 w 278378"/>
                <a:gd name="connsiteY5" fmla="*/ 127747 h 128155"/>
                <a:gd name="connsiteX6" fmla="*/ 276339 w 278378"/>
                <a:gd name="connsiteY6" fmla="*/ 121163 h 12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378" h="128155">
                  <a:moveTo>
                    <a:pt x="276339" y="121163"/>
                  </a:moveTo>
                  <a:cubicBezTo>
                    <a:pt x="230493" y="101549"/>
                    <a:pt x="185196" y="80564"/>
                    <a:pt x="139728" y="60161"/>
                  </a:cubicBezTo>
                  <a:cubicBezTo>
                    <a:pt x="94808" y="39998"/>
                    <a:pt x="49305" y="14521"/>
                    <a:pt x="2053" y="85"/>
                  </a:cubicBezTo>
                  <a:cubicBezTo>
                    <a:pt x="202" y="-498"/>
                    <a:pt x="-793" y="2074"/>
                    <a:pt x="785" y="3034"/>
                  </a:cubicBezTo>
                  <a:cubicBezTo>
                    <a:pt x="42413" y="28580"/>
                    <a:pt x="91619" y="45793"/>
                    <a:pt x="136230" y="65956"/>
                  </a:cubicBezTo>
                  <a:cubicBezTo>
                    <a:pt x="181630" y="86462"/>
                    <a:pt x="227339" y="106487"/>
                    <a:pt x="272361" y="127747"/>
                  </a:cubicBezTo>
                  <a:cubicBezTo>
                    <a:pt x="276956" y="129873"/>
                    <a:pt x="280934" y="123117"/>
                    <a:pt x="276339" y="121163"/>
                  </a:cubicBezTo>
                  <a:close/>
                </a:path>
              </a:pathLst>
            </a:custGeom>
            <a:solidFill>
              <a:srgbClr val="010101"/>
            </a:solidFill>
            <a:ln w="3429" cap="flat">
              <a:noFill/>
              <a:prstDash val="solid"/>
              <a:miter/>
            </a:ln>
          </p:spPr>
          <p:txBody>
            <a:bodyPr rtlCol="0" anchor="ctr"/>
            <a:lstStyle/>
            <a:p>
              <a:endParaRPr lang="zh-CN" altLang="en-US"/>
            </a:p>
          </p:txBody>
        </p:sp>
      </p:grpSp>
      <p:sp>
        <p:nvSpPr>
          <p:cNvPr id="373" name="文本框 372">
            <a:extLst>
              <a:ext uri="{FF2B5EF4-FFF2-40B4-BE49-F238E27FC236}">
                <a16:creationId xmlns:a16="http://schemas.microsoft.com/office/drawing/2014/main" id="{A1A5818C-53D5-44FF-0B9D-7F8CAE4E5273}"/>
              </a:ext>
            </a:extLst>
          </p:cNvPr>
          <p:cNvSpPr txBox="1"/>
          <p:nvPr/>
        </p:nvSpPr>
        <p:spPr>
          <a:xfrm rot="20774514">
            <a:off x="896857" y="1219611"/>
            <a:ext cx="1013419" cy="369332"/>
          </a:xfrm>
          <a:prstGeom prst="rect">
            <a:avLst/>
          </a:prstGeom>
          <a:noFill/>
        </p:spPr>
        <p:txBody>
          <a:bodyPr wrap="none" rtlCol="0">
            <a:spAutoFit/>
          </a:bodyPr>
          <a:lstStyle/>
          <a:p>
            <a:r>
              <a:rPr lang="en-US" altLang="zh-CN" dirty="0">
                <a:latin typeface="851tegakizatsu" panose="02000600000000000000" pitchFamily="2" charset="-128"/>
                <a:ea typeface="851tegakizatsu" panose="02000600000000000000" pitchFamily="2" charset="-128"/>
                <a:cs typeface="851tegakizatsu" panose="02000600000000000000" pitchFamily="2" charset="-128"/>
              </a:rPr>
              <a:t>2022.05</a:t>
            </a:r>
            <a:endParaRPr lang="zh-CN" altLang="en-US" dirty="0">
              <a:latin typeface="851tegakizatsu" panose="02000600000000000000" pitchFamily="2" charset="-128"/>
              <a:ea typeface="851tegakizatsu" panose="02000600000000000000" pitchFamily="2" charset="-128"/>
              <a:cs typeface="851tegakizatsu" panose="02000600000000000000" pitchFamily="2" charset="-128"/>
            </a:endParaRPr>
          </a:p>
        </p:txBody>
      </p:sp>
      <p:sp>
        <p:nvSpPr>
          <p:cNvPr id="422" name="文本框 421">
            <a:extLst>
              <a:ext uri="{FF2B5EF4-FFF2-40B4-BE49-F238E27FC236}">
                <a16:creationId xmlns:a16="http://schemas.microsoft.com/office/drawing/2014/main" id="{24773899-7873-F258-C758-E408CC19B23C}"/>
              </a:ext>
            </a:extLst>
          </p:cNvPr>
          <p:cNvSpPr txBox="1"/>
          <p:nvPr/>
        </p:nvSpPr>
        <p:spPr>
          <a:xfrm>
            <a:off x="3574759" y="3790433"/>
            <a:ext cx="5084012" cy="612155"/>
          </a:xfrm>
          <a:prstGeom prst="rect">
            <a:avLst/>
          </a:prstGeom>
          <a:noFill/>
        </p:spPr>
        <p:txBody>
          <a:bodyPr wrap="square">
            <a:spAutoFit/>
          </a:bodyPr>
          <a:lstStyle/>
          <a:p>
            <a:pPr algn="ctr">
              <a:lnSpc>
                <a:spcPct val="150000"/>
              </a:lnSpc>
            </a:pPr>
            <a:r>
              <a:rPr lang="en-US" altLang="zh-CN" sz="1200" dirty="0">
                <a:solidFill>
                  <a:srgbClr val="BFBFBF"/>
                </a:solidFill>
              </a:rPr>
              <a:t>Your content to play here, or through paste in this box, and select only the text. Your content to play here</a:t>
            </a:r>
            <a:endParaRPr lang="zh-CN" altLang="en-US" sz="1200" dirty="0">
              <a:solidFill>
                <a:srgbClr val="BFBFBF"/>
              </a:solidFill>
            </a:endParaRPr>
          </a:p>
        </p:txBody>
      </p:sp>
      <p:grpSp>
        <p:nvGrpSpPr>
          <p:cNvPr id="423" name="组合 422">
            <a:extLst>
              <a:ext uri="{FF2B5EF4-FFF2-40B4-BE49-F238E27FC236}">
                <a16:creationId xmlns:a16="http://schemas.microsoft.com/office/drawing/2014/main" id="{C45C5121-0757-F878-EBE0-42B4E4C4996A}"/>
              </a:ext>
            </a:extLst>
          </p:cNvPr>
          <p:cNvGrpSpPr/>
          <p:nvPr/>
        </p:nvGrpSpPr>
        <p:grpSpPr>
          <a:xfrm>
            <a:off x="11124958" y="2525526"/>
            <a:ext cx="1529377" cy="1531495"/>
            <a:chOff x="3607983" y="2057172"/>
            <a:chExt cx="1055994" cy="1057456"/>
          </a:xfrm>
        </p:grpSpPr>
        <p:sp>
          <p:nvSpPr>
            <p:cNvPr id="424" name="任意多边形: 形状 423">
              <a:extLst>
                <a:ext uri="{FF2B5EF4-FFF2-40B4-BE49-F238E27FC236}">
                  <a16:creationId xmlns:a16="http://schemas.microsoft.com/office/drawing/2014/main" id="{8BA453A3-BEDD-A0A6-96EC-883884DF362F}"/>
                </a:ext>
              </a:extLst>
            </p:cNvPr>
            <p:cNvSpPr/>
            <p:nvPr/>
          </p:nvSpPr>
          <p:spPr>
            <a:xfrm>
              <a:off x="3607983" y="2057172"/>
              <a:ext cx="999212" cy="1032092"/>
            </a:xfrm>
            <a:custGeom>
              <a:avLst/>
              <a:gdLst>
                <a:gd name="connsiteX0" fmla="*/ 737628 w 999212"/>
                <a:gd name="connsiteY0" fmla="*/ 839094 h 1032092"/>
                <a:gd name="connsiteX1" fmla="*/ 997237 w 999212"/>
                <a:gd name="connsiteY1" fmla="*/ 639115 h 1032092"/>
                <a:gd name="connsiteX2" fmla="*/ 988802 w 999212"/>
                <a:gd name="connsiteY2" fmla="*/ 630919 h 1032092"/>
                <a:gd name="connsiteX3" fmla="*/ 987979 w 999212"/>
                <a:gd name="connsiteY3" fmla="*/ 631605 h 1032092"/>
                <a:gd name="connsiteX4" fmla="*/ 987259 w 999212"/>
                <a:gd name="connsiteY4" fmla="*/ 627765 h 1032092"/>
                <a:gd name="connsiteX5" fmla="*/ 581368 w 999212"/>
                <a:gd name="connsiteY5" fmla="*/ 42469 h 1032092"/>
                <a:gd name="connsiteX6" fmla="*/ 573242 w 999212"/>
                <a:gd name="connsiteY6" fmla="*/ 42572 h 1032092"/>
                <a:gd name="connsiteX7" fmla="*/ 571630 w 999212"/>
                <a:gd name="connsiteY7" fmla="*/ 43257 h 1032092"/>
                <a:gd name="connsiteX8" fmla="*/ 526093 w 999212"/>
                <a:gd name="connsiteY8" fmla="*/ 74564 h 1032092"/>
                <a:gd name="connsiteX9" fmla="*/ 609452 w 999212"/>
                <a:gd name="connsiteY9" fmla="*/ 4475 h 1032092"/>
                <a:gd name="connsiteX10" fmla="*/ 605577 w 999212"/>
                <a:gd name="connsiteY10" fmla="*/ 703 h 1032092"/>
                <a:gd name="connsiteX11" fmla="*/ 494992 w 999212"/>
                <a:gd name="connsiteY11" fmla="*/ 90852 h 1032092"/>
                <a:gd name="connsiteX12" fmla="*/ 407038 w 999212"/>
                <a:gd name="connsiteY12" fmla="*/ 151922 h 1032092"/>
                <a:gd name="connsiteX13" fmla="*/ 297927 w 999212"/>
                <a:gd name="connsiteY13" fmla="*/ 218719 h 1032092"/>
                <a:gd name="connsiteX14" fmla="*/ 292578 w 999212"/>
                <a:gd name="connsiteY14" fmla="*/ 221874 h 1032092"/>
                <a:gd name="connsiteX15" fmla="*/ 420205 w 999212"/>
                <a:gd name="connsiteY15" fmla="*/ 128605 h 1032092"/>
                <a:gd name="connsiteX16" fmla="*/ 589872 w 999212"/>
                <a:gd name="connsiteY16" fmla="*/ 5093 h 1032092"/>
                <a:gd name="connsiteX17" fmla="*/ 586409 w 999212"/>
                <a:gd name="connsiteY17" fmla="*/ 738 h 1032092"/>
                <a:gd name="connsiteX18" fmla="*/ 498764 w 999212"/>
                <a:gd name="connsiteY18" fmla="*/ 64071 h 1032092"/>
                <a:gd name="connsiteX19" fmla="*/ 411358 w 999212"/>
                <a:gd name="connsiteY19" fmla="*/ 127816 h 1032092"/>
                <a:gd name="connsiteX20" fmla="*/ 249921 w 999212"/>
                <a:gd name="connsiteY20" fmla="*/ 246871 h 1032092"/>
                <a:gd name="connsiteX21" fmla="*/ 5776 w 999212"/>
                <a:gd name="connsiteY21" fmla="*/ 391712 h 1032092"/>
                <a:gd name="connsiteX22" fmla="*/ 564 w 999212"/>
                <a:gd name="connsiteY22" fmla="*/ 396341 h 1032092"/>
                <a:gd name="connsiteX23" fmla="*/ 106452 w 999212"/>
                <a:gd name="connsiteY23" fmla="*/ 552121 h 1032092"/>
                <a:gd name="connsiteX24" fmla="*/ 220809 w 999212"/>
                <a:gd name="connsiteY24" fmla="*/ 714998 h 1032092"/>
                <a:gd name="connsiteX25" fmla="*/ 292098 w 999212"/>
                <a:gd name="connsiteY25" fmla="*/ 814851 h 1032092"/>
                <a:gd name="connsiteX26" fmla="*/ 290658 w 999212"/>
                <a:gd name="connsiteY26" fmla="*/ 817217 h 1032092"/>
                <a:gd name="connsiteX27" fmla="*/ 294155 w 999212"/>
                <a:gd name="connsiteY27" fmla="*/ 819823 h 1032092"/>
                <a:gd name="connsiteX28" fmla="*/ 295081 w 999212"/>
                <a:gd name="connsiteY28" fmla="*/ 818966 h 1032092"/>
                <a:gd name="connsiteX29" fmla="*/ 448597 w 999212"/>
                <a:gd name="connsiteY29" fmla="*/ 1028820 h 1032092"/>
                <a:gd name="connsiteX30" fmla="*/ 457547 w 999212"/>
                <a:gd name="connsiteY30" fmla="*/ 1025734 h 1032092"/>
                <a:gd name="connsiteX31" fmla="*/ 522184 w 999212"/>
                <a:gd name="connsiteY31" fmla="*/ 988427 h 1032092"/>
                <a:gd name="connsiteX32" fmla="*/ 523555 w 999212"/>
                <a:gd name="connsiteY32" fmla="*/ 988495 h 1032092"/>
                <a:gd name="connsiteX33" fmla="*/ 464679 w 999212"/>
                <a:gd name="connsiteY33" fmla="*/ 1028306 h 1032092"/>
                <a:gd name="connsiteX34" fmla="*/ 466805 w 999212"/>
                <a:gd name="connsiteY34" fmla="*/ 1031804 h 1032092"/>
                <a:gd name="connsiteX35" fmla="*/ 596113 w 999212"/>
                <a:gd name="connsiteY35" fmla="*/ 950194 h 1032092"/>
                <a:gd name="connsiteX36" fmla="*/ 728541 w 999212"/>
                <a:gd name="connsiteY36" fmla="*/ 860834 h 1032092"/>
                <a:gd name="connsiteX37" fmla="*/ 853048 w 999212"/>
                <a:gd name="connsiteY37" fmla="*/ 772434 h 1032092"/>
                <a:gd name="connsiteX38" fmla="*/ 975875 w 999212"/>
                <a:gd name="connsiteY38" fmla="*/ 680468 h 1032092"/>
                <a:gd name="connsiteX39" fmla="*/ 971966 w 999212"/>
                <a:gd name="connsiteY39" fmla="*/ 675531 h 1032092"/>
                <a:gd name="connsiteX40" fmla="*/ 849619 w 999212"/>
                <a:gd name="connsiteY40" fmla="*/ 766708 h 1032092"/>
                <a:gd name="connsiteX41" fmla="*/ 725215 w 999212"/>
                <a:gd name="connsiteY41" fmla="*/ 855313 h 1032092"/>
                <a:gd name="connsiteX42" fmla="*/ 598685 w 999212"/>
                <a:gd name="connsiteY42" fmla="*/ 941004 h 1032092"/>
                <a:gd name="connsiteX43" fmla="*/ 527979 w 999212"/>
                <a:gd name="connsiteY43" fmla="*/ 985718 h 1032092"/>
                <a:gd name="connsiteX44" fmla="*/ 528425 w 999212"/>
                <a:gd name="connsiteY44" fmla="*/ 984689 h 1032092"/>
                <a:gd name="connsiteX45" fmla="*/ 737628 w 999212"/>
                <a:gd name="connsiteY45" fmla="*/ 839094 h 1032092"/>
                <a:gd name="connsiteX46" fmla="*/ 89718 w 999212"/>
                <a:gd name="connsiteY46" fmla="*/ 353342 h 1032092"/>
                <a:gd name="connsiteX47" fmla="*/ 91844 w 999212"/>
                <a:gd name="connsiteY47" fmla="*/ 352142 h 1032092"/>
                <a:gd name="connsiteX48" fmla="*/ 111287 w 999212"/>
                <a:gd name="connsiteY48" fmla="*/ 385437 h 1032092"/>
                <a:gd name="connsiteX49" fmla="*/ 89238 w 999212"/>
                <a:gd name="connsiteY49" fmla="*/ 409989 h 1032092"/>
                <a:gd name="connsiteX50" fmla="*/ 69693 w 999212"/>
                <a:gd name="connsiteY50" fmla="*/ 381768 h 1032092"/>
                <a:gd name="connsiteX51" fmla="*/ 89444 w 999212"/>
                <a:gd name="connsiteY51" fmla="*/ 357799 h 1032092"/>
                <a:gd name="connsiteX52" fmla="*/ 89718 w 999212"/>
                <a:gd name="connsiteY52" fmla="*/ 353342 h 1032092"/>
                <a:gd name="connsiteX53" fmla="*/ 451855 w 999212"/>
                <a:gd name="connsiteY53" fmla="*/ 942547 h 1032092"/>
                <a:gd name="connsiteX54" fmla="*/ 455352 w 999212"/>
                <a:gd name="connsiteY54" fmla="*/ 938672 h 1032092"/>
                <a:gd name="connsiteX55" fmla="*/ 474898 w 999212"/>
                <a:gd name="connsiteY55" fmla="*/ 917755 h 1032092"/>
                <a:gd name="connsiteX56" fmla="*/ 494477 w 999212"/>
                <a:gd name="connsiteY56" fmla="*/ 947999 h 1032092"/>
                <a:gd name="connsiteX57" fmla="*/ 472429 w 999212"/>
                <a:gd name="connsiteY57" fmla="*/ 971076 h 1032092"/>
                <a:gd name="connsiteX58" fmla="*/ 451855 w 999212"/>
                <a:gd name="connsiteY58" fmla="*/ 942547 h 1032092"/>
                <a:gd name="connsiteX59" fmla="*/ 449249 w 999212"/>
                <a:gd name="connsiteY59" fmla="*/ 932774 h 1032092"/>
                <a:gd name="connsiteX60" fmla="*/ 446746 w 999212"/>
                <a:gd name="connsiteY60" fmla="*/ 935449 h 1032092"/>
                <a:gd name="connsiteX61" fmla="*/ 437487 w 999212"/>
                <a:gd name="connsiteY61" fmla="*/ 922624 h 1032092"/>
                <a:gd name="connsiteX62" fmla="*/ 461456 w 999212"/>
                <a:gd name="connsiteY62" fmla="*/ 897044 h 1032092"/>
                <a:gd name="connsiteX63" fmla="*/ 469823 w 999212"/>
                <a:gd name="connsiteY63" fmla="*/ 909937 h 1032092"/>
                <a:gd name="connsiteX64" fmla="*/ 449249 w 999212"/>
                <a:gd name="connsiteY64" fmla="*/ 932774 h 1032092"/>
                <a:gd name="connsiteX65" fmla="*/ 431521 w 999212"/>
                <a:gd name="connsiteY65" fmla="*/ 914292 h 1032092"/>
                <a:gd name="connsiteX66" fmla="*/ 420068 w 999212"/>
                <a:gd name="connsiteY66" fmla="*/ 898038 h 1032092"/>
                <a:gd name="connsiteX67" fmla="*/ 444791 w 999212"/>
                <a:gd name="connsiteY67" fmla="*/ 871532 h 1032092"/>
                <a:gd name="connsiteX68" fmla="*/ 455798 w 999212"/>
                <a:gd name="connsiteY68" fmla="*/ 888334 h 1032092"/>
                <a:gd name="connsiteX69" fmla="*/ 431521 w 999212"/>
                <a:gd name="connsiteY69" fmla="*/ 914292 h 1032092"/>
                <a:gd name="connsiteX70" fmla="*/ 415268 w 999212"/>
                <a:gd name="connsiteY70" fmla="*/ 891283 h 1032092"/>
                <a:gd name="connsiteX71" fmla="*/ 403643 w 999212"/>
                <a:gd name="connsiteY71" fmla="*/ 874824 h 1032092"/>
                <a:gd name="connsiteX72" fmla="*/ 416399 w 999212"/>
                <a:gd name="connsiteY72" fmla="*/ 863783 h 1032092"/>
                <a:gd name="connsiteX73" fmla="*/ 431144 w 999212"/>
                <a:gd name="connsiteY73" fmla="*/ 850787 h 1032092"/>
                <a:gd name="connsiteX74" fmla="*/ 439922 w 999212"/>
                <a:gd name="connsiteY74" fmla="*/ 864160 h 1032092"/>
                <a:gd name="connsiteX75" fmla="*/ 415268 w 999212"/>
                <a:gd name="connsiteY75" fmla="*/ 891283 h 1032092"/>
                <a:gd name="connsiteX76" fmla="*/ 398671 w 999212"/>
                <a:gd name="connsiteY76" fmla="*/ 867760 h 1032092"/>
                <a:gd name="connsiteX77" fmla="*/ 385710 w 999212"/>
                <a:gd name="connsiteY77" fmla="*/ 849381 h 1032092"/>
                <a:gd name="connsiteX78" fmla="*/ 389584 w 999212"/>
                <a:gd name="connsiteY78" fmla="*/ 845163 h 1032092"/>
                <a:gd name="connsiteX79" fmla="*/ 412661 w 999212"/>
                <a:gd name="connsiteY79" fmla="*/ 822669 h 1032092"/>
                <a:gd name="connsiteX80" fmla="*/ 427715 w 999212"/>
                <a:gd name="connsiteY80" fmla="*/ 845506 h 1032092"/>
                <a:gd name="connsiteX81" fmla="*/ 398671 w 999212"/>
                <a:gd name="connsiteY81" fmla="*/ 867760 h 1032092"/>
                <a:gd name="connsiteX82" fmla="*/ 383343 w 999212"/>
                <a:gd name="connsiteY82" fmla="*/ 839094 h 1032092"/>
                <a:gd name="connsiteX83" fmla="*/ 380532 w 999212"/>
                <a:gd name="connsiteY83" fmla="*/ 842009 h 1032092"/>
                <a:gd name="connsiteX84" fmla="*/ 371959 w 999212"/>
                <a:gd name="connsiteY84" fmla="*/ 829733 h 1032092"/>
                <a:gd name="connsiteX85" fmla="*/ 398363 w 999212"/>
                <a:gd name="connsiteY85" fmla="*/ 800998 h 1032092"/>
                <a:gd name="connsiteX86" fmla="*/ 407655 w 999212"/>
                <a:gd name="connsiteY86" fmla="*/ 815057 h 1032092"/>
                <a:gd name="connsiteX87" fmla="*/ 383343 w 999212"/>
                <a:gd name="connsiteY87" fmla="*/ 839094 h 1032092"/>
                <a:gd name="connsiteX88" fmla="*/ 367159 w 999212"/>
                <a:gd name="connsiteY88" fmla="*/ 822840 h 1032092"/>
                <a:gd name="connsiteX89" fmla="*/ 355157 w 999212"/>
                <a:gd name="connsiteY89" fmla="*/ 805490 h 1032092"/>
                <a:gd name="connsiteX90" fmla="*/ 382349 w 999212"/>
                <a:gd name="connsiteY90" fmla="*/ 781384 h 1032092"/>
                <a:gd name="connsiteX91" fmla="*/ 380566 w 999212"/>
                <a:gd name="connsiteY91" fmla="*/ 779155 h 1032092"/>
                <a:gd name="connsiteX92" fmla="*/ 350322 w 999212"/>
                <a:gd name="connsiteY92" fmla="*/ 798529 h 1032092"/>
                <a:gd name="connsiteX93" fmla="*/ 336195 w 999212"/>
                <a:gd name="connsiteY93" fmla="*/ 778160 h 1032092"/>
                <a:gd name="connsiteX94" fmla="*/ 365890 w 999212"/>
                <a:gd name="connsiteY94" fmla="*/ 752375 h 1032092"/>
                <a:gd name="connsiteX95" fmla="*/ 393905 w 999212"/>
                <a:gd name="connsiteY95" fmla="*/ 794345 h 1032092"/>
                <a:gd name="connsiteX96" fmla="*/ 367159 w 999212"/>
                <a:gd name="connsiteY96" fmla="*/ 822840 h 1032092"/>
                <a:gd name="connsiteX97" fmla="*/ 330914 w 999212"/>
                <a:gd name="connsiteY97" fmla="*/ 770548 h 1032092"/>
                <a:gd name="connsiteX98" fmla="*/ 317472 w 999212"/>
                <a:gd name="connsiteY98" fmla="*/ 751037 h 1032092"/>
                <a:gd name="connsiteX99" fmla="*/ 319941 w 999212"/>
                <a:gd name="connsiteY99" fmla="*/ 748260 h 1032092"/>
                <a:gd name="connsiteX100" fmla="*/ 346756 w 999212"/>
                <a:gd name="connsiteY100" fmla="*/ 723811 h 1032092"/>
                <a:gd name="connsiteX101" fmla="*/ 361055 w 999212"/>
                <a:gd name="connsiteY101" fmla="*/ 745139 h 1032092"/>
                <a:gd name="connsiteX102" fmla="*/ 330914 w 999212"/>
                <a:gd name="connsiteY102" fmla="*/ 770548 h 1032092"/>
                <a:gd name="connsiteX103" fmla="*/ 313152 w 999212"/>
                <a:gd name="connsiteY103" fmla="*/ 741642 h 1032092"/>
                <a:gd name="connsiteX104" fmla="*/ 311952 w 999212"/>
                <a:gd name="connsiteY104" fmla="*/ 742910 h 1032092"/>
                <a:gd name="connsiteX105" fmla="*/ 300327 w 999212"/>
                <a:gd name="connsiteY105" fmla="*/ 725903 h 1032092"/>
                <a:gd name="connsiteX106" fmla="*/ 301288 w 999212"/>
                <a:gd name="connsiteY106" fmla="*/ 724874 h 1032092"/>
                <a:gd name="connsiteX107" fmla="*/ 330708 w 999212"/>
                <a:gd name="connsiteY107" fmla="*/ 699842 h 1032092"/>
                <a:gd name="connsiteX108" fmla="*/ 340481 w 999212"/>
                <a:gd name="connsiteY108" fmla="*/ 714415 h 1032092"/>
                <a:gd name="connsiteX109" fmla="*/ 313152 w 999212"/>
                <a:gd name="connsiteY109" fmla="*/ 741642 h 1032092"/>
                <a:gd name="connsiteX110" fmla="*/ 295150 w 999212"/>
                <a:gd name="connsiteY110" fmla="*/ 718359 h 1032092"/>
                <a:gd name="connsiteX111" fmla="*/ 284040 w 999212"/>
                <a:gd name="connsiteY111" fmla="*/ 702105 h 1032092"/>
                <a:gd name="connsiteX112" fmla="*/ 311609 w 999212"/>
                <a:gd name="connsiteY112" fmla="*/ 671484 h 1032092"/>
                <a:gd name="connsiteX113" fmla="*/ 325085 w 999212"/>
                <a:gd name="connsiteY113" fmla="*/ 691475 h 1032092"/>
                <a:gd name="connsiteX114" fmla="*/ 295150 w 999212"/>
                <a:gd name="connsiteY114" fmla="*/ 718359 h 1032092"/>
                <a:gd name="connsiteX115" fmla="*/ 277456 w 999212"/>
                <a:gd name="connsiteY115" fmla="*/ 692470 h 1032092"/>
                <a:gd name="connsiteX116" fmla="*/ 271318 w 999212"/>
                <a:gd name="connsiteY116" fmla="*/ 683520 h 1032092"/>
                <a:gd name="connsiteX117" fmla="*/ 265283 w 999212"/>
                <a:gd name="connsiteY117" fmla="*/ 674571 h 1032092"/>
                <a:gd name="connsiteX118" fmla="*/ 294292 w 999212"/>
                <a:gd name="connsiteY118" fmla="*/ 646007 h 1032092"/>
                <a:gd name="connsiteX119" fmla="*/ 302282 w 999212"/>
                <a:gd name="connsiteY119" fmla="*/ 657734 h 1032092"/>
                <a:gd name="connsiteX120" fmla="*/ 305917 w 999212"/>
                <a:gd name="connsiteY120" fmla="*/ 663118 h 1032092"/>
                <a:gd name="connsiteX121" fmla="*/ 277456 w 999212"/>
                <a:gd name="connsiteY121" fmla="*/ 692470 h 1032092"/>
                <a:gd name="connsiteX122" fmla="*/ 260448 w 999212"/>
                <a:gd name="connsiteY122" fmla="*/ 667369 h 1032092"/>
                <a:gd name="connsiteX123" fmla="*/ 247041 w 999212"/>
                <a:gd name="connsiteY123" fmla="*/ 647447 h 1032092"/>
                <a:gd name="connsiteX124" fmla="*/ 279445 w 999212"/>
                <a:gd name="connsiteY124" fmla="*/ 624439 h 1032092"/>
                <a:gd name="connsiteX125" fmla="*/ 289149 w 999212"/>
                <a:gd name="connsiteY125" fmla="*/ 638566 h 1032092"/>
                <a:gd name="connsiteX126" fmla="*/ 260448 w 999212"/>
                <a:gd name="connsiteY126" fmla="*/ 667369 h 1032092"/>
                <a:gd name="connsiteX127" fmla="*/ 242103 w 999212"/>
                <a:gd name="connsiteY127" fmla="*/ 640109 h 1032092"/>
                <a:gd name="connsiteX128" fmla="*/ 230376 w 999212"/>
                <a:gd name="connsiteY128" fmla="*/ 622415 h 1032092"/>
                <a:gd name="connsiteX129" fmla="*/ 230822 w 999212"/>
                <a:gd name="connsiteY129" fmla="*/ 621901 h 1032092"/>
                <a:gd name="connsiteX130" fmla="*/ 259831 w 999212"/>
                <a:gd name="connsiteY130" fmla="*/ 595909 h 1032092"/>
                <a:gd name="connsiteX131" fmla="*/ 273753 w 999212"/>
                <a:gd name="connsiteY131" fmla="*/ 616175 h 1032092"/>
                <a:gd name="connsiteX132" fmla="*/ 242103 w 999212"/>
                <a:gd name="connsiteY132" fmla="*/ 640109 h 1032092"/>
                <a:gd name="connsiteX133" fmla="*/ 227941 w 999212"/>
                <a:gd name="connsiteY133" fmla="*/ 612266 h 1032092"/>
                <a:gd name="connsiteX134" fmla="*/ 225369 w 999212"/>
                <a:gd name="connsiteY134" fmla="*/ 614872 h 1032092"/>
                <a:gd name="connsiteX135" fmla="*/ 212545 w 999212"/>
                <a:gd name="connsiteY135" fmla="*/ 595463 h 1032092"/>
                <a:gd name="connsiteX136" fmla="*/ 238057 w 999212"/>
                <a:gd name="connsiteY136" fmla="*/ 564157 h 1032092"/>
                <a:gd name="connsiteX137" fmla="*/ 254310 w 999212"/>
                <a:gd name="connsiteY137" fmla="*/ 587817 h 1032092"/>
                <a:gd name="connsiteX138" fmla="*/ 227941 w 999212"/>
                <a:gd name="connsiteY138" fmla="*/ 612266 h 1032092"/>
                <a:gd name="connsiteX139" fmla="*/ 207642 w 999212"/>
                <a:gd name="connsiteY139" fmla="*/ 588057 h 1032092"/>
                <a:gd name="connsiteX140" fmla="*/ 197663 w 999212"/>
                <a:gd name="connsiteY140" fmla="*/ 572935 h 1032092"/>
                <a:gd name="connsiteX141" fmla="*/ 224409 w 999212"/>
                <a:gd name="connsiteY141" fmla="*/ 544371 h 1032092"/>
                <a:gd name="connsiteX142" fmla="*/ 233016 w 999212"/>
                <a:gd name="connsiteY142" fmla="*/ 556922 h 1032092"/>
                <a:gd name="connsiteX143" fmla="*/ 207642 w 999212"/>
                <a:gd name="connsiteY143" fmla="*/ 588057 h 1032092"/>
                <a:gd name="connsiteX144" fmla="*/ 192760 w 999212"/>
                <a:gd name="connsiteY144" fmla="*/ 565460 h 1032092"/>
                <a:gd name="connsiteX145" fmla="*/ 178015 w 999212"/>
                <a:gd name="connsiteY145" fmla="*/ 543034 h 1032092"/>
                <a:gd name="connsiteX146" fmla="*/ 203012 w 999212"/>
                <a:gd name="connsiteY146" fmla="*/ 513442 h 1032092"/>
                <a:gd name="connsiteX147" fmla="*/ 219334 w 999212"/>
                <a:gd name="connsiteY147" fmla="*/ 536965 h 1032092"/>
                <a:gd name="connsiteX148" fmla="*/ 192760 w 999212"/>
                <a:gd name="connsiteY148" fmla="*/ 565460 h 1032092"/>
                <a:gd name="connsiteX149" fmla="*/ 173146 w 999212"/>
                <a:gd name="connsiteY149" fmla="*/ 535593 h 1032092"/>
                <a:gd name="connsiteX150" fmla="*/ 155898 w 999212"/>
                <a:gd name="connsiteY150" fmla="*/ 509430 h 1032092"/>
                <a:gd name="connsiteX151" fmla="*/ 182267 w 999212"/>
                <a:gd name="connsiteY151" fmla="*/ 483781 h 1032092"/>
                <a:gd name="connsiteX152" fmla="*/ 190599 w 999212"/>
                <a:gd name="connsiteY152" fmla="*/ 495577 h 1032092"/>
                <a:gd name="connsiteX153" fmla="*/ 197869 w 999212"/>
                <a:gd name="connsiteY153" fmla="*/ 506069 h 1032092"/>
                <a:gd name="connsiteX154" fmla="*/ 173146 w 999212"/>
                <a:gd name="connsiteY154" fmla="*/ 535593 h 1032092"/>
                <a:gd name="connsiteX155" fmla="*/ 150789 w 999212"/>
                <a:gd name="connsiteY155" fmla="*/ 501749 h 1032092"/>
                <a:gd name="connsiteX156" fmla="*/ 131209 w 999212"/>
                <a:gd name="connsiteY156" fmla="*/ 472260 h 1032092"/>
                <a:gd name="connsiteX157" fmla="*/ 157372 w 999212"/>
                <a:gd name="connsiteY157" fmla="*/ 448565 h 1032092"/>
                <a:gd name="connsiteX158" fmla="*/ 176986 w 999212"/>
                <a:gd name="connsiteY158" fmla="*/ 476340 h 1032092"/>
                <a:gd name="connsiteX159" fmla="*/ 150789 w 999212"/>
                <a:gd name="connsiteY159" fmla="*/ 501749 h 1032092"/>
                <a:gd name="connsiteX160" fmla="*/ 126477 w 999212"/>
                <a:gd name="connsiteY160" fmla="*/ 465127 h 1032092"/>
                <a:gd name="connsiteX161" fmla="*/ 111630 w 999212"/>
                <a:gd name="connsiteY161" fmla="*/ 442907 h 1032092"/>
                <a:gd name="connsiteX162" fmla="*/ 123151 w 999212"/>
                <a:gd name="connsiteY162" fmla="*/ 432792 h 1032092"/>
                <a:gd name="connsiteX163" fmla="*/ 137930 w 999212"/>
                <a:gd name="connsiteY163" fmla="*/ 420996 h 1032092"/>
                <a:gd name="connsiteX164" fmla="*/ 151783 w 999212"/>
                <a:gd name="connsiteY164" fmla="*/ 440610 h 1032092"/>
                <a:gd name="connsiteX165" fmla="*/ 126477 w 999212"/>
                <a:gd name="connsiteY165" fmla="*/ 465127 h 1032092"/>
                <a:gd name="connsiteX166" fmla="*/ 107240 w 999212"/>
                <a:gd name="connsiteY166" fmla="*/ 436461 h 1032092"/>
                <a:gd name="connsiteX167" fmla="*/ 94553 w 999212"/>
                <a:gd name="connsiteY167" fmla="*/ 417773 h 1032092"/>
                <a:gd name="connsiteX168" fmla="*/ 116224 w 999212"/>
                <a:gd name="connsiteY168" fmla="*/ 392089 h 1032092"/>
                <a:gd name="connsiteX169" fmla="*/ 133884 w 999212"/>
                <a:gd name="connsiteY169" fmla="*/ 415441 h 1032092"/>
                <a:gd name="connsiteX170" fmla="*/ 107240 w 999212"/>
                <a:gd name="connsiteY170" fmla="*/ 436461 h 1032092"/>
                <a:gd name="connsiteX171" fmla="*/ 64824 w 999212"/>
                <a:gd name="connsiteY171" fmla="*/ 374704 h 1032092"/>
                <a:gd name="connsiteX172" fmla="*/ 61155 w 999212"/>
                <a:gd name="connsiteY172" fmla="*/ 369424 h 1032092"/>
                <a:gd name="connsiteX173" fmla="*/ 77305 w 999212"/>
                <a:gd name="connsiteY173" fmla="*/ 360337 h 1032092"/>
                <a:gd name="connsiteX174" fmla="*/ 64824 w 999212"/>
                <a:gd name="connsiteY174" fmla="*/ 374704 h 1032092"/>
                <a:gd name="connsiteX175" fmla="*/ 10200 w 999212"/>
                <a:gd name="connsiteY175" fmla="*/ 397027 h 1032092"/>
                <a:gd name="connsiteX176" fmla="*/ 56903 w 999212"/>
                <a:gd name="connsiteY176" fmla="*/ 371824 h 1032092"/>
                <a:gd name="connsiteX177" fmla="*/ 61155 w 999212"/>
                <a:gd name="connsiteY177" fmla="*/ 378991 h 1032092"/>
                <a:gd name="connsiteX178" fmla="*/ 28065 w 999212"/>
                <a:gd name="connsiteY178" fmla="*/ 420584 h 1032092"/>
                <a:gd name="connsiteX179" fmla="*/ 10200 w 999212"/>
                <a:gd name="connsiteY179" fmla="*/ 397027 h 1032092"/>
                <a:gd name="connsiteX180" fmla="*/ 32248 w 999212"/>
                <a:gd name="connsiteY180" fmla="*/ 426311 h 1032092"/>
                <a:gd name="connsiteX181" fmla="*/ 35540 w 999212"/>
                <a:gd name="connsiteY181" fmla="*/ 422505 h 1032092"/>
                <a:gd name="connsiteX182" fmla="*/ 42741 w 999212"/>
                <a:gd name="connsiteY182" fmla="*/ 413898 h 1032092"/>
                <a:gd name="connsiteX183" fmla="*/ 57177 w 999212"/>
                <a:gd name="connsiteY183" fmla="*/ 396684 h 1032092"/>
                <a:gd name="connsiteX184" fmla="*/ 65647 w 999212"/>
                <a:gd name="connsiteY184" fmla="*/ 386603 h 1032092"/>
                <a:gd name="connsiteX185" fmla="*/ 83512 w 999212"/>
                <a:gd name="connsiteY185" fmla="*/ 416367 h 1032092"/>
                <a:gd name="connsiteX186" fmla="*/ 52376 w 999212"/>
                <a:gd name="connsiteY186" fmla="*/ 454669 h 1032092"/>
                <a:gd name="connsiteX187" fmla="*/ 32248 w 999212"/>
                <a:gd name="connsiteY187" fmla="*/ 426311 h 1032092"/>
                <a:gd name="connsiteX188" fmla="*/ 55874 w 999212"/>
                <a:gd name="connsiteY188" fmla="*/ 459572 h 1032092"/>
                <a:gd name="connsiteX189" fmla="*/ 88690 w 999212"/>
                <a:gd name="connsiteY189" fmla="*/ 424699 h 1032092"/>
                <a:gd name="connsiteX190" fmla="*/ 100280 w 999212"/>
                <a:gd name="connsiteY190" fmla="*/ 443456 h 1032092"/>
                <a:gd name="connsiteX191" fmla="*/ 99834 w 999212"/>
                <a:gd name="connsiteY191" fmla="*/ 443902 h 1032092"/>
                <a:gd name="connsiteX192" fmla="*/ 70139 w 999212"/>
                <a:gd name="connsiteY192" fmla="*/ 480386 h 1032092"/>
                <a:gd name="connsiteX193" fmla="*/ 55874 w 999212"/>
                <a:gd name="connsiteY193" fmla="*/ 459572 h 1032092"/>
                <a:gd name="connsiteX194" fmla="*/ 73430 w 999212"/>
                <a:gd name="connsiteY194" fmla="*/ 485255 h 1032092"/>
                <a:gd name="connsiteX195" fmla="*/ 101754 w 999212"/>
                <a:gd name="connsiteY195" fmla="*/ 452543 h 1032092"/>
                <a:gd name="connsiteX196" fmla="*/ 104360 w 999212"/>
                <a:gd name="connsiteY196" fmla="*/ 450005 h 1032092"/>
                <a:gd name="connsiteX197" fmla="*/ 119105 w 999212"/>
                <a:gd name="connsiteY197" fmla="*/ 473151 h 1032092"/>
                <a:gd name="connsiteX198" fmla="*/ 90987 w 999212"/>
                <a:gd name="connsiteY198" fmla="*/ 511110 h 1032092"/>
                <a:gd name="connsiteX199" fmla="*/ 73430 w 999212"/>
                <a:gd name="connsiteY199" fmla="*/ 485255 h 1032092"/>
                <a:gd name="connsiteX200" fmla="*/ 93970 w 999212"/>
                <a:gd name="connsiteY200" fmla="*/ 515465 h 1032092"/>
                <a:gd name="connsiteX201" fmla="*/ 95067 w 999212"/>
                <a:gd name="connsiteY201" fmla="*/ 514711 h 1032092"/>
                <a:gd name="connsiteX202" fmla="*/ 123734 w 999212"/>
                <a:gd name="connsiteY202" fmla="*/ 480386 h 1032092"/>
                <a:gd name="connsiteX203" fmla="*/ 143005 w 999212"/>
                <a:gd name="connsiteY203" fmla="*/ 510013 h 1032092"/>
                <a:gd name="connsiteX204" fmla="*/ 113584 w 999212"/>
                <a:gd name="connsiteY204" fmla="*/ 543960 h 1032092"/>
                <a:gd name="connsiteX205" fmla="*/ 93970 w 999212"/>
                <a:gd name="connsiteY205" fmla="*/ 515465 h 1032092"/>
                <a:gd name="connsiteX206" fmla="*/ 121539 w 999212"/>
                <a:gd name="connsiteY206" fmla="*/ 555516 h 1032092"/>
                <a:gd name="connsiteX207" fmla="*/ 117665 w 999212"/>
                <a:gd name="connsiteY207" fmla="*/ 549858 h 1032092"/>
                <a:gd name="connsiteX208" fmla="*/ 147977 w 999212"/>
                <a:gd name="connsiteY208" fmla="*/ 517556 h 1032092"/>
                <a:gd name="connsiteX209" fmla="*/ 165876 w 999212"/>
                <a:gd name="connsiteY209" fmla="*/ 544509 h 1032092"/>
                <a:gd name="connsiteX210" fmla="*/ 140707 w 999212"/>
                <a:gd name="connsiteY210" fmla="*/ 580376 h 1032092"/>
                <a:gd name="connsiteX211" fmla="*/ 141428 w 999212"/>
                <a:gd name="connsiteY211" fmla="*/ 580925 h 1032092"/>
                <a:gd name="connsiteX212" fmla="*/ 170677 w 999212"/>
                <a:gd name="connsiteY212" fmla="*/ 551744 h 1032092"/>
                <a:gd name="connsiteX213" fmla="*/ 185284 w 999212"/>
                <a:gd name="connsiteY213" fmla="*/ 573518 h 1032092"/>
                <a:gd name="connsiteX214" fmla="*/ 183501 w 999212"/>
                <a:gd name="connsiteY214" fmla="*/ 575438 h 1032092"/>
                <a:gd name="connsiteX215" fmla="*/ 156755 w 999212"/>
                <a:gd name="connsiteY215" fmla="*/ 605339 h 1032092"/>
                <a:gd name="connsiteX216" fmla="*/ 121539 w 999212"/>
                <a:gd name="connsiteY216" fmla="*/ 555516 h 1032092"/>
                <a:gd name="connsiteX217" fmla="*/ 160630 w 999212"/>
                <a:gd name="connsiteY217" fmla="*/ 610894 h 1032092"/>
                <a:gd name="connsiteX218" fmla="*/ 189674 w 999212"/>
                <a:gd name="connsiteY218" fmla="*/ 581507 h 1032092"/>
                <a:gd name="connsiteX219" fmla="*/ 190222 w 999212"/>
                <a:gd name="connsiteY219" fmla="*/ 580925 h 1032092"/>
                <a:gd name="connsiteX220" fmla="*/ 200818 w 999212"/>
                <a:gd name="connsiteY220" fmla="*/ 596595 h 1032092"/>
                <a:gd name="connsiteX221" fmla="*/ 174963 w 999212"/>
                <a:gd name="connsiteY221" fmla="*/ 631262 h 1032092"/>
                <a:gd name="connsiteX222" fmla="*/ 160630 w 999212"/>
                <a:gd name="connsiteY222" fmla="*/ 610894 h 1032092"/>
                <a:gd name="connsiteX223" fmla="*/ 177775 w 999212"/>
                <a:gd name="connsiteY223" fmla="*/ 635137 h 1032092"/>
                <a:gd name="connsiteX224" fmla="*/ 205721 w 999212"/>
                <a:gd name="connsiteY224" fmla="*/ 603796 h 1032092"/>
                <a:gd name="connsiteX225" fmla="*/ 218306 w 999212"/>
                <a:gd name="connsiteY225" fmla="*/ 622244 h 1032092"/>
                <a:gd name="connsiteX226" fmla="*/ 194508 w 999212"/>
                <a:gd name="connsiteY226" fmla="*/ 655402 h 1032092"/>
                <a:gd name="connsiteX227" fmla="*/ 198075 w 999212"/>
                <a:gd name="connsiteY227" fmla="*/ 658043 h 1032092"/>
                <a:gd name="connsiteX228" fmla="*/ 223552 w 999212"/>
                <a:gd name="connsiteY228" fmla="*/ 629925 h 1032092"/>
                <a:gd name="connsiteX229" fmla="*/ 234731 w 999212"/>
                <a:gd name="connsiteY229" fmla="*/ 646316 h 1032092"/>
                <a:gd name="connsiteX230" fmla="*/ 210008 w 999212"/>
                <a:gd name="connsiteY230" fmla="*/ 678480 h 1032092"/>
                <a:gd name="connsiteX231" fmla="*/ 211071 w 999212"/>
                <a:gd name="connsiteY231" fmla="*/ 679268 h 1032092"/>
                <a:gd name="connsiteX232" fmla="*/ 239874 w 999212"/>
                <a:gd name="connsiteY232" fmla="*/ 653859 h 1032092"/>
                <a:gd name="connsiteX233" fmla="*/ 253659 w 999212"/>
                <a:gd name="connsiteY233" fmla="*/ 674090 h 1032092"/>
                <a:gd name="connsiteX234" fmla="*/ 227393 w 999212"/>
                <a:gd name="connsiteY234" fmla="*/ 705363 h 1032092"/>
                <a:gd name="connsiteX235" fmla="*/ 177775 w 999212"/>
                <a:gd name="connsiteY235" fmla="*/ 635137 h 1032092"/>
                <a:gd name="connsiteX236" fmla="*/ 246629 w 999212"/>
                <a:gd name="connsiteY236" fmla="*/ 732006 h 1032092"/>
                <a:gd name="connsiteX237" fmla="*/ 230376 w 999212"/>
                <a:gd name="connsiteY237" fmla="*/ 709306 h 1032092"/>
                <a:gd name="connsiteX238" fmla="*/ 228250 w 999212"/>
                <a:gd name="connsiteY238" fmla="*/ 706049 h 1032092"/>
                <a:gd name="connsiteX239" fmla="*/ 228284 w 999212"/>
                <a:gd name="connsiteY239" fmla="*/ 706049 h 1032092"/>
                <a:gd name="connsiteX240" fmla="*/ 258562 w 999212"/>
                <a:gd name="connsiteY240" fmla="*/ 681257 h 1032092"/>
                <a:gd name="connsiteX241" fmla="*/ 259317 w 999212"/>
                <a:gd name="connsiteY241" fmla="*/ 682354 h 1032092"/>
                <a:gd name="connsiteX242" fmla="*/ 271078 w 999212"/>
                <a:gd name="connsiteY242" fmla="*/ 699465 h 1032092"/>
                <a:gd name="connsiteX243" fmla="*/ 246835 w 999212"/>
                <a:gd name="connsiteY243" fmla="*/ 729915 h 1032092"/>
                <a:gd name="connsiteX244" fmla="*/ 246629 w 999212"/>
                <a:gd name="connsiteY244" fmla="*/ 732006 h 1032092"/>
                <a:gd name="connsiteX245" fmla="*/ 247212 w 999212"/>
                <a:gd name="connsiteY245" fmla="*/ 732829 h 1032092"/>
                <a:gd name="connsiteX246" fmla="*/ 250984 w 999212"/>
                <a:gd name="connsiteY246" fmla="*/ 732966 h 1032092"/>
                <a:gd name="connsiteX247" fmla="*/ 277525 w 999212"/>
                <a:gd name="connsiteY247" fmla="*/ 708895 h 1032092"/>
                <a:gd name="connsiteX248" fmla="*/ 288635 w 999212"/>
                <a:gd name="connsiteY248" fmla="*/ 725045 h 1032092"/>
                <a:gd name="connsiteX249" fmla="*/ 264666 w 999212"/>
                <a:gd name="connsiteY249" fmla="*/ 757209 h 1032092"/>
                <a:gd name="connsiteX250" fmla="*/ 247212 w 999212"/>
                <a:gd name="connsiteY250" fmla="*/ 732829 h 1032092"/>
                <a:gd name="connsiteX251" fmla="*/ 267032 w 999212"/>
                <a:gd name="connsiteY251" fmla="*/ 760501 h 1032092"/>
                <a:gd name="connsiteX252" fmla="*/ 268061 w 999212"/>
                <a:gd name="connsiteY252" fmla="*/ 760090 h 1032092"/>
                <a:gd name="connsiteX253" fmla="*/ 293915 w 999212"/>
                <a:gd name="connsiteY253" fmla="*/ 732726 h 1032092"/>
                <a:gd name="connsiteX254" fmla="*/ 305642 w 999212"/>
                <a:gd name="connsiteY254" fmla="*/ 749803 h 1032092"/>
                <a:gd name="connsiteX255" fmla="*/ 281674 w 999212"/>
                <a:gd name="connsiteY255" fmla="*/ 780938 h 1032092"/>
                <a:gd name="connsiteX256" fmla="*/ 267032 w 999212"/>
                <a:gd name="connsiteY256" fmla="*/ 760501 h 1032092"/>
                <a:gd name="connsiteX257" fmla="*/ 286131 w 999212"/>
                <a:gd name="connsiteY257" fmla="*/ 787110 h 1032092"/>
                <a:gd name="connsiteX258" fmla="*/ 311300 w 999212"/>
                <a:gd name="connsiteY258" fmla="*/ 757998 h 1032092"/>
                <a:gd name="connsiteX259" fmla="*/ 324536 w 999212"/>
                <a:gd name="connsiteY259" fmla="*/ 776960 h 1032092"/>
                <a:gd name="connsiteX260" fmla="*/ 324159 w 999212"/>
                <a:gd name="connsiteY260" fmla="*/ 777338 h 1032092"/>
                <a:gd name="connsiteX261" fmla="*/ 298887 w 999212"/>
                <a:gd name="connsiteY261" fmla="*/ 804770 h 1032092"/>
                <a:gd name="connsiteX262" fmla="*/ 286131 w 999212"/>
                <a:gd name="connsiteY262" fmla="*/ 787110 h 1032092"/>
                <a:gd name="connsiteX263" fmla="*/ 303482 w 999212"/>
                <a:gd name="connsiteY263" fmla="*/ 811216 h 1032092"/>
                <a:gd name="connsiteX264" fmla="*/ 329543 w 999212"/>
                <a:gd name="connsiteY264" fmla="*/ 784161 h 1032092"/>
                <a:gd name="connsiteX265" fmla="*/ 343327 w 999212"/>
                <a:gd name="connsiteY265" fmla="*/ 803878 h 1032092"/>
                <a:gd name="connsiteX266" fmla="*/ 314318 w 999212"/>
                <a:gd name="connsiteY266" fmla="*/ 826269 h 1032092"/>
                <a:gd name="connsiteX267" fmla="*/ 303482 w 999212"/>
                <a:gd name="connsiteY267" fmla="*/ 811216 h 1032092"/>
                <a:gd name="connsiteX268" fmla="*/ 318364 w 999212"/>
                <a:gd name="connsiteY268" fmla="*/ 831893 h 1032092"/>
                <a:gd name="connsiteX269" fmla="*/ 347099 w 999212"/>
                <a:gd name="connsiteY269" fmla="*/ 810908 h 1032092"/>
                <a:gd name="connsiteX270" fmla="*/ 347853 w 999212"/>
                <a:gd name="connsiteY270" fmla="*/ 810359 h 1032092"/>
                <a:gd name="connsiteX271" fmla="*/ 360986 w 999212"/>
                <a:gd name="connsiteY271" fmla="*/ 829150 h 1032092"/>
                <a:gd name="connsiteX272" fmla="*/ 335680 w 999212"/>
                <a:gd name="connsiteY272" fmla="*/ 855930 h 1032092"/>
                <a:gd name="connsiteX273" fmla="*/ 318364 w 999212"/>
                <a:gd name="connsiteY273" fmla="*/ 831893 h 1032092"/>
                <a:gd name="connsiteX274" fmla="*/ 338561 w 999212"/>
                <a:gd name="connsiteY274" fmla="*/ 859942 h 1032092"/>
                <a:gd name="connsiteX275" fmla="*/ 365718 w 999212"/>
                <a:gd name="connsiteY275" fmla="*/ 835939 h 1032092"/>
                <a:gd name="connsiteX276" fmla="*/ 374462 w 999212"/>
                <a:gd name="connsiteY276" fmla="*/ 848352 h 1032092"/>
                <a:gd name="connsiteX277" fmla="*/ 357900 w 999212"/>
                <a:gd name="connsiteY277" fmla="*/ 872218 h 1032092"/>
                <a:gd name="connsiteX278" fmla="*/ 360472 w 999212"/>
                <a:gd name="connsiteY278" fmla="*/ 874138 h 1032092"/>
                <a:gd name="connsiteX279" fmla="*/ 379949 w 999212"/>
                <a:gd name="connsiteY279" fmla="*/ 856136 h 1032092"/>
                <a:gd name="connsiteX280" fmla="*/ 392396 w 999212"/>
                <a:gd name="connsiteY280" fmla="*/ 873761 h 1032092"/>
                <a:gd name="connsiteX281" fmla="*/ 367947 w 999212"/>
                <a:gd name="connsiteY281" fmla="*/ 900850 h 1032092"/>
                <a:gd name="connsiteX282" fmla="*/ 338561 w 999212"/>
                <a:gd name="connsiteY282" fmla="*/ 859942 h 1032092"/>
                <a:gd name="connsiteX283" fmla="*/ 371651 w 999212"/>
                <a:gd name="connsiteY283" fmla="*/ 905925 h 1032092"/>
                <a:gd name="connsiteX284" fmla="*/ 397300 w 999212"/>
                <a:gd name="connsiteY284" fmla="*/ 880653 h 1032092"/>
                <a:gd name="connsiteX285" fmla="*/ 409404 w 999212"/>
                <a:gd name="connsiteY285" fmla="*/ 897798 h 1032092"/>
                <a:gd name="connsiteX286" fmla="*/ 386395 w 999212"/>
                <a:gd name="connsiteY286" fmla="*/ 926431 h 1032092"/>
                <a:gd name="connsiteX287" fmla="*/ 371651 w 999212"/>
                <a:gd name="connsiteY287" fmla="*/ 905925 h 1032092"/>
                <a:gd name="connsiteX288" fmla="*/ 454461 w 999212"/>
                <a:gd name="connsiteY288" fmla="*/ 1021002 h 1032092"/>
                <a:gd name="connsiteX289" fmla="*/ 388110 w 999212"/>
                <a:gd name="connsiteY289" fmla="*/ 928797 h 1032092"/>
                <a:gd name="connsiteX290" fmla="*/ 414102 w 999212"/>
                <a:gd name="connsiteY290" fmla="*/ 904416 h 1032092"/>
                <a:gd name="connsiteX291" fmla="*/ 425760 w 999212"/>
                <a:gd name="connsiteY291" fmla="*/ 920910 h 1032092"/>
                <a:gd name="connsiteX292" fmla="*/ 405221 w 999212"/>
                <a:gd name="connsiteY292" fmla="*/ 946113 h 1032092"/>
                <a:gd name="connsiteX293" fmla="*/ 409335 w 999212"/>
                <a:gd name="connsiteY293" fmla="*/ 949165 h 1032092"/>
                <a:gd name="connsiteX294" fmla="*/ 409335 w 999212"/>
                <a:gd name="connsiteY294" fmla="*/ 949199 h 1032092"/>
                <a:gd name="connsiteX295" fmla="*/ 431281 w 999212"/>
                <a:gd name="connsiteY295" fmla="*/ 928694 h 1032092"/>
                <a:gd name="connsiteX296" fmla="*/ 440608 w 999212"/>
                <a:gd name="connsiteY296" fmla="*/ 941792 h 1032092"/>
                <a:gd name="connsiteX297" fmla="*/ 423566 w 999212"/>
                <a:gd name="connsiteY297" fmla="*/ 965110 h 1032092"/>
                <a:gd name="connsiteX298" fmla="*/ 425760 w 999212"/>
                <a:gd name="connsiteY298" fmla="*/ 966721 h 1032092"/>
                <a:gd name="connsiteX299" fmla="*/ 445991 w 999212"/>
                <a:gd name="connsiteY299" fmla="*/ 949302 h 1032092"/>
                <a:gd name="connsiteX300" fmla="*/ 466462 w 999212"/>
                <a:gd name="connsiteY300" fmla="*/ 978071 h 1032092"/>
                <a:gd name="connsiteX301" fmla="*/ 445991 w 999212"/>
                <a:gd name="connsiteY301" fmla="*/ 1006738 h 1032092"/>
                <a:gd name="connsiteX302" fmla="*/ 449420 w 999212"/>
                <a:gd name="connsiteY302" fmla="*/ 1009275 h 1032092"/>
                <a:gd name="connsiteX303" fmla="*/ 471332 w 999212"/>
                <a:gd name="connsiteY303" fmla="*/ 984861 h 1032092"/>
                <a:gd name="connsiteX304" fmla="*/ 479801 w 999212"/>
                <a:gd name="connsiteY304" fmla="*/ 996759 h 1032092"/>
                <a:gd name="connsiteX305" fmla="*/ 487757 w 999212"/>
                <a:gd name="connsiteY305" fmla="*/ 992267 h 1032092"/>
                <a:gd name="connsiteX306" fmla="*/ 477435 w 999212"/>
                <a:gd name="connsiteY306" fmla="*/ 977934 h 1032092"/>
                <a:gd name="connsiteX307" fmla="*/ 499107 w 999212"/>
                <a:gd name="connsiteY307" fmla="*/ 955063 h 1032092"/>
                <a:gd name="connsiteX308" fmla="*/ 514366 w 999212"/>
                <a:gd name="connsiteY308" fmla="*/ 978620 h 1032092"/>
                <a:gd name="connsiteX309" fmla="*/ 454461 w 999212"/>
                <a:gd name="connsiteY309" fmla="*/ 1021002 h 1032092"/>
                <a:gd name="connsiteX310" fmla="*/ 522218 w 999212"/>
                <a:gd name="connsiteY310" fmla="*/ 973202 h 1032092"/>
                <a:gd name="connsiteX311" fmla="*/ 481962 w 999212"/>
                <a:gd name="connsiteY311" fmla="*/ 910040 h 1032092"/>
                <a:gd name="connsiteX312" fmla="*/ 481962 w 999212"/>
                <a:gd name="connsiteY312" fmla="*/ 910040 h 1032092"/>
                <a:gd name="connsiteX313" fmla="*/ 483505 w 999212"/>
                <a:gd name="connsiteY313" fmla="*/ 909251 h 1032092"/>
                <a:gd name="connsiteX314" fmla="*/ 486213 w 999212"/>
                <a:gd name="connsiteY314" fmla="*/ 905376 h 1032092"/>
                <a:gd name="connsiteX315" fmla="*/ 479664 w 999212"/>
                <a:gd name="connsiteY315" fmla="*/ 899033 h 1032092"/>
                <a:gd name="connsiteX316" fmla="*/ 476852 w 999212"/>
                <a:gd name="connsiteY316" fmla="*/ 902085 h 1032092"/>
                <a:gd name="connsiteX317" fmla="*/ 468417 w 999212"/>
                <a:gd name="connsiteY317" fmla="*/ 888814 h 1032092"/>
                <a:gd name="connsiteX318" fmla="*/ 476509 w 999212"/>
                <a:gd name="connsiteY318" fmla="*/ 879385 h 1032092"/>
                <a:gd name="connsiteX319" fmla="*/ 476441 w 999212"/>
                <a:gd name="connsiteY319" fmla="*/ 879350 h 1032092"/>
                <a:gd name="connsiteX320" fmla="*/ 470577 w 999212"/>
                <a:gd name="connsiteY320" fmla="*/ 873624 h 1032092"/>
                <a:gd name="connsiteX321" fmla="*/ 463274 w 999212"/>
                <a:gd name="connsiteY321" fmla="*/ 880825 h 1032092"/>
                <a:gd name="connsiteX322" fmla="*/ 420754 w 999212"/>
                <a:gd name="connsiteY322" fmla="*/ 814988 h 1032092"/>
                <a:gd name="connsiteX323" fmla="*/ 422126 w 999212"/>
                <a:gd name="connsiteY323" fmla="*/ 813685 h 1032092"/>
                <a:gd name="connsiteX324" fmla="*/ 415782 w 999212"/>
                <a:gd name="connsiteY324" fmla="*/ 807341 h 1032092"/>
                <a:gd name="connsiteX325" fmla="*/ 355157 w 999212"/>
                <a:gd name="connsiteY325" fmla="*/ 715204 h 1032092"/>
                <a:gd name="connsiteX326" fmla="*/ 359409 w 999212"/>
                <a:gd name="connsiteY326" fmla="*/ 709992 h 1032092"/>
                <a:gd name="connsiteX327" fmla="*/ 354506 w 999212"/>
                <a:gd name="connsiteY327" fmla="*/ 705260 h 1032092"/>
                <a:gd name="connsiteX328" fmla="*/ 350117 w 999212"/>
                <a:gd name="connsiteY328" fmla="*/ 707626 h 1032092"/>
                <a:gd name="connsiteX329" fmla="*/ 338526 w 999212"/>
                <a:gd name="connsiteY329" fmla="*/ 690172 h 1032092"/>
                <a:gd name="connsiteX330" fmla="*/ 336332 w 999212"/>
                <a:gd name="connsiteY330" fmla="*/ 686881 h 1032092"/>
                <a:gd name="connsiteX331" fmla="*/ 319838 w 999212"/>
                <a:gd name="connsiteY331" fmla="*/ 662260 h 1032092"/>
                <a:gd name="connsiteX332" fmla="*/ 321999 w 999212"/>
                <a:gd name="connsiteY332" fmla="*/ 659894 h 1032092"/>
                <a:gd name="connsiteX333" fmla="*/ 315209 w 999212"/>
                <a:gd name="connsiteY333" fmla="*/ 653311 h 1032092"/>
                <a:gd name="connsiteX334" fmla="*/ 314352 w 999212"/>
                <a:gd name="connsiteY334" fmla="*/ 654202 h 1032092"/>
                <a:gd name="connsiteX335" fmla="*/ 302933 w 999212"/>
                <a:gd name="connsiteY335" fmla="*/ 637503 h 1032092"/>
                <a:gd name="connsiteX336" fmla="*/ 303379 w 999212"/>
                <a:gd name="connsiteY336" fmla="*/ 637057 h 1032092"/>
                <a:gd name="connsiteX337" fmla="*/ 297824 w 999212"/>
                <a:gd name="connsiteY337" fmla="*/ 630028 h 1032092"/>
                <a:gd name="connsiteX338" fmla="*/ 288429 w 999212"/>
                <a:gd name="connsiteY338" fmla="*/ 616312 h 1032092"/>
                <a:gd name="connsiteX339" fmla="*/ 285103 w 999212"/>
                <a:gd name="connsiteY339" fmla="*/ 611408 h 1032092"/>
                <a:gd name="connsiteX340" fmla="*/ 266517 w 999212"/>
                <a:gd name="connsiteY340" fmla="*/ 584251 h 1032092"/>
                <a:gd name="connsiteX341" fmla="*/ 266312 w 999212"/>
                <a:gd name="connsiteY341" fmla="*/ 583976 h 1032092"/>
                <a:gd name="connsiteX342" fmla="*/ 206681 w 999212"/>
                <a:gd name="connsiteY342" fmla="*/ 498148 h 1032092"/>
                <a:gd name="connsiteX343" fmla="*/ 165396 w 999212"/>
                <a:gd name="connsiteY343" fmla="*/ 439752 h 1032092"/>
                <a:gd name="connsiteX344" fmla="*/ 167179 w 999212"/>
                <a:gd name="connsiteY344" fmla="*/ 437592 h 1032092"/>
                <a:gd name="connsiteX345" fmla="*/ 163065 w 999212"/>
                <a:gd name="connsiteY345" fmla="*/ 433615 h 1032092"/>
                <a:gd name="connsiteX346" fmla="*/ 161590 w 999212"/>
                <a:gd name="connsiteY346" fmla="*/ 434403 h 1032092"/>
                <a:gd name="connsiteX347" fmla="*/ 152778 w 999212"/>
                <a:gd name="connsiteY347" fmla="*/ 421922 h 1032092"/>
                <a:gd name="connsiteX348" fmla="*/ 97228 w 999212"/>
                <a:gd name="connsiteY348" fmla="*/ 348816 h 1032092"/>
                <a:gd name="connsiteX349" fmla="*/ 292715 w 999212"/>
                <a:gd name="connsiteY349" fmla="*/ 230549 h 1032092"/>
                <a:gd name="connsiteX350" fmla="*/ 576293 w 999212"/>
                <a:gd name="connsiteY350" fmla="*/ 51727 h 1032092"/>
                <a:gd name="connsiteX351" fmla="*/ 977795 w 999212"/>
                <a:gd name="connsiteY351" fmla="*/ 632942 h 1032092"/>
                <a:gd name="connsiteX352" fmla="*/ 983350 w 999212"/>
                <a:gd name="connsiteY352" fmla="*/ 635171 h 1032092"/>
                <a:gd name="connsiteX353" fmla="*/ 724152 w 999212"/>
                <a:gd name="connsiteY353" fmla="*/ 836488 h 1032092"/>
                <a:gd name="connsiteX354" fmla="*/ 522218 w 999212"/>
                <a:gd name="connsiteY354" fmla="*/ 973202 h 103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999212" h="1032092">
                  <a:moveTo>
                    <a:pt x="737628" y="839094"/>
                  </a:moveTo>
                  <a:cubicBezTo>
                    <a:pt x="826267" y="775074"/>
                    <a:pt x="912815" y="708278"/>
                    <a:pt x="997237" y="639115"/>
                  </a:cubicBezTo>
                  <a:cubicBezTo>
                    <a:pt x="1003101" y="634314"/>
                    <a:pt x="994597" y="626084"/>
                    <a:pt x="988802" y="630919"/>
                  </a:cubicBezTo>
                  <a:cubicBezTo>
                    <a:pt x="988528" y="631159"/>
                    <a:pt x="988253" y="631365"/>
                    <a:pt x="987979" y="631605"/>
                  </a:cubicBezTo>
                  <a:cubicBezTo>
                    <a:pt x="988288" y="630439"/>
                    <a:pt x="988151" y="629136"/>
                    <a:pt x="987259" y="627765"/>
                  </a:cubicBezTo>
                  <a:cubicBezTo>
                    <a:pt x="857026" y="429774"/>
                    <a:pt x="718391" y="236104"/>
                    <a:pt x="581368" y="42469"/>
                  </a:cubicBezTo>
                  <a:cubicBezTo>
                    <a:pt x="579311" y="39108"/>
                    <a:pt x="574990" y="40068"/>
                    <a:pt x="573242" y="42572"/>
                  </a:cubicBezTo>
                  <a:cubicBezTo>
                    <a:pt x="572727" y="42709"/>
                    <a:pt x="572179" y="42880"/>
                    <a:pt x="571630" y="43257"/>
                  </a:cubicBezTo>
                  <a:cubicBezTo>
                    <a:pt x="556542" y="53853"/>
                    <a:pt x="541352" y="64243"/>
                    <a:pt x="526093" y="74564"/>
                  </a:cubicBezTo>
                  <a:cubicBezTo>
                    <a:pt x="555034" y="52550"/>
                    <a:pt x="583460" y="29438"/>
                    <a:pt x="609452" y="4475"/>
                  </a:cubicBezTo>
                  <a:cubicBezTo>
                    <a:pt x="611989" y="2041"/>
                    <a:pt x="608217" y="-1525"/>
                    <a:pt x="605577" y="703"/>
                  </a:cubicBezTo>
                  <a:cubicBezTo>
                    <a:pt x="569024" y="31256"/>
                    <a:pt x="533259" y="62254"/>
                    <a:pt x="494992" y="90852"/>
                  </a:cubicBezTo>
                  <a:cubicBezTo>
                    <a:pt x="466428" y="112214"/>
                    <a:pt x="436184" y="131348"/>
                    <a:pt x="407038" y="151922"/>
                  </a:cubicBezTo>
                  <a:cubicBezTo>
                    <a:pt x="370931" y="174554"/>
                    <a:pt x="334515" y="196774"/>
                    <a:pt x="297927" y="218719"/>
                  </a:cubicBezTo>
                  <a:cubicBezTo>
                    <a:pt x="296144" y="219782"/>
                    <a:pt x="294361" y="220811"/>
                    <a:pt x="292578" y="221874"/>
                  </a:cubicBezTo>
                  <a:cubicBezTo>
                    <a:pt x="335783" y="191664"/>
                    <a:pt x="377720" y="159363"/>
                    <a:pt x="420205" y="128605"/>
                  </a:cubicBezTo>
                  <a:cubicBezTo>
                    <a:pt x="476544" y="87800"/>
                    <a:pt x="536448" y="49361"/>
                    <a:pt x="589872" y="5093"/>
                  </a:cubicBezTo>
                  <a:cubicBezTo>
                    <a:pt x="592341" y="3035"/>
                    <a:pt x="589118" y="-977"/>
                    <a:pt x="586409" y="738"/>
                  </a:cubicBezTo>
                  <a:cubicBezTo>
                    <a:pt x="556062" y="19974"/>
                    <a:pt x="527739" y="42914"/>
                    <a:pt x="498764" y="64071"/>
                  </a:cubicBezTo>
                  <a:cubicBezTo>
                    <a:pt x="469617" y="85331"/>
                    <a:pt x="440505" y="106591"/>
                    <a:pt x="411358" y="127816"/>
                  </a:cubicBezTo>
                  <a:cubicBezTo>
                    <a:pt x="357557" y="167078"/>
                    <a:pt x="301528" y="204832"/>
                    <a:pt x="249921" y="246871"/>
                  </a:cubicBezTo>
                  <a:cubicBezTo>
                    <a:pt x="167934" y="294089"/>
                    <a:pt x="83889" y="339146"/>
                    <a:pt x="5776" y="391712"/>
                  </a:cubicBezTo>
                  <a:cubicBezTo>
                    <a:pt x="2793" y="389964"/>
                    <a:pt x="-1562" y="392741"/>
                    <a:pt x="564" y="396341"/>
                  </a:cubicBezTo>
                  <a:cubicBezTo>
                    <a:pt x="32248" y="450142"/>
                    <a:pt x="70756" y="500789"/>
                    <a:pt x="106452" y="552121"/>
                  </a:cubicBezTo>
                  <a:cubicBezTo>
                    <a:pt x="144342" y="606573"/>
                    <a:pt x="182473" y="660855"/>
                    <a:pt x="220809" y="714998"/>
                  </a:cubicBezTo>
                  <a:cubicBezTo>
                    <a:pt x="244435" y="748362"/>
                    <a:pt x="268232" y="781658"/>
                    <a:pt x="292098" y="814851"/>
                  </a:cubicBezTo>
                  <a:cubicBezTo>
                    <a:pt x="291618" y="815640"/>
                    <a:pt x="291103" y="816428"/>
                    <a:pt x="290658" y="817217"/>
                  </a:cubicBezTo>
                  <a:cubicBezTo>
                    <a:pt x="289423" y="819446"/>
                    <a:pt x="292269" y="821435"/>
                    <a:pt x="294155" y="819823"/>
                  </a:cubicBezTo>
                  <a:cubicBezTo>
                    <a:pt x="294464" y="819549"/>
                    <a:pt x="294772" y="819240"/>
                    <a:pt x="295081" y="818966"/>
                  </a:cubicBezTo>
                  <a:cubicBezTo>
                    <a:pt x="345659" y="889329"/>
                    <a:pt x="396717" y="959349"/>
                    <a:pt x="448597" y="1028820"/>
                  </a:cubicBezTo>
                  <a:cubicBezTo>
                    <a:pt x="451752" y="1033072"/>
                    <a:pt x="458576" y="1029952"/>
                    <a:pt x="457547" y="1025734"/>
                  </a:cubicBezTo>
                  <a:cubicBezTo>
                    <a:pt x="479424" y="1014110"/>
                    <a:pt x="500924" y="1001526"/>
                    <a:pt x="522184" y="988427"/>
                  </a:cubicBezTo>
                  <a:cubicBezTo>
                    <a:pt x="522629" y="988564"/>
                    <a:pt x="523110" y="988495"/>
                    <a:pt x="523555" y="988495"/>
                  </a:cubicBezTo>
                  <a:cubicBezTo>
                    <a:pt x="503461" y="1001217"/>
                    <a:pt x="483573" y="1014247"/>
                    <a:pt x="464679" y="1028306"/>
                  </a:cubicBezTo>
                  <a:cubicBezTo>
                    <a:pt x="462588" y="1029849"/>
                    <a:pt x="464336" y="1033072"/>
                    <a:pt x="466805" y="1031804"/>
                  </a:cubicBezTo>
                  <a:cubicBezTo>
                    <a:pt x="511794" y="1008452"/>
                    <a:pt x="553868" y="977900"/>
                    <a:pt x="596113" y="950194"/>
                  </a:cubicBezTo>
                  <a:cubicBezTo>
                    <a:pt x="640656" y="920978"/>
                    <a:pt x="684787" y="891112"/>
                    <a:pt x="728541" y="860834"/>
                  </a:cubicBezTo>
                  <a:cubicBezTo>
                    <a:pt x="770409" y="831859"/>
                    <a:pt x="811900" y="802335"/>
                    <a:pt x="853048" y="772434"/>
                  </a:cubicBezTo>
                  <a:cubicBezTo>
                    <a:pt x="894265" y="742499"/>
                    <a:pt x="936887" y="713112"/>
                    <a:pt x="975875" y="680468"/>
                  </a:cubicBezTo>
                  <a:cubicBezTo>
                    <a:pt x="978652" y="678137"/>
                    <a:pt x="974949" y="673473"/>
                    <a:pt x="971966" y="675531"/>
                  </a:cubicBezTo>
                  <a:cubicBezTo>
                    <a:pt x="930269" y="704574"/>
                    <a:pt x="890630" y="736704"/>
                    <a:pt x="849619" y="766708"/>
                  </a:cubicBezTo>
                  <a:cubicBezTo>
                    <a:pt x="808540" y="796746"/>
                    <a:pt x="767049" y="826235"/>
                    <a:pt x="725215" y="855313"/>
                  </a:cubicBezTo>
                  <a:cubicBezTo>
                    <a:pt x="683415" y="884391"/>
                    <a:pt x="641170" y="912920"/>
                    <a:pt x="598685" y="941004"/>
                  </a:cubicBezTo>
                  <a:cubicBezTo>
                    <a:pt x="575539" y="956297"/>
                    <a:pt x="551639" y="970836"/>
                    <a:pt x="527979" y="985718"/>
                  </a:cubicBezTo>
                  <a:cubicBezTo>
                    <a:pt x="528150" y="985375"/>
                    <a:pt x="528356" y="985066"/>
                    <a:pt x="528425" y="984689"/>
                  </a:cubicBezTo>
                  <a:cubicBezTo>
                    <a:pt x="600502" y="939804"/>
                    <a:pt x="669562" y="888197"/>
                    <a:pt x="737628" y="839094"/>
                  </a:cubicBezTo>
                  <a:close/>
                  <a:moveTo>
                    <a:pt x="89718" y="353342"/>
                  </a:moveTo>
                  <a:cubicBezTo>
                    <a:pt x="90438" y="352930"/>
                    <a:pt x="91124" y="352553"/>
                    <a:pt x="91844" y="352142"/>
                  </a:cubicBezTo>
                  <a:cubicBezTo>
                    <a:pt x="96508" y="363732"/>
                    <a:pt x="103571" y="374773"/>
                    <a:pt x="111287" y="385437"/>
                  </a:cubicBezTo>
                  <a:cubicBezTo>
                    <a:pt x="104086" y="393598"/>
                    <a:pt x="96645" y="401759"/>
                    <a:pt x="89238" y="409989"/>
                  </a:cubicBezTo>
                  <a:cubicBezTo>
                    <a:pt x="82757" y="400559"/>
                    <a:pt x="76242" y="391164"/>
                    <a:pt x="69693" y="381768"/>
                  </a:cubicBezTo>
                  <a:cubicBezTo>
                    <a:pt x="76345" y="373847"/>
                    <a:pt x="82963" y="365892"/>
                    <a:pt x="89444" y="357799"/>
                  </a:cubicBezTo>
                  <a:cubicBezTo>
                    <a:pt x="90644" y="356325"/>
                    <a:pt x="90507" y="354611"/>
                    <a:pt x="89718" y="353342"/>
                  </a:cubicBezTo>
                  <a:close/>
                  <a:moveTo>
                    <a:pt x="451855" y="942547"/>
                  </a:moveTo>
                  <a:cubicBezTo>
                    <a:pt x="453021" y="941210"/>
                    <a:pt x="454187" y="939907"/>
                    <a:pt x="455352" y="938672"/>
                  </a:cubicBezTo>
                  <a:cubicBezTo>
                    <a:pt x="461868" y="931711"/>
                    <a:pt x="468417" y="924750"/>
                    <a:pt x="474898" y="917755"/>
                  </a:cubicBezTo>
                  <a:cubicBezTo>
                    <a:pt x="481447" y="927802"/>
                    <a:pt x="487962" y="937918"/>
                    <a:pt x="494477" y="947999"/>
                  </a:cubicBezTo>
                  <a:cubicBezTo>
                    <a:pt x="486248" y="954583"/>
                    <a:pt x="479184" y="963052"/>
                    <a:pt x="472429" y="971076"/>
                  </a:cubicBezTo>
                  <a:cubicBezTo>
                    <a:pt x="465537" y="961578"/>
                    <a:pt x="458713" y="952045"/>
                    <a:pt x="451855" y="942547"/>
                  </a:cubicBezTo>
                  <a:close/>
                  <a:moveTo>
                    <a:pt x="449249" y="932774"/>
                  </a:moveTo>
                  <a:cubicBezTo>
                    <a:pt x="448460" y="933666"/>
                    <a:pt x="447603" y="934557"/>
                    <a:pt x="446746" y="935449"/>
                  </a:cubicBezTo>
                  <a:cubicBezTo>
                    <a:pt x="443660" y="931163"/>
                    <a:pt x="440539" y="926911"/>
                    <a:pt x="437487" y="922624"/>
                  </a:cubicBezTo>
                  <a:cubicBezTo>
                    <a:pt x="445717" y="914292"/>
                    <a:pt x="453741" y="905719"/>
                    <a:pt x="461456" y="897044"/>
                  </a:cubicBezTo>
                  <a:cubicBezTo>
                    <a:pt x="464268" y="901330"/>
                    <a:pt x="467011" y="905651"/>
                    <a:pt x="469823" y="909937"/>
                  </a:cubicBezTo>
                  <a:cubicBezTo>
                    <a:pt x="462931" y="917515"/>
                    <a:pt x="456073" y="925128"/>
                    <a:pt x="449249" y="932774"/>
                  </a:cubicBezTo>
                  <a:close/>
                  <a:moveTo>
                    <a:pt x="431521" y="914292"/>
                  </a:moveTo>
                  <a:cubicBezTo>
                    <a:pt x="427680" y="908908"/>
                    <a:pt x="423909" y="903456"/>
                    <a:pt x="420068" y="898038"/>
                  </a:cubicBezTo>
                  <a:cubicBezTo>
                    <a:pt x="428401" y="889294"/>
                    <a:pt x="436733" y="880516"/>
                    <a:pt x="444791" y="871532"/>
                  </a:cubicBezTo>
                  <a:cubicBezTo>
                    <a:pt x="448460" y="877122"/>
                    <a:pt x="452129" y="882745"/>
                    <a:pt x="455798" y="888334"/>
                  </a:cubicBezTo>
                  <a:cubicBezTo>
                    <a:pt x="447500" y="896735"/>
                    <a:pt x="439373" y="905445"/>
                    <a:pt x="431521" y="914292"/>
                  </a:cubicBezTo>
                  <a:close/>
                  <a:moveTo>
                    <a:pt x="415268" y="891283"/>
                  </a:moveTo>
                  <a:cubicBezTo>
                    <a:pt x="411393" y="885797"/>
                    <a:pt x="407518" y="880311"/>
                    <a:pt x="403643" y="874824"/>
                  </a:cubicBezTo>
                  <a:cubicBezTo>
                    <a:pt x="407827" y="871086"/>
                    <a:pt x="412044" y="867383"/>
                    <a:pt x="416399" y="863783"/>
                  </a:cubicBezTo>
                  <a:cubicBezTo>
                    <a:pt x="421543" y="859531"/>
                    <a:pt x="427440" y="856136"/>
                    <a:pt x="431144" y="850787"/>
                  </a:cubicBezTo>
                  <a:cubicBezTo>
                    <a:pt x="434093" y="855245"/>
                    <a:pt x="437007" y="859702"/>
                    <a:pt x="439922" y="864160"/>
                  </a:cubicBezTo>
                  <a:cubicBezTo>
                    <a:pt x="431521" y="873041"/>
                    <a:pt x="423394" y="882162"/>
                    <a:pt x="415268" y="891283"/>
                  </a:cubicBezTo>
                  <a:close/>
                  <a:moveTo>
                    <a:pt x="398671" y="867760"/>
                  </a:moveTo>
                  <a:cubicBezTo>
                    <a:pt x="394351" y="861622"/>
                    <a:pt x="389996" y="855519"/>
                    <a:pt x="385710" y="849381"/>
                  </a:cubicBezTo>
                  <a:cubicBezTo>
                    <a:pt x="386978" y="847941"/>
                    <a:pt x="388281" y="846501"/>
                    <a:pt x="389584" y="845163"/>
                  </a:cubicBezTo>
                  <a:cubicBezTo>
                    <a:pt x="397025" y="837414"/>
                    <a:pt x="404809" y="830007"/>
                    <a:pt x="412661" y="822669"/>
                  </a:cubicBezTo>
                  <a:cubicBezTo>
                    <a:pt x="417702" y="830281"/>
                    <a:pt x="422674" y="837894"/>
                    <a:pt x="427715" y="845506"/>
                  </a:cubicBezTo>
                  <a:cubicBezTo>
                    <a:pt x="416776" y="848695"/>
                    <a:pt x="406832" y="860011"/>
                    <a:pt x="398671" y="867760"/>
                  </a:cubicBezTo>
                  <a:close/>
                  <a:moveTo>
                    <a:pt x="383343" y="839094"/>
                  </a:moveTo>
                  <a:cubicBezTo>
                    <a:pt x="382452" y="840054"/>
                    <a:pt x="381492" y="841048"/>
                    <a:pt x="380532" y="842009"/>
                  </a:cubicBezTo>
                  <a:cubicBezTo>
                    <a:pt x="377686" y="837928"/>
                    <a:pt x="374840" y="833813"/>
                    <a:pt x="371959" y="829733"/>
                  </a:cubicBezTo>
                  <a:cubicBezTo>
                    <a:pt x="381012" y="820955"/>
                    <a:pt x="391676" y="811559"/>
                    <a:pt x="398363" y="800998"/>
                  </a:cubicBezTo>
                  <a:cubicBezTo>
                    <a:pt x="401483" y="805661"/>
                    <a:pt x="404535" y="810393"/>
                    <a:pt x="407655" y="815057"/>
                  </a:cubicBezTo>
                  <a:cubicBezTo>
                    <a:pt x="399288" y="822840"/>
                    <a:pt x="391127" y="830796"/>
                    <a:pt x="383343" y="839094"/>
                  </a:cubicBezTo>
                  <a:close/>
                  <a:moveTo>
                    <a:pt x="367159" y="822840"/>
                  </a:moveTo>
                  <a:cubicBezTo>
                    <a:pt x="363147" y="817080"/>
                    <a:pt x="359135" y="811285"/>
                    <a:pt x="355157" y="805490"/>
                  </a:cubicBezTo>
                  <a:cubicBezTo>
                    <a:pt x="365581" y="798734"/>
                    <a:pt x="377686" y="791397"/>
                    <a:pt x="382349" y="781384"/>
                  </a:cubicBezTo>
                  <a:cubicBezTo>
                    <a:pt x="382932" y="780115"/>
                    <a:pt x="382006" y="778915"/>
                    <a:pt x="380566" y="779155"/>
                  </a:cubicBezTo>
                  <a:cubicBezTo>
                    <a:pt x="369216" y="781075"/>
                    <a:pt x="359409" y="790985"/>
                    <a:pt x="350322" y="798529"/>
                  </a:cubicBezTo>
                  <a:cubicBezTo>
                    <a:pt x="345624" y="791739"/>
                    <a:pt x="340892" y="784950"/>
                    <a:pt x="336195" y="778160"/>
                  </a:cubicBezTo>
                  <a:cubicBezTo>
                    <a:pt x="346105" y="769622"/>
                    <a:pt x="357249" y="761736"/>
                    <a:pt x="365890" y="752375"/>
                  </a:cubicBezTo>
                  <a:cubicBezTo>
                    <a:pt x="375251" y="766365"/>
                    <a:pt x="384578" y="780355"/>
                    <a:pt x="393905" y="794345"/>
                  </a:cubicBezTo>
                  <a:cubicBezTo>
                    <a:pt x="383858" y="802232"/>
                    <a:pt x="375800" y="813548"/>
                    <a:pt x="367159" y="822840"/>
                  </a:cubicBezTo>
                  <a:close/>
                  <a:moveTo>
                    <a:pt x="330914" y="770548"/>
                  </a:moveTo>
                  <a:cubicBezTo>
                    <a:pt x="326422" y="764033"/>
                    <a:pt x="321964" y="757552"/>
                    <a:pt x="317472" y="751037"/>
                  </a:cubicBezTo>
                  <a:cubicBezTo>
                    <a:pt x="318330" y="750111"/>
                    <a:pt x="319084" y="749151"/>
                    <a:pt x="319941" y="748260"/>
                  </a:cubicBezTo>
                  <a:cubicBezTo>
                    <a:pt x="328034" y="739653"/>
                    <a:pt x="337909" y="732041"/>
                    <a:pt x="346756" y="723811"/>
                  </a:cubicBezTo>
                  <a:cubicBezTo>
                    <a:pt x="351522" y="730909"/>
                    <a:pt x="356289" y="738041"/>
                    <a:pt x="361055" y="745139"/>
                  </a:cubicBezTo>
                  <a:cubicBezTo>
                    <a:pt x="349979" y="751346"/>
                    <a:pt x="340070" y="761256"/>
                    <a:pt x="330914" y="770548"/>
                  </a:cubicBezTo>
                  <a:close/>
                  <a:moveTo>
                    <a:pt x="313152" y="741642"/>
                  </a:moveTo>
                  <a:cubicBezTo>
                    <a:pt x="312740" y="742053"/>
                    <a:pt x="312363" y="742499"/>
                    <a:pt x="311952" y="742910"/>
                  </a:cubicBezTo>
                  <a:cubicBezTo>
                    <a:pt x="308077" y="737253"/>
                    <a:pt x="304202" y="731560"/>
                    <a:pt x="300327" y="725903"/>
                  </a:cubicBezTo>
                  <a:cubicBezTo>
                    <a:pt x="300670" y="725560"/>
                    <a:pt x="300945" y="725217"/>
                    <a:pt x="301288" y="724874"/>
                  </a:cubicBezTo>
                  <a:cubicBezTo>
                    <a:pt x="310237" y="716096"/>
                    <a:pt x="321484" y="708552"/>
                    <a:pt x="330708" y="699842"/>
                  </a:cubicBezTo>
                  <a:cubicBezTo>
                    <a:pt x="333966" y="704677"/>
                    <a:pt x="337223" y="709546"/>
                    <a:pt x="340481" y="714415"/>
                  </a:cubicBezTo>
                  <a:cubicBezTo>
                    <a:pt x="330434" y="722542"/>
                    <a:pt x="321416" y="733001"/>
                    <a:pt x="313152" y="741642"/>
                  </a:cubicBezTo>
                  <a:close/>
                  <a:moveTo>
                    <a:pt x="295150" y="718359"/>
                  </a:moveTo>
                  <a:cubicBezTo>
                    <a:pt x="291446" y="712941"/>
                    <a:pt x="287743" y="707523"/>
                    <a:pt x="284040" y="702105"/>
                  </a:cubicBezTo>
                  <a:cubicBezTo>
                    <a:pt x="293469" y="692058"/>
                    <a:pt x="302556" y="681600"/>
                    <a:pt x="311609" y="671484"/>
                  </a:cubicBezTo>
                  <a:cubicBezTo>
                    <a:pt x="316101" y="678137"/>
                    <a:pt x="320593" y="684823"/>
                    <a:pt x="325085" y="691475"/>
                  </a:cubicBezTo>
                  <a:cubicBezTo>
                    <a:pt x="313906" y="698642"/>
                    <a:pt x="303962" y="709478"/>
                    <a:pt x="295150" y="718359"/>
                  </a:cubicBezTo>
                  <a:close/>
                  <a:moveTo>
                    <a:pt x="277456" y="692470"/>
                  </a:moveTo>
                  <a:cubicBezTo>
                    <a:pt x="275433" y="689487"/>
                    <a:pt x="273375" y="686503"/>
                    <a:pt x="271318" y="683520"/>
                  </a:cubicBezTo>
                  <a:cubicBezTo>
                    <a:pt x="269295" y="680537"/>
                    <a:pt x="267306" y="677554"/>
                    <a:pt x="265283" y="674571"/>
                  </a:cubicBezTo>
                  <a:cubicBezTo>
                    <a:pt x="275056" y="665106"/>
                    <a:pt x="284657" y="655608"/>
                    <a:pt x="294292" y="646007"/>
                  </a:cubicBezTo>
                  <a:cubicBezTo>
                    <a:pt x="296967" y="649882"/>
                    <a:pt x="299642" y="653825"/>
                    <a:pt x="302282" y="657734"/>
                  </a:cubicBezTo>
                  <a:cubicBezTo>
                    <a:pt x="303482" y="659517"/>
                    <a:pt x="304682" y="661335"/>
                    <a:pt x="305917" y="663118"/>
                  </a:cubicBezTo>
                  <a:cubicBezTo>
                    <a:pt x="296590" y="672787"/>
                    <a:pt x="286817" y="682491"/>
                    <a:pt x="277456" y="692470"/>
                  </a:cubicBezTo>
                  <a:close/>
                  <a:moveTo>
                    <a:pt x="260448" y="667369"/>
                  </a:moveTo>
                  <a:cubicBezTo>
                    <a:pt x="255956" y="660717"/>
                    <a:pt x="251464" y="654099"/>
                    <a:pt x="247041" y="647447"/>
                  </a:cubicBezTo>
                  <a:cubicBezTo>
                    <a:pt x="257191" y="639149"/>
                    <a:pt x="269089" y="632428"/>
                    <a:pt x="279445" y="624439"/>
                  </a:cubicBezTo>
                  <a:cubicBezTo>
                    <a:pt x="282668" y="629136"/>
                    <a:pt x="285891" y="633868"/>
                    <a:pt x="289149" y="638566"/>
                  </a:cubicBezTo>
                  <a:cubicBezTo>
                    <a:pt x="279548" y="648167"/>
                    <a:pt x="270015" y="657768"/>
                    <a:pt x="260448" y="667369"/>
                  </a:cubicBezTo>
                  <a:close/>
                  <a:moveTo>
                    <a:pt x="242103" y="640109"/>
                  </a:moveTo>
                  <a:cubicBezTo>
                    <a:pt x="238160" y="634211"/>
                    <a:pt x="234285" y="628313"/>
                    <a:pt x="230376" y="622415"/>
                  </a:cubicBezTo>
                  <a:cubicBezTo>
                    <a:pt x="230547" y="622244"/>
                    <a:pt x="230684" y="622073"/>
                    <a:pt x="230822" y="621901"/>
                  </a:cubicBezTo>
                  <a:cubicBezTo>
                    <a:pt x="239360" y="612917"/>
                    <a:pt x="250984" y="605099"/>
                    <a:pt x="259831" y="595909"/>
                  </a:cubicBezTo>
                  <a:cubicBezTo>
                    <a:pt x="264494" y="602664"/>
                    <a:pt x="269089" y="609420"/>
                    <a:pt x="273753" y="616175"/>
                  </a:cubicBezTo>
                  <a:cubicBezTo>
                    <a:pt x="262197" y="622415"/>
                    <a:pt x="251464" y="632222"/>
                    <a:pt x="242103" y="640109"/>
                  </a:cubicBezTo>
                  <a:close/>
                  <a:moveTo>
                    <a:pt x="227941" y="612266"/>
                  </a:moveTo>
                  <a:cubicBezTo>
                    <a:pt x="227084" y="613123"/>
                    <a:pt x="226227" y="614014"/>
                    <a:pt x="225369" y="614872"/>
                  </a:cubicBezTo>
                  <a:cubicBezTo>
                    <a:pt x="221083" y="608425"/>
                    <a:pt x="216797" y="601944"/>
                    <a:pt x="212545" y="595463"/>
                  </a:cubicBezTo>
                  <a:cubicBezTo>
                    <a:pt x="221118" y="585108"/>
                    <a:pt x="229999" y="574889"/>
                    <a:pt x="238057" y="564157"/>
                  </a:cubicBezTo>
                  <a:cubicBezTo>
                    <a:pt x="243509" y="572043"/>
                    <a:pt x="248858" y="579930"/>
                    <a:pt x="254310" y="587817"/>
                  </a:cubicBezTo>
                  <a:cubicBezTo>
                    <a:pt x="244366" y="594366"/>
                    <a:pt x="235794" y="604344"/>
                    <a:pt x="227941" y="612266"/>
                  </a:cubicBezTo>
                  <a:close/>
                  <a:moveTo>
                    <a:pt x="207642" y="588057"/>
                  </a:moveTo>
                  <a:cubicBezTo>
                    <a:pt x="204315" y="583016"/>
                    <a:pt x="200989" y="577976"/>
                    <a:pt x="197663" y="572935"/>
                  </a:cubicBezTo>
                  <a:cubicBezTo>
                    <a:pt x="206613" y="563437"/>
                    <a:pt x="215563" y="553938"/>
                    <a:pt x="224409" y="544371"/>
                  </a:cubicBezTo>
                  <a:cubicBezTo>
                    <a:pt x="227290" y="548555"/>
                    <a:pt x="230136" y="552738"/>
                    <a:pt x="233016" y="556922"/>
                  </a:cubicBezTo>
                  <a:cubicBezTo>
                    <a:pt x="224135" y="566900"/>
                    <a:pt x="215940" y="577598"/>
                    <a:pt x="207642" y="588057"/>
                  </a:cubicBezTo>
                  <a:close/>
                  <a:moveTo>
                    <a:pt x="192760" y="565460"/>
                  </a:moveTo>
                  <a:cubicBezTo>
                    <a:pt x="187856" y="557985"/>
                    <a:pt x="182918" y="550509"/>
                    <a:pt x="178015" y="543034"/>
                  </a:cubicBezTo>
                  <a:cubicBezTo>
                    <a:pt x="186485" y="533330"/>
                    <a:pt x="195297" y="523695"/>
                    <a:pt x="203012" y="513442"/>
                  </a:cubicBezTo>
                  <a:cubicBezTo>
                    <a:pt x="208465" y="521260"/>
                    <a:pt x="213882" y="529147"/>
                    <a:pt x="219334" y="536965"/>
                  </a:cubicBezTo>
                  <a:cubicBezTo>
                    <a:pt x="210419" y="546429"/>
                    <a:pt x="201607" y="555961"/>
                    <a:pt x="192760" y="565460"/>
                  </a:cubicBezTo>
                  <a:close/>
                  <a:moveTo>
                    <a:pt x="173146" y="535593"/>
                  </a:moveTo>
                  <a:cubicBezTo>
                    <a:pt x="167419" y="526849"/>
                    <a:pt x="161659" y="518140"/>
                    <a:pt x="155898" y="509430"/>
                  </a:cubicBezTo>
                  <a:cubicBezTo>
                    <a:pt x="164573" y="501029"/>
                    <a:pt x="174483" y="492936"/>
                    <a:pt x="182267" y="483781"/>
                  </a:cubicBezTo>
                  <a:cubicBezTo>
                    <a:pt x="185044" y="487724"/>
                    <a:pt x="187822" y="491633"/>
                    <a:pt x="190599" y="495577"/>
                  </a:cubicBezTo>
                  <a:cubicBezTo>
                    <a:pt x="193034" y="499074"/>
                    <a:pt x="195434" y="502572"/>
                    <a:pt x="197869" y="506069"/>
                  </a:cubicBezTo>
                  <a:cubicBezTo>
                    <a:pt x="189022" y="515293"/>
                    <a:pt x="181101" y="525580"/>
                    <a:pt x="173146" y="535593"/>
                  </a:cubicBezTo>
                  <a:close/>
                  <a:moveTo>
                    <a:pt x="150789" y="501749"/>
                  </a:moveTo>
                  <a:cubicBezTo>
                    <a:pt x="144274" y="491908"/>
                    <a:pt x="137759" y="482066"/>
                    <a:pt x="131209" y="472260"/>
                  </a:cubicBezTo>
                  <a:cubicBezTo>
                    <a:pt x="139370" y="464030"/>
                    <a:pt x="148971" y="456658"/>
                    <a:pt x="157372" y="448565"/>
                  </a:cubicBezTo>
                  <a:cubicBezTo>
                    <a:pt x="163922" y="457823"/>
                    <a:pt x="170437" y="467082"/>
                    <a:pt x="176986" y="476340"/>
                  </a:cubicBezTo>
                  <a:cubicBezTo>
                    <a:pt x="167351" y="483266"/>
                    <a:pt x="158881" y="492902"/>
                    <a:pt x="150789" y="501749"/>
                  </a:cubicBezTo>
                  <a:close/>
                  <a:moveTo>
                    <a:pt x="126477" y="465127"/>
                  </a:moveTo>
                  <a:cubicBezTo>
                    <a:pt x="121539" y="457721"/>
                    <a:pt x="116602" y="450314"/>
                    <a:pt x="111630" y="442907"/>
                  </a:cubicBezTo>
                  <a:cubicBezTo>
                    <a:pt x="115401" y="439444"/>
                    <a:pt x="119242" y="436084"/>
                    <a:pt x="123151" y="432792"/>
                  </a:cubicBezTo>
                  <a:cubicBezTo>
                    <a:pt x="128089" y="428643"/>
                    <a:pt x="133507" y="425351"/>
                    <a:pt x="137930" y="420996"/>
                  </a:cubicBezTo>
                  <a:cubicBezTo>
                    <a:pt x="142559" y="427511"/>
                    <a:pt x="147154" y="434060"/>
                    <a:pt x="151783" y="440610"/>
                  </a:cubicBezTo>
                  <a:cubicBezTo>
                    <a:pt x="142456" y="447536"/>
                    <a:pt x="134124" y="456829"/>
                    <a:pt x="126477" y="465127"/>
                  </a:cubicBezTo>
                  <a:close/>
                  <a:moveTo>
                    <a:pt x="107240" y="436461"/>
                  </a:moveTo>
                  <a:cubicBezTo>
                    <a:pt x="103023" y="430220"/>
                    <a:pt x="98805" y="424013"/>
                    <a:pt x="94553" y="417773"/>
                  </a:cubicBezTo>
                  <a:cubicBezTo>
                    <a:pt x="101823" y="409166"/>
                    <a:pt x="108989" y="400525"/>
                    <a:pt x="116224" y="392089"/>
                  </a:cubicBezTo>
                  <a:cubicBezTo>
                    <a:pt x="122191" y="400010"/>
                    <a:pt x="128260" y="407760"/>
                    <a:pt x="133884" y="415441"/>
                  </a:cubicBezTo>
                  <a:cubicBezTo>
                    <a:pt x="124145" y="419864"/>
                    <a:pt x="115127" y="428505"/>
                    <a:pt x="107240" y="436461"/>
                  </a:cubicBezTo>
                  <a:close/>
                  <a:moveTo>
                    <a:pt x="64824" y="374704"/>
                  </a:moveTo>
                  <a:cubicBezTo>
                    <a:pt x="63589" y="372956"/>
                    <a:pt x="62389" y="371172"/>
                    <a:pt x="61155" y="369424"/>
                  </a:cubicBezTo>
                  <a:cubicBezTo>
                    <a:pt x="66538" y="366406"/>
                    <a:pt x="71956" y="363423"/>
                    <a:pt x="77305" y="360337"/>
                  </a:cubicBezTo>
                  <a:cubicBezTo>
                    <a:pt x="73190" y="365103"/>
                    <a:pt x="69007" y="369904"/>
                    <a:pt x="64824" y="374704"/>
                  </a:cubicBezTo>
                  <a:close/>
                  <a:moveTo>
                    <a:pt x="10200" y="397027"/>
                  </a:moveTo>
                  <a:cubicBezTo>
                    <a:pt x="25939" y="388969"/>
                    <a:pt x="41438" y="380465"/>
                    <a:pt x="56903" y="371824"/>
                  </a:cubicBezTo>
                  <a:cubicBezTo>
                    <a:pt x="58309" y="374224"/>
                    <a:pt x="59749" y="376590"/>
                    <a:pt x="61155" y="378991"/>
                  </a:cubicBezTo>
                  <a:cubicBezTo>
                    <a:pt x="49530" y="392501"/>
                    <a:pt x="38077" y="406251"/>
                    <a:pt x="28065" y="420584"/>
                  </a:cubicBezTo>
                  <a:cubicBezTo>
                    <a:pt x="22201" y="412663"/>
                    <a:pt x="16269" y="404777"/>
                    <a:pt x="10200" y="397027"/>
                  </a:cubicBezTo>
                  <a:close/>
                  <a:moveTo>
                    <a:pt x="32248" y="426311"/>
                  </a:moveTo>
                  <a:cubicBezTo>
                    <a:pt x="33585" y="425454"/>
                    <a:pt x="34717" y="424185"/>
                    <a:pt x="35540" y="422505"/>
                  </a:cubicBezTo>
                  <a:cubicBezTo>
                    <a:pt x="37940" y="419624"/>
                    <a:pt x="40341" y="416778"/>
                    <a:pt x="42741" y="413898"/>
                  </a:cubicBezTo>
                  <a:cubicBezTo>
                    <a:pt x="47542" y="408171"/>
                    <a:pt x="52376" y="402445"/>
                    <a:pt x="57177" y="396684"/>
                  </a:cubicBezTo>
                  <a:cubicBezTo>
                    <a:pt x="59989" y="393324"/>
                    <a:pt x="62835" y="389964"/>
                    <a:pt x="65647" y="386603"/>
                  </a:cubicBezTo>
                  <a:cubicBezTo>
                    <a:pt x="71545" y="396547"/>
                    <a:pt x="77477" y="406491"/>
                    <a:pt x="83512" y="416367"/>
                  </a:cubicBezTo>
                  <a:cubicBezTo>
                    <a:pt x="72505" y="428745"/>
                    <a:pt x="61772" y="441364"/>
                    <a:pt x="52376" y="454669"/>
                  </a:cubicBezTo>
                  <a:cubicBezTo>
                    <a:pt x="45758" y="445136"/>
                    <a:pt x="39072" y="435672"/>
                    <a:pt x="32248" y="426311"/>
                  </a:cubicBezTo>
                  <a:close/>
                  <a:moveTo>
                    <a:pt x="55874" y="459572"/>
                  </a:moveTo>
                  <a:cubicBezTo>
                    <a:pt x="67498" y="448805"/>
                    <a:pt x="78231" y="436907"/>
                    <a:pt x="88690" y="424699"/>
                  </a:cubicBezTo>
                  <a:cubicBezTo>
                    <a:pt x="92530" y="430974"/>
                    <a:pt x="96370" y="437249"/>
                    <a:pt x="100280" y="443456"/>
                  </a:cubicBezTo>
                  <a:cubicBezTo>
                    <a:pt x="100142" y="443593"/>
                    <a:pt x="99971" y="443765"/>
                    <a:pt x="99834" y="443902"/>
                  </a:cubicBezTo>
                  <a:cubicBezTo>
                    <a:pt x="90301" y="453263"/>
                    <a:pt x="75968" y="466842"/>
                    <a:pt x="70139" y="480386"/>
                  </a:cubicBezTo>
                  <a:cubicBezTo>
                    <a:pt x="65372" y="473494"/>
                    <a:pt x="60675" y="466499"/>
                    <a:pt x="55874" y="459572"/>
                  </a:cubicBezTo>
                  <a:close/>
                  <a:moveTo>
                    <a:pt x="73430" y="485255"/>
                  </a:moveTo>
                  <a:cubicBezTo>
                    <a:pt x="84163" y="476408"/>
                    <a:pt x="92290" y="462453"/>
                    <a:pt x="101754" y="452543"/>
                  </a:cubicBezTo>
                  <a:cubicBezTo>
                    <a:pt x="102577" y="451651"/>
                    <a:pt x="103503" y="450863"/>
                    <a:pt x="104360" y="450005"/>
                  </a:cubicBezTo>
                  <a:cubicBezTo>
                    <a:pt x="109229" y="457755"/>
                    <a:pt x="114167" y="465436"/>
                    <a:pt x="119105" y="473151"/>
                  </a:cubicBezTo>
                  <a:cubicBezTo>
                    <a:pt x="108509" y="484707"/>
                    <a:pt x="98119" y="497463"/>
                    <a:pt x="90987" y="511110"/>
                  </a:cubicBezTo>
                  <a:cubicBezTo>
                    <a:pt x="85123" y="502503"/>
                    <a:pt x="79294" y="493896"/>
                    <a:pt x="73430" y="485255"/>
                  </a:cubicBezTo>
                  <a:close/>
                  <a:moveTo>
                    <a:pt x="93970" y="515465"/>
                  </a:moveTo>
                  <a:cubicBezTo>
                    <a:pt x="94347" y="515328"/>
                    <a:pt x="94725" y="515122"/>
                    <a:pt x="95067" y="514711"/>
                  </a:cubicBezTo>
                  <a:cubicBezTo>
                    <a:pt x="104977" y="503532"/>
                    <a:pt x="113927" y="491668"/>
                    <a:pt x="123734" y="480386"/>
                  </a:cubicBezTo>
                  <a:cubicBezTo>
                    <a:pt x="130112" y="490296"/>
                    <a:pt x="136558" y="500172"/>
                    <a:pt x="143005" y="510013"/>
                  </a:cubicBezTo>
                  <a:cubicBezTo>
                    <a:pt x="132786" y="520643"/>
                    <a:pt x="121985" y="531787"/>
                    <a:pt x="113584" y="543960"/>
                  </a:cubicBezTo>
                  <a:cubicBezTo>
                    <a:pt x="107035" y="534496"/>
                    <a:pt x="100451" y="525032"/>
                    <a:pt x="93970" y="515465"/>
                  </a:cubicBezTo>
                  <a:close/>
                  <a:moveTo>
                    <a:pt x="121539" y="555516"/>
                  </a:moveTo>
                  <a:cubicBezTo>
                    <a:pt x="120236" y="553664"/>
                    <a:pt x="118968" y="551744"/>
                    <a:pt x="117665" y="549858"/>
                  </a:cubicBezTo>
                  <a:cubicBezTo>
                    <a:pt x="128363" y="539811"/>
                    <a:pt x="137999" y="528324"/>
                    <a:pt x="147977" y="517556"/>
                  </a:cubicBezTo>
                  <a:cubicBezTo>
                    <a:pt x="153909" y="526575"/>
                    <a:pt x="159876" y="535525"/>
                    <a:pt x="165876" y="544509"/>
                  </a:cubicBezTo>
                  <a:cubicBezTo>
                    <a:pt x="156687" y="555138"/>
                    <a:pt x="143622" y="567346"/>
                    <a:pt x="140707" y="580376"/>
                  </a:cubicBezTo>
                  <a:cubicBezTo>
                    <a:pt x="140605" y="580822"/>
                    <a:pt x="141016" y="581062"/>
                    <a:pt x="141428" y="580925"/>
                  </a:cubicBezTo>
                  <a:cubicBezTo>
                    <a:pt x="153360" y="575712"/>
                    <a:pt x="162344" y="562305"/>
                    <a:pt x="170677" y="551744"/>
                  </a:cubicBezTo>
                  <a:cubicBezTo>
                    <a:pt x="175546" y="559013"/>
                    <a:pt x="180381" y="566283"/>
                    <a:pt x="185284" y="573518"/>
                  </a:cubicBezTo>
                  <a:cubicBezTo>
                    <a:pt x="184702" y="574169"/>
                    <a:pt x="184084" y="574786"/>
                    <a:pt x="183501" y="575438"/>
                  </a:cubicBezTo>
                  <a:cubicBezTo>
                    <a:pt x="174860" y="584765"/>
                    <a:pt x="163682" y="594229"/>
                    <a:pt x="156755" y="605339"/>
                  </a:cubicBezTo>
                  <a:cubicBezTo>
                    <a:pt x="145028" y="588708"/>
                    <a:pt x="133198" y="572181"/>
                    <a:pt x="121539" y="555516"/>
                  </a:cubicBezTo>
                  <a:close/>
                  <a:moveTo>
                    <a:pt x="160630" y="610894"/>
                  </a:moveTo>
                  <a:cubicBezTo>
                    <a:pt x="171808" y="603247"/>
                    <a:pt x="180758" y="591006"/>
                    <a:pt x="189674" y="581507"/>
                  </a:cubicBezTo>
                  <a:cubicBezTo>
                    <a:pt x="189845" y="581302"/>
                    <a:pt x="190051" y="581130"/>
                    <a:pt x="190222" y="580925"/>
                  </a:cubicBezTo>
                  <a:cubicBezTo>
                    <a:pt x="193754" y="586136"/>
                    <a:pt x="197286" y="591383"/>
                    <a:pt x="200818" y="596595"/>
                  </a:cubicBezTo>
                  <a:cubicBezTo>
                    <a:pt x="191731" y="607773"/>
                    <a:pt x="182404" y="619021"/>
                    <a:pt x="174963" y="631262"/>
                  </a:cubicBezTo>
                  <a:cubicBezTo>
                    <a:pt x="170231" y="624439"/>
                    <a:pt x="165431" y="617649"/>
                    <a:pt x="160630" y="610894"/>
                  </a:cubicBezTo>
                  <a:close/>
                  <a:moveTo>
                    <a:pt x="177775" y="635137"/>
                  </a:moveTo>
                  <a:cubicBezTo>
                    <a:pt x="188062" y="625639"/>
                    <a:pt x="196943" y="614631"/>
                    <a:pt x="205721" y="603796"/>
                  </a:cubicBezTo>
                  <a:cubicBezTo>
                    <a:pt x="209905" y="609968"/>
                    <a:pt x="214088" y="616106"/>
                    <a:pt x="218306" y="622244"/>
                  </a:cubicBezTo>
                  <a:cubicBezTo>
                    <a:pt x="208979" y="632325"/>
                    <a:pt x="200098" y="643435"/>
                    <a:pt x="194508" y="655402"/>
                  </a:cubicBezTo>
                  <a:cubicBezTo>
                    <a:pt x="193480" y="657597"/>
                    <a:pt x="196120" y="659894"/>
                    <a:pt x="198075" y="658043"/>
                  </a:cubicBezTo>
                  <a:cubicBezTo>
                    <a:pt x="207230" y="649367"/>
                    <a:pt x="215220" y="639423"/>
                    <a:pt x="223552" y="629925"/>
                  </a:cubicBezTo>
                  <a:cubicBezTo>
                    <a:pt x="227290" y="635377"/>
                    <a:pt x="230993" y="640863"/>
                    <a:pt x="234731" y="646316"/>
                  </a:cubicBezTo>
                  <a:cubicBezTo>
                    <a:pt x="224306" y="655231"/>
                    <a:pt x="212305" y="666650"/>
                    <a:pt x="210008" y="678480"/>
                  </a:cubicBezTo>
                  <a:cubicBezTo>
                    <a:pt x="209870" y="679097"/>
                    <a:pt x="210488" y="679508"/>
                    <a:pt x="211071" y="679268"/>
                  </a:cubicBezTo>
                  <a:cubicBezTo>
                    <a:pt x="222043" y="674536"/>
                    <a:pt x="230993" y="662878"/>
                    <a:pt x="239874" y="653859"/>
                  </a:cubicBezTo>
                  <a:cubicBezTo>
                    <a:pt x="244469" y="660614"/>
                    <a:pt x="249064" y="667335"/>
                    <a:pt x="253659" y="674090"/>
                  </a:cubicBezTo>
                  <a:cubicBezTo>
                    <a:pt x="243955" y="683452"/>
                    <a:pt x="232433" y="693259"/>
                    <a:pt x="227393" y="705363"/>
                  </a:cubicBezTo>
                  <a:cubicBezTo>
                    <a:pt x="210762" y="682011"/>
                    <a:pt x="194268" y="658557"/>
                    <a:pt x="177775" y="635137"/>
                  </a:cubicBezTo>
                  <a:close/>
                  <a:moveTo>
                    <a:pt x="246629" y="732006"/>
                  </a:moveTo>
                  <a:cubicBezTo>
                    <a:pt x="241211" y="724428"/>
                    <a:pt x="235759" y="716884"/>
                    <a:pt x="230376" y="709306"/>
                  </a:cubicBezTo>
                  <a:cubicBezTo>
                    <a:pt x="229656" y="708312"/>
                    <a:pt x="228970" y="706049"/>
                    <a:pt x="228250" y="706049"/>
                  </a:cubicBezTo>
                  <a:lnTo>
                    <a:pt x="228284" y="706049"/>
                  </a:lnTo>
                  <a:cubicBezTo>
                    <a:pt x="240114" y="699979"/>
                    <a:pt x="249544" y="690275"/>
                    <a:pt x="258562" y="681257"/>
                  </a:cubicBezTo>
                  <a:cubicBezTo>
                    <a:pt x="258802" y="681634"/>
                    <a:pt x="259077" y="681977"/>
                    <a:pt x="259317" y="682354"/>
                  </a:cubicBezTo>
                  <a:cubicBezTo>
                    <a:pt x="263191" y="688081"/>
                    <a:pt x="267169" y="693739"/>
                    <a:pt x="271078" y="699465"/>
                  </a:cubicBezTo>
                  <a:cubicBezTo>
                    <a:pt x="262231" y="709238"/>
                    <a:pt x="253899" y="719319"/>
                    <a:pt x="246835" y="729915"/>
                  </a:cubicBezTo>
                  <a:cubicBezTo>
                    <a:pt x="246321" y="730669"/>
                    <a:pt x="246321" y="731389"/>
                    <a:pt x="246629" y="732006"/>
                  </a:cubicBezTo>
                  <a:close/>
                  <a:moveTo>
                    <a:pt x="247212" y="732829"/>
                  </a:moveTo>
                  <a:cubicBezTo>
                    <a:pt x="248241" y="733824"/>
                    <a:pt x="250024" y="734132"/>
                    <a:pt x="250984" y="732966"/>
                  </a:cubicBezTo>
                  <a:cubicBezTo>
                    <a:pt x="260311" y="725765"/>
                    <a:pt x="269089" y="717536"/>
                    <a:pt x="277525" y="708895"/>
                  </a:cubicBezTo>
                  <a:cubicBezTo>
                    <a:pt x="281228" y="714278"/>
                    <a:pt x="284931" y="719662"/>
                    <a:pt x="288635" y="725045"/>
                  </a:cubicBezTo>
                  <a:cubicBezTo>
                    <a:pt x="279342" y="734681"/>
                    <a:pt x="269878" y="745517"/>
                    <a:pt x="264666" y="757209"/>
                  </a:cubicBezTo>
                  <a:cubicBezTo>
                    <a:pt x="258871" y="749048"/>
                    <a:pt x="253007" y="740956"/>
                    <a:pt x="247212" y="732829"/>
                  </a:cubicBezTo>
                  <a:close/>
                  <a:moveTo>
                    <a:pt x="267032" y="760501"/>
                  </a:moveTo>
                  <a:cubicBezTo>
                    <a:pt x="267375" y="760398"/>
                    <a:pt x="267718" y="760364"/>
                    <a:pt x="268061" y="760090"/>
                  </a:cubicBezTo>
                  <a:cubicBezTo>
                    <a:pt x="277525" y="752032"/>
                    <a:pt x="285480" y="742053"/>
                    <a:pt x="293915" y="732726"/>
                  </a:cubicBezTo>
                  <a:cubicBezTo>
                    <a:pt x="297824" y="738418"/>
                    <a:pt x="301733" y="744111"/>
                    <a:pt x="305642" y="749803"/>
                  </a:cubicBezTo>
                  <a:cubicBezTo>
                    <a:pt x="296898" y="759575"/>
                    <a:pt x="288703" y="769965"/>
                    <a:pt x="281674" y="780938"/>
                  </a:cubicBezTo>
                  <a:cubicBezTo>
                    <a:pt x="276804" y="774080"/>
                    <a:pt x="271901" y="767291"/>
                    <a:pt x="267032" y="760501"/>
                  </a:cubicBezTo>
                  <a:close/>
                  <a:moveTo>
                    <a:pt x="286131" y="787110"/>
                  </a:moveTo>
                  <a:cubicBezTo>
                    <a:pt x="294532" y="777372"/>
                    <a:pt x="302796" y="767599"/>
                    <a:pt x="311300" y="757998"/>
                  </a:cubicBezTo>
                  <a:cubicBezTo>
                    <a:pt x="315689" y="764342"/>
                    <a:pt x="320113" y="770651"/>
                    <a:pt x="324536" y="776960"/>
                  </a:cubicBezTo>
                  <a:cubicBezTo>
                    <a:pt x="324399" y="777097"/>
                    <a:pt x="324296" y="777200"/>
                    <a:pt x="324159" y="777338"/>
                  </a:cubicBezTo>
                  <a:cubicBezTo>
                    <a:pt x="315518" y="785842"/>
                    <a:pt x="306397" y="794894"/>
                    <a:pt x="298887" y="804770"/>
                  </a:cubicBezTo>
                  <a:cubicBezTo>
                    <a:pt x="294635" y="798906"/>
                    <a:pt x="290349" y="793008"/>
                    <a:pt x="286131" y="787110"/>
                  </a:cubicBezTo>
                  <a:close/>
                  <a:moveTo>
                    <a:pt x="303482" y="811216"/>
                  </a:moveTo>
                  <a:cubicBezTo>
                    <a:pt x="312398" y="802438"/>
                    <a:pt x="320627" y="792871"/>
                    <a:pt x="329543" y="784161"/>
                  </a:cubicBezTo>
                  <a:cubicBezTo>
                    <a:pt x="334137" y="790745"/>
                    <a:pt x="338732" y="797294"/>
                    <a:pt x="343327" y="803878"/>
                  </a:cubicBezTo>
                  <a:cubicBezTo>
                    <a:pt x="333692" y="810942"/>
                    <a:pt x="322925" y="817903"/>
                    <a:pt x="314318" y="826269"/>
                  </a:cubicBezTo>
                  <a:cubicBezTo>
                    <a:pt x="310717" y="821263"/>
                    <a:pt x="307083" y="816257"/>
                    <a:pt x="303482" y="811216"/>
                  </a:cubicBezTo>
                  <a:close/>
                  <a:moveTo>
                    <a:pt x="318364" y="831893"/>
                  </a:moveTo>
                  <a:cubicBezTo>
                    <a:pt x="328582" y="826029"/>
                    <a:pt x="337875" y="817766"/>
                    <a:pt x="347099" y="810908"/>
                  </a:cubicBezTo>
                  <a:cubicBezTo>
                    <a:pt x="347339" y="810736"/>
                    <a:pt x="347613" y="810565"/>
                    <a:pt x="347853" y="810359"/>
                  </a:cubicBezTo>
                  <a:cubicBezTo>
                    <a:pt x="352242" y="816600"/>
                    <a:pt x="356597" y="822875"/>
                    <a:pt x="360986" y="829150"/>
                  </a:cubicBezTo>
                  <a:cubicBezTo>
                    <a:pt x="352311" y="837859"/>
                    <a:pt x="343224" y="846398"/>
                    <a:pt x="335680" y="855930"/>
                  </a:cubicBezTo>
                  <a:cubicBezTo>
                    <a:pt x="329920" y="847941"/>
                    <a:pt x="324125" y="839951"/>
                    <a:pt x="318364" y="831893"/>
                  </a:cubicBezTo>
                  <a:close/>
                  <a:moveTo>
                    <a:pt x="338561" y="859942"/>
                  </a:moveTo>
                  <a:cubicBezTo>
                    <a:pt x="348539" y="853221"/>
                    <a:pt x="357249" y="844443"/>
                    <a:pt x="365718" y="835939"/>
                  </a:cubicBezTo>
                  <a:cubicBezTo>
                    <a:pt x="368633" y="840088"/>
                    <a:pt x="371548" y="844203"/>
                    <a:pt x="374462" y="848352"/>
                  </a:cubicBezTo>
                  <a:cubicBezTo>
                    <a:pt x="367604" y="855587"/>
                    <a:pt x="360884" y="863406"/>
                    <a:pt x="357900" y="872218"/>
                  </a:cubicBezTo>
                  <a:cubicBezTo>
                    <a:pt x="357420" y="873658"/>
                    <a:pt x="359203" y="874858"/>
                    <a:pt x="360472" y="874138"/>
                  </a:cubicBezTo>
                  <a:cubicBezTo>
                    <a:pt x="367913" y="869783"/>
                    <a:pt x="374051" y="862960"/>
                    <a:pt x="379949" y="856136"/>
                  </a:cubicBezTo>
                  <a:cubicBezTo>
                    <a:pt x="384098" y="862000"/>
                    <a:pt x="388247" y="867898"/>
                    <a:pt x="392396" y="873761"/>
                  </a:cubicBezTo>
                  <a:cubicBezTo>
                    <a:pt x="383584" y="882128"/>
                    <a:pt x="375045" y="891112"/>
                    <a:pt x="367947" y="900850"/>
                  </a:cubicBezTo>
                  <a:cubicBezTo>
                    <a:pt x="358175" y="887169"/>
                    <a:pt x="348333" y="873590"/>
                    <a:pt x="338561" y="859942"/>
                  </a:cubicBezTo>
                  <a:close/>
                  <a:moveTo>
                    <a:pt x="371651" y="905925"/>
                  </a:moveTo>
                  <a:cubicBezTo>
                    <a:pt x="380360" y="897661"/>
                    <a:pt x="388624" y="888951"/>
                    <a:pt x="397300" y="880653"/>
                  </a:cubicBezTo>
                  <a:cubicBezTo>
                    <a:pt x="401346" y="886380"/>
                    <a:pt x="405358" y="892072"/>
                    <a:pt x="409404" y="897798"/>
                  </a:cubicBezTo>
                  <a:cubicBezTo>
                    <a:pt x="401174" y="906714"/>
                    <a:pt x="391882" y="915801"/>
                    <a:pt x="386395" y="926431"/>
                  </a:cubicBezTo>
                  <a:cubicBezTo>
                    <a:pt x="381458" y="919573"/>
                    <a:pt x="376554" y="912749"/>
                    <a:pt x="371651" y="905925"/>
                  </a:cubicBezTo>
                  <a:close/>
                  <a:moveTo>
                    <a:pt x="454461" y="1021002"/>
                  </a:moveTo>
                  <a:cubicBezTo>
                    <a:pt x="432275" y="990347"/>
                    <a:pt x="410193" y="959555"/>
                    <a:pt x="388110" y="928797"/>
                  </a:cubicBezTo>
                  <a:cubicBezTo>
                    <a:pt x="398123" y="922624"/>
                    <a:pt x="406146" y="913126"/>
                    <a:pt x="414102" y="904416"/>
                  </a:cubicBezTo>
                  <a:cubicBezTo>
                    <a:pt x="418011" y="909903"/>
                    <a:pt x="421851" y="915423"/>
                    <a:pt x="425760" y="920910"/>
                  </a:cubicBezTo>
                  <a:cubicBezTo>
                    <a:pt x="418594" y="929208"/>
                    <a:pt x="411667" y="937643"/>
                    <a:pt x="405221" y="946113"/>
                  </a:cubicBezTo>
                  <a:cubicBezTo>
                    <a:pt x="403369" y="948547"/>
                    <a:pt x="407484" y="951188"/>
                    <a:pt x="409335" y="949165"/>
                  </a:cubicBezTo>
                  <a:cubicBezTo>
                    <a:pt x="409335" y="949165"/>
                    <a:pt x="409335" y="949199"/>
                    <a:pt x="409335" y="949199"/>
                  </a:cubicBezTo>
                  <a:cubicBezTo>
                    <a:pt x="416776" y="942718"/>
                    <a:pt x="424080" y="935792"/>
                    <a:pt x="431281" y="928694"/>
                  </a:cubicBezTo>
                  <a:cubicBezTo>
                    <a:pt x="434367" y="933049"/>
                    <a:pt x="437487" y="937403"/>
                    <a:pt x="440608" y="941792"/>
                  </a:cubicBezTo>
                  <a:cubicBezTo>
                    <a:pt x="433681" y="948891"/>
                    <a:pt x="426720" y="956434"/>
                    <a:pt x="423566" y="965110"/>
                  </a:cubicBezTo>
                  <a:cubicBezTo>
                    <a:pt x="423086" y="966413"/>
                    <a:pt x="424663" y="967236"/>
                    <a:pt x="425760" y="966721"/>
                  </a:cubicBezTo>
                  <a:cubicBezTo>
                    <a:pt x="433544" y="963018"/>
                    <a:pt x="439991" y="956194"/>
                    <a:pt x="445991" y="949302"/>
                  </a:cubicBezTo>
                  <a:cubicBezTo>
                    <a:pt x="452815" y="958903"/>
                    <a:pt x="459639" y="968470"/>
                    <a:pt x="466462" y="978071"/>
                  </a:cubicBezTo>
                  <a:cubicBezTo>
                    <a:pt x="458850" y="987021"/>
                    <a:pt x="451032" y="996348"/>
                    <a:pt x="445991" y="1006738"/>
                  </a:cubicBezTo>
                  <a:cubicBezTo>
                    <a:pt x="444963" y="1008864"/>
                    <a:pt x="447534" y="1010990"/>
                    <a:pt x="449420" y="1009275"/>
                  </a:cubicBezTo>
                  <a:cubicBezTo>
                    <a:pt x="457478" y="1001971"/>
                    <a:pt x="464268" y="993193"/>
                    <a:pt x="471332" y="984861"/>
                  </a:cubicBezTo>
                  <a:cubicBezTo>
                    <a:pt x="474143" y="988838"/>
                    <a:pt x="476990" y="992816"/>
                    <a:pt x="479801" y="996759"/>
                  </a:cubicBezTo>
                  <a:cubicBezTo>
                    <a:pt x="483162" y="1001491"/>
                    <a:pt x="491186" y="996965"/>
                    <a:pt x="487757" y="992267"/>
                  </a:cubicBezTo>
                  <a:cubicBezTo>
                    <a:pt x="484293" y="987501"/>
                    <a:pt x="480899" y="982700"/>
                    <a:pt x="477435" y="977934"/>
                  </a:cubicBezTo>
                  <a:cubicBezTo>
                    <a:pt x="484499" y="970287"/>
                    <a:pt x="492454" y="963052"/>
                    <a:pt x="499107" y="955063"/>
                  </a:cubicBezTo>
                  <a:cubicBezTo>
                    <a:pt x="504181" y="962915"/>
                    <a:pt x="509325" y="970733"/>
                    <a:pt x="514366" y="978620"/>
                  </a:cubicBezTo>
                  <a:cubicBezTo>
                    <a:pt x="494135" y="992439"/>
                    <a:pt x="474109" y="1006498"/>
                    <a:pt x="454461" y="1021002"/>
                  </a:cubicBezTo>
                  <a:close/>
                  <a:moveTo>
                    <a:pt x="522218" y="973202"/>
                  </a:moveTo>
                  <a:cubicBezTo>
                    <a:pt x="508879" y="952114"/>
                    <a:pt x="495438" y="931060"/>
                    <a:pt x="481962" y="910040"/>
                  </a:cubicBezTo>
                  <a:cubicBezTo>
                    <a:pt x="481962" y="910040"/>
                    <a:pt x="481962" y="910040"/>
                    <a:pt x="481962" y="910040"/>
                  </a:cubicBezTo>
                  <a:cubicBezTo>
                    <a:pt x="482579" y="910040"/>
                    <a:pt x="483196" y="909800"/>
                    <a:pt x="483505" y="909251"/>
                  </a:cubicBezTo>
                  <a:cubicBezTo>
                    <a:pt x="484396" y="907948"/>
                    <a:pt x="485322" y="906680"/>
                    <a:pt x="486213" y="905376"/>
                  </a:cubicBezTo>
                  <a:cubicBezTo>
                    <a:pt x="490191" y="901090"/>
                    <a:pt x="483676" y="894712"/>
                    <a:pt x="479664" y="899033"/>
                  </a:cubicBezTo>
                  <a:cubicBezTo>
                    <a:pt x="478738" y="900062"/>
                    <a:pt x="477812" y="901090"/>
                    <a:pt x="476852" y="902085"/>
                  </a:cubicBezTo>
                  <a:cubicBezTo>
                    <a:pt x="474041" y="897661"/>
                    <a:pt x="471229" y="893238"/>
                    <a:pt x="468417" y="888814"/>
                  </a:cubicBezTo>
                  <a:cubicBezTo>
                    <a:pt x="471126" y="885660"/>
                    <a:pt x="473903" y="882539"/>
                    <a:pt x="476509" y="879385"/>
                  </a:cubicBezTo>
                  <a:cubicBezTo>
                    <a:pt x="476475" y="879385"/>
                    <a:pt x="476475" y="879385"/>
                    <a:pt x="476441" y="879350"/>
                  </a:cubicBezTo>
                  <a:cubicBezTo>
                    <a:pt x="480041" y="876196"/>
                    <a:pt x="474726" y="869646"/>
                    <a:pt x="470577" y="873624"/>
                  </a:cubicBezTo>
                  <a:cubicBezTo>
                    <a:pt x="468143" y="875956"/>
                    <a:pt x="465708" y="878425"/>
                    <a:pt x="463274" y="880825"/>
                  </a:cubicBezTo>
                  <a:cubicBezTo>
                    <a:pt x="449146" y="858845"/>
                    <a:pt x="435019" y="836899"/>
                    <a:pt x="420754" y="814988"/>
                  </a:cubicBezTo>
                  <a:cubicBezTo>
                    <a:pt x="421234" y="814577"/>
                    <a:pt x="421680" y="814131"/>
                    <a:pt x="422126" y="813685"/>
                  </a:cubicBezTo>
                  <a:cubicBezTo>
                    <a:pt x="426789" y="809399"/>
                    <a:pt x="419074" y="803741"/>
                    <a:pt x="415782" y="807341"/>
                  </a:cubicBezTo>
                  <a:cubicBezTo>
                    <a:pt x="395722" y="776549"/>
                    <a:pt x="375560" y="745825"/>
                    <a:pt x="355157" y="715204"/>
                  </a:cubicBezTo>
                  <a:cubicBezTo>
                    <a:pt x="356666" y="713524"/>
                    <a:pt x="358072" y="711775"/>
                    <a:pt x="359409" y="709992"/>
                  </a:cubicBezTo>
                  <a:cubicBezTo>
                    <a:pt x="361707" y="706906"/>
                    <a:pt x="357420" y="703888"/>
                    <a:pt x="354506" y="705260"/>
                  </a:cubicBezTo>
                  <a:cubicBezTo>
                    <a:pt x="353031" y="705946"/>
                    <a:pt x="351557" y="706803"/>
                    <a:pt x="350117" y="707626"/>
                  </a:cubicBezTo>
                  <a:cubicBezTo>
                    <a:pt x="346242" y="701831"/>
                    <a:pt x="342401" y="696002"/>
                    <a:pt x="338526" y="690172"/>
                  </a:cubicBezTo>
                  <a:cubicBezTo>
                    <a:pt x="338595" y="688698"/>
                    <a:pt x="337704" y="687429"/>
                    <a:pt x="336332" y="686881"/>
                  </a:cubicBezTo>
                  <a:cubicBezTo>
                    <a:pt x="330811" y="678685"/>
                    <a:pt x="325393" y="670421"/>
                    <a:pt x="319838" y="662260"/>
                  </a:cubicBezTo>
                  <a:cubicBezTo>
                    <a:pt x="320559" y="661472"/>
                    <a:pt x="321279" y="660683"/>
                    <a:pt x="321999" y="659894"/>
                  </a:cubicBezTo>
                  <a:cubicBezTo>
                    <a:pt x="326422" y="655677"/>
                    <a:pt x="319358" y="648887"/>
                    <a:pt x="315209" y="653311"/>
                  </a:cubicBezTo>
                  <a:cubicBezTo>
                    <a:pt x="314935" y="653619"/>
                    <a:pt x="314661" y="653894"/>
                    <a:pt x="314352" y="654202"/>
                  </a:cubicBezTo>
                  <a:cubicBezTo>
                    <a:pt x="310546" y="648647"/>
                    <a:pt x="306740" y="643058"/>
                    <a:pt x="302933" y="637503"/>
                  </a:cubicBezTo>
                  <a:cubicBezTo>
                    <a:pt x="303071" y="637366"/>
                    <a:pt x="303242" y="637229"/>
                    <a:pt x="303379" y="637057"/>
                  </a:cubicBezTo>
                  <a:cubicBezTo>
                    <a:pt x="307220" y="633217"/>
                    <a:pt x="301973" y="627627"/>
                    <a:pt x="297824" y="630028"/>
                  </a:cubicBezTo>
                  <a:cubicBezTo>
                    <a:pt x="294704" y="625467"/>
                    <a:pt x="291583" y="620872"/>
                    <a:pt x="288429" y="616312"/>
                  </a:cubicBezTo>
                  <a:cubicBezTo>
                    <a:pt x="289869" y="614083"/>
                    <a:pt x="287949" y="610894"/>
                    <a:pt x="285103" y="611408"/>
                  </a:cubicBezTo>
                  <a:cubicBezTo>
                    <a:pt x="278896" y="602356"/>
                    <a:pt x="272758" y="593269"/>
                    <a:pt x="266517" y="584251"/>
                  </a:cubicBezTo>
                  <a:cubicBezTo>
                    <a:pt x="266449" y="584148"/>
                    <a:pt x="266415" y="584079"/>
                    <a:pt x="266312" y="583976"/>
                  </a:cubicBezTo>
                  <a:cubicBezTo>
                    <a:pt x="246526" y="555310"/>
                    <a:pt x="226672" y="526678"/>
                    <a:pt x="206681" y="498148"/>
                  </a:cubicBezTo>
                  <a:cubicBezTo>
                    <a:pt x="193000" y="478637"/>
                    <a:pt x="179215" y="459195"/>
                    <a:pt x="165396" y="439752"/>
                  </a:cubicBezTo>
                  <a:cubicBezTo>
                    <a:pt x="165979" y="439032"/>
                    <a:pt x="166631" y="438347"/>
                    <a:pt x="167179" y="437592"/>
                  </a:cubicBezTo>
                  <a:cubicBezTo>
                    <a:pt x="169134" y="434986"/>
                    <a:pt x="165499" y="432517"/>
                    <a:pt x="163065" y="433615"/>
                  </a:cubicBezTo>
                  <a:cubicBezTo>
                    <a:pt x="162550" y="433855"/>
                    <a:pt x="162070" y="434163"/>
                    <a:pt x="161590" y="434403"/>
                  </a:cubicBezTo>
                  <a:cubicBezTo>
                    <a:pt x="158641" y="430254"/>
                    <a:pt x="155726" y="426071"/>
                    <a:pt x="152778" y="421922"/>
                  </a:cubicBezTo>
                  <a:cubicBezTo>
                    <a:pt x="135838" y="398125"/>
                    <a:pt x="119825" y="368052"/>
                    <a:pt x="97228" y="348816"/>
                  </a:cubicBezTo>
                  <a:cubicBezTo>
                    <a:pt x="163030" y="310376"/>
                    <a:pt x="227324" y="268988"/>
                    <a:pt x="292715" y="230549"/>
                  </a:cubicBezTo>
                  <a:cubicBezTo>
                    <a:pt x="389139" y="173902"/>
                    <a:pt x="484122" y="114683"/>
                    <a:pt x="576293" y="51727"/>
                  </a:cubicBezTo>
                  <a:cubicBezTo>
                    <a:pt x="708070" y="246460"/>
                    <a:pt x="839332" y="442599"/>
                    <a:pt x="977795" y="632942"/>
                  </a:cubicBezTo>
                  <a:cubicBezTo>
                    <a:pt x="979235" y="634931"/>
                    <a:pt x="981395" y="635514"/>
                    <a:pt x="983350" y="635171"/>
                  </a:cubicBezTo>
                  <a:cubicBezTo>
                    <a:pt x="899202" y="705020"/>
                    <a:pt x="812894" y="772194"/>
                    <a:pt x="724152" y="836488"/>
                  </a:cubicBezTo>
                  <a:cubicBezTo>
                    <a:pt x="658521" y="884220"/>
                    <a:pt x="589392" y="927528"/>
                    <a:pt x="522218" y="973202"/>
                  </a:cubicBezTo>
                  <a:close/>
                </a:path>
              </a:pathLst>
            </a:custGeom>
            <a:solidFill>
              <a:srgbClr val="1A1A1A"/>
            </a:solidFill>
            <a:ln w="3429" cap="flat">
              <a:noFill/>
              <a:prstDash val="solid"/>
              <a:miter/>
            </a:ln>
          </p:spPr>
          <p:txBody>
            <a:bodyPr rtlCol="0" anchor="ctr"/>
            <a:lstStyle/>
            <a:p>
              <a:endParaRPr lang="zh-CN" altLang="en-US"/>
            </a:p>
          </p:txBody>
        </p:sp>
        <p:sp>
          <p:nvSpPr>
            <p:cNvPr id="425" name="任意多边形: 形状 424">
              <a:extLst>
                <a:ext uri="{FF2B5EF4-FFF2-40B4-BE49-F238E27FC236}">
                  <a16:creationId xmlns:a16="http://schemas.microsoft.com/office/drawing/2014/main" id="{EE936594-5809-8994-3497-743085417BD6}"/>
                </a:ext>
              </a:extLst>
            </p:cNvPr>
            <p:cNvSpPr/>
            <p:nvPr/>
          </p:nvSpPr>
          <p:spPr>
            <a:xfrm>
              <a:off x="4088684" y="2735667"/>
              <a:ext cx="514153" cy="365011"/>
            </a:xfrm>
            <a:custGeom>
              <a:avLst/>
              <a:gdLst>
                <a:gd name="connsiteX0" fmla="*/ 508822 w 514153"/>
                <a:gd name="connsiteY0" fmla="*/ 670 h 365011"/>
                <a:gd name="connsiteX1" fmla="*/ 251372 w 514153"/>
                <a:gd name="connsiteY1" fmla="*/ 182990 h 365011"/>
                <a:gd name="connsiteX2" fmla="*/ 122785 w 514153"/>
                <a:gd name="connsiteY2" fmla="*/ 274373 h 365011"/>
                <a:gd name="connsiteX3" fmla="*/ 404 w 514153"/>
                <a:gd name="connsiteY3" fmla="*/ 362841 h 365011"/>
                <a:gd name="connsiteX4" fmla="*/ 2016 w 514153"/>
                <a:gd name="connsiteY4" fmla="*/ 364830 h 365011"/>
                <a:gd name="connsiteX5" fmla="*/ 125803 w 514153"/>
                <a:gd name="connsiteY5" fmla="*/ 279310 h 365011"/>
                <a:gd name="connsiteX6" fmla="*/ 254836 w 514153"/>
                <a:gd name="connsiteY6" fmla="*/ 188648 h 365011"/>
                <a:gd name="connsiteX7" fmla="*/ 512594 w 514153"/>
                <a:gd name="connsiteY7" fmla="*/ 6842 h 365011"/>
                <a:gd name="connsiteX8" fmla="*/ 508822 w 514153"/>
                <a:gd name="connsiteY8" fmla="*/ 670 h 36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153" h="365011">
                  <a:moveTo>
                    <a:pt x="508822" y="670"/>
                  </a:moveTo>
                  <a:cubicBezTo>
                    <a:pt x="422857" y="61226"/>
                    <a:pt x="336960" y="121919"/>
                    <a:pt x="251372" y="182990"/>
                  </a:cubicBezTo>
                  <a:cubicBezTo>
                    <a:pt x="208579" y="213542"/>
                    <a:pt x="165682" y="243957"/>
                    <a:pt x="122785" y="274373"/>
                  </a:cubicBezTo>
                  <a:cubicBezTo>
                    <a:pt x="81946" y="303313"/>
                    <a:pt x="38706" y="330780"/>
                    <a:pt x="404" y="362841"/>
                  </a:cubicBezTo>
                  <a:cubicBezTo>
                    <a:pt x="-728" y="363801"/>
                    <a:pt x="747" y="365584"/>
                    <a:pt x="2016" y="364830"/>
                  </a:cubicBezTo>
                  <a:cubicBezTo>
                    <a:pt x="45015" y="339421"/>
                    <a:pt x="85066" y="308011"/>
                    <a:pt x="125803" y="279310"/>
                  </a:cubicBezTo>
                  <a:cubicBezTo>
                    <a:pt x="168768" y="249032"/>
                    <a:pt x="211768" y="218789"/>
                    <a:pt x="254836" y="188648"/>
                  </a:cubicBezTo>
                  <a:cubicBezTo>
                    <a:pt x="340972" y="128332"/>
                    <a:pt x="426834" y="67638"/>
                    <a:pt x="512594" y="6842"/>
                  </a:cubicBezTo>
                  <a:cubicBezTo>
                    <a:pt x="516331" y="4168"/>
                    <a:pt x="512662" y="-2039"/>
                    <a:pt x="508822" y="670"/>
                  </a:cubicBezTo>
                  <a:close/>
                </a:path>
              </a:pathLst>
            </a:custGeom>
            <a:solidFill>
              <a:srgbClr val="1A1A1A"/>
            </a:solidFill>
            <a:ln w="3429" cap="flat">
              <a:noFill/>
              <a:prstDash val="solid"/>
              <a:miter/>
            </a:ln>
          </p:spPr>
          <p:txBody>
            <a:bodyPr rtlCol="0" anchor="ctr"/>
            <a:lstStyle/>
            <a:p>
              <a:endParaRPr lang="zh-CN" altLang="en-US"/>
            </a:p>
          </p:txBody>
        </p:sp>
        <p:sp>
          <p:nvSpPr>
            <p:cNvPr id="426" name="任意多边形: 形状 425">
              <a:extLst>
                <a:ext uri="{FF2B5EF4-FFF2-40B4-BE49-F238E27FC236}">
                  <a16:creationId xmlns:a16="http://schemas.microsoft.com/office/drawing/2014/main" id="{23A7F7C0-EA12-7AFF-9912-43738453AE43}"/>
                </a:ext>
              </a:extLst>
            </p:cNvPr>
            <p:cNvSpPr/>
            <p:nvPr/>
          </p:nvSpPr>
          <p:spPr>
            <a:xfrm>
              <a:off x="4106517" y="2752826"/>
              <a:ext cx="497852" cy="361802"/>
            </a:xfrm>
            <a:custGeom>
              <a:avLst/>
              <a:gdLst>
                <a:gd name="connsiteX0" fmla="*/ 495721 w 497852"/>
                <a:gd name="connsiteY0" fmla="*/ 73 h 361802"/>
                <a:gd name="connsiteX1" fmla="*/ 441748 w 497852"/>
                <a:gd name="connsiteY1" fmla="*/ 36352 h 361802"/>
                <a:gd name="connsiteX2" fmla="*/ 377695 w 497852"/>
                <a:gd name="connsiteY2" fmla="*/ 82815 h 361802"/>
                <a:gd name="connsiteX3" fmla="*/ 249656 w 497852"/>
                <a:gd name="connsiteY3" fmla="*/ 175810 h 361802"/>
                <a:gd name="connsiteX4" fmla="*/ 121857 w 497852"/>
                <a:gd name="connsiteY4" fmla="*/ 269216 h 361802"/>
                <a:gd name="connsiteX5" fmla="*/ 368 w 497852"/>
                <a:gd name="connsiteY5" fmla="*/ 359810 h 361802"/>
                <a:gd name="connsiteX6" fmla="*/ 1842 w 497852"/>
                <a:gd name="connsiteY6" fmla="*/ 361627 h 361802"/>
                <a:gd name="connsiteX7" fmla="*/ 125149 w 497852"/>
                <a:gd name="connsiteY7" fmla="*/ 274668 h 361802"/>
                <a:gd name="connsiteX8" fmla="*/ 253531 w 497852"/>
                <a:gd name="connsiteY8" fmla="*/ 182222 h 361802"/>
                <a:gd name="connsiteX9" fmla="*/ 381672 w 497852"/>
                <a:gd name="connsiteY9" fmla="*/ 89399 h 361802"/>
                <a:gd name="connsiteX10" fmla="*/ 445726 w 497852"/>
                <a:gd name="connsiteY10" fmla="*/ 42970 h 361802"/>
                <a:gd name="connsiteX11" fmla="*/ 497573 w 497852"/>
                <a:gd name="connsiteY11" fmla="*/ 2474 h 361802"/>
                <a:gd name="connsiteX12" fmla="*/ 495721 w 497852"/>
                <a:gd name="connsiteY12" fmla="*/ 73 h 36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852" h="361802">
                  <a:moveTo>
                    <a:pt x="495721" y="73"/>
                  </a:moveTo>
                  <a:cubicBezTo>
                    <a:pt x="476038" y="6589"/>
                    <a:pt x="458345" y="24282"/>
                    <a:pt x="441748" y="36352"/>
                  </a:cubicBezTo>
                  <a:cubicBezTo>
                    <a:pt x="420386" y="51851"/>
                    <a:pt x="399057" y="67316"/>
                    <a:pt x="377695" y="82815"/>
                  </a:cubicBezTo>
                  <a:cubicBezTo>
                    <a:pt x="335004" y="113813"/>
                    <a:pt x="292244" y="144709"/>
                    <a:pt x="249656" y="175810"/>
                  </a:cubicBezTo>
                  <a:cubicBezTo>
                    <a:pt x="207068" y="206945"/>
                    <a:pt x="164445" y="238081"/>
                    <a:pt x="121857" y="269216"/>
                  </a:cubicBezTo>
                  <a:cubicBezTo>
                    <a:pt x="81189" y="298945"/>
                    <a:pt x="38841" y="327406"/>
                    <a:pt x="368" y="359810"/>
                  </a:cubicBezTo>
                  <a:cubicBezTo>
                    <a:pt x="-661" y="360667"/>
                    <a:pt x="676" y="362347"/>
                    <a:pt x="1842" y="361627"/>
                  </a:cubicBezTo>
                  <a:cubicBezTo>
                    <a:pt x="44567" y="335155"/>
                    <a:pt x="84481" y="303951"/>
                    <a:pt x="125149" y="274668"/>
                  </a:cubicBezTo>
                  <a:lnTo>
                    <a:pt x="253531" y="182222"/>
                  </a:lnTo>
                  <a:cubicBezTo>
                    <a:pt x="296325" y="151395"/>
                    <a:pt x="338981" y="120363"/>
                    <a:pt x="381672" y="89399"/>
                  </a:cubicBezTo>
                  <a:cubicBezTo>
                    <a:pt x="403035" y="73934"/>
                    <a:pt x="424363" y="58435"/>
                    <a:pt x="445726" y="42970"/>
                  </a:cubicBezTo>
                  <a:cubicBezTo>
                    <a:pt x="462631" y="30694"/>
                    <a:pt x="485297" y="19276"/>
                    <a:pt x="497573" y="2474"/>
                  </a:cubicBezTo>
                  <a:cubicBezTo>
                    <a:pt x="498464" y="1308"/>
                    <a:pt x="497058" y="-372"/>
                    <a:pt x="495721" y="73"/>
                  </a:cubicBezTo>
                  <a:close/>
                </a:path>
              </a:pathLst>
            </a:custGeom>
            <a:solidFill>
              <a:srgbClr val="1A1A1A"/>
            </a:solidFill>
            <a:ln w="3429" cap="flat">
              <a:noFill/>
              <a:prstDash val="solid"/>
              <a:miter/>
            </a:ln>
          </p:spPr>
          <p:txBody>
            <a:bodyPr rtlCol="0" anchor="ctr"/>
            <a:lstStyle/>
            <a:p>
              <a:endParaRPr lang="zh-CN" altLang="en-US"/>
            </a:p>
          </p:txBody>
        </p:sp>
        <p:sp>
          <p:nvSpPr>
            <p:cNvPr id="427" name="任意多边形: 形状 426">
              <a:extLst>
                <a:ext uri="{FF2B5EF4-FFF2-40B4-BE49-F238E27FC236}">
                  <a16:creationId xmlns:a16="http://schemas.microsoft.com/office/drawing/2014/main" id="{B1C222FE-0AA2-9F72-2B57-20C6B9B58A93}"/>
                </a:ext>
              </a:extLst>
            </p:cNvPr>
            <p:cNvSpPr/>
            <p:nvPr/>
          </p:nvSpPr>
          <p:spPr>
            <a:xfrm>
              <a:off x="4144187" y="2767343"/>
              <a:ext cx="465641" cy="340862"/>
            </a:xfrm>
            <a:custGeom>
              <a:avLst/>
              <a:gdLst>
                <a:gd name="connsiteX0" fmla="*/ 460520 w 465641"/>
                <a:gd name="connsiteY0" fmla="*/ 404 h 340862"/>
                <a:gd name="connsiteX1" fmla="*/ 340539 w 465641"/>
                <a:gd name="connsiteY1" fmla="*/ 81088 h 340862"/>
                <a:gd name="connsiteX2" fmla="*/ 222856 w 465641"/>
                <a:gd name="connsiteY2" fmla="*/ 164928 h 340862"/>
                <a:gd name="connsiteX3" fmla="*/ 348 w 465641"/>
                <a:gd name="connsiteY3" fmla="*/ 338778 h 340862"/>
                <a:gd name="connsiteX4" fmla="*/ 1857 w 465641"/>
                <a:gd name="connsiteY4" fmla="*/ 340664 h 340862"/>
                <a:gd name="connsiteX5" fmla="*/ 232217 w 465641"/>
                <a:gd name="connsiteY5" fmla="*/ 167156 h 340862"/>
                <a:gd name="connsiteX6" fmla="*/ 350003 w 465641"/>
                <a:gd name="connsiteY6" fmla="*/ 83454 h 340862"/>
                <a:gd name="connsiteX7" fmla="*/ 464532 w 465641"/>
                <a:gd name="connsiteY7" fmla="*/ 5445 h 340862"/>
                <a:gd name="connsiteX8" fmla="*/ 460520 w 465641"/>
                <a:gd name="connsiteY8" fmla="*/ 404 h 34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5641" h="340862">
                  <a:moveTo>
                    <a:pt x="460520" y="404"/>
                  </a:moveTo>
                  <a:cubicBezTo>
                    <a:pt x="418857" y="24167"/>
                    <a:pt x="379835" y="53828"/>
                    <a:pt x="340539" y="81088"/>
                  </a:cubicBezTo>
                  <a:cubicBezTo>
                    <a:pt x="300934" y="108555"/>
                    <a:pt x="261741" y="136536"/>
                    <a:pt x="222856" y="164928"/>
                  </a:cubicBezTo>
                  <a:cubicBezTo>
                    <a:pt x="147212" y="220135"/>
                    <a:pt x="68825" y="275273"/>
                    <a:pt x="348" y="338778"/>
                  </a:cubicBezTo>
                  <a:cubicBezTo>
                    <a:pt x="-647" y="339704"/>
                    <a:pt x="691" y="341452"/>
                    <a:pt x="1857" y="340664"/>
                  </a:cubicBezTo>
                  <a:cubicBezTo>
                    <a:pt x="80724" y="285765"/>
                    <a:pt x="154584" y="223803"/>
                    <a:pt x="232217" y="167156"/>
                  </a:cubicBezTo>
                  <a:cubicBezTo>
                    <a:pt x="271102" y="138764"/>
                    <a:pt x="310398" y="110921"/>
                    <a:pt x="350003" y="83454"/>
                  </a:cubicBezTo>
                  <a:cubicBezTo>
                    <a:pt x="387825" y="57223"/>
                    <a:pt x="427910" y="33185"/>
                    <a:pt x="464532" y="5445"/>
                  </a:cubicBezTo>
                  <a:cubicBezTo>
                    <a:pt x="467583" y="3182"/>
                    <a:pt x="463709" y="-1379"/>
                    <a:pt x="460520" y="404"/>
                  </a:cubicBezTo>
                  <a:close/>
                </a:path>
              </a:pathLst>
            </a:custGeom>
            <a:solidFill>
              <a:srgbClr val="1A1A1A"/>
            </a:solidFill>
            <a:ln w="3429" cap="flat">
              <a:noFill/>
              <a:prstDash val="solid"/>
              <a:miter/>
            </a:ln>
          </p:spPr>
          <p:txBody>
            <a:bodyPr rtlCol="0" anchor="ctr"/>
            <a:lstStyle/>
            <a:p>
              <a:endParaRPr lang="zh-CN" altLang="en-US"/>
            </a:p>
          </p:txBody>
        </p:sp>
        <p:sp>
          <p:nvSpPr>
            <p:cNvPr id="428" name="任意多边形: 形状 427">
              <a:extLst>
                <a:ext uri="{FF2B5EF4-FFF2-40B4-BE49-F238E27FC236}">
                  <a16:creationId xmlns:a16="http://schemas.microsoft.com/office/drawing/2014/main" id="{AF959CF0-36F8-253E-121E-AAB437251799}"/>
                </a:ext>
              </a:extLst>
            </p:cNvPr>
            <p:cNvSpPr/>
            <p:nvPr/>
          </p:nvSpPr>
          <p:spPr>
            <a:xfrm>
              <a:off x="4198601" y="2096738"/>
              <a:ext cx="390316" cy="559491"/>
            </a:xfrm>
            <a:custGeom>
              <a:avLst/>
              <a:gdLst>
                <a:gd name="connsiteX0" fmla="*/ 390126 w 390316"/>
                <a:gd name="connsiteY0" fmla="*/ 557749 h 559491"/>
                <a:gd name="connsiteX1" fmla="*/ 203143 w 390316"/>
                <a:gd name="connsiteY1" fmla="*/ 275954 h 559491"/>
                <a:gd name="connsiteX2" fmla="*/ 4466 w 390316"/>
                <a:gd name="connsiteY2" fmla="*/ 811 h 559491"/>
                <a:gd name="connsiteX3" fmla="*/ 386 w 390316"/>
                <a:gd name="connsiteY3" fmla="*/ 3863 h 559491"/>
                <a:gd name="connsiteX4" fmla="*/ 97701 w 390316"/>
                <a:gd name="connsiteY4" fmla="*/ 138142 h 559491"/>
                <a:gd name="connsiteX5" fmla="*/ 197416 w 390316"/>
                <a:gd name="connsiteY5" fmla="*/ 279177 h 559491"/>
                <a:gd name="connsiteX6" fmla="*/ 388034 w 390316"/>
                <a:gd name="connsiteY6" fmla="*/ 558915 h 559491"/>
                <a:gd name="connsiteX7" fmla="*/ 390126 w 390316"/>
                <a:gd name="connsiteY7" fmla="*/ 557749 h 559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316" h="559491">
                  <a:moveTo>
                    <a:pt x="390126" y="557749"/>
                  </a:moveTo>
                  <a:cubicBezTo>
                    <a:pt x="331936" y="461497"/>
                    <a:pt x="267471" y="368502"/>
                    <a:pt x="203143" y="275954"/>
                  </a:cubicBezTo>
                  <a:cubicBezTo>
                    <a:pt x="138883" y="183508"/>
                    <a:pt x="75721" y="88353"/>
                    <a:pt x="4466" y="811"/>
                  </a:cubicBezTo>
                  <a:cubicBezTo>
                    <a:pt x="2615" y="-1452"/>
                    <a:pt x="-1226" y="1497"/>
                    <a:pt x="386" y="3863"/>
                  </a:cubicBezTo>
                  <a:cubicBezTo>
                    <a:pt x="31213" y="49571"/>
                    <a:pt x="65468" y="93359"/>
                    <a:pt x="97701" y="138142"/>
                  </a:cubicBezTo>
                  <a:cubicBezTo>
                    <a:pt x="131339" y="184879"/>
                    <a:pt x="164566" y="231925"/>
                    <a:pt x="197416" y="279177"/>
                  </a:cubicBezTo>
                  <a:cubicBezTo>
                    <a:pt x="261881" y="371829"/>
                    <a:pt x="323432" y="466400"/>
                    <a:pt x="388034" y="558915"/>
                  </a:cubicBezTo>
                  <a:cubicBezTo>
                    <a:pt x="388892" y="560218"/>
                    <a:pt x="390949" y="559086"/>
                    <a:pt x="390126" y="557749"/>
                  </a:cubicBezTo>
                  <a:close/>
                </a:path>
              </a:pathLst>
            </a:custGeom>
            <a:solidFill>
              <a:srgbClr val="1A1A1A"/>
            </a:solidFill>
            <a:ln w="3429" cap="flat">
              <a:noFill/>
              <a:prstDash val="solid"/>
              <a:miter/>
            </a:ln>
          </p:spPr>
          <p:txBody>
            <a:bodyPr rtlCol="0" anchor="ctr"/>
            <a:lstStyle/>
            <a:p>
              <a:endParaRPr lang="zh-CN" altLang="en-US"/>
            </a:p>
          </p:txBody>
        </p:sp>
        <p:sp>
          <p:nvSpPr>
            <p:cNvPr id="429" name="任意多边形: 形状 428">
              <a:extLst>
                <a:ext uri="{FF2B5EF4-FFF2-40B4-BE49-F238E27FC236}">
                  <a16:creationId xmlns:a16="http://schemas.microsoft.com/office/drawing/2014/main" id="{24BD2475-FA8A-3064-D594-15E3912143C5}"/>
                </a:ext>
              </a:extLst>
            </p:cNvPr>
            <p:cNvSpPr/>
            <p:nvPr/>
          </p:nvSpPr>
          <p:spPr>
            <a:xfrm>
              <a:off x="4212508" y="2077710"/>
              <a:ext cx="407842" cy="613233"/>
            </a:xfrm>
            <a:custGeom>
              <a:avLst/>
              <a:gdLst>
                <a:gd name="connsiteX0" fmla="*/ 407491 w 407842"/>
                <a:gd name="connsiteY0" fmla="*/ 609730 h 613233"/>
                <a:gd name="connsiteX1" fmla="*/ 210873 w 407842"/>
                <a:gd name="connsiteY1" fmla="*/ 301188 h 613233"/>
                <a:gd name="connsiteX2" fmla="*/ 106322 w 407842"/>
                <a:gd name="connsiteY2" fmla="*/ 146678 h 613233"/>
                <a:gd name="connsiteX3" fmla="*/ 54716 w 407842"/>
                <a:gd name="connsiteY3" fmla="*/ 73091 h 613233"/>
                <a:gd name="connsiteX4" fmla="*/ 1429 w 407842"/>
                <a:gd name="connsiteY4" fmla="*/ 259 h 613233"/>
                <a:gd name="connsiteX5" fmla="*/ 92 w 407842"/>
                <a:gd name="connsiteY5" fmla="*/ 1254 h 613233"/>
                <a:gd name="connsiteX6" fmla="*/ 50601 w 407842"/>
                <a:gd name="connsiteY6" fmla="*/ 75423 h 613233"/>
                <a:gd name="connsiteX7" fmla="*/ 101419 w 407842"/>
                <a:gd name="connsiteY7" fmla="*/ 149455 h 613233"/>
                <a:gd name="connsiteX8" fmla="*/ 205695 w 407842"/>
                <a:gd name="connsiteY8" fmla="*/ 304103 h 613233"/>
                <a:gd name="connsiteX9" fmla="*/ 403308 w 407842"/>
                <a:gd name="connsiteY9" fmla="*/ 612096 h 613233"/>
                <a:gd name="connsiteX10" fmla="*/ 407491 w 407842"/>
                <a:gd name="connsiteY10" fmla="*/ 609730 h 6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842" h="613233">
                  <a:moveTo>
                    <a:pt x="407491" y="609730"/>
                  </a:moveTo>
                  <a:cubicBezTo>
                    <a:pt x="344638" y="505317"/>
                    <a:pt x="277944" y="403064"/>
                    <a:pt x="210873" y="301188"/>
                  </a:cubicBezTo>
                  <a:cubicBezTo>
                    <a:pt x="176685" y="249273"/>
                    <a:pt x="141675" y="197873"/>
                    <a:pt x="106322" y="146678"/>
                  </a:cubicBezTo>
                  <a:cubicBezTo>
                    <a:pt x="89315" y="122023"/>
                    <a:pt x="72067" y="97506"/>
                    <a:pt x="54716" y="73091"/>
                  </a:cubicBezTo>
                  <a:cubicBezTo>
                    <a:pt x="37605" y="49020"/>
                    <a:pt x="22038" y="21691"/>
                    <a:pt x="1429" y="259"/>
                  </a:cubicBezTo>
                  <a:cubicBezTo>
                    <a:pt x="743" y="-461"/>
                    <a:pt x="-320" y="465"/>
                    <a:pt x="92" y="1254"/>
                  </a:cubicBezTo>
                  <a:cubicBezTo>
                    <a:pt x="13362" y="27383"/>
                    <a:pt x="33868" y="51249"/>
                    <a:pt x="50601" y="75423"/>
                  </a:cubicBezTo>
                  <a:cubicBezTo>
                    <a:pt x="67643" y="100043"/>
                    <a:pt x="84514" y="124766"/>
                    <a:pt x="101419" y="149455"/>
                  </a:cubicBezTo>
                  <a:cubicBezTo>
                    <a:pt x="136566" y="200753"/>
                    <a:pt x="171302" y="252359"/>
                    <a:pt x="205695" y="304103"/>
                  </a:cubicBezTo>
                  <a:cubicBezTo>
                    <a:pt x="273280" y="405773"/>
                    <a:pt x="338191" y="508952"/>
                    <a:pt x="403308" y="612096"/>
                  </a:cubicBezTo>
                  <a:cubicBezTo>
                    <a:pt x="404920" y="614702"/>
                    <a:pt x="409069" y="612370"/>
                    <a:pt x="407491" y="609730"/>
                  </a:cubicBezTo>
                  <a:close/>
                </a:path>
              </a:pathLst>
            </a:custGeom>
            <a:solidFill>
              <a:srgbClr val="1A1A1A"/>
            </a:solidFill>
            <a:ln w="3429" cap="flat">
              <a:noFill/>
              <a:prstDash val="solid"/>
              <a:miter/>
            </a:ln>
          </p:spPr>
          <p:txBody>
            <a:bodyPr rtlCol="0" anchor="ctr"/>
            <a:lstStyle/>
            <a:p>
              <a:endParaRPr lang="zh-CN" altLang="en-US"/>
            </a:p>
          </p:txBody>
        </p:sp>
        <p:sp>
          <p:nvSpPr>
            <p:cNvPr id="430" name="任意多边形: 形状 429">
              <a:extLst>
                <a:ext uri="{FF2B5EF4-FFF2-40B4-BE49-F238E27FC236}">
                  <a16:creationId xmlns:a16="http://schemas.microsoft.com/office/drawing/2014/main" id="{BA602AC1-FF47-DBD0-A2B8-2682E49F2514}"/>
                </a:ext>
              </a:extLst>
            </p:cNvPr>
            <p:cNvSpPr/>
            <p:nvPr/>
          </p:nvSpPr>
          <p:spPr>
            <a:xfrm>
              <a:off x="4225345" y="2062412"/>
              <a:ext cx="416960" cy="616095"/>
            </a:xfrm>
            <a:custGeom>
              <a:avLst/>
              <a:gdLst>
                <a:gd name="connsiteX0" fmla="*/ 416394 w 416960"/>
                <a:gd name="connsiteY0" fmla="*/ 611277 h 616095"/>
                <a:gd name="connsiteX1" fmla="*/ 212232 w 416960"/>
                <a:gd name="connsiteY1" fmla="*/ 308874 h 616095"/>
                <a:gd name="connsiteX2" fmla="*/ 108127 w 416960"/>
                <a:gd name="connsiteY2" fmla="*/ 154706 h 616095"/>
                <a:gd name="connsiteX3" fmla="*/ 3543 w 416960"/>
                <a:gd name="connsiteY3" fmla="*/ 812 h 616095"/>
                <a:gd name="connsiteX4" fmla="*/ 285 w 416960"/>
                <a:gd name="connsiteY4" fmla="*/ 2664 h 616095"/>
                <a:gd name="connsiteX5" fmla="*/ 99486 w 416960"/>
                <a:gd name="connsiteY5" fmla="*/ 151414 h 616095"/>
                <a:gd name="connsiteX6" fmla="*/ 203179 w 416960"/>
                <a:gd name="connsiteY6" fmla="*/ 305822 h 616095"/>
                <a:gd name="connsiteX7" fmla="*/ 410599 w 416960"/>
                <a:gd name="connsiteY7" fmla="*/ 614603 h 616095"/>
                <a:gd name="connsiteX8" fmla="*/ 416394 w 416960"/>
                <a:gd name="connsiteY8" fmla="*/ 611277 h 6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6960" h="616095">
                  <a:moveTo>
                    <a:pt x="416394" y="611277"/>
                  </a:moveTo>
                  <a:cubicBezTo>
                    <a:pt x="348500" y="510362"/>
                    <a:pt x="280229" y="409686"/>
                    <a:pt x="212232" y="308874"/>
                  </a:cubicBezTo>
                  <a:cubicBezTo>
                    <a:pt x="177565" y="257473"/>
                    <a:pt x="142760" y="206141"/>
                    <a:pt x="108127" y="154706"/>
                  </a:cubicBezTo>
                  <a:cubicBezTo>
                    <a:pt x="73597" y="103442"/>
                    <a:pt x="40885" y="50190"/>
                    <a:pt x="3543" y="812"/>
                  </a:cubicBezTo>
                  <a:cubicBezTo>
                    <a:pt x="2137" y="-1039"/>
                    <a:pt x="-949" y="572"/>
                    <a:pt x="285" y="2664"/>
                  </a:cubicBezTo>
                  <a:cubicBezTo>
                    <a:pt x="30632" y="53619"/>
                    <a:pt x="66328" y="102105"/>
                    <a:pt x="99486" y="151414"/>
                  </a:cubicBezTo>
                  <a:cubicBezTo>
                    <a:pt x="134085" y="202849"/>
                    <a:pt x="168581" y="254387"/>
                    <a:pt x="203179" y="305822"/>
                  </a:cubicBezTo>
                  <a:cubicBezTo>
                    <a:pt x="272376" y="408726"/>
                    <a:pt x="341265" y="511768"/>
                    <a:pt x="410599" y="614603"/>
                  </a:cubicBezTo>
                  <a:cubicBezTo>
                    <a:pt x="412931" y="618101"/>
                    <a:pt x="418795" y="614809"/>
                    <a:pt x="416394" y="611277"/>
                  </a:cubicBezTo>
                  <a:close/>
                </a:path>
              </a:pathLst>
            </a:custGeom>
            <a:solidFill>
              <a:srgbClr val="1A1A1A"/>
            </a:solidFill>
            <a:ln w="3429" cap="flat">
              <a:noFill/>
              <a:prstDash val="solid"/>
              <a:miter/>
            </a:ln>
          </p:spPr>
          <p:txBody>
            <a:bodyPr rtlCol="0" anchor="ctr"/>
            <a:lstStyle/>
            <a:p>
              <a:endParaRPr lang="zh-CN" altLang="en-US"/>
            </a:p>
          </p:txBody>
        </p:sp>
        <p:sp>
          <p:nvSpPr>
            <p:cNvPr id="431" name="任意多边形: 形状 430">
              <a:extLst>
                <a:ext uri="{FF2B5EF4-FFF2-40B4-BE49-F238E27FC236}">
                  <a16:creationId xmlns:a16="http://schemas.microsoft.com/office/drawing/2014/main" id="{CF7CEF80-5B57-1D4D-6D62-818BA396FA1D}"/>
                </a:ext>
              </a:extLst>
            </p:cNvPr>
            <p:cNvSpPr/>
            <p:nvPr/>
          </p:nvSpPr>
          <p:spPr>
            <a:xfrm>
              <a:off x="4595164" y="2711903"/>
              <a:ext cx="21091" cy="14239"/>
            </a:xfrm>
            <a:custGeom>
              <a:avLst/>
              <a:gdLst>
                <a:gd name="connsiteX0" fmla="*/ 19967 w 21091"/>
                <a:gd name="connsiteY0" fmla="*/ 158 h 14239"/>
                <a:gd name="connsiteX1" fmla="*/ 9886 w 21091"/>
                <a:gd name="connsiteY1" fmla="*/ 4684 h 14239"/>
                <a:gd name="connsiteX2" fmla="*/ 250 w 21091"/>
                <a:gd name="connsiteY2" fmla="*/ 12022 h 14239"/>
                <a:gd name="connsiteX3" fmla="*/ 1999 w 21091"/>
                <a:gd name="connsiteY3" fmla="*/ 14216 h 14239"/>
                <a:gd name="connsiteX4" fmla="*/ 12457 w 21091"/>
                <a:gd name="connsiteY4" fmla="*/ 8936 h 14239"/>
                <a:gd name="connsiteX5" fmla="*/ 21064 w 21091"/>
                <a:gd name="connsiteY5" fmla="*/ 1975 h 14239"/>
                <a:gd name="connsiteX6" fmla="*/ 19967 w 21091"/>
                <a:gd name="connsiteY6" fmla="*/ 158 h 1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91" h="14239">
                  <a:moveTo>
                    <a:pt x="19967" y="158"/>
                  </a:moveTo>
                  <a:cubicBezTo>
                    <a:pt x="16332" y="-803"/>
                    <a:pt x="12766" y="2866"/>
                    <a:pt x="9886" y="4684"/>
                  </a:cubicBezTo>
                  <a:cubicBezTo>
                    <a:pt x="6559" y="6775"/>
                    <a:pt x="2479" y="8764"/>
                    <a:pt x="250" y="12022"/>
                  </a:cubicBezTo>
                  <a:cubicBezTo>
                    <a:pt x="-573" y="13222"/>
                    <a:pt x="799" y="14422"/>
                    <a:pt x="1999" y="14216"/>
                  </a:cubicBezTo>
                  <a:cubicBezTo>
                    <a:pt x="5805" y="13633"/>
                    <a:pt x="9268" y="10924"/>
                    <a:pt x="12457" y="8936"/>
                  </a:cubicBezTo>
                  <a:cubicBezTo>
                    <a:pt x="15303" y="7187"/>
                    <a:pt x="20447" y="5507"/>
                    <a:pt x="21064" y="1975"/>
                  </a:cubicBezTo>
                  <a:cubicBezTo>
                    <a:pt x="21201" y="1186"/>
                    <a:pt x="20824" y="398"/>
                    <a:pt x="19967" y="158"/>
                  </a:cubicBezTo>
                  <a:close/>
                </a:path>
              </a:pathLst>
            </a:custGeom>
            <a:solidFill>
              <a:srgbClr val="1A1A1A"/>
            </a:solidFill>
            <a:ln w="3429" cap="flat">
              <a:noFill/>
              <a:prstDash val="solid"/>
              <a:miter/>
            </a:ln>
          </p:spPr>
          <p:txBody>
            <a:bodyPr rtlCol="0" anchor="ctr"/>
            <a:lstStyle/>
            <a:p>
              <a:endParaRPr lang="zh-CN" altLang="en-US"/>
            </a:p>
          </p:txBody>
        </p:sp>
        <p:sp>
          <p:nvSpPr>
            <p:cNvPr id="432" name="任意多边形: 形状 431">
              <a:extLst>
                <a:ext uri="{FF2B5EF4-FFF2-40B4-BE49-F238E27FC236}">
                  <a16:creationId xmlns:a16="http://schemas.microsoft.com/office/drawing/2014/main" id="{5C8EB68B-3836-08BE-BF34-9B0791B884F5}"/>
                </a:ext>
              </a:extLst>
            </p:cNvPr>
            <p:cNvSpPr/>
            <p:nvPr/>
          </p:nvSpPr>
          <p:spPr>
            <a:xfrm>
              <a:off x="4607548" y="2700758"/>
              <a:ext cx="38194" cy="35329"/>
            </a:xfrm>
            <a:custGeom>
              <a:avLst/>
              <a:gdLst>
                <a:gd name="connsiteX0" fmla="*/ 34638 w 38194"/>
                <a:gd name="connsiteY0" fmla="*/ 570 h 35329"/>
                <a:gd name="connsiteX1" fmla="*/ 16875 w 38194"/>
                <a:gd name="connsiteY1" fmla="*/ 17098 h 35329"/>
                <a:gd name="connsiteX2" fmla="*/ 39 w 38194"/>
                <a:gd name="connsiteY2" fmla="*/ 34688 h 35329"/>
                <a:gd name="connsiteX3" fmla="*/ 519 w 38194"/>
                <a:gd name="connsiteY3" fmla="*/ 35306 h 35329"/>
                <a:gd name="connsiteX4" fmla="*/ 17630 w 38194"/>
                <a:gd name="connsiteY4" fmla="*/ 21590 h 35329"/>
                <a:gd name="connsiteX5" fmla="*/ 37552 w 38194"/>
                <a:gd name="connsiteY5" fmla="*/ 3382 h 35329"/>
                <a:gd name="connsiteX6" fmla="*/ 34638 w 38194"/>
                <a:gd name="connsiteY6" fmla="*/ 570 h 3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4" h="35329">
                  <a:moveTo>
                    <a:pt x="34638" y="570"/>
                  </a:moveTo>
                  <a:cubicBezTo>
                    <a:pt x="28705" y="6090"/>
                    <a:pt x="22773" y="11577"/>
                    <a:pt x="16875" y="17098"/>
                  </a:cubicBezTo>
                  <a:cubicBezTo>
                    <a:pt x="11320" y="22310"/>
                    <a:pt x="3262" y="27796"/>
                    <a:pt x="39" y="34688"/>
                  </a:cubicBezTo>
                  <a:cubicBezTo>
                    <a:pt x="-98" y="34963"/>
                    <a:pt x="142" y="35443"/>
                    <a:pt x="519" y="35306"/>
                  </a:cubicBezTo>
                  <a:cubicBezTo>
                    <a:pt x="7206" y="32768"/>
                    <a:pt x="12418" y="26253"/>
                    <a:pt x="17630" y="21590"/>
                  </a:cubicBezTo>
                  <a:cubicBezTo>
                    <a:pt x="24316" y="15555"/>
                    <a:pt x="30934" y="9451"/>
                    <a:pt x="37552" y="3382"/>
                  </a:cubicBezTo>
                  <a:cubicBezTo>
                    <a:pt x="39507" y="1598"/>
                    <a:pt x="36558" y="-1213"/>
                    <a:pt x="34638" y="570"/>
                  </a:cubicBezTo>
                  <a:close/>
                </a:path>
              </a:pathLst>
            </a:custGeom>
            <a:solidFill>
              <a:srgbClr val="1A1A1A"/>
            </a:solidFill>
            <a:ln w="3429" cap="flat">
              <a:noFill/>
              <a:prstDash val="solid"/>
              <a:miter/>
            </a:ln>
          </p:spPr>
          <p:txBody>
            <a:bodyPr rtlCol="0" anchor="ctr"/>
            <a:lstStyle/>
            <a:p>
              <a:endParaRPr lang="zh-CN" altLang="en-US"/>
            </a:p>
          </p:txBody>
        </p:sp>
        <p:sp>
          <p:nvSpPr>
            <p:cNvPr id="433" name="任意多边形: 形状 432">
              <a:extLst>
                <a:ext uri="{FF2B5EF4-FFF2-40B4-BE49-F238E27FC236}">
                  <a16:creationId xmlns:a16="http://schemas.microsoft.com/office/drawing/2014/main" id="{642237E6-A2C8-30E9-0CB0-89E3D250EB89}"/>
                </a:ext>
              </a:extLst>
            </p:cNvPr>
            <p:cNvSpPr/>
            <p:nvPr/>
          </p:nvSpPr>
          <p:spPr>
            <a:xfrm>
              <a:off x="4616924" y="2715873"/>
              <a:ext cx="37478" cy="29404"/>
            </a:xfrm>
            <a:custGeom>
              <a:avLst/>
              <a:gdLst>
                <a:gd name="connsiteX0" fmla="*/ 33456 w 37478"/>
                <a:gd name="connsiteY0" fmla="*/ 542 h 29404"/>
                <a:gd name="connsiteX1" fmla="*/ 126 w 37478"/>
                <a:gd name="connsiteY1" fmla="*/ 28660 h 29404"/>
                <a:gd name="connsiteX2" fmla="*/ 675 w 37478"/>
                <a:gd name="connsiteY2" fmla="*/ 29346 h 29404"/>
                <a:gd name="connsiteX3" fmla="*/ 36680 w 37478"/>
                <a:gd name="connsiteY3" fmla="*/ 3663 h 29404"/>
                <a:gd name="connsiteX4" fmla="*/ 33456 w 37478"/>
                <a:gd name="connsiteY4" fmla="*/ 542 h 29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78" h="29404">
                  <a:moveTo>
                    <a:pt x="33456" y="542"/>
                  </a:moveTo>
                  <a:cubicBezTo>
                    <a:pt x="22346" y="9286"/>
                    <a:pt x="9213" y="17893"/>
                    <a:pt x="126" y="28660"/>
                  </a:cubicBezTo>
                  <a:cubicBezTo>
                    <a:pt x="-216" y="29037"/>
                    <a:pt x="195" y="29586"/>
                    <a:pt x="675" y="29346"/>
                  </a:cubicBezTo>
                  <a:cubicBezTo>
                    <a:pt x="13637" y="23036"/>
                    <a:pt x="25330" y="12372"/>
                    <a:pt x="36680" y="3663"/>
                  </a:cubicBezTo>
                  <a:cubicBezTo>
                    <a:pt x="39011" y="1914"/>
                    <a:pt x="35720" y="-1275"/>
                    <a:pt x="33456" y="542"/>
                  </a:cubicBezTo>
                  <a:close/>
                </a:path>
              </a:pathLst>
            </a:custGeom>
            <a:solidFill>
              <a:srgbClr val="1A1A1A"/>
            </a:solidFill>
            <a:ln w="3429" cap="flat">
              <a:noFill/>
              <a:prstDash val="solid"/>
              <a:miter/>
            </a:ln>
          </p:spPr>
          <p:txBody>
            <a:bodyPr rtlCol="0" anchor="ctr"/>
            <a:lstStyle/>
            <a:p>
              <a:endParaRPr lang="zh-CN" altLang="en-US"/>
            </a:p>
          </p:txBody>
        </p:sp>
        <p:sp>
          <p:nvSpPr>
            <p:cNvPr id="434" name="任意多边形: 形状 433">
              <a:extLst>
                <a:ext uri="{FF2B5EF4-FFF2-40B4-BE49-F238E27FC236}">
                  <a16:creationId xmlns:a16="http://schemas.microsoft.com/office/drawing/2014/main" id="{30047B4D-514D-D456-2ED6-641084DF0219}"/>
                </a:ext>
              </a:extLst>
            </p:cNvPr>
            <p:cNvSpPr/>
            <p:nvPr/>
          </p:nvSpPr>
          <p:spPr>
            <a:xfrm>
              <a:off x="4616136" y="2716214"/>
              <a:ext cx="47841" cy="54359"/>
            </a:xfrm>
            <a:custGeom>
              <a:avLst/>
              <a:gdLst>
                <a:gd name="connsiteX0" fmla="*/ 45698 w 47841"/>
                <a:gd name="connsiteY0" fmla="*/ 269 h 54359"/>
                <a:gd name="connsiteX1" fmla="*/ 26530 w 47841"/>
                <a:gd name="connsiteY1" fmla="*/ 24924 h 54359"/>
                <a:gd name="connsiteX2" fmla="*/ 298 w 47841"/>
                <a:gd name="connsiteY2" fmla="*/ 52527 h 54359"/>
                <a:gd name="connsiteX3" fmla="*/ 1601 w 47841"/>
                <a:gd name="connsiteY3" fmla="*/ 54173 h 54359"/>
                <a:gd name="connsiteX4" fmla="*/ 27799 w 47841"/>
                <a:gd name="connsiteY4" fmla="*/ 30959 h 54359"/>
                <a:gd name="connsiteX5" fmla="*/ 47824 w 47841"/>
                <a:gd name="connsiteY5" fmla="*/ 1847 h 54359"/>
                <a:gd name="connsiteX6" fmla="*/ 45698 w 47841"/>
                <a:gd name="connsiteY6" fmla="*/ 269 h 5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41" h="54359">
                  <a:moveTo>
                    <a:pt x="45698" y="269"/>
                  </a:moveTo>
                  <a:cubicBezTo>
                    <a:pt x="37606" y="5927"/>
                    <a:pt x="32736" y="17277"/>
                    <a:pt x="26530" y="24924"/>
                  </a:cubicBezTo>
                  <a:cubicBezTo>
                    <a:pt x="18506" y="34799"/>
                    <a:pt x="9522" y="43749"/>
                    <a:pt x="298" y="52527"/>
                  </a:cubicBezTo>
                  <a:cubicBezTo>
                    <a:pt x="-559" y="53350"/>
                    <a:pt x="607" y="54893"/>
                    <a:pt x="1601" y="54173"/>
                  </a:cubicBezTo>
                  <a:cubicBezTo>
                    <a:pt x="11237" y="47384"/>
                    <a:pt x="19775" y="39497"/>
                    <a:pt x="27799" y="30959"/>
                  </a:cubicBezTo>
                  <a:cubicBezTo>
                    <a:pt x="34862" y="23415"/>
                    <a:pt x="46384" y="12031"/>
                    <a:pt x="47824" y="1847"/>
                  </a:cubicBezTo>
                  <a:cubicBezTo>
                    <a:pt x="47995" y="784"/>
                    <a:pt x="46898" y="-588"/>
                    <a:pt x="45698" y="269"/>
                  </a:cubicBezTo>
                  <a:close/>
                </a:path>
              </a:pathLst>
            </a:custGeom>
            <a:solidFill>
              <a:srgbClr val="1A1A1A"/>
            </a:solidFill>
            <a:ln w="3429" cap="flat">
              <a:noFill/>
              <a:prstDash val="solid"/>
              <a:miter/>
            </a:ln>
          </p:spPr>
          <p:txBody>
            <a:bodyPr rtlCol="0" anchor="ctr"/>
            <a:lstStyle/>
            <a:p>
              <a:endParaRPr lang="zh-CN" altLang="en-US"/>
            </a:p>
          </p:txBody>
        </p:sp>
        <p:sp>
          <p:nvSpPr>
            <p:cNvPr id="435" name="任意多边形: 形状 434">
              <a:extLst>
                <a:ext uri="{FF2B5EF4-FFF2-40B4-BE49-F238E27FC236}">
                  <a16:creationId xmlns:a16="http://schemas.microsoft.com/office/drawing/2014/main" id="{5FC4E933-E151-EF7E-C110-61C48C0882A0}"/>
                </a:ext>
              </a:extLst>
            </p:cNvPr>
            <p:cNvSpPr/>
            <p:nvPr/>
          </p:nvSpPr>
          <p:spPr>
            <a:xfrm>
              <a:off x="3775831" y="2437603"/>
              <a:ext cx="325859" cy="480732"/>
            </a:xfrm>
            <a:custGeom>
              <a:avLst/>
              <a:gdLst>
                <a:gd name="connsiteX0" fmla="*/ 325327 w 325859"/>
                <a:gd name="connsiteY0" fmla="*/ 475808 h 480732"/>
                <a:gd name="connsiteX1" fmla="*/ 166427 w 325859"/>
                <a:gd name="connsiteY1" fmla="*/ 235778 h 480732"/>
                <a:gd name="connsiteX2" fmla="*/ 83171 w 325859"/>
                <a:gd name="connsiteY2" fmla="*/ 114049 h 480732"/>
                <a:gd name="connsiteX3" fmla="*/ 42914 w 325859"/>
                <a:gd name="connsiteY3" fmla="*/ 56476 h 480732"/>
                <a:gd name="connsiteX4" fmla="*/ 497 w 325859"/>
                <a:gd name="connsiteY4" fmla="*/ 69 h 480732"/>
                <a:gd name="connsiteX5" fmla="*/ 17 w 325859"/>
                <a:gd name="connsiteY5" fmla="*/ 343 h 480732"/>
                <a:gd name="connsiteX6" fmla="*/ 34616 w 325859"/>
                <a:gd name="connsiteY6" fmla="*/ 53149 h 480732"/>
                <a:gd name="connsiteX7" fmla="*/ 74667 w 325859"/>
                <a:gd name="connsiteY7" fmla="*/ 110825 h 480732"/>
                <a:gd name="connsiteX8" fmla="*/ 157923 w 325859"/>
                <a:gd name="connsiteY8" fmla="*/ 232555 h 480732"/>
                <a:gd name="connsiteX9" fmla="*/ 319360 w 325859"/>
                <a:gd name="connsiteY9" fmla="*/ 479168 h 480732"/>
                <a:gd name="connsiteX10" fmla="*/ 325327 w 325859"/>
                <a:gd name="connsiteY10" fmla="*/ 475808 h 48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859" h="480732">
                  <a:moveTo>
                    <a:pt x="325327" y="475808"/>
                  </a:moveTo>
                  <a:cubicBezTo>
                    <a:pt x="273583" y="395055"/>
                    <a:pt x="220125" y="315365"/>
                    <a:pt x="166427" y="235778"/>
                  </a:cubicBezTo>
                  <a:cubicBezTo>
                    <a:pt x="138926" y="195042"/>
                    <a:pt x="111151" y="154476"/>
                    <a:pt x="83171" y="114049"/>
                  </a:cubicBezTo>
                  <a:cubicBezTo>
                    <a:pt x="69832" y="94812"/>
                    <a:pt x="56425" y="75609"/>
                    <a:pt x="42914" y="56476"/>
                  </a:cubicBezTo>
                  <a:cubicBezTo>
                    <a:pt x="29953" y="38096"/>
                    <a:pt x="17917" y="14676"/>
                    <a:pt x="497" y="69"/>
                  </a:cubicBezTo>
                  <a:cubicBezTo>
                    <a:pt x="292" y="-103"/>
                    <a:pt x="-85" y="69"/>
                    <a:pt x="17" y="343"/>
                  </a:cubicBezTo>
                  <a:cubicBezTo>
                    <a:pt x="7081" y="19305"/>
                    <a:pt x="23026" y="36450"/>
                    <a:pt x="34616" y="53149"/>
                  </a:cubicBezTo>
                  <a:cubicBezTo>
                    <a:pt x="47989" y="72352"/>
                    <a:pt x="61328" y="91589"/>
                    <a:pt x="74667" y="110825"/>
                  </a:cubicBezTo>
                  <a:cubicBezTo>
                    <a:pt x="102682" y="151253"/>
                    <a:pt x="130422" y="191818"/>
                    <a:pt x="157923" y="232555"/>
                  </a:cubicBezTo>
                  <a:cubicBezTo>
                    <a:pt x="212958" y="313994"/>
                    <a:pt x="266245" y="396564"/>
                    <a:pt x="319360" y="479168"/>
                  </a:cubicBezTo>
                  <a:cubicBezTo>
                    <a:pt x="321726" y="482803"/>
                    <a:pt x="327658" y="479443"/>
                    <a:pt x="325327" y="475808"/>
                  </a:cubicBezTo>
                  <a:close/>
                </a:path>
              </a:pathLst>
            </a:custGeom>
            <a:solidFill>
              <a:srgbClr val="1A1A1A"/>
            </a:solidFill>
            <a:ln w="3429" cap="flat">
              <a:noFill/>
              <a:prstDash val="solid"/>
              <a:miter/>
            </a:ln>
          </p:spPr>
          <p:txBody>
            <a:bodyPr rtlCol="0" anchor="ctr"/>
            <a:lstStyle/>
            <a:p>
              <a:endParaRPr lang="zh-CN" altLang="en-US"/>
            </a:p>
          </p:txBody>
        </p:sp>
        <p:sp>
          <p:nvSpPr>
            <p:cNvPr id="436" name="任意多边形: 形状 435">
              <a:extLst>
                <a:ext uri="{FF2B5EF4-FFF2-40B4-BE49-F238E27FC236}">
                  <a16:creationId xmlns:a16="http://schemas.microsoft.com/office/drawing/2014/main" id="{CF20F340-E0DE-6CAB-15FC-135A15B633B3}"/>
                </a:ext>
              </a:extLst>
            </p:cNvPr>
            <p:cNvSpPr/>
            <p:nvPr/>
          </p:nvSpPr>
          <p:spPr>
            <a:xfrm>
              <a:off x="4175314" y="2180039"/>
              <a:ext cx="313236" cy="485005"/>
            </a:xfrm>
            <a:custGeom>
              <a:avLst/>
              <a:gdLst>
                <a:gd name="connsiteX0" fmla="*/ 312669 w 313236"/>
                <a:gd name="connsiteY0" fmla="*/ 479831 h 485005"/>
                <a:gd name="connsiteX1" fmla="*/ 158707 w 313236"/>
                <a:gd name="connsiteY1" fmla="*/ 239973 h 485005"/>
                <a:gd name="connsiteX2" fmla="*/ 81657 w 313236"/>
                <a:gd name="connsiteY2" fmla="*/ 120095 h 485005"/>
                <a:gd name="connsiteX3" fmla="*/ 3510 w 313236"/>
                <a:gd name="connsiteY3" fmla="*/ 834 h 485005"/>
                <a:gd name="connsiteX4" fmla="*/ 253 w 313236"/>
                <a:gd name="connsiteY4" fmla="*/ 2686 h 485005"/>
                <a:gd name="connsiteX5" fmla="*/ 75931 w 313236"/>
                <a:gd name="connsiteY5" fmla="*/ 123353 h 485005"/>
                <a:gd name="connsiteX6" fmla="*/ 152740 w 313236"/>
                <a:gd name="connsiteY6" fmla="*/ 243368 h 485005"/>
                <a:gd name="connsiteX7" fmla="*/ 306463 w 313236"/>
                <a:gd name="connsiteY7" fmla="*/ 483363 h 485005"/>
                <a:gd name="connsiteX8" fmla="*/ 312669 w 313236"/>
                <a:gd name="connsiteY8" fmla="*/ 479831 h 48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236" h="485005">
                  <a:moveTo>
                    <a:pt x="312669" y="479831"/>
                  </a:moveTo>
                  <a:cubicBezTo>
                    <a:pt x="261371" y="399867"/>
                    <a:pt x="210073" y="319903"/>
                    <a:pt x="158707" y="239973"/>
                  </a:cubicBezTo>
                  <a:cubicBezTo>
                    <a:pt x="133024" y="200025"/>
                    <a:pt x="107341" y="160043"/>
                    <a:pt x="81657" y="120095"/>
                  </a:cubicBezTo>
                  <a:cubicBezTo>
                    <a:pt x="56111" y="80353"/>
                    <a:pt x="32177" y="38519"/>
                    <a:pt x="3510" y="834"/>
                  </a:cubicBezTo>
                  <a:cubicBezTo>
                    <a:pt x="2070" y="-1051"/>
                    <a:pt x="-879" y="560"/>
                    <a:pt x="253" y="2686"/>
                  </a:cubicBezTo>
                  <a:cubicBezTo>
                    <a:pt x="22404" y="44246"/>
                    <a:pt x="50488" y="83576"/>
                    <a:pt x="75931" y="123353"/>
                  </a:cubicBezTo>
                  <a:cubicBezTo>
                    <a:pt x="101546" y="163369"/>
                    <a:pt x="127126" y="203386"/>
                    <a:pt x="152740" y="243368"/>
                  </a:cubicBezTo>
                  <a:cubicBezTo>
                    <a:pt x="203936" y="323401"/>
                    <a:pt x="255199" y="403365"/>
                    <a:pt x="306463" y="483363"/>
                  </a:cubicBezTo>
                  <a:cubicBezTo>
                    <a:pt x="308897" y="487170"/>
                    <a:pt x="315138" y="483672"/>
                    <a:pt x="312669" y="479831"/>
                  </a:cubicBezTo>
                  <a:close/>
                </a:path>
              </a:pathLst>
            </a:custGeom>
            <a:solidFill>
              <a:srgbClr val="1A1A1A"/>
            </a:solidFill>
            <a:ln w="3429" cap="flat">
              <a:noFill/>
              <a:prstDash val="solid"/>
              <a:miter/>
            </a:ln>
          </p:spPr>
          <p:txBody>
            <a:bodyPr rtlCol="0" anchor="ctr"/>
            <a:lstStyle/>
            <a:p>
              <a:endParaRPr lang="zh-CN" altLang="en-US"/>
            </a:p>
          </p:txBody>
        </p:sp>
        <p:sp>
          <p:nvSpPr>
            <p:cNvPr id="437" name="任意多边形: 形状 436">
              <a:extLst>
                <a:ext uri="{FF2B5EF4-FFF2-40B4-BE49-F238E27FC236}">
                  <a16:creationId xmlns:a16="http://schemas.microsoft.com/office/drawing/2014/main" id="{44B9A0FC-AAC1-24F3-65F8-AC00948723F5}"/>
                </a:ext>
              </a:extLst>
            </p:cNvPr>
            <p:cNvSpPr/>
            <p:nvPr/>
          </p:nvSpPr>
          <p:spPr>
            <a:xfrm>
              <a:off x="4164267" y="2699790"/>
              <a:ext cx="309282" cy="240859"/>
            </a:xfrm>
            <a:custGeom>
              <a:avLst/>
              <a:gdLst>
                <a:gd name="connsiteX0" fmla="*/ 305885 w 309282"/>
                <a:gd name="connsiteY0" fmla="*/ 269 h 240859"/>
                <a:gd name="connsiteX1" fmla="*/ 237888 w 309282"/>
                <a:gd name="connsiteY1" fmla="*/ 57499 h 240859"/>
                <a:gd name="connsiteX2" fmla="*/ 158747 w 309282"/>
                <a:gd name="connsiteY2" fmla="*/ 121656 h 240859"/>
                <a:gd name="connsiteX3" fmla="*/ 77994 w 309282"/>
                <a:gd name="connsiteY3" fmla="*/ 182726 h 240859"/>
                <a:gd name="connsiteX4" fmla="*/ 395 w 309282"/>
                <a:gd name="connsiteY4" fmla="*/ 238790 h 240859"/>
                <a:gd name="connsiteX5" fmla="*/ 1939 w 309282"/>
                <a:gd name="connsiteY5" fmla="*/ 240711 h 240859"/>
                <a:gd name="connsiteX6" fmla="*/ 80806 w 309282"/>
                <a:gd name="connsiteY6" fmla="*/ 187355 h 240859"/>
                <a:gd name="connsiteX7" fmla="*/ 157821 w 309282"/>
                <a:gd name="connsiteY7" fmla="*/ 130091 h 240859"/>
                <a:gd name="connsiteX8" fmla="*/ 237408 w 309282"/>
                <a:gd name="connsiteY8" fmla="*/ 66380 h 240859"/>
                <a:gd name="connsiteX9" fmla="*/ 273824 w 309282"/>
                <a:gd name="connsiteY9" fmla="*/ 35828 h 240859"/>
                <a:gd name="connsiteX10" fmla="*/ 308937 w 309282"/>
                <a:gd name="connsiteY10" fmla="*/ 3184 h 240859"/>
                <a:gd name="connsiteX11" fmla="*/ 305885 w 309282"/>
                <a:gd name="connsiteY11" fmla="*/ 269 h 24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282" h="240859">
                  <a:moveTo>
                    <a:pt x="305885" y="269"/>
                  </a:moveTo>
                  <a:cubicBezTo>
                    <a:pt x="280888" y="14225"/>
                    <a:pt x="259662" y="39120"/>
                    <a:pt x="237888" y="57499"/>
                  </a:cubicBezTo>
                  <a:cubicBezTo>
                    <a:pt x="211965" y="79410"/>
                    <a:pt x="185493" y="100704"/>
                    <a:pt x="158747" y="121656"/>
                  </a:cubicBezTo>
                  <a:cubicBezTo>
                    <a:pt x="132172" y="142470"/>
                    <a:pt x="105289" y="162838"/>
                    <a:pt x="77994" y="182726"/>
                  </a:cubicBezTo>
                  <a:cubicBezTo>
                    <a:pt x="52345" y="201414"/>
                    <a:pt x="24570" y="218388"/>
                    <a:pt x="395" y="238790"/>
                  </a:cubicBezTo>
                  <a:cubicBezTo>
                    <a:pt x="-702" y="239716"/>
                    <a:pt x="704" y="241362"/>
                    <a:pt x="1939" y="240711"/>
                  </a:cubicBezTo>
                  <a:cubicBezTo>
                    <a:pt x="29748" y="225863"/>
                    <a:pt x="55362" y="205666"/>
                    <a:pt x="80806" y="187355"/>
                  </a:cubicBezTo>
                  <a:cubicBezTo>
                    <a:pt x="106763" y="168667"/>
                    <a:pt x="132481" y="149602"/>
                    <a:pt x="157821" y="130091"/>
                  </a:cubicBezTo>
                  <a:cubicBezTo>
                    <a:pt x="184773" y="109346"/>
                    <a:pt x="211245" y="88051"/>
                    <a:pt x="237408" y="66380"/>
                  </a:cubicBezTo>
                  <a:cubicBezTo>
                    <a:pt x="249615" y="56265"/>
                    <a:pt x="261720" y="46046"/>
                    <a:pt x="273824" y="35828"/>
                  </a:cubicBezTo>
                  <a:cubicBezTo>
                    <a:pt x="285894" y="25644"/>
                    <a:pt x="299747" y="15940"/>
                    <a:pt x="308937" y="3184"/>
                  </a:cubicBezTo>
                  <a:cubicBezTo>
                    <a:pt x="310206" y="1366"/>
                    <a:pt x="307702" y="-760"/>
                    <a:pt x="305885" y="269"/>
                  </a:cubicBezTo>
                  <a:close/>
                </a:path>
              </a:pathLst>
            </a:custGeom>
            <a:solidFill>
              <a:srgbClr val="1A1A1A"/>
            </a:solidFill>
            <a:ln w="3429" cap="flat">
              <a:noFill/>
              <a:prstDash val="solid"/>
              <a:miter/>
            </a:ln>
          </p:spPr>
          <p:txBody>
            <a:bodyPr rtlCol="0" anchor="ctr"/>
            <a:lstStyle/>
            <a:p>
              <a:endParaRPr lang="zh-CN" altLang="en-US"/>
            </a:p>
          </p:txBody>
        </p:sp>
        <p:sp>
          <p:nvSpPr>
            <p:cNvPr id="438" name="任意多边形: 形状 437">
              <a:extLst>
                <a:ext uri="{FF2B5EF4-FFF2-40B4-BE49-F238E27FC236}">
                  <a16:creationId xmlns:a16="http://schemas.microsoft.com/office/drawing/2014/main" id="{1FE1D271-7D39-5F1C-4695-5DDB15A18FCE}"/>
                </a:ext>
              </a:extLst>
            </p:cNvPr>
            <p:cNvSpPr/>
            <p:nvPr/>
          </p:nvSpPr>
          <p:spPr>
            <a:xfrm>
              <a:off x="3782173" y="2349524"/>
              <a:ext cx="158846" cy="99170"/>
            </a:xfrm>
            <a:custGeom>
              <a:avLst/>
              <a:gdLst>
                <a:gd name="connsiteX0" fmla="*/ 158267 w 158846"/>
                <a:gd name="connsiteY0" fmla="*/ 28346 h 99170"/>
                <a:gd name="connsiteX1" fmla="*/ 145477 w 158846"/>
                <a:gd name="connsiteY1" fmla="*/ 19876 h 99170"/>
                <a:gd name="connsiteX2" fmla="*/ 149078 w 158846"/>
                <a:gd name="connsiteY2" fmla="*/ 8732 h 99170"/>
                <a:gd name="connsiteX3" fmla="*/ 142323 w 158846"/>
                <a:gd name="connsiteY3" fmla="*/ 297 h 99170"/>
                <a:gd name="connsiteX4" fmla="*/ 133304 w 158846"/>
                <a:gd name="connsiteY4" fmla="*/ 18847 h 99170"/>
                <a:gd name="connsiteX5" fmla="*/ 133990 w 158846"/>
                <a:gd name="connsiteY5" fmla="*/ 19362 h 99170"/>
                <a:gd name="connsiteX6" fmla="*/ 109233 w 158846"/>
                <a:gd name="connsiteY6" fmla="*/ 32049 h 99170"/>
                <a:gd name="connsiteX7" fmla="*/ 91539 w 158846"/>
                <a:gd name="connsiteY7" fmla="*/ 52452 h 99170"/>
                <a:gd name="connsiteX8" fmla="*/ 90099 w 158846"/>
                <a:gd name="connsiteY8" fmla="*/ 51869 h 99170"/>
                <a:gd name="connsiteX9" fmla="*/ 86361 w 158846"/>
                <a:gd name="connsiteY9" fmla="*/ 54612 h 99170"/>
                <a:gd name="connsiteX10" fmla="*/ 86361 w 158846"/>
                <a:gd name="connsiteY10" fmla="*/ 54784 h 99170"/>
                <a:gd name="connsiteX11" fmla="*/ 85573 w 158846"/>
                <a:gd name="connsiteY11" fmla="*/ 56464 h 99170"/>
                <a:gd name="connsiteX12" fmla="*/ 86156 w 158846"/>
                <a:gd name="connsiteY12" fmla="*/ 57561 h 99170"/>
                <a:gd name="connsiteX13" fmla="*/ 86053 w 158846"/>
                <a:gd name="connsiteY13" fmla="*/ 58761 h 99170"/>
                <a:gd name="connsiteX14" fmla="*/ 74120 w 158846"/>
                <a:gd name="connsiteY14" fmla="*/ 68979 h 99170"/>
                <a:gd name="connsiteX15" fmla="*/ 61330 w 158846"/>
                <a:gd name="connsiteY15" fmla="*/ 73780 h 99170"/>
                <a:gd name="connsiteX16" fmla="*/ 65582 w 158846"/>
                <a:gd name="connsiteY16" fmla="*/ 69871 h 99170"/>
                <a:gd name="connsiteX17" fmla="*/ 69045 w 158846"/>
                <a:gd name="connsiteY17" fmla="*/ 59618 h 99170"/>
                <a:gd name="connsiteX18" fmla="*/ 65204 w 158846"/>
                <a:gd name="connsiteY18" fmla="*/ 56772 h 99170"/>
                <a:gd name="connsiteX19" fmla="*/ 58621 w 158846"/>
                <a:gd name="connsiteY19" fmla="*/ 58658 h 99170"/>
                <a:gd name="connsiteX20" fmla="*/ 55329 w 158846"/>
                <a:gd name="connsiteY20" fmla="*/ 59755 h 99170"/>
                <a:gd name="connsiteX21" fmla="*/ 51968 w 158846"/>
                <a:gd name="connsiteY21" fmla="*/ 61847 h 99170"/>
                <a:gd name="connsiteX22" fmla="*/ 52826 w 158846"/>
                <a:gd name="connsiteY22" fmla="*/ 64933 h 99170"/>
                <a:gd name="connsiteX23" fmla="*/ 58895 w 158846"/>
                <a:gd name="connsiteY23" fmla="*/ 64556 h 99170"/>
                <a:gd name="connsiteX24" fmla="*/ 62770 w 158846"/>
                <a:gd name="connsiteY24" fmla="*/ 63493 h 99170"/>
                <a:gd name="connsiteX25" fmla="*/ 61535 w 158846"/>
                <a:gd name="connsiteY25" fmla="*/ 65619 h 99170"/>
                <a:gd name="connsiteX26" fmla="*/ 56495 w 158846"/>
                <a:gd name="connsiteY26" fmla="*/ 68671 h 99170"/>
                <a:gd name="connsiteX27" fmla="*/ 57318 w 158846"/>
                <a:gd name="connsiteY27" fmla="*/ 74192 h 99170"/>
                <a:gd name="connsiteX28" fmla="*/ 57695 w 158846"/>
                <a:gd name="connsiteY28" fmla="*/ 74226 h 99170"/>
                <a:gd name="connsiteX29" fmla="*/ 38355 w 158846"/>
                <a:gd name="connsiteY29" fmla="*/ 73094 h 99170"/>
                <a:gd name="connsiteX30" fmla="*/ 37910 w 158846"/>
                <a:gd name="connsiteY30" fmla="*/ 72477 h 99170"/>
                <a:gd name="connsiteX31" fmla="*/ 34686 w 158846"/>
                <a:gd name="connsiteY31" fmla="*/ 71826 h 99170"/>
                <a:gd name="connsiteX32" fmla="*/ 32835 w 158846"/>
                <a:gd name="connsiteY32" fmla="*/ 71963 h 99170"/>
                <a:gd name="connsiteX33" fmla="*/ 1836 w 158846"/>
                <a:gd name="connsiteY33" fmla="*/ 62087 h 99170"/>
                <a:gd name="connsiteX34" fmla="*/ 705 w 158846"/>
                <a:gd name="connsiteY34" fmla="*/ 64659 h 99170"/>
                <a:gd name="connsiteX35" fmla="*/ 31600 w 158846"/>
                <a:gd name="connsiteY35" fmla="*/ 75460 h 99170"/>
                <a:gd name="connsiteX36" fmla="*/ 31429 w 158846"/>
                <a:gd name="connsiteY36" fmla="*/ 76969 h 99170"/>
                <a:gd name="connsiteX37" fmla="*/ 30366 w 158846"/>
                <a:gd name="connsiteY37" fmla="*/ 80261 h 99170"/>
                <a:gd name="connsiteX38" fmla="*/ 32423 w 158846"/>
                <a:gd name="connsiteY38" fmla="*/ 84239 h 99170"/>
                <a:gd name="connsiteX39" fmla="*/ 41990 w 158846"/>
                <a:gd name="connsiteY39" fmla="*/ 98503 h 99170"/>
                <a:gd name="connsiteX40" fmla="*/ 46345 w 158846"/>
                <a:gd name="connsiteY40" fmla="*/ 96754 h 99170"/>
                <a:gd name="connsiteX41" fmla="*/ 41201 w 158846"/>
                <a:gd name="connsiteY41" fmla="*/ 77106 h 99170"/>
                <a:gd name="connsiteX42" fmla="*/ 76212 w 158846"/>
                <a:gd name="connsiteY42" fmla="*/ 72477 h 99170"/>
                <a:gd name="connsiteX43" fmla="*/ 88453 w 158846"/>
                <a:gd name="connsiteY43" fmla="*/ 62910 h 99170"/>
                <a:gd name="connsiteX44" fmla="*/ 91402 w 158846"/>
                <a:gd name="connsiteY44" fmla="*/ 63287 h 99170"/>
                <a:gd name="connsiteX45" fmla="*/ 95414 w 158846"/>
                <a:gd name="connsiteY45" fmla="*/ 65928 h 99170"/>
                <a:gd name="connsiteX46" fmla="*/ 109781 w 158846"/>
                <a:gd name="connsiteY46" fmla="*/ 70523 h 99170"/>
                <a:gd name="connsiteX47" fmla="*/ 111599 w 158846"/>
                <a:gd name="connsiteY47" fmla="*/ 67471 h 99170"/>
                <a:gd name="connsiteX48" fmla="*/ 96203 w 158846"/>
                <a:gd name="connsiteY48" fmla="*/ 54338 h 99170"/>
                <a:gd name="connsiteX49" fmla="*/ 154838 w 158846"/>
                <a:gd name="connsiteY49" fmla="*/ 31569 h 99170"/>
                <a:gd name="connsiteX50" fmla="*/ 158267 w 158846"/>
                <a:gd name="connsiteY50" fmla="*/ 28346 h 99170"/>
                <a:gd name="connsiteX51" fmla="*/ 140574 w 158846"/>
                <a:gd name="connsiteY51" fmla="*/ 6537 h 99170"/>
                <a:gd name="connsiteX52" fmla="*/ 140917 w 158846"/>
                <a:gd name="connsiteY52" fmla="*/ 14150 h 99170"/>
                <a:gd name="connsiteX53" fmla="*/ 140642 w 158846"/>
                <a:gd name="connsiteY53" fmla="*/ 14184 h 99170"/>
                <a:gd name="connsiteX54" fmla="*/ 137728 w 158846"/>
                <a:gd name="connsiteY54" fmla="*/ 18985 h 99170"/>
                <a:gd name="connsiteX55" fmla="*/ 137556 w 158846"/>
                <a:gd name="connsiteY55" fmla="*/ 18985 h 99170"/>
                <a:gd name="connsiteX56" fmla="*/ 138002 w 158846"/>
                <a:gd name="connsiteY56" fmla="*/ 17579 h 99170"/>
                <a:gd name="connsiteX57" fmla="*/ 140574 w 158846"/>
                <a:gd name="connsiteY57" fmla="*/ 6537 h 9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8846" h="99170">
                  <a:moveTo>
                    <a:pt x="158267" y="28346"/>
                  </a:moveTo>
                  <a:cubicBezTo>
                    <a:pt x="154530" y="23785"/>
                    <a:pt x="150141" y="21145"/>
                    <a:pt x="145477" y="19876"/>
                  </a:cubicBezTo>
                  <a:cubicBezTo>
                    <a:pt x="147740" y="16550"/>
                    <a:pt x="149626" y="12847"/>
                    <a:pt x="149078" y="8732"/>
                  </a:cubicBezTo>
                  <a:cubicBezTo>
                    <a:pt x="148598" y="5269"/>
                    <a:pt x="146129" y="1154"/>
                    <a:pt x="142323" y="297"/>
                  </a:cubicBezTo>
                  <a:cubicBezTo>
                    <a:pt x="131041" y="-2206"/>
                    <a:pt x="128675" y="11749"/>
                    <a:pt x="133304" y="18847"/>
                  </a:cubicBezTo>
                  <a:cubicBezTo>
                    <a:pt x="133476" y="19088"/>
                    <a:pt x="133750" y="19191"/>
                    <a:pt x="133990" y="19362"/>
                  </a:cubicBezTo>
                  <a:cubicBezTo>
                    <a:pt x="125006" y="20802"/>
                    <a:pt x="116022" y="25911"/>
                    <a:pt x="109233" y="32049"/>
                  </a:cubicBezTo>
                  <a:cubicBezTo>
                    <a:pt x="102443" y="38221"/>
                    <a:pt x="97197" y="45525"/>
                    <a:pt x="91539" y="52452"/>
                  </a:cubicBezTo>
                  <a:cubicBezTo>
                    <a:pt x="91059" y="52280"/>
                    <a:pt x="90613" y="52040"/>
                    <a:pt x="90099" y="51869"/>
                  </a:cubicBezTo>
                  <a:cubicBezTo>
                    <a:pt x="88110" y="51252"/>
                    <a:pt x="86567" y="52863"/>
                    <a:pt x="86361" y="54612"/>
                  </a:cubicBezTo>
                  <a:cubicBezTo>
                    <a:pt x="86361" y="54681"/>
                    <a:pt x="86361" y="54715"/>
                    <a:pt x="86361" y="54784"/>
                  </a:cubicBezTo>
                  <a:cubicBezTo>
                    <a:pt x="85744" y="55092"/>
                    <a:pt x="85333" y="55675"/>
                    <a:pt x="85573" y="56464"/>
                  </a:cubicBezTo>
                  <a:cubicBezTo>
                    <a:pt x="85710" y="56875"/>
                    <a:pt x="85984" y="57184"/>
                    <a:pt x="86156" y="57561"/>
                  </a:cubicBezTo>
                  <a:cubicBezTo>
                    <a:pt x="86121" y="57972"/>
                    <a:pt x="86087" y="58350"/>
                    <a:pt x="86053" y="58761"/>
                  </a:cubicBezTo>
                  <a:cubicBezTo>
                    <a:pt x="82521" y="62533"/>
                    <a:pt x="78715" y="66065"/>
                    <a:pt x="74120" y="68979"/>
                  </a:cubicBezTo>
                  <a:cubicBezTo>
                    <a:pt x="70245" y="71448"/>
                    <a:pt x="65925" y="72957"/>
                    <a:pt x="61330" y="73780"/>
                  </a:cubicBezTo>
                  <a:cubicBezTo>
                    <a:pt x="63078" y="72889"/>
                    <a:pt x="64587" y="71345"/>
                    <a:pt x="65582" y="69871"/>
                  </a:cubicBezTo>
                  <a:cubicBezTo>
                    <a:pt x="67708" y="66751"/>
                    <a:pt x="68908" y="63356"/>
                    <a:pt x="69045" y="59618"/>
                  </a:cubicBezTo>
                  <a:cubicBezTo>
                    <a:pt x="69113" y="57698"/>
                    <a:pt x="67056" y="56326"/>
                    <a:pt x="65204" y="56772"/>
                  </a:cubicBezTo>
                  <a:cubicBezTo>
                    <a:pt x="63010" y="57355"/>
                    <a:pt x="60815" y="57972"/>
                    <a:pt x="58621" y="58658"/>
                  </a:cubicBezTo>
                  <a:cubicBezTo>
                    <a:pt x="57523" y="59001"/>
                    <a:pt x="56392" y="59310"/>
                    <a:pt x="55329" y="59755"/>
                  </a:cubicBezTo>
                  <a:cubicBezTo>
                    <a:pt x="53957" y="60339"/>
                    <a:pt x="53306" y="61264"/>
                    <a:pt x="51968" y="61847"/>
                  </a:cubicBezTo>
                  <a:cubicBezTo>
                    <a:pt x="50460" y="62533"/>
                    <a:pt x="51145" y="65173"/>
                    <a:pt x="52826" y="64933"/>
                  </a:cubicBezTo>
                  <a:cubicBezTo>
                    <a:pt x="54986" y="64659"/>
                    <a:pt x="56632" y="65105"/>
                    <a:pt x="58895" y="64556"/>
                  </a:cubicBezTo>
                  <a:cubicBezTo>
                    <a:pt x="60198" y="64247"/>
                    <a:pt x="61467" y="63836"/>
                    <a:pt x="62770" y="63493"/>
                  </a:cubicBezTo>
                  <a:cubicBezTo>
                    <a:pt x="62496" y="64247"/>
                    <a:pt x="62118" y="65002"/>
                    <a:pt x="61535" y="65619"/>
                  </a:cubicBezTo>
                  <a:cubicBezTo>
                    <a:pt x="60095" y="67162"/>
                    <a:pt x="57901" y="67299"/>
                    <a:pt x="56495" y="68671"/>
                  </a:cubicBezTo>
                  <a:cubicBezTo>
                    <a:pt x="54677" y="70420"/>
                    <a:pt x="54712" y="73266"/>
                    <a:pt x="57318" y="74192"/>
                  </a:cubicBezTo>
                  <a:cubicBezTo>
                    <a:pt x="57455" y="74226"/>
                    <a:pt x="57558" y="74192"/>
                    <a:pt x="57695" y="74226"/>
                  </a:cubicBezTo>
                  <a:cubicBezTo>
                    <a:pt x="51523" y="74809"/>
                    <a:pt x="44939" y="74295"/>
                    <a:pt x="38355" y="73094"/>
                  </a:cubicBezTo>
                  <a:cubicBezTo>
                    <a:pt x="38184" y="72889"/>
                    <a:pt x="38081" y="72683"/>
                    <a:pt x="37910" y="72477"/>
                  </a:cubicBezTo>
                  <a:cubicBezTo>
                    <a:pt x="37189" y="71586"/>
                    <a:pt x="35818" y="71448"/>
                    <a:pt x="34686" y="71826"/>
                  </a:cubicBezTo>
                  <a:cubicBezTo>
                    <a:pt x="34035" y="71620"/>
                    <a:pt x="33383" y="71620"/>
                    <a:pt x="32835" y="71963"/>
                  </a:cubicBezTo>
                  <a:cubicBezTo>
                    <a:pt x="21588" y="69357"/>
                    <a:pt x="10615" y="65208"/>
                    <a:pt x="1836" y="62087"/>
                  </a:cubicBezTo>
                  <a:cubicBezTo>
                    <a:pt x="293" y="61539"/>
                    <a:pt x="-770" y="63973"/>
                    <a:pt x="705" y="64659"/>
                  </a:cubicBezTo>
                  <a:cubicBezTo>
                    <a:pt x="10100" y="69048"/>
                    <a:pt x="20696" y="73060"/>
                    <a:pt x="31600" y="75460"/>
                  </a:cubicBezTo>
                  <a:cubicBezTo>
                    <a:pt x="31532" y="75975"/>
                    <a:pt x="31429" y="76455"/>
                    <a:pt x="31429" y="76969"/>
                  </a:cubicBezTo>
                  <a:cubicBezTo>
                    <a:pt x="31052" y="78066"/>
                    <a:pt x="30709" y="79129"/>
                    <a:pt x="30366" y="80261"/>
                  </a:cubicBezTo>
                  <a:cubicBezTo>
                    <a:pt x="29749" y="82147"/>
                    <a:pt x="30846" y="83656"/>
                    <a:pt x="32423" y="84239"/>
                  </a:cubicBezTo>
                  <a:cubicBezTo>
                    <a:pt x="34069" y="89794"/>
                    <a:pt x="37567" y="94971"/>
                    <a:pt x="41990" y="98503"/>
                  </a:cubicBezTo>
                  <a:cubicBezTo>
                    <a:pt x="43739" y="99909"/>
                    <a:pt x="46173" y="98983"/>
                    <a:pt x="46345" y="96754"/>
                  </a:cubicBezTo>
                  <a:cubicBezTo>
                    <a:pt x="46894" y="89485"/>
                    <a:pt x="44905" y="83004"/>
                    <a:pt x="41201" y="77106"/>
                  </a:cubicBezTo>
                  <a:cubicBezTo>
                    <a:pt x="53237" y="78546"/>
                    <a:pt x="65342" y="77586"/>
                    <a:pt x="76212" y="72477"/>
                  </a:cubicBezTo>
                  <a:cubicBezTo>
                    <a:pt x="80258" y="70557"/>
                    <a:pt x="84338" y="67128"/>
                    <a:pt x="88453" y="62910"/>
                  </a:cubicBezTo>
                  <a:cubicBezTo>
                    <a:pt x="89482" y="63082"/>
                    <a:pt x="90442" y="63219"/>
                    <a:pt x="91402" y="63287"/>
                  </a:cubicBezTo>
                  <a:cubicBezTo>
                    <a:pt x="92739" y="64247"/>
                    <a:pt x="94145" y="65139"/>
                    <a:pt x="95414" y="65928"/>
                  </a:cubicBezTo>
                  <a:cubicBezTo>
                    <a:pt x="99803" y="68568"/>
                    <a:pt x="104706" y="69905"/>
                    <a:pt x="109781" y="70523"/>
                  </a:cubicBezTo>
                  <a:cubicBezTo>
                    <a:pt x="111324" y="70694"/>
                    <a:pt x="112456" y="68637"/>
                    <a:pt x="111599" y="67471"/>
                  </a:cubicBezTo>
                  <a:cubicBezTo>
                    <a:pt x="107381" y="61744"/>
                    <a:pt x="102375" y="57389"/>
                    <a:pt x="96203" y="54338"/>
                  </a:cubicBezTo>
                  <a:cubicBezTo>
                    <a:pt x="113416" y="34312"/>
                    <a:pt x="131898" y="9212"/>
                    <a:pt x="154838" y="31569"/>
                  </a:cubicBezTo>
                  <a:cubicBezTo>
                    <a:pt x="157136" y="33764"/>
                    <a:pt x="160119" y="30609"/>
                    <a:pt x="158267" y="28346"/>
                  </a:cubicBezTo>
                  <a:close/>
                  <a:moveTo>
                    <a:pt x="140574" y="6537"/>
                  </a:moveTo>
                  <a:cubicBezTo>
                    <a:pt x="143660" y="7943"/>
                    <a:pt x="142597" y="11304"/>
                    <a:pt x="140917" y="14150"/>
                  </a:cubicBezTo>
                  <a:cubicBezTo>
                    <a:pt x="140848" y="14184"/>
                    <a:pt x="140745" y="14150"/>
                    <a:pt x="140642" y="14184"/>
                  </a:cubicBezTo>
                  <a:cubicBezTo>
                    <a:pt x="138654" y="15350"/>
                    <a:pt x="138139" y="16824"/>
                    <a:pt x="137728" y="18985"/>
                  </a:cubicBezTo>
                  <a:cubicBezTo>
                    <a:pt x="137659" y="18985"/>
                    <a:pt x="137625" y="18985"/>
                    <a:pt x="137556" y="18985"/>
                  </a:cubicBezTo>
                  <a:cubicBezTo>
                    <a:pt x="137831" y="18607"/>
                    <a:pt x="138036" y="18162"/>
                    <a:pt x="138002" y="17579"/>
                  </a:cubicBezTo>
                  <a:cubicBezTo>
                    <a:pt x="137899" y="16002"/>
                    <a:pt x="135396" y="4206"/>
                    <a:pt x="140574" y="6537"/>
                  </a:cubicBezTo>
                  <a:close/>
                </a:path>
              </a:pathLst>
            </a:custGeom>
            <a:solidFill>
              <a:srgbClr val="1A1A1A"/>
            </a:solidFill>
            <a:ln w="3429" cap="flat">
              <a:noFill/>
              <a:prstDash val="solid"/>
              <a:miter/>
            </a:ln>
          </p:spPr>
          <p:txBody>
            <a:bodyPr rtlCol="0" anchor="ctr"/>
            <a:lstStyle/>
            <a:p>
              <a:endParaRPr lang="zh-CN" altLang="en-US"/>
            </a:p>
          </p:txBody>
        </p:sp>
        <p:sp>
          <p:nvSpPr>
            <p:cNvPr id="439" name="任意多边形: 形状 438">
              <a:extLst>
                <a:ext uri="{FF2B5EF4-FFF2-40B4-BE49-F238E27FC236}">
                  <a16:creationId xmlns:a16="http://schemas.microsoft.com/office/drawing/2014/main" id="{BB833624-FF12-7CA4-6711-2E7CC7E07D94}"/>
                </a:ext>
              </a:extLst>
            </p:cNvPr>
            <p:cNvSpPr/>
            <p:nvPr/>
          </p:nvSpPr>
          <p:spPr>
            <a:xfrm>
              <a:off x="3925892" y="2447709"/>
              <a:ext cx="134022" cy="167265"/>
            </a:xfrm>
            <a:custGeom>
              <a:avLst/>
              <a:gdLst>
                <a:gd name="connsiteX0" fmla="*/ 132129 w 134022"/>
                <a:gd name="connsiteY0" fmla="*/ 147730 h 167265"/>
                <a:gd name="connsiteX1" fmla="*/ 72533 w 134022"/>
                <a:gd name="connsiteY1" fmla="*/ 156886 h 167265"/>
                <a:gd name="connsiteX2" fmla="*/ 50656 w 134022"/>
                <a:gd name="connsiteY2" fmla="*/ 95918 h 167265"/>
                <a:gd name="connsiteX3" fmla="*/ 48256 w 134022"/>
                <a:gd name="connsiteY3" fmla="*/ 92866 h 167265"/>
                <a:gd name="connsiteX4" fmla="*/ 37934 w 134022"/>
                <a:gd name="connsiteY4" fmla="*/ 93895 h 167265"/>
                <a:gd name="connsiteX5" fmla="*/ 47124 w 134022"/>
                <a:gd name="connsiteY5" fmla="*/ 77024 h 167265"/>
                <a:gd name="connsiteX6" fmla="*/ 44758 w 134022"/>
                <a:gd name="connsiteY6" fmla="*/ 74041 h 167265"/>
                <a:gd name="connsiteX7" fmla="*/ 5599 w 134022"/>
                <a:gd name="connsiteY7" fmla="*/ 39168 h 167265"/>
                <a:gd name="connsiteX8" fmla="*/ 34608 w 134022"/>
                <a:gd name="connsiteY8" fmla="*/ 2752 h 167265"/>
                <a:gd name="connsiteX9" fmla="*/ 33854 w 134022"/>
                <a:gd name="connsiteY9" fmla="*/ 9 h 167265"/>
                <a:gd name="connsiteX10" fmla="*/ 112 w 134022"/>
                <a:gd name="connsiteY10" fmla="*/ 43866 h 167265"/>
                <a:gd name="connsiteX11" fmla="*/ 15509 w 134022"/>
                <a:gd name="connsiteY11" fmla="*/ 69721 h 167265"/>
                <a:gd name="connsiteX12" fmla="*/ 29602 w 134022"/>
                <a:gd name="connsiteY12" fmla="*/ 77127 h 167265"/>
                <a:gd name="connsiteX13" fmla="*/ 35020 w 134022"/>
                <a:gd name="connsiteY13" fmla="*/ 78396 h 167265"/>
                <a:gd name="connsiteX14" fmla="*/ 28264 w 134022"/>
                <a:gd name="connsiteY14" fmla="*/ 95027 h 167265"/>
                <a:gd name="connsiteX15" fmla="*/ 29636 w 134022"/>
                <a:gd name="connsiteY15" fmla="*/ 99930 h 167265"/>
                <a:gd name="connsiteX16" fmla="*/ 44758 w 134022"/>
                <a:gd name="connsiteY16" fmla="*/ 98078 h 167265"/>
                <a:gd name="connsiteX17" fmla="*/ 65606 w 134022"/>
                <a:gd name="connsiteY17" fmla="*/ 159012 h 167265"/>
                <a:gd name="connsiteX18" fmla="*/ 133775 w 134022"/>
                <a:gd name="connsiteY18" fmla="*/ 149411 h 167265"/>
                <a:gd name="connsiteX19" fmla="*/ 132129 w 134022"/>
                <a:gd name="connsiteY19" fmla="*/ 147730 h 16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4022" h="167265">
                  <a:moveTo>
                    <a:pt x="132129" y="147730"/>
                  </a:moveTo>
                  <a:cubicBezTo>
                    <a:pt x="113098" y="159663"/>
                    <a:pt x="94684" y="166556"/>
                    <a:pt x="72533" y="156886"/>
                  </a:cubicBezTo>
                  <a:cubicBezTo>
                    <a:pt x="49318" y="146736"/>
                    <a:pt x="42220" y="117247"/>
                    <a:pt x="50656" y="95918"/>
                  </a:cubicBezTo>
                  <a:cubicBezTo>
                    <a:pt x="51204" y="94547"/>
                    <a:pt x="49799" y="92729"/>
                    <a:pt x="48256" y="92866"/>
                  </a:cubicBezTo>
                  <a:cubicBezTo>
                    <a:pt x="44827" y="93175"/>
                    <a:pt x="41363" y="93552"/>
                    <a:pt x="37934" y="93895"/>
                  </a:cubicBezTo>
                  <a:cubicBezTo>
                    <a:pt x="42426" y="89334"/>
                    <a:pt x="45341" y="83951"/>
                    <a:pt x="47124" y="77024"/>
                  </a:cubicBezTo>
                  <a:cubicBezTo>
                    <a:pt x="47501" y="75516"/>
                    <a:pt x="46370" y="74075"/>
                    <a:pt x="44758" y="74041"/>
                  </a:cubicBezTo>
                  <a:cubicBezTo>
                    <a:pt x="24047" y="73390"/>
                    <a:pt x="7073" y="59845"/>
                    <a:pt x="5599" y="39168"/>
                  </a:cubicBezTo>
                  <a:cubicBezTo>
                    <a:pt x="4330" y="21235"/>
                    <a:pt x="19863" y="9404"/>
                    <a:pt x="34608" y="2752"/>
                  </a:cubicBezTo>
                  <a:cubicBezTo>
                    <a:pt x="35945" y="2169"/>
                    <a:pt x="35328" y="-162"/>
                    <a:pt x="33854" y="9"/>
                  </a:cubicBezTo>
                  <a:cubicBezTo>
                    <a:pt x="11771" y="2478"/>
                    <a:pt x="-1362" y="23532"/>
                    <a:pt x="112" y="43866"/>
                  </a:cubicBezTo>
                  <a:cubicBezTo>
                    <a:pt x="867" y="54221"/>
                    <a:pt x="7896" y="63068"/>
                    <a:pt x="15509" y="69721"/>
                  </a:cubicBezTo>
                  <a:cubicBezTo>
                    <a:pt x="19589" y="73287"/>
                    <a:pt x="24595" y="75241"/>
                    <a:pt x="29602" y="77127"/>
                  </a:cubicBezTo>
                  <a:cubicBezTo>
                    <a:pt x="31385" y="77779"/>
                    <a:pt x="33168" y="78190"/>
                    <a:pt x="35020" y="78396"/>
                  </a:cubicBezTo>
                  <a:cubicBezTo>
                    <a:pt x="48393" y="79836"/>
                    <a:pt x="32276" y="92489"/>
                    <a:pt x="28264" y="95027"/>
                  </a:cubicBezTo>
                  <a:cubicBezTo>
                    <a:pt x="26207" y="96330"/>
                    <a:pt x="26756" y="100239"/>
                    <a:pt x="29636" y="99930"/>
                  </a:cubicBezTo>
                  <a:cubicBezTo>
                    <a:pt x="34711" y="99381"/>
                    <a:pt x="39717" y="98730"/>
                    <a:pt x="44758" y="98078"/>
                  </a:cubicBezTo>
                  <a:cubicBezTo>
                    <a:pt x="37386" y="121018"/>
                    <a:pt x="45272" y="144610"/>
                    <a:pt x="65606" y="159012"/>
                  </a:cubicBezTo>
                  <a:cubicBezTo>
                    <a:pt x="85049" y="172796"/>
                    <a:pt x="120093" y="169127"/>
                    <a:pt x="133775" y="149411"/>
                  </a:cubicBezTo>
                  <a:cubicBezTo>
                    <a:pt x="134598" y="148416"/>
                    <a:pt x="133192" y="147079"/>
                    <a:pt x="132129" y="147730"/>
                  </a:cubicBezTo>
                  <a:close/>
                </a:path>
              </a:pathLst>
            </a:custGeom>
            <a:solidFill>
              <a:srgbClr val="1A1A1A"/>
            </a:solidFill>
            <a:ln w="3429" cap="flat">
              <a:noFill/>
              <a:prstDash val="solid"/>
              <a:miter/>
            </a:ln>
          </p:spPr>
          <p:txBody>
            <a:bodyPr rtlCol="0" anchor="ctr"/>
            <a:lstStyle/>
            <a:p>
              <a:endParaRPr lang="zh-CN" altLang="en-US"/>
            </a:p>
          </p:txBody>
        </p:sp>
        <p:sp>
          <p:nvSpPr>
            <p:cNvPr id="440" name="任意多边形: 形状 439">
              <a:extLst>
                <a:ext uri="{FF2B5EF4-FFF2-40B4-BE49-F238E27FC236}">
                  <a16:creationId xmlns:a16="http://schemas.microsoft.com/office/drawing/2014/main" id="{8AB495F6-99D5-DFB8-2E9C-76BC6AC6A13C}"/>
                </a:ext>
              </a:extLst>
            </p:cNvPr>
            <p:cNvSpPr/>
            <p:nvPr/>
          </p:nvSpPr>
          <p:spPr>
            <a:xfrm>
              <a:off x="4150341" y="2325706"/>
              <a:ext cx="123082" cy="127855"/>
            </a:xfrm>
            <a:custGeom>
              <a:avLst/>
              <a:gdLst>
                <a:gd name="connsiteX0" fmla="*/ 123021 w 123082"/>
                <a:gd name="connsiteY0" fmla="*/ 96844 h 127855"/>
                <a:gd name="connsiteX1" fmla="*/ 112083 w 123082"/>
                <a:gd name="connsiteY1" fmla="*/ 75379 h 127855"/>
                <a:gd name="connsiteX2" fmla="*/ 97681 w 123082"/>
                <a:gd name="connsiteY2" fmla="*/ 65297 h 127855"/>
                <a:gd name="connsiteX3" fmla="*/ 89520 w 123082"/>
                <a:gd name="connsiteY3" fmla="*/ 48872 h 127855"/>
                <a:gd name="connsiteX4" fmla="*/ 87600 w 123082"/>
                <a:gd name="connsiteY4" fmla="*/ 44346 h 127855"/>
                <a:gd name="connsiteX5" fmla="*/ 75427 w 123082"/>
                <a:gd name="connsiteY5" fmla="*/ 44243 h 127855"/>
                <a:gd name="connsiteX6" fmla="*/ 65791 w 123082"/>
                <a:gd name="connsiteY6" fmla="*/ 9507 h 127855"/>
                <a:gd name="connsiteX7" fmla="*/ 1120 w 123082"/>
                <a:gd name="connsiteY7" fmla="*/ 6696 h 127855"/>
                <a:gd name="connsiteX8" fmla="*/ 1978 w 123082"/>
                <a:gd name="connsiteY8" fmla="*/ 9679 h 127855"/>
                <a:gd name="connsiteX9" fmla="*/ 36233 w 123082"/>
                <a:gd name="connsiteY9" fmla="*/ 5153 h 127855"/>
                <a:gd name="connsiteX10" fmla="*/ 68637 w 123082"/>
                <a:gd name="connsiteY10" fmla="*/ 45546 h 127855"/>
                <a:gd name="connsiteX11" fmla="*/ 71106 w 123082"/>
                <a:gd name="connsiteY11" fmla="*/ 49695 h 127855"/>
                <a:gd name="connsiteX12" fmla="*/ 81565 w 123082"/>
                <a:gd name="connsiteY12" fmla="*/ 49661 h 127855"/>
                <a:gd name="connsiteX13" fmla="*/ 77347 w 123082"/>
                <a:gd name="connsiteY13" fmla="*/ 62040 h 127855"/>
                <a:gd name="connsiteX14" fmla="*/ 79302 w 123082"/>
                <a:gd name="connsiteY14" fmla="*/ 64543 h 127855"/>
                <a:gd name="connsiteX15" fmla="*/ 108311 w 123082"/>
                <a:gd name="connsiteY15" fmla="*/ 79013 h 127855"/>
                <a:gd name="connsiteX16" fmla="*/ 94629 w 123082"/>
                <a:gd name="connsiteY16" fmla="*/ 125579 h 127855"/>
                <a:gd name="connsiteX17" fmla="*/ 94938 w 123082"/>
                <a:gd name="connsiteY17" fmla="*/ 127705 h 127855"/>
                <a:gd name="connsiteX18" fmla="*/ 123021 w 123082"/>
                <a:gd name="connsiteY18" fmla="*/ 96844 h 12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3082" h="127855">
                  <a:moveTo>
                    <a:pt x="123021" y="96844"/>
                  </a:moveTo>
                  <a:cubicBezTo>
                    <a:pt x="122541" y="88580"/>
                    <a:pt x="117261" y="81482"/>
                    <a:pt x="112083" y="75379"/>
                  </a:cubicBezTo>
                  <a:cubicBezTo>
                    <a:pt x="108345" y="71024"/>
                    <a:pt x="102653" y="68006"/>
                    <a:pt x="97681" y="65297"/>
                  </a:cubicBezTo>
                  <a:cubicBezTo>
                    <a:pt x="91715" y="62040"/>
                    <a:pt x="75221" y="61251"/>
                    <a:pt x="89520" y="48872"/>
                  </a:cubicBezTo>
                  <a:cubicBezTo>
                    <a:pt x="91337" y="47295"/>
                    <a:pt x="89863" y="44380"/>
                    <a:pt x="87600" y="44346"/>
                  </a:cubicBezTo>
                  <a:cubicBezTo>
                    <a:pt x="83554" y="44312"/>
                    <a:pt x="79473" y="44278"/>
                    <a:pt x="75427" y="44243"/>
                  </a:cubicBezTo>
                  <a:cubicBezTo>
                    <a:pt x="80193" y="32105"/>
                    <a:pt x="77381" y="17668"/>
                    <a:pt x="65791" y="9507"/>
                  </a:cubicBezTo>
                  <a:cubicBezTo>
                    <a:pt x="46280" y="-4277"/>
                    <a:pt x="22552" y="-1122"/>
                    <a:pt x="1120" y="6696"/>
                  </a:cubicBezTo>
                  <a:cubicBezTo>
                    <a:pt x="-800" y="7416"/>
                    <a:pt x="-80" y="10056"/>
                    <a:pt x="1978" y="9679"/>
                  </a:cubicBezTo>
                  <a:cubicBezTo>
                    <a:pt x="13431" y="7553"/>
                    <a:pt x="24506" y="5255"/>
                    <a:pt x="36233" y="5153"/>
                  </a:cubicBezTo>
                  <a:cubicBezTo>
                    <a:pt x="57562" y="4981"/>
                    <a:pt x="80639" y="23566"/>
                    <a:pt x="68637" y="45546"/>
                  </a:cubicBezTo>
                  <a:cubicBezTo>
                    <a:pt x="67643" y="47363"/>
                    <a:pt x="68877" y="49695"/>
                    <a:pt x="71106" y="49695"/>
                  </a:cubicBezTo>
                  <a:cubicBezTo>
                    <a:pt x="74604" y="49695"/>
                    <a:pt x="78067" y="49661"/>
                    <a:pt x="81565" y="49661"/>
                  </a:cubicBezTo>
                  <a:cubicBezTo>
                    <a:pt x="78993" y="53159"/>
                    <a:pt x="77724" y="56931"/>
                    <a:pt x="77347" y="62040"/>
                  </a:cubicBezTo>
                  <a:cubicBezTo>
                    <a:pt x="77279" y="63171"/>
                    <a:pt x="78239" y="64269"/>
                    <a:pt x="79302" y="64543"/>
                  </a:cubicBezTo>
                  <a:cubicBezTo>
                    <a:pt x="90652" y="67389"/>
                    <a:pt x="99601" y="71298"/>
                    <a:pt x="108311" y="79013"/>
                  </a:cubicBezTo>
                  <a:cubicBezTo>
                    <a:pt x="126210" y="94855"/>
                    <a:pt x="117604" y="121533"/>
                    <a:pt x="94629" y="125579"/>
                  </a:cubicBezTo>
                  <a:cubicBezTo>
                    <a:pt x="93292" y="125819"/>
                    <a:pt x="93772" y="127602"/>
                    <a:pt x="94938" y="127705"/>
                  </a:cubicBezTo>
                  <a:cubicBezTo>
                    <a:pt x="113626" y="129591"/>
                    <a:pt x="123982" y="113372"/>
                    <a:pt x="123021" y="96844"/>
                  </a:cubicBezTo>
                  <a:close/>
                </a:path>
              </a:pathLst>
            </a:custGeom>
            <a:solidFill>
              <a:srgbClr val="1A1A1A"/>
            </a:solidFill>
            <a:ln w="3429" cap="flat">
              <a:noFill/>
              <a:prstDash val="solid"/>
              <a:miter/>
            </a:ln>
          </p:spPr>
          <p:txBody>
            <a:bodyPr rtlCol="0" anchor="ctr"/>
            <a:lstStyle/>
            <a:p>
              <a:endParaRPr lang="zh-CN" altLang="en-US"/>
            </a:p>
          </p:txBody>
        </p:sp>
        <p:sp>
          <p:nvSpPr>
            <p:cNvPr id="441" name="任意多边形: 形状 440">
              <a:extLst>
                <a:ext uri="{FF2B5EF4-FFF2-40B4-BE49-F238E27FC236}">
                  <a16:creationId xmlns:a16="http://schemas.microsoft.com/office/drawing/2014/main" id="{0C911538-44F8-7448-20EB-15845F6D6C16}"/>
                </a:ext>
              </a:extLst>
            </p:cNvPr>
            <p:cNvSpPr/>
            <p:nvPr/>
          </p:nvSpPr>
          <p:spPr>
            <a:xfrm>
              <a:off x="4023567" y="2418456"/>
              <a:ext cx="145474" cy="139568"/>
            </a:xfrm>
            <a:custGeom>
              <a:avLst/>
              <a:gdLst>
                <a:gd name="connsiteX0" fmla="*/ 118842 w 145474"/>
                <a:gd name="connsiteY0" fmla="*/ 322 h 139568"/>
                <a:gd name="connsiteX1" fmla="*/ 117093 w 145474"/>
                <a:gd name="connsiteY1" fmla="*/ 1625 h 139568"/>
                <a:gd name="connsiteX2" fmla="*/ 136535 w 145474"/>
                <a:gd name="connsiteY2" fmla="*/ 42807 h 139568"/>
                <a:gd name="connsiteX3" fmla="*/ 139141 w 145474"/>
                <a:gd name="connsiteY3" fmla="*/ 57141 h 139568"/>
                <a:gd name="connsiteX4" fmla="*/ 119219 w 145474"/>
                <a:gd name="connsiteY4" fmla="*/ 61873 h 139568"/>
                <a:gd name="connsiteX5" fmla="*/ 113561 w 145474"/>
                <a:gd name="connsiteY5" fmla="*/ 54123 h 139568"/>
                <a:gd name="connsiteX6" fmla="*/ 113149 w 145474"/>
                <a:gd name="connsiteY6" fmla="*/ 50591 h 139568"/>
                <a:gd name="connsiteX7" fmla="*/ 126694 w 145474"/>
                <a:gd name="connsiteY7" fmla="*/ 25800 h 139568"/>
                <a:gd name="connsiteX8" fmla="*/ 125048 w 145474"/>
                <a:gd name="connsiteY8" fmla="*/ 23056 h 139568"/>
                <a:gd name="connsiteX9" fmla="*/ 107389 w 145474"/>
                <a:gd name="connsiteY9" fmla="*/ 49940 h 139568"/>
                <a:gd name="connsiteX10" fmla="*/ 100222 w 145474"/>
                <a:gd name="connsiteY10" fmla="*/ 47402 h 139568"/>
                <a:gd name="connsiteX11" fmla="*/ 98610 w 145474"/>
                <a:gd name="connsiteY11" fmla="*/ 45448 h 139568"/>
                <a:gd name="connsiteX12" fmla="*/ 66447 w 145474"/>
                <a:gd name="connsiteY12" fmla="*/ 73531 h 139568"/>
                <a:gd name="connsiteX13" fmla="*/ 69053 w 145474"/>
                <a:gd name="connsiteY13" fmla="*/ 83818 h 139568"/>
                <a:gd name="connsiteX14" fmla="*/ 30339 w 145474"/>
                <a:gd name="connsiteY14" fmla="*/ 78915 h 139568"/>
                <a:gd name="connsiteX15" fmla="*/ 28933 w 145474"/>
                <a:gd name="connsiteY15" fmla="*/ 81281 h 139568"/>
                <a:gd name="connsiteX16" fmla="*/ 32842 w 145474"/>
                <a:gd name="connsiteY16" fmla="*/ 99523 h 139568"/>
                <a:gd name="connsiteX17" fmla="*/ 25333 w 145474"/>
                <a:gd name="connsiteY17" fmla="*/ 88996 h 139568"/>
                <a:gd name="connsiteX18" fmla="*/ 1501 w 145474"/>
                <a:gd name="connsiteY18" fmla="*/ 54878 h 139568"/>
                <a:gd name="connsiteX19" fmla="*/ 27 w 145474"/>
                <a:gd name="connsiteY19" fmla="*/ 55701 h 139568"/>
                <a:gd name="connsiteX20" fmla="*/ 20498 w 145474"/>
                <a:gd name="connsiteY20" fmla="*/ 91705 h 139568"/>
                <a:gd name="connsiteX21" fmla="*/ 46798 w 145474"/>
                <a:gd name="connsiteY21" fmla="*/ 127298 h 139568"/>
                <a:gd name="connsiteX22" fmla="*/ 44124 w 145474"/>
                <a:gd name="connsiteY22" fmla="*/ 126749 h 139568"/>
                <a:gd name="connsiteX23" fmla="*/ 43369 w 145474"/>
                <a:gd name="connsiteY23" fmla="*/ 124109 h 139568"/>
                <a:gd name="connsiteX24" fmla="*/ 38637 w 145474"/>
                <a:gd name="connsiteY24" fmla="*/ 136762 h 139568"/>
                <a:gd name="connsiteX25" fmla="*/ 66481 w 145474"/>
                <a:gd name="connsiteY25" fmla="*/ 125069 h 139568"/>
                <a:gd name="connsiteX26" fmla="*/ 71693 w 145474"/>
                <a:gd name="connsiteY26" fmla="*/ 87762 h 139568"/>
                <a:gd name="connsiteX27" fmla="*/ 99708 w 145474"/>
                <a:gd name="connsiteY27" fmla="*/ 98563 h 139568"/>
                <a:gd name="connsiteX28" fmla="*/ 120762 w 145474"/>
                <a:gd name="connsiteY28" fmla="*/ 75589 h 139568"/>
                <a:gd name="connsiteX29" fmla="*/ 126900 w 145474"/>
                <a:gd name="connsiteY29" fmla="*/ 76823 h 139568"/>
                <a:gd name="connsiteX30" fmla="*/ 118842 w 145474"/>
                <a:gd name="connsiteY30" fmla="*/ 322 h 139568"/>
                <a:gd name="connsiteX31" fmla="*/ 62263 w 145474"/>
                <a:gd name="connsiteY31" fmla="*/ 122052 h 139568"/>
                <a:gd name="connsiteX32" fmla="*/ 53348 w 145474"/>
                <a:gd name="connsiteY32" fmla="*/ 127744 h 139568"/>
                <a:gd name="connsiteX33" fmla="*/ 53108 w 145474"/>
                <a:gd name="connsiteY33" fmla="*/ 127229 h 139568"/>
                <a:gd name="connsiteX34" fmla="*/ 53211 w 145474"/>
                <a:gd name="connsiteY34" fmla="*/ 127161 h 139568"/>
                <a:gd name="connsiteX35" fmla="*/ 49816 w 145474"/>
                <a:gd name="connsiteY35" fmla="*/ 122634 h 139568"/>
                <a:gd name="connsiteX36" fmla="*/ 46044 w 145474"/>
                <a:gd name="connsiteY36" fmla="*/ 79806 h 139568"/>
                <a:gd name="connsiteX37" fmla="*/ 69876 w 145474"/>
                <a:gd name="connsiteY37" fmla="*/ 98117 h 139568"/>
                <a:gd name="connsiteX38" fmla="*/ 62263 w 145474"/>
                <a:gd name="connsiteY38" fmla="*/ 122052 h 139568"/>
                <a:gd name="connsiteX39" fmla="*/ 100839 w 145474"/>
                <a:gd name="connsiteY39" fmla="*/ 93111 h 139568"/>
                <a:gd name="connsiteX40" fmla="*/ 72516 w 145474"/>
                <a:gd name="connsiteY40" fmla="*/ 75554 h 139568"/>
                <a:gd name="connsiteX41" fmla="*/ 82426 w 145474"/>
                <a:gd name="connsiteY41" fmla="*/ 53575 h 139568"/>
                <a:gd name="connsiteX42" fmla="*/ 83111 w 145474"/>
                <a:gd name="connsiteY42" fmla="*/ 54295 h 139568"/>
                <a:gd name="connsiteX43" fmla="*/ 92335 w 145474"/>
                <a:gd name="connsiteY43" fmla="*/ 58718 h 139568"/>
                <a:gd name="connsiteX44" fmla="*/ 94153 w 145474"/>
                <a:gd name="connsiteY44" fmla="*/ 56455 h 139568"/>
                <a:gd name="connsiteX45" fmla="*/ 91032 w 145474"/>
                <a:gd name="connsiteY45" fmla="*/ 53163 h 139568"/>
                <a:gd name="connsiteX46" fmla="*/ 107800 w 145474"/>
                <a:gd name="connsiteY46" fmla="*/ 56729 h 139568"/>
                <a:gd name="connsiteX47" fmla="*/ 116990 w 145474"/>
                <a:gd name="connsiteY47" fmla="*/ 73257 h 139568"/>
                <a:gd name="connsiteX48" fmla="*/ 100839 w 145474"/>
                <a:gd name="connsiteY48" fmla="*/ 93111 h 13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5474" h="139568">
                  <a:moveTo>
                    <a:pt x="118842" y="322"/>
                  </a:moveTo>
                  <a:cubicBezTo>
                    <a:pt x="117950" y="-570"/>
                    <a:pt x="116476" y="562"/>
                    <a:pt x="117093" y="1625"/>
                  </a:cubicBezTo>
                  <a:cubicBezTo>
                    <a:pt x="124808" y="14793"/>
                    <a:pt x="132009" y="28269"/>
                    <a:pt x="136535" y="42807"/>
                  </a:cubicBezTo>
                  <a:cubicBezTo>
                    <a:pt x="137975" y="47471"/>
                    <a:pt x="138833" y="52237"/>
                    <a:pt x="139141" y="57141"/>
                  </a:cubicBezTo>
                  <a:cubicBezTo>
                    <a:pt x="132489" y="58718"/>
                    <a:pt x="125837" y="60295"/>
                    <a:pt x="119219" y="61873"/>
                  </a:cubicBezTo>
                  <a:cubicBezTo>
                    <a:pt x="117916" y="58889"/>
                    <a:pt x="115961" y="56283"/>
                    <a:pt x="113561" y="54123"/>
                  </a:cubicBezTo>
                  <a:cubicBezTo>
                    <a:pt x="113389" y="52957"/>
                    <a:pt x="113149" y="51791"/>
                    <a:pt x="113149" y="50591"/>
                  </a:cubicBezTo>
                  <a:cubicBezTo>
                    <a:pt x="112601" y="40716"/>
                    <a:pt x="118533" y="31149"/>
                    <a:pt x="126694" y="25800"/>
                  </a:cubicBezTo>
                  <a:cubicBezTo>
                    <a:pt x="128409" y="24668"/>
                    <a:pt x="126900" y="22062"/>
                    <a:pt x="125048" y="23056"/>
                  </a:cubicBezTo>
                  <a:cubicBezTo>
                    <a:pt x="114281" y="29023"/>
                    <a:pt x="108520" y="38144"/>
                    <a:pt x="107389" y="49940"/>
                  </a:cubicBezTo>
                  <a:cubicBezTo>
                    <a:pt x="105126" y="48808"/>
                    <a:pt x="102691" y="47951"/>
                    <a:pt x="100222" y="47402"/>
                  </a:cubicBezTo>
                  <a:cubicBezTo>
                    <a:pt x="100291" y="46511"/>
                    <a:pt x="99776" y="45551"/>
                    <a:pt x="98610" y="45448"/>
                  </a:cubicBezTo>
                  <a:cubicBezTo>
                    <a:pt x="81431" y="44076"/>
                    <a:pt x="66549" y="56729"/>
                    <a:pt x="66447" y="73531"/>
                  </a:cubicBezTo>
                  <a:cubicBezTo>
                    <a:pt x="66412" y="77269"/>
                    <a:pt x="67407" y="80732"/>
                    <a:pt x="69053" y="83818"/>
                  </a:cubicBezTo>
                  <a:cubicBezTo>
                    <a:pt x="59760" y="71988"/>
                    <a:pt x="42581" y="72365"/>
                    <a:pt x="30339" y="78915"/>
                  </a:cubicBezTo>
                  <a:cubicBezTo>
                    <a:pt x="29550" y="79326"/>
                    <a:pt x="28830" y="80389"/>
                    <a:pt x="28933" y="81281"/>
                  </a:cubicBezTo>
                  <a:cubicBezTo>
                    <a:pt x="29653" y="87727"/>
                    <a:pt x="30991" y="93762"/>
                    <a:pt x="32842" y="99523"/>
                  </a:cubicBezTo>
                  <a:cubicBezTo>
                    <a:pt x="30339" y="96026"/>
                    <a:pt x="27767" y="92562"/>
                    <a:pt x="25333" y="88996"/>
                  </a:cubicBezTo>
                  <a:cubicBezTo>
                    <a:pt x="17583" y="77749"/>
                    <a:pt x="11582" y="64307"/>
                    <a:pt x="1501" y="54878"/>
                  </a:cubicBezTo>
                  <a:cubicBezTo>
                    <a:pt x="850" y="54260"/>
                    <a:pt x="-179" y="54878"/>
                    <a:pt x="27" y="55701"/>
                  </a:cubicBezTo>
                  <a:cubicBezTo>
                    <a:pt x="3319" y="68833"/>
                    <a:pt x="12954" y="80492"/>
                    <a:pt x="20498" y="91705"/>
                  </a:cubicBezTo>
                  <a:cubicBezTo>
                    <a:pt x="28693" y="103947"/>
                    <a:pt x="37540" y="115776"/>
                    <a:pt x="46798" y="127298"/>
                  </a:cubicBezTo>
                  <a:cubicBezTo>
                    <a:pt x="45907" y="127092"/>
                    <a:pt x="45084" y="127058"/>
                    <a:pt x="44124" y="126749"/>
                  </a:cubicBezTo>
                  <a:cubicBezTo>
                    <a:pt x="45461" y="126132"/>
                    <a:pt x="44775" y="124075"/>
                    <a:pt x="43369" y="124109"/>
                  </a:cubicBezTo>
                  <a:cubicBezTo>
                    <a:pt x="35037" y="124281"/>
                    <a:pt x="33940" y="131207"/>
                    <a:pt x="38637" y="136762"/>
                  </a:cubicBezTo>
                  <a:cubicBezTo>
                    <a:pt x="46387" y="145917"/>
                    <a:pt x="62400" y="130178"/>
                    <a:pt x="66481" y="125069"/>
                  </a:cubicBezTo>
                  <a:cubicBezTo>
                    <a:pt x="75979" y="113102"/>
                    <a:pt x="79099" y="100518"/>
                    <a:pt x="71693" y="87762"/>
                  </a:cubicBezTo>
                  <a:cubicBezTo>
                    <a:pt x="78174" y="95683"/>
                    <a:pt x="89558" y="100072"/>
                    <a:pt x="99708" y="98563"/>
                  </a:cubicBezTo>
                  <a:cubicBezTo>
                    <a:pt x="111435" y="96814"/>
                    <a:pt x="119116" y="86424"/>
                    <a:pt x="120762" y="75589"/>
                  </a:cubicBezTo>
                  <a:cubicBezTo>
                    <a:pt x="122648" y="76446"/>
                    <a:pt x="124705" y="76926"/>
                    <a:pt x="126900" y="76823"/>
                  </a:cubicBezTo>
                  <a:cubicBezTo>
                    <a:pt x="166676" y="75143"/>
                    <a:pt x="132215" y="13627"/>
                    <a:pt x="118842" y="322"/>
                  </a:cubicBezTo>
                  <a:close/>
                  <a:moveTo>
                    <a:pt x="62263" y="122052"/>
                  </a:moveTo>
                  <a:cubicBezTo>
                    <a:pt x="60000" y="125378"/>
                    <a:pt x="56948" y="127161"/>
                    <a:pt x="53348" y="127744"/>
                  </a:cubicBezTo>
                  <a:cubicBezTo>
                    <a:pt x="53313" y="127572"/>
                    <a:pt x="53211" y="127401"/>
                    <a:pt x="53108" y="127229"/>
                  </a:cubicBezTo>
                  <a:cubicBezTo>
                    <a:pt x="53142" y="127195"/>
                    <a:pt x="53176" y="127195"/>
                    <a:pt x="53211" y="127161"/>
                  </a:cubicBezTo>
                  <a:cubicBezTo>
                    <a:pt x="52079" y="125652"/>
                    <a:pt x="50947" y="124143"/>
                    <a:pt x="49816" y="122634"/>
                  </a:cubicBezTo>
                  <a:cubicBezTo>
                    <a:pt x="41689" y="110907"/>
                    <a:pt x="25436" y="82035"/>
                    <a:pt x="46044" y="79806"/>
                  </a:cubicBezTo>
                  <a:cubicBezTo>
                    <a:pt x="58388" y="78469"/>
                    <a:pt x="66721" y="88173"/>
                    <a:pt x="69876" y="98117"/>
                  </a:cubicBezTo>
                  <a:cubicBezTo>
                    <a:pt x="71453" y="107238"/>
                    <a:pt x="68915" y="115228"/>
                    <a:pt x="62263" y="122052"/>
                  </a:cubicBezTo>
                  <a:close/>
                  <a:moveTo>
                    <a:pt x="100839" y="93111"/>
                  </a:moveTo>
                  <a:cubicBezTo>
                    <a:pt x="88083" y="97706"/>
                    <a:pt x="75670" y="86664"/>
                    <a:pt x="72516" y="75554"/>
                  </a:cubicBezTo>
                  <a:cubicBezTo>
                    <a:pt x="69944" y="66467"/>
                    <a:pt x="74985" y="58409"/>
                    <a:pt x="82426" y="53575"/>
                  </a:cubicBezTo>
                  <a:cubicBezTo>
                    <a:pt x="82666" y="53815"/>
                    <a:pt x="82769" y="54089"/>
                    <a:pt x="83111" y="54295"/>
                  </a:cubicBezTo>
                  <a:cubicBezTo>
                    <a:pt x="86540" y="56215"/>
                    <a:pt x="88495" y="56866"/>
                    <a:pt x="92335" y="58718"/>
                  </a:cubicBezTo>
                  <a:cubicBezTo>
                    <a:pt x="93844" y="59438"/>
                    <a:pt x="95353" y="57689"/>
                    <a:pt x="94153" y="56455"/>
                  </a:cubicBezTo>
                  <a:cubicBezTo>
                    <a:pt x="93090" y="55357"/>
                    <a:pt x="92061" y="54260"/>
                    <a:pt x="91032" y="53163"/>
                  </a:cubicBezTo>
                  <a:cubicBezTo>
                    <a:pt x="96999" y="52169"/>
                    <a:pt x="102760" y="53472"/>
                    <a:pt x="107800" y="56729"/>
                  </a:cubicBezTo>
                  <a:cubicBezTo>
                    <a:pt x="109000" y="62661"/>
                    <a:pt x="112258" y="69245"/>
                    <a:pt x="116990" y="73257"/>
                  </a:cubicBezTo>
                  <a:cubicBezTo>
                    <a:pt x="116098" y="81795"/>
                    <a:pt x="109035" y="90162"/>
                    <a:pt x="100839" y="93111"/>
                  </a:cubicBezTo>
                  <a:close/>
                </a:path>
              </a:pathLst>
            </a:custGeom>
            <a:solidFill>
              <a:srgbClr val="1A1A1A"/>
            </a:solidFill>
            <a:ln w="3429" cap="flat">
              <a:noFill/>
              <a:prstDash val="solid"/>
              <a:miter/>
            </a:ln>
          </p:spPr>
          <p:txBody>
            <a:bodyPr rtlCol="0" anchor="ctr"/>
            <a:lstStyle/>
            <a:p>
              <a:endParaRPr lang="zh-CN" altLang="en-US"/>
            </a:p>
          </p:txBody>
        </p:sp>
        <p:sp>
          <p:nvSpPr>
            <p:cNvPr id="442" name="任意多边形: 形状 441">
              <a:extLst>
                <a:ext uri="{FF2B5EF4-FFF2-40B4-BE49-F238E27FC236}">
                  <a16:creationId xmlns:a16="http://schemas.microsoft.com/office/drawing/2014/main" id="{51DC1A7A-6163-2058-4145-70F362563D38}"/>
                </a:ext>
              </a:extLst>
            </p:cNvPr>
            <p:cNvSpPr/>
            <p:nvPr/>
          </p:nvSpPr>
          <p:spPr>
            <a:xfrm>
              <a:off x="4125199" y="2382219"/>
              <a:ext cx="89403" cy="90980"/>
            </a:xfrm>
            <a:custGeom>
              <a:avLst/>
              <a:gdLst>
                <a:gd name="connsiteX0" fmla="*/ 88464 w 89403"/>
                <a:gd name="connsiteY0" fmla="*/ 65671 h 90980"/>
                <a:gd name="connsiteX1" fmla="*/ 62815 w 89403"/>
                <a:gd name="connsiteY1" fmla="*/ 58504 h 90980"/>
                <a:gd name="connsiteX2" fmla="*/ 50745 w 89403"/>
                <a:gd name="connsiteY2" fmla="*/ 57613 h 90980"/>
                <a:gd name="connsiteX3" fmla="*/ 54551 w 89403"/>
                <a:gd name="connsiteY3" fmla="*/ 28397 h 90980"/>
                <a:gd name="connsiteX4" fmla="*/ 50230 w 89403"/>
                <a:gd name="connsiteY4" fmla="*/ 25963 h 90980"/>
                <a:gd name="connsiteX5" fmla="*/ 36514 w 89403"/>
                <a:gd name="connsiteY5" fmla="*/ 48320 h 90980"/>
                <a:gd name="connsiteX6" fmla="*/ 9494 w 89403"/>
                <a:gd name="connsiteY6" fmla="*/ 6555 h 90980"/>
                <a:gd name="connsiteX7" fmla="*/ 9322 w 89403"/>
                <a:gd name="connsiteY7" fmla="*/ 3091 h 90980"/>
                <a:gd name="connsiteX8" fmla="*/ 4453 w 89403"/>
                <a:gd name="connsiteY8" fmla="*/ 348 h 90980"/>
                <a:gd name="connsiteX9" fmla="*/ 476 w 89403"/>
                <a:gd name="connsiteY9" fmla="*/ 4223 h 90980"/>
                <a:gd name="connsiteX10" fmla="*/ 34560 w 89403"/>
                <a:gd name="connsiteY10" fmla="*/ 61179 h 90980"/>
                <a:gd name="connsiteX11" fmla="*/ 35246 w 89403"/>
                <a:gd name="connsiteY11" fmla="*/ 62516 h 90980"/>
                <a:gd name="connsiteX12" fmla="*/ 48207 w 89403"/>
                <a:gd name="connsiteY12" fmla="*/ 89537 h 90980"/>
                <a:gd name="connsiteX13" fmla="*/ 53454 w 89403"/>
                <a:gd name="connsiteY13" fmla="*/ 87376 h 90980"/>
                <a:gd name="connsiteX14" fmla="*/ 50779 w 89403"/>
                <a:gd name="connsiteY14" fmla="*/ 63888 h 90980"/>
                <a:gd name="connsiteX15" fmla="*/ 87092 w 89403"/>
                <a:gd name="connsiteY15" fmla="*/ 68894 h 90980"/>
                <a:gd name="connsiteX16" fmla="*/ 88464 w 89403"/>
                <a:gd name="connsiteY16" fmla="*/ 65671 h 90980"/>
                <a:gd name="connsiteX17" fmla="*/ 48379 w 89403"/>
                <a:gd name="connsiteY17" fmla="*/ 37279 h 90980"/>
                <a:gd name="connsiteX18" fmla="*/ 46939 w 89403"/>
                <a:gd name="connsiteY18" fmla="*/ 57510 h 90980"/>
                <a:gd name="connsiteX19" fmla="*/ 43784 w 89403"/>
                <a:gd name="connsiteY19" fmla="*/ 57407 h 90980"/>
                <a:gd name="connsiteX20" fmla="*/ 48379 w 89403"/>
                <a:gd name="connsiteY20" fmla="*/ 37279 h 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3" h="90980">
                  <a:moveTo>
                    <a:pt x="88464" y="65671"/>
                  </a:moveTo>
                  <a:cubicBezTo>
                    <a:pt x="80269" y="61727"/>
                    <a:pt x="71970" y="59498"/>
                    <a:pt x="62815" y="58504"/>
                  </a:cubicBezTo>
                  <a:cubicBezTo>
                    <a:pt x="58769" y="58058"/>
                    <a:pt x="54757" y="57818"/>
                    <a:pt x="50745" y="57613"/>
                  </a:cubicBezTo>
                  <a:cubicBezTo>
                    <a:pt x="50951" y="47703"/>
                    <a:pt x="52219" y="37827"/>
                    <a:pt x="54551" y="28397"/>
                  </a:cubicBezTo>
                  <a:cubicBezTo>
                    <a:pt x="55134" y="25963"/>
                    <a:pt x="52116" y="24180"/>
                    <a:pt x="50230" y="25963"/>
                  </a:cubicBezTo>
                  <a:cubicBezTo>
                    <a:pt x="43270" y="32547"/>
                    <a:pt x="38880" y="39953"/>
                    <a:pt x="36514" y="48320"/>
                  </a:cubicBezTo>
                  <a:cubicBezTo>
                    <a:pt x="28696" y="33644"/>
                    <a:pt x="19575" y="19653"/>
                    <a:pt x="9494" y="6555"/>
                  </a:cubicBezTo>
                  <a:cubicBezTo>
                    <a:pt x="10523" y="5663"/>
                    <a:pt x="10797" y="3914"/>
                    <a:pt x="9322" y="3091"/>
                  </a:cubicBezTo>
                  <a:cubicBezTo>
                    <a:pt x="7711" y="2166"/>
                    <a:pt x="6065" y="1274"/>
                    <a:pt x="4453" y="348"/>
                  </a:cubicBezTo>
                  <a:cubicBezTo>
                    <a:pt x="2053" y="-989"/>
                    <a:pt x="-1239" y="1788"/>
                    <a:pt x="476" y="4223"/>
                  </a:cubicBezTo>
                  <a:cubicBezTo>
                    <a:pt x="13540" y="22705"/>
                    <a:pt x="24547" y="41565"/>
                    <a:pt x="34560" y="61179"/>
                  </a:cubicBezTo>
                  <a:cubicBezTo>
                    <a:pt x="34663" y="61693"/>
                    <a:pt x="34903" y="62139"/>
                    <a:pt x="35246" y="62516"/>
                  </a:cubicBezTo>
                  <a:cubicBezTo>
                    <a:pt x="39738" y="71363"/>
                    <a:pt x="44058" y="80313"/>
                    <a:pt x="48207" y="89537"/>
                  </a:cubicBezTo>
                  <a:cubicBezTo>
                    <a:pt x="49579" y="92588"/>
                    <a:pt x="54071" y="90291"/>
                    <a:pt x="53454" y="87376"/>
                  </a:cubicBezTo>
                  <a:cubicBezTo>
                    <a:pt x="51842" y="79730"/>
                    <a:pt x="50985" y="71843"/>
                    <a:pt x="50779" y="63888"/>
                  </a:cubicBezTo>
                  <a:cubicBezTo>
                    <a:pt x="62952" y="64848"/>
                    <a:pt x="74782" y="67145"/>
                    <a:pt x="87092" y="68894"/>
                  </a:cubicBezTo>
                  <a:cubicBezTo>
                    <a:pt x="88944" y="69100"/>
                    <a:pt x="90453" y="66631"/>
                    <a:pt x="88464" y="65671"/>
                  </a:cubicBezTo>
                  <a:close/>
                  <a:moveTo>
                    <a:pt x="48379" y="37279"/>
                  </a:moveTo>
                  <a:cubicBezTo>
                    <a:pt x="47659" y="44068"/>
                    <a:pt x="47110" y="50823"/>
                    <a:pt x="46939" y="57510"/>
                  </a:cubicBezTo>
                  <a:cubicBezTo>
                    <a:pt x="45876" y="57475"/>
                    <a:pt x="44847" y="57407"/>
                    <a:pt x="43784" y="57407"/>
                  </a:cubicBezTo>
                  <a:cubicBezTo>
                    <a:pt x="36652" y="57304"/>
                    <a:pt x="43030" y="45508"/>
                    <a:pt x="48379" y="37279"/>
                  </a:cubicBezTo>
                  <a:close/>
                </a:path>
              </a:pathLst>
            </a:custGeom>
            <a:solidFill>
              <a:srgbClr val="1A1A1A"/>
            </a:solidFill>
            <a:ln w="3429" cap="flat">
              <a:noFill/>
              <a:prstDash val="solid"/>
              <a:miter/>
            </a:ln>
          </p:spPr>
          <p:txBody>
            <a:bodyPr rtlCol="0" anchor="ctr"/>
            <a:lstStyle/>
            <a:p>
              <a:endParaRPr lang="zh-CN" altLang="en-US"/>
            </a:p>
          </p:txBody>
        </p:sp>
        <p:sp>
          <p:nvSpPr>
            <p:cNvPr id="443" name="任意多边形: 形状 442">
              <a:extLst>
                <a:ext uri="{FF2B5EF4-FFF2-40B4-BE49-F238E27FC236}">
                  <a16:creationId xmlns:a16="http://schemas.microsoft.com/office/drawing/2014/main" id="{70C2B678-E008-9A28-E976-74EB5E601131}"/>
                </a:ext>
              </a:extLst>
            </p:cNvPr>
            <p:cNvSpPr/>
            <p:nvPr/>
          </p:nvSpPr>
          <p:spPr>
            <a:xfrm>
              <a:off x="4025667" y="2192987"/>
              <a:ext cx="127401" cy="118082"/>
            </a:xfrm>
            <a:custGeom>
              <a:avLst/>
              <a:gdLst>
                <a:gd name="connsiteX0" fmla="*/ 124697 w 127401"/>
                <a:gd name="connsiteY0" fmla="*/ 14599 h 118082"/>
                <a:gd name="connsiteX1" fmla="*/ 127338 w 127401"/>
                <a:gd name="connsiteY1" fmla="*/ 540 h 118082"/>
                <a:gd name="connsiteX2" fmla="*/ 126206 w 127401"/>
                <a:gd name="connsiteY2" fmla="*/ 540 h 118082"/>
                <a:gd name="connsiteX3" fmla="*/ 122228 w 127401"/>
                <a:gd name="connsiteY3" fmla="*/ 15079 h 118082"/>
                <a:gd name="connsiteX4" fmla="*/ 121988 w 127401"/>
                <a:gd name="connsiteY4" fmla="*/ 15456 h 118082"/>
                <a:gd name="connsiteX5" fmla="*/ 120754 w 127401"/>
                <a:gd name="connsiteY5" fmla="*/ 17136 h 118082"/>
                <a:gd name="connsiteX6" fmla="*/ 115919 w 127401"/>
                <a:gd name="connsiteY6" fmla="*/ 19057 h 118082"/>
                <a:gd name="connsiteX7" fmla="*/ 115576 w 127401"/>
                <a:gd name="connsiteY7" fmla="*/ 22383 h 118082"/>
                <a:gd name="connsiteX8" fmla="*/ 80669 w 127401"/>
                <a:gd name="connsiteY8" fmla="*/ 36956 h 118082"/>
                <a:gd name="connsiteX9" fmla="*/ 50768 w 127401"/>
                <a:gd name="connsiteY9" fmla="*/ 53072 h 118082"/>
                <a:gd name="connsiteX10" fmla="*/ 26148 w 127401"/>
                <a:gd name="connsiteY10" fmla="*/ 87739 h 118082"/>
                <a:gd name="connsiteX11" fmla="*/ 24639 w 127401"/>
                <a:gd name="connsiteY11" fmla="*/ 85133 h 118082"/>
                <a:gd name="connsiteX12" fmla="*/ 26251 w 127401"/>
                <a:gd name="connsiteY12" fmla="*/ 84105 h 118082"/>
                <a:gd name="connsiteX13" fmla="*/ 26011 w 127401"/>
                <a:gd name="connsiteY13" fmla="*/ 82287 h 118082"/>
                <a:gd name="connsiteX14" fmla="*/ 13426 w 127401"/>
                <a:gd name="connsiteY14" fmla="*/ 83968 h 118082"/>
                <a:gd name="connsiteX15" fmla="*/ 842 w 127401"/>
                <a:gd name="connsiteY15" fmla="*/ 93260 h 118082"/>
                <a:gd name="connsiteX16" fmla="*/ 842 w 127401"/>
                <a:gd name="connsiteY16" fmla="*/ 97238 h 118082"/>
                <a:gd name="connsiteX17" fmla="*/ 22582 w 127401"/>
                <a:gd name="connsiteY17" fmla="*/ 95832 h 118082"/>
                <a:gd name="connsiteX18" fmla="*/ 15346 w 127401"/>
                <a:gd name="connsiteY18" fmla="*/ 116063 h 118082"/>
                <a:gd name="connsiteX19" fmla="*/ 18673 w 127401"/>
                <a:gd name="connsiteY19" fmla="*/ 116955 h 118082"/>
                <a:gd name="connsiteX20" fmla="*/ 47030 w 127401"/>
                <a:gd name="connsiteY20" fmla="*/ 63531 h 118082"/>
                <a:gd name="connsiteX21" fmla="*/ 46756 w 127401"/>
                <a:gd name="connsiteY21" fmla="*/ 65485 h 118082"/>
                <a:gd name="connsiteX22" fmla="*/ 52654 w 127401"/>
                <a:gd name="connsiteY22" fmla="*/ 83487 h 118082"/>
                <a:gd name="connsiteX23" fmla="*/ 57797 w 127401"/>
                <a:gd name="connsiteY23" fmla="*/ 81430 h 118082"/>
                <a:gd name="connsiteX24" fmla="*/ 55123 w 127401"/>
                <a:gd name="connsiteY24" fmla="*/ 60616 h 118082"/>
                <a:gd name="connsiteX25" fmla="*/ 57592 w 127401"/>
                <a:gd name="connsiteY25" fmla="*/ 54787 h 118082"/>
                <a:gd name="connsiteX26" fmla="*/ 57215 w 127401"/>
                <a:gd name="connsiteY26" fmla="*/ 53347 h 118082"/>
                <a:gd name="connsiteX27" fmla="*/ 81458 w 127401"/>
                <a:gd name="connsiteY27" fmla="*/ 39871 h 118082"/>
                <a:gd name="connsiteX28" fmla="*/ 115850 w 127401"/>
                <a:gd name="connsiteY28" fmla="*/ 25194 h 118082"/>
                <a:gd name="connsiteX29" fmla="*/ 122606 w 127401"/>
                <a:gd name="connsiteY29" fmla="*/ 38430 h 118082"/>
                <a:gd name="connsiteX30" fmla="*/ 127097 w 127401"/>
                <a:gd name="connsiteY30" fmla="*/ 36613 h 118082"/>
                <a:gd name="connsiteX31" fmla="*/ 125623 w 127401"/>
                <a:gd name="connsiteY31" fmla="*/ 15970 h 118082"/>
                <a:gd name="connsiteX32" fmla="*/ 124697 w 127401"/>
                <a:gd name="connsiteY32" fmla="*/ 14599 h 11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7401" h="118082">
                  <a:moveTo>
                    <a:pt x="124697" y="14599"/>
                  </a:moveTo>
                  <a:cubicBezTo>
                    <a:pt x="126617" y="10656"/>
                    <a:pt x="127680" y="6061"/>
                    <a:pt x="127338" y="540"/>
                  </a:cubicBezTo>
                  <a:cubicBezTo>
                    <a:pt x="127303" y="-180"/>
                    <a:pt x="126172" y="-180"/>
                    <a:pt x="126206" y="540"/>
                  </a:cubicBezTo>
                  <a:cubicBezTo>
                    <a:pt x="126240" y="6335"/>
                    <a:pt x="124731" y="11067"/>
                    <a:pt x="122228" y="15079"/>
                  </a:cubicBezTo>
                  <a:cubicBezTo>
                    <a:pt x="122125" y="15182"/>
                    <a:pt x="122091" y="15353"/>
                    <a:pt x="121988" y="15456"/>
                  </a:cubicBezTo>
                  <a:cubicBezTo>
                    <a:pt x="121611" y="16039"/>
                    <a:pt x="121165" y="16588"/>
                    <a:pt x="120754" y="17136"/>
                  </a:cubicBezTo>
                  <a:cubicBezTo>
                    <a:pt x="118971" y="16313"/>
                    <a:pt x="116502" y="16862"/>
                    <a:pt x="115919" y="19057"/>
                  </a:cubicBezTo>
                  <a:cubicBezTo>
                    <a:pt x="115610" y="20154"/>
                    <a:pt x="115542" y="21251"/>
                    <a:pt x="115576" y="22383"/>
                  </a:cubicBezTo>
                  <a:cubicBezTo>
                    <a:pt x="106146" y="29961"/>
                    <a:pt x="92122" y="33596"/>
                    <a:pt x="80669" y="36956"/>
                  </a:cubicBezTo>
                  <a:cubicBezTo>
                    <a:pt x="69216" y="40282"/>
                    <a:pt x="59718" y="45426"/>
                    <a:pt x="50768" y="53072"/>
                  </a:cubicBezTo>
                  <a:cubicBezTo>
                    <a:pt x="40172" y="62125"/>
                    <a:pt x="32286" y="74606"/>
                    <a:pt x="26148" y="87739"/>
                  </a:cubicBezTo>
                  <a:cubicBezTo>
                    <a:pt x="26148" y="86608"/>
                    <a:pt x="25633" y="85682"/>
                    <a:pt x="24639" y="85133"/>
                  </a:cubicBezTo>
                  <a:cubicBezTo>
                    <a:pt x="25188" y="84825"/>
                    <a:pt x="25771" y="84516"/>
                    <a:pt x="26251" y="84105"/>
                  </a:cubicBezTo>
                  <a:cubicBezTo>
                    <a:pt x="26799" y="83625"/>
                    <a:pt x="26696" y="82596"/>
                    <a:pt x="26011" y="82287"/>
                  </a:cubicBezTo>
                  <a:cubicBezTo>
                    <a:pt x="22067" y="80436"/>
                    <a:pt x="17164" y="82390"/>
                    <a:pt x="13426" y="83968"/>
                  </a:cubicBezTo>
                  <a:cubicBezTo>
                    <a:pt x="8591" y="86025"/>
                    <a:pt x="4305" y="89420"/>
                    <a:pt x="842" y="93260"/>
                  </a:cubicBezTo>
                  <a:cubicBezTo>
                    <a:pt x="-84" y="94323"/>
                    <a:pt x="-461" y="96243"/>
                    <a:pt x="842" y="97238"/>
                  </a:cubicBezTo>
                  <a:cubicBezTo>
                    <a:pt x="7871" y="102553"/>
                    <a:pt x="17335" y="101593"/>
                    <a:pt x="22582" y="95832"/>
                  </a:cubicBezTo>
                  <a:cubicBezTo>
                    <a:pt x="19804" y="102656"/>
                    <a:pt x="17404" y="109514"/>
                    <a:pt x="15346" y="116063"/>
                  </a:cubicBezTo>
                  <a:cubicBezTo>
                    <a:pt x="14695" y="118189"/>
                    <a:pt x="17850" y="118875"/>
                    <a:pt x="18673" y="116955"/>
                  </a:cubicBezTo>
                  <a:cubicBezTo>
                    <a:pt x="26971" y="97649"/>
                    <a:pt x="34480" y="78550"/>
                    <a:pt x="47030" y="63531"/>
                  </a:cubicBezTo>
                  <a:cubicBezTo>
                    <a:pt x="46893" y="64182"/>
                    <a:pt x="46825" y="64834"/>
                    <a:pt x="46756" y="65485"/>
                  </a:cubicBezTo>
                  <a:cubicBezTo>
                    <a:pt x="46036" y="72206"/>
                    <a:pt x="47990" y="78413"/>
                    <a:pt x="52654" y="83487"/>
                  </a:cubicBezTo>
                  <a:cubicBezTo>
                    <a:pt x="54574" y="85579"/>
                    <a:pt x="57557" y="83728"/>
                    <a:pt x="57797" y="81430"/>
                  </a:cubicBezTo>
                  <a:cubicBezTo>
                    <a:pt x="58483" y="74469"/>
                    <a:pt x="57900" y="67131"/>
                    <a:pt x="55123" y="60616"/>
                  </a:cubicBezTo>
                  <a:cubicBezTo>
                    <a:pt x="56083" y="58730"/>
                    <a:pt x="57077" y="56844"/>
                    <a:pt x="57592" y="54787"/>
                  </a:cubicBezTo>
                  <a:cubicBezTo>
                    <a:pt x="57729" y="54204"/>
                    <a:pt x="57557" y="53689"/>
                    <a:pt x="57215" y="53347"/>
                  </a:cubicBezTo>
                  <a:cubicBezTo>
                    <a:pt x="63901" y="47792"/>
                    <a:pt x="71788" y="43162"/>
                    <a:pt x="81458" y="39871"/>
                  </a:cubicBezTo>
                  <a:cubicBezTo>
                    <a:pt x="92876" y="35962"/>
                    <a:pt x="106421" y="32258"/>
                    <a:pt x="115850" y="25194"/>
                  </a:cubicBezTo>
                  <a:cubicBezTo>
                    <a:pt x="116742" y="30064"/>
                    <a:pt x="119725" y="34933"/>
                    <a:pt x="122606" y="38430"/>
                  </a:cubicBezTo>
                  <a:cubicBezTo>
                    <a:pt x="124046" y="40214"/>
                    <a:pt x="127200" y="38705"/>
                    <a:pt x="127097" y="36613"/>
                  </a:cubicBezTo>
                  <a:cubicBezTo>
                    <a:pt x="126789" y="29789"/>
                    <a:pt x="127029" y="22691"/>
                    <a:pt x="125623" y="15970"/>
                  </a:cubicBezTo>
                  <a:cubicBezTo>
                    <a:pt x="125452" y="15216"/>
                    <a:pt x="125109" y="14839"/>
                    <a:pt x="124697" y="14599"/>
                  </a:cubicBezTo>
                  <a:close/>
                </a:path>
              </a:pathLst>
            </a:custGeom>
            <a:solidFill>
              <a:srgbClr val="1A1A1A"/>
            </a:solidFill>
            <a:ln w="3429" cap="flat">
              <a:noFill/>
              <a:prstDash val="solid"/>
              <a:miter/>
            </a:ln>
          </p:spPr>
          <p:txBody>
            <a:bodyPr rtlCol="0" anchor="ctr"/>
            <a:lstStyle/>
            <a:p>
              <a:endParaRPr lang="zh-CN" altLang="en-US"/>
            </a:p>
          </p:txBody>
        </p:sp>
        <p:sp>
          <p:nvSpPr>
            <p:cNvPr id="444" name="任意多边形: 形状 443">
              <a:extLst>
                <a:ext uri="{FF2B5EF4-FFF2-40B4-BE49-F238E27FC236}">
                  <a16:creationId xmlns:a16="http://schemas.microsoft.com/office/drawing/2014/main" id="{8A0FE1F5-0361-4CBF-5F60-675B33624EBB}"/>
                </a:ext>
              </a:extLst>
            </p:cNvPr>
            <p:cNvSpPr/>
            <p:nvPr/>
          </p:nvSpPr>
          <p:spPr>
            <a:xfrm>
              <a:off x="4157958" y="2613126"/>
              <a:ext cx="149754" cy="283989"/>
            </a:xfrm>
            <a:custGeom>
              <a:avLst/>
              <a:gdLst>
                <a:gd name="connsiteX0" fmla="*/ 139065 w 149754"/>
                <a:gd name="connsiteY0" fmla="*/ 73559 h 283989"/>
                <a:gd name="connsiteX1" fmla="*/ 143659 w 149754"/>
                <a:gd name="connsiteY1" fmla="*/ 49591 h 283989"/>
                <a:gd name="connsiteX2" fmla="*/ 112387 w 149754"/>
                <a:gd name="connsiteY2" fmla="*/ 34709 h 283989"/>
                <a:gd name="connsiteX3" fmla="*/ 96031 w 149754"/>
                <a:gd name="connsiteY3" fmla="*/ 144 h 283989"/>
                <a:gd name="connsiteX4" fmla="*/ 57352 w 149754"/>
                <a:gd name="connsiteY4" fmla="*/ 36869 h 283989"/>
                <a:gd name="connsiteX5" fmla="*/ 15689 w 149754"/>
                <a:gd name="connsiteY5" fmla="*/ 56791 h 283989"/>
                <a:gd name="connsiteX6" fmla="*/ 26525 w 149754"/>
                <a:gd name="connsiteY6" fmla="*/ 69513 h 283989"/>
                <a:gd name="connsiteX7" fmla="*/ 28445 w 149754"/>
                <a:gd name="connsiteY7" fmla="*/ 70679 h 283989"/>
                <a:gd name="connsiteX8" fmla="*/ 18741 w 149754"/>
                <a:gd name="connsiteY8" fmla="*/ 73868 h 283989"/>
                <a:gd name="connsiteX9" fmla="*/ 19 w 149754"/>
                <a:gd name="connsiteY9" fmla="*/ 116696 h 283989"/>
                <a:gd name="connsiteX10" fmla="*/ 3756 w 149754"/>
                <a:gd name="connsiteY10" fmla="*/ 120331 h 283989"/>
                <a:gd name="connsiteX11" fmla="*/ 43464 w 149754"/>
                <a:gd name="connsiteY11" fmla="*/ 113713 h 283989"/>
                <a:gd name="connsiteX12" fmla="*/ 30742 w 149754"/>
                <a:gd name="connsiteY12" fmla="*/ 145294 h 283989"/>
                <a:gd name="connsiteX13" fmla="*/ 35132 w 149754"/>
                <a:gd name="connsiteY13" fmla="*/ 149546 h 283989"/>
                <a:gd name="connsiteX14" fmla="*/ 60575 w 149754"/>
                <a:gd name="connsiteY14" fmla="*/ 138333 h 283989"/>
                <a:gd name="connsiteX15" fmla="*/ 68942 w 149754"/>
                <a:gd name="connsiteY15" fmla="*/ 193780 h 283989"/>
                <a:gd name="connsiteX16" fmla="*/ 58620 w 149754"/>
                <a:gd name="connsiteY16" fmla="*/ 238871 h 283989"/>
                <a:gd name="connsiteX17" fmla="*/ 47510 w 149754"/>
                <a:gd name="connsiteY17" fmla="*/ 253445 h 283989"/>
                <a:gd name="connsiteX18" fmla="*/ 30845 w 149754"/>
                <a:gd name="connsiteY18" fmla="*/ 276453 h 283989"/>
                <a:gd name="connsiteX19" fmla="*/ 27588 w 149754"/>
                <a:gd name="connsiteY19" fmla="*/ 274636 h 283989"/>
                <a:gd name="connsiteX20" fmla="*/ 26010 w 149754"/>
                <a:gd name="connsiteY20" fmla="*/ 275630 h 283989"/>
                <a:gd name="connsiteX21" fmla="*/ 24845 w 149754"/>
                <a:gd name="connsiteY21" fmla="*/ 279882 h 283989"/>
                <a:gd name="connsiteX22" fmla="*/ 26079 w 149754"/>
                <a:gd name="connsiteY22" fmla="*/ 282077 h 283989"/>
                <a:gd name="connsiteX23" fmla="*/ 30537 w 149754"/>
                <a:gd name="connsiteY23" fmla="*/ 283826 h 283989"/>
                <a:gd name="connsiteX24" fmla="*/ 50151 w 149754"/>
                <a:gd name="connsiteY24" fmla="*/ 262737 h 283989"/>
                <a:gd name="connsiteX25" fmla="*/ 74188 w 149754"/>
                <a:gd name="connsiteY25" fmla="*/ 227041 h 283989"/>
                <a:gd name="connsiteX26" fmla="*/ 63969 w 149754"/>
                <a:gd name="connsiteY26" fmla="*/ 136173 h 283989"/>
                <a:gd name="connsiteX27" fmla="*/ 63764 w 149754"/>
                <a:gd name="connsiteY27" fmla="*/ 135761 h 283989"/>
                <a:gd name="connsiteX28" fmla="*/ 63832 w 149754"/>
                <a:gd name="connsiteY28" fmla="*/ 135727 h 283989"/>
                <a:gd name="connsiteX29" fmla="*/ 88624 w 149754"/>
                <a:gd name="connsiteY29" fmla="*/ 122834 h 283989"/>
                <a:gd name="connsiteX30" fmla="*/ 116845 w 149754"/>
                <a:gd name="connsiteY30" fmla="*/ 148346 h 283989"/>
                <a:gd name="connsiteX31" fmla="*/ 122743 w 149754"/>
                <a:gd name="connsiteY31" fmla="*/ 146768 h 283989"/>
                <a:gd name="connsiteX32" fmla="*/ 146334 w 149754"/>
                <a:gd name="connsiteY32" fmla="*/ 118891 h 283989"/>
                <a:gd name="connsiteX33" fmla="*/ 149523 w 149754"/>
                <a:gd name="connsiteY33" fmla="*/ 115804 h 283989"/>
                <a:gd name="connsiteX34" fmla="*/ 139065 w 149754"/>
                <a:gd name="connsiteY34" fmla="*/ 73559 h 283989"/>
                <a:gd name="connsiteX35" fmla="*/ 42881 w 149754"/>
                <a:gd name="connsiteY35" fmla="*/ 48150 h 283989"/>
                <a:gd name="connsiteX36" fmla="*/ 48608 w 149754"/>
                <a:gd name="connsiteY36" fmla="*/ 48116 h 283989"/>
                <a:gd name="connsiteX37" fmla="*/ 58860 w 149754"/>
                <a:gd name="connsiteY37" fmla="*/ 44413 h 283989"/>
                <a:gd name="connsiteX38" fmla="*/ 64758 w 149754"/>
                <a:gd name="connsiteY38" fmla="*/ 34949 h 283989"/>
                <a:gd name="connsiteX39" fmla="*/ 86121 w 149754"/>
                <a:gd name="connsiteY39" fmla="*/ 9746 h 283989"/>
                <a:gd name="connsiteX40" fmla="*/ 104603 w 149754"/>
                <a:gd name="connsiteY40" fmla="*/ 21644 h 283989"/>
                <a:gd name="connsiteX41" fmla="*/ 104397 w 149754"/>
                <a:gd name="connsiteY41" fmla="*/ 32102 h 283989"/>
                <a:gd name="connsiteX42" fmla="*/ 108409 w 149754"/>
                <a:gd name="connsiteY42" fmla="*/ 43007 h 283989"/>
                <a:gd name="connsiteX43" fmla="*/ 114410 w 149754"/>
                <a:gd name="connsiteY43" fmla="*/ 43007 h 283989"/>
                <a:gd name="connsiteX44" fmla="*/ 135121 w 149754"/>
                <a:gd name="connsiteY44" fmla="*/ 69342 h 283989"/>
                <a:gd name="connsiteX45" fmla="*/ 131246 w 149754"/>
                <a:gd name="connsiteY45" fmla="*/ 71502 h 283989"/>
                <a:gd name="connsiteX46" fmla="*/ 127886 w 149754"/>
                <a:gd name="connsiteY46" fmla="*/ 72668 h 283989"/>
                <a:gd name="connsiteX47" fmla="*/ 110810 w 149754"/>
                <a:gd name="connsiteY47" fmla="*/ 76097 h 283989"/>
                <a:gd name="connsiteX48" fmla="*/ 110501 w 149754"/>
                <a:gd name="connsiteY48" fmla="*/ 75994 h 283989"/>
                <a:gd name="connsiteX49" fmla="*/ 84166 w 149754"/>
                <a:gd name="connsiteY49" fmla="*/ 78806 h 283989"/>
                <a:gd name="connsiteX50" fmla="*/ 84475 w 149754"/>
                <a:gd name="connsiteY50" fmla="*/ 81137 h 283989"/>
                <a:gd name="connsiteX51" fmla="*/ 90064 w 149754"/>
                <a:gd name="connsiteY51" fmla="*/ 82303 h 283989"/>
                <a:gd name="connsiteX52" fmla="*/ 71445 w 149754"/>
                <a:gd name="connsiteY52" fmla="*/ 89984 h 283989"/>
                <a:gd name="connsiteX53" fmla="*/ 29577 w 149754"/>
                <a:gd name="connsiteY53" fmla="*/ 64404 h 283989"/>
                <a:gd name="connsiteX54" fmla="*/ 42881 w 149754"/>
                <a:gd name="connsiteY54" fmla="*/ 48150 h 283989"/>
                <a:gd name="connsiteX55" fmla="*/ 50974 w 149754"/>
                <a:gd name="connsiteY55" fmla="*/ 84121 h 283989"/>
                <a:gd name="connsiteX56" fmla="*/ 38012 w 149754"/>
                <a:gd name="connsiteY56" fmla="*/ 76474 h 283989"/>
                <a:gd name="connsiteX57" fmla="*/ 50974 w 149754"/>
                <a:gd name="connsiteY57" fmla="*/ 84121 h 283989"/>
                <a:gd name="connsiteX58" fmla="*/ 8248 w 149754"/>
                <a:gd name="connsiteY58" fmla="*/ 113370 h 283989"/>
                <a:gd name="connsiteX59" fmla="*/ 34549 w 149754"/>
                <a:gd name="connsiteY59" fmla="*/ 81309 h 283989"/>
                <a:gd name="connsiteX60" fmla="*/ 54471 w 149754"/>
                <a:gd name="connsiteY60" fmla="*/ 86384 h 283989"/>
                <a:gd name="connsiteX61" fmla="*/ 54608 w 149754"/>
                <a:gd name="connsiteY61" fmla="*/ 86144 h 283989"/>
                <a:gd name="connsiteX62" fmla="*/ 66473 w 149754"/>
                <a:gd name="connsiteY62" fmla="*/ 92693 h 283989"/>
                <a:gd name="connsiteX63" fmla="*/ 56391 w 149754"/>
                <a:gd name="connsiteY63" fmla="*/ 98488 h 283989"/>
                <a:gd name="connsiteX64" fmla="*/ 55123 w 149754"/>
                <a:gd name="connsiteY64" fmla="*/ 101677 h 283989"/>
                <a:gd name="connsiteX65" fmla="*/ 50836 w 149754"/>
                <a:gd name="connsiteY65" fmla="*/ 105415 h 283989"/>
                <a:gd name="connsiteX66" fmla="*/ 47270 w 149754"/>
                <a:gd name="connsiteY66" fmla="*/ 104969 h 283989"/>
                <a:gd name="connsiteX67" fmla="*/ 8248 w 149754"/>
                <a:gd name="connsiteY67" fmla="*/ 113370 h 283989"/>
                <a:gd name="connsiteX68" fmla="*/ 126103 w 149754"/>
                <a:gd name="connsiteY68" fmla="*/ 118616 h 283989"/>
                <a:gd name="connsiteX69" fmla="*/ 116227 w 149754"/>
                <a:gd name="connsiteY69" fmla="*/ 135384 h 283989"/>
                <a:gd name="connsiteX70" fmla="*/ 85366 w 149754"/>
                <a:gd name="connsiteY70" fmla="*/ 113884 h 283989"/>
                <a:gd name="connsiteX71" fmla="*/ 67879 w 149754"/>
                <a:gd name="connsiteY71" fmla="*/ 118959 h 283989"/>
                <a:gd name="connsiteX72" fmla="*/ 58826 w 149754"/>
                <a:gd name="connsiteY72" fmla="*/ 130858 h 283989"/>
                <a:gd name="connsiteX73" fmla="*/ 38698 w 149754"/>
                <a:gd name="connsiteY73" fmla="*/ 141830 h 283989"/>
                <a:gd name="connsiteX74" fmla="*/ 57969 w 149754"/>
                <a:gd name="connsiteY74" fmla="*/ 103734 h 283989"/>
                <a:gd name="connsiteX75" fmla="*/ 58586 w 149754"/>
                <a:gd name="connsiteY75" fmla="*/ 103700 h 283989"/>
                <a:gd name="connsiteX76" fmla="*/ 105392 w 149754"/>
                <a:gd name="connsiteY76" fmla="*/ 85492 h 283989"/>
                <a:gd name="connsiteX77" fmla="*/ 133887 w 149754"/>
                <a:gd name="connsiteY77" fmla="*/ 77640 h 283989"/>
                <a:gd name="connsiteX78" fmla="*/ 143522 w 149754"/>
                <a:gd name="connsiteY78" fmla="*/ 110009 h 283989"/>
                <a:gd name="connsiteX79" fmla="*/ 126103 w 149754"/>
                <a:gd name="connsiteY79" fmla="*/ 118616 h 28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49754" h="283989">
                  <a:moveTo>
                    <a:pt x="139065" y="73559"/>
                  </a:moveTo>
                  <a:cubicBezTo>
                    <a:pt x="144208" y="68244"/>
                    <a:pt x="146403" y="60632"/>
                    <a:pt x="143659" y="49591"/>
                  </a:cubicBezTo>
                  <a:cubicBezTo>
                    <a:pt x="140230" y="35875"/>
                    <a:pt x="123223" y="25382"/>
                    <a:pt x="112387" y="34709"/>
                  </a:cubicBezTo>
                  <a:cubicBezTo>
                    <a:pt x="108615" y="21027"/>
                    <a:pt x="115850" y="2853"/>
                    <a:pt x="96031" y="144"/>
                  </a:cubicBezTo>
                  <a:cubicBezTo>
                    <a:pt x="78646" y="-2222"/>
                    <a:pt x="62906" y="25107"/>
                    <a:pt x="57352" y="36869"/>
                  </a:cubicBezTo>
                  <a:cubicBezTo>
                    <a:pt x="50631" y="51099"/>
                    <a:pt x="15689" y="32377"/>
                    <a:pt x="15689" y="56791"/>
                  </a:cubicBezTo>
                  <a:cubicBezTo>
                    <a:pt x="15689" y="62758"/>
                    <a:pt x="22204" y="66701"/>
                    <a:pt x="26525" y="69513"/>
                  </a:cubicBezTo>
                  <a:cubicBezTo>
                    <a:pt x="27142" y="69924"/>
                    <a:pt x="27828" y="70302"/>
                    <a:pt x="28445" y="70679"/>
                  </a:cubicBezTo>
                  <a:cubicBezTo>
                    <a:pt x="24947" y="70473"/>
                    <a:pt x="21176" y="71708"/>
                    <a:pt x="18741" y="73868"/>
                  </a:cubicBezTo>
                  <a:cubicBezTo>
                    <a:pt x="6911" y="84429"/>
                    <a:pt x="1699" y="101711"/>
                    <a:pt x="19" y="116696"/>
                  </a:cubicBezTo>
                  <a:cubicBezTo>
                    <a:pt x="-221" y="118753"/>
                    <a:pt x="1905" y="120228"/>
                    <a:pt x="3756" y="120331"/>
                  </a:cubicBezTo>
                  <a:cubicBezTo>
                    <a:pt x="17369" y="121051"/>
                    <a:pt x="31120" y="119199"/>
                    <a:pt x="43464" y="113713"/>
                  </a:cubicBezTo>
                  <a:cubicBezTo>
                    <a:pt x="36778" y="122903"/>
                    <a:pt x="32731" y="133738"/>
                    <a:pt x="30742" y="145294"/>
                  </a:cubicBezTo>
                  <a:cubicBezTo>
                    <a:pt x="30262" y="148071"/>
                    <a:pt x="32320" y="149957"/>
                    <a:pt x="35132" y="149546"/>
                  </a:cubicBezTo>
                  <a:cubicBezTo>
                    <a:pt x="45213" y="148106"/>
                    <a:pt x="53168" y="144402"/>
                    <a:pt x="60575" y="138333"/>
                  </a:cubicBezTo>
                  <a:cubicBezTo>
                    <a:pt x="58037" y="157193"/>
                    <a:pt x="65341" y="175366"/>
                    <a:pt x="68942" y="193780"/>
                  </a:cubicBezTo>
                  <a:cubicBezTo>
                    <a:pt x="72233" y="210548"/>
                    <a:pt x="68119" y="224812"/>
                    <a:pt x="58620" y="238871"/>
                  </a:cubicBezTo>
                  <a:cubicBezTo>
                    <a:pt x="55226" y="243912"/>
                    <a:pt x="51214" y="248644"/>
                    <a:pt x="47510" y="253445"/>
                  </a:cubicBezTo>
                  <a:cubicBezTo>
                    <a:pt x="43636" y="258416"/>
                    <a:pt x="30948" y="270110"/>
                    <a:pt x="30845" y="276453"/>
                  </a:cubicBezTo>
                  <a:cubicBezTo>
                    <a:pt x="30880" y="274910"/>
                    <a:pt x="28959" y="273779"/>
                    <a:pt x="27588" y="274636"/>
                  </a:cubicBezTo>
                  <a:cubicBezTo>
                    <a:pt x="27073" y="274979"/>
                    <a:pt x="26525" y="275287"/>
                    <a:pt x="26010" y="275630"/>
                  </a:cubicBezTo>
                  <a:cubicBezTo>
                    <a:pt x="24502" y="276556"/>
                    <a:pt x="23987" y="278339"/>
                    <a:pt x="24845" y="279882"/>
                  </a:cubicBezTo>
                  <a:cubicBezTo>
                    <a:pt x="25256" y="280602"/>
                    <a:pt x="25668" y="281357"/>
                    <a:pt x="26079" y="282077"/>
                  </a:cubicBezTo>
                  <a:cubicBezTo>
                    <a:pt x="26868" y="283483"/>
                    <a:pt x="28925" y="284374"/>
                    <a:pt x="30537" y="283826"/>
                  </a:cubicBezTo>
                  <a:cubicBezTo>
                    <a:pt x="39624" y="280705"/>
                    <a:pt x="44664" y="269801"/>
                    <a:pt x="50151" y="262737"/>
                  </a:cubicBezTo>
                  <a:cubicBezTo>
                    <a:pt x="58620" y="251799"/>
                    <a:pt x="69662" y="240243"/>
                    <a:pt x="74188" y="227041"/>
                  </a:cubicBezTo>
                  <a:cubicBezTo>
                    <a:pt x="84578" y="196660"/>
                    <a:pt x="66267" y="166588"/>
                    <a:pt x="63969" y="136173"/>
                  </a:cubicBezTo>
                  <a:cubicBezTo>
                    <a:pt x="63969" y="136001"/>
                    <a:pt x="63832" y="135898"/>
                    <a:pt x="63764" y="135761"/>
                  </a:cubicBezTo>
                  <a:cubicBezTo>
                    <a:pt x="63798" y="135761"/>
                    <a:pt x="63798" y="135727"/>
                    <a:pt x="63832" y="135727"/>
                  </a:cubicBezTo>
                  <a:cubicBezTo>
                    <a:pt x="70656" y="129383"/>
                    <a:pt x="72851" y="115496"/>
                    <a:pt x="88624" y="122834"/>
                  </a:cubicBezTo>
                  <a:cubicBezTo>
                    <a:pt x="100145" y="128183"/>
                    <a:pt x="112010" y="136378"/>
                    <a:pt x="116845" y="148346"/>
                  </a:cubicBezTo>
                  <a:cubicBezTo>
                    <a:pt x="118251" y="151878"/>
                    <a:pt x="123600" y="150575"/>
                    <a:pt x="122743" y="146768"/>
                  </a:cubicBezTo>
                  <a:cubicBezTo>
                    <a:pt x="119314" y="131304"/>
                    <a:pt x="130149" y="118788"/>
                    <a:pt x="146334" y="118891"/>
                  </a:cubicBezTo>
                  <a:cubicBezTo>
                    <a:pt x="148186" y="118891"/>
                    <a:pt x="149386" y="117485"/>
                    <a:pt x="149523" y="115804"/>
                  </a:cubicBezTo>
                  <a:cubicBezTo>
                    <a:pt x="150723" y="100271"/>
                    <a:pt x="147260" y="86589"/>
                    <a:pt x="139065" y="73559"/>
                  </a:cubicBezTo>
                  <a:close/>
                  <a:moveTo>
                    <a:pt x="42881" y="48150"/>
                  </a:moveTo>
                  <a:cubicBezTo>
                    <a:pt x="44801" y="48425"/>
                    <a:pt x="46722" y="48390"/>
                    <a:pt x="48608" y="48116"/>
                  </a:cubicBezTo>
                  <a:cubicBezTo>
                    <a:pt x="52311" y="47499"/>
                    <a:pt x="55980" y="47190"/>
                    <a:pt x="58860" y="44413"/>
                  </a:cubicBezTo>
                  <a:cubicBezTo>
                    <a:pt x="61843" y="41532"/>
                    <a:pt x="63078" y="38583"/>
                    <a:pt x="64758" y="34949"/>
                  </a:cubicBezTo>
                  <a:cubicBezTo>
                    <a:pt x="69593" y="24662"/>
                    <a:pt x="76828" y="16569"/>
                    <a:pt x="86121" y="9746"/>
                  </a:cubicBezTo>
                  <a:cubicBezTo>
                    <a:pt x="99905" y="8923"/>
                    <a:pt x="106043" y="12866"/>
                    <a:pt x="104603" y="21644"/>
                  </a:cubicBezTo>
                  <a:cubicBezTo>
                    <a:pt x="104295" y="25107"/>
                    <a:pt x="104226" y="28605"/>
                    <a:pt x="104397" y="32102"/>
                  </a:cubicBezTo>
                  <a:cubicBezTo>
                    <a:pt x="104466" y="36663"/>
                    <a:pt x="106180" y="39235"/>
                    <a:pt x="108409" y="43007"/>
                  </a:cubicBezTo>
                  <a:cubicBezTo>
                    <a:pt x="109678" y="45201"/>
                    <a:pt x="113141" y="45201"/>
                    <a:pt x="114410" y="43007"/>
                  </a:cubicBezTo>
                  <a:cubicBezTo>
                    <a:pt x="123291" y="27851"/>
                    <a:pt x="150312" y="57717"/>
                    <a:pt x="135121" y="69342"/>
                  </a:cubicBezTo>
                  <a:cubicBezTo>
                    <a:pt x="133475" y="69067"/>
                    <a:pt x="131726" y="70062"/>
                    <a:pt x="131246" y="71502"/>
                  </a:cubicBezTo>
                  <a:cubicBezTo>
                    <a:pt x="130183" y="71913"/>
                    <a:pt x="129155" y="72359"/>
                    <a:pt x="127886" y="72668"/>
                  </a:cubicBezTo>
                  <a:cubicBezTo>
                    <a:pt x="122228" y="74039"/>
                    <a:pt x="116502" y="74965"/>
                    <a:pt x="110810" y="76097"/>
                  </a:cubicBezTo>
                  <a:cubicBezTo>
                    <a:pt x="110707" y="76097"/>
                    <a:pt x="110638" y="75994"/>
                    <a:pt x="110501" y="75994"/>
                  </a:cubicBezTo>
                  <a:cubicBezTo>
                    <a:pt x="101860" y="76371"/>
                    <a:pt x="92190" y="75377"/>
                    <a:pt x="84166" y="78806"/>
                  </a:cubicBezTo>
                  <a:cubicBezTo>
                    <a:pt x="83035" y="79286"/>
                    <a:pt x="83515" y="80829"/>
                    <a:pt x="84475" y="81137"/>
                  </a:cubicBezTo>
                  <a:cubicBezTo>
                    <a:pt x="86258" y="81755"/>
                    <a:pt x="88144" y="82097"/>
                    <a:pt x="90064" y="82303"/>
                  </a:cubicBezTo>
                  <a:cubicBezTo>
                    <a:pt x="83686" y="84292"/>
                    <a:pt x="77445" y="86966"/>
                    <a:pt x="71445" y="89984"/>
                  </a:cubicBezTo>
                  <a:cubicBezTo>
                    <a:pt x="57832" y="80966"/>
                    <a:pt x="43567" y="72805"/>
                    <a:pt x="29577" y="64404"/>
                  </a:cubicBezTo>
                  <a:cubicBezTo>
                    <a:pt x="29405" y="51408"/>
                    <a:pt x="33829" y="45990"/>
                    <a:pt x="42881" y="48150"/>
                  </a:cubicBezTo>
                  <a:close/>
                  <a:moveTo>
                    <a:pt x="50974" y="84121"/>
                  </a:moveTo>
                  <a:cubicBezTo>
                    <a:pt x="46584" y="85252"/>
                    <a:pt x="41990" y="80589"/>
                    <a:pt x="38012" y="76474"/>
                  </a:cubicBezTo>
                  <a:cubicBezTo>
                    <a:pt x="42298" y="79080"/>
                    <a:pt x="46584" y="81652"/>
                    <a:pt x="50974" y="84121"/>
                  </a:cubicBezTo>
                  <a:close/>
                  <a:moveTo>
                    <a:pt x="8248" y="113370"/>
                  </a:moveTo>
                  <a:cubicBezTo>
                    <a:pt x="11300" y="99860"/>
                    <a:pt x="21073" y="69033"/>
                    <a:pt x="34549" y="81309"/>
                  </a:cubicBezTo>
                  <a:cubicBezTo>
                    <a:pt x="40344" y="86589"/>
                    <a:pt x="46927" y="92624"/>
                    <a:pt x="54471" y="86384"/>
                  </a:cubicBezTo>
                  <a:cubicBezTo>
                    <a:pt x="54574" y="86315"/>
                    <a:pt x="54540" y="86212"/>
                    <a:pt x="54608" y="86144"/>
                  </a:cubicBezTo>
                  <a:cubicBezTo>
                    <a:pt x="58552" y="88338"/>
                    <a:pt x="62495" y="90567"/>
                    <a:pt x="66473" y="92693"/>
                  </a:cubicBezTo>
                  <a:cubicBezTo>
                    <a:pt x="63009" y="94579"/>
                    <a:pt x="59615" y="96499"/>
                    <a:pt x="56391" y="98488"/>
                  </a:cubicBezTo>
                  <a:cubicBezTo>
                    <a:pt x="55088" y="99277"/>
                    <a:pt x="54780" y="100580"/>
                    <a:pt x="55123" y="101677"/>
                  </a:cubicBezTo>
                  <a:cubicBezTo>
                    <a:pt x="53614" y="102843"/>
                    <a:pt x="52208" y="104111"/>
                    <a:pt x="50836" y="105415"/>
                  </a:cubicBezTo>
                  <a:cubicBezTo>
                    <a:pt x="49945" y="104660"/>
                    <a:pt x="48642" y="104352"/>
                    <a:pt x="47270" y="104969"/>
                  </a:cubicBezTo>
                  <a:cubicBezTo>
                    <a:pt x="34480" y="110695"/>
                    <a:pt x="21999" y="113953"/>
                    <a:pt x="8248" y="113370"/>
                  </a:cubicBezTo>
                  <a:close/>
                  <a:moveTo>
                    <a:pt x="126103" y="118616"/>
                  </a:moveTo>
                  <a:cubicBezTo>
                    <a:pt x="120034" y="122560"/>
                    <a:pt x="117119" y="128800"/>
                    <a:pt x="116227" y="135384"/>
                  </a:cubicBezTo>
                  <a:cubicBezTo>
                    <a:pt x="108649" y="125337"/>
                    <a:pt x="97196" y="117039"/>
                    <a:pt x="85366" y="113884"/>
                  </a:cubicBezTo>
                  <a:cubicBezTo>
                    <a:pt x="77617" y="111827"/>
                    <a:pt x="73228" y="114090"/>
                    <a:pt x="67879" y="118959"/>
                  </a:cubicBezTo>
                  <a:cubicBezTo>
                    <a:pt x="64827" y="121737"/>
                    <a:pt x="61089" y="128149"/>
                    <a:pt x="58826" y="130858"/>
                  </a:cubicBezTo>
                  <a:cubicBezTo>
                    <a:pt x="53717" y="136996"/>
                    <a:pt x="46344" y="140116"/>
                    <a:pt x="38698" y="141830"/>
                  </a:cubicBezTo>
                  <a:cubicBezTo>
                    <a:pt x="41955" y="127497"/>
                    <a:pt x="48985" y="115667"/>
                    <a:pt x="57969" y="103734"/>
                  </a:cubicBezTo>
                  <a:cubicBezTo>
                    <a:pt x="58174" y="103734"/>
                    <a:pt x="58380" y="103769"/>
                    <a:pt x="58586" y="103700"/>
                  </a:cubicBezTo>
                  <a:cubicBezTo>
                    <a:pt x="75079" y="100340"/>
                    <a:pt x="91161" y="94339"/>
                    <a:pt x="105392" y="85492"/>
                  </a:cubicBezTo>
                  <a:cubicBezTo>
                    <a:pt x="116022" y="84292"/>
                    <a:pt x="126412" y="82166"/>
                    <a:pt x="133887" y="77640"/>
                  </a:cubicBezTo>
                  <a:cubicBezTo>
                    <a:pt x="140059" y="87721"/>
                    <a:pt x="143145" y="97837"/>
                    <a:pt x="143522" y="110009"/>
                  </a:cubicBezTo>
                  <a:cubicBezTo>
                    <a:pt x="143625" y="113267"/>
                    <a:pt x="129258" y="116593"/>
                    <a:pt x="126103" y="118616"/>
                  </a:cubicBezTo>
                  <a:close/>
                </a:path>
              </a:pathLst>
            </a:custGeom>
            <a:solidFill>
              <a:srgbClr val="1A1A1A"/>
            </a:solidFill>
            <a:ln w="3429" cap="flat">
              <a:noFill/>
              <a:prstDash val="solid"/>
              <a:miter/>
            </a:ln>
          </p:spPr>
          <p:txBody>
            <a:bodyPr rtlCol="0" anchor="ctr"/>
            <a:lstStyle/>
            <a:p>
              <a:endParaRPr lang="zh-CN" altLang="en-US"/>
            </a:p>
          </p:txBody>
        </p:sp>
        <p:sp>
          <p:nvSpPr>
            <p:cNvPr id="445" name="任意多边形: 形状 444">
              <a:extLst>
                <a:ext uri="{FF2B5EF4-FFF2-40B4-BE49-F238E27FC236}">
                  <a16:creationId xmlns:a16="http://schemas.microsoft.com/office/drawing/2014/main" id="{564BE6BA-D9B6-A6DD-134E-87D290F3C80C}"/>
                </a:ext>
              </a:extLst>
            </p:cNvPr>
            <p:cNvSpPr/>
            <p:nvPr/>
          </p:nvSpPr>
          <p:spPr>
            <a:xfrm>
              <a:off x="4113999" y="2770323"/>
              <a:ext cx="109890" cy="71071"/>
            </a:xfrm>
            <a:custGeom>
              <a:avLst/>
              <a:gdLst>
                <a:gd name="connsiteX0" fmla="*/ 105700 w 109890"/>
                <a:gd name="connsiteY0" fmla="*/ 47762 h 71071"/>
                <a:gd name="connsiteX1" fmla="*/ 96578 w 109890"/>
                <a:gd name="connsiteY1" fmla="*/ 58803 h 71071"/>
                <a:gd name="connsiteX2" fmla="*/ 67363 w 109890"/>
                <a:gd name="connsiteY2" fmla="*/ 53557 h 71071"/>
                <a:gd name="connsiteX3" fmla="*/ 63900 w 109890"/>
                <a:gd name="connsiteY3" fmla="*/ 51637 h 71071"/>
                <a:gd name="connsiteX4" fmla="*/ 10716 w 109890"/>
                <a:gd name="connsiteY4" fmla="*/ 41521 h 71071"/>
                <a:gd name="connsiteX5" fmla="*/ 5573 w 109890"/>
                <a:gd name="connsiteY5" fmla="*/ 9117 h 71071"/>
                <a:gd name="connsiteX6" fmla="*/ 26010 w 109890"/>
                <a:gd name="connsiteY6" fmla="*/ 17484 h 71071"/>
                <a:gd name="connsiteX7" fmla="*/ 43017 w 109890"/>
                <a:gd name="connsiteY7" fmla="*/ 14878 h 71071"/>
                <a:gd name="connsiteX8" fmla="*/ 53750 w 109890"/>
                <a:gd name="connsiteY8" fmla="*/ 12135 h 71071"/>
                <a:gd name="connsiteX9" fmla="*/ 64003 w 109890"/>
                <a:gd name="connsiteY9" fmla="*/ 11380 h 71071"/>
                <a:gd name="connsiteX10" fmla="*/ 89858 w 109890"/>
                <a:gd name="connsiteY10" fmla="*/ 32674 h 71071"/>
                <a:gd name="connsiteX11" fmla="*/ 78645 w 109890"/>
                <a:gd name="connsiteY11" fmla="*/ 34972 h 71071"/>
                <a:gd name="connsiteX12" fmla="*/ 21278 w 109890"/>
                <a:gd name="connsiteY12" fmla="*/ 25851 h 71071"/>
                <a:gd name="connsiteX13" fmla="*/ 20866 w 109890"/>
                <a:gd name="connsiteY13" fmla="*/ 28800 h 71071"/>
                <a:gd name="connsiteX14" fmla="*/ 75216 w 109890"/>
                <a:gd name="connsiteY14" fmla="*/ 40013 h 71071"/>
                <a:gd name="connsiteX15" fmla="*/ 74427 w 109890"/>
                <a:gd name="connsiteY15" fmla="*/ 42961 h 71071"/>
                <a:gd name="connsiteX16" fmla="*/ 75661 w 109890"/>
                <a:gd name="connsiteY16" fmla="*/ 45087 h 71071"/>
                <a:gd name="connsiteX17" fmla="*/ 88829 w 109890"/>
                <a:gd name="connsiteY17" fmla="*/ 20433 h 71071"/>
                <a:gd name="connsiteX18" fmla="*/ 63969 w 109890"/>
                <a:gd name="connsiteY18" fmla="*/ 6854 h 71071"/>
                <a:gd name="connsiteX19" fmla="*/ 5127 w 109890"/>
                <a:gd name="connsiteY19" fmla="*/ 853 h 71071"/>
                <a:gd name="connsiteX20" fmla="*/ 258 w 109890"/>
                <a:gd name="connsiteY20" fmla="*/ 2808 h 71071"/>
                <a:gd name="connsiteX21" fmla="*/ 48915 w 109890"/>
                <a:gd name="connsiteY21" fmla="*/ 62918 h 71071"/>
                <a:gd name="connsiteX22" fmla="*/ 63180 w 109890"/>
                <a:gd name="connsiteY22" fmla="*/ 59455 h 71071"/>
                <a:gd name="connsiteX23" fmla="*/ 74839 w 109890"/>
                <a:gd name="connsiteY23" fmla="*/ 70325 h 71071"/>
                <a:gd name="connsiteX24" fmla="*/ 109471 w 109890"/>
                <a:gd name="connsiteY24" fmla="*/ 49922 h 71071"/>
                <a:gd name="connsiteX25" fmla="*/ 105700 w 109890"/>
                <a:gd name="connsiteY25" fmla="*/ 47762 h 71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890" h="71071">
                  <a:moveTo>
                    <a:pt x="105700" y="47762"/>
                  </a:moveTo>
                  <a:cubicBezTo>
                    <a:pt x="103025" y="51740"/>
                    <a:pt x="99973" y="55409"/>
                    <a:pt x="96578" y="58803"/>
                  </a:cubicBezTo>
                  <a:cubicBezTo>
                    <a:pt x="86326" y="69845"/>
                    <a:pt x="76587" y="68096"/>
                    <a:pt x="67363" y="53557"/>
                  </a:cubicBezTo>
                  <a:cubicBezTo>
                    <a:pt x="67329" y="51774"/>
                    <a:pt x="65443" y="50882"/>
                    <a:pt x="63900" y="51637"/>
                  </a:cubicBezTo>
                  <a:cubicBezTo>
                    <a:pt x="43703" y="61307"/>
                    <a:pt x="21620" y="66827"/>
                    <a:pt x="10716" y="41521"/>
                  </a:cubicBezTo>
                  <a:cubicBezTo>
                    <a:pt x="6293" y="31269"/>
                    <a:pt x="5093" y="20124"/>
                    <a:pt x="5573" y="9117"/>
                  </a:cubicBezTo>
                  <a:cubicBezTo>
                    <a:pt x="11333" y="14021"/>
                    <a:pt x="17608" y="16421"/>
                    <a:pt x="26010" y="17484"/>
                  </a:cubicBezTo>
                  <a:cubicBezTo>
                    <a:pt x="31462" y="18170"/>
                    <a:pt x="37874" y="16147"/>
                    <a:pt x="43017" y="14878"/>
                  </a:cubicBezTo>
                  <a:cubicBezTo>
                    <a:pt x="46584" y="13884"/>
                    <a:pt x="50150" y="12992"/>
                    <a:pt x="53750" y="12135"/>
                  </a:cubicBezTo>
                  <a:lnTo>
                    <a:pt x="64003" y="11380"/>
                  </a:lnTo>
                  <a:cubicBezTo>
                    <a:pt x="77822" y="11963"/>
                    <a:pt x="86394" y="19130"/>
                    <a:pt x="89858" y="32674"/>
                  </a:cubicBezTo>
                  <a:cubicBezTo>
                    <a:pt x="85297" y="31749"/>
                    <a:pt x="81422" y="32606"/>
                    <a:pt x="78645" y="34972"/>
                  </a:cubicBezTo>
                  <a:cubicBezTo>
                    <a:pt x="60300" y="30823"/>
                    <a:pt x="40034" y="26159"/>
                    <a:pt x="21278" y="25851"/>
                  </a:cubicBezTo>
                  <a:cubicBezTo>
                    <a:pt x="19426" y="25816"/>
                    <a:pt x="19289" y="28217"/>
                    <a:pt x="20866" y="28800"/>
                  </a:cubicBezTo>
                  <a:cubicBezTo>
                    <a:pt x="37600" y="34766"/>
                    <a:pt x="57248" y="37544"/>
                    <a:pt x="75216" y="40013"/>
                  </a:cubicBezTo>
                  <a:cubicBezTo>
                    <a:pt x="74873" y="40904"/>
                    <a:pt x="74633" y="41898"/>
                    <a:pt x="74427" y="42961"/>
                  </a:cubicBezTo>
                  <a:cubicBezTo>
                    <a:pt x="74256" y="43922"/>
                    <a:pt x="74667" y="44745"/>
                    <a:pt x="75661" y="45087"/>
                  </a:cubicBezTo>
                  <a:cubicBezTo>
                    <a:pt x="93252" y="50642"/>
                    <a:pt x="96235" y="31577"/>
                    <a:pt x="88829" y="20433"/>
                  </a:cubicBezTo>
                  <a:cubicBezTo>
                    <a:pt x="84165" y="13403"/>
                    <a:pt x="72472" y="7368"/>
                    <a:pt x="63969" y="6854"/>
                  </a:cubicBezTo>
                  <a:cubicBezTo>
                    <a:pt x="42674" y="5585"/>
                    <a:pt x="22855" y="19781"/>
                    <a:pt x="5127" y="853"/>
                  </a:cubicBezTo>
                  <a:cubicBezTo>
                    <a:pt x="3344" y="-1067"/>
                    <a:pt x="395" y="545"/>
                    <a:pt x="258" y="2808"/>
                  </a:cubicBezTo>
                  <a:cubicBezTo>
                    <a:pt x="-1903" y="34389"/>
                    <a:pt x="9105" y="73068"/>
                    <a:pt x="48915" y="62918"/>
                  </a:cubicBezTo>
                  <a:cubicBezTo>
                    <a:pt x="52139" y="62095"/>
                    <a:pt x="61431" y="55855"/>
                    <a:pt x="63180" y="59455"/>
                  </a:cubicBezTo>
                  <a:cubicBezTo>
                    <a:pt x="65752" y="64667"/>
                    <a:pt x="68701" y="68679"/>
                    <a:pt x="74839" y="70325"/>
                  </a:cubicBezTo>
                  <a:cubicBezTo>
                    <a:pt x="90338" y="74474"/>
                    <a:pt x="101722" y="60449"/>
                    <a:pt x="109471" y="49922"/>
                  </a:cubicBezTo>
                  <a:cubicBezTo>
                    <a:pt x="111152" y="47659"/>
                    <a:pt x="107345" y="45533"/>
                    <a:pt x="105700" y="47762"/>
                  </a:cubicBezTo>
                  <a:close/>
                </a:path>
              </a:pathLst>
            </a:custGeom>
            <a:solidFill>
              <a:srgbClr val="1A1A1A"/>
            </a:solidFill>
            <a:ln w="3429" cap="flat">
              <a:noFill/>
              <a:prstDash val="solid"/>
              <a:miter/>
            </a:ln>
          </p:spPr>
          <p:txBody>
            <a:bodyPr rtlCol="0" anchor="ctr"/>
            <a:lstStyle/>
            <a:p>
              <a:endParaRPr lang="zh-CN" altLang="en-US"/>
            </a:p>
          </p:txBody>
        </p:sp>
        <p:sp>
          <p:nvSpPr>
            <p:cNvPr id="446" name="任意多边形: 形状 445">
              <a:extLst>
                <a:ext uri="{FF2B5EF4-FFF2-40B4-BE49-F238E27FC236}">
                  <a16:creationId xmlns:a16="http://schemas.microsoft.com/office/drawing/2014/main" id="{9F63CFBE-0EE0-B9C8-1C66-A5650D37A55A}"/>
                </a:ext>
              </a:extLst>
            </p:cNvPr>
            <p:cNvSpPr/>
            <p:nvPr/>
          </p:nvSpPr>
          <p:spPr>
            <a:xfrm>
              <a:off x="4239448" y="2471136"/>
              <a:ext cx="139043" cy="67841"/>
            </a:xfrm>
            <a:custGeom>
              <a:avLst/>
              <a:gdLst>
                <a:gd name="connsiteX0" fmla="*/ 136887 w 139043"/>
                <a:gd name="connsiteY0" fmla="*/ 46329 h 67841"/>
                <a:gd name="connsiteX1" fmla="*/ 113433 w 139043"/>
                <a:gd name="connsiteY1" fmla="*/ 44031 h 67841"/>
                <a:gd name="connsiteX2" fmla="*/ 112507 w 139043"/>
                <a:gd name="connsiteY2" fmla="*/ 43380 h 67841"/>
                <a:gd name="connsiteX3" fmla="*/ 112130 w 139043"/>
                <a:gd name="connsiteY3" fmla="*/ 43345 h 67841"/>
                <a:gd name="connsiteX4" fmla="*/ 72799 w 139043"/>
                <a:gd name="connsiteY4" fmla="*/ 26680 h 67841"/>
                <a:gd name="connsiteX5" fmla="*/ 66935 w 139043"/>
                <a:gd name="connsiteY5" fmla="*/ 28292 h 67841"/>
                <a:gd name="connsiteX6" fmla="*/ 54454 w 139043"/>
                <a:gd name="connsiteY6" fmla="*/ 757 h 67841"/>
                <a:gd name="connsiteX7" fmla="*/ 49482 w 139043"/>
                <a:gd name="connsiteY7" fmla="*/ 2746 h 67841"/>
                <a:gd name="connsiteX8" fmla="*/ 58089 w 139043"/>
                <a:gd name="connsiteY8" fmla="*/ 28498 h 67841"/>
                <a:gd name="connsiteX9" fmla="*/ 61655 w 139043"/>
                <a:gd name="connsiteY9" fmla="*/ 29766 h 67841"/>
                <a:gd name="connsiteX10" fmla="*/ 62169 w 139043"/>
                <a:gd name="connsiteY10" fmla="*/ 30727 h 67841"/>
                <a:gd name="connsiteX11" fmla="*/ 57677 w 139043"/>
                <a:gd name="connsiteY11" fmla="*/ 35116 h 67841"/>
                <a:gd name="connsiteX12" fmla="*/ 32783 w 139043"/>
                <a:gd name="connsiteY12" fmla="*/ 40259 h 67841"/>
                <a:gd name="connsiteX13" fmla="*/ 11180 w 139043"/>
                <a:gd name="connsiteY13" fmla="*/ 16599 h 67841"/>
                <a:gd name="connsiteX14" fmla="*/ 8951 w 139043"/>
                <a:gd name="connsiteY14" fmla="*/ 14953 h 67841"/>
                <a:gd name="connsiteX15" fmla="*/ 6859 w 139043"/>
                <a:gd name="connsiteY15" fmla="*/ 16085 h 67841"/>
                <a:gd name="connsiteX16" fmla="*/ 5659 w 139043"/>
                <a:gd name="connsiteY16" fmla="*/ 18073 h 67841"/>
                <a:gd name="connsiteX17" fmla="*/ 15329 w 139043"/>
                <a:gd name="connsiteY17" fmla="*/ 33710 h 67841"/>
                <a:gd name="connsiteX18" fmla="*/ 14746 w 139043"/>
                <a:gd name="connsiteY18" fmla="*/ 33676 h 67841"/>
                <a:gd name="connsiteX19" fmla="*/ 6139 w 139043"/>
                <a:gd name="connsiteY19" fmla="*/ 34430 h 67841"/>
                <a:gd name="connsiteX20" fmla="*/ 1 w 139043"/>
                <a:gd name="connsiteY20" fmla="*/ 48523 h 67841"/>
                <a:gd name="connsiteX21" fmla="*/ 1544 w 139043"/>
                <a:gd name="connsiteY21" fmla="*/ 51129 h 67841"/>
                <a:gd name="connsiteX22" fmla="*/ 26988 w 139043"/>
                <a:gd name="connsiteY22" fmla="*/ 43414 h 67841"/>
                <a:gd name="connsiteX23" fmla="*/ 28325 w 139043"/>
                <a:gd name="connsiteY23" fmla="*/ 44580 h 67841"/>
                <a:gd name="connsiteX24" fmla="*/ 52602 w 139043"/>
                <a:gd name="connsiteY24" fmla="*/ 51335 h 67841"/>
                <a:gd name="connsiteX25" fmla="*/ 87852 w 139043"/>
                <a:gd name="connsiteY25" fmla="*/ 35904 h 67841"/>
                <a:gd name="connsiteX26" fmla="*/ 100300 w 139043"/>
                <a:gd name="connsiteY26" fmla="*/ 43620 h 67841"/>
                <a:gd name="connsiteX27" fmla="*/ 92379 w 139043"/>
                <a:gd name="connsiteY27" fmla="*/ 46671 h 67841"/>
                <a:gd name="connsiteX28" fmla="*/ 84663 w 139043"/>
                <a:gd name="connsiteY28" fmla="*/ 62273 h 67841"/>
                <a:gd name="connsiteX29" fmla="*/ 98757 w 139043"/>
                <a:gd name="connsiteY29" fmla="*/ 67177 h 67841"/>
                <a:gd name="connsiteX30" fmla="*/ 110175 w 139043"/>
                <a:gd name="connsiteY30" fmla="*/ 51644 h 67841"/>
                <a:gd name="connsiteX31" fmla="*/ 110312 w 139043"/>
                <a:gd name="connsiteY31" fmla="*/ 50512 h 67841"/>
                <a:gd name="connsiteX32" fmla="*/ 138533 w 139043"/>
                <a:gd name="connsiteY32" fmla="*/ 49037 h 67841"/>
                <a:gd name="connsiteX33" fmla="*/ 136887 w 139043"/>
                <a:gd name="connsiteY33" fmla="*/ 46329 h 67841"/>
                <a:gd name="connsiteX34" fmla="*/ 6414 w 139043"/>
                <a:gd name="connsiteY34" fmla="*/ 46637 h 67841"/>
                <a:gd name="connsiteX35" fmla="*/ 11523 w 139043"/>
                <a:gd name="connsiteY35" fmla="*/ 39368 h 67841"/>
                <a:gd name="connsiteX36" fmla="*/ 21124 w 139043"/>
                <a:gd name="connsiteY36" fmla="*/ 38579 h 67841"/>
                <a:gd name="connsiteX37" fmla="*/ 21878 w 139043"/>
                <a:gd name="connsiteY37" fmla="*/ 39196 h 67841"/>
                <a:gd name="connsiteX38" fmla="*/ 6414 w 139043"/>
                <a:gd name="connsiteY38" fmla="*/ 46637 h 67841"/>
                <a:gd name="connsiteX39" fmla="*/ 104483 w 139043"/>
                <a:gd name="connsiteY39" fmla="*/ 49312 h 67841"/>
                <a:gd name="connsiteX40" fmla="*/ 102734 w 139043"/>
                <a:gd name="connsiteY40" fmla="*/ 51815 h 67841"/>
                <a:gd name="connsiteX41" fmla="*/ 96219 w 139043"/>
                <a:gd name="connsiteY41" fmla="*/ 61142 h 67841"/>
                <a:gd name="connsiteX42" fmla="*/ 96082 w 139043"/>
                <a:gd name="connsiteY42" fmla="*/ 61485 h 67841"/>
                <a:gd name="connsiteX43" fmla="*/ 90493 w 139043"/>
                <a:gd name="connsiteY43" fmla="*/ 57507 h 67841"/>
                <a:gd name="connsiteX44" fmla="*/ 98859 w 139043"/>
                <a:gd name="connsiteY44" fmla="*/ 48934 h 67841"/>
                <a:gd name="connsiteX45" fmla="*/ 104654 w 139043"/>
                <a:gd name="connsiteY45" fmla="*/ 46843 h 67841"/>
                <a:gd name="connsiteX46" fmla="*/ 106437 w 139043"/>
                <a:gd name="connsiteY46" fmla="*/ 48009 h 67841"/>
                <a:gd name="connsiteX47" fmla="*/ 104483 w 139043"/>
                <a:gd name="connsiteY47" fmla="*/ 49312 h 6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9043" h="67841">
                  <a:moveTo>
                    <a:pt x="136887" y="46329"/>
                  </a:moveTo>
                  <a:cubicBezTo>
                    <a:pt x="127560" y="49243"/>
                    <a:pt x="120119" y="47494"/>
                    <a:pt x="113433" y="44031"/>
                  </a:cubicBezTo>
                  <a:cubicBezTo>
                    <a:pt x="113261" y="43723"/>
                    <a:pt x="112953" y="43483"/>
                    <a:pt x="112507" y="43380"/>
                  </a:cubicBezTo>
                  <a:cubicBezTo>
                    <a:pt x="112370" y="43345"/>
                    <a:pt x="112267" y="43345"/>
                    <a:pt x="112130" y="43345"/>
                  </a:cubicBezTo>
                  <a:cubicBezTo>
                    <a:pt x="99339" y="36282"/>
                    <a:pt x="88984" y="23560"/>
                    <a:pt x="72799" y="26680"/>
                  </a:cubicBezTo>
                  <a:cubicBezTo>
                    <a:pt x="70707" y="27092"/>
                    <a:pt x="68787" y="27641"/>
                    <a:pt x="66935" y="28292"/>
                  </a:cubicBezTo>
                  <a:cubicBezTo>
                    <a:pt x="67758" y="17731"/>
                    <a:pt x="63095" y="7341"/>
                    <a:pt x="54454" y="757"/>
                  </a:cubicBezTo>
                  <a:cubicBezTo>
                    <a:pt x="52396" y="-820"/>
                    <a:pt x="49722" y="174"/>
                    <a:pt x="49482" y="2746"/>
                  </a:cubicBezTo>
                  <a:cubicBezTo>
                    <a:pt x="48624" y="11833"/>
                    <a:pt x="52568" y="21331"/>
                    <a:pt x="58089" y="28498"/>
                  </a:cubicBezTo>
                  <a:cubicBezTo>
                    <a:pt x="58946" y="29629"/>
                    <a:pt x="60386" y="29972"/>
                    <a:pt x="61655" y="29766"/>
                  </a:cubicBezTo>
                  <a:cubicBezTo>
                    <a:pt x="61826" y="30075"/>
                    <a:pt x="61998" y="30418"/>
                    <a:pt x="62169" y="30727"/>
                  </a:cubicBezTo>
                  <a:cubicBezTo>
                    <a:pt x="60523" y="31858"/>
                    <a:pt x="58980" y="33196"/>
                    <a:pt x="57677" y="35116"/>
                  </a:cubicBezTo>
                  <a:cubicBezTo>
                    <a:pt x="51299" y="44408"/>
                    <a:pt x="41286" y="48215"/>
                    <a:pt x="32783" y="40259"/>
                  </a:cubicBezTo>
                  <a:cubicBezTo>
                    <a:pt x="29216" y="36899"/>
                    <a:pt x="9294" y="21537"/>
                    <a:pt x="11180" y="16599"/>
                  </a:cubicBezTo>
                  <a:cubicBezTo>
                    <a:pt x="11660" y="15330"/>
                    <a:pt x="10014" y="14336"/>
                    <a:pt x="8951" y="14953"/>
                  </a:cubicBezTo>
                  <a:cubicBezTo>
                    <a:pt x="8265" y="15330"/>
                    <a:pt x="7545" y="15708"/>
                    <a:pt x="6859" y="16085"/>
                  </a:cubicBezTo>
                  <a:cubicBezTo>
                    <a:pt x="6139" y="16462"/>
                    <a:pt x="5659" y="17285"/>
                    <a:pt x="5659" y="18073"/>
                  </a:cubicBezTo>
                  <a:cubicBezTo>
                    <a:pt x="5865" y="24006"/>
                    <a:pt x="10220" y="29149"/>
                    <a:pt x="15329" y="33710"/>
                  </a:cubicBezTo>
                  <a:cubicBezTo>
                    <a:pt x="15123" y="33710"/>
                    <a:pt x="14952" y="33676"/>
                    <a:pt x="14746" y="33676"/>
                  </a:cubicBezTo>
                  <a:cubicBezTo>
                    <a:pt x="12551" y="33504"/>
                    <a:pt x="7854" y="32681"/>
                    <a:pt x="6139" y="34430"/>
                  </a:cubicBezTo>
                  <a:cubicBezTo>
                    <a:pt x="2230" y="38373"/>
                    <a:pt x="241" y="43071"/>
                    <a:pt x="1" y="48523"/>
                  </a:cubicBezTo>
                  <a:cubicBezTo>
                    <a:pt x="-33" y="49552"/>
                    <a:pt x="619" y="50649"/>
                    <a:pt x="1544" y="51129"/>
                  </a:cubicBezTo>
                  <a:cubicBezTo>
                    <a:pt x="10940" y="56033"/>
                    <a:pt x="22838" y="52398"/>
                    <a:pt x="26988" y="43414"/>
                  </a:cubicBezTo>
                  <a:cubicBezTo>
                    <a:pt x="27433" y="43791"/>
                    <a:pt x="27913" y="44203"/>
                    <a:pt x="28325" y="44580"/>
                  </a:cubicBezTo>
                  <a:cubicBezTo>
                    <a:pt x="36623" y="52329"/>
                    <a:pt x="41629" y="57130"/>
                    <a:pt x="52602" y="51335"/>
                  </a:cubicBezTo>
                  <a:cubicBezTo>
                    <a:pt x="65804" y="44374"/>
                    <a:pt x="55688" y="22154"/>
                    <a:pt x="87852" y="35904"/>
                  </a:cubicBezTo>
                  <a:cubicBezTo>
                    <a:pt x="92276" y="37790"/>
                    <a:pt x="96322" y="40671"/>
                    <a:pt x="100300" y="43620"/>
                  </a:cubicBezTo>
                  <a:cubicBezTo>
                    <a:pt x="97591" y="44271"/>
                    <a:pt x="94916" y="45197"/>
                    <a:pt x="92379" y="46671"/>
                  </a:cubicBezTo>
                  <a:cubicBezTo>
                    <a:pt x="87269" y="49620"/>
                    <a:pt x="81886" y="56273"/>
                    <a:pt x="84663" y="62273"/>
                  </a:cubicBezTo>
                  <a:cubicBezTo>
                    <a:pt x="87098" y="67588"/>
                    <a:pt x="93476" y="68789"/>
                    <a:pt x="98757" y="67177"/>
                  </a:cubicBezTo>
                  <a:cubicBezTo>
                    <a:pt x="105443" y="65119"/>
                    <a:pt x="108392" y="57507"/>
                    <a:pt x="110175" y="51644"/>
                  </a:cubicBezTo>
                  <a:cubicBezTo>
                    <a:pt x="110278" y="51232"/>
                    <a:pt x="110312" y="50889"/>
                    <a:pt x="110312" y="50512"/>
                  </a:cubicBezTo>
                  <a:cubicBezTo>
                    <a:pt x="119639" y="55895"/>
                    <a:pt x="130578" y="55998"/>
                    <a:pt x="138533" y="49037"/>
                  </a:cubicBezTo>
                  <a:cubicBezTo>
                    <a:pt x="139802" y="47940"/>
                    <a:pt x="138499" y="45814"/>
                    <a:pt x="136887" y="46329"/>
                  </a:cubicBezTo>
                  <a:close/>
                  <a:moveTo>
                    <a:pt x="6414" y="46637"/>
                  </a:moveTo>
                  <a:cubicBezTo>
                    <a:pt x="6825" y="43414"/>
                    <a:pt x="8128" y="39436"/>
                    <a:pt x="11523" y="39368"/>
                  </a:cubicBezTo>
                  <a:cubicBezTo>
                    <a:pt x="14677" y="39299"/>
                    <a:pt x="18004" y="39265"/>
                    <a:pt x="21124" y="38579"/>
                  </a:cubicBezTo>
                  <a:cubicBezTo>
                    <a:pt x="21398" y="38785"/>
                    <a:pt x="21638" y="38991"/>
                    <a:pt x="21878" y="39196"/>
                  </a:cubicBezTo>
                  <a:cubicBezTo>
                    <a:pt x="19272" y="45471"/>
                    <a:pt x="13306" y="49209"/>
                    <a:pt x="6414" y="46637"/>
                  </a:cubicBezTo>
                  <a:close/>
                  <a:moveTo>
                    <a:pt x="104483" y="49312"/>
                  </a:moveTo>
                  <a:cubicBezTo>
                    <a:pt x="103900" y="50135"/>
                    <a:pt x="103317" y="50992"/>
                    <a:pt x="102734" y="51815"/>
                  </a:cubicBezTo>
                  <a:cubicBezTo>
                    <a:pt x="100025" y="54490"/>
                    <a:pt x="98105" y="57850"/>
                    <a:pt x="96219" y="61142"/>
                  </a:cubicBezTo>
                  <a:cubicBezTo>
                    <a:pt x="96150" y="61279"/>
                    <a:pt x="96150" y="61382"/>
                    <a:pt x="96082" y="61485"/>
                  </a:cubicBezTo>
                  <a:cubicBezTo>
                    <a:pt x="93201" y="62239"/>
                    <a:pt x="89807" y="61176"/>
                    <a:pt x="90493" y="57507"/>
                  </a:cubicBezTo>
                  <a:cubicBezTo>
                    <a:pt x="91178" y="53804"/>
                    <a:pt x="95842" y="50683"/>
                    <a:pt x="98859" y="48934"/>
                  </a:cubicBezTo>
                  <a:cubicBezTo>
                    <a:pt x="100677" y="47906"/>
                    <a:pt x="102631" y="47254"/>
                    <a:pt x="104654" y="46843"/>
                  </a:cubicBezTo>
                  <a:cubicBezTo>
                    <a:pt x="105237" y="47254"/>
                    <a:pt x="105855" y="47632"/>
                    <a:pt x="106437" y="48009"/>
                  </a:cubicBezTo>
                  <a:cubicBezTo>
                    <a:pt x="105717" y="48146"/>
                    <a:pt x="104997" y="48557"/>
                    <a:pt x="104483" y="49312"/>
                  </a:cubicBezTo>
                  <a:close/>
                </a:path>
              </a:pathLst>
            </a:custGeom>
            <a:solidFill>
              <a:srgbClr val="1A1A1A"/>
            </a:solidFill>
            <a:ln w="3429" cap="flat">
              <a:noFill/>
              <a:prstDash val="solid"/>
              <a:miter/>
            </a:ln>
          </p:spPr>
          <p:txBody>
            <a:bodyPr rtlCol="0" anchor="ctr"/>
            <a:lstStyle/>
            <a:p>
              <a:endParaRPr lang="zh-CN" altLang="en-US"/>
            </a:p>
          </p:txBody>
        </p:sp>
        <p:sp>
          <p:nvSpPr>
            <p:cNvPr id="447" name="任意多边形: 形状 446">
              <a:extLst>
                <a:ext uri="{FF2B5EF4-FFF2-40B4-BE49-F238E27FC236}">
                  <a16:creationId xmlns:a16="http://schemas.microsoft.com/office/drawing/2014/main" id="{1F8B62E0-1F94-0FA0-3077-B07946165F0D}"/>
                </a:ext>
              </a:extLst>
            </p:cNvPr>
            <p:cNvSpPr/>
            <p:nvPr/>
          </p:nvSpPr>
          <p:spPr>
            <a:xfrm>
              <a:off x="4343455" y="2486842"/>
              <a:ext cx="14940" cy="27976"/>
            </a:xfrm>
            <a:custGeom>
              <a:avLst/>
              <a:gdLst>
                <a:gd name="connsiteX0" fmla="*/ 14913 w 14940"/>
                <a:gd name="connsiteY0" fmla="*/ 7648 h 27976"/>
                <a:gd name="connsiteX1" fmla="*/ 7129 w 14940"/>
                <a:gd name="connsiteY1" fmla="*/ 2 h 27976"/>
                <a:gd name="connsiteX2" fmla="*/ 31 w 14940"/>
                <a:gd name="connsiteY2" fmla="*/ 6963 h 27976"/>
                <a:gd name="connsiteX3" fmla="*/ 6889 w 14940"/>
                <a:gd name="connsiteY3" fmla="*/ 15672 h 27976"/>
                <a:gd name="connsiteX4" fmla="*/ 7060 w 14940"/>
                <a:gd name="connsiteY4" fmla="*/ 15672 h 27976"/>
                <a:gd name="connsiteX5" fmla="*/ 8295 w 14940"/>
                <a:gd name="connsiteY5" fmla="*/ 26645 h 27976"/>
                <a:gd name="connsiteX6" fmla="*/ 13301 w 14940"/>
                <a:gd name="connsiteY6" fmla="*/ 23799 h 27976"/>
                <a:gd name="connsiteX7" fmla="*/ 14913 w 14940"/>
                <a:gd name="connsiteY7" fmla="*/ 7648 h 2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40" h="27976">
                  <a:moveTo>
                    <a:pt x="14913" y="7648"/>
                  </a:moveTo>
                  <a:cubicBezTo>
                    <a:pt x="14638" y="4151"/>
                    <a:pt x="11072" y="-101"/>
                    <a:pt x="7129" y="2"/>
                  </a:cubicBezTo>
                  <a:cubicBezTo>
                    <a:pt x="2774" y="139"/>
                    <a:pt x="408" y="2916"/>
                    <a:pt x="31" y="6963"/>
                  </a:cubicBezTo>
                  <a:cubicBezTo>
                    <a:pt x="-381" y="11043"/>
                    <a:pt x="3425" y="14301"/>
                    <a:pt x="6889" y="15672"/>
                  </a:cubicBezTo>
                  <a:cubicBezTo>
                    <a:pt x="6957" y="15707"/>
                    <a:pt x="6992" y="15672"/>
                    <a:pt x="7060" y="15672"/>
                  </a:cubicBezTo>
                  <a:cubicBezTo>
                    <a:pt x="6066" y="19444"/>
                    <a:pt x="5791" y="23285"/>
                    <a:pt x="8295" y="26645"/>
                  </a:cubicBezTo>
                  <a:cubicBezTo>
                    <a:pt x="10523" y="29628"/>
                    <a:pt x="14741" y="27125"/>
                    <a:pt x="13301" y="23799"/>
                  </a:cubicBezTo>
                  <a:cubicBezTo>
                    <a:pt x="10318" y="19376"/>
                    <a:pt x="15358" y="12723"/>
                    <a:pt x="14913" y="7648"/>
                  </a:cubicBezTo>
                  <a:close/>
                </a:path>
              </a:pathLst>
            </a:custGeom>
            <a:solidFill>
              <a:srgbClr val="1A1A1A"/>
            </a:solidFill>
            <a:ln w="3429" cap="flat">
              <a:noFill/>
              <a:prstDash val="solid"/>
              <a:miter/>
            </a:ln>
          </p:spPr>
          <p:txBody>
            <a:bodyPr rtlCol="0" anchor="ctr"/>
            <a:lstStyle/>
            <a:p>
              <a:endParaRPr lang="zh-CN" altLang="en-US"/>
            </a:p>
          </p:txBody>
        </p:sp>
        <p:sp>
          <p:nvSpPr>
            <p:cNvPr id="448" name="任意多边形: 形状 447">
              <a:extLst>
                <a:ext uri="{FF2B5EF4-FFF2-40B4-BE49-F238E27FC236}">
                  <a16:creationId xmlns:a16="http://schemas.microsoft.com/office/drawing/2014/main" id="{8D5845FE-6F82-73E5-F244-9E1F256773C5}"/>
                </a:ext>
              </a:extLst>
            </p:cNvPr>
            <p:cNvSpPr/>
            <p:nvPr/>
          </p:nvSpPr>
          <p:spPr>
            <a:xfrm>
              <a:off x="4357236" y="2653299"/>
              <a:ext cx="97806" cy="50138"/>
            </a:xfrm>
            <a:custGeom>
              <a:avLst/>
              <a:gdLst>
                <a:gd name="connsiteX0" fmla="*/ 89668 w 97806"/>
                <a:gd name="connsiteY0" fmla="*/ 25602 h 50138"/>
                <a:gd name="connsiteX1" fmla="*/ 79313 w 97806"/>
                <a:gd name="connsiteY1" fmla="*/ 365 h 50138"/>
                <a:gd name="connsiteX2" fmla="*/ 75781 w 97806"/>
                <a:gd name="connsiteY2" fmla="*/ 1257 h 50138"/>
                <a:gd name="connsiteX3" fmla="*/ 74101 w 97806"/>
                <a:gd name="connsiteY3" fmla="*/ 21591 h 50138"/>
                <a:gd name="connsiteX4" fmla="*/ 47423 w 97806"/>
                <a:gd name="connsiteY4" fmla="*/ 27420 h 50138"/>
                <a:gd name="connsiteX5" fmla="*/ 45126 w 97806"/>
                <a:gd name="connsiteY5" fmla="*/ 28106 h 50138"/>
                <a:gd name="connsiteX6" fmla="*/ 45194 w 97806"/>
                <a:gd name="connsiteY6" fmla="*/ 22002 h 50138"/>
                <a:gd name="connsiteX7" fmla="*/ 46909 w 97806"/>
                <a:gd name="connsiteY7" fmla="*/ 24574 h 50138"/>
                <a:gd name="connsiteX8" fmla="*/ 48109 w 97806"/>
                <a:gd name="connsiteY8" fmla="*/ 24848 h 50138"/>
                <a:gd name="connsiteX9" fmla="*/ 48177 w 97806"/>
                <a:gd name="connsiteY9" fmla="*/ 24917 h 50138"/>
                <a:gd name="connsiteX10" fmla="*/ 53458 w 97806"/>
                <a:gd name="connsiteY10" fmla="*/ 22757 h 50138"/>
                <a:gd name="connsiteX11" fmla="*/ 43960 w 97806"/>
                <a:gd name="connsiteY11" fmla="*/ 2251 h 50138"/>
                <a:gd name="connsiteX12" fmla="*/ 39365 w 97806"/>
                <a:gd name="connsiteY12" fmla="*/ 3451 h 50138"/>
                <a:gd name="connsiteX13" fmla="*/ 41251 w 97806"/>
                <a:gd name="connsiteY13" fmla="*/ 13704 h 50138"/>
                <a:gd name="connsiteX14" fmla="*/ 38919 w 97806"/>
                <a:gd name="connsiteY14" fmla="*/ 29100 h 50138"/>
                <a:gd name="connsiteX15" fmla="*/ 39125 w 97806"/>
                <a:gd name="connsiteY15" fmla="*/ 29649 h 50138"/>
                <a:gd name="connsiteX16" fmla="*/ 17728 w 97806"/>
                <a:gd name="connsiteY16" fmla="*/ 26391 h 50138"/>
                <a:gd name="connsiteX17" fmla="*/ 18311 w 97806"/>
                <a:gd name="connsiteY17" fmla="*/ 19807 h 50138"/>
                <a:gd name="connsiteX18" fmla="*/ 15499 w 97806"/>
                <a:gd name="connsiteY18" fmla="*/ 19087 h 50138"/>
                <a:gd name="connsiteX19" fmla="*/ 13167 w 97806"/>
                <a:gd name="connsiteY19" fmla="*/ 22345 h 50138"/>
                <a:gd name="connsiteX20" fmla="*/ 10527 w 97806"/>
                <a:gd name="connsiteY20" fmla="*/ 19156 h 50138"/>
                <a:gd name="connsiteX21" fmla="*/ 1989 w 97806"/>
                <a:gd name="connsiteY21" fmla="*/ 948 h 50138"/>
                <a:gd name="connsiteX22" fmla="*/ 0 w 97806"/>
                <a:gd name="connsiteY22" fmla="*/ 1462 h 50138"/>
                <a:gd name="connsiteX23" fmla="*/ 4218 w 97806"/>
                <a:gd name="connsiteY23" fmla="*/ 19019 h 50138"/>
                <a:gd name="connsiteX24" fmla="*/ 994 w 97806"/>
                <a:gd name="connsiteY24" fmla="*/ 28517 h 50138"/>
                <a:gd name="connsiteX25" fmla="*/ 13339 w 97806"/>
                <a:gd name="connsiteY25" fmla="*/ 31500 h 50138"/>
                <a:gd name="connsiteX26" fmla="*/ 13887 w 97806"/>
                <a:gd name="connsiteY26" fmla="*/ 31055 h 50138"/>
                <a:gd name="connsiteX27" fmla="*/ 17968 w 97806"/>
                <a:gd name="connsiteY27" fmla="*/ 33146 h 50138"/>
                <a:gd name="connsiteX28" fmla="*/ 39811 w 97806"/>
                <a:gd name="connsiteY28" fmla="*/ 34792 h 50138"/>
                <a:gd name="connsiteX29" fmla="*/ 39159 w 97806"/>
                <a:gd name="connsiteY29" fmla="*/ 44805 h 50138"/>
                <a:gd name="connsiteX30" fmla="*/ 53835 w 97806"/>
                <a:gd name="connsiteY30" fmla="*/ 48405 h 50138"/>
                <a:gd name="connsiteX31" fmla="*/ 64842 w 97806"/>
                <a:gd name="connsiteY31" fmla="*/ 33455 h 50138"/>
                <a:gd name="connsiteX32" fmla="*/ 65631 w 97806"/>
                <a:gd name="connsiteY32" fmla="*/ 30883 h 50138"/>
                <a:gd name="connsiteX33" fmla="*/ 65837 w 97806"/>
                <a:gd name="connsiteY33" fmla="*/ 30197 h 50138"/>
                <a:gd name="connsiteX34" fmla="*/ 65494 w 97806"/>
                <a:gd name="connsiteY34" fmla="*/ 28380 h 50138"/>
                <a:gd name="connsiteX35" fmla="*/ 93783 w 97806"/>
                <a:gd name="connsiteY35" fmla="*/ 44153 h 50138"/>
                <a:gd name="connsiteX36" fmla="*/ 97315 w 97806"/>
                <a:gd name="connsiteY36" fmla="*/ 44153 h 50138"/>
                <a:gd name="connsiteX37" fmla="*/ 89668 w 97806"/>
                <a:gd name="connsiteY37" fmla="*/ 25602 h 50138"/>
                <a:gd name="connsiteX38" fmla="*/ 44611 w 97806"/>
                <a:gd name="connsiteY38" fmla="*/ 42885 h 50138"/>
                <a:gd name="connsiteX39" fmla="*/ 50029 w 97806"/>
                <a:gd name="connsiteY39" fmla="*/ 33489 h 50138"/>
                <a:gd name="connsiteX40" fmla="*/ 55035 w 97806"/>
                <a:gd name="connsiteY40" fmla="*/ 32632 h 50138"/>
                <a:gd name="connsiteX41" fmla="*/ 55584 w 97806"/>
                <a:gd name="connsiteY41" fmla="*/ 33181 h 50138"/>
                <a:gd name="connsiteX42" fmla="*/ 58739 w 97806"/>
                <a:gd name="connsiteY42" fmla="*/ 33866 h 50138"/>
                <a:gd name="connsiteX43" fmla="*/ 44611 w 97806"/>
                <a:gd name="connsiteY43" fmla="*/ 42885 h 50138"/>
                <a:gd name="connsiteX44" fmla="*/ 82810 w 97806"/>
                <a:gd name="connsiteY44" fmla="*/ 22311 h 50138"/>
                <a:gd name="connsiteX45" fmla="*/ 81953 w 97806"/>
                <a:gd name="connsiteY45" fmla="*/ 8698 h 50138"/>
                <a:gd name="connsiteX46" fmla="*/ 86651 w 97806"/>
                <a:gd name="connsiteY46" fmla="*/ 23785 h 50138"/>
                <a:gd name="connsiteX47" fmla="*/ 82810 w 97806"/>
                <a:gd name="connsiteY47" fmla="*/ 22311 h 5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7806" h="50138">
                  <a:moveTo>
                    <a:pt x="89668" y="25602"/>
                  </a:moveTo>
                  <a:cubicBezTo>
                    <a:pt x="92240" y="16173"/>
                    <a:pt x="87234" y="5954"/>
                    <a:pt x="79313" y="365"/>
                  </a:cubicBezTo>
                  <a:cubicBezTo>
                    <a:pt x="78147" y="-458"/>
                    <a:pt x="76501" y="228"/>
                    <a:pt x="75781" y="1257"/>
                  </a:cubicBezTo>
                  <a:cubicBezTo>
                    <a:pt x="71632" y="7326"/>
                    <a:pt x="71289" y="15041"/>
                    <a:pt x="74101" y="21591"/>
                  </a:cubicBezTo>
                  <a:cubicBezTo>
                    <a:pt x="64808" y="22002"/>
                    <a:pt x="56407" y="24471"/>
                    <a:pt x="47423" y="27420"/>
                  </a:cubicBezTo>
                  <a:cubicBezTo>
                    <a:pt x="46669" y="27660"/>
                    <a:pt x="45880" y="27866"/>
                    <a:pt x="45126" y="28106"/>
                  </a:cubicBezTo>
                  <a:cubicBezTo>
                    <a:pt x="44954" y="25980"/>
                    <a:pt x="44954" y="23957"/>
                    <a:pt x="45194" y="22002"/>
                  </a:cubicBezTo>
                  <a:cubicBezTo>
                    <a:pt x="45743" y="22859"/>
                    <a:pt x="46223" y="23751"/>
                    <a:pt x="46909" y="24574"/>
                  </a:cubicBezTo>
                  <a:cubicBezTo>
                    <a:pt x="47252" y="25020"/>
                    <a:pt x="47697" y="24985"/>
                    <a:pt x="48109" y="24848"/>
                  </a:cubicBezTo>
                  <a:cubicBezTo>
                    <a:pt x="48143" y="24883"/>
                    <a:pt x="48143" y="24917"/>
                    <a:pt x="48177" y="24917"/>
                  </a:cubicBezTo>
                  <a:cubicBezTo>
                    <a:pt x="50029" y="27386"/>
                    <a:pt x="54315" y="26014"/>
                    <a:pt x="53458" y="22757"/>
                  </a:cubicBezTo>
                  <a:cubicBezTo>
                    <a:pt x="51504" y="15556"/>
                    <a:pt x="48589" y="8252"/>
                    <a:pt x="43960" y="2251"/>
                  </a:cubicBezTo>
                  <a:cubicBezTo>
                    <a:pt x="42622" y="536"/>
                    <a:pt x="39193" y="845"/>
                    <a:pt x="39365" y="3451"/>
                  </a:cubicBezTo>
                  <a:cubicBezTo>
                    <a:pt x="39605" y="7017"/>
                    <a:pt x="40222" y="10446"/>
                    <a:pt x="41251" y="13704"/>
                  </a:cubicBezTo>
                  <a:cubicBezTo>
                    <a:pt x="38988" y="18642"/>
                    <a:pt x="38096" y="23648"/>
                    <a:pt x="38919" y="29100"/>
                  </a:cubicBezTo>
                  <a:cubicBezTo>
                    <a:pt x="38953" y="29306"/>
                    <a:pt x="39056" y="29477"/>
                    <a:pt x="39125" y="29649"/>
                  </a:cubicBezTo>
                  <a:cubicBezTo>
                    <a:pt x="31581" y="31192"/>
                    <a:pt x="24243" y="30883"/>
                    <a:pt x="17728" y="26391"/>
                  </a:cubicBezTo>
                  <a:cubicBezTo>
                    <a:pt x="18619" y="24265"/>
                    <a:pt x="18894" y="21899"/>
                    <a:pt x="18311" y="19807"/>
                  </a:cubicBezTo>
                  <a:cubicBezTo>
                    <a:pt x="17968" y="18573"/>
                    <a:pt x="16391" y="18265"/>
                    <a:pt x="15499" y="19087"/>
                  </a:cubicBezTo>
                  <a:cubicBezTo>
                    <a:pt x="14608" y="19910"/>
                    <a:pt x="13887" y="21145"/>
                    <a:pt x="13167" y="22345"/>
                  </a:cubicBezTo>
                  <a:cubicBezTo>
                    <a:pt x="12276" y="21351"/>
                    <a:pt x="11384" y="20356"/>
                    <a:pt x="10527" y="19156"/>
                  </a:cubicBezTo>
                  <a:cubicBezTo>
                    <a:pt x="6687" y="13738"/>
                    <a:pt x="5452" y="6675"/>
                    <a:pt x="1989" y="948"/>
                  </a:cubicBezTo>
                  <a:cubicBezTo>
                    <a:pt x="1440" y="57"/>
                    <a:pt x="0" y="434"/>
                    <a:pt x="0" y="1462"/>
                  </a:cubicBezTo>
                  <a:cubicBezTo>
                    <a:pt x="0" y="6709"/>
                    <a:pt x="1440" y="13190"/>
                    <a:pt x="4218" y="19019"/>
                  </a:cubicBezTo>
                  <a:cubicBezTo>
                    <a:pt x="309" y="20665"/>
                    <a:pt x="-754" y="24745"/>
                    <a:pt x="994" y="28517"/>
                  </a:cubicBezTo>
                  <a:cubicBezTo>
                    <a:pt x="3120" y="33146"/>
                    <a:pt x="9361" y="33764"/>
                    <a:pt x="13339" y="31500"/>
                  </a:cubicBezTo>
                  <a:cubicBezTo>
                    <a:pt x="13545" y="31397"/>
                    <a:pt x="13682" y="31157"/>
                    <a:pt x="13887" y="31055"/>
                  </a:cubicBezTo>
                  <a:cubicBezTo>
                    <a:pt x="15156" y="31912"/>
                    <a:pt x="16528" y="32632"/>
                    <a:pt x="17968" y="33146"/>
                  </a:cubicBezTo>
                  <a:cubicBezTo>
                    <a:pt x="25546" y="35855"/>
                    <a:pt x="32233" y="35924"/>
                    <a:pt x="39811" y="34792"/>
                  </a:cubicBezTo>
                  <a:cubicBezTo>
                    <a:pt x="37993" y="37810"/>
                    <a:pt x="37582" y="41616"/>
                    <a:pt x="39159" y="44805"/>
                  </a:cubicBezTo>
                  <a:cubicBezTo>
                    <a:pt x="42074" y="50668"/>
                    <a:pt x="48315" y="51423"/>
                    <a:pt x="53835" y="48405"/>
                  </a:cubicBezTo>
                  <a:cubicBezTo>
                    <a:pt x="59287" y="45422"/>
                    <a:pt x="62854" y="39318"/>
                    <a:pt x="64842" y="33455"/>
                  </a:cubicBezTo>
                  <a:cubicBezTo>
                    <a:pt x="66180" y="33215"/>
                    <a:pt x="66660" y="31672"/>
                    <a:pt x="65631" y="30883"/>
                  </a:cubicBezTo>
                  <a:cubicBezTo>
                    <a:pt x="65700" y="30643"/>
                    <a:pt x="65768" y="30403"/>
                    <a:pt x="65837" y="30197"/>
                  </a:cubicBezTo>
                  <a:cubicBezTo>
                    <a:pt x="66008" y="29580"/>
                    <a:pt x="65803" y="28963"/>
                    <a:pt x="65494" y="28380"/>
                  </a:cubicBezTo>
                  <a:cubicBezTo>
                    <a:pt x="77941" y="25843"/>
                    <a:pt x="90011" y="26871"/>
                    <a:pt x="93783" y="44153"/>
                  </a:cubicBezTo>
                  <a:cubicBezTo>
                    <a:pt x="94160" y="45902"/>
                    <a:pt x="96869" y="45799"/>
                    <a:pt x="97315" y="44153"/>
                  </a:cubicBezTo>
                  <a:cubicBezTo>
                    <a:pt x="99167" y="37055"/>
                    <a:pt x="95601" y="29957"/>
                    <a:pt x="89668" y="25602"/>
                  </a:cubicBezTo>
                  <a:close/>
                  <a:moveTo>
                    <a:pt x="44611" y="42885"/>
                  </a:moveTo>
                  <a:cubicBezTo>
                    <a:pt x="41868" y="38804"/>
                    <a:pt x="46497" y="34895"/>
                    <a:pt x="50029" y="33489"/>
                  </a:cubicBezTo>
                  <a:cubicBezTo>
                    <a:pt x="51606" y="32872"/>
                    <a:pt x="53321" y="32666"/>
                    <a:pt x="55035" y="32632"/>
                  </a:cubicBezTo>
                  <a:cubicBezTo>
                    <a:pt x="55207" y="32838"/>
                    <a:pt x="55378" y="33044"/>
                    <a:pt x="55584" y="33181"/>
                  </a:cubicBezTo>
                  <a:cubicBezTo>
                    <a:pt x="56647" y="33832"/>
                    <a:pt x="57676" y="33935"/>
                    <a:pt x="58739" y="33866"/>
                  </a:cubicBezTo>
                  <a:cubicBezTo>
                    <a:pt x="55275" y="40244"/>
                    <a:pt x="48760" y="49057"/>
                    <a:pt x="44611" y="42885"/>
                  </a:cubicBezTo>
                  <a:close/>
                  <a:moveTo>
                    <a:pt x="82810" y="22311"/>
                  </a:moveTo>
                  <a:cubicBezTo>
                    <a:pt x="83873" y="17750"/>
                    <a:pt x="83565" y="13155"/>
                    <a:pt x="81953" y="8698"/>
                  </a:cubicBezTo>
                  <a:cubicBezTo>
                    <a:pt x="85656" y="12744"/>
                    <a:pt x="87131" y="18127"/>
                    <a:pt x="86651" y="23785"/>
                  </a:cubicBezTo>
                  <a:cubicBezTo>
                    <a:pt x="85451" y="23168"/>
                    <a:pt x="84148" y="22688"/>
                    <a:pt x="82810" y="22311"/>
                  </a:cubicBezTo>
                  <a:close/>
                </a:path>
              </a:pathLst>
            </a:custGeom>
            <a:solidFill>
              <a:srgbClr val="1A1A1A"/>
            </a:solidFill>
            <a:ln w="3429" cap="flat">
              <a:noFill/>
              <a:prstDash val="solid"/>
              <a:miter/>
            </a:ln>
          </p:spPr>
          <p:txBody>
            <a:bodyPr rtlCol="0" anchor="ctr"/>
            <a:lstStyle/>
            <a:p>
              <a:endParaRPr lang="zh-CN" altLang="en-US"/>
            </a:p>
          </p:txBody>
        </p:sp>
        <p:sp>
          <p:nvSpPr>
            <p:cNvPr id="449" name="任意多边形: 形状 448">
              <a:extLst>
                <a:ext uri="{FF2B5EF4-FFF2-40B4-BE49-F238E27FC236}">
                  <a16:creationId xmlns:a16="http://schemas.microsoft.com/office/drawing/2014/main" id="{F0350E85-A6C2-2302-D657-A060097B572F}"/>
                </a:ext>
              </a:extLst>
            </p:cNvPr>
            <p:cNvSpPr/>
            <p:nvPr/>
          </p:nvSpPr>
          <p:spPr>
            <a:xfrm>
              <a:off x="4361352" y="2648275"/>
              <a:ext cx="5435" cy="9572"/>
            </a:xfrm>
            <a:custGeom>
              <a:avLst/>
              <a:gdLst>
                <a:gd name="connsiteX0" fmla="*/ 5313 w 5435"/>
                <a:gd name="connsiteY0" fmla="*/ 1103 h 9572"/>
                <a:gd name="connsiteX1" fmla="*/ 3359 w 5435"/>
                <a:gd name="connsiteY1" fmla="*/ 40 h 9572"/>
                <a:gd name="connsiteX2" fmla="*/ 1301 w 5435"/>
                <a:gd name="connsiteY2" fmla="*/ 8579 h 9572"/>
                <a:gd name="connsiteX3" fmla="*/ 5279 w 5435"/>
                <a:gd name="connsiteY3" fmla="*/ 6967 h 9572"/>
                <a:gd name="connsiteX4" fmla="*/ 5313 w 5435"/>
                <a:gd name="connsiteY4" fmla="*/ 1103 h 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5" h="9572">
                  <a:moveTo>
                    <a:pt x="5313" y="1103"/>
                  </a:moveTo>
                  <a:cubicBezTo>
                    <a:pt x="5142" y="246"/>
                    <a:pt x="4148" y="-131"/>
                    <a:pt x="3359" y="40"/>
                  </a:cubicBezTo>
                  <a:cubicBezTo>
                    <a:pt x="-687" y="863"/>
                    <a:pt x="-687" y="5801"/>
                    <a:pt x="1301" y="8579"/>
                  </a:cubicBezTo>
                  <a:cubicBezTo>
                    <a:pt x="2742" y="10567"/>
                    <a:pt x="5691" y="9333"/>
                    <a:pt x="5279" y="6967"/>
                  </a:cubicBezTo>
                  <a:cubicBezTo>
                    <a:pt x="4936" y="4910"/>
                    <a:pt x="5725" y="3058"/>
                    <a:pt x="5313" y="1103"/>
                  </a:cubicBezTo>
                  <a:close/>
                </a:path>
              </a:pathLst>
            </a:custGeom>
            <a:solidFill>
              <a:srgbClr val="1A1A1A"/>
            </a:solidFill>
            <a:ln w="3429" cap="flat">
              <a:noFill/>
              <a:prstDash val="solid"/>
              <a:miter/>
            </a:ln>
          </p:spPr>
          <p:txBody>
            <a:bodyPr rtlCol="0" anchor="ctr"/>
            <a:lstStyle/>
            <a:p>
              <a:endParaRPr lang="zh-CN" altLang="en-US"/>
            </a:p>
          </p:txBody>
        </p:sp>
        <p:sp>
          <p:nvSpPr>
            <p:cNvPr id="450" name="任意多边形: 形状 449">
              <a:extLst>
                <a:ext uri="{FF2B5EF4-FFF2-40B4-BE49-F238E27FC236}">
                  <a16:creationId xmlns:a16="http://schemas.microsoft.com/office/drawing/2014/main" id="{EC98B939-CBA3-7E00-B462-E129B1BAA9E1}"/>
                </a:ext>
              </a:extLst>
            </p:cNvPr>
            <p:cNvSpPr/>
            <p:nvPr/>
          </p:nvSpPr>
          <p:spPr>
            <a:xfrm>
              <a:off x="4017280" y="2660923"/>
              <a:ext cx="68113" cy="60045"/>
            </a:xfrm>
            <a:custGeom>
              <a:avLst/>
              <a:gdLst>
                <a:gd name="connsiteX0" fmla="*/ 39438 w 68113"/>
                <a:gd name="connsiteY0" fmla="*/ 2480 h 60045"/>
                <a:gd name="connsiteX1" fmla="*/ 16978 w 68113"/>
                <a:gd name="connsiteY1" fmla="*/ 24528 h 60045"/>
                <a:gd name="connsiteX2" fmla="*/ 9914 w 68113"/>
                <a:gd name="connsiteY2" fmla="*/ 39273 h 60045"/>
                <a:gd name="connsiteX3" fmla="*/ 553 w 68113"/>
                <a:gd name="connsiteY3" fmla="*/ 57755 h 60045"/>
                <a:gd name="connsiteX4" fmla="*/ 553 w 68113"/>
                <a:gd name="connsiteY4" fmla="*/ 59195 h 60045"/>
                <a:gd name="connsiteX5" fmla="*/ 5559 w 68113"/>
                <a:gd name="connsiteY5" fmla="*/ 60018 h 60045"/>
                <a:gd name="connsiteX6" fmla="*/ 7480 w 68113"/>
                <a:gd name="connsiteY6" fmla="*/ 58955 h 60045"/>
                <a:gd name="connsiteX7" fmla="*/ 33471 w 68113"/>
                <a:gd name="connsiteY7" fmla="*/ 12527 h 60045"/>
                <a:gd name="connsiteX8" fmla="*/ 60183 w 68113"/>
                <a:gd name="connsiteY8" fmla="*/ 12046 h 60045"/>
                <a:gd name="connsiteX9" fmla="*/ 62104 w 68113"/>
                <a:gd name="connsiteY9" fmla="*/ 31249 h 60045"/>
                <a:gd name="connsiteX10" fmla="*/ 47187 w 68113"/>
                <a:gd name="connsiteY10" fmla="*/ 47536 h 60045"/>
                <a:gd name="connsiteX11" fmla="*/ 40604 w 68113"/>
                <a:gd name="connsiteY11" fmla="*/ 48531 h 60045"/>
                <a:gd name="connsiteX12" fmla="*/ 44067 w 68113"/>
                <a:gd name="connsiteY12" fmla="*/ 36907 h 60045"/>
                <a:gd name="connsiteX13" fmla="*/ 43724 w 68113"/>
                <a:gd name="connsiteY13" fmla="*/ 37798 h 60045"/>
                <a:gd name="connsiteX14" fmla="*/ 49176 w 68113"/>
                <a:gd name="connsiteY14" fmla="*/ 40027 h 60045"/>
                <a:gd name="connsiteX15" fmla="*/ 51028 w 68113"/>
                <a:gd name="connsiteY15" fmla="*/ 36667 h 60045"/>
                <a:gd name="connsiteX16" fmla="*/ 49073 w 68113"/>
                <a:gd name="connsiteY16" fmla="*/ 32038 h 60045"/>
                <a:gd name="connsiteX17" fmla="*/ 26442 w 68113"/>
                <a:gd name="connsiteY17" fmla="*/ 35844 h 60045"/>
                <a:gd name="connsiteX18" fmla="*/ 29117 w 68113"/>
                <a:gd name="connsiteY18" fmla="*/ 50965 h 60045"/>
                <a:gd name="connsiteX19" fmla="*/ 67933 w 68113"/>
                <a:gd name="connsiteY19" fmla="*/ 28334 h 60045"/>
                <a:gd name="connsiteX20" fmla="*/ 39438 w 68113"/>
                <a:gd name="connsiteY20" fmla="*/ 2480 h 6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113" h="60045">
                  <a:moveTo>
                    <a:pt x="39438" y="2480"/>
                  </a:moveTo>
                  <a:cubicBezTo>
                    <a:pt x="29391" y="7383"/>
                    <a:pt x="22704" y="15304"/>
                    <a:pt x="16978" y="24528"/>
                  </a:cubicBezTo>
                  <a:cubicBezTo>
                    <a:pt x="14098" y="29157"/>
                    <a:pt x="12006" y="34266"/>
                    <a:pt x="9914" y="39273"/>
                  </a:cubicBezTo>
                  <a:cubicBezTo>
                    <a:pt x="7720" y="44553"/>
                    <a:pt x="7240" y="56898"/>
                    <a:pt x="553" y="57755"/>
                  </a:cubicBezTo>
                  <a:cubicBezTo>
                    <a:pt x="-201" y="57858"/>
                    <a:pt x="-167" y="59092"/>
                    <a:pt x="553" y="59195"/>
                  </a:cubicBezTo>
                  <a:cubicBezTo>
                    <a:pt x="2233" y="59470"/>
                    <a:pt x="3879" y="59744"/>
                    <a:pt x="5559" y="60018"/>
                  </a:cubicBezTo>
                  <a:cubicBezTo>
                    <a:pt x="6485" y="60155"/>
                    <a:pt x="7137" y="59778"/>
                    <a:pt x="7480" y="58955"/>
                  </a:cubicBezTo>
                  <a:cubicBezTo>
                    <a:pt x="14646" y="42393"/>
                    <a:pt x="19893" y="25488"/>
                    <a:pt x="33471" y="12527"/>
                  </a:cubicBezTo>
                  <a:cubicBezTo>
                    <a:pt x="40124" y="6183"/>
                    <a:pt x="52811" y="1485"/>
                    <a:pt x="60183" y="12046"/>
                  </a:cubicBezTo>
                  <a:cubicBezTo>
                    <a:pt x="63818" y="17293"/>
                    <a:pt x="63167" y="25454"/>
                    <a:pt x="62104" y="31249"/>
                  </a:cubicBezTo>
                  <a:cubicBezTo>
                    <a:pt x="60663" y="39101"/>
                    <a:pt x="54594" y="44656"/>
                    <a:pt x="47187" y="47536"/>
                  </a:cubicBezTo>
                  <a:cubicBezTo>
                    <a:pt x="44993" y="47879"/>
                    <a:pt x="42798" y="48222"/>
                    <a:pt x="40604" y="48531"/>
                  </a:cubicBezTo>
                  <a:cubicBezTo>
                    <a:pt x="36146" y="38793"/>
                    <a:pt x="37312" y="34952"/>
                    <a:pt x="44067" y="36907"/>
                  </a:cubicBezTo>
                  <a:cubicBezTo>
                    <a:pt x="43964" y="37215"/>
                    <a:pt x="43827" y="37524"/>
                    <a:pt x="43724" y="37798"/>
                  </a:cubicBezTo>
                  <a:cubicBezTo>
                    <a:pt x="42558" y="40884"/>
                    <a:pt x="47599" y="42873"/>
                    <a:pt x="49176" y="40027"/>
                  </a:cubicBezTo>
                  <a:cubicBezTo>
                    <a:pt x="49793" y="38896"/>
                    <a:pt x="50411" y="37798"/>
                    <a:pt x="51028" y="36667"/>
                  </a:cubicBezTo>
                  <a:cubicBezTo>
                    <a:pt x="51988" y="34952"/>
                    <a:pt x="51199" y="32483"/>
                    <a:pt x="49073" y="32038"/>
                  </a:cubicBezTo>
                  <a:cubicBezTo>
                    <a:pt x="42284" y="30529"/>
                    <a:pt x="30934" y="28471"/>
                    <a:pt x="26442" y="35844"/>
                  </a:cubicBezTo>
                  <a:cubicBezTo>
                    <a:pt x="23459" y="40747"/>
                    <a:pt x="22807" y="47845"/>
                    <a:pt x="29117" y="50965"/>
                  </a:cubicBezTo>
                  <a:cubicBezTo>
                    <a:pt x="46056" y="59367"/>
                    <a:pt x="65944" y="45959"/>
                    <a:pt x="67933" y="28334"/>
                  </a:cubicBezTo>
                  <a:cubicBezTo>
                    <a:pt x="69682" y="12286"/>
                    <a:pt x="58606" y="-6916"/>
                    <a:pt x="39438" y="2480"/>
                  </a:cubicBezTo>
                  <a:close/>
                </a:path>
              </a:pathLst>
            </a:custGeom>
            <a:solidFill>
              <a:srgbClr val="1A1A1A"/>
            </a:solidFill>
            <a:ln w="3429" cap="flat">
              <a:noFill/>
              <a:prstDash val="solid"/>
              <a:miter/>
            </a:ln>
          </p:spPr>
          <p:txBody>
            <a:bodyPr rtlCol="0" anchor="ctr"/>
            <a:lstStyle/>
            <a:p>
              <a:endParaRPr lang="zh-CN" altLang="en-US"/>
            </a:p>
          </p:txBody>
        </p:sp>
        <p:sp>
          <p:nvSpPr>
            <p:cNvPr id="451" name="任意多边形: 形状 450">
              <a:extLst>
                <a:ext uri="{FF2B5EF4-FFF2-40B4-BE49-F238E27FC236}">
                  <a16:creationId xmlns:a16="http://schemas.microsoft.com/office/drawing/2014/main" id="{8B51912C-2673-C531-C15A-DBFDA5E47884}"/>
                </a:ext>
              </a:extLst>
            </p:cNvPr>
            <p:cNvSpPr/>
            <p:nvPr/>
          </p:nvSpPr>
          <p:spPr>
            <a:xfrm>
              <a:off x="3853104" y="2396866"/>
              <a:ext cx="3429" cy="1371"/>
            </a:xfrm>
            <a:custGeom>
              <a:avLst/>
              <a:gdLst>
                <a:gd name="connsiteX0" fmla="*/ 0 w 3429"/>
                <a:gd name="connsiteY0" fmla="*/ 0 h 1371"/>
                <a:gd name="connsiteX1" fmla="*/ 0 w 3429"/>
                <a:gd name="connsiteY1" fmla="*/ 1372 h 1371"/>
                <a:gd name="connsiteX2" fmla="*/ 0 w 3429"/>
                <a:gd name="connsiteY2" fmla="*/ 0 h 1371"/>
              </a:gdLst>
              <a:ahLst/>
              <a:cxnLst>
                <a:cxn ang="0">
                  <a:pos x="connsiteX0" y="connsiteY0"/>
                </a:cxn>
                <a:cxn ang="0">
                  <a:pos x="connsiteX1" y="connsiteY1"/>
                </a:cxn>
                <a:cxn ang="0">
                  <a:pos x="connsiteX2" y="connsiteY2"/>
                </a:cxn>
              </a:cxnLst>
              <a:rect l="l" t="t" r="r" b="b"/>
              <a:pathLst>
                <a:path w="3429" h="1371">
                  <a:moveTo>
                    <a:pt x="0" y="0"/>
                  </a:moveTo>
                  <a:lnTo>
                    <a:pt x="0" y="1372"/>
                  </a:lnTo>
                  <a:lnTo>
                    <a:pt x="0" y="0"/>
                  </a:lnTo>
                  <a:close/>
                </a:path>
              </a:pathLst>
            </a:custGeom>
            <a:solidFill>
              <a:srgbClr val="1A1A1A"/>
            </a:solidFill>
            <a:ln w="3429" cap="flat">
              <a:noFill/>
              <a:prstDash val="solid"/>
              <a:miter/>
            </a:ln>
          </p:spPr>
          <p:txBody>
            <a:bodyPr rtlCol="0" anchor="ctr"/>
            <a:lstStyle/>
            <a:p>
              <a:endParaRPr lang="zh-CN" altLang="en-US"/>
            </a:p>
          </p:txBody>
        </p:sp>
      </p:grpSp>
      <p:sp>
        <p:nvSpPr>
          <p:cNvPr id="454" name="任意多边形: 形状 453">
            <a:extLst>
              <a:ext uri="{FF2B5EF4-FFF2-40B4-BE49-F238E27FC236}">
                <a16:creationId xmlns:a16="http://schemas.microsoft.com/office/drawing/2014/main" id="{CC907123-9D94-53DD-4C73-0C244C1EF8C5}"/>
              </a:ext>
            </a:extLst>
          </p:cNvPr>
          <p:cNvSpPr/>
          <p:nvPr/>
        </p:nvSpPr>
        <p:spPr>
          <a:xfrm rot="353946">
            <a:off x="6566959" y="6137096"/>
            <a:ext cx="3755362" cy="442259"/>
          </a:xfrm>
          <a:custGeom>
            <a:avLst/>
            <a:gdLst>
              <a:gd name="connsiteX0" fmla="*/ 14658 w 2406879"/>
              <a:gd name="connsiteY0" fmla="*/ 275993 h 321141"/>
              <a:gd name="connsiteX1" fmla="*/ 17230 w 2406879"/>
              <a:gd name="connsiteY1" fmla="*/ 273993 h 321141"/>
              <a:gd name="connsiteX2" fmla="*/ 18945 w 2406879"/>
              <a:gd name="connsiteY2" fmla="*/ 271897 h 321141"/>
              <a:gd name="connsiteX3" fmla="*/ 25707 w 2406879"/>
              <a:gd name="connsiteY3" fmla="*/ 278565 h 321141"/>
              <a:gd name="connsiteX4" fmla="*/ 28184 w 2406879"/>
              <a:gd name="connsiteY4" fmla="*/ 274469 h 321141"/>
              <a:gd name="connsiteX5" fmla="*/ 33804 w 2406879"/>
              <a:gd name="connsiteY5" fmla="*/ 278660 h 321141"/>
              <a:gd name="connsiteX6" fmla="*/ 50187 w 2406879"/>
              <a:gd name="connsiteY6" fmla="*/ 280470 h 321141"/>
              <a:gd name="connsiteX7" fmla="*/ 54282 w 2406879"/>
              <a:gd name="connsiteY7" fmla="*/ 280184 h 321141"/>
              <a:gd name="connsiteX8" fmla="*/ 60093 w 2406879"/>
              <a:gd name="connsiteY8" fmla="*/ 281327 h 321141"/>
              <a:gd name="connsiteX9" fmla="*/ 66855 w 2406879"/>
              <a:gd name="connsiteY9" fmla="*/ 282946 h 321141"/>
              <a:gd name="connsiteX10" fmla="*/ 72761 w 2406879"/>
              <a:gd name="connsiteY10" fmla="*/ 282851 h 321141"/>
              <a:gd name="connsiteX11" fmla="*/ 74856 w 2406879"/>
              <a:gd name="connsiteY11" fmla="*/ 283804 h 321141"/>
              <a:gd name="connsiteX12" fmla="*/ 87429 w 2406879"/>
              <a:gd name="connsiteY12" fmla="*/ 284185 h 321141"/>
              <a:gd name="connsiteX13" fmla="*/ 90573 w 2406879"/>
              <a:gd name="connsiteY13" fmla="*/ 284185 h 321141"/>
              <a:gd name="connsiteX14" fmla="*/ 103146 w 2406879"/>
              <a:gd name="connsiteY14" fmla="*/ 283232 h 321141"/>
              <a:gd name="connsiteX15" fmla="*/ 108099 w 2406879"/>
              <a:gd name="connsiteY15" fmla="*/ 284661 h 321141"/>
              <a:gd name="connsiteX16" fmla="*/ 127911 w 2406879"/>
              <a:gd name="connsiteY16" fmla="*/ 281422 h 321141"/>
              <a:gd name="connsiteX17" fmla="*/ 134197 w 2406879"/>
              <a:gd name="connsiteY17" fmla="*/ 281994 h 321141"/>
              <a:gd name="connsiteX18" fmla="*/ 152580 w 2406879"/>
              <a:gd name="connsiteY18" fmla="*/ 280280 h 321141"/>
              <a:gd name="connsiteX19" fmla="*/ 161343 w 2406879"/>
              <a:gd name="connsiteY19" fmla="*/ 280280 h 321141"/>
              <a:gd name="connsiteX20" fmla="*/ 167249 w 2406879"/>
              <a:gd name="connsiteY20" fmla="*/ 280375 h 321141"/>
              <a:gd name="connsiteX21" fmla="*/ 177917 w 2406879"/>
              <a:gd name="connsiteY21" fmla="*/ 280089 h 321141"/>
              <a:gd name="connsiteX22" fmla="*/ 180203 w 2406879"/>
              <a:gd name="connsiteY22" fmla="*/ 279708 h 321141"/>
              <a:gd name="connsiteX23" fmla="*/ 185727 w 2406879"/>
              <a:gd name="connsiteY23" fmla="*/ 279517 h 321141"/>
              <a:gd name="connsiteX24" fmla="*/ 192014 w 2406879"/>
              <a:gd name="connsiteY24" fmla="*/ 276755 h 321141"/>
              <a:gd name="connsiteX25" fmla="*/ 194014 w 2406879"/>
              <a:gd name="connsiteY25" fmla="*/ 276469 h 321141"/>
              <a:gd name="connsiteX26" fmla="*/ 207921 w 2406879"/>
              <a:gd name="connsiteY26" fmla="*/ 276755 h 321141"/>
              <a:gd name="connsiteX27" fmla="*/ 228685 w 2406879"/>
              <a:gd name="connsiteY27" fmla="*/ 271707 h 321141"/>
              <a:gd name="connsiteX28" fmla="*/ 230590 w 2406879"/>
              <a:gd name="connsiteY28" fmla="*/ 272945 h 321141"/>
              <a:gd name="connsiteX29" fmla="*/ 238496 w 2406879"/>
              <a:gd name="connsiteY29" fmla="*/ 272469 h 321141"/>
              <a:gd name="connsiteX30" fmla="*/ 248592 w 2406879"/>
              <a:gd name="connsiteY30" fmla="*/ 269611 h 321141"/>
              <a:gd name="connsiteX31" fmla="*/ 259070 w 2406879"/>
              <a:gd name="connsiteY31" fmla="*/ 267706 h 321141"/>
              <a:gd name="connsiteX32" fmla="*/ 268976 w 2406879"/>
              <a:gd name="connsiteY32" fmla="*/ 266659 h 321141"/>
              <a:gd name="connsiteX33" fmla="*/ 269928 w 2406879"/>
              <a:gd name="connsiteY33" fmla="*/ 267326 h 321141"/>
              <a:gd name="connsiteX34" fmla="*/ 281454 w 2406879"/>
              <a:gd name="connsiteY34" fmla="*/ 264182 h 321141"/>
              <a:gd name="connsiteX35" fmla="*/ 293741 w 2406879"/>
              <a:gd name="connsiteY35" fmla="*/ 262849 h 321141"/>
              <a:gd name="connsiteX36" fmla="*/ 297551 w 2406879"/>
              <a:gd name="connsiteY36" fmla="*/ 261134 h 321141"/>
              <a:gd name="connsiteX37" fmla="*/ 317172 w 2406879"/>
              <a:gd name="connsiteY37" fmla="*/ 255705 h 321141"/>
              <a:gd name="connsiteX38" fmla="*/ 323173 w 2406879"/>
              <a:gd name="connsiteY38" fmla="*/ 254943 h 321141"/>
              <a:gd name="connsiteX39" fmla="*/ 328126 w 2406879"/>
              <a:gd name="connsiteY39" fmla="*/ 251895 h 321141"/>
              <a:gd name="connsiteX40" fmla="*/ 330984 w 2406879"/>
              <a:gd name="connsiteY40" fmla="*/ 250752 h 321141"/>
              <a:gd name="connsiteX41" fmla="*/ 337270 w 2406879"/>
              <a:gd name="connsiteY41" fmla="*/ 254371 h 321141"/>
              <a:gd name="connsiteX42" fmla="*/ 349653 w 2406879"/>
              <a:gd name="connsiteY42" fmla="*/ 246085 h 321141"/>
              <a:gd name="connsiteX43" fmla="*/ 361083 w 2406879"/>
              <a:gd name="connsiteY43" fmla="*/ 239893 h 321141"/>
              <a:gd name="connsiteX44" fmla="*/ 377751 w 2406879"/>
              <a:gd name="connsiteY44" fmla="*/ 238655 h 321141"/>
              <a:gd name="connsiteX45" fmla="*/ 400326 w 2406879"/>
              <a:gd name="connsiteY45" fmla="*/ 224939 h 321141"/>
              <a:gd name="connsiteX46" fmla="*/ 406803 w 2406879"/>
              <a:gd name="connsiteY46" fmla="*/ 225225 h 321141"/>
              <a:gd name="connsiteX47" fmla="*/ 410327 w 2406879"/>
              <a:gd name="connsiteY47" fmla="*/ 225415 h 321141"/>
              <a:gd name="connsiteX48" fmla="*/ 411279 w 2406879"/>
              <a:gd name="connsiteY48" fmla="*/ 212842 h 321141"/>
              <a:gd name="connsiteX49" fmla="*/ 409279 w 2406879"/>
              <a:gd name="connsiteY49" fmla="*/ 208556 h 321141"/>
              <a:gd name="connsiteX50" fmla="*/ 403088 w 2406879"/>
              <a:gd name="connsiteY50" fmla="*/ 193888 h 321141"/>
              <a:gd name="connsiteX51" fmla="*/ 397659 w 2406879"/>
              <a:gd name="connsiteY51" fmla="*/ 160074 h 321141"/>
              <a:gd name="connsiteX52" fmla="*/ 398897 w 2406879"/>
              <a:gd name="connsiteY52" fmla="*/ 152930 h 321141"/>
              <a:gd name="connsiteX53" fmla="*/ 401373 w 2406879"/>
              <a:gd name="connsiteY53" fmla="*/ 131499 h 321141"/>
              <a:gd name="connsiteX54" fmla="*/ 400516 w 2406879"/>
              <a:gd name="connsiteY54" fmla="*/ 127594 h 321141"/>
              <a:gd name="connsiteX55" fmla="*/ 402802 w 2406879"/>
              <a:gd name="connsiteY55" fmla="*/ 115973 h 321141"/>
              <a:gd name="connsiteX56" fmla="*/ 404040 w 2406879"/>
              <a:gd name="connsiteY56" fmla="*/ 112259 h 321141"/>
              <a:gd name="connsiteX57" fmla="*/ 409660 w 2406879"/>
              <a:gd name="connsiteY57" fmla="*/ 102257 h 321141"/>
              <a:gd name="connsiteX58" fmla="*/ 413661 w 2406879"/>
              <a:gd name="connsiteY58" fmla="*/ 93209 h 321141"/>
              <a:gd name="connsiteX59" fmla="*/ 420328 w 2406879"/>
              <a:gd name="connsiteY59" fmla="*/ 87493 h 321141"/>
              <a:gd name="connsiteX60" fmla="*/ 420709 w 2406879"/>
              <a:gd name="connsiteY60" fmla="*/ 86636 h 321141"/>
              <a:gd name="connsiteX61" fmla="*/ 423376 w 2406879"/>
              <a:gd name="connsiteY61" fmla="*/ 80445 h 321141"/>
              <a:gd name="connsiteX62" fmla="*/ 443950 w 2406879"/>
              <a:gd name="connsiteY62" fmla="*/ 61014 h 321141"/>
              <a:gd name="connsiteX63" fmla="*/ 446046 w 2406879"/>
              <a:gd name="connsiteY63" fmla="*/ 56537 h 321141"/>
              <a:gd name="connsiteX64" fmla="*/ 453189 w 2406879"/>
              <a:gd name="connsiteY64" fmla="*/ 49584 h 321141"/>
              <a:gd name="connsiteX65" fmla="*/ 461667 w 2406879"/>
              <a:gd name="connsiteY65" fmla="*/ 44345 h 321141"/>
              <a:gd name="connsiteX66" fmla="*/ 465286 w 2406879"/>
              <a:gd name="connsiteY66" fmla="*/ 41392 h 321141"/>
              <a:gd name="connsiteX67" fmla="*/ 468144 w 2406879"/>
              <a:gd name="connsiteY67" fmla="*/ 37201 h 321141"/>
              <a:gd name="connsiteX68" fmla="*/ 472620 w 2406879"/>
              <a:gd name="connsiteY68" fmla="*/ 37582 h 321141"/>
              <a:gd name="connsiteX69" fmla="*/ 477383 w 2406879"/>
              <a:gd name="connsiteY69" fmla="*/ 34154 h 321141"/>
              <a:gd name="connsiteX70" fmla="*/ 489384 w 2406879"/>
              <a:gd name="connsiteY70" fmla="*/ 25962 h 321141"/>
              <a:gd name="connsiteX71" fmla="*/ 494623 w 2406879"/>
              <a:gd name="connsiteY71" fmla="*/ 22914 h 321141"/>
              <a:gd name="connsiteX72" fmla="*/ 516531 w 2406879"/>
              <a:gd name="connsiteY72" fmla="*/ 13294 h 321141"/>
              <a:gd name="connsiteX73" fmla="*/ 521293 w 2406879"/>
              <a:gd name="connsiteY73" fmla="*/ 10246 h 321141"/>
              <a:gd name="connsiteX74" fmla="*/ 530151 w 2406879"/>
              <a:gd name="connsiteY74" fmla="*/ 7198 h 321141"/>
              <a:gd name="connsiteX75" fmla="*/ 544344 w 2406879"/>
              <a:gd name="connsiteY75" fmla="*/ 2245 h 321141"/>
              <a:gd name="connsiteX76" fmla="*/ 557107 w 2406879"/>
              <a:gd name="connsiteY76" fmla="*/ 1102 h 321141"/>
              <a:gd name="connsiteX77" fmla="*/ 559679 w 2406879"/>
              <a:gd name="connsiteY77" fmla="*/ 1197 h 321141"/>
              <a:gd name="connsiteX78" fmla="*/ 565013 w 2406879"/>
              <a:gd name="connsiteY78" fmla="*/ 1197 h 321141"/>
              <a:gd name="connsiteX79" fmla="*/ 585777 w 2406879"/>
              <a:gd name="connsiteY79" fmla="*/ 721 h 321141"/>
              <a:gd name="connsiteX80" fmla="*/ 591016 w 2406879"/>
              <a:gd name="connsiteY80" fmla="*/ 1102 h 321141"/>
              <a:gd name="connsiteX81" fmla="*/ 596350 w 2406879"/>
              <a:gd name="connsiteY81" fmla="*/ 1483 h 321141"/>
              <a:gd name="connsiteX82" fmla="*/ 611876 w 2406879"/>
              <a:gd name="connsiteY82" fmla="*/ 2911 h 321141"/>
              <a:gd name="connsiteX83" fmla="*/ 627211 w 2406879"/>
              <a:gd name="connsiteY83" fmla="*/ 9388 h 321141"/>
              <a:gd name="connsiteX84" fmla="*/ 654167 w 2406879"/>
              <a:gd name="connsiteY84" fmla="*/ 26534 h 321141"/>
              <a:gd name="connsiteX85" fmla="*/ 654834 w 2406879"/>
              <a:gd name="connsiteY85" fmla="*/ 31201 h 321141"/>
              <a:gd name="connsiteX86" fmla="*/ 655405 w 2406879"/>
              <a:gd name="connsiteY86" fmla="*/ 35011 h 321141"/>
              <a:gd name="connsiteX87" fmla="*/ 663882 w 2406879"/>
              <a:gd name="connsiteY87" fmla="*/ 45488 h 321141"/>
              <a:gd name="connsiteX88" fmla="*/ 665502 w 2406879"/>
              <a:gd name="connsiteY88" fmla="*/ 48441 h 321141"/>
              <a:gd name="connsiteX89" fmla="*/ 670264 w 2406879"/>
              <a:gd name="connsiteY89" fmla="*/ 58347 h 321141"/>
              <a:gd name="connsiteX90" fmla="*/ 671312 w 2406879"/>
              <a:gd name="connsiteY90" fmla="*/ 61109 h 321141"/>
              <a:gd name="connsiteX91" fmla="*/ 677313 w 2406879"/>
              <a:gd name="connsiteY91" fmla="*/ 64252 h 321141"/>
              <a:gd name="connsiteX92" fmla="*/ 678265 w 2406879"/>
              <a:gd name="connsiteY92" fmla="*/ 69586 h 321141"/>
              <a:gd name="connsiteX93" fmla="*/ 680456 w 2406879"/>
              <a:gd name="connsiteY93" fmla="*/ 75016 h 321141"/>
              <a:gd name="connsiteX94" fmla="*/ 683409 w 2406879"/>
              <a:gd name="connsiteY94" fmla="*/ 89017 h 321141"/>
              <a:gd name="connsiteX95" fmla="*/ 683313 w 2406879"/>
              <a:gd name="connsiteY95" fmla="*/ 94351 h 321141"/>
              <a:gd name="connsiteX96" fmla="*/ 675598 w 2406879"/>
              <a:gd name="connsiteY96" fmla="*/ 120640 h 321141"/>
              <a:gd name="connsiteX97" fmla="*/ 672931 w 2406879"/>
              <a:gd name="connsiteY97" fmla="*/ 128451 h 321141"/>
              <a:gd name="connsiteX98" fmla="*/ 670931 w 2406879"/>
              <a:gd name="connsiteY98" fmla="*/ 134166 h 321141"/>
              <a:gd name="connsiteX99" fmla="*/ 655881 w 2406879"/>
              <a:gd name="connsiteY99" fmla="*/ 150454 h 321141"/>
              <a:gd name="connsiteX100" fmla="*/ 651309 w 2406879"/>
              <a:gd name="connsiteY100" fmla="*/ 152549 h 321141"/>
              <a:gd name="connsiteX101" fmla="*/ 647309 w 2406879"/>
              <a:gd name="connsiteY101" fmla="*/ 154359 h 321141"/>
              <a:gd name="connsiteX102" fmla="*/ 635593 w 2406879"/>
              <a:gd name="connsiteY102" fmla="*/ 165694 h 321141"/>
              <a:gd name="connsiteX103" fmla="*/ 620163 w 2406879"/>
              <a:gd name="connsiteY103" fmla="*/ 178171 h 321141"/>
              <a:gd name="connsiteX104" fmla="*/ 612543 w 2406879"/>
              <a:gd name="connsiteY104" fmla="*/ 186077 h 321141"/>
              <a:gd name="connsiteX105" fmla="*/ 601017 w 2406879"/>
              <a:gd name="connsiteY105" fmla="*/ 190935 h 321141"/>
              <a:gd name="connsiteX106" fmla="*/ 568347 w 2406879"/>
              <a:gd name="connsiteY106" fmla="*/ 217796 h 321141"/>
              <a:gd name="connsiteX107" fmla="*/ 555297 w 2406879"/>
              <a:gd name="connsiteY107" fmla="*/ 225225 h 321141"/>
              <a:gd name="connsiteX108" fmla="*/ 505672 w 2406879"/>
              <a:gd name="connsiteY108" fmla="*/ 251609 h 321141"/>
              <a:gd name="connsiteX109" fmla="*/ 502719 w 2406879"/>
              <a:gd name="connsiteY109" fmla="*/ 253133 h 321141"/>
              <a:gd name="connsiteX110" fmla="*/ 508244 w 2406879"/>
              <a:gd name="connsiteY110" fmla="*/ 261039 h 321141"/>
              <a:gd name="connsiteX111" fmla="*/ 551773 w 2406879"/>
              <a:gd name="connsiteY111" fmla="*/ 273993 h 321141"/>
              <a:gd name="connsiteX112" fmla="*/ 560727 w 2406879"/>
              <a:gd name="connsiteY112" fmla="*/ 275612 h 321141"/>
              <a:gd name="connsiteX113" fmla="*/ 565965 w 2406879"/>
              <a:gd name="connsiteY113" fmla="*/ 276565 h 321141"/>
              <a:gd name="connsiteX114" fmla="*/ 581491 w 2406879"/>
              <a:gd name="connsiteY114" fmla="*/ 277041 h 321141"/>
              <a:gd name="connsiteX115" fmla="*/ 595969 w 2406879"/>
              <a:gd name="connsiteY115" fmla="*/ 277041 h 321141"/>
              <a:gd name="connsiteX116" fmla="*/ 597969 w 2406879"/>
              <a:gd name="connsiteY116" fmla="*/ 277803 h 321141"/>
              <a:gd name="connsiteX117" fmla="*/ 604065 w 2406879"/>
              <a:gd name="connsiteY117" fmla="*/ 276851 h 321141"/>
              <a:gd name="connsiteX118" fmla="*/ 605780 w 2406879"/>
              <a:gd name="connsiteY118" fmla="*/ 277136 h 321141"/>
              <a:gd name="connsiteX119" fmla="*/ 621877 w 2406879"/>
              <a:gd name="connsiteY119" fmla="*/ 274660 h 321141"/>
              <a:gd name="connsiteX120" fmla="*/ 625497 w 2406879"/>
              <a:gd name="connsiteY120" fmla="*/ 273802 h 321141"/>
              <a:gd name="connsiteX121" fmla="*/ 643975 w 2406879"/>
              <a:gd name="connsiteY121" fmla="*/ 273517 h 321141"/>
              <a:gd name="connsiteX122" fmla="*/ 644356 w 2406879"/>
              <a:gd name="connsiteY122" fmla="*/ 273802 h 321141"/>
              <a:gd name="connsiteX123" fmla="*/ 658263 w 2406879"/>
              <a:gd name="connsiteY123" fmla="*/ 270373 h 321141"/>
              <a:gd name="connsiteX124" fmla="*/ 678741 w 2406879"/>
              <a:gd name="connsiteY124" fmla="*/ 260563 h 321141"/>
              <a:gd name="connsiteX125" fmla="*/ 683980 w 2406879"/>
              <a:gd name="connsiteY125" fmla="*/ 264563 h 321141"/>
              <a:gd name="connsiteX126" fmla="*/ 687123 w 2406879"/>
              <a:gd name="connsiteY126" fmla="*/ 266944 h 321141"/>
              <a:gd name="connsiteX127" fmla="*/ 701220 w 2406879"/>
              <a:gd name="connsiteY127" fmla="*/ 262563 h 321141"/>
              <a:gd name="connsiteX128" fmla="*/ 726366 w 2406879"/>
              <a:gd name="connsiteY128" fmla="*/ 255514 h 321141"/>
              <a:gd name="connsiteX129" fmla="*/ 729700 w 2406879"/>
              <a:gd name="connsiteY129" fmla="*/ 253514 h 321141"/>
              <a:gd name="connsiteX130" fmla="*/ 736749 w 2406879"/>
              <a:gd name="connsiteY130" fmla="*/ 254181 h 321141"/>
              <a:gd name="connsiteX131" fmla="*/ 739606 w 2406879"/>
              <a:gd name="connsiteY131" fmla="*/ 245704 h 321141"/>
              <a:gd name="connsiteX132" fmla="*/ 758085 w 2406879"/>
              <a:gd name="connsiteY132" fmla="*/ 244846 h 321141"/>
              <a:gd name="connsiteX133" fmla="*/ 763323 w 2406879"/>
              <a:gd name="connsiteY133" fmla="*/ 245799 h 321141"/>
              <a:gd name="connsiteX134" fmla="*/ 772753 w 2406879"/>
              <a:gd name="connsiteY134" fmla="*/ 240751 h 321141"/>
              <a:gd name="connsiteX135" fmla="*/ 795137 w 2406879"/>
              <a:gd name="connsiteY135" fmla="*/ 233797 h 321141"/>
              <a:gd name="connsiteX136" fmla="*/ 800376 w 2406879"/>
              <a:gd name="connsiteY136" fmla="*/ 232273 h 321141"/>
              <a:gd name="connsiteX137" fmla="*/ 811901 w 2406879"/>
              <a:gd name="connsiteY137" fmla="*/ 229321 h 321141"/>
              <a:gd name="connsiteX138" fmla="*/ 817997 w 2406879"/>
              <a:gd name="connsiteY138" fmla="*/ 226368 h 321141"/>
              <a:gd name="connsiteX139" fmla="*/ 819235 w 2406879"/>
              <a:gd name="connsiteY139" fmla="*/ 225987 h 321141"/>
              <a:gd name="connsiteX140" fmla="*/ 824855 w 2406879"/>
              <a:gd name="connsiteY140" fmla="*/ 221510 h 321141"/>
              <a:gd name="connsiteX141" fmla="*/ 829141 w 2406879"/>
              <a:gd name="connsiteY141" fmla="*/ 224749 h 321141"/>
              <a:gd name="connsiteX142" fmla="*/ 835618 w 2406879"/>
              <a:gd name="connsiteY142" fmla="*/ 221320 h 321141"/>
              <a:gd name="connsiteX143" fmla="*/ 837618 w 2406879"/>
              <a:gd name="connsiteY143" fmla="*/ 220748 h 321141"/>
              <a:gd name="connsiteX144" fmla="*/ 847429 w 2406879"/>
              <a:gd name="connsiteY144" fmla="*/ 219319 h 321141"/>
              <a:gd name="connsiteX145" fmla="*/ 848763 w 2406879"/>
              <a:gd name="connsiteY145" fmla="*/ 217034 h 321141"/>
              <a:gd name="connsiteX146" fmla="*/ 851906 w 2406879"/>
              <a:gd name="connsiteY146" fmla="*/ 214938 h 321141"/>
              <a:gd name="connsiteX147" fmla="*/ 865241 w 2406879"/>
              <a:gd name="connsiteY147" fmla="*/ 212557 h 321141"/>
              <a:gd name="connsiteX148" fmla="*/ 869241 w 2406879"/>
              <a:gd name="connsiteY148" fmla="*/ 207509 h 321141"/>
              <a:gd name="connsiteX149" fmla="*/ 884386 w 2406879"/>
              <a:gd name="connsiteY149" fmla="*/ 202365 h 321141"/>
              <a:gd name="connsiteX150" fmla="*/ 885910 w 2406879"/>
              <a:gd name="connsiteY150" fmla="*/ 202270 h 321141"/>
              <a:gd name="connsiteX151" fmla="*/ 893054 w 2406879"/>
              <a:gd name="connsiteY151" fmla="*/ 198746 h 321141"/>
              <a:gd name="connsiteX152" fmla="*/ 896388 w 2406879"/>
              <a:gd name="connsiteY152" fmla="*/ 198079 h 321141"/>
              <a:gd name="connsiteX153" fmla="*/ 905532 w 2406879"/>
              <a:gd name="connsiteY153" fmla="*/ 193030 h 321141"/>
              <a:gd name="connsiteX154" fmla="*/ 908675 w 2406879"/>
              <a:gd name="connsiteY154" fmla="*/ 193411 h 321141"/>
              <a:gd name="connsiteX155" fmla="*/ 911913 w 2406879"/>
              <a:gd name="connsiteY155" fmla="*/ 191030 h 321141"/>
              <a:gd name="connsiteX156" fmla="*/ 930963 w 2406879"/>
              <a:gd name="connsiteY156" fmla="*/ 182743 h 321141"/>
              <a:gd name="connsiteX157" fmla="*/ 936964 w 2406879"/>
              <a:gd name="connsiteY157" fmla="*/ 181600 h 321141"/>
              <a:gd name="connsiteX158" fmla="*/ 942298 w 2406879"/>
              <a:gd name="connsiteY158" fmla="*/ 180553 h 321141"/>
              <a:gd name="connsiteX159" fmla="*/ 960300 w 2406879"/>
              <a:gd name="connsiteY159" fmla="*/ 172266 h 321141"/>
              <a:gd name="connsiteX160" fmla="*/ 964491 w 2406879"/>
              <a:gd name="connsiteY160" fmla="*/ 169694 h 321141"/>
              <a:gd name="connsiteX161" fmla="*/ 970397 w 2406879"/>
              <a:gd name="connsiteY161" fmla="*/ 167408 h 321141"/>
              <a:gd name="connsiteX162" fmla="*/ 977541 w 2406879"/>
              <a:gd name="connsiteY162" fmla="*/ 164455 h 321141"/>
              <a:gd name="connsiteX163" fmla="*/ 980493 w 2406879"/>
              <a:gd name="connsiteY163" fmla="*/ 163313 h 321141"/>
              <a:gd name="connsiteX164" fmla="*/ 993924 w 2406879"/>
              <a:gd name="connsiteY164" fmla="*/ 158645 h 321141"/>
              <a:gd name="connsiteX165" fmla="*/ 1019546 w 2406879"/>
              <a:gd name="connsiteY165" fmla="*/ 147310 h 321141"/>
              <a:gd name="connsiteX166" fmla="*/ 1047359 w 2406879"/>
              <a:gd name="connsiteY166" fmla="*/ 139595 h 321141"/>
              <a:gd name="connsiteX167" fmla="*/ 1059741 w 2406879"/>
              <a:gd name="connsiteY167" fmla="*/ 134166 h 321141"/>
              <a:gd name="connsiteX168" fmla="*/ 1072410 w 2406879"/>
              <a:gd name="connsiteY168" fmla="*/ 129022 h 321141"/>
              <a:gd name="connsiteX169" fmla="*/ 1083268 w 2406879"/>
              <a:gd name="connsiteY169" fmla="*/ 130356 h 321141"/>
              <a:gd name="connsiteX170" fmla="*/ 1082030 w 2406879"/>
              <a:gd name="connsiteY170" fmla="*/ 128737 h 321141"/>
              <a:gd name="connsiteX171" fmla="*/ 1083078 w 2406879"/>
              <a:gd name="connsiteY171" fmla="*/ 125022 h 321141"/>
              <a:gd name="connsiteX172" fmla="*/ 1087269 w 2406879"/>
              <a:gd name="connsiteY172" fmla="*/ 122736 h 321141"/>
              <a:gd name="connsiteX173" fmla="*/ 1091269 w 2406879"/>
              <a:gd name="connsiteY173" fmla="*/ 124546 h 321141"/>
              <a:gd name="connsiteX174" fmla="*/ 1098984 w 2406879"/>
              <a:gd name="connsiteY174" fmla="*/ 117307 h 321141"/>
              <a:gd name="connsiteX175" fmla="*/ 1118225 w 2406879"/>
              <a:gd name="connsiteY175" fmla="*/ 118926 h 321141"/>
              <a:gd name="connsiteX176" fmla="*/ 1119177 w 2406879"/>
              <a:gd name="connsiteY176" fmla="*/ 115688 h 321141"/>
              <a:gd name="connsiteX177" fmla="*/ 1136513 w 2406879"/>
              <a:gd name="connsiteY177" fmla="*/ 111115 h 321141"/>
              <a:gd name="connsiteX178" fmla="*/ 1138989 w 2406879"/>
              <a:gd name="connsiteY178" fmla="*/ 109401 h 321141"/>
              <a:gd name="connsiteX179" fmla="*/ 1141752 w 2406879"/>
              <a:gd name="connsiteY179" fmla="*/ 107496 h 321141"/>
              <a:gd name="connsiteX180" fmla="*/ 1159659 w 2406879"/>
              <a:gd name="connsiteY180" fmla="*/ 101781 h 321141"/>
              <a:gd name="connsiteX181" fmla="*/ 1166612 w 2406879"/>
              <a:gd name="connsiteY181" fmla="*/ 101781 h 321141"/>
              <a:gd name="connsiteX182" fmla="*/ 1171470 w 2406879"/>
              <a:gd name="connsiteY182" fmla="*/ 101781 h 321141"/>
              <a:gd name="connsiteX183" fmla="*/ 1181566 w 2406879"/>
              <a:gd name="connsiteY183" fmla="*/ 99114 h 321141"/>
              <a:gd name="connsiteX184" fmla="*/ 1188805 w 2406879"/>
              <a:gd name="connsiteY184" fmla="*/ 95780 h 321141"/>
              <a:gd name="connsiteX185" fmla="*/ 1194615 w 2406879"/>
              <a:gd name="connsiteY185" fmla="*/ 95113 h 321141"/>
              <a:gd name="connsiteX186" fmla="*/ 1201569 w 2406879"/>
              <a:gd name="connsiteY186" fmla="*/ 95209 h 321141"/>
              <a:gd name="connsiteX187" fmla="*/ 1201950 w 2406879"/>
              <a:gd name="connsiteY187" fmla="*/ 95494 h 321141"/>
              <a:gd name="connsiteX188" fmla="*/ 1216713 w 2406879"/>
              <a:gd name="connsiteY188" fmla="*/ 88636 h 321141"/>
              <a:gd name="connsiteX189" fmla="*/ 1222524 w 2406879"/>
              <a:gd name="connsiteY189" fmla="*/ 89113 h 321141"/>
              <a:gd name="connsiteX190" fmla="*/ 1231668 w 2406879"/>
              <a:gd name="connsiteY190" fmla="*/ 90827 h 321141"/>
              <a:gd name="connsiteX191" fmla="*/ 1239764 w 2406879"/>
              <a:gd name="connsiteY191" fmla="*/ 86636 h 321141"/>
              <a:gd name="connsiteX192" fmla="*/ 1248146 w 2406879"/>
              <a:gd name="connsiteY192" fmla="*/ 82826 h 321141"/>
              <a:gd name="connsiteX193" fmla="*/ 1250241 w 2406879"/>
              <a:gd name="connsiteY193" fmla="*/ 82159 h 321141"/>
              <a:gd name="connsiteX194" fmla="*/ 1258719 w 2406879"/>
              <a:gd name="connsiteY194" fmla="*/ 85493 h 321141"/>
              <a:gd name="connsiteX195" fmla="*/ 1258909 w 2406879"/>
              <a:gd name="connsiteY195" fmla="*/ 81874 h 321141"/>
              <a:gd name="connsiteX196" fmla="*/ 1264434 w 2406879"/>
              <a:gd name="connsiteY196" fmla="*/ 80731 h 321141"/>
              <a:gd name="connsiteX197" fmla="*/ 1270530 w 2406879"/>
              <a:gd name="connsiteY197" fmla="*/ 80254 h 321141"/>
              <a:gd name="connsiteX198" fmla="*/ 1285198 w 2406879"/>
              <a:gd name="connsiteY198" fmla="*/ 80540 h 321141"/>
              <a:gd name="connsiteX199" fmla="*/ 1288246 w 2406879"/>
              <a:gd name="connsiteY199" fmla="*/ 83017 h 321141"/>
              <a:gd name="connsiteX200" fmla="*/ 1288818 w 2406879"/>
              <a:gd name="connsiteY200" fmla="*/ 80921 h 321141"/>
              <a:gd name="connsiteX201" fmla="*/ 1289008 w 2406879"/>
              <a:gd name="connsiteY201" fmla="*/ 76730 h 321141"/>
              <a:gd name="connsiteX202" fmla="*/ 1296819 w 2406879"/>
              <a:gd name="connsiteY202" fmla="*/ 80445 h 321141"/>
              <a:gd name="connsiteX203" fmla="*/ 1297581 w 2406879"/>
              <a:gd name="connsiteY203" fmla="*/ 75492 h 321141"/>
              <a:gd name="connsiteX204" fmla="*/ 1301677 w 2406879"/>
              <a:gd name="connsiteY204" fmla="*/ 75111 h 321141"/>
              <a:gd name="connsiteX205" fmla="*/ 1306439 w 2406879"/>
              <a:gd name="connsiteY205" fmla="*/ 74730 h 321141"/>
              <a:gd name="connsiteX206" fmla="*/ 1310535 w 2406879"/>
              <a:gd name="connsiteY206" fmla="*/ 76540 h 321141"/>
              <a:gd name="connsiteX207" fmla="*/ 1311963 w 2406879"/>
              <a:gd name="connsiteY207" fmla="*/ 76730 h 321141"/>
              <a:gd name="connsiteX208" fmla="*/ 1319202 w 2406879"/>
              <a:gd name="connsiteY208" fmla="*/ 73777 h 321141"/>
              <a:gd name="connsiteX209" fmla="*/ 1336633 w 2406879"/>
              <a:gd name="connsiteY209" fmla="*/ 69777 h 321141"/>
              <a:gd name="connsiteX210" fmla="*/ 1340348 w 2406879"/>
              <a:gd name="connsiteY210" fmla="*/ 67586 h 321141"/>
              <a:gd name="connsiteX211" fmla="*/ 1351778 w 2406879"/>
              <a:gd name="connsiteY211" fmla="*/ 67491 h 321141"/>
              <a:gd name="connsiteX212" fmla="*/ 1353492 w 2406879"/>
              <a:gd name="connsiteY212" fmla="*/ 67396 h 321141"/>
              <a:gd name="connsiteX213" fmla="*/ 1358731 w 2406879"/>
              <a:gd name="connsiteY213" fmla="*/ 61681 h 321141"/>
              <a:gd name="connsiteX214" fmla="*/ 1369685 w 2406879"/>
              <a:gd name="connsiteY214" fmla="*/ 65776 h 321141"/>
              <a:gd name="connsiteX215" fmla="*/ 1367875 w 2406879"/>
              <a:gd name="connsiteY215" fmla="*/ 67967 h 321141"/>
              <a:gd name="connsiteX216" fmla="*/ 1368637 w 2406879"/>
              <a:gd name="connsiteY216" fmla="*/ 68825 h 321141"/>
              <a:gd name="connsiteX217" fmla="*/ 1373304 w 2406879"/>
              <a:gd name="connsiteY217" fmla="*/ 68348 h 321141"/>
              <a:gd name="connsiteX218" fmla="*/ 1377305 w 2406879"/>
              <a:gd name="connsiteY218" fmla="*/ 65681 h 321141"/>
              <a:gd name="connsiteX219" fmla="*/ 1380543 w 2406879"/>
              <a:gd name="connsiteY219" fmla="*/ 63681 h 321141"/>
              <a:gd name="connsiteX220" fmla="*/ 1387782 w 2406879"/>
              <a:gd name="connsiteY220" fmla="*/ 64348 h 321141"/>
              <a:gd name="connsiteX221" fmla="*/ 1387497 w 2406879"/>
              <a:gd name="connsiteY221" fmla="*/ 65300 h 321141"/>
              <a:gd name="connsiteX222" fmla="*/ 1387211 w 2406879"/>
              <a:gd name="connsiteY222" fmla="*/ 66062 h 321141"/>
              <a:gd name="connsiteX223" fmla="*/ 1391973 w 2406879"/>
              <a:gd name="connsiteY223" fmla="*/ 67491 h 321141"/>
              <a:gd name="connsiteX224" fmla="*/ 1392354 w 2406879"/>
              <a:gd name="connsiteY224" fmla="*/ 66729 h 321141"/>
              <a:gd name="connsiteX225" fmla="*/ 1395498 w 2406879"/>
              <a:gd name="connsiteY225" fmla="*/ 61014 h 321141"/>
              <a:gd name="connsiteX226" fmla="*/ 1411119 w 2406879"/>
              <a:gd name="connsiteY226" fmla="*/ 59680 h 321141"/>
              <a:gd name="connsiteX227" fmla="*/ 1412357 w 2406879"/>
              <a:gd name="connsiteY227" fmla="*/ 60061 h 321141"/>
              <a:gd name="connsiteX228" fmla="*/ 1416643 w 2406879"/>
              <a:gd name="connsiteY228" fmla="*/ 61585 h 321141"/>
              <a:gd name="connsiteX229" fmla="*/ 1428073 w 2406879"/>
              <a:gd name="connsiteY229" fmla="*/ 58252 h 321141"/>
              <a:gd name="connsiteX230" fmla="*/ 1437789 w 2406879"/>
              <a:gd name="connsiteY230" fmla="*/ 59204 h 321141"/>
              <a:gd name="connsiteX231" fmla="*/ 1445028 w 2406879"/>
              <a:gd name="connsiteY231" fmla="*/ 58633 h 321141"/>
              <a:gd name="connsiteX232" fmla="*/ 1450743 w 2406879"/>
              <a:gd name="connsiteY232" fmla="*/ 57394 h 321141"/>
              <a:gd name="connsiteX233" fmla="*/ 1459125 w 2406879"/>
              <a:gd name="connsiteY233" fmla="*/ 59204 h 321141"/>
              <a:gd name="connsiteX234" fmla="*/ 1474650 w 2406879"/>
              <a:gd name="connsiteY234" fmla="*/ 53680 h 321141"/>
              <a:gd name="connsiteX235" fmla="*/ 1478270 w 2406879"/>
              <a:gd name="connsiteY235" fmla="*/ 54251 h 321141"/>
              <a:gd name="connsiteX236" fmla="*/ 1486080 w 2406879"/>
              <a:gd name="connsiteY236" fmla="*/ 55489 h 321141"/>
              <a:gd name="connsiteX237" fmla="*/ 1509036 w 2406879"/>
              <a:gd name="connsiteY237" fmla="*/ 53013 h 321141"/>
              <a:gd name="connsiteX238" fmla="*/ 1513893 w 2406879"/>
              <a:gd name="connsiteY238" fmla="*/ 53489 h 321141"/>
              <a:gd name="connsiteX239" fmla="*/ 1516656 w 2406879"/>
              <a:gd name="connsiteY239" fmla="*/ 53775 h 321141"/>
              <a:gd name="connsiteX240" fmla="*/ 1527800 w 2406879"/>
              <a:gd name="connsiteY240" fmla="*/ 52918 h 321141"/>
              <a:gd name="connsiteX241" fmla="*/ 1545612 w 2406879"/>
              <a:gd name="connsiteY241" fmla="*/ 49775 h 321141"/>
              <a:gd name="connsiteX242" fmla="*/ 1548469 w 2406879"/>
              <a:gd name="connsiteY242" fmla="*/ 51679 h 321141"/>
              <a:gd name="connsiteX243" fmla="*/ 1551517 w 2406879"/>
              <a:gd name="connsiteY243" fmla="*/ 53680 h 321141"/>
              <a:gd name="connsiteX244" fmla="*/ 1558947 w 2406879"/>
              <a:gd name="connsiteY244" fmla="*/ 51775 h 321141"/>
              <a:gd name="connsiteX245" fmla="*/ 1559232 w 2406879"/>
              <a:gd name="connsiteY245" fmla="*/ 51870 h 321141"/>
              <a:gd name="connsiteX246" fmla="*/ 1582569 w 2406879"/>
              <a:gd name="connsiteY246" fmla="*/ 54156 h 321141"/>
              <a:gd name="connsiteX247" fmla="*/ 1585140 w 2406879"/>
              <a:gd name="connsiteY247" fmla="*/ 54918 h 321141"/>
              <a:gd name="connsiteX248" fmla="*/ 1591617 w 2406879"/>
              <a:gd name="connsiteY248" fmla="*/ 56347 h 321141"/>
              <a:gd name="connsiteX249" fmla="*/ 1603524 w 2406879"/>
              <a:gd name="connsiteY249" fmla="*/ 56251 h 321141"/>
              <a:gd name="connsiteX250" fmla="*/ 1639242 w 2406879"/>
              <a:gd name="connsiteY250" fmla="*/ 64157 h 321141"/>
              <a:gd name="connsiteX251" fmla="*/ 1649148 w 2406879"/>
              <a:gd name="connsiteY251" fmla="*/ 66729 h 321141"/>
              <a:gd name="connsiteX252" fmla="*/ 1661245 w 2406879"/>
              <a:gd name="connsiteY252" fmla="*/ 70729 h 321141"/>
              <a:gd name="connsiteX253" fmla="*/ 1666008 w 2406879"/>
              <a:gd name="connsiteY253" fmla="*/ 71968 h 321141"/>
              <a:gd name="connsiteX254" fmla="*/ 1677628 w 2406879"/>
              <a:gd name="connsiteY254" fmla="*/ 81112 h 321141"/>
              <a:gd name="connsiteX255" fmla="*/ 1685629 w 2406879"/>
              <a:gd name="connsiteY255" fmla="*/ 88255 h 321141"/>
              <a:gd name="connsiteX256" fmla="*/ 1685915 w 2406879"/>
              <a:gd name="connsiteY256" fmla="*/ 93304 h 321141"/>
              <a:gd name="connsiteX257" fmla="*/ 1694106 w 2406879"/>
              <a:gd name="connsiteY257" fmla="*/ 96256 h 321141"/>
              <a:gd name="connsiteX258" fmla="*/ 1694106 w 2406879"/>
              <a:gd name="connsiteY258" fmla="*/ 96638 h 321141"/>
              <a:gd name="connsiteX259" fmla="*/ 1694202 w 2406879"/>
              <a:gd name="connsiteY259" fmla="*/ 100447 h 321141"/>
              <a:gd name="connsiteX260" fmla="*/ 1706203 w 2406879"/>
              <a:gd name="connsiteY260" fmla="*/ 99876 h 321141"/>
              <a:gd name="connsiteX261" fmla="*/ 1722967 w 2406879"/>
              <a:gd name="connsiteY261" fmla="*/ 102162 h 321141"/>
              <a:gd name="connsiteX262" fmla="*/ 1735350 w 2406879"/>
              <a:gd name="connsiteY262" fmla="*/ 102924 h 321141"/>
              <a:gd name="connsiteX263" fmla="*/ 1738874 w 2406879"/>
              <a:gd name="connsiteY263" fmla="*/ 100257 h 321141"/>
              <a:gd name="connsiteX264" fmla="*/ 1739350 w 2406879"/>
              <a:gd name="connsiteY264" fmla="*/ 99876 h 321141"/>
              <a:gd name="connsiteX265" fmla="*/ 1746018 w 2406879"/>
              <a:gd name="connsiteY265" fmla="*/ 99019 h 321141"/>
              <a:gd name="connsiteX266" fmla="*/ 1758305 w 2406879"/>
              <a:gd name="connsiteY266" fmla="*/ 100257 h 321141"/>
              <a:gd name="connsiteX267" fmla="*/ 1764210 w 2406879"/>
              <a:gd name="connsiteY267" fmla="*/ 102162 h 321141"/>
              <a:gd name="connsiteX268" fmla="*/ 1784403 w 2406879"/>
              <a:gd name="connsiteY268" fmla="*/ 101590 h 321141"/>
              <a:gd name="connsiteX269" fmla="*/ 1792500 w 2406879"/>
              <a:gd name="connsiteY269" fmla="*/ 102067 h 321141"/>
              <a:gd name="connsiteX270" fmla="*/ 1799548 w 2406879"/>
              <a:gd name="connsiteY270" fmla="*/ 102162 h 321141"/>
              <a:gd name="connsiteX271" fmla="*/ 1809359 w 2406879"/>
              <a:gd name="connsiteY271" fmla="*/ 102638 h 321141"/>
              <a:gd name="connsiteX272" fmla="*/ 1812312 w 2406879"/>
              <a:gd name="connsiteY272" fmla="*/ 104353 h 321141"/>
              <a:gd name="connsiteX273" fmla="*/ 1822884 w 2406879"/>
              <a:gd name="connsiteY273" fmla="*/ 103972 h 321141"/>
              <a:gd name="connsiteX274" fmla="*/ 1825456 w 2406879"/>
              <a:gd name="connsiteY274" fmla="*/ 104067 h 321141"/>
              <a:gd name="connsiteX275" fmla="*/ 1832695 w 2406879"/>
              <a:gd name="connsiteY275" fmla="*/ 104734 h 321141"/>
              <a:gd name="connsiteX276" fmla="*/ 1835077 w 2406879"/>
              <a:gd name="connsiteY276" fmla="*/ 107591 h 321141"/>
              <a:gd name="connsiteX277" fmla="*/ 1841553 w 2406879"/>
              <a:gd name="connsiteY277" fmla="*/ 103114 h 321141"/>
              <a:gd name="connsiteX278" fmla="*/ 1853841 w 2406879"/>
              <a:gd name="connsiteY278" fmla="*/ 107115 h 321141"/>
              <a:gd name="connsiteX279" fmla="*/ 1856984 w 2406879"/>
              <a:gd name="connsiteY279" fmla="*/ 107210 h 321141"/>
              <a:gd name="connsiteX280" fmla="*/ 1859937 w 2406879"/>
              <a:gd name="connsiteY280" fmla="*/ 107305 h 321141"/>
              <a:gd name="connsiteX281" fmla="*/ 1868604 w 2406879"/>
              <a:gd name="connsiteY281" fmla="*/ 106448 h 321141"/>
              <a:gd name="connsiteX282" fmla="*/ 1881273 w 2406879"/>
              <a:gd name="connsiteY282" fmla="*/ 107877 h 321141"/>
              <a:gd name="connsiteX283" fmla="*/ 1884511 w 2406879"/>
              <a:gd name="connsiteY283" fmla="*/ 108258 h 321141"/>
              <a:gd name="connsiteX284" fmla="*/ 1888512 w 2406879"/>
              <a:gd name="connsiteY284" fmla="*/ 108734 h 321141"/>
              <a:gd name="connsiteX285" fmla="*/ 1900323 w 2406879"/>
              <a:gd name="connsiteY285" fmla="*/ 110639 h 321141"/>
              <a:gd name="connsiteX286" fmla="*/ 1913181 w 2406879"/>
              <a:gd name="connsiteY286" fmla="*/ 109782 h 321141"/>
              <a:gd name="connsiteX287" fmla="*/ 1928993 w 2406879"/>
              <a:gd name="connsiteY287" fmla="*/ 110163 h 321141"/>
              <a:gd name="connsiteX288" fmla="*/ 1958902 w 2406879"/>
              <a:gd name="connsiteY288" fmla="*/ 114640 h 321141"/>
              <a:gd name="connsiteX289" fmla="*/ 1965950 w 2406879"/>
              <a:gd name="connsiteY289" fmla="*/ 116830 h 321141"/>
              <a:gd name="connsiteX290" fmla="*/ 1975951 w 2406879"/>
              <a:gd name="connsiteY290" fmla="*/ 115878 h 321141"/>
              <a:gd name="connsiteX291" fmla="*/ 1978428 w 2406879"/>
              <a:gd name="connsiteY291" fmla="*/ 117402 h 321141"/>
              <a:gd name="connsiteX292" fmla="*/ 1987572 w 2406879"/>
              <a:gd name="connsiteY292" fmla="*/ 117307 h 321141"/>
              <a:gd name="connsiteX293" fmla="*/ 1989096 w 2406879"/>
              <a:gd name="connsiteY293" fmla="*/ 117021 h 321141"/>
              <a:gd name="connsiteX294" fmla="*/ 1996239 w 2406879"/>
              <a:gd name="connsiteY294" fmla="*/ 119783 h 321141"/>
              <a:gd name="connsiteX295" fmla="*/ 2000335 w 2406879"/>
              <a:gd name="connsiteY295" fmla="*/ 120164 h 321141"/>
              <a:gd name="connsiteX296" fmla="*/ 2003669 w 2406879"/>
              <a:gd name="connsiteY296" fmla="*/ 117307 h 321141"/>
              <a:gd name="connsiteX297" fmla="*/ 2015289 w 2406879"/>
              <a:gd name="connsiteY297" fmla="*/ 120736 h 321141"/>
              <a:gd name="connsiteX298" fmla="*/ 2026148 w 2406879"/>
              <a:gd name="connsiteY298" fmla="*/ 120069 h 321141"/>
              <a:gd name="connsiteX299" fmla="*/ 2034530 w 2406879"/>
              <a:gd name="connsiteY299" fmla="*/ 121784 h 321141"/>
              <a:gd name="connsiteX300" fmla="*/ 2038149 w 2406879"/>
              <a:gd name="connsiteY300" fmla="*/ 121879 h 321141"/>
              <a:gd name="connsiteX301" fmla="*/ 2047770 w 2406879"/>
              <a:gd name="connsiteY301" fmla="*/ 121784 h 321141"/>
              <a:gd name="connsiteX302" fmla="*/ 2050151 w 2406879"/>
              <a:gd name="connsiteY302" fmla="*/ 121879 h 321141"/>
              <a:gd name="connsiteX303" fmla="*/ 2057390 w 2406879"/>
              <a:gd name="connsiteY303" fmla="*/ 122260 h 321141"/>
              <a:gd name="connsiteX304" fmla="*/ 2077297 w 2406879"/>
              <a:gd name="connsiteY304" fmla="*/ 127594 h 321141"/>
              <a:gd name="connsiteX305" fmla="*/ 2080631 w 2406879"/>
              <a:gd name="connsiteY305" fmla="*/ 124355 h 321141"/>
              <a:gd name="connsiteX306" fmla="*/ 2089203 w 2406879"/>
              <a:gd name="connsiteY306" fmla="*/ 125117 h 321141"/>
              <a:gd name="connsiteX307" fmla="*/ 2098538 w 2406879"/>
              <a:gd name="connsiteY307" fmla="*/ 127117 h 321141"/>
              <a:gd name="connsiteX308" fmla="*/ 2098919 w 2406879"/>
              <a:gd name="connsiteY308" fmla="*/ 127498 h 321141"/>
              <a:gd name="connsiteX309" fmla="*/ 2103396 w 2406879"/>
              <a:gd name="connsiteY309" fmla="*/ 125117 h 321141"/>
              <a:gd name="connsiteX310" fmla="*/ 2116254 w 2406879"/>
              <a:gd name="connsiteY310" fmla="*/ 126832 h 321141"/>
              <a:gd name="connsiteX311" fmla="*/ 2119493 w 2406879"/>
              <a:gd name="connsiteY311" fmla="*/ 127117 h 321141"/>
              <a:gd name="connsiteX312" fmla="*/ 2128828 w 2406879"/>
              <a:gd name="connsiteY312" fmla="*/ 129118 h 321141"/>
              <a:gd name="connsiteX313" fmla="*/ 2131209 w 2406879"/>
              <a:gd name="connsiteY313" fmla="*/ 129213 h 321141"/>
              <a:gd name="connsiteX314" fmla="*/ 2134733 w 2406879"/>
              <a:gd name="connsiteY314" fmla="*/ 123593 h 321141"/>
              <a:gd name="connsiteX315" fmla="*/ 2147973 w 2406879"/>
              <a:gd name="connsiteY315" fmla="*/ 129784 h 321141"/>
              <a:gd name="connsiteX316" fmla="*/ 2165023 w 2406879"/>
              <a:gd name="connsiteY316" fmla="*/ 130070 h 321141"/>
              <a:gd name="connsiteX317" fmla="*/ 2167213 w 2406879"/>
              <a:gd name="connsiteY317" fmla="*/ 131689 h 321141"/>
              <a:gd name="connsiteX318" fmla="*/ 2174548 w 2406879"/>
              <a:gd name="connsiteY318" fmla="*/ 131309 h 321141"/>
              <a:gd name="connsiteX319" fmla="*/ 2182263 w 2406879"/>
              <a:gd name="connsiteY319" fmla="*/ 133213 h 321141"/>
              <a:gd name="connsiteX320" fmla="*/ 2190740 w 2406879"/>
              <a:gd name="connsiteY320" fmla="*/ 133499 h 321141"/>
              <a:gd name="connsiteX321" fmla="*/ 2198836 w 2406879"/>
              <a:gd name="connsiteY321" fmla="*/ 135214 h 321141"/>
              <a:gd name="connsiteX322" fmla="*/ 2201122 w 2406879"/>
              <a:gd name="connsiteY322" fmla="*/ 136071 h 321141"/>
              <a:gd name="connsiteX323" fmla="*/ 2218553 w 2406879"/>
              <a:gd name="connsiteY323" fmla="*/ 136071 h 321141"/>
              <a:gd name="connsiteX324" fmla="*/ 2242746 w 2406879"/>
              <a:gd name="connsiteY324" fmla="*/ 138738 h 321141"/>
              <a:gd name="connsiteX325" fmla="*/ 2250843 w 2406879"/>
              <a:gd name="connsiteY325" fmla="*/ 140167 h 321141"/>
              <a:gd name="connsiteX326" fmla="*/ 2259892 w 2406879"/>
              <a:gd name="connsiteY326" fmla="*/ 139500 h 321141"/>
              <a:gd name="connsiteX327" fmla="*/ 2272464 w 2406879"/>
              <a:gd name="connsiteY327" fmla="*/ 144358 h 321141"/>
              <a:gd name="connsiteX328" fmla="*/ 2275989 w 2406879"/>
              <a:gd name="connsiteY328" fmla="*/ 139976 h 321141"/>
              <a:gd name="connsiteX329" fmla="*/ 2276179 w 2406879"/>
              <a:gd name="connsiteY329" fmla="*/ 139786 h 321141"/>
              <a:gd name="connsiteX330" fmla="*/ 2291895 w 2406879"/>
              <a:gd name="connsiteY330" fmla="*/ 143596 h 321141"/>
              <a:gd name="connsiteX331" fmla="*/ 2318089 w 2406879"/>
              <a:gd name="connsiteY331" fmla="*/ 147501 h 321141"/>
              <a:gd name="connsiteX332" fmla="*/ 2326852 w 2406879"/>
              <a:gd name="connsiteY332" fmla="*/ 147977 h 321141"/>
              <a:gd name="connsiteX333" fmla="*/ 2338759 w 2406879"/>
              <a:gd name="connsiteY333" fmla="*/ 149596 h 321141"/>
              <a:gd name="connsiteX334" fmla="*/ 2341140 w 2406879"/>
              <a:gd name="connsiteY334" fmla="*/ 151121 h 321141"/>
              <a:gd name="connsiteX335" fmla="*/ 2351522 w 2406879"/>
              <a:gd name="connsiteY335" fmla="*/ 152549 h 321141"/>
              <a:gd name="connsiteX336" fmla="*/ 2353332 w 2406879"/>
              <a:gd name="connsiteY336" fmla="*/ 151311 h 321141"/>
              <a:gd name="connsiteX337" fmla="*/ 2366190 w 2406879"/>
              <a:gd name="connsiteY337" fmla="*/ 155978 h 321141"/>
              <a:gd name="connsiteX338" fmla="*/ 2367810 w 2406879"/>
              <a:gd name="connsiteY338" fmla="*/ 158169 h 321141"/>
              <a:gd name="connsiteX339" fmla="*/ 2370953 w 2406879"/>
              <a:gd name="connsiteY339" fmla="*/ 162550 h 321141"/>
              <a:gd name="connsiteX340" fmla="*/ 2384002 w 2406879"/>
              <a:gd name="connsiteY340" fmla="*/ 161503 h 321141"/>
              <a:gd name="connsiteX341" fmla="*/ 2392765 w 2406879"/>
              <a:gd name="connsiteY341" fmla="*/ 162265 h 321141"/>
              <a:gd name="connsiteX342" fmla="*/ 2399623 w 2406879"/>
              <a:gd name="connsiteY342" fmla="*/ 166646 h 321141"/>
              <a:gd name="connsiteX343" fmla="*/ 2406386 w 2406879"/>
              <a:gd name="connsiteY343" fmla="*/ 172266 h 321141"/>
              <a:gd name="connsiteX344" fmla="*/ 2398290 w 2406879"/>
              <a:gd name="connsiteY344" fmla="*/ 170171 h 321141"/>
              <a:gd name="connsiteX345" fmla="*/ 2397718 w 2406879"/>
              <a:gd name="connsiteY345" fmla="*/ 174742 h 321141"/>
              <a:gd name="connsiteX346" fmla="*/ 2399147 w 2406879"/>
              <a:gd name="connsiteY346" fmla="*/ 174838 h 321141"/>
              <a:gd name="connsiteX347" fmla="*/ 2403624 w 2406879"/>
              <a:gd name="connsiteY347" fmla="*/ 180648 h 321141"/>
              <a:gd name="connsiteX348" fmla="*/ 2403243 w 2406879"/>
              <a:gd name="connsiteY348" fmla="*/ 187506 h 321141"/>
              <a:gd name="connsiteX349" fmla="*/ 2405053 w 2406879"/>
              <a:gd name="connsiteY349" fmla="*/ 189125 h 321141"/>
              <a:gd name="connsiteX350" fmla="*/ 2404481 w 2406879"/>
              <a:gd name="connsiteY350" fmla="*/ 200841 h 321141"/>
              <a:gd name="connsiteX351" fmla="*/ 2392289 w 2406879"/>
              <a:gd name="connsiteY351" fmla="*/ 204746 h 321141"/>
              <a:gd name="connsiteX352" fmla="*/ 2379811 w 2406879"/>
              <a:gd name="connsiteY352" fmla="*/ 205127 h 321141"/>
              <a:gd name="connsiteX353" fmla="*/ 2361904 w 2406879"/>
              <a:gd name="connsiteY353" fmla="*/ 203508 h 321141"/>
              <a:gd name="connsiteX354" fmla="*/ 2345140 w 2406879"/>
              <a:gd name="connsiteY354" fmla="*/ 201127 h 321141"/>
              <a:gd name="connsiteX355" fmla="*/ 2333329 w 2406879"/>
              <a:gd name="connsiteY355" fmla="*/ 201222 h 321141"/>
              <a:gd name="connsiteX356" fmla="*/ 2316089 w 2406879"/>
              <a:gd name="connsiteY356" fmla="*/ 197602 h 321141"/>
              <a:gd name="connsiteX357" fmla="*/ 2283609 w 2406879"/>
              <a:gd name="connsiteY357" fmla="*/ 195031 h 321141"/>
              <a:gd name="connsiteX358" fmla="*/ 2258272 w 2406879"/>
              <a:gd name="connsiteY358" fmla="*/ 189982 h 321141"/>
              <a:gd name="connsiteX359" fmla="*/ 2256462 w 2406879"/>
              <a:gd name="connsiteY359" fmla="*/ 190173 h 321141"/>
              <a:gd name="connsiteX360" fmla="*/ 2243318 w 2406879"/>
              <a:gd name="connsiteY360" fmla="*/ 191506 h 321141"/>
              <a:gd name="connsiteX361" fmla="*/ 2208837 w 2406879"/>
              <a:gd name="connsiteY361" fmla="*/ 186363 h 321141"/>
              <a:gd name="connsiteX362" fmla="*/ 2204456 w 2406879"/>
              <a:gd name="connsiteY362" fmla="*/ 185887 h 321141"/>
              <a:gd name="connsiteX363" fmla="*/ 2192454 w 2406879"/>
              <a:gd name="connsiteY363" fmla="*/ 183982 h 321141"/>
              <a:gd name="connsiteX364" fmla="*/ 2189883 w 2406879"/>
              <a:gd name="connsiteY364" fmla="*/ 182743 h 321141"/>
              <a:gd name="connsiteX365" fmla="*/ 2177500 w 2406879"/>
              <a:gd name="connsiteY365" fmla="*/ 184267 h 321141"/>
              <a:gd name="connsiteX366" fmla="*/ 2162641 w 2406879"/>
              <a:gd name="connsiteY366" fmla="*/ 182648 h 321141"/>
              <a:gd name="connsiteX367" fmla="*/ 2146068 w 2406879"/>
              <a:gd name="connsiteY367" fmla="*/ 179600 h 321141"/>
              <a:gd name="connsiteX368" fmla="*/ 2125589 w 2406879"/>
              <a:gd name="connsiteY368" fmla="*/ 180457 h 321141"/>
              <a:gd name="connsiteX369" fmla="*/ 2124541 w 2406879"/>
              <a:gd name="connsiteY369" fmla="*/ 179410 h 321141"/>
              <a:gd name="connsiteX370" fmla="*/ 2117779 w 2406879"/>
              <a:gd name="connsiteY370" fmla="*/ 178838 h 321141"/>
              <a:gd name="connsiteX371" fmla="*/ 2110730 w 2406879"/>
              <a:gd name="connsiteY371" fmla="*/ 177600 h 321141"/>
              <a:gd name="connsiteX372" fmla="*/ 2101681 w 2406879"/>
              <a:gd name="connsiteY372" fmla="*/ 177409 h 321141"/>
              <a:gd name="connsiteX373" fmla="*/ 2095109 w 2406879"/>
              <a:gd name="connsiteY373" fmla="*/ 175600 h 321141"/>
              <a:gd name="connsiteX374" fmla="*/ 2080345 w 2406879"/>
              <a:gd name="connsiteY374" fmla="*/ 175314 h 321141"/>
              <a:gd name="connsiteX375" fmla="*/ 2071392 w 2406879"/>
              <a:gd name="connsiteY375" fmla="*/ 175314 h 321141"/>
              <a:gd name="connsiteX376" fmla="*/ 2068820 w 2406879"/>
              <a:gd name="connsiteY376" fmla="*/ 175123 h 321141"/>
              <a:gd name="connsiteX377" fmla="*/ 2060248 w 2406879"/>
              <a:gd name="connsiteY377" fmla="*/ 172742 h 321141"/>
              <a:gd name="connsiteX378" fmla="*/ 2057866 w 2406879"/>
              <a:gd name="connsiteY378" fmla="*/ 173123 h 321141"/>
              <a:gd name="connsiteX379" fmla="*/ 2049484 w 2406879"/>
              <a:gd name="connsiteY379" fmla="*/ 171790 h 321141"/>
              <a:gd name="connsiteX380" fmla="*/ 2048817 w 2406879"/>
              <a:gd name="connsiteY380" fmla="*/ 171218 h 321141"/>
              <a:gd name="connsiteX381" fmla="*/ 2034530 w 2406879"/>
              <a:gd name="connsiteY381" fmla="*/ 173695 h 321141"/>
              <a:gd name="connsiteX382" fmla="*/ 2017385 w 2406879"/>
              <a:gd name="connsiteY382" fmla="*/ 169123 h 321141"/>
              <a:gd name="connsiteX383" fmla="*/ 2003574 w 2406879"/>
              <a:gd name="connsiteY383" fmla="*/ 168456 h 321141"/>
              <a:gd name="connsiteX384" fmla="*/ 1972998 w 2406879"/>
              <a:gd name="connsiteY384" fmla="*/ 165884 h 321141"/>
              <a:gd name="connsiteX385" fmla="*/ 1955568 w 2406879"/>
              <a:gd name="connsiteY385" fmla="*/ 163027 h 321141"/>
              <a:gd name="connsiteX386" fmla="*/ 1953186 w 2406879"/>
              <a:gd name="connsiteY386" fmla="*/ 162836 h 321141"/>
              <a:gd name="connsiteX387" fmla="*/ 1941090 w 2406879"/>
              <a:gd name="connsiteY387" fmla="*/ 162931 h 321141"/>
              <a:gd name="connsiteX388" fmla="*/ 1928898 w 2406879"/>
              <a:gd name="connsiteY388" fmla="*/ 161503 h 321141"/>
              <a:gd name="connsiteX389" fmla="*/ 1925088 w 2406879"/>
              <a:gd name="connsiteY389" fmla="*/ 158931 h 321141"/>
              <a:gd name="connsiteX390" fmla="*/ 1909086 w 2406879"/>
              <a:gd name="connsiteY390" fmla="*/ 158455 h 321141"/>
              <a:gd name="connsiteX391" fmla="*/ 1883273 w 2406879"/>
              <a:gd name="connsiteY391" fmla="*/ 157502 h 321141"/>
              <a:gd name="connsiteX392" fmla="*/ 1856127 w 2406879"/>
              <a:gd name="connsiteY392" fmla="*/ 155883 h 321141"/>
              <a:gd name="connsiteX393" fmla="*/ 1846887 w 2406879"/>
              <a:gd name="connsiteY393" fmla="*/ 154550 h 321141"/>
              <a:gd name="connsiteX394" fmla="*/ 1831171 w 2406879"/>
              <a:gd name="connsiteY394" fmla="*/ 156645 h 321141"/>
              <a:gd name="connsiteX395" fmla="*/ 1807263 w 2406879"/>
              <a:gd name="connsiteY395" fmla="*/ 152263 h 321141"/>
              <a:gd name="connsiteX396" fmla="*/ 1804692 w 2406879"/>
              <a:gd name="connsiteY396" fmla="*/ 152263 h 321141"/>
              <a:gd name="connsiteX397" fmla="*/ 1782308 w 2406879"/>
              <a:gd name="connsiteY397" fmla="*/ 152263 h 321141"/>
              <a:gd name="connsiteX398" fmla="*/ 1730016 w 2406879"/>
              <a:gd name="connsiteY398" fmla="*/ 151025 h 321141"/>
              <a:gd name="connsiteX399" fmla="*/ 1726873 w 2406879"/>
              <a:gd name="connsiteY399" fmla="*/ 154073 h 321141"/>
              <a:gd name="connsiteX400" fmla="*/ 1722015 w 2406879"/>
              <a:gd name="connsiteY400" fmla="*/ 154168 h 321141"/>
              <a:gd name="connsiteX401" fmla="*/ 1715728 w 2406879"/>
              <a:gd name="connsiteY401" fmla="*/ 152930 h 321141"/>
              <a:gd name="connsiteX402" fmla="*/ 1712775 w 2406879"/>
              <a:gd name="connsiteY402" fmla="*/ 155597 h 321141"/>
              <a:gd name="connsiteX403" fmla="*/ 1708584 w 2406879"/>
              <a:gd name="connsiteY403" fmla="*/ 166646 h 321141"/>
              <a:gd name="connsiteX404" fmla="*/ 1706298 w 2406879"/>
              <a:gd name="connsiteY404" fmla="*/ 168932 h 321141"/>
              <a:gd name="connsiteX405" fmla="*/ 1707251 w 2406879"/>
              <a:gd name="connsiteY405" fmla="*/ 171790 h 321141"/>
              <a:gd name="connsiteX406" fmla="*/ 1707632 w 2406879"/>
              <a:gd name="connsiteY406" fmla="*/ 174266 h 321141"/>
              <a:gd name="connsiteX407" fmla="*/ 1702298 w 2406879"/>
              <a:gd name="connsiteY407" fmla="*/ 174647 h 321141"/>
              <a:gd name="connsiteX408" fmla="*/ 1702298 w 2406879"/>
              <a:gd name="connsiteY408" fmla="*/ 175219 h 321141"/>
              <a:gd name="connsiteX409" fmla="*/ 1702393 w 2406879"/>
              <a:gd name="connsiteY409" fmla="*/ 176552 h 321141"/>
              <a:gd name="connsiteX410" fmla="*/ 1700679 w 2406879"/>
              <a:gd name="connsiteY410" fmla="*/ 184553 h 321141"/>
              <a:gd name="connsiteX411" fmla="*/ 1687153 w 2406879"/>
              <a:gd name="connsiteY411" fmla="*/ 194173 h 321141"/>
              <a:gd name="connsiteX412" fmla="*/ 1686963 w 2406879"/>
              <a:gd name="connsiteY412" fmla="*/ 197602 h 321141"/>
              <a:gd name="connsiteX413" fmla="*/ 1682677 w 2406879"/>
              <a:gd name="connsiteY413" fmla="*/ 204651 h 321141"/>
              <a:gd name="connsiteX414" fmla="*/ 1681914 w 2406879"/>
              <a:gd name="connsiteY414" fmla="*/ 205318 h 321141"/>
              <a:gd name="connsiteX415" fmla="*/ 1682581 w 2406879"/>
              <a:gd name="connsiteY415" fmla="*/ 212557 h 321141"/>
              <a:gd name="connsiteX416" fmla="*/ 1678866 w 2406879"/>
              <a:gd name="connsiteY416" fmla="*/ 214081 h 321141"/>
              <a:gd name="connsiteX417" fmla="*/ 1677819 w 2406879"/>
              <a:gd name="connsiteY417" fmla="*/ 214462 h 321141"/>
              <a:gd name="connsiteX418" fmla="*/ 1672675 w 2406879"/>
              <a:gd name="connsiteY418" fmla="*/ 220558 h 321141"/>
              <a:gd name="connsiteX419" fmla="*/ 1659435 w 2406879"/>
              <a:gd name="connsiteY419" fmla="*/ 225892 h 321141"/>
              <a:gd name="connsiteX420" fmla="*/ 1658483 w 2406879"/>
              <a:gd name="connsiteY420" fmla="*/ 226368 h 321141"/>
              <a:gd name="connsiteX421" fmla="*/ 1657435 w 2406879"/>
              <a:gd name="connsiteY421" fmla="*/ 226939 h 321141"/>
              <a:gd name="connsiteX422" fmla="*/ 1653816 w 2406879"/>
              <a:gd name="connsiteY422" fmla="*/ 231797 h 321141"/>
              <a:gd name="connsiteX423" fmla="*/ 1645815 w 2406879"/>
              <a:gd name="connsiteY423" fmla="*/ 235036 h 321141"/>
              <a:gd name="connsiteX424" fmla="*/ 1645243 w 2406879"/>
              <a:gd name="connsiteY424" fmla="*/ 240084 h 321141"/>
              <a:gd name="connsiteX425" fmla="*/ 1645053 w 2406879"/>
              <a:gd name="connsiteY425" fmla="*/ 242180 h 321141"/>
              <a:gd name="connsiteX426" fmla="*/ 1639719 w 2406879"/>
              <a:gd name="connsiteY426" fmla="*/ 244942 h 321141"/>
              <a:gd name="connsiteX427" fmla="*/ 1626765 w 2406879"/>
              <a:gd name="connsiteY427" fmla="*/ 248085 h 321141"/>
              <a:gd name="connsiteX428" fmla="*/ 1603714 w 2406879"/>
              <a:gd name="connsiteY428" fmla="*/ 256372 h 321141"/>
              <a:gd name="connsiteX429" fmla="*/ 1582473 w 2406879"/>
              <a:gd name="connsiteY429" fmla="*/ 259420 h 321141"/>
              <a:gd name="connsiteX430" fmla="*/ 1551993 w 2406879"/>
              <a:gd name="connsiteY430" fmla="*/ 264373 h 321141"/>
              <a:gd name="connsiteX431" fmla="*/ 1546278 w 2406879"/>
              <a:gd name="connsiteY431" fmla="*/ 263134 h 321141"/>
              <a:gd name="connsiteX432" fmla="*/ 1542754 w 2406879"/>
              <a:gd name="connsiteY432" fmla="*/ 262372 h 321141"/>
              <a:gd name="connsiteX433" fmla="*/ 1526943 w 2406879"/>
              <a:gd name="connsiteY433" fmla="*/ 263134 h 321141"/>
              <a:gd name="connsiteX434" fmla="*/ 1522656 w 2406879"/>
              <a:gd name="connsiteY434" fmla="*/ 263134 h 321141"/>
              <a:gd name="connsiteX435" fmla="*/ 1509798 w 2406879"/>
              <a:gd name="connsiteY435" fmla="*/ 263134 h 321141"/>
              <a:gd name="connsiteX436" fmla="*/ 1507321 w 2406879"/>
              <a:gd name="connsiteY436" fmla="*/ 262944 h 321141"/>
              <a:gd name="connsiteX437" fmla="*/ 1498558 w 2406879"/>
              <a:gd name="connsiteY437" fmla="*/ 260753 h 321141"/>
              <a:gd name="connsiteX438" fmla="*/ 1489605 w 2406879"/>
              <a:gd name="connsiteY438" fmla="*/ 258658 h 321141"/>
              <a:gd name="connsiteX439" fmla="*/ 1471221 w 2406879"/>
              <a:gd name="connsiteY439" fmla="*/ 254467 h 321141"/>
              <a:gd name="connsiteX440" fmla="*/ 1470174 w 2406879"/>
              <a:gd name="connsiteY440" fmla="*/ 252847 h 321141"/>
              <a:gd name="connsiteX441" fmla="*/ 1467697 w 2406879"/>
              <a:gd name="connsiteY441" fmla="*/ 248466 h 321141"/>
              <a:gd name="connsiteX442" fmla="*/ 1466935 w 2406879"/>
              <a:gd name="connsiteY442" fmla="*/ 245037 h 321141"/>
              <a:gd name="connsiteX443" fmla="*/ 1463125 w 2406879"/>
              <a:gd name="connsiteY443" fmla="*/ 244084 h 321141"/>
              <a:gd name="connsiteX444" fmla="*/ 1462363 w 2406879"/>
              <a:gd name="connsiteY444" fmla="*/ 242942 h 321141"/>
              <a:gd name="connsiteX445" fmla="*/ 1458458 w 2406879"/>
              <a:gd name="connsiteY445" fmla="*/ 237988 h 321141"/>
              <a:gd name="connsiteX446" fmla="*/ 1455410 w 2406879"/>
              <a:gd name="connsiteY446" fmla="*/ 231321 h 321141"/>
              <a:gd name="connsiteX447" fmla="*/ 1455696 w 2406879"/>
              <a:gd name="connsiteY447" fmla="*/ 229511 h 321141"/>
              <a:gd name="connsiteX448" fmla="*/ 1451790 w 2406879"/>
              <a:gd name="connsiteY448" fmla="*/ 219986 h 321141"/>
              <a:gd name="connsiteX449" fmla="*/ 1450552 w 2406879"/>
              <a:gd name="connsiteY449" fmla="*/ 216938 h 321141"/>
              <a:gd name="connsiteX450" fmla="*/ 1447028 w 2406879"/>
              <a:gd name="connsiteY450" fmla="*/ 208747 h 321141"/>
              <a:gd name="connsiteX451" fmla="*/ 1444456 w 2406879"/>
              <a:gd name="connsiteY451" fmla="*/ 192840 h 321141"/>
              <a:gd name="connsiteX452" fmla="*/ 1444170 w 2406879"/>
              <a:gd name="connsiteY452" fmla="*/ 189887 h 321141"/>
              <a:gd name="connsiteX453" fmla="*/ 1447123 w 2406879"/>
              <a:gd name="connsiteY453" fmla="*/ 181886 h 321141"/>
              <a:gd name="connsiteX454" fmla="*/ 1454362 w 2406879"/>
              <a:gd name="connsiteY454" fmla="*/ 177314 h 321141"/>
              <a:gd name="connsiteX455" fmla="*/ 1460649 w 2406879"/>
              <a:gd name="connsiteY455" fmla="*/ 170266 h 321141"/>
              <a:gd name="connsiteX456" fmla="*/ 1461982 w 2406879"/>
              <a:gd name="connsiteY456" fmla="*/ 168551 h 321141"/>
              <a:gd name="connsiteX457" fmla="*/ 1468364 w 2406879"/>
              <a:gd name="connsiteY457" fmla="*/ 163408 h 321141"/>
              <a:gd name="connsiteX458" fmla="*/ 1468459 w 2406879"/>
              <a:gd name="connsiteY458" fmla="*/ 161407 h 321141"/>
              <a:gd name="connsiteX459" fmla="*/ 1475222 w 2406879"/>
              <a:gd name="connsiteY459" fmla="*/ 162265 h 321141"/>
              <a:gd name="connsiteX460" fmla="*/ 1483794 w 2406879"/>
              <a:gd name="connsiteY460" fmla="*/ 158169 h 321141"/>
              <a:gd name="connsiteX461" fmla="*/ 1485985 w 2406879"/>
              <a:gd name="connsiteY461" fmla="*/ 157407 h 321141"/>
              <a:gd name="connsiteX462" fmla="*/ 1488176 w 2406879"/>
              <a:gd name="connsiteY462" fmla="*/ 156645 h 321141"/>
              <a:gd name="connsiteX463" fmla="*/ 1493415 w 2406879"/>
              <a:gd name="connsiteY463" fmla="*/ 153502 h 321141"/>
              <a:gd name="connsiteX464" fmla="*/ 1496844 w 2406879"/>
              <a:gd name="connsiteY464" fmla="*/ 148072 h 321141"/>
              <a:gd name="connsiteX465" fmla="*/ 1503321 w 2406879"/>
              <a:gd name="connsiteY465" fmla="*/ 146930 h 321141"/>
              <a:gd name="connsiteX466" fmla="*/ 1502368 w 2406879"/>
              <a:gd name="connsiteY466" fmla="*/ 144072 h 321141"/>
              <a:gd name="connsiteX467" fmla="*/ 1503035 w 2406879"/>
              <a:gd name="connsiteY467" fmla="*/ 143881 h 321141"/>
              <a:gd name="connsiteX468" fmla="*/ 1505607 w 2406879"/>
              <a:gd name="connsiteY468" fmla="*/ 143881 h 321141"/>
              <a:gd name="connsiteX469" fmla="*/ 1519227 w 2406879"/>
              <a:gd name="connsiteY469" fmla="*/ 137405 h 321141"/>
              <a:gd name="connsiteX470" fmla="*/ 1524276 w 2406879"/>
              <a:gd name="connsiteY470" fmla="*/ 137976 h 321141"/>
              <a:gd name="connsiteX471" fmla="*/ 1526562 w 2406879"/>
              <a:gd name="connsiteY471" fmla="*/ 141691 h 321141"/>
              <a:gd name="connsiteX472" fmla="*/ 1529895 w 2406879"/>
              <a:gd name="connsiteY472" fmla="*/ 138547 h 321141"/>
              <a:gd name="connsiteX473" fmla="*/ 1533610 w 2406879"/>
              <a:gd name="connsiteY473" fmla="*/ 137881 h 321141"/>
              <a:gd name="connsiteX474" fmla="*/ 1533039 w 2406879"/>
              <a:gd name="connsiteY474" fmla="*/ 137309 h 321141"/>
              <a:gd name="connsiteX475" fmla="*/ 1529895 w 2406879"/>
              <a:gd name="connsiteY475" fmla="*/ 134261 h 321141"/>
              <a:gd name="connsiteX476" fmla="*/ 1546374 w 2406879"/>
              <a:gd name="connsiteY476" fmla="*/ 126927 h 321141"/>
              <a:gd name="connsiteX477" fmla="*/ 1552089 w 2406879"/>
              <a:gd name="connsiteY477" fmla="*/ 124546 h 321141"/>
              <a:gd name="connsiteX478" fmla="*/ 1557613 w 2406879"/>
              <a:gd name="connsiteY478" fmla="*/ 123022 h 321141"/>
              <a:gd name="connsiteX479" fmla="*/ 1569329 w 2406879"/>
              <a:gd name="connsiteY479" fmla="*/ 120545 h 321141"/>
              <a:gd name="connsiteX480" fmla="*/ 1571996 w 2406879"/>
              <a:gd name="connsiteY480" fmla="*/ 119688 h 321141"/>
              <a:gd name="connsiteX481" fmla="*/ 1577902 w 2406879"/>
              <a:gd name="connsiteY481" fmla="*/ 119307 h 321141"/>
              <a:gd name="connsiteX482" fmla="*/ 1578473 w 2406879"/>
              <a:gd name="connsiteY482" fmla="*/ 118735 h 321141"/>
              <a:gd name="connsiteX483" fmla="*/ 1580378 w 2406879"/>
              <a:gd name="connsiteY483" fmla="*/ 116640 h 321141"/>
              <a:gd name="connsiteX484" fmla="*/ 1597809 w 2406879"/>
              <a:gd name="connsiteY484" fmla="*/ 112830 h 321141"/>
              <a:gd name="connsiteX485" fmla="*/ 1603143 w 2406879"/>
              <a:gd name="connsiteY485" fmla="*/ 111687 h 321141"/>
              <a:gd name="connsiteX486" fmla="*/ 1622764 w 2406879"/>
              <a:gd name="connsiteY486" fmla="*/ 109020 h 321141"/>
              <a:gd name="connsiteX487" fmla="*/ 1626193 w 2406879"/>
              <a:gd name="connsiteY487" fmla="*/ 107782 h 321141"/>
              <a:gd name="connsiteX488" fmla="*/ 1633623 w 2406879"/>
              <a:gd name="connsiteY488" fmla="*/ 107591 h 321141"/>
              <a:gd name="connsiteX489" fmla="*/ 1635718 w 2406879"/>
              <a:gd name="connsiteY489" fmla="*/ 109020 h 321141"/>
              <a:gd name="connsiteX490" fmla="*/ 1643814 w 2406879"/>
              <a:gd name="connsiteY490" fmla="*/ 108163 h 321141"/>
              <a:gd name="connsiteX491" fmla="*/ 1648958 w 2406879"/>
              <a:gd name="connsiteY491" fmla="*/ 104638 h 321141"/>
              <a:gd name="connsiteX492" fmla="*/ 1657911 w 2406879"/>
              <a:gd name="connsiteY492" fmla="*/ 104924 h 321141"/>
              <a:gd name="connsiteX493" fmla="*/ 1659054 w 2406879"/>
              <a:gd name="connsiteY493" fmla="*/ 102352 h 321141"/>
              <a:gd name="connsiteX494" fmla="*/ 1659340 w 2406879"/>
              <a:gd name="connsiteY494" fmla="*/ 101781 h 321141"/>
              <a:gd name="connsiteX495" fmla="*/ 1655721 w 2406879"/>
              <a:gd name="connsiteY495" fmla="*/ 99876 h 321141"/>
              <a:gd name="connsiteX496" fmla="*/ 1641814 w 2406879"/>
              <a:gd name="connsiteY496" fmla="*/ 99495 h 321141"/>
              <a:gd name="connsiteX497" fmla="*/ 1638957 w 2406879"/>
              <a:gd name="connsiteY497" fmla="*/ 97590 h 321141"/>
              <a:gd name="connsiteX498" fmla="*/ 1630765 w 2406879"/>
              <a:gd name="connsiteY498" fmla="*/ 93494 h 321141"/>
              <a:gd name="connsiteX499" fmla="*/ 1628193 w 2406879"/>
              <a:gd name="connsiteY499" fmla="*/ 92637 h 321141"/>
              <a:gd name="connsiteX500" fmla="*/ 1618192 w 2406879"/>
              <a:gd name="connsiteY500" fmla="*/ 94161 h 321141"/>
              <a:gd name="connsiteX501" fmla="*/ 1590665 w 2406879"/>
              <a:gd name="connsiteY501" fmla="*/ 91399 h 321141"/>
              <a:gd name="connsiteX502" fmla="*/ 1546469 w 2406879"/>
              <a:gd name="connsiteY502" fmla="*/ 90351 h 321141"/>
              <a:gd name="connsiteX503" fmla="*/ 1535991 w 2406879"/>
              <a:gd name="connsiteY503" fmla="*/ 94066 h 321141"/>
              <a:gd name="connsiteX504" fmla="*/ 1520656 w 2406879"/>
              <a:gd name="connsiteY504" fmla="*/ 92542 h 321141"/>
              <a:gd name="connsiteX505" fmla="*/ 1516560 w 2406879"/>
              <a:gd name="connsiteY505" fmla="*/ 93494 h 321141"/>
              <a:gd name="connsiteX506" fmla="*/ 1511988 w 2406879"/>
              <a:gd name="connsiteY506" fmla="*/ 94447 h 321141"/>
              <a:gd name="connsiteX507" fmla="*/ 1494748 w 2406879"/>
              <a:gd name="connsiteY507" fmla="*/ 96923 h 321141"/>
              <a:gd name="connsiteX508" fmla="*/ 1490938 w 2406879"/>
              <a:gd name="connsiteY508" fmla="*/ 95304 h 321141"/>
              <a:gd name="connsiteX509" fmla="*/ 1489224 w 2406879"/>
              <a:gd name="connsiteY509" fmla="*/ 94542 h 321141"/>
              <a:gd name="connsiteX510" fmla="*/ 1486176 w 2406879"/>
              <a:gd name="connsiteY510" fmla="*/ 96638 h 321141"/>
              <a:gd name="connsiteX511" fmla="*/ 1481508 w 2406879"/>
              <a:gd name="connsiteY511" fmla="*/ 95399 h 321141"/>
              <a:gd name="connsiteX512" fmla="*/ 1477032 w 2406879"/>
              <a:gd name="connsiteY512" fmla="*/ 94256 h 321141"/>
              <a:gd name="connsiteX513" fmla="*/ 1458648 w 2406879"/>
              <a:gd name="connsiteY513" fmla="*/ 95685 h 321141"/>
              <a:gd name="connsiteX514" fmla="*/ 1454172 w 2406879"/>
              <a:gd name="connsiteY514" fmla="*/ 98638 h 321141"/>
              <a:gd name="connsiteX515" fmla="*/ 1452648 w 2406879"/>
              <a:gd name="connsiteY515" fmla="*/ 99685 h 321141"/>
              <a:gd name="connsiteX516" fmla="*/ 1434741 w 2406879"/>
              <a:gd name="connsiteY516" fmla="*/ 98352 h 321141"/>
              <a:gd name="connsiteX517" fmla="*/ 1413690 w 2406879"/>
              <a:gd name="connsiteY517" fmla="*/ 102257 h 321141"/>
              <a:gd name="connsiteX518" fmla="*/ 1410166 w 2406879"/>
              <a:gd name="connsiteY518" fmla="*/ 101590 h 321141"/>
              <a:gd name="connsiteX519" fmla="*/ 1400736 w 2406879"/>
              <a:gd name="connsiteY519" fmla="*/ 106067 h 321141"/>
              <a:gd name="connsiteX520" fmla="*/ 1399784 w 2406879"/>
              <a:gd name="connsiteY520" fmla="*/ 105400 h 321141"/>
              <a:gd name="connsiteX521" fmla="*/ 1388068 w 2406879"/>
              <a:gd name="connsiteY521" fmla="*/ 105019 h 321141"/>
              <a:gd name="connsiteX522" fmla="*/ 1387592 w 2406879"/>
              <a:gd name="connsiteY522" fmla="*/ 105115 h 321141"/>
              <a:gd name="connsiteX523" fmla="*/ 1378924 w 2406879"/>
              <a:gd name="connsiteY523" fmla="*/ 105591 h 321141"/>
              <a:gd name="connsiteX524" fmla="*/ 1356540 w 2406879"/>
              <a:gd name="connsiteY524" fmla="*/ 109687 h 321141"/>
              <a:gd name="connsiteX525" fmla="*/ 1337300 w 2406879"/>
              <a:gd name="connsiteY525" fmla="*/ 109972 h 321141"/>
              <a:gd name="connsiteX526" fmla="*/ 1335204 w 2406879"/>
              <a:gd name="connsiteY526" fmla="*/ 113687 h 321141"/>
              <a:gd name="connsiteX527" fmla="*/ 1327775 w 2406879"/>
              <a:gd name="connsiteY527" fmla="*/ 116259 h 321141"/>
              <a:gd name="connsiteX528" fmla="*/ 1318726 w 2406879"/>
              <a:gd name="connsiteY528" fmla="*/ 116354 h 321141"/>
              <a:gd name="connsiteX529" fmla="*/ 1315488 w 2406879"/>
              <a:gd name="connsiteY529" fmla="*/ 117497 h 321141"/>
              <a:gd name="connsiteX530" fmla="*/ 1305391 w 2406879"/>
              <a:gd name="connsiteY530" fmla="*/ 120450 h 321141"/>
              <a:gd name="connsiteX531" fmla="*/ 1300914 w 2406879"/>
              <a:gd name="connsiteY531" fmla="*/ 119783 h 321141"/>
              <a:gd name="connsiteX532" fmla="*/ 1278340 w 2406879"/>
              <a:gd name="connsiteY532" fmla="*/ 125498 h 321141"/>
              <a:gd name="connsiteX533" fmla="*/ 1231953 w 2406879"/>
              <a:gd name="connsiteY533" fmla="*/ 135785 h 321141"/>
              <a:gd name="connsiteX534" fmla="*/ 1223762 w 2406879"/>
              <a:gd name="connsiteY534" fmla="*/ 137309 h 321141"/>
              <a:gd name="connsiteX535" fmla="*/ 1207093 w 2406879"/>
              <a:gd name="connsiteY535" fmla="*/ 142643 h 321141"/>
              <a:gd name="connsiteX536" fmla="*/ 1203855 w 2406879"/>
              <a:gd name="connsiteY536" fmla="*/ 143596 h 321141"/>
              <a:gd name="connsiteX537" fmla="*/ 1196902 w 2406879"/>
              <a:gd name="connsiteY537" fmla="*/ 143786 h 321141"/>
              <a:gd name="connsiteX538" fmla="*/ 1179661 w 2406879"/>
              <a:gd name="connsiteY538" fmla="*/ 148168 h 321141"/>
              <a:gd name="connsiteX539" fmla="*/ 1174803 w 2406879"/>
              <a:gd name="connsiteY539" fmla="*/ 148358 h 321141"/>
              <a:gd name="connsiteX540" fmla="*/ 1159563 w 2406879"/>
              <a:gd name="connsiteY540" fmla="*/ 154645 h 321141"/>
              <a:gd name="connsiteX541" fmla="*/ 1141847 w 2406879"/>
              <a:gd name="connsiteY541" fmla="*/ 160931 h 321141"/>
              <a:gd name="connsiteX542" fmla="*/ 1125178 w 2406879"/>
              <a:gd name="connsiteY542" fmla="*/ 165884 h 321141"/>
              <a:gd name="connsiteX543" fmla="*/ 1091555 w 2406879"/>
              <a:gd name="connsiteY543" fmla="*/ 177314 h 321141"/>
              <a:gd name="connsiteX544" fmla="*/ 1079458 w 2406879"/>
              <a:gd name="connsiteY544" fmla="*/ 181410 h 321141"/>
              <a:gd name="connsiteX545" fmla="*/ 1075172 w 2406879"/>
              <a:gd name="connsiteY545" fmla="*/ 183029 h 321141"/>
              <a:gd name="connsiteX546" fmla="*/ 1072029 w 2406879"/>
              <a:gd name="connsiteY546" fmla="*/ 185887 h 321141"/>
              <a:gd name="connsiteX547" fmla="*/ 1060503 w 2406879"/>
              <a:gd name="connsiteY547" fmla="*/ 190363 h 321141"/>
              <a:gd name="connsiteX548" fmla="*/ 1049073 w 2406879"/>
              <a:gd name="connsiteY548" fmla="*/ 193697 h 321141"/>
              <a:gd name="connsiteX549" fmla="*/ 1047645 w 2406879"/>
              <a:gd name="connsiteY549" fmla="*/ 194840 h 321141"/>
              <a:gd name="connsiteX550" fmla="*/ 1038977 w 2406879"/>
              <a:gd name="connsiteY550" fmla="*/ 198269 h 321141"/>
              <a:gd name="connsiteX551" fmla="*/ 1033548 w 2406879"/>
              <a:gd name="connsiteY551" fmla="*/ 200079 h 321141"/>
              <a:gd name="connsiteX552" fmla="*/ 1026309 w 2406879"/>
              <a:gd name="connsiteY552" fmla="*/ 203603 h 321141"/>
              <a:gd name="connsiteX553" fmla="*/ 1015736 w 2406879"/>
              <a:gd name="connsiteY553" fmla="*/ 205508 h 321141"/>
              <a:gd name="connsiteX554" fmla="*/ 990780 w 2406879"/>
              <a:gd name="connsiteY554" fmla="*/ 218272 h 321141"/>
              <a:gd name="connsiteX555" fmla="*/ 972207 w 2406879"/>
              <a:gd name="connsiteY555" fmla="*/ 227321 h 321141"/>
              <a:gd name="connsiteX556" fmla="*/ 961062 w 2406879"/>
              <a:gd name="connsiteY556" fmla="*/ 230845 h 321141"/>
              <a:gd name="connsiteX557" fmla="*/ 947156 w 2406879"/>
              <a:gd name="connsiteY557" fmla="*/ 237226 h 321141"/>
              <a:gd name="connsiteX558" fmla="*/ 943822 w 2406879"/>
              <a:gd name="connsiteY558" fmla="*/ 239227 h 321141"/>
              <a:gd name="connsiteX559" fmla="*/ 940393 w 2406879"/>
              <a:gd name="connsiteY559" fmla="*/ 239989 h 321141"/>
              <a:gd name="connsiteX560" fmla="*/ 936678 w 2406879"/>
              <a:gd name="connsiteY560" fmla="*/ 239227 h 321141"/>
              <a:gd name="connsiteX561" fmla="*/ 913914 w 2406879"/>
              <a:gd name="connsiteY561" fmla="*/ 249038 h 321141"/>
              <a:gd name="connsiteX562" fmla="*/ 904389 w 2406879"/>
              <a:gd name="connsiteY562" fmla="*/ 250561 h 321141"/>
              <a:gd name="connsiteX563" fmla="*/ 903436 w 2406879"/>
              <a:gd name="connsiteY563" fmla="*/ 251133 h 321141"/>
              <a:gd name="connsiteX564" fmla="*/ 897721 w 2406879"/>
              <a:gd name="connsiteY564" fmla="*/ 253419 h 321141"/>
              <a:gd name="connsiteX565" fmla="*/ 880576 w 2406879"/>
              <a:gd name="connsiteY565" fmla="*/ 260372 h 321141"/>
              <a:gd name="connsiteX566" fmla="*/ 857716 w 2406879"/>
              <a:gd name="connsiteY566" fmla="*/ 266087 h 321141"/>
              <a:gd name="connsiteX567" fmla="*/ 830094 w 2406879"/>
              <a:gd name="connsiteY567" fmla="*/ 277422 h 321141"/>
              <a:gd name="connsiteX568" fmla="*/ 799614 w 2406879"/>
              <a:gd name="connsiteY568" fmla="*/ 285518 h 321141"/>
              <a:gd name="connsiteX569" fmla="*/ 793803 w 2406879"/>
              <a:gd name="connsiteY569" fmla="*/ 288566 h 321141"/>
              <a:gd name="connsiteX570" fmla="*/ 788946 w 2406879"/>
              <a:gd name="connsiteY570" fmla="*/ 291138 h 321141"/>
              <a:gd name="connsiteX571" fmla="*/ 774372 w 2406879"/>
              <a:gd name="connsiteY571" fmla="*/ 294281 h 321141"/>
              <a:gd name="connsiteX572" fmla="*/ 752084 w 2406879"/>
              <a:gd name="connsiteY572" fmla="*/ 299996 h 321141"/>
              <a:gd name="connsiteX573" fmla="*/ 746369 w 2406879"/>
              <a:gd name="connsiteY573" fmla="*/ 301996 h 321141"/>
              <a:gd name="connsiteX574" fmla="*/ 730843 w 2406879"/>
              <a:gd name="connsiteY574" fmla="*/ 304854 h 321141"/>
              <a:gd name="connsiteX575" fmla="*/ 716746 w 2406879"/>
              <a:gd name="connsiteY575" fmla="*/ 307235 h 321141"/>
              <a:gd name="connsiteX576" fmla="*/ 688647 w 2406879"/>
              <a:gd name="connsiteY576" fmla="*/ 312760 h 321141"/>
              <a:gd name="connsiteX577" fmla="*/ 687885 w 2406879"/>
              <a:gd name="connsiteY577" fmla="*/ 312950 h 321141"/>
              <a:gd name="connsiteX578" fmla="*/ 669978 w 2406879"/>
              <a:gd name="connsiteY578" fmla="*/ 314855 h 321141"/>
              <a:gd name="connsiteX579" fmla="*/ 661787 w 2406879"/>
              <a:gd name="connsiteY579" fmla="*/ 315713 h 321141"/>
              <a:gd name="connsiteX580" fmla="*/ 646071 w 2406879"/>
              <a:gd name="connsiteY580" fmla="*/ 317713 h 321141"/>
              <a:gd name="connsiteX581" fmla="*/ 630354 w 2406879"/>
              <a:gd name="connsiteY581" fmla="*/ 319808 h 321141"/>
              <a:gd name="connsiteX582" fmla="*/ 627878 w 2406879"/>
              <a:gd name="connsiteY582" fmla="*/ 319904 h 321141"/>
              <a:gd name="connsiteX583" fmla="*/ 615400 w 2406879"/>
              <a:gd name="connsiteY583" fmla="*/ 319427 h 321141"/>
              <a:gd name="connsiteX584" fmla="*/ 613209 w 2406879"/>
              <a:gd name="connsiteY584" fmla="*/ 321142 h 321141"/>
              <a:gd name="connsiteX585" fmla="*/ 595779 w 2406879"/>
              <a:gd name="connsiteY585" fmla="*/ 316475 h 321141"/>
              <a:gd name="connsiteX586" fmla="*/ 591492 w 2406879"/>
              <a:gd name="connsiteY586" fmla="*/ 318475 h 321141"/>
              <a:gd name="connsiteX587" fmla="*/ 587587 w 2406879"/>
              <a:gd name="connsiteY587" fmla="*/ 320284 h 321141"/>
              <a:gd name="connsiteX588" fmla="*/ 572252 w 2406879"/>
              <a:gd name="connsiteY588" fmla="*/ 318189 h 321141"/>
              <a:gd name="connsiteX589" fmla="*/ 568347 w 2406879"/>
              <a:gd name="connsiteY589" fmla="*/ 315903 h 321141"/>
              <a:gd name="connsiteX590" fmla="*/ 559488 w 2406879"/>
              <a:gd name="connsiteY590" fmla="*/ 315713 h 321141"/>
              <a:gd name="connsiteX591" fmla="*/ 556536 w 2406879"/>
              <a:gd name="connsiteY591" fmla="*/ 315808 h 321141"/>
              <a:gd name="connsiteX592" fmla="*/ 549868 w 2406879"/>
              <a:gd name="connsiteY592" fmla="*/ 312284 h 321141"/>
              <a:gd name="connsiteX593" fmla="*/ 547582 w 2406879"/>
              <a:gd name="connsiteY593" fmla="*/ 312474 h 321141"/>
              <a:gd name="connsiteX594" fmla="*/ 542343 w 2406879"/>
              <a:gd name="connsiteY594" fmla="*/ 312664 h 321141"/>
              <a:gd name="connsiteX595" fmla="*/ 531104 w 2406879"/>
              <a:gd name="connsiteY595" fmla="*/ 309140 h 321141"/>
              <a:gd name="connsiteX596" fmla="*/ 513292 w 2406879"/>
              <a:gd name="connsiteY596" fmla="*/ 303806 h 321141"/>
              <a:gd name="connsiteX597" fmla="*/ 511768 w 2406879"/>
              <a:gd name="connsiteY597" fmla="*/ 303330 h 321141"/>
              <a:gd name="connsiteX598" fmla="*/ 509768 w 2406879"/>
              <a:gd name="connsiteY598" fmla="*/ 300758 h 321141"/>
              <a:gd name="connsiteX599" fmla="*/ 510816 w 2406879"/>
              <a:gd name="connsiteY599" fmla="*/ 297329 h 321141"/>
              <a:gd name="connsiteX600" fmla="*/ 507958 w 2406879"/>
              <a:gd name="connsiteY600" fmla="*/ 298377 h 321141"/>
              <a:gd name="connsiteX601" fmla="*/ 498719 w 2406879"/>
              <a:gd name="connsiteY601" fmla="*/ 298472 h 321141"/>
              <a:gd name="connsiteX602" fmla="*/ 496909 w 2406879"/>
              <a:gd name="connsiteY602" fmla="*/ 296758 h 321141"/>
              <a:gd name="connsiteX603" fmla="*/ 495957 w 2406879"/>
              <a:gd name="connsiteY603" fmla="*/ 295805 h 321141"/>
              <a:gd name="connsiteX604" fmla="*/ 493671 w 2406879"/>
              <a:gd name="connsiteY604" fmla="*/ 293900 h 321141"/>
              <a:gd name="connsiteX605" fmla="*/ 489956 w 2406879"/>
              <a:gd name="connsiteY605" fmla="*/ 291709 h 321141"/>
              <a:gd name="connsiteX606" fmla="*/ 485765 w 2406879"/>
              <a:gd name="connsiteY606" fmla="*/ 287042 h 321141"/>
              <a:gd name="connsiteX607" fmla="*/ 483098 w 2406879"/>
              <a:gd name="connsiteY607" fmla="*/ 288947 h 321141"/>
              <a:gd name="connsiteX608" fmla="*/ 475478 w 2406879"/>
              <a:gd name="connsiteY608" fmla="*/ 284947 h 321141"/>
              <a:gd name="connsiteX609" fmla="*/ 473192 w 2406879"/>
              <a:gd name="connsiteY609" fmla="*/ 284280 h 321141"/>
              <a:gd name="connsiteX610" fmla="*/ 463953 w 2406879"/>
              <a:gd name="connsiteY610" fmla="*/ 274469 h 321141"/>
              <a:gd name="connsiteX611" fmla="*/ 463476 w 2406879"/>
              <a:gd name="connsiteY611" fmla="*/ 273231 h 321141"/>
              <a:gd name="connsiteX612" fmla="*/ 459095 w 2406879"/>
              <a:gd name="connsiteY612" fmla="*/ 274279 h 321141"/>
              <a:gd name="connsiteX613" fmla="*/ 456618 w 2406879"/>
              <a:gd name="connsiteY613" fmla="*/ 272659 h 321141"/>
              <a:gd name="connsiteX614" fmla="*/ 455761 w 2406879"/>
              <a:gd name="connsiteY614" fmla="*/ 272088 h 321141"/>
              <a:gd name="connsiteX615" fmla="*/ 443474 w 2406879"/>
              <a:gd name="connsiteY615" fmla="*/ 274184 h 321141"/>
              <a:gd name="connsiteX616" fmla="*/ 438711 w 2406879"/>
              <a:gd name="connsiteY616" fmla="*/ 275898 h 321141"/>
              <a:gd name="connsiteX617" fmla="*/ 429282 w 2406879"/>
              <a:gd name="connsiteY617" fmla="*/ 279232 h 321141"/>
              <a:gd name="connsiteX618" fmla="*/ 402326 w 2406879"/>
              <a:gd name="connsiteY618" fmla="*/ 287900 h 321141"/>
              <a:gd name="connsiteX619" fmla="*/ 377370 w 2406879"/>
              <a:gd name="connsiteY619" fmla="*/ 294662 h 321141"/>
              <a:gd name="connsiteX620" fmla="*/ 350891 w 2406879"/>
              <a:gd name="connsiteY620" fmla="*/ 301234 h 321141"/>
              <a:gd name="connsiteX621" fmla="*/ 330412 w 2406879"/>
              <a:gd name="connsiteY621" fmla="*/ 305140 h 321141"/>
              <a:gd name="connsiteX622" fmla="*/ 328698 w 2406879"/>
              <a:gd name="connsiteY622" fmla="*/ 305044 h 321141"/>
              <a:gd name="connsiteX623" fmla="*/ 322411 w 2406879"/>
              <a:gd name="connsiteY623" fmla="*/ 304759 h 321141"/>
              <a:gd name="connsiteX624" fmla="*/ 298789 w 2406879"/>
              <a:gd name="connsiteY624" fmla="*/ 309045 h 321141"/>
              <a:gd name="connsiteX625" fmla="*/ 268976 w 2406879"/>
              <a:gd name="connsiteY625" fmla="*/ 313712 h 321141"/>
              <a:gd name="connsiteX626" fmla="*/ 266023 w 2406879"/>
              <a:gd name="connsiteY626" fmla="*/ 313426 h 321141"/>
              <a:gd name="connsiteX627" fmla="*/ 262689 w 2406879"/>
              <a:gd name="connsiteY627" fmla="*/ 313046 h 321141"/>
              <a:gd name="connsiteX628" fmla="*/ 252783 w 2406879"/>
              <a:gd name="connsiteY628" fmla="*/ 314855 h 321141"/>
              <a:gd name="connsiteX629" fmla="*/ 221065 w 2406879"/>
              <a:gd name="connsiteY629" fmla="*/ 319427 h 321141"/>
              <a:gd name="connsiteX630" fmla="*/ 208397 w 2406879"/>
              <a:gd name="connsiteY630" fmla="*/ 317808 h 321141"/>
              <a:gd name="connsiteX631" fmla="*/ 204777 w 2406879"/>
              <a:gd name="connsiteY631" fmla="*/ 317332 h 321141"/>
              <a:gd name="connsiteX632" fmla="*/ 190680 w 2406879"/>
              <a:gd name="connsiteY632" fmla="*/ 319713 h 321141"/>
              <a:gd name="connsiteX633" fmla="*/ 187061 w 2406879"/>
              <a:gd name="connsiteY633" fmla="*/ 319904 h 321141"/>
              <a:gd name="connsiteX634" fmla="*/ 174202 w 2406879"/>
              <a:gd name="connsiteY634" fmla="*/ 319999 h 321141"/>
              <a:gd name="connsiteX635" fmla="*/ 170392 w 2406879"/>
              <a:gd name="connsiteY635" fmla="*/ 319999 h 321141"/>
              <a:gd name="connsiteX636" fmla="*/ 152485 w 2406879"/>
              <a:gd name="connsiteY636" fmla="*/ 318284 h 321141"/>
              <a:gd name="connsiteX637" fmla="*/ 146675 w 2406879"/>
              <a:gd name="connsiteY637" fmla="*/ 319713 h 321141"/>
              <a:gd name="connsiteX638" fmla="*/ 142103 w 2406879"/>
              <a:gd name="connsiteY638" fmla="*/ 320761 h 321141"/>
              <a:gd name="connsiteX639" fmla="*/ 126482 w 2406879"/>
              <a:gd name="connsiteY639" fmla="*/ 316951 h 321141"/>
              <a:gd name="connsiteX640" fmla="*/ 111813 w 2406879"/>
              <a:gd name="connsiteY640" fmla="*/ 315522 h 321141"/>
              <a:gd name="connsiteX641" fmla="*/ 108861 w 2406879"/>
              <a:gd name="connsiteY641" fmla="*/ 318951 h 321141"/>
              <a:gd name="connsiteX642" fmla="*/ 108575 w 2406879"/>
              <a:gd name="connsiteY642" fmla="*/ 319332 h 321141"/>
              <a:gd name="connsiteX643" fmla="*/ 100574 w 2406879"/>
              <a:gd name="connsiteY643" fmla="*/ 319046 h 321141"/>
              <a:gd name="connsiteX644" fmla="*/ 84667 w 2406879"/>
              <a:gd name="connsiteY644" fmla="*/ 312664 h 321141"/>
              <a:gd name="connsiteX645" fmla="*/ 82286 w 2406879"/>
              <a:gd name="connsiteY645" fmla="*/ 311902 h 321141"/>
              <a:gd name="connsiteX646" fmla="*/ 78666 w 2406879"/>
              <a:gd name="connsiteY646" fmla="*/ 310759 h 321141"/>
              <a:gd name="connsiteX647" fmla="*/ 75428 w 2406879"/>
              <a:gd name="connsiteY647" fmla="*/ 314760 h 321141"/>
              <a:gd name="connsiteX648" fmla="*/ 64093 w 2406879"/>
              <a:gd name="connsiteY648" fmla="*/ 309807 h 321141"/>
              <a:gd name="connsiteX649" fmla="*/ 62379 w 2406879"/>
              <a:gd name="connsiteY649" fmla="*/ 307330 h 321141"/>
              <a:gd name="connsiteX650" fmla="*/ 59807 w 2406879"/>
              <a:gd name="connsiteY650" fmla="*/ 302282 h 321141"/>
              <a:gd name="connsiteX651" fmla="*/ 46472 w 2406879"/>
              <a:gd name="connsiteY651" fmla="*/ 306378 h 321141"/>
              <a:gd name="connsiteX652" fmla="*/ 44376 w 2406879"/>
              <a:gd name="connsiteY652" fmla="*/ 302377 h 321141"/>
              <a:gd name="connsiteX653" fmla="*/ 41328 w 2406879"/>
              <a:gd name="connsiteY653" fmla="*/ 301044 h 321141"/>
              <a:gd name="connsiteX654" fmla="*/ 28755 w 2406879"/>
              <a:gd name="connsiteY654" fmla="*/ 295710 h 321141"/>
              <a:gd name="connsiteX655" fmla="*/ 27136 w 2406879"/>
              <a:gd name="connsiteY655" fmla="*/ 292948 h 321141"/>
              <a:gd name="connsiteX656" fmla="*/ 26184 w 2406879"/>
              <a:gd name="connsiteY656" fmla="*/ 290567 h 321141"/>
              <a:gd name="connsiteX657" fmla="*/ 22374 w 2406879"/>
              <a:gd name="connsiteY657" fmla="*/ 290471 h 321141"/>
              <a:gd name="connsiteX658" fmla="*/ 18278 w 2406879"/>
              <a:gd name="connsiteY658" fmla="*/ 288566 h 321141"/>
              <a:gd name="connsiteX659" fmla="*/ 16373 w 2406879"/>
              <a:gd name="connsiteY659" fmla="*/ 285042 h 321141"/>
              <a:gd name="connsiteX660" fmla="*/ 19992 w 2406879"/>
              <a:gd name="connsiteY660" fmla="*/ 282375 h 321141"/>
              <a:gd name="connsiteX661" fmla="*/ 11706 w 2406879"/>
              <a:gd name="connsiteY661" fmla="*/ 278565 h 321141"/>
              <a:gd name="connsiteX662" fmla="*/ 1704 w 2406879"/>
              <a:gd name="connsiteY662" fmla="*/ 273326 h 321141"/>
              <a:gd name="connsiteX663" fmla="*/ 466 w 2406879"/>
              <a:gd name="connsiteY663" fmla="*/ 270945 h 321141"/>
              <a:gd name="connsiteX664" fmla="*/ 3038 w 2406879"/>
              <a:gd name="connsiteY664" fmla="*/ 263515 h 321141"/>
              <a:gd name="connsiteX665" fmla="*/ 3228 w 2406879"/>
              <a:gd name="connsiteY665" fmla="*/ 263134 h 321141"/>
              <a:gd name="connsiteX666" fmla="*/ 11896 w 2406879"/>
              <a:gd name="connsiteY666" fmla="*/ 271993 h 321141"/>
              <a:gd name="connsiteX667" fmla="*/ 14373 w 2406879"/>
              <a:gd name="connsiteY667" fmla="*/ 275803 h 321141"/>
              <a:gd name="connsiteX668" fmla="*/ 14658 w 2406879"/>
              <a:gd name="connsiteY668" fmla="*/ 275993 h 321141"/>
              <a:gd name="connsiteX669" fmla="*/ 481669 w 2406879"/>
              <a:gd name="connsiteY669" fmla="*/ 192650 h 321141"/>
              <a:gd name="connsiteX670" fmla="*/ 481002 w 2406879"/>
              <a:gd name="connsiteY670" fmla="*/ 189887 h 321141"/>
              <a:gd name="connsiteX671" fmla="*/ 493766 w 2406879"/>
              <a:gd name="connsiteY671" fmla="*/ 186077 h 321141"/>
              <a:gd name="connsiteX672" fmla="*/ 494242 w 2406879"/>
              <a:gd name="connsiteY672" fmla="*/ 183125 h 321141"/>
              <a:gd name="connsiteX673" fmla="*/ 502529 w 2406879"/>
              <a:gd name="connsiteY673" fmla="*/ 176743 h 321141"/>
              <a:gd name="connsiteX674" fmla="*/ 511387 w 2406879"/>
              <a:gd name="connsiteY674" fmla="*/ 171504 h 321141"/>
              <a:gd name="connsiteX675" fmla="*/ 520245 w 2406879"/>
              <a:gd name="connsiteY675" fmla="*/ 166551 h 321141"/>
              <a:gd name="connsiteX676" fmla="*/ 533580 w 2406879"/>
              <a:gd name="connsiteY676" fmla="*/ 155502 h 321141"/>
              <a:gd name="connsiteX677" fmla="*/ 538248 w 2406879"/>
              <a:gd name="connsiteY677" fmla="*/ 152168 h 321141"/>
              <a:gd name="connsiteX678" fmla="*/ 541962 w 2406879"/>
              <a:gd name="connsiteY678" fmla="*/ 149215 h 321141"/>
              <a:gd name="connsiteX679" fmla="*/ 545868 w 2406879"/>
              <a:gd name="connsiteY679" fmla="*/ 147596 h 321141"/>
              <a:gd name="connsiteX680" fmla="*/ 545487 w 2406879"/>
              <a:gd name="connsiteY680" fmla="*/ 144072 h 321141"/>
              <a:gd name="connsiteX681" fmla="*/ 551297 w 2406879"/>
              <a:gd name="connsiteY681" fmla="*/ 142357 h 321141"/>
              <a:gd name="connsiteX682" fmla="*/ 559774 w 2406879"/>
              <a:gd name="connsiteY682" fmla="*/ 131594 h 321141"/>
              <a:gd name="connsiteX683" fmla="*/ 578729 w 2406879"/>
              <a:gd name="connsiteY683" fmla="*/ 119021 h 321141"/>
              <a:gd name="connsiteX684" fmla="*/ 583491 w 2406879"/>
              <a:gd name="connsiteY684" fmla="*/ 113306 h 321141"/>
              <a:gd name="connsiteX685" fmla="*/ 587111 w 2406879"/>
              <a:gd name="connsiteY685" fmla="*/ 109020 h 321141"/>
              <a:gd name="connsiteX686" fmla="*/ 596636 w 2406879"/>
              <a:gd name="connsiteY686" fmla="*/ 100352 h 321141"/>
              <a:gd name="connsiteX687" fmla="*/ 597112 w 2406879"/>
              <a:gd name="connsiteY687" fmla="*/ 99971 h 321141"/>
              <a:gd name="connsiteX688" fmla="*/ 598160 w 2406879"/>
              <a:gd name="connsiteY688" fmla="*/ 99114 h 321141"/>
              <a:gd name="connsiteX689" fmla="*/ 605685 w 2406879"/>
              <a:gd name="connsiteY689" fmla="*/ 92161 h 321141"/>
              <a:gd name="connsiteX690" fmla="*/ 616257 w 2406879"/>
              <a:gd name="connsiteY690" fmla="*/ 75111 h 321141"/>
              <a:gd name="connsiteX691" fmla="*/ 621115 w 2406879"/>
              <a:gd name="connsiteY691" fmla="*/ 59966 h 321141"/>
              <a:gd name="connsiteX692" fmla="*/ 609590 w 2406879"/>
              <a:gd name="connsiteY692" fmla="*/ 50155 h 321141"/>
              <a:gd name="connsiteX693" fmla="*/ 601494 w 2406879"/>
              <a:gd name="connsiteY693" fmla="*/ 49775 h 321141"/>
              <a:gd name="connsiteX694" fmla="*/ 584825 w 2406879"/>
              <a:gd name="connsiteY694" fmla="*/ 53775 h 321141"/>
              <a:gd name="connsiteX695" fmla="*/ 558155 w 2406879"/>
              <a:gd name="connsiteY695" fmla="*/ 62252 h 321141"/>
              <a:gd name="connsiteX696" fmla="*/ 530628 w 2406879"/>
              <a:gd name="connsiteY696" fmla="*/ 79207 h 321141"/>
              <a:gd name="connsiteX697" fmla="*/ 522150 w 2406879"/>
              <a:gd name="connsiteY697" fmla="*/ 81112 h 321141"/>
              <a:gd name="connsiteX698" fmla="*/ 521103 w 2406879"/>
              <a:gd name="connsiteY698" fmla="*/ 82826 h 321141"/>
              <a:gd name="connsiteX699" fmla="*/ 513768 w 2406879"/>
              <a:gd name="connsiteY699" fmla="*/ 88446 h 321141"/>
              <a:gd name="connsiteX700" fmla="*/ 505577 w 2406879"/>
              <a:gd name="connsiteY700" fmla="*/ 93304 h 321141"/>
              <a:gd name="connsiteX701" fmla="*/ 503481 w 2406879"/>
              <a:gd name="connsiteY701" fmla="*/ 94066 h 321141"/>
              <a:gd name="connsiteX702" fmla="*/ 490813 w 2406879"/>
              <a:gd name="connsiteY702" fmla="*/ 106543 h 321141"/>
              <a:gd name="connsiteX703" fmla="*/ 480050 w 2406879"/>
              <a:gd name="connsiteY703" fmla="*/ 120736 h 321141"/>
              <a:gd name="connsiteX704" fmla="*/ 470906 w 2406879"/>
              <a:gd name="connsiteY704" fmla="*/ 133309 h 321141"/>
              <a:gd name="connsiteX705" fmla="*/ 462905 w 2406879"/>
              <a:gd name="connsiteY705" fmla="*/ 145310 h 321141"/>
              <a:gd name="connsiteX706" fmla="*/ 460905 w 2406879"/>
              <a:gd name="connsiteY706" fmla="*/ 149215 h 321141"/>
              <a:gd name="connsiteX707" fmla="*/ 454142 w 2406879"/>
              <a:gd name="connsiteY707" fmla="*/ 159217 h 321141"/>
              <a:gd name="connsiteX708" fmla="*/ 454713 w 2406879"/>
              <a:gd name="connsiteY708" fmla="*/ 159693 h 321141"/>
              <a:gd name="connsiteX709" fmla="*/ 452618 w 2406879"/>
              <a:gd name="connsiteY709" fmla="*/ 165027 h 321141"/>
              <a:gd name="connsiteX710" fmla="*/ 451665 w 2406879"/>
              <a:gd name="connsiteY710" fmla="*/ 169694 h 321141"/>
              <a:gd name="connsiteX711" fmla="*/ 451856 w 2406879"/>
              <a:gd name="connsiteY711" fmla="*/ 170932 h 321141"/>
              <a:gd name="connsiteX712" fmla="*/ 452142 w 2406879"/>
              <a:gd name="connsiteY712" fmla="*/ 179791 h 321141"/>
              <a:gd name="connsiteX713" fmla="*/ 449379 w 2406879"/>
              <a:gd name="connsiteY713" fmla="*/ 183029 h 321141"/>
              <a:gd name="connsiteX714" fmla="*/ 447284 w 2406879"/>
              <a:gd name="connsiteY714" fmla="*/ 185506 h 321141"/>
              <a:gd name="connsiteX715" fmla="*/ 445188 w 2406879"/>
              <a:gd name="connsiteY715" fmla="*/ 196364 h 321141"/>
              <a:gd name="connsiteX716" fmla="*/ 449094 w 2406879"/>
              <a:gd name="connsiteY716" fmla="*/ 204460 h 321141"/>
              <a:gd name="connsiteX717" fmla="*/ 464524 w 2406879"/>
              <a:gd name="connsiteY717" fmla="*/ 198364 h 321141"/>
              <a:gd name="connsiteX718" fmla="*/ 470620 w 2406879"/>
              <a:gd name="connsiteY718" fmla="*/ 196364 h 321141"/>
              <a:gd name="connsiteX719" fmla="*/ 478431 w 2406879"/>
              <a:gd name="connsiteY719" fmla="*/ 193983 h 321141"/>
              <a:gd name="connsiteX720" fmla="*/ 481669 w 2406879"/>
              <a:gd name="connsiteY720" fmla="*/ 192650 h 321141"/>
              <a:gd name="connsiteX721" fmla="*/ 1665627 w 2406879"/>
              <a:gd name="connsiteY721" fmla="*/ 165027 h 321141"/>
              <a:gd name="connsiteX722" fmla="*/ 1669151 w 2406879"/>
              <a:gd name="connsiteY722" fmla="*/ 161884 h 321141"/>
              <a:gd name="connsiteX723" fmla="*/ 1659435 w 2406879"/>
              <a:gd name="connsiteY723" fmla="*/ 159693 h 321141"/>
              <a:gd name="connsiteX724" fmla="*/ 1651339 w 2406879"/>
              <a:gd name="connsiteY724" fmla="*/ 162074 h 321141"/>
              <a:gd name="connsiteX725" fmla="*/ 1639814 w 2406879"/>
              <a:gd name="connsiteY725" fmla="*/ 161598 h 321141"/>
              <a:gd name="connsiteX726" fmla="*/ 1622288 w 2406879"/>
              <a:gd name="connsiteY726" fmla="*/ 165027 h 321141"/>
              <a:gd name="connsiteX727" fmla="*/ 1608381 w 2406879"/>
              <a:gd name="connsiteY727" fmla="*/ 169789 h 321141"/>
              <a:gd name="connsiteX728" fmla="*/ 1606477 w 2406879"/>
              <a:gd name="connsiteY728" fmla="*/ 169980 h 321141"/>
              <a:gd name="connsiteX729" fmla="*/ 1602762 w 2406879"/>
              <a:gd name="connsiteY729" fmla="*/ 172647 h 321141"/>
              <a:gd name="connsiteX730" fmla="*/ 1599237 w 2406879"/>
              <a:gd name="connsiteY730" fmla="*/ 171694 h 321141"/>
              <a:gd name="connsiteX731" fmla="*/ 1596094 w 2406879"/>
              <a:gd name="connsiteY731" fmla="*/ 173123 h 321141"/>
              <a:gd name="connsiteX732" fmla="*/ 1586379 w 2406879"/>
              <a:gd name="connsiteY732" fmla="*/ 176743 h 321141"/>
              <a:gd name="connsiteX733" fmla="*/ 1567900 w 2406879"/>
              <a:gd name="connsiteY733" fmla="*/ 183886 h 321141"/>
              <a:gd name="connsiteX734" fmla="*/ 1562566 w 2406879"/>
              <a:gd name="connsiteY734" fmla="*/ 185220 h 321141"/>
              <a:gd name="connsiteX735" fmla="*/ 1557423 w 2406879"/>
              <a:gd name="connsiteY735" fmla="*/ 186554 h 321141"/>
              <a:gd name="connsiteX736" fmla="*/ 1550469 w 2406879"/>
              <a:gd name="connsiteY736" fmla="*/ 189792 h 321141"/>
              <a:gd name="connsiteX737" fmla="*/ 1549327 w 2406879"/>
              <a:gd name="connsiteY737" fmla="*/ 190078 h 321141"/>
              <a:gd name="connsiteX738" fmla="*/ 1546659 w 2406879"/>
              <a:gd name="connsiteY738" fmla="*/ 190744 h 321141"/>
              <a:gd name="connsiteX739" fmla="*/ 1535039 w 2406879"/>
              <a:gd name="connsiteY739" fmla="*/ 197793 h 321141"/>
              <a:gd name="connsiteX740" fmla="*/ 1515036 w 2406879"/>
              <a:gd name="connsiteY740" fmla="*/ 207794 h 321141"/>
              <a:gd name="connsiteX741" fmla="*/ 1512560 w 2406879"/>
              <a:gd name="connsiteY741" fmla="*/ 208747 h 321141"/>
              <a:gd name="connsiteX742" fmla="*/ 1510083 w 2406879"/>
              <a:gd name="connsiteY742" fmla="*/ 209699 h 321141"/>
              <a:gd name="connsiteX743" fmla="*/ 1506464 w 2406879"/>
              <a:gd name="connsiteY743" fmla="*/ 213414 h 321141"/>
              <a:gd name="connsiteX744" fmla="*/ 1506369 w 2406879"/>
              <a:gd name="connsiteY744" fmla="*/ 213700 h 321141"/>
              <a:gd name="connsiteX745" fmla="*/ 1505988 w 2406879"/>
              <a:gd name="connsiteY745" fmla="*/ 215605 h 321141"/>
              <a:gd name="connsiteX746" fmla="*/ 1506654 w 2406879"/>
              <a:gd name="connsiteY746" fmla="*/ 216271 h 321141"/>
              <a:gd name="connsiteX747" fmla="*/ 1512655 w 2406879"/>
              <a:gd name="connsiteY747" fmla="*/ 217605 h 321141"/>
              <a:gd name="connsiteX748" fmla="*/ 1526466 w 2406879"/>
              <a:gd name="connsiteY748" fmla="*/ 217414 h 321141"/>
              <a:gd name="connsiteX749" fmla="*/ 1529133 w 2406879"/>
              <a:gd name="connsiteY749" fmla="*/ 216748 h 321141"/>
              <a:gd name="connsiteX750" fmla="*/ 1532372 w 2406879"/>
              <a:gd name="connsiteY750" fmla="*/ 215986 h 321141"/>
              <a:gd name="connsiteX751" fmla="*/ 1546850 w 2406879"/>
              <a:gd name="connsiteY751" fmla="*/ 216081 h 321141"/>
              <a:gd name="connsiteX752" fmla="*/ 1551041 w 2406879"/>
              <a:gd name="connsiteY752" fmla="*/ 215224 h 321141"/>
              <a:gd name="connsiteX753" fmla="*/ 1554184 w 2406879"/>
              <a:gd name="connsiteY753" fmla="*/ 214557 h 321141"/>
              <a:gd name="connsiteX754" fmla="*/ 1561423 w 2406879"/>
              <a:gd name="connsiteY754" fmla="*/ 219034 h 321141"/>
              <a:gd name="connsiteX755" fmla="*/ 1562280 w 2406879"/>
              <a:gd name="connsiteY755" fmla="*/ 218462 h 321141"/>
              <a:gd name="connsiteX756" fmla="*/ 1566376 w 2406879"/>
              <a:gd name="connsiteY756" fmla="*/ 215414 h 321141"/>
              <a:gd name="connsiteX757" fmla="*/ 1580283 w 2406879"/>
              <a:gd name="connsiteY757" fmla="*/ 214557 h 321141"/>
              <a:gd name="connsiteX758" fmla="*/ 1583426 w 2406879"/>
              <a:gd name="connsiteY758" fmla="*/ 213985 h 321141"/>
              <a:gd name="connsiteX759" fmla="*/ 1591522 w 2406879"/>
              <a:gd name="connsiteY759" fmla="*/ 216462 h 321141"/>
              <a:gd name="connsiteX760" fmla="*/ 1595618 w 2406879"/>
              <a:gd name="connsiteY760" fmla="*/ 216557 h 321141"/>
              <a:gd name="connsiteX761" fmla="*/ 1598094 w 2406879"/>
              <a:gd name="connsiteY761" fmla="*/ 214081 h 321141"/>
              <a:gd name="connsiteX762" fmla="*/ 1603714 w 2406879"/>
              <a:gd name="connsiteY762" fmla="*/ 209985 h 321141"/>
              <a:gd name="connsiteX763" fmla="*/ 1605048 w 2406879"/>
              <a:gd name="connsiteY763" fmla="*/ 212747 h 321141"/>
              <a:gd name="connsiteX764" fmla="*/ 1608096 w 2406879"/>
              <a:gd name="connsiteY764" fmla="*/ 212461 h 321141"/>
              <a:gd name="connsiteX765" fmla="*/ 1621907 w 2406879"/>
              <a:gd name="connsiteY765" fmla="*/ 207032 h 321141"/>
              <a:gd name="connsiteX766" fmla="*/ 1626955 w 2406879"/>
              <a:gd name="connsiteY766" fmla="*/ 209413 h 321141"/>
              <a:gd name="connsiteX767" fmla="*/ 1636766 w 2406879"/>
              <a:gd name="connsiteY767" fmla="*/ 201413 h 321141"/>
              <a:gd name="connsiteX768" fmla="*/ 1642671 w 2406879"/>
              <a:gd name="connsiteY768" fmla="*/ 198269 h 321141"/>
              <a:gd name="connsiteX769" fmla="*/ 1651625 w 2406879"/>
              <a:gd name="connsiteY769" fmla="*/ 190268 h 321141"/>
              <a:gd name="connsiteX770" fmla="*/ 1653149 w 2406879"/>
              <a:gd name="connsiteY770" fmla="*/ 187030 h 321141"/>
              <a:gd name="connsiteX771" fmla="*/ 1656578 w 2406879"/>
              <a:gd name="connsiteY771" fmla="*/ 182077 h 321141"/>
              <a:gd name="connsiteX772" fmla="*/ 1661150 w 2406879"/>
              <a:gd name="connsiteY772" fmla="*/ 177219 h 321141"/>
              <a:gd name="connsiteX773" fmla="*/ 1665817 w 2406879"/>
              <a:gd name="connsiteY773" fmla="*/ 169504 h 321141"/>
              <a:gd name="connsiteX774" fmla="*/ 1665627 w 2406879"/>
              <a:gd name="connsiteY774" fmla="*/ 165027 h 32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Lst>
            <a:rect l="l" t="t" r="r" b="b"/>
            <a:pathLst>
              <a:path w="2406879" h="321141">
                <a:moveTo>
                  <a:pt x="14658" y="275993"/>
                </a:moveTo>
                <a:cubicBezTo>
                  <a:pt x="16563" y="275898"/>
                  <a:pt x="17706" y="275041"/>
                  <a:pt x="17230" y="273993"/>
                </a:cubicBezTo>
                <a:cubicBezTo>
                  <a:pt x="16659" y="272945"/>
                  <a:pt x="16659" y="270373"/>
                  <a:pt x="18945" y="271897"/>
                </a:cubicBezTo>
                <a:cubicBezTo>
                  <a:pt x="21231" y="273421"/>
                  <a:pt x="25326" y="279994"/>
                  <a:pt x="25707" y="278565"/>
                </a:cubicBezTo>
                <a:cubicBezTo>
                  <a:pt x="26088" y="277136"/>
                  <a:pt x="27803" y="272755"/>
                  <a:pt x="28184" y="274469"/>
                </a:cubicBezTo>
                <a:cubicBezTo>
                  <a:pt x="28565" y="276184"/>
                  <a:pt x="31327" y="279136"/>
                  <a:pt x="33804" y="278660"/>
                </a:cubicBezTo>
                <a:cubicBezTo>
                  <a:pt x="36280" y="278184"/>
                  <a:pt x="46281" y="279232"/>
                  <a:pt x="50187" y="280470"/>
                </a:cubicBezTo>
                <a:lnTo>
                  <a:pt x="54282" y="280184"/>
                </a:lnTo>
                <a:cubicBezTo>
                  <a:pt x="56187" y="280089"/>
                  <a:pt x="58092" y="280946"/>
                  <a:pt x="60093" y="281327"/>
                </a:cubicBezTo>
                <a:cubicBezTo>
                  <a:pt x="62379" y="281804"/>
                  <a:pt x="65808" y="281708"/>
                  <a:pt x="66855" y="282946"/>
                </a:cubicBezTo>
                <a:cubicBezTo>
                  <a:pt x="69141" y="285804"/>
                  <a:pt x="70284" y="281804"/>
                  <a:pt x="72761" y="282851"/>
                </a:cubicBezTo>
                <a:lnTo>
                  <a:pt x="74856" y="283804"/>
                </a:lnTo>
                <a:cubicBezTo>
                  <a:pt x="78381" y="283042"/>
                  <a:pt x="84000" y="283137"/>
                  <a:pt x="87429" y="284185"/>
                </a:cubicBezTo>
                <a:lnTo>
                  <a:pt x="90573" y="284185"/>
                </a:lnTo>
                <a:cubicBezTo>
                  <a:pt x="94859" y="284280"/>
                  <a:pt x="99621" y="282184"/>
                  <a:pt x="103146" y="283232"/>
                </a:cubicBezTo>
                <a:lnTo>
                  <a:pt x="108099" y="284661"/>
                </a:lnTo>
                <a:cubicBezTo>
                  <a:pt x="112290" y="283327"/>
                  <a:pt x="121243" y="281804"/>
                  <a:pt x="127911" y="281422"/>
                </a:cubicBezTo>
                <a:lnTo>
                  <a:pt x="134197" y="281994"/>
                </a:lnTo>
                <a:cubicBezTo>
                  <a:pt x="140198" y="282565"/>
                  <a:pt x="146580" y="283327"/>
                  <a:pt x="152580" y="280280"/>
                </a:cubicBezTo>
                <a:cubicBezTo>
                  <a:pt x="154771" y="279232"/>
                  <a:pt x="158867" y="279327"/>
                  <a:pt x="161343" y="280280"/>
                </a:cubicBezTo>
                <a:cubicBezTo>
                  <a:pt x="163820" y="281232"/>
                  <a:pt x="164677" y="281232"/>
                  <a:pt x="167249" y="280375"/>
                </a:cubicBezTo>
                <a:cubicBezTo>
                  <a:pt x="170202" y="279327"/>
                  <a:pt x="174202" y="275707"/>
                  <a:pt x="177917" y="280089"/>
                </a:cubicBezTo>
                <a:cubicBezTo>
                  <a:pt x="178107" y="280280"/>
                  <a:pt x="179917" y="280089"/>
                  <a:pt x="180203" y="279708"/>
                </a:cubicBezTo>
                <a:cubicBezTo>
                  <a:pt x="181917" y="276755"/>
                  <a:pt x="184013" y="280280"/>
                  <a:pt x="185727" y="279517"/>
                </a:cubicBezTo>
                <a:cubicBezTo>
                  <a:pt x="187823" y="278565"/>
                  <a:pt x="189728" y="277041"/>
                  <a:pt x="192014" y="276755"/>
                </a:cubicBezTo>
                <a:lnTo>
                  <a:pt x="194014" y="276469"/>
                </a:lnTo>
                <a:cubicBezTo>
                  <a:pt x="196395" y="277231"/>
                  <a:pt x="202682" y="277422"/>
                  <a:pt x="207921" y="276755"/>
                </a:cubicBezTo>
                <a:cubicBezTo>
                  <a:pt x="213255" y="276088"/>
                  <a:pt x="227733" y="272564"/>
                  <a:pt x="228685" y="271707"/>
                </a:cubicBezTo>
                <a:lnTo>
                  <a:pt x="230590" y="272945"/>
                </a:lnTo>
                <a:cubicBezTo>
                  <a:pt x="232971" y="274564"/>
                  <a:pt x="235638" y="273993"/>
                  <a:pt x="238496" y="272469"/>
                </a:cubicBezTo>
                <a:cubicBezTo>
                  <a:pt x="241353" y="270850"/>
                  <a:pt x="245163" y="270469"/>
                  <a:pt x="248592" y="269611"/>
                </a:cubicBezTo>
                <a:cubicBezTo>
                  <a:pt x="252021" y="268850"/>
                  <a:pt x="255831" y="267230"/>
                  <a:pt x="259070" y="267706"/>
                </a:cubicBezTo>
                <a:cubicBezTo>
                  <a:pt x="262880" y="268278"/>
                  <a:pt x="265452" y="264944"/>
                  <a:pt x="268976" y="266659"/>
                </a:cubicBezTo>
                <a:cubicBezTo>
                  <a:pt x="269357" y="266849"/>
                  <a:pt x="269738" y="267421"/>
                  <a:pt x="269928" y="267326"/>
                </a:cubicBezTo>
                <a:cubicBezTo>
                  <a:pt x="273738" y="266087"/>
                  <a:pt x="276405" y="262277"/>
                  <a:pt x="281454" y="264182"/>
                </a:cubicBezTo>
                <a:lnTo>
                  <a:pt x="293741" y="262849"/>
                </a:lnTo>
                <a:lnTo>
                  <a:pt x="297551" y="261134"/>
                </a:lnTo>
                <a:cubicBezTo>
                  <a:pt x="301837" y="259325"/>
                  <a:pt x="310600" y="256848"/>
                  <a:pt x="317172" y="255705"/>
                </a:cubicBezTo>
                <a:lnTo>
                  <a:pt x="323173" y="254943"/>
                </a:lnTo>
                <a:cubicBezTo>
                  <a:pt x="325650" y="254657"/>
                  <a:pt x="328507" y="255324"/>
                  <a:pt x="328126" y="251895"/>
                </a:cubicBezTo>
                <a:cubicBezTo>
                  <a:pt x="328126" y="251514"/>
                  <a:pt x="330603" y="250466"/>
                  <a:pt x="330984" y="250752"/>
                </a:cubicBezTo>
                <a:lnTo>
                  <a:pt x="337270" y="254371"/>
                </a:lnTo>
                <a:cubicBezTo>
                  <a:pt x="341747" y="250752"/>
                  <a:pt x="347367" y="246942"/>
                  <a:pt x="349653" y="246085"/>
                </a:cubicBezTo>
                <a:cubicBezTo>
                  <a:pt x="351939" y="245132"/>
                  <a:pt x="359368" y="241417"/>
                  <a:pt x="361083" y="239893"/>
                </a:cubicBezTo>
                <a:cubicBezTo>
                  <a:pt x="362797" y="238369"/>
                  <a:pt x="372989" y="239513"/>
                  <a:pt x="377751" y="238655"/>
                </a:cubicBezTo>
                <a:cubicBezTo>
                  <a:pt x="382514" y="237798"/>
                  <a:pt x="395182" y="227701"/>
                  <a:pt x="400326" y="224939"/>
                </a:cubicBezTo>
                <a:lnTo>
                  <a:pt x="406803" y="225225"/>
                </a:lnTo>
                <a:lnTo>
                  <a:pt x="410327" y="225415"/>
                </a:lnTo>
                <a:cubicBezTo>
                  <a:pt x="414994" y="223034"/>
                  <a:pt x="415375" y="217414"/>
                  <a:pt x="411279" y="212842"/>
                </a:cubicBezTo>
                <a:lnTo>
                  <a:pt x="409279" y="208556"/>
                </a:lnTo>
                <a:cubicBezTo>
                  <a:pt x="407088" y="203698"/>
                  <a:pt x="404421" y="198841"/>
                  <a:pt x="403088" y="193888"/>
                </a:cubicBezTo>
                <a:cubicBezTo>
                  <a:pt x="400135" y="182839"/>
                  <a:pt x="395563" y="171694"/>
                  <a:pt x="397659" y="160074"/>
                </a:cubicBezTo>
                <a:lnTo>
                  <a:pt x="398897" y="152930"/>
                </a:lnTo>
                <a:cubicBezTo>
                  <a:pt x="399564" y="145025"/>
                  <a:pt x="400611" y="135404"/>
                  <a:pt x="401373" y="131499"/>
                </a:cubicBezTo>
                <a:lnTo>
                  <a:pt x="400516" y="127594"/>
                </a:lnTo>
                <a:cubicBezTo>
                  <a:pt x="399659" y="123974"/>
                  <a:pt x="401564" y="119783"/>
                  <a:pt x="402802" y="115973"/>
                </a:cubicBezTo>
                <a:lnTo>
                  <a:pt x="404040" y="112259"/>
                </a:lnTo>
                <a:cubicBezTo>
                  <a:pt x="406136" y="108353"/>
                  <a:pt x="408612" y="103781"/>
                  <a:pt x="409660" y="102257"/>
                </a:cubicBezTo>
                <a:cubicBezTo>
                  <a:pt x="410613" y="100638"/>
                  <a:pt x="413280" y="94923"/>
                  <a:pt x="413661" y="93209"/>
                </a:cubicBezTo>
                <a:cubicBezTo>
                  <a:pt x="414042" y="91494"/>
                  <a:pt x="419757" y="88351"/>
                  <a:pt x="420328" y="87493"/>
                </a:cubicBezTo>
                <a:lnTo>
                  <a:pt x="420709" y="86636"/>
                </a:lnTo>
                <a:lnTo>
                  <a:pt x="423376" y="80445"/>
                </a:lnTo>
                <a:cubicBezTo>
                  <a:pt x="429567" y="73777"/>
                  <a:pt x="438807" y="65014"/>
                  <a:pt x="443950" y="61014"/>
                </a:cubicBezTo>
                <a:lnTo>
                  <a:pt x="446046" y="56537"/>
                </a:lnTo>
                <a:cubicBezTo>
                  <a:pt x="447570" y="53204"/>
                  <a:pt x="452427" y="53394"/>
                  <a:pt x="453189" y="49584"/>
                </a:cubicBezTo>
                <a:cubicBezTo>
                  <a:pt x="453570" y="47488"/>
                  <a:pt x="458809" y="46155"/>
                  <a:pt x="461667" y="44345"/>
                </a:cubicBezTo>
                <a:cubicBezTo>
                  <a:pt x="463000" y="43488"/>
                  <a:pt x="464334" y="42535"/>
                  <a:pt x="465286" y="41392"/>
                </a:cubicBezTo>
                <a:cubicBezTo>
                  <a:pt x="466429" y="40059"/>
                  <a:pt x="466810" y="38249"/>
                  <a:pt x="468144" y="37201"/>
                </a:cubicBezTo>
                <a:cubicBezTo>
                  <a:pt x="469001" y="36535"/>
                  <a:pt x="470620" y="40154"/>
                  <a:pt x="472620" y="37582"/>
                </a:cubicBezTo>
                <a:cubicBezTo>
                  <a:pt x="473763" y="36059"/>
                  <a:pt x="478431" y="37678"/>
                  <a:pt x="477383" y="34154"/>
                </a:cubicBezTo>
                <a:lnTo>
                  <a:pt x="489384" y="25962"/>
                </a:lnTo>
                <a:lnTo>
                  <a:pt x="494623" y="22914"/>
                </a:lnTo>
                <a:cubicBezTo>
                  <a:pt x="500910" y="20438"/>
                  <a:pt x="510720" y="16056"/>
                  <a:pt x="516531" y="13294"/>
                </a:cubicBezTo>
                <a:lnTo>
                  <a:pt x="521293" y="10246"/>
                </a:lnTo>
                <a:cubicBezTo>
                  <a:pt x="524151" y="8436"/>
                  <a:pt x="526818" y="7769"/>
                  <a:pt x="530151" y="7198"/>
                </a:cubicBezTo>
                <a:cubicBezTo>
                  <a:pt x="535104" y="6340"/>
                  <a:pt x="539581" y="3864"/>
                  <a:pt x="544344" y="2245"/>
                </a:cubicBezTo>
                <a:cubicBezTo>
                  <a:pt x="548439" y="911"/>
                  <a:pt x="552440" y="-1375"/>
                  <a:pt x="557107" y="1102"/>
                </a:cubicBezTo>
                <a:cubicBezTo>
                  <a:pt x="557774" y="1388"/>
                  <a:pt x="558822" y="1102"/>
                  <a:pt x="559679" y="1197"/>
                </a:cubicBezTo>
                <a:lnTo>
                  <a:pt x="565013" y="1197"/>
                </a:lnTo>
                <a:cubicBezTo>
                  <a:pt x="570728" y="-41"/>
                  <a:pt x="580062" y="-232"/>
                  <a:pt x="585777" y="721"/>
                </a:cubicBezTo>
                <a:lnTo>
                  <a:pt x="591016" y="1102"/>
                </a:lnTo>
                <a:lnTo>
                  <a:pt x="596350" y="1483"/>
                </a:lnTo>
                <a:cubicBezTo>
                  <a:pt x="602160" y="2245"/>
                  <a:pt x="609114" y="2911"/>
                  <a:pt x="611876" y="2911"/>
                </a:cubicBezTo>
                <a:cubicBezTo>
                  <a:pt x="614638" y="2911"/>
                  <a:pt x="623306" y="8246"/>
                  <a:pt x="627211" y="9388"/>
                </a:cubicBezTo>
                <a:cubicBezTo>
                  <a:pt x="631116" y="10627"/>
                  <a:pt x="646642" y="20342"/>
                  <a:pt x="654167" y="26534"/>
                </a:cubicBezTo>
                <a:lnTo>
                  <a:pt x="654834" y="31201"/>
                </a:lnTo>
                <a:lnTo>
                  <a:pt x="655405" y="35011"/>
                </a:lnTo>
                <a:cubicBezTo>
                  <a:pt x="658358" y="37678"/>
                  <a:pt x="662168" y="42345"/>
                  <a:pt x="663882" y="45488"/>
                </a:cubicBezTo>
                <a:lnTo>
                  <a:pt x="665502" y="48441"/>
                </a:lnTo>
                <a:cubicBezTo>
                  <a:pt x="667216" y="51679"/>
                  <a:pt x="668740" y="55013"/>
                  <a:pt x="670264" y="58347"/>
                </a:cubicBezTo>
                <a:cubicBezTo>
                  <a:pt x="670645" y="59300"/>
                  <a:pt x="670550" y="60633"/>
                  <a:pt x="671312" y="61109"/>
                </a:cubicBezTo>
                <a:cubicBezTo>
                  <a:pt x="673122" y="62347"/>
                  <a:pt x="675789" y="62824"/>
                  <a:pt x="677313" y="64252"/>
                </a:cubicBezTo>
                <a:cubicBezTo>
                  <a:pt x="678837" y="65491"/>
                  <a:pt x="675122" y="67681"/>
                  <a:pt x="678265" y="69586"/>
                </a:cubicBezTo>
                <a:cubicBezTo>
                  <a:pt x="679789" y="70539"/>
                  <a:pt x="679980" y="73111"/>
                  <a:pt x="680456" y="75016"/>
                </a:cubicBezTo>
                <a:cubicBezTo>
                  <a:pt x="681599" y="79683"/>
                  <a:pt x="683409" y="84350"/>
                  <a:pt x="683409" y="89017"/>
                </a:cubicBezTo>
                <a:lnTo>
                  <a:pt x="683313" y="94351"/>
                </a:lnTo>
                <a:cubicBezTo>
                  <a:pt x="682075" y="100162"/>
                  <a:pt x="678551" y="112068"/>
                  <a:pt x="675598" y="120640"/>
                </a:cubicBezTo>
                <a:lnTo>
                  <a:pt x="672931" y="128451"/>
                </a:lnTo>
                <a:lnTo>
                  <a:pt x="670931" y="134166"/>
                </a:lnTo>
                <a:cubicBezTo>
                  <a:pt x="665311" y="139595"/>
                  <a:pt x="658548" y="146930"/>
                  <a:pt x="655881" y="150454"/>
                </a:cubicBezTo>
                <a:lnTo>
                  <a:pt x="651309" y="152549"/>
                </a:lnTo>
                <a:lnTo>
                  <a:pt x="647309" y="154359"/>
                </a:lnTo>
                <a:cubicBezTo>
                  <a:pt x="644356" y="158359"/>
                  <a:pt x="639022" y="163503"/>
                  <a:pt x="635593" y="165694"/>
                </a:cubicBezTo>
                <a:cubicBezTo>
                  <a:pt x="632164" y="167884"/>
                  <a:pt x="622258" y="176076"/>
                  <a:pt x="620163" y="178171"/>
                </a:cubicBezTo>
                <a:cubicBezTo>
                  <a:pt x="618067" y="180172"/>
                  <a:pt x="611400" y="184553"/>
                  <a:pt x="612543" y="186077"/>
                </a:cubicBezTo>
                <a:cubicBezTo>
                  <a:pt x="613590" y="187696"/>
                  <a:pt x="604637" y="189125"/>
                  <a:pt x="601017" y="190935"/>
                </a:cubicBezTo>
                <a:cubicBezTo>
                  <a:pt x="597398" y="192745"/>
                  <a:pt x="581967" y="208747"/>
                  <a:pt x="568347" y="217796"/>
                </a:cubicBezTo>
                <a:lnTo>
                  <a:pt x="555297" y="225225"/>
                </a:lnTo>
                <a:cubicBezTo>
                  <a:pt x="539105" y="234464"/>
                  <a:pt x="522246" y="242942"/>
                  <a:pt x="505672" y="251609"/>
                </a:cubicBezTo>
                <a:lnTo>
                  <a:pt x="502719" y="253133"/>
                </a:lnTo>
                <a:cubicBezTo>
                  <a:pt x="499005" y="254371"/>
                  <a:pt x="501576" y="257896"/>
                  <a:pt x="508244" y="261039"/>
                </a:cubicBezTo>
                <a:cubicBezTo>
                  <a:pt x="515007" y="264182"/>
                  <a:pt x="541962" y="271897"/>
                  <a:pt x="551773" y="273993"/>
                </a:cubicBezTo>
                <a:lnTo>
                  <a:pt x="560727" y="275612"/>
                </a:lnTo>
                <a:lnTo>
                  <a:pt x="565965" y="276565"/>
                </a:lnTo>
                <a:cubicBezTo>
                  <a:pt x="571871" y="276088"/>
                  <a:pt x="578824" y="276279"/>
                  <a:pt x="581491" y="277041"/>
                </a:cubicBezTo>
                <a:cubicBezTo>
                  <a:pt x="584158" y="277803"/>
                  <a:pt x="593588" y="276660"/>
                  <a:pt x="595969" y="277041"/>
                </a:cubicBezTo>
                <a:lnTo>
                  <a:pt x="597969" y="277803"/>
                </a:lnTo>
                <a:cubicBezTo>
                  <a:pt x="600446" y="278851"/>
                  <a:pt x="601398" y="274374"/>
                  <a:pt x="604065" y="276851"/>
                </a:cubicBezTo>
                <a:cubicBezTo>
                  <a:pt x="604351" y="277136"/>
                  <a:pt x="605304" y="277231"/>
                  <a:pt x="605780" y="277136"/>
                </a:cubicBezTo>
                <a:cubicBezTo>
                  <a:pt x="607209" y="276660"/>
                  <a:pt x="620258" y="274755"/>
                  <a:pt x="621877" y="274660"/>
                </a:cubicBezTo>
                <a:cubicBezTo>
                  <a:pt x="623115" y="274564"/>
                  <a:pt x="624354" y="273707"/>
                  <a:pt x="625497" y="273802"/>
                </a:cubicBezTo>
                <a:cubicBezTo>
                  <a:pt x="631688" y="274184"/>
                  <a:pt x="637689" y="268183"/>
                  <a:pt x="643975" y="273517"/>
                </a:cubicBezTo>
                <a:lnTo>
                  <a:pt x="644356" y="273802"/>
                </a:lnTo>
                <a:cubicBezTo>
                  <a:pt x="645975" y="273231"/>
                  <a:pt x="652262" y="271612"/>
                  <a:pt x="658263" y="270373"/>
                </a:cubicBezTo>
                <a:cubicBezTo>
                  <a:pt x="664263" y="269040"/>
                  <a:pt x="679884" y="263992"/>
                  <a:pt x="678741" y="260563"/>
                </a:cubicBezTo>
                <a:lnTo>
                  <a:pt x="683980" y="264563"/>
                </a:lnTo>
                <a:lnTo>
                  <a:pt x="687123" y="266944"/>
                </a:lnTo>
                <a:cubicBezTo>
                  <a:pt x="690362" y="265801"/>
                  <a:pt x="696744" y="263896"/>
                  <a:pt x="701220" y="262563"/>
                </a:cubicBezTo>
                <a:cubicBezTo>
                  <a:pt x="705792" y="261325"/>
                  <a:pt x="721318" y="256276"/>
                  <a:pt x="726366" y="255514"/>
                </a:cubicBezTo>
                <a:lnTo>
                  <a:pt x="729700" y="253514"/>
                </a:lnTo>
                <a:cubicBezTo>
                  <a:pt x="733320" y="251323"/>
                  <a:pt x="736653" y="254467"/>
                  <a:pt x="736749" y="254181"/>
                </a:cubicBezTo>
                <a:lnTo>
                  <a:pt x="739606" y="245704"/>
                </a:lnTo>
                <a:cubicBezTo>
                  <a:pt x="748941" y="245227"/>
                  <a:pt x="757227" y="244846"/>
                  <a:pt x="758085" y="244846"/>
                </a:cubicBezTo>
                <a:cubicBezTo>
                  <a:pt x="758847" y="244846"/>
                  <a:pt x="761990" y="245513"/>
                  <a:pt x="763323" y="245799"/>
                </a:cubicBezTo>
                <a:cubicBezTo>
                  <a:pt x="764657" y="246180"/>
                  <a:pt x="769229" y="240560"/>
                  <a:pt x="772753" y="240751"/>
                </a:cubicBezTo>
                <a:cubicBezTo>
                  <a:pt x="776373" y="240941"/>
                  <a:pt x="789708" y="236084"/>
                  <a:pt x="795137" y="233797"/>
                </a:cubicBezTo>
                <a:lnTo>
                  <a:pt x="800376" y="232273"/>
                </a:lnTo>
                <a:cubicBezTo>
                  <a:pt x="804090" y="231130"/>
                  <a:pt x="807329" y="228940"/>
                  <a:pt x="811901" y="229321"/>
                </a:cubicBezTo>
                <a:cubicBezTo>
                  <a:pt x="813711" y="229511"/>
                  <a:pt x="815806" y="227035"/>
                  <a:pt x="817997" y="226368"/>
                </a:cubicBezTo>
                <a:lnTo>
                  <a:pt x="819235" y="225987"/>
                </a:lnTo>
                <a:cubicBezTo>
                  <a:pt x="821045" y="226368"/>
                  <a:pt x="823617" y="224368"/>
                  <a:pt x="824855" y="221510"/>
                </a:cubicBezTo>
                <a:lnTo>
                  <a:pt x="829141" y="224749"/>
                </a:lnTo>
                <a:cubicBezTo>
                  <a:pt x="829522" y="225034"/>
                  <a:pt x="833142" y="221986"/>
                  <a:pt x="835618" y="221320"/>
                </a:cubicBezTo>
                <a:lnTo>
                  <a:pt x="837618" y="220748"/>
                </a:lnTo>
                <a:cubicBezTo>
                  <a:pt x="840476" y="220843"/>
                  <a:pt x="844857" y="220177"/>
                  <a:pt x="847429" y="219319"/>
                </a:cubicBezTo>
                <a:lnTo>
                  <a:pt x="848763" y="217034"/>
                </a:lnTo>
                <a:cubicBezTo>
                  <a:pt x="849334" y="216081"/>
                  <a:pt x="850858" y="214843"/>
                  <a:pt x="851906" y="214938"/>
                </a:cubicBezTo>
                <a:cubicBezTo>
                  <a:pt x="856478" y="215224"/>
                  <a:pt x="863336" y="215033"/>
                  <a:pt x="865241" y="212557"/>
                </a:cubicBezTo>
                <a:lnTo>
                  <a:pt x="869241" y="207509"/>
                </a:lnTo>
                <a:cubicBezTo>
                  <a:pt x="876004" y="205508"/>
                  <a:pt x="882862" y="203222"/>
                  <a:pt x="884386" y="202365"/>
                </a:cubicBezTo>
                <a:lnTo>
                  <a:pt x="885910" y="202270"/>
                </a:lnTo>
                <a:cubicBezTo>
                  <a:pt x="889149" y="202079"/>
                  <a:pt x="892768" y="202936"/>
                  <a:pt x="893054" y="198746"/>
                </a:cubicBezTo>
                <a:cubicBezTo>
                  <a:pt x="893054" y="198460"/>
                  <a:pt x="895245" y="198079"/>
                  <a:pt x="896388" y="198079"/>
                </a:cubicBezTo>
                <a:cubicBezTo>
                  <a:pt x="901055" y="198269"/>
                  <a:pt x="904293" y="197412"/>
                  <a:pt x="905532" y="193030"/>
                </a:cubicBezTo>
                <a:cubicBezTo>
                  <a:pt x="906198" y="190649"/>
                  <a:pt x="908389" y="193602"/>
                  <a:pt x="908675" y="193411"/>
                </a:cubicBezTo>
                <a:lnTo>
                  <a:pt x="911913" y="191030"/>
                </a:lnTo>
                <a:cubicBezTo>
                  <a:pt x="916009" y="189125"/>
                  <a:pt x="924582" y="185506"/>
                  <a:pt x="930963" y="182743"/>
                </a:cubicBezTo>
                <a:lnTo>
                  <a:pt x="936964" y="181600"/>
                </a:lnTo>
                <a:lnTo>
                  <a:pt x="942298" y="180553"/>
                </a:lnTo>
                <a:cubicBezTo>
                  <a:pt x="947156" y="178076"/>
                  <a:pt x="955252" y="174457"/>
                  <a:pt x="960300" y="172266"/>
                </a:cubicBezTo>
                <a:lnTo>
                  <a:pt x="964491" y="169694"/>
                </a:lnTo>
                <a:cubicBezTo>
                  <a:pt x="966301" y="168551"/>
                  <a:pt x="970683" y="172552"/>
                  <a:pt x="970397" y="167408"/>
                </a:cubicBezTo>
                <a:cubicBezTo>
                  <a:pt x="970397" y="166456"/>
                  <a:pt x="975064" y="165408"/>
                  <a:pt x="977541" y="164455"/>
                </a:cubicBezTo>
                <a:lnTo>
                  <a:pt x="980493" y="163313"/>
                </a:lnTo>
                <a:cubicBezTo>
                  <a:pt x="983827" y="162550"/>
                  <a:pt x="989828" y="160455"/>
                  <a:pt x="993924" y="158645"/>
                </a:cubicBezTo>
                <a:cubicBezTo>
                  <a:pt x="998019" y="156740"/>
                  <a:pt x="1013736" y="150359"/>
                  <a:pt x="1019546" y="147310"/>
                </a:cubicBezTo>
                <a:cubicBezTo>
                  <a:pt x="1025356" y="144263"/>
                  <a:pt x="1045073" y="140643"/>
                  <a:pt x="1047359" y="139595"/>
                </a:cubicBezTo>
                <a:cubicBezTo>
                  <a:pt x="1049645" y="138547"/>
                  <a:pt x="1057265" y="134738"/>
                  <a:pt x="1059741" y="134166"/>
                </a:cubicBezTo>
                <a:cubicBezTo>
                  <a:pt x="1062218" y="133690"/>
                  <a:pt x="1070124" y="129594"/>
                  <a:pt x="1072410" y="129022"/>
                </a:cubicBezTo>
                <a:cubicBezTo>
                  <a:pt x="1074696" y="128451"/>
                  <a:pt x="1082030" y="130165"/>
                  <a:pt x="1083268" y="130356"/>
                </a:cubicBezTo>
                <a:cubicBezTo>
                  <a:pt x="1084506" y="130546"/>
                  <a:pt x="1085935" y="130070"/>
                  <a:pt x="1082030" y="128737"/>
                </a:cubicBezTo>
                <a:lnTo>
                  <a:pt x="1083078" y="125022"/>
                </a:lnTo>
                <a:cubicBezTo>
                  <a:pt x="1083744" y="122641"/>
                  <a:pt x="1084983" y="122164"/>
                  <a:pt x="1087269" y="122736"/>
                </a:cubicBezTo>
                <a:cubicBezTo>
                  <a:pt x="1088793" y="123117"/>
                  <a:pt x="1091079" y="124736"/>
                  <a:pt x="1091269" y="124546"/>
                </a:cubicBezTo>
                <a:lnTo>
                  <a:pt x="1098984" y="117307"/>
                </a:lnTo>
                <a:cubicBezTo>
                  <a:pt x="1110700" y="118640"/>
                  <a:pt x="1119368" y="119307"/>
                  <a:pt x="1118225" y="118926"/>
                </a:cubicBezTo>
                <a:cubicBezTo>
                  <a:pt x="1117082" y="118545"/>
                  <a:pt x="1116510" y="116735"/>
                  <a:pt x="1119177" y="115688"/>
                </a:cubicBezTo>
                <a:cubicBezTo>
                  <a:pt x="1121844" y="114640"/>
                  <a:pt x="1132322" y="111687"/>
                  <a:pt x="1136513" y="111115"/>
                </a:cubicBezTo>
                <a:lnTo>
                  <a:pt x="1138989" y="109401"/>
                </a:lnTo>
                <a:lnTo>
                  <a:pt x="1141752" y="107496"/>
                </a:lnTo>
                <a:cubicBezTo>
                  <a:pt x="1145085" y="107496"/>
                  <a:pt x="1153182" y="104924"/>
                  <a:pt x="1159659" y="101781"/>
                </a:cubicBezTo>
                <a:lnTo>
                  <a:pt x="1166612" y="101781"/>
                </a:lnTo>
                <a:lnTo>
                  <a:pt x="1171470" y="101781"/>
                </a:lnTo>
                <a:cubicBezTo>
                  <a:pt x="1174708" y="99304"/>
                  <a:pt x="1179280" y="98066"/>
                  <a:pt x="1181566" y="99114"/>
                </a:cubicBezTo>
                <a:cubicBezTo>
                  <a:pt x="1183852" y="100162"/>
                  <a:pt x="1189662" y="98923"/>
                  <a:pt x="1188805" y="95780"/>
                </a:cubicBezTo>
                <a:lnTo>
                  <a:pt x="1194615" y="95113"/>
                </a:lnTo>
                <a:cubicBezTo>
                  <a:pt x="1197092" y="94828"/>
                  <a:pt x="1199187" y="93589"/>
                  <a:pt x="1201569" y="95209"/>
                </a:cubicBezTo>
                <a:lnTo>
                  <a:pt x="1201950" y="95494"/>
                </a:lnTo>
                <a:cubicBezTo>
                  <a:pt x="1202998" y="95113"/>
                  <a:pt x="1209665" y="92065"/>
                  <a:pt x="1216713" y="88636"/>
                </a:cubicBezTo>
                <a:lnTo>
                  <a:pt x="1222524" y="89113"/>
                </a:lnTo>
                <a:cubicBezTo>
                  <a:pt x="1225667" y="89398"/>
                  <a:pt x="1228810" y="91208"/>
                  <a:pt x="1231668" y="90827"/>
                </a:cubicBezTo>
                <a:cubicBezTo>
                  <a:pt x="1234620" y="90446"/>
                  <a:pt x="1237002" y="88065"/>
                  <a:pt x="1239764" y="86636"/>
                </a:cubicBezTo>
                <a:cubicBezTo>
                  <a:pt x="1242431" y="85303"/>
                  <a:pt x="1245193" y="83779"/>
                  <a:pt x="1248146" y="82826"/>
                </a:cubicBezTo>
                <a:lnTo>
                  <a:pt x="1250241" y="82159"/>
                </a:lnTo>
                <a:cubicBezTo>
                  <a:pt x="1252813" y="82540"/>
                  <a:pt x="1256623" y="84064"/>
                  <a:pt x="1258719" y="85493"/>
                </a:cubicBezTo>
                <a:lnTo>
                  <a:pt x="1258909" y="81874"/>
                </a:lnTo>
                <a:cubicBezTo>
                  <a:pt x="1258909" y="81397"/>
                  <a:pt x="1262529" y="80921"/>
                  <a:pt x="1264434" y="80731"/>
                </a:cubicBezTo>
                <a:lnTo>
                  <a:pt x="1270530" y="80254"/>
                </a:lnTo>
                <a:cubicBezTo>
                  <a:pt x="1278054" y="79778"/>
                  <a:pt x="1284627" y="79873"/>
                  <a:pt x="1285198" y="80540"/>
                </a:cubicBezTo>
                <a:cubicBezTo>
                  <a:pt x="1285770" y="81112"/>
                  <a:pt x="1288056" y="83112"/>
                  <a:pt x="1288246" y="83017"/>
                </a:cubicBezTo>
                <a:cubicBezTo>
                  <a:pt x="1288532" y="82921"/>
                  <a:pt x="1289103" y="81874"/>
                  <a:pt x="1288818" y="80921"/>
                </a:cubicBezTo>
                <a:cubicBezTo>
                  <a:pt x="1288532" y="79969"/>
                  <a:pt x="1288246" y="76825"/>
                  <a:pt x="1289008" y="76730"/>
                </a:cubicBezTo>
                <a:cubicBezTo>
                  <a:pt x="1289770" y="76540"/>
                  <a:pt x="1293675" y="78445"/>
                  <a:pt x="1296819" y="80445"/>
                </a:cubicBezTo>
                <a:lnTo>
                  <a:pt x="1297581" y="75492"/>
                </a:lnTo>
                <a:cubicBezTo>
                  <a:pt x="1297581" y="75206"/>
                  <a:pt x="1301200" y="74635"/>
                  <a:pt x="1301677" y="75111"/>
                </a:cubicBezTo>
                <a:cubicBezTo>
                  <a:pt x="1303962" y="77492"/>
                  <a:pt x="1304820" y="75016"/>
                  <a:pt x="1306439" y="74730"/>
                </a:cubicBezTo>
                <a:cubicBezTo>
                  <a:pt x="1307582" y="74539"/>
                  <a:pt x="1309011" y="76349"/>
                  <a:pt x="1310535" y="76540"/>
                </a:cubicBezTo>
                <a:lnTo>
                  <a:pt x="1311963" y="76730"/>
                </a:lnTo>
                <a:cubicBezTo>
                  <a:pt x="1313583" y="76159"/>
                  <a:pt x="1316916" y="74825"/>
                  <a:pt x="1319202" y="73777"/>
                </a:cubicBezTo>
                <a:cubicBezTo>
                  <a:pt x="1321488" y="72730"/>
                  <a:pt x="1331490" y="69777"/>
                  <a:pt x="1336633" y="69777"/>
                </a:cubicBezTo>
                <a:lnTo>
                  <a:pt x="1340348" y="67586"/>
                </a:lnTo>
                <a:cubicBezTo>
                  <a:pt x="1344348" y="65300"/>
                  <a:pt x="1347968" y="65205"/>
                  <a:pt x="1351778" y="67491"/>
                </a:cubicBezTo>
                <a:cubicBezTo>
                  <a:pt x="1352159" y="67681"/>
                  <a:pt x="1353302" y="67681"/>
                  <a:pt x="1353492" y="67396"/>
                </a:cubicBezTo>
                <a:lnTo>
                  <a:pt x="1358731" y="61681"/>
                </a:lnTo>
                <a:cubicBezTo>
                  <a:pt x="1366065" y="63776"/>
                  <a:pt x="1370923" y="65586"/>
                  <a:pt x="1369685" y="65776"/>
                </a:cubicBezTo>
                <a:cubicBezTo>
                  <a:pt x="1368352" y="65967"/>
                  <a:pt x="1365303" y="67300"/>
                  <a:pt x="1367875" y="67967"/>
                </a:cubicBezTo>
                <a:lnTo>
                  <a:pt x="1368637" y="68825"/>
                </a:lnTo>
                <a:cubicBezTo>
                  <a:pt x="1371018" y="71492"/>
                  <a:pt x="1371876" y="68348"/>
                  <a:pt x="1373304" y="68348"/>
                </a:cubicBezTo>
                <a:cubicBezTo>
                  <a:pt x="1375876" y="68253"/>
                  <a:pt x="1376162" y="66443"/>
                  <a:pt x="1377305" y="65681"/>
                </a:cubicBezTo>
                <a:lnTo>
                  <a:pt x="1380543" y="63681"/>
                </a:lnTo>
                <a:cubicBezTo>
                  <a:pt x="1386544" y="62157"/>
                  <a:pt x="1389783" y="62443"/>
                  <a:pt x="1387782" y="64348"/>
                </a:cubicBezTo>
                <a:lnTo>
                  <a:pt x="1387497" y="65300"/>
                </a:lnTo>
                <a:lnTo>
                  <a:pt x="1387211" y="66062"/>
                </a:lnTo>
                <a:cubicBezTo>
                  <a:pt x="1387878" y="67110"/>
                  <a:pt x="1389973" y="67777"/>
                  <a:pt x="1391973" y="67491"/>
                </a:cubicBezTo>
                <a:lnTo>
                  <a:pt x="1392354" y="66729"/>
                </a:lnTo>
                <a:lnTo>
                  <a:pt x="1395498" y="61014"/>
                </a:lnTo>
                <a:cubicBezTo>
                  <a:pt x="1401594" y="60633"/>
                  <a:pt x="1408642" y="59966"/>
                  <a:pt x="1411119" y="59680"/>
                </a:cubicBezTo>
                <a:lnTo>
                  <a:pt x="1412357" y="60061"/>
                </a:lnTo>
                <a:lnTo>
                  <a:pt x="1416643" y="61585"/>
                </a:lnTo>
                <a:cubicBezTo>
                  <a:pt x="1421025" y="60538"/>
                  <a:pt x="1426168" y="59109"/>
                  <a:pt x="1428073" y="58252"/>
                </a:cubicBezTo>
                <a:cubicBezTo>
                  <a:pt x="1429978" y="57394"/>
                  <a:pt x="1436360" y="59490"/>
                  <a:pt x="1437789" y="59204"/>
                </a:cubicBezTo>
                <a:cubicBezTo>
                  <a:pt x="1439217" y="58918"/>
                  <a:pt x="1444170" y="59204"/>
                  <a:pt x="1445028" y="58633"/>
                </a:cubicBezTo>
                <a:cubicBezTo>
                  <a:pt x="1445885" y="58061"/>
                  <a:pt x="1449504" y="56728"/>
                  <a:pt x="1450743" y="57394"/>
                </a:cubicBezTo>
                <a:cubicBezTo>
                  <a:pt x="1451981" y="58061"/>
                  <a:pt x="1457220" y="59585"/>
                  <a:pt x="1459125" y="59204"/>
                </a:cubicBezTo>
                <a:cubicBezTo>
                  <a:pt x="1461030" y="58823"/>
                  <a:pt x="1469888" y="55871"/>
                  <a:pt x="1474650" y="53680"/>
                </a:cubicBezTo>
                <a:lnTo>
                  <a:pt x="1478270" y="54251"/>
                </a:lnTo>
                <a:lnTo>
                  <a:pt x="1486080" y="55489"/>
                </a:lnTo>
                <a:cubicBezTo>
                  <a:pt x="1493415" y="53299"/>
                  <a:pt x="1503702" y="52156"/>
                  <a:pt x="1509036" y="53013"/>
                </a:cubicBezTo>
                <a:lnTo>
                  <a:pt x="1513893" y="53489"/>
                </a:lnTo>
                <a:lnTo>
                  <a:pt x="1516656" y="53775"/>
                </a:lnTo>
                <a:cubicBezTo>
                  <a:pt x="1519704" y="52918"/>
                  <a:pt x="1524752" y="52537"/>
                  <a:pt x="1527800" y="52918"/>
                </a:cubicBezTo>
                <a:cubicBezTo>
                  <a:pt x="1530848" y="53299"/>
                  <a:pt x="1541897" y="51013"/>
                  <a:pt x="1545612" y="49775"/>
                </a:cubicBezTo>
                <a:lnTo>
                  <a:pt x="1548469" y="51679"/>
                </a:lnTo>
                <a:lnTo>
                  <a:pt x="1551517" y="53680"/>
                </a:lnTo>
                <a:cubicBezTo>
                  <a:pt x="1554756" y="53204"/>
                  <a:pt x="1558089" y="52346"/>
                  <a:pt x="1558947" y="51775"/>
                </a:cubicBezTo>
                <a:lnTo>
                  <a:pt x="1559232" y="51870"/>
                </a:lnTo>
                <a:cubicBezTo>
                  <a:pt x="1566567" y="55871"/>
                  <a:pt x="1575044" y="52060"/>
                  <a:pt x="1582569" y="54156"/>
                </a:cubicBezTo>
                <a:lnTo>
                  <a:pt x="1585140" y="54918"/>
                </a:lnTo>
                <a:cubicBezTo>
                  <a:pt x="1587807" y="56442"/>
                  <a:pt x="1590665" y="57109"/>
                  <a:pt x="1591617" y="56347"/>
                </a:cubicBezTo>
                <a:cubicBezTo>
                  <a:pt x="1592570" y="55585"/>
                  <a:pt x="1599333" y="54537"/>
                  <a:pt x="1603524" y="56251"/>
                </a:cubicBezTo>
                <a:cubicBezTo>
                  <a:pt x="1607810" y="57966"/>
                  <a:pt x="1628193" y="61585"/>
                  <a:pt x="1639242" y="64157"/>
                </a:cubicBezTo>
                <a:lnTo>
                  <a:pt x="1649148" y="66729"/>
                </a:lnTo>
                <a:cubicBezTo>
                  <a:pt x="1653149" y="67777"/>
                  <a:pt x="1657054" y="69586"/>
                  <a:pt x="1661245" y="70729"/>
                </a:cubicBezTo>
                <a:lnTo>
                  <a:pt x="1666008" y="71968"/>
                </a:lnTo>
                <a:cubicBezTo>
                  <a:pt x="1670389" y="75397"/>
                  <a:pt x="1675628" y="79492"/>
                  <a:pt x="1677628" y="81112"/>
                </a:cubicBezTo>
                <a:cubicBezTo>
                  <a:pt x="1679628" y="82731"/>
                  <a:pt x="1685248" y="87589"/>
                  <a:pt x="1685629" y="88255"/>
                </a:cubicBezTo>
                <a:cubicBezTo>
                  <a:pt x="1686010" y="88922"/>
                  <a:pt x="1685629" y="92256"/>
                  <a:pt x="1685915" y="93304"/>
                </a:cubicBezTo>
                <a:cubicBezTo>
                  <a:pt x="1686201" y="94351"/>
                  <a:pt x="1692392" y="95875"/>
                  <a:pt x="1694106" y="96256"/>
                </a:cubicBezTo>
                <a:lnTo>
                  <a:pt x="1694106" y="96638"/>
                </a:lnTo>
                <a:lnTo>
                  <a:pt x="1694202" y="100447"/>
                </a:lnTo>
                <a:cubicBezTo>
                  <a:pt x="1697535" y="101971"/>
                  <a:pt x="1702869" y="101781"/>
                  <a:pt x="1706203" y="99876"/>
                </a:cubicBezTo>
                <a:cubicBezTo>
                  <a:pt x="1709537" y="97971"/>
                  <a:pt x="1721062" y="101971"/>
                  <a:pt x="1722967" y="102162"/>
                </a:cubicBezTo>
                <a:cubicBezTo>
                  <a:pt x="1724872" y="102352"/>
                  <a:pt x="1731921" y="101209"/>
                  <a:pt x="1735350" y="102924"/>
                </a:cubicBezTo>
                <a:lnTo>
                  <a:pt x="1738874" y="100257"/>
                </a:lnTo>
                <a:lnTo>
                  <a:pt x="1739350" y="99876"/>
                </a:lnTo>
                <a:cubicBezTo>
                  <a:pt x="1740303" y="99876"/>
                  <a:pt x="1743351" y="99495"/>
                  <a:pt x="1746018" y="99019"/>
                </a:cubicBezTo>
                <a:cubicBezTo>
                  <a:pt x="1748685" y="98542"/>
                  <a:pt x="1756876" y="99971"/>
                  <a:pt x="1758305" y="100257"/>
                </a:cubicBezTo>
                <a:cubicBezTo>
                  <a:pt x="1759638" y="100543"/>
                  <a:pt x="1763163" y="102067"/>
                  <a:pt x="1764210" y="102162"/>
                </a:cubicBezTo>
                <a:cubicBezTo>
                  <a:pt x="1765258" y="102257"/>
                  <a:pt x="1775450" y="101876"/>
                  <a:pt x="1784403" y="101590"/>
                </a:cubicBezTo>
                <a:lnTo>
                  <a:pt x="1792500" y="102067"/>
                </a:lnTo>
                <a:cubicBezTo>
                  <a:pt x="1794881" y="102162"/>
                  <a:pt x="1796691" y="103019"/>
                  <a:pt x="1799548" y="102162"/>
                </a:cubicBezTo>
                <a:cubicBezTo>
                  <a:pt x="1802406" y="101209"/>
                  <a:pt x="1806978" y="101209"/>
                  <a:pt x="1809359" y="102638"/>
                </a:cubicBezTo>
                <a:lnTo>
                  <a:pt x="1812312" y="104353"/>
                </a:lnTo>
                <a:cubicBezTo>
                  <a:pt x="1815264" y="104162"/>
                  <a:pt x="1820122" y="104067"/>
                  <a:pt x="1822884" y="103972"/>
                </a:cubicBezTo>
                <a:lnTo>
                  <a:pt x="1825456" y="104067"/>
                </a:lnTo>
                <a:cubicBezTo>
                  <a:pt x="1827933" y="104162"/>
                  <a:pt x="1831838" y="103686"/>
                  <a:pt x="1832695" y="104734"/>
                </a:cubicBezTo>
                <a:lnTo>
                  <a:pt x="1835077" y="107591"/>
                </a:lnTo>
                <a:cubicBezTo>
                  <a:pt x="1836981" y="106067"/>
                  <a:pt x="1839839" y="103972"/>
                  <a:pt x="1841553" y="103114"/>
                </a:cubicBezTo>
                <a:cubicBezTo>
                  <a:pt x="1843268" y="102162"/>
                  <a:pt x="1850507" y="106353"/>
                  <a:pt x="1853841" y="107115"/>
                </a:cubicBezTo>
                <a:lnTo>
                  <a:pt x="1856984" y="107210"/>
                </a:lnTo>
                <a:lnTo>
                  <a:pt x="1859937" y="107305"/>
                </a:lnTo>
                <a:cubicBezTo>
                  <a:pt x="1862985" y="106734"/>
                  <a:pt x="1866890" y="106353"/>
                  <a:pt x="1868604" y="106448"/>
                </a:cubicBezTo>
                <a:cubicBezTo>
                  <a:pt x="1870319" y="106543"/>
                  <a:pt x="1877653" y="107401"/>
                  <a:pt x="1881273" y="107877"/>
                </a:cubicBezTo>
                <a:lnTo>
                  <a:pt x="1884511" y="108258"/>
                </a:lnTo>
                <a:lnTo>
                  <a:pt x="1888512" y="108734"/>
                </a:lnTo>
                <a:cubicBezTo>
                  <a:pt x="1892893" y="109401"/>
                  <a:pt x="1898227" y="110258"/>
                  <a:pt x="1900323" y="110639"/>
                </a:cubicBezTo>
                <a:cubicBezTo>
                  <a:pt x="1902418" y="110925"/>
                  <a:pt x="1910514" y="110163"/>
                  <a:pt x="1913181" y="109782"/>
                </a:cubicBezTo>
                <a:cubicBezTo>
                  <a:pt x="1915848" y="109401"/>
                  <a:pt x="1924611" y="110449"/>
                  <a:pt x="1928993" y="110163"/>
                </a:cubicBezTo>
                <a:cubicBezTo>
                  <a:pt x="1933470" y="109877"/>
                  <a:pt x="1950424" y="114640"/>
                  <a:pt x="1958902" y="114640"/>
                </a:cubicBezTo>
                <a:lnTo>
                  <a:pt x="1965950" y="116830"/>
                </a:lnTo>
                <a:cubicBezTo>
                  <a:pt x="1969950" y="118069"/>
                  <a:pt x="1971951" y="113497"/>
                  <a:pt x="1975951" y="115878"/>
                </a:cubicBezTo>
                <a:lnTo>
                  <a:pt x="1978428" y="117402"/>
                </a:lnTo>
                <a:cubicBezTo>
                  <a:pt x="1981952" y="118069"/>
                  <a:pt x="1986048" y="118069"/>
                  <a:pt x="1987572" y="117307"/>
                </a:cubicBezTo>
                <a:lnTo>
                  <a:pt x="1989096" y="117021"/>
                </a:lnTo>
                <a:cubicBezTo>
                  <a:pt x="1992144" y="116545"/>
                  <a:pt x="1996049" y="114925"/>
                  <a:pt x="1996239" y="119783"/>
                </a:cubicBezTo>
                <a:cubicBezTo>
                  <a:pt x="1996239" y="119974"/>
                  <a:pt x="1999764" y="120640"/>
                  <a:pt x="2000335" y="120164"/>
                </a:cubicBezTo>
                <a:lnTo>
                  <a:pt x="2003669" y="117307"/>
                </a:lnTo>
                <a:cubicBezTo>
                  <a:pt x="2007860" y="118164"/>
                  <a:pt x="2013003" y="119688"/>
                  <a:pt x="2015289" y="120736"/>
                </a:cubicBezTo>
                <a:cubicBezTo>
                  <a:pt x="2017480" y="121688"/>
                  <a:pt x="2024624" y="119307"/>
                  <a:pt x="2026148" y="120069"/>
                </a:cubicBezTo>
                <a:cubicBezTo>
                  <a:pt x="2027672" y="120831"/>
                  <a:pt x="2033482" y="122546"/>
                  <a:pt x="2034530" y="121784"/>
                </a:cubicBezTo>
                <a:cubicBezTo>
                  <a:pt x="2035578" y="121021"/>
                  <a:pt x="2038721" y="120069"/>
                  <a:pt x="2038149" y="121879"/>
                </a:cubicBezTo>
                <a:cubicBezTo>
                  <a:pt x="2037673" y="123688"/>
                  <a:pt x="2045198" y="121688"/>
                  <a:pt x="2047770" y="121784"/>
                </a:cubicBezTo>
                <a:lnTo>
                  <a:pt x="2050151" y="121879"/>
                </a:lnTo>
                <a:lnTo>
                  <a:pt x="2057390" y="122260"/>
                </a:lnTo>
                <a:cubicBezTo>
                  <a:pt x="2065296" y="122450"/>
                  <a:pt x="2074249" y="124927"/>
                  <a:pt x="2077297" y="127594"/>
                </a:cubicBezTo>
                <a:lnTo>
                  <a:pt x="2080631" y="124355"/>
                </a:lnTo>
                <a:cubicBezTo>
                  <a:pt x="2084441" y="120640"/>
                  <a:pt x="2086346" y="125308"/>
                  <a:pt x="2089203" y="125117"/>
                </a:cubicBezTo>
                <a:cubicBezTo>
                  <a:pt x="2092537" y="124927"/>
                  <a:pt x="2095966" y="124736"/>
                  <a:pt x="2098538" y="127117"/>
                </a:cubicBezTo>
                <a:lnTo>
                  <a:pt x="2098919" y="127498"/>
                </a:lnTo>
                <a:cubicBezTo>
                  <a:pt x="2100062" y="127308"/>
                  <a:pt x="2102062" y="126260"/>
                  <a:pt x="2103396" y="125117"/>
                </a:cubicBezTo>
                <a:cubicBezTo>
                  <a:pt x="2104729" y="123974"/>
                  <a:pt x="2112825" y="126451"/>
                  <a:pt x="2116254" y="126832"/>
                </a:cubicBezTo>
                <a:lnTo>
                  <a:pt x="2119493" y="127117"/>
                </a:lnTo>
                <a:cubicBezTo>
                  <a:pt x="2122732" y="127403"/>
                  <a:pt x="2126351" y="126165"/>
                  <a:pt x="2128828" y="129118"/>
                </a:cubicBezTo>
                <a:cubicBezTo>
                  <a:pt x="2129113" y="129499"/>
                  <a:pt x="2131018" y="129499"/>
                  <a:pt x="2131209" y="129213"/>
                </a:cubicBezTo>
                <a:lnTo>
                  <a:pt x="2134733" y="123593"/>
                </a:lnTo>
                <a:cubicBezTo>
                  <a:pt x="2140162" y="125784"/>
                  <a:pt x="2146163" y="128546"/>
                  <a:pt x="2147973" y="129784"/>
                </a:cubicBezTo>
                <a:cubicBezTo>
                  <a:pt x="2149783" y="131023"/>
                  <a:pt x="2159974" y="129594"/>
                  <a:pt x="2165023" y="130070"/>
                </a:cubicBezTo>
                <a:lnTo>
                  <a:pt x="2167213" y="131689"/>
                </a:lnTo>
                <a:cubicBezTo>
                  <a:pt x="2170928" y="134452"/>
                  <a:pt x="2172166" y="130546"/>
                  <a:pt x="2174548" y="131309"/>
                </a:cubicBezTo>
                <a:cubicBezTo>
                  <a:pt x="2177119" y="132071"/>
                  <a:pt x="2181310" y="133975"/>
                  <a:pt x="2182263" y="133213"/>
                </a:cubicBezTo>
                <a:cubicBezTo>
                  <a:pt x="2185692" y="130546"/>
                  <a:pt x="2187978" y="133880"/>
                  <a:pt x="2190740" y="133499"/>
                </a:cubicBezTo>
                <a:cubicBezTo>
                  <a:pt x="2193693" y="133118"/>
                  <a:pt x="2196169" y="134261"/>
                  <a:pt x="2198836" y="135214"/>
                </a:cubicBezTo>
                <a:lnTo>
                  <a:pt x="2201122" y="136071"/>
                </a:lnTo>
                <a:cubicBezTo>
                  <a:pt x="2205028" y="135595"/>
                  <a:pt x="2212838" y="135595"/>
                  <a:pt x="2218553" y="136071"/>
                </a:cubicBezTo>
                <a:cubicBezTo>
                  <a:pt x="2224268" y="136547"/>
                  <a:pt x="2240842" y="138167"/>
                  <a:pt x="2242746" y="138738"/>
                </a:cubicBezTo>
                <a:cubicBezTo>
                  <a:pt x="2244652" y="139309"/>
                  <a:pt x="2249319" y="139405"/>
                  <a:pt x="2250843" y="140167"/>
                </a:cubicBezTo>
                <a:cubicBezTo>
                  <a:pt x="2252367" y="140834"/>
                  <a:pt x="2258082" y="139595"/>
                  <a:pt x="2259892" y="139500"/>
                </a:cubicBezTo>
                <a:cubicBezTo>
                  <a:pt x="2261606" y="139405"/>
                  <a:pt x="2269036" y="141691"/>
                  <a:pt x="2272464" y="144358"/>
                </a:cubicBezTo>
                <a:lnTo>
                  <a:pt x="2275989" y="139976"/>
                </a:lnTo>
                <a:lnTo>
                  <a:pt x="2276179" y="139786"/>
                </a:lnTo>
                <a:cubicBezTo>
                  <a:pt x="2278942" y="140834"/>
                  <a:pt x="2285990" y="142548"/>
                  <a:pt x="2291895" y="143596"/>
                </a:cubicBezTo>
                <a:cubicBezTo>
                  <a:pt x="2297801" y="144643"/>
                  <a:pt x="2315708" y="146739"/>
                  <a:pt x="2318089" y="147501"/>
                </a:cubicBezTo>
                <a:cubicBezTo>
                  <a:pt x="2320470" y="148263"/>
                  <a:pt x="2325233" y="147882"/>
                  <a:pt x="2326852" y="147977"/>
                </a:cubicBezTo>
                <a:cubicBezTo>
                  <a:pt x="2328471" y="148072"/>
                  <a:pt x="2335234" y="148834"/>
                  <a:pt x="2338759" y="149596"/>
                </a:cubicBezTo>
                <a:lnTo>
                  <a:pt x="2341140" y="151121"/>
                </a:lnTo>
                <a:cubicBezTo>
                  <a:pt x="2344473" y="153311"/>
                  <a:pt x="2346664" y="155788"/>
                  <a:pt x="2351522" y="152549"/>
                </a:cubicBezTo>
                <a:lnTo>
                  <a:pt x="2353332" y="151311"/>
                </a:lnTo>
                <a:cubicBezTo>
                  <a:pt x="2357428" y="151882"/>
                  <a:pt x="2363238" y="153978"/>
                  <a:pt x="2366190" y="155978"/>
                </a:cubicBezTo>
                <a:lnTo>
                  <a:pt x="2367810" y="158169"/>
                </a:lnTo>
                <a:lnTo>
                  <a:pt x="2370953" y="162550"/>
                </a:lnTo>
                <a:cubicBezTo>
                  <a:pt x="2376096" y="162169"/>
                  <a:pt x="2382002" y="161693"/>
                  <a:pt x="2384002" y="161503"/>
                </a:cubicBezTo>
                <a:cubicBezTo>
                  <a:pt x="2386098" y="161312"/>
                  <a:pt x="2392575" y="161122"/>
                  <a:pt x="2392765" y="162265"/>
                </a:cubicBezTo>
                <a:cubicBezTo>
                  <a:pt x="2392956" y="163408"/>
                  <a:pt x="2396289" y="166646"/>
                  <a:pt x="2399623" y="166646"/>
                </a:cubicBezTo>
                <a:cubicBezTo>
                  <a:pt x="2402957" y="166646"/>
                  <a:pt x="2408577" y="173218"/>
                  <a:pt x="2406386" y="172266"/>
                </a:cubicBezTo>
                <a:cubicBezTo>
                  <a:pt x="2404195" y="171313"/>
                  <a:pt x="2398766" y="169694"/>
                  <a:pt x="2398290" y="170171"/>
                </a:cubicBezTo>
                <a:cubicBezTo>
                  <a:pt x="2397718" y="170647"/>
                  <a:pt x="2396289" y="173790"/>
                  <a:pt x="2397718" y="174742"/>
                </a:cubicBezTo>
                <a:lnTo>
                  <a:pt x="2399147" y="174838"/>
                </a:lnTo>
                <a:cubicBezTo>
                  <a:pt x="2404100" y="175219"/>
                  <a:pt x="2403338" y="177886"/>
                  <a:pt x="2403624" y="180648"/>
                </a:cubicBezTo>
                <a:cubicBezTo>
                  <a:pt x="2403814" y="182934"/>
                  <a:pt x="2400004" y="184648"/>
                  <a:pt x="2403243" y="187506"/>
                </a:cubicBezTo>
                <a:lnTo>
                  <a:pt x="2405053" y="189125"/>
                </a:lnTo>
                <a:cubicBezTo>
                  <a:pt x="2405148" y="192459"/>
                  <a:pt x="2404957" y="197698"/>
                  <a:pt x="2404481" y="200841"/>
                </a:cubicBezTo>
                <a:cubicBezTo>
                  <a:pt x="2404005" y="203984"/>
                  <a:pt x="2394004" y="204556"/>
                  <a:pt x="2392289" y="204746"/>
                </a:cubicBezTo>
                <a:cubicBezTo>
                  <a:pt x="2390479" y="204937"/>
                  <a:pt x="2383145" y="204937"/>
                  <a:pt x="2379811" y="205127"/>
                </a:cubicBezTo>
                <a:cubicBezTo>
                  <a:pt x="2376478" y="205318"/>
                  <a:pt x="2365047" y="203127"/>
                  <a:pt x="2361904" y="203508"/>
                </a:cubicBezTo>
                <a:cubicBezTo>
                  <a:pt x="2358856" y="203889"/>
                  <a:pt x="2348093" y="200936"/>
                  <a:pt x="2345140" y="201127"/>
                </a:cubicBezTo>
                <a:cubicBezTo>
                  <a:pt x="2342283" y="201317"/>
                  <a:pt x="2335425" y="200269"/>
                  <a:pt x="2333329" y="201222"/>
                </a:cubicBezTo>
                <a:cubicBezTo>
                  <a:pt x="2331138" y="202175"/>
                  <a:pt x="2321995" y="198079"/>
                  <a:pt x="2316089" y="197602"/>
                </a:cubicBezTo>
                <a:cubicBezTo>
                  <a:pt x="2310184" y="197126"/>
                  <a:pt x="2289610" y="195602"/>
                  <a:pt x="2283609" y="195031"/>
                </a:cubicBezTo>
                <a:cubicBezTo>
                  <a:pt x="2277608" y="194459"/>
                  <a:pt x="2260463" y="190840"/>
                  <a:pt x="2258272" y="189982"/>
                </a:cubicBezTo>
                <a:lnTo>
                  <a:pt x="2256462" y="190173"/>
                </a:lnTo>
                <a:lnTo>
                  <a:pt x="2243318" y="191506"/>
                </a:lnTo>
                <a:cubicBezTo>
                  <a:pt x="2229126" y="189506"/>
                  <a:pt x="2213695" y="187220"/>
                  <a:pt x="2208837" y="186363"/>
                </a:cubicBezTo>
                <a:lnTo>
                  <a:pt x="2204456" y="185887"/>
                </a:lnTo>
                <a:cubicBezTo>
                  <a:pt x="2200455" y="185506"/>
                  <a:pt x="2196455" y="185887"/>
                  <a:pt x="2192454" y="183982"/>
                </a:cubicBezTo>
                <a:lnTo>
                  <a:pt x="2189883" y="182743"/>
                </a:lnTo>
                <a:cubicBezTo>
                  <a:pt x="2185692" y="183220"/>
                  <a:pt x="2180167" y="183982"/>
                  <a:pt x="2177500" y="184267"/>
                </a:cubicBezTo>
                <a:cubicBezTo>
                  <a:pt x="2174833" y="184648"/>
                  <a:pt x="2165404" y="182267"/>
                  <a:pt x="2162641" y="182648"/>
                </a:cubicBezTo>
                <a:cubicBezTo>
                  <a:pt x="2159879" y="182934"/>
                  <a:pt x="2149973" y="179981"/>
                  <a:pt x="2146068" y="179600"/>
                </a:cubicBezTo>
                <a:cubicBezTo>
                  <a:pt x="2142162" y="179219"/>
                  <a:pt x="2129018" y="179886"/>
                  <a:pt x="2125589" y="180457"/>
                </a:cubicBezTo>
                <a:lnTo>
                  <a:pt x="2124541" y="179410"/>
                </a:lnTo>
                <a:cubicBezTo>
                  <a:pt x="2122065" y="177124"/>
                  <a:pt x="2119969" y="179410"/>
                  <a:pt x="2117779" y="178838"/>
                </a:cubicBezTo>
                <a:cubicBezTo>
                  <a:pt x="2115492" y="178267"/>
                  <a:pt x="2113111" y="177695"/>
                  <a:pt x="2110730" y="177600"/>
                </a:cubicBezTo>
                <a:cubicBezTo>
                  <a:pt x="2107777" y="177409"/>
                  <a:pt x="2104634" y="177790"/>
                  <a:pt x="2101681" y="177409"/>
                </a:cubicBezTo>
                <a:cubicBezTo>
                  <a:pt x="2099395" y="177124"/>
                  <a:pt x="2096442" y="174933"/>
                  <a:pt x="2095109" y="175600"/>
                </a:cubicBezTo>
                <a:cubicBezTo>
                  <a:pt x="2089870" y="177981"/>
                  <a:pt x="2085298" y="174552"/>
                  <a:pt x="2080345" y="175314"/>
                </a:cubicBezTo>
                <a:cubicBezTo>
                  <a:pt x="2077488" y="175790"/>
                  <a:pt x="2074344" y="175600"/>
                  <a:pt x="2071392" y="175314"/>
                </a:cubicBezTo>
                <a:lnTo>
                  <a:pt x="2068820" y="175123"/>
                </a:lnTo>
                <a:cubicBezTo>
                  <a:pt x="2066153" y="174552"/>
                  <a:pt x="2062343" y="173504"/>
                  <a:pt x="2060248" y="172742"/>
                </a:cubicBezTo>
                <a:lnTo>
                  <a:pt x="2057866" y="173123"/>
                </a:lnTo>
                <a:cubicBezTo>
                  <a:pt x="2055199" y="173504"/>
                  <a:pt x="2052151" y="174076"/>
                  <a:pt x="2049484" y="171790"/>
                </a:cubicBezTo>
                <a:lnTo>
                  <a:pt x="2048817" y="171218"/>
                </a:lnTo>
                <a:cubicBezTo>
                  <a:pt x="2045865" y="172266"/>
                  <a:pt x="2039388" y="173409"/>
                  <a:pt x="2034530" y="173695"/>
                </a:cubicBezTo>
                <a:cubicBezTo>
                  <a:pt x="2029672" y="173980"/>
                  <a:pt x="2017861" y="169218"/>
                  <a:pt x="2017385" y="169123"/>
                </a:cubicBezTo>
                <a:cubicBezTo>
                  <a:pt x="2016909" y="169123"/>
                  <a:pt x="2010241" y="168742"/>
                  <a:pt x="2003574" y="168456"/>
                </a:cubicBezTo>
                <a:cubicBezTo>
                  <a:pt x="1996906" y="168170"/>
                  <a:pt x="1976523" y="166456"/>
                  <a:pt x="1972998" y="165884"/>
                </a:cubicBezTo>
                <a:cubicBezTo>
                  <a:pt x="1969474" y="165313"/>
                  <a:pt x="1958139" y="163503"/>
                  <a:pt x="1955568" y="163027"/>
                </a:cubicBezTo>
                <a:lnTo>
                  <a:pt x="1953186" y="162836"/>
                </a:lnTo>
                <a:cubicBezTo>
                  <a:pt x="1949186" y="162455"/>
                  <a:pt x="1945376" y="164455"/>
                  <a:pt x="1941090" y="162931"/>
                </a:cubicBezTo>
                <a:cubicBezTo>
                  <a:pt x="1937375" y="161693"/>
                  <a:pt x="1932708" y="164075"/>
                  <a:pt x="1928898" y="161503"/>
                </a:cubicBezTo>
                <a:lnTo>
                  <a:pt x="1925088" y="158931"/>
                </a:lnTo>
                <a:cubicBezTo>
                  <a:pt x="1920039" y="159121"/>
                  <a:pt x="1912800" y="158836"/>
                  <a:pt x="1909086" y="158455"/>
                </a:cubicBezTo>
                <a:cubicBezTo>
                  <a:pt x="1905371" y="157979"/>
                  <a:pt x="1889750" y="157979"/>
                  <a:pt x="1883273" y="157502"/>
                </a:cubicBezTo>
                <a:cubicBezTo>
                  <a:pt x="1876701" y="156931"/>
                  <a:pt x="1857936" y="155597"/>
                  <a:pt x="1856127" y="155883"/>
                </a:cubicBezTo>
                <a:cubicBezTo>
                  <a:pt x="1854222" y="156169"/>
                  <a:pt x="1848602" y="155121"/>
                  <a:pt x="1846887" y="154550"/>
                </a:cubicBezTo>
                <a:cubicBezTo>
                  <a:pt x="1845173" y="153978"/>
                  <a:pt x="1836600" y="156264"/>
                  <a:pt x="1831171" y="156645"/>
                </a:cubicBezTo>
                <a:cubicBezTo>
                  <a:pt x="1825742" y="157026"/>
                  <a:pt x="1810026" y="152454"/>
                  <a:pt x="1807263" y="152263"/>
                </a:cubicBezTo>
                <a:lnTo>
                  <a:pt x="1804692" y="152263"/>
                </a:lnTo>
                <a:lnTo>
                  <a:pt x="1782308" y="152263"/>
                </a:lnTo>
                <a:cubicBezTo>
                  <a:pt x="1757733" y="152263"/>
                  <a:pt x="1734207" y="151787"/>
                  <a:pt x="1730016" y="151025"/>
                </a:cubicBezTo>
                <a:lnTo>
                  <a:pt x="1726873" y="154073"/>
                </a:lnTo>
                <a:cubicBezTo>
                  <a:pt x="1726206" y="154740"/>
                  <a:pt x="1723443" y="154645"/>
                  <a:pt x="1722015" y="154168"/>
                </a:cubicBezTo>
                <a:cubicBezTo>
                  <a:pt x="1719919" y="153502"/>
                  <a:pt x="1718395" y="150549"/>
                  <a:pt x="1715728" y="152930"/>
                </a:cubicBezTo>
                <a:lnTo>
                  <a:pt x="1712775" y="155597"/>
                </a:lnTo>
                <a:cubicBezTo>
                  <a:pt x="1710013" y="158931"/>
                  <a:pt x="1708108" y="163884"/>
                  <a:pt x="1708584" y="166646"/>
                </a:cubicBezTo>
                <a:lnTo>
                  <a:pt x="1706298" y="168932"/>
                </a:lnTo>
                <a:cubicBezTo>
                  <a:pt x="1705822" y="169409"/>
                  <a:pt x="1707156" y="170837"/>
                  <a:pt x="1707251" y="171790"/>
                </a:cubicBezTo>
                <a:lnTo>
                  <a:pt x="1707632" y="174266"/>
                </a:lnTo>
                <a:cubicBezTo>
                  <a:pt x="1705632" y="173790"/>
                  <a:pt x="1703250" y="173885"/>
                  <a:pt x="1702298" y="174647"/>
                </a:cubicBezTo>
                <a:lnTo>
                  <a:pt x="1702298" y="175219"/>
                </a:lnTo>
                <a:lnTo>
                  <a:pt x="1702393" y="176552"/>
                </a:lnTo>
                <a:cubicBezTo>
                  <a:pt x="1702965" y="177981"/>
                  <a:pt x="1702203" y="181600"/>
                  <a:pt x="1700679" y="184553"/>
                </a:cubicBezTo>
                <a:cubicBezTo>
                  <a:pt x="1699155" y="187506"/>
                  <a:pt x="1690963" y="194555"/>
                  <a:pt x="1687153" y="194173"/>
                </a:cubicBezTo>
                <a:lnTo>
                  <a:pt x="1686963" y="197602"/>
                </a:lnTo>
                <a:cubicBezTo>
                  <a:pt x="1686772" y="200841"/>
                  <a:pt x="1685058" y="202651"/>
                  <a:pt x="1682677" y="204651"/>
                </a:cubicBezTo>
                <a:lnTo>
                  <a:pt x="1681914" y="205318"/>
                </a:lnTo>
                <a:cubicBezTo>
                  <a:pt x="1681819" y="206461"/>
                  <a:pt x="1682105" y="209699"/>
                  <a:pt x="1682581" y="212557"/>
                </a:cubicBezTo>
                <a:lnTo>
                  <a:pt x="1678866" y="214081"/>
                </a:lnTo>
                <a:lnTo>
                  <a:pt x="1677819" y="214462"/>
                </a:lnTo>
                <a:cubicBezTo>
                  <a:pt x="1677057" y="215509"/>
                  <a:pt x="1674771" y="218176"/>
                  <a:pt x="1672675" y="220558"/>
                </a:cubicBezTo>
                <a:cubicBezTo>
                  <a:pt x="1670580" y="222844"/>
                  <a:pt x="1660769" y="225701"/>
                  <a:pt x="1659435" y="225892"/>
                </a:cubicBezTo>
                <a:lnTo>
                  <a:pt x="1658483" y="226368"/>
                </a:lnTo>
                <a:lnTo>
                  <a:pt x="1657435" y="226939"/>
                </a:lnTo>
                <a:cubicBezTo>
                  <a:pt x="1656578" y="227797"/>
                  <a:pt x="1654959" y="229988"/>
                  <a:pt x="1653816" y="231797"/>
                </a:cubicBezTo>
                <a:cubicBezTo>
                  <a:pt x="1652673" y="233702"/>
                  <a:pt x="1648577" y="237036"/>
                  <a:pt x="1645815" y="235036"/>
                </a:cubicBezTo>
                <a:lnTo>
                  <a:pt x="1645243" y="240084"/>
                </a:lnTo>
                <a:lnTo>
                  <a:pt x="1645053" y="242180"/>
                </a:lnTo>
                <a:cubicBezTo>
                  <a:pt x="1643529" y="243989"/>
                  <a:pt x="1641148" y="245227"/>
                  <a:pt x="1639719" y="244942"/>
                </a:cubicBezTo>
                <a:cubicBezTo>
                  <a:pt x="1638385" y="244656"/>
                  <a:pt x="1631623" y="246466"/>
                  <a:pt x="1626765" y="248085"/>
                </a:cubicBezTo>
                <a:cubicBezTo>
                  <a:pt x="1621907" y="249800"/>
                  <a:pt x="1606953" y="255514"/>
                  <a:pt x="1603714" y="256372"/>
                </a:cubicBezTo>
                <a:cubicBezTo>
                  <a:pt x="1600476" y="257229"/>
                  <a:pt x="1587807" y="258943"/>
                  <a:pt x="1582473" y="259420"/>
                </a:cubicBezTo>
                <a:cubicBezTo>
                  <a:pt x="1577139" y="259896"/>
                  <a:pt x="1558280" y="263706"/>
                  <a:pt x="1551993" y="264373"/>
                </a:cubicBezTo>
                <a:lnTo>
                  <a:pt x="1546278" y="263134"/>
                </a:lnTo>
                <a:lnTo>
                  <a:pt x="1542754" y="262372"/>
                </a:lnTo>
                <a:cubicBezTo>
                  <a:pt x="1538754" y="262754"/>
                  <a:pt x="1531705" y="263134"/>
                  <a:pt x="1526943" y="263134"/>
                </a:cubicBezTo>
                <a:lnTo>
                  <a:pt x="1522656" y="263134"/>
                </a:lnTo>
                <a:cubicBezTo>
                  <a:pt x="1518370" y="263134"/>
                  <a:pt x="1514084" y="263134"/>
                  <a:pt x="1509798" y="263134"/>
                </a:cubicBezTo>
                <a:cubicBezTo>
                  <a:pt x="1508940" y="263134"/>
                  <a:pt x="1507893" y="263325"/>
                  <a:pt x="1507321" y="262944"/>
                </a:cubicBezTo>
                <a:cubicBezTo>
                  <a:pt x="1504749" y="261325"/>
                  <a:pt x="1503416" y="257991"/>
                  <a:pt x="1498558" y="260753"/>
                </a:cubicBezTo>
                <a:cubicBezTo>
                  <a:pt x="1496939" y="261610"/>
                  <a:pt x="1493129" y="258848"/>
                  <a:pt x="1489605" y="258658"/>
                </a:cubicBezTo>
                <a:cubicBezTo>
                  <a:pt x="1483318" y="258277"/>
                  <a:pt x="1478175" y="253705"/>
                  <a:pt x="1471221" y="254467"/>
                </a:cubicBezTo>
                <a:cubicBezTo>
                  <a:pt x="1470936" y="254467"/>
                  <a:pt x="1470555" y="253419"/>
                  <a:pt x="1470174" y="252847"/>
                </a:cubicBezTo>
                <a:cubicBezTo>
                  <a:pt x="1469316" y="251419"/>
                  <a:pt x="1467983" y="249990"/>
                  <a:pt x="1467697" y="248466"/>
                </a:cubicBezTo>
                <a:lnTo>
                  <a:pt x="1466935" y="245037"/>
                </a:lnTo>
                <a:cubicBezTo>
                  <a:pt x="1464078" y="245799"/>
                  <a:pt x="1462363" y="245323"/>
                  <a:pt x="1463125" y="244084"/>
                </a:cubicBezTo>
                <a:lnTo>
                  <a:pt x="1462363" y="242942"/>
                </a:lnTo>
                <a:cubicBezTo>
                  <a:pt x="1461220" y="241227"/>
                  <a:pt x="1459791" y="239608"/>
                  <a:pt x="1458458" y="237988"/>
                </a:cubicBezTo>
                <a:cubicBezTo>
                  <a:pt x="1458458" y="237988"/>
                  <a:pt x="1455410" y="231321"/>
                  <a:pt x="1455410" y="231321"/>
                </a:cubicBezTo>
                <a:lnTo>
                  <a:pt x="1455696" y="229511"/>
                </a:lnTo>
                <a:cubicBezTo>
                  <a:pt x="1455029" y="227606"/>
                  <a:pt x="1453219" y="223320"/>
                  <a:pt x="1451790" y="219986"/>
                </a:cubicBezTo>
                <a:lnTo>
                  <a:pt x="1450552" y="216938"/>
                </a:lnTo>
                <a:cubicBezTo>
                  <a:pt x="1449409" y="214176"/>
                  <a:pt x="1447695" y="211509"/>
                  <a:pt x="1447028" y="208747"/>
                </a:cubicBezTo>
                <a:cubicBezTo>
                  <a:pt x="1445790" y="203508"/>
                  <a:pt x="1444932" y="198174"/>
                  <a:pt x="1444456" y="192840"/>
                </a:cubicBezTo>
                <a:lnTo>
                  <a:pt x="1444170" y="189887"/>
                </a:lnTo>
                <a:cubicBezTo>
                  <a:pt x="1444837" y="186554"/>
                  <a:pt x="1446171" y="182934"/>
                  <a:pt x="1447123" y="181886"/>
                </a:cubicBezTo>
                <a:cubicBezTo>
                  <a:pt x="1448076" y="180838"/>
                  <a:pt x="1452838" y="178076"/>
                  <a:pt x="1454362" y="177314"/>
                </a:cubicBezTo>
                <a:cubicBezTo>
                  <a:pt x="1455886" y="176552"/>
                  <a:pt x="1460173" y="172552"/>
                  <a:pt x="1460649" y="170266"/>
                </a:cubicBezTo>
                <a:lnTo>
                  <a:pt x="1461982" y="168551"/>
                </a:lnTo>
                <a:cubicBezTo>
                  <a:pt x="1463506" y="166551"/>
                  <a:pt x="1468269" y="167313"/>
                  <a:pt x="1468364" y="163408"/>
                </a:cubicBezTo>
                <a:lnTo>
                  <a:pt x="1468459" y="161407"/>
                </a:lnTo>
                <a:cubicBezTo>
                  <a:pt x="1470840" y="162169"/>
                  <a:pt x="1473888" y="162550"/>
                  <a:pt x="1475222" y="162265"/>
                </a:cubicBezTo>
                <a:cubicBezTo>
                  <a:pt x="1476555" y="161979"/>
                  <a:pt x="1481604" y="159407"/>
                  <a:pt x="1483794" y="158169"/>
                </a:cubicBezTo>
                <a:lnTo>
                  <a:pt x="1485985" y="157407"/>
                </a:lnTo>
                <a:lnTo>
                  <a:pt x="1488176" y="156645"/>
                </a:lnTo>
                <a:cubicBezTo>
                  <a:pt x="1491033" y="156169"/>
                  <a:pt x="1493415" y="154740"/>
                  <a:pt x="1493415" y="153502"/>
                </a:cubicBezTo>
                <a:cubicBezTo>
                  <a:pt x="1493415" y="152263"/>
                  <a:pt x="1494939" y="148072"/>
                  <a:pt x="1496844" y="148072"/>
                </a:cubicBezTo>
                <a:cubicBezTo>
                  <a:pt x="1498749" y="148072"/>
                  <a:pt x="1503987" y="147596"/>
                  <a:pt x="1503321" y="146930"/>
                </a:cubicBezTo>
                <a:cubicBezTo>
                  <a:pt x="1502654" y="146263"/>
                  <a:pt x="1501892" y="144643"/>
                  <a:pt x="1502368" y="144072"/>
                </a:cubicBezTo>
                <a:lnTo>
                  <a:pt x="1503035" y="143881"/>
                </a:lnTo>
                <a:cubicBezTo>
                  <a:pt x="1503797" y="143691"/>
                  <a:pt x="1504749" y="143691"/>
                  <a:pt x="1505607" y="143881"/>
                </a:cubicBezTo>
                <a:cubicBezTo>
                  <a:pt x="1512846" y="145405"/>
                  <a:pt x="1515513" y="140548"/>
                  <a:pt x="1519227" y="137405"/>
                </a:cubicBezTo>
                <a:cubicBezTo>
                  <a:pt x="1521990" y="135118"/>
                  <a:pt x="1522275" y="134738"/>
                  <a:pt x="1524276" y="137976"/>
                </a:cubicBezTo>
                <a:lnTo>
                  <a:pt x="1526562" y="141691"/>
                </a:lnTo>
                <a:cubicBezTo>
                  <a:pt x="1527514" y="139500"/>
                  <a:pt x="1529038" y="138071"/>
                  <a:pt x="1529895" y="138547"/>
                </a:cubicBezTo>
                <a:cubicBezTo>
                  <a:pt x="1530848" y="139024"/>
                  <a:pt x="1533991" y="138643"/>
                  <a:pt x="1533610" y="137881"/>
                </a:cubicBezTo>
                <a:lnTo>
                  <a:pt x="1533039" y="137309"/>
                </a:lnTo>
                <a:lnTo>
                  <a:pt x="1529895" y="134261"/>
                </a:lnTo>
                <a:cubicBezTo>
                  <a:pt x="1532753" y="132928"/>
                  <a:pt x="1540182" y="129689"/>
                  <a:pt x="1546374" y="126927"/>
                </a:cubicBezTo>
                <a:lnTo>
                  <a:pt x="1552089" y="124546"/>
                </a:lnTo>
                <a:cubicBezTo>
                  <a:pt x="1553803" y="123784"/>
                  <a:pt x="1555899" y="122736"/>
                  <a:pt x="1557613" y="123022"/>
                </a:cubicBezTo>
                <a:cubicBezTo>
                  <a:pt x="1562090" y="123593"/>
                  <a:pt x="1565709" y="121784"/>
                  <a:pt x="1569329" y="120545"/>
                </a:cubicBezTo>
                <a:lnTo>
                  <a:pt x="1571996" y="119688"/>
                </a:lnTo>
                <a:cubicBezTo>
                  <a:pt x="1574473" y="119974"/>
                  <a:pt x="1577139" y="119879"/>
                  <a:pt x="1577902" y="119307"/>
                </a:cubicBezTo>
                <a:lnTo>
                  <a:pt x="1578473" y="118735"/>
                </a:lnTo>
                <a:cubicBezTo>
                  <a:pt x="1579140" y="118069"/>
                  <a:pt x="1579711" y="116640"/>
                  <a:pt x="1580378" y="116640"/>
                </a:cubicBezTo>
                <a:cubicBezTo>
                  <a:pt x="1586664" y="116735"/>
                  <a:pt x="1591998" y="114068"/>
                  <a:pt x="1597809" y="112830"/>
                </a:cubicBezTo>
                <a:lnTo>
                  <a:pt x="1603143" y="111687"/>
                </a:lnTo>
                <a:cubicBezTo>
                  <a:pt x="1609429" y="111020"/>
                  <a:pt x="1618192" y="109782"/>
                  <a:pt x="1622764" y="109020"/>
                </a:cubicBezTo>
                <a:lnTo>
                  <a:pt x="1626193" y="107782"/>
                </a:lnTo>
                <a:cubicBezTo>
                  <a:pt x="1629146" y="106734"/>
                  <a:pt x="1630479" y="105496"/>
                  <a:pt x="1633623" y="107591"/>
                </a:cubicBezTo>
                <a:lnTo>
                  <a:pt x="1635718" y="109020"/>
                </a:lnTo>
                <a:cubicBezTo>
                  <a:pt x="1638766" y="107496"/>
                  <a:pt x="1642481" y="107115"/>
                  <a:pt x="1643814" y="108163"/>
                </a:cubicBezTo>
                <a:cubicBezTo>
                  <a:pt x="1645148" y="109210"/>
                  <a:pt x="1648386" y="105686"/>
                  <a:pt x="1648958" y="104638"/>
                </a:cubicBezTo>
                <a:cubicBezTo>
                  <a:pt x="1649625" y="103591"/>
                  <a:pt x="1655054" y="104734"/>
                  <a:pt x="1657911" y="104924"/>
                </a:cubicBezTo>
                <a:lnTo>
                  <a:pt x="1659054" y="102352"/>
                </a:lnTo>
                <a:lnTo>
                  <a:pt x="1659340" y="101781"/>
                </a:lnTo>
                <a:cubicBezTo>
                  <a:pt x="1660388" y="101114"/>
                  <a:pt x="1658769" y="100257"/>
                  <a:pt x="1655721" y="99876"/>
                </a:cubicBezTo>
                <a:cubicBezTo>
                  <a:pt x="1652673" y="99495"/>
                  <a:pt x="1644386" y="98066"/>
                  <a:pt x="1641814" y="99495"/>
                </a:cubicBezTo>
                <a:lnTo>
                  <a:pt x="1638957" y="97590"/>
                </a:lnTo>
                <a:cubicBezTo>
                  <a:pt x="1636480" y="95971"/>
                  <a:pt x="1633718" y="94447"/>
                  <a:pt x="1630765" y="93494"/>
                </a:cubicBezTo>
                <a:lnTo>
                  <a:pt x="1628193" y="92637"/>
                </a:lnTo>
                <a:cubicBezTo>
                  <a:pt x="1624955" y="92446"/>
                  <a:pt x="1620478" y="93113"/>
                  <a:pt x="1618192" y="94161"/>
                </a:cubicBezTo>
                <a:cubicBezTo>
                  <a:pt x="1615906" y="95209"/>
                  <a:pt x="1601714" y="91399"/>
                  <a:pt x="1590665" y="91399"/>
                </a:cubicBezTo>
                <a:cubicBezTo>
                  <a:pt x="1579616" y="91399"/>
                  <a:pt x="1548755" y="91399"/>
                  <a:pt x="1546469" y="90351"/>
                </a:cubicBezTo>
                <a:cubicBezTo>
                  <a:pt x="1544183" y="89303"/>
                  <a:pt x="1537611" y="93399"/>
                  <a:pt x="1535991" y="94066"/>
                </a:cubicBezTo>
                <a:cubicBezTo>
                  <a:pt x="1534277" y="94732"/>
                  <a:pt x="1525133" y="92446"/>
                  <a:pt x="1520656" y="92542"/>
                </a:cubicBezTo>
                <a:lnTo>
                  <a:pt x="1516560" y="93494"/>
                </a:lnTo>
                <a:lnTo>
                  <a:pt x="1511988" y="94447"/>
                </a:lnTo>
                <a:cubicBezTo>
                  <a:pt x="1506940" y="94828"/>
                  <a:pt x="1499225" y="95971"/>
                  <a:pt x="1494748" y="96923"/>
                </a:cubicBezTo>
                <a:lnTo>
                  <a:pt x="1490938" y="95304"/>
                </a:lnTo>
                <a:lnTo>
                  <a:pt x="1489224" y="94542"/>
                </a:lnTo>
                <a:cubicBezTo>
                  <a:pt x="1487890" y="92732"/>
                  <a:pt x="1486461" y="93685"/>
                  <a:pt x="1486176" y="96638"/>
                </a:cubicBezTo>
                <a:lnTo>
                  <a:pt x="1481508" y="95399"/>
                </a:lnTo>
                <a:lnTo>
                  <a:pt x="1477032" y="94256"/>
                </a:lnTo>
                <a:cubicBezTo>
                  <a:pt x="1472269" y="95113"/>
                  <a:pt x="1463982" y="95780"/>
                  <a:pt x="1458648" y="95685"/>
                </a:cubicBezTo>
                <a:lnTo>
                  <a:pt x="1454172" y="98638"/>
                </a:lnTo>
                <a:lnTo>
                  <a:pt x="1452648" y="99685"/>
                </a:lnTo>
                <a:cubicBezTo>
                  <a:pt x="1448742" y="98638"/>
                  <a:pt x="1440741" y="98066"/>
                  <a:pt x="1434741" y="98352"/>
                </a:cubicBezTo>
                <a:cubicBezTo>
                  <a:pt x="1428740" y="98733"/>
                  <a:pt x="1413976" y="103019"/>
                  <a:pt x="1413690" y="102257"/>
                </a:cubicBezTo>
                <a:cubicBezTo>
                  <a:pt x="1413405" y="101495"/>
                  <a:pt x="1411500" y="100733"/>
                  <a:pt x="1410166" y="101590"/>
                </a:cubicBezTo>
                <a:cubicBezTo>
                  <a:pt x="1408737" y="102448"/>
                  <a:pt x="1403689" y="104257"/>
                  <a:pt x="1400736" y="106067"/>
                </a:cubicBezTo>
                <a:lnTo>
                  <a:pt x="1399784" y="105400"/>
                </a:lnTo>
                <a:cubicBezTo>
                  <a:pt x="1395688" y="102448"/>
                  <a:pt x="1391973" y="104353"/>
                  <a:pt x="1388068" y="105019"/>
                </a:cubicBezTo>
                <a:lnTo>
                  <a:pt x="1387592" y="105115"/>
                </a:lnTo>
                <a:cubicBezTo>
                  <a:pt x="1386925" y="104448"/>
                  <a:pt x="1383020" y="104638"/>
                  <a:pt x="1378924" y="105591"/>
                </a:cubicBezTo>
                <a:cubicBezTo>
                  <a:pt x="1374828" y="106543"/>
                  <a:pt x="1360541" y="108829"/>
                  <a:pt x="1356540" y="109687"/>
                </a:cubicBezTo>
                <a:cubicBezTo>
                  <a:pt x="1352445" y="110544"/>
                  <a:pt x="1339777" y="111592"/>
                  <a:pt x="1337300" y="109972"/>
                </a:cubicBezTo>
                <a:lnTo>
                  <a:pt x="1335204" y="113687"/>
                </a:lnTo>
                <a:cubicBezTo>
                  <a:pt x="1334347" y="115211"/>
                  <a:pt x="1330442" y="115878"/>
                  <a:pt x="1327775" y="116259"/>
                </a:cubicBezTo>
                <a:cubicBezTo>
                  <a:pt x="1324822" y="116640"/>
                  <a:pt x="1321774" y="116259"/>
                  <a:pt x="1318726" y="116354"/>
                </a:cubicBezTo>
                <a:cubicBezTo>
                  <a:pt x="1317583" y="116450"/>
                  <a:pt x="1316059" y="116830"/>
                  <a:pt x="1315488" y="117497"/>
                </a:cubicBezTo>
                <a:cubicBezTo>
                  <a:pt x="1312916" y="120545"/>
                  <a:pt x="1309201" y="121021"/>
                  <a:pt x="1305391" y="120450"/>
                </a:cubicBezTo>
                <a:lnTo>
                  <a:pt x="1300914" y="119783"/>
                </a:lnTo>
                <a:cubicBezTo>
                  <a:pt x="1296914" y="121402"/>
                  <a:pt x="1286722" y="123974"/>
                  <a:pt x="1278340" y="125498"/>
                </a:cubicBezTo>
                <a:cubicBezTo>
                  <a:pt x="1269958" y="127022"/>
                  <a:pt x="1240907" y="133880"/>
                  <a:pt x="1231953" y="135785"/>
                </a:cubicBezTo>
                <a:lnTo>
                  <a:pt x="1223762" y="137309"/>
                </a:lnTo>
                <a:cubicBezTo>
                  <a:pt x="1217856" y="138452"/>
                  <a:pt x="1211665" y="138833"/>
                  <a:pt x="1207093" y="142643"/>
                </a:cubicBezTo>
                <a:cubicBezTo>
                  <a:pt x="1206331" y="143310"/>
                  <a:pt x="1204045" y="143691"/>
                  <a:pt x="1203855" y="143596"/>
                </a:cubicBezTo>
                <a:cubicBezTo>
                  <a:pt x="1201378" y="140452"/>
                  <a:pt x="1198902" y="143119"/>
                  <a:pt x="1196902" y="143786"/>
                </a:cubicBezTo>
                <a:cubicBezTo>
                  <a:pt x="1191282" y="145691"/>
                  <a:pt x="1186233" y="147977"/>
                  <a:pt x="1179661" y="148168"/>
                </a:cubicBezTo>
                <a:lnTo>
                  <a:pt x="1174803" y="148358"/>
                </a:lnTo>
                <a:cubicBezTo>
                  <a:pt x="1169850" y="151216"/>
                  <a:pt x="1162992" y="154073"/>
                  <a:pt x="1159563" y="154645"/>
                </a:cubicBezTo>
                <a:cubicBezTo>
                  <a:pt x="1156134" y="155216"/>
                  <a:pt x="1144990" y="159502"/>
                  <a:pt x="1141847" y="160931"/>
                </a:cubicBezTo>
                <a:cubicBezTo>
                  <a:pt x="1138704" y="162360"/>
                  <a:pt x="1127940" y="165027"/>
                  <a:pt x="1125178" y="165884"/>
                </a:cubicBezTo>
                <a:cubicBezTo>
                  <a:pt x="1122511" y="166742"/>
                  <a:pt x="1104890" y="172838"/>
                  <a:pt x="1091555" y="177314"/>
                </a:cubicBezTo>
                <a:lnTo>
                  <a:pt x="1079458" y="181410"/>
                </a:lnTo>
                <a:cubicBezTo>
                  <a:pt x="1078029" y="181886"/>
                  <a:pt x="1076124" y="182172"/>
                  <a:pt x="1075172" y="183029"/>
                </a:cubicBezTo>
                <a:lnTo>
                  <a:pt x="1072029" y="185887"/>
                </a:lnTo>
                <a:cubicBezTo>
                  <a:pt x="1067457" y="187315"/>
                  <a:pt x="1062313" y="189316"/>
                  <a:pt x="1060503" y="190363"/>
                </a:cubicBezTo>
                <a:cubicBezTo>
                  <a:pt x="1058694" y="191411"/>
                  <a:pt x="1050978" y="192745"/>
                  <a:pt x="1049073" y="193697"/>
                </a:cubicBezTo>
                <a:lnTo>
                  <a:pt x="1047645" y="194840"/>
                </a:lnTo>
                <a:cubicBezTo>
                  <a:pt x="1045168" y="196840"/>
                  <a:pt x="1042977" y="198650"/>
                  <a:pt x="1038977" y="198269"/>
                </a:cubicBezTo>
                <a:cubicBezTo>
                  <a:pt x="1037262" y="198079"/>
                  <a:pt x="1035262" y="199317"/>
                  <a:pt x="1033548" y="200079"/>
                </a:cubicBezTo>
                <a:cubicBezTo>
                  <a:pt x="1031071" y="201222"/>
                  <a:pt x="1028976" y="203127"/>
                  <a:pt x="1026309" y="203603"/>
                </a:cubicBezTo>
                <a:lnTo>
                  <a:pt x="1015736" y="205508"/>
                </a:lnTo>
                <a:cubicBezTo>
                  <a:pt x="1006401" y="210938"/>
                  <a:pt x="995162" y="216748"/>
                  <a:pt x="990780" y="218272"/>
                </a:cubicBezTo>
                <a:cubicBezTo>
                  <a:pt x="986399" y="219891"/>
                  <a:pt x="974016" y="226273"/>
                  <a:pt x="972207" y="227321"/>
                </a:cubicBezTo>
                <a:cubicBezTo>
                  <a:pt x="970397" y="228463"/>
                  <a:pt x="963063" y="230083"/>
                  <a:pt x="961062" y="230845"/>
                </a:cubicBezTo>
                <a:cubicBezTo>
                  <a:pt x="959062" y="231607"/>
                  <a:pt x="950775" y="234940"/>
                  <a:pt x="947156" y="237226"/>
                </a:cubicBezTo>
                <a:lnTo>
                  <a:pt x="943822" y="239227"/>
                </a:lnTo>
                <a:cubicBezTo>
                  <a:pt x="942870" y="239798"/>
                  <a:pt x="941441" y="240179"/>
                  <a:pt x="940393" y="239989"/>
                </a:cubicBezTo>
                <a:lnTo>
                  <a:pt x="936678" y="239227"/>
                </a:lnTo>
                <a:cubicBezTo>
                  <a:pt x="933630" y="240846"/>
                  <a:pt x="923343" y="245227"/>
                  <a:pt x="913914" y="249038"/>
                </a:cubicBezTo>
                <a:lnTo>
                  <a:pt x="904389" y="250561"/>
                </a:lnTo>
                <a:cubicBezTo>
                  <a:pt x="904008" y="250657"/>
                  <a:pt x="903722" y="251038"/>
                  <a:pt x="903436" y="251133"/>
                </a:cubicBezTo>
                <a:lnTo>
                  <a:pt x="897721" y="253419"/>
                </a:lnTo>
                <a:cubicBezTo>
                  <a:pt x="891244" y="255610"/>
                  <a:pt x="883529" y="258753"/>
                  <a:pt x="880576" y="260372"/>
                </a:cubicBezTo>
                <a:cubicBezTo>
                  <a:pt x="877719" y="261992"/>
                  <a:pt x="863526" y="264468"/>
                  <a:pt x="857716" y="266087"/>
                </a:cubicBezTo>
                <a:cubicBezTo>
                  <a:pt x="851906" y="267706"/>
                  <a:pt x="834570" y="275993"/>
                  <a:pt x="830094" y="277422"/>
                </a:cubicBezTo>
                <a:cubicBezTo>
                  <a:pt x="825617" y="278851"/>
                  <a:pt x="807329" y="283804"/>
                  <a:pt x="799614" y="285518"/>
                </a:cubicBezTo>
                <a:lnTo>
                  <a:pt x="793803" y="288566"/>
                </a:lnTo>
                <a:lnTo>
                  <a:pt x="788946" y="291138"/>
                </a:lnTo>
                <a:cubicBezTo>
                  <a:pt x="783326" y="291805"/>
                  <a:pt x="776849" y="293138"/>
                  <a:pt x="774372" y="294281"/>
                </a:cubicBezTo>
                <a:cubicBezTo>
                  <a:pt x="771896" y="295424"/>
                  <a:pt x="758847" y="298377"/>
                  <a:pt x="752084" y="299996"/>
                </a:cubicBezTo>
                <a:lnTo>
                  <a:pt x="746369" y="301996"/>
                </a:lnTo>
                <a:cubicBezTo>
                  <a:pt x="741225" y="303806"/>
                  <a:pt x="735796" y="301330"/>
                  <a:pt x="730843" y="304854"/>
                </a:cubicBezTo>
                <a:cubicBezTo>
                  <a:pt x="727700" y="307045"/>
                  <a:pt x="721509" y="306378"/>
                  <a:pt x="716746" y="307235"/>
                </a:cubicBezTo>
                <a:cubicBezTo>
                  <a:pt x="707316" y="308950"/>
                  <a:pt x="697982" y="310855"/>
                  <a:pt x="688647" y="312760"/>
                </a:cubicBezTo>
                <a:lnTo>
                  <a:pt x="687885" y="312950"/>
                </a:lnTo>
                <a:cubicBezTo>
                  <a:pt x="687123" y="313236"/>
                  <a:pt x="679027" y="314188"/>
                  <a:pt x="669978" y="314855"/>
                </a:cubicBezTo>
                <a:lnTo>
                  <a:pt x="661787" y="315713"/>
                </a:lnTo>
                <a:cubicBezTo>
                  <a:pt x="656548" y="316189"/>
                  <a:pt x="651309" y="317141"/>
                  <a:pt x="646071" y="317713"/>
                </a:cubicBezTo>
                <a:cubicBezTo>
                  <a:pt x="640832" y="318380"/>
                  <a:pt x="635022" y="316189"/>
                  <a:pt x="630354" y="319808"/>
                </a:cubicBezTo>
                <a:cubicBezTo>
                  <a:pt x="629878" y="320189"/>
                  <a:pt x="628545" y="319618"/>
                  <a:pt x="627878" y="319904"/>
                </a:cubicBezTo>
                <a:cubicBezTo>
                  <a:pt x="623782" y="321809"/>
                  <a:pt x="620639" y="315141"/>
                  <a:pt x="615400" y="319427"/>
                </a:cubicBezTo>
                <a:lnTo>
                  <a:pt x="613209" y="321142"/>
                </a:lnTo>
                <a:cubicBezTo>
                  <a:pt x="607590" y="320475"/>
                  <a:pt x="599684" y="318380"/>
                  <a:pt x="595779" y="316475"/>
                </a:cubicBezTo>
                <a:lnTo>
                  <a:pt x="591492" y="318475"/>
                </a:lnTo>
                <a:lnTo>
                  <a:pt x="587587" y="320284"/>
                </a:lnTo>
                <a:cubicBezTo>
                  <a:pt x="583587" y="318856"/>
                  <a:pt x="576729" y="317903"/>
                  <a:pt x="572252" y="318189"/>
                </a:cubicBezTo>
                <a:lnTo>
                  <a:pt x="568347" y="315903"/>
                </a:lnTo>
                <a:cubicBezTo>
                  <a:pt x="566346" y="314760"/>
                  <a:pt x="562536" y="315617"/>
                  <a:pt x="559488" y="315713"/>
                </a:cubicBezTo>
                <a:lnTo>
                  <a:pt x="556536" y="315808"/>
                </a:lnTo>
                <a:cubicBezTo>
                  <a:pt x="555583" y="313998"/>
                  <a:pt x="552630" y="312379"/>
                  <a:pt x="549868" y="312284"/>
                </a:cubicBezTo>
                <a:lnTo>
                  <a:pt x="547582" y="312474"/>
                </a:lnTo>
                <a:cubicBezTo>
                  <a:pt x="545868" y="312664"/>
                  <a:pt x="543963" y="314569"/>
                  <a:pt x="542343" y="312664"/>
                </a:cubicBezTo>
                <a:cubicBezTo>
                  <a:pt x="539391" y="309331"/>
                  <a:pt x="535295" y="309902"/>
                  <a:pt x="531104" y="309140"/>
                </a:cubicBezTo>
                <a:cubicBezTo>
                  <a:pt x="525008" y="308092"/>
                  <a:pt x="519198" y="305616"/>
                  <a:pt x="513292" y="303806"/>
                </a:cubicBezTo>
                <a:lnTo>
                  <a:pt x="511768" y="303330"/>
                </a:lnTo>
                <a:cubicBezTo>
                  <a:pt x="510244" y="302854"/>
                  <a:pt x="509387" y="301711"/>
                  <a:pt x="509768" y="300758"/>
                </a:cubicBezTo>
                <a:cubicBezTo>
                  <a:pt x="510149" y="299901"/>
                  <a:pt x="511101" y="297425"/>
                  <a:pt x="510816" y="297329"/>
                </a:cubicBezTo>
                <a:cubicBezTo>
                  <a:pt x="510530" y="297234"/>
                  <a:pt x="509006" y="297520"/>
                  <a:pt x="507958" y="298377"/>
                </a:cubicBezTo>
                <a:cubicBezTo>
                  <a:pt x="506815" y="299139"/>
                  <a:pt x="501195" y="300282"/>
                  <a:pt x="498719" y="298472"/>
                </a:cubicBezTo>
                <a:lnTo>
                  <a:pt x="496909" y="296758"/>
                </a:lnTo>
                <a:lnTo>
                  <a:pt x="495957" y="295805"/>
                </a:lnTo>
                <a:cubicBezTo>
                  <a:pt x="495480" y="294376"/>
                  <a:pt x="494433" y="293519"/>
                  <a:pt x="493671" y="293900"/>
                </a:cubicBezTo>
                <a:cubicBezTo>
                  <a:pt x="492909" y="294281"/>
                  <a:pt x="490813" y="293138"/>
                  <a:pt x="489956" y="291709"/>
                </a:cubicBezTo>
                <a:cubicBezTo>
                  <a:pt x="489194" y="290281"/>
                  <a:pt x="486051" y="286185"/>
                  <a:pt x="485765" y="287042"/>
                </a:cubicBezTo>
                <a:cubicBezTo>
                  <a:pt x="485479" y="287900"/>
                  <a:pt x="483955" y="289805"/>
                  <a:pt x="483098" y="288947"/>
                </a:cubicBezTo>
                <a:cubicBezTo>
                  <a:pt x="482241" y="288090"/>
                  <a:pt x="477859" y="285709"/>
                  <a:pt x="475478" y="284947"/>
                </a:cubicBezTo>
                <a:lnTo>
                  <a:pt x="473192" y="284280"/>
                </a:lnTo>
                <a:cubicBezTo>
                  <a:pt x="467477" y="282661"/>
                  <a:pt x="466429" y="281422"/>
                  <a:pt x="463953" y="274469"/>
                </a:cubicBezTo>
                <a:lnTo>
                  <a:pt x="463476" y="273231"/>
                </a:lnTo>
                <a:cubicBezTo>
                  <a:pt x="462048" y="271802"/>
                  <a:pt x="460143" y="272279"/>
                  <a:pt x="459095" y="274279"/>
                </a:cubicBezTo>
                <a:lnTo>
                  <a:pt x="456618" y="272659"/>
                </a:lnTo>
                <a:lnTo>
                  <a:pt x="455761" y="272088"/>
                </a:lnTo>
                <a:cubicBezTo>
                  <a:pt x="454428" y="271897"/>
                  <a:pt x="448903" y="272755"/>
                  <a:pt x="443474" y="274184"/>
                </a:cubicBezTo>
                <a:lnTo>
                  <a:pt x="438711" y="275898"/>
                </a:lnTo>
                <a:lnTo>
                  <a:pt x="429282" y="279232"/>
                </a:lnTo>
                <a:cubicBezTo>
                  <a:pt x="418804" y="282756"/>
                  <a:pt x="406612" y="286566"/>
                  <a:pt x="402326" y="287900"/>
                </a:cubicBezTo>
                <a:cubicBezTo>
                  <a:pt x="398040" y="289138"/>
                  <a:pt x="382514" y="293519"/>
                  <a:pt x="377370" y="294662"/>
                </a:cubicBezTo>
                <a:cubicBezTo>
                  <a:pt x="372227" y="295805"/>
                  <a:pt x="355272" y="299615"/>
                  <a:pt x="350891" y="301234"/>
                </a:cubicBezTo>
                <a:cubicBezTo>
                  <a:pt x="346509" y="302759"/>
                  <a:pt x="332412" y="304092"/>
                  <a:pt x="330412" y="305140"/>
                </a:cubicBezTo>
                <a:lnTo>
                  <a:pt x="328698" y="305044"/>
                </a:lnTo>
                <a:lnTo>
                  <a:pt x="322411" y="304759"/>
                </a:lnTo>
                <a:cubicBezTo>
                  <a:pt x="315839" y="306092"/>
                  <a:pt x="305171" y="307997"/>
                  <a:pt x="298789" y="309045"/>
                </a:cubicBezTo>
                <a:cubicBezTo>
                  <a:pt x="292407" y="310093"/>
                  <a:pt x="272405" y="312474"/>
                  <a:pt x="268976" y="313712"/>
                </a:cubicBezTo>
                <a:lnTo>
                  <a:pt x="266023" y="313426"/>
                </a:lnTo>
                <a:lnTo>
                  <a:pt x="262689" y="313046"/>
                </a:lnTo>
                <a:cubicBezTo>
                  <a:pt x="259165" y="313522"/>
                  <a:pt x="254688" y="314284"/>
                  <a:pt x="252783" y="314855"/>
                </a:cubicBezTo>
                <a:cubicBezTo>
                  <a:pt x="250878" y="315331"/>
                  <a:pt x="234686" y="317332"/>
                  <a:pt x="221065" y="319427"/>
                </a:cubicBezTo>
                <a:lnTo>
                  <a:pt x="208397" y="317808"/>
                </a:lnTo>
                <a:lnTo>
                  <a:pt x="204777" y="317332"/>
                </a:lnTo>
                <a:cubicBezTo>
                  <a:pt x="200872" y="317617"/>
                  <a:pt x="194586" y="318665"/>
                  <a:pt x="190680" y="319713"/>
                </a:cubicBezTo>
                <a:lnTo>
                  <a:pt x="187061" y="319904"/>
                </a:lnTo>
                <a:cubicBezTo>
                  <a:pt x="182775" y="320094"/>
                  <a:pt x="178488" y="319999"/>
                  <a:pt x="174202" y="319999"/>
                </a:cubicBezTo>
                <a:lnTo>
                  <a:pt x="170392" y="319999"/>
                </a:lnTo>
                <a:cubicBezTo>
                  <a:pt x="166106" y="320094"/>
                  <a:pt x="158105" y="319237"/>
                  <a:pt x="152485" y="318284"/>
                </a:cubicBezTo>
                <a:lnTo>
                  <a:pt x="146675" y="319713"/>
                </a:lnTo>
                <a:lnTo>
                  <a:pt x="142103" y="320761"/>
                </a:lnTo>
                <a:cubicBezTo>
                  <a:pt x="136007" y="319332"/>
                  <a:pt x="128958" y="317617"/>
                  <a:pt x="126482" y="316951"/>
                </a:cubicBezTo>
                <a:cubicBezTo>
                  <a:pt x="124005" y="316284"/>
                  <a:pt x="115909" y="316951"/>
                  <a:pt x="111813" y="315522"/>
                </a:cubicBezTo>
                <a:lnTo>
                  <a:pt x="108861" y="318951"/>
                </a:lnTo>
                <a:lnTo>
                  <a:pt x="108575" y="319332"/>
                </a:lnTo>
                <a:cubicBezTo>
                  <a:pt x="107813" y="319522"/>
                  <a:pt x="104193" y="319332"/>
                  <a:pt x="100574" y="319046"/>
                </a:cubicBezTo>
                <a:cubicBezTo>
                  <a:pt x="96954" y="318760"/>
                  <a:pt x="87334" y="313236"/>
                  <a:pt x="84667" y="312664"/>
                </a:cubicBezTo>
                <a:lnTo>
                  <a:pt x="82286" y="311902"/>
                </a:lnTo>
                <a:lnTo>
                  <a:pt x="78666" y="310759"/>
                </a:lnTo>
                <a:cubicBezTo>
                  <a:pt x="78285" y="313331"/>
                  <a:pt x="76761" y="315046"/>
                  <a:pt x="75428" y="314760"/>
                </a:cubicBezTo>
                <a:cubicBezTo>
                  <a:pt x="74094" y="314379"/>
                  <a:pt x="67808" y="311521"/>
                  <a:pt x="64093" y="309807"/>
                </a:cubicBezTo>
                <a:lnTo>
                  <a:pt x="62379" y="307330"/>
                </a:lnTo>
                <a:lnTo>
                  <a:pt x="59807" y="302282"/>
                </a:lnTo>
                <a:cubicBezTo>
                  <a:pt x="57140" y="304759"/>
                  <a:pt x="51139" y="306664"/>
                  <a:pt x="46472" y="306378"/>
                </a:cubicBezTo>
                <a:lnTo>
                  <a:pt x="44376" y="302377"/>
                </a:lnTo>
                <a:cubicBezTo>
                  <a:pt x="43995" y="301711"/>
                  <a:pt x="42186" y="300854"/>
                  <a:pt x="41328" y="301044"/>
                </a:cubicBezTo>
                <a:cubicBezTo>
                  <a:pt x="34851" y="302663"/>
                  <a:pt x="33137" y="297234"/>
                  <a:pt x="28755" y="295710"/>
                </a:cubicBezTo>
                <a:cubicBezTo>
                  <a:pt x="27803" y="295424"/>
                  <a:pt x="26755" y="293329"/>
                  <a:pt x="27136" y="292948"/>
                </a:cubicBezTo>
                <a:cubicBezTo>
                  <a:pt x="28374" y="291519"/>
                  <a:pt x="28946" y="290757"/>
                  <a:pt x="26184" y="290567"/>
                </a:cubicBezTo>
                <a:cubicBezTo>
                  <a:pt x="24945" y="290471"/>
                  <a:pt x="23517" y="290852"/>
                  <a:pt x="22374" y="290471"/>
                </a:cubicBezTo>
                <a:cubicBezTo>
                  <a:pt x="20945" y="289995"/>
                  <a:pt x="19707" y="288757"/>
                  <a:pt x="18278" y="288566"/>
                </a:cubicBezTo>
                <a:cubicBezTo>
                  <a:pt x="15039" y="288090"/>
                  <a:pt x="14849" y="286185"/>
                  <a:pt x="16373" y="285042"/>
                </a:cubicBezTo>
                <a:lnTo>
                  <a:pt x="19992" y="282375"/>
                </a:lnTo>
                <a:cubicBezTo>
                  <a:pt x="17230" y="281327"/>
                  <a:pt x="13515" y="279613"/>
                  <a:pt x="11706" y="278565"/>
                </a:cubicBezTo>
                <a:cubicBezTo>
                  <a:pt x="9991" y="277422"/>
                  <a:pt x="3038" y="275898"/>
                  <a:pt x="1704" y="273326"/>
                </a:cubicBezTo>
                <a:lnTo>
                  <a:pt x="466" y="270945"/>
                </a:lnTo>
                <a:cubicBezTo>
                  <a:pt x="-1058" y="267992"/>
                  <a:pt x="1514" y="265801"/>
                  <a:pt x="3038" y="263515"/>
                </a:cubicBezTo>
                <a:lnTo>
                  <a:pt x="3228" y="263134"/>
                </a:lnTo>
                <a:cubicBezTo>
                  <a:pt x="5610" y="263706"/>
                  <a:pt x="9515" y="267706"/>
                  <a:pt x="11896" y="271993"/>
                </a:cubicBezTo>
                <a:lnTo>
                  <a:pt x="14373" y="275803"/>
                </a:lnTo>
                <a:lnTo>
                  <a:pt x="14658" y="275993"/>
                </a:lnTo>
                <a:close/>
                <a:moveTo>
                  <a:pt x="481669" y="192650"/>
                </a:moveTo>
                <a:cubicBezTo>
                  <a:pt x="479574" y="191411"/>
                  <a:pt x="479288" y="190173"/>
                  <a:pt x="481002" y="189887"/>
                </a:cubicBezTo>
                <a:cubicBezTo>
                  <a:pt x="482717" y="189697"/>
                  <a:pt x="490146" y="187696"/>
                  <a:pt x="493766" y="186077"/>
                </a:cubicBezTo>
                <a:lnTo>
                  <a:pt x="494242" y="183125"/>
                </a:lnTo>
                <a:cubicBezTo>
                  <a:pt x="495004" y="178934"/>
                  <a:pt x="500052" y="179029"/>
                  <a:pt x="502529" y="176743"/>
                </a:cubicBezTo>
                <a:cubicBezTo>
                  <a:pt x="504910" y="174552"/>
                  <a:pt x="508339" y="173218"/>
                  <a:pt x="511387" y="171504"/>
                </a:cubicBezTo>
                <a:cubicBezTo>
                  <a:pt x="514340" y="169789"/>
                  <a:pt x="517007" y="167789"/>
                  <a:pt x="520245" y="166551"/>
                </a:cubicBezTo>
                <a:cubicBezTo>
                  <a:pt x="526341" y="164075"/>
                  <a:pt x="531199" y="160646"/>
                  <a:pt x="533580" y="155502"/>
                </a:cubicBezTo>
                <a:cubicBezTo>
                  <a:pt x="534533" y="153406"/>
                  <a:pt x="534723" y="151692"/>
                  <a:pt x="538248" y="152168"/>
                </a:cubicBezTo>
                <a:cubicBezTo>
                  <a:pt x="541010" y="152549"/>
                  <a:pt x="541772" y="151406"/>
                  <a:pt x="541962" y="149215"/>
                </a:cubicBezTo>
                <a:cubicBezTo>
                  <a:pt x="541962" y="148644"/>
                  <a:pt x="545201" y="148454"/>
                  <a:pt x="545868" y="147596"/>
                </a:cubicBezTo>
                <a:cubicBezTo>
                  <a:pt x="546439" y="146739"/>
                  <a:pt x="545201" y="144167"/>
                  <a:pt x="545487" y="144072"/>
                </a:cubicBezTo>
                <a:lnTo>
                  <a:pt x="551297" y="142357"/>
                </a:lnTo>
                <a:cubicBezTo>
                  <a:pt x="554535" y="137976"/>
                  <a:pt x="558345" y="133213"/>
                  <a:pt x="559774" y="131594"/>
                </a:cubicBezTo>
                <a:cubicBezTo>
                  <a:pt x="561203" y="130070"/>
                  <a:pt x="571776" y="123498"/>
                  <a:pt x="578729" y="119021"/>
                </a:cubicBezTo>
                <a:lnTo>
                  <a:pt x="583491" y="113306"/>
                </a:lnTo>
                <a:lnTo>
                  <a:pt x="587111" y="109020"/>
                </a:lnTo>
                <a:cubicBezTo>
                  <a:pt x="593016" y="105686"/>
                  <a:pt x="597303" y="101781"/>
                  <a:pt x="596636" y="100352"/>
                </a:cubicBezTo>
                <a:lnTo>
                  <a:pt x="597112" y="99971"/>
                </a:lnTo>
                <a:lnTo>
                  <a:pt x="598160" y="99114"/>
                </a:lnTo>
                <a:cubicBezTo>
                  <a:pt x="599874" y="98733"/>
                  <a:pt x="603303" y="95494"/>
                  <a:pt x="605685" y="92161"/>
                </a:cubicBezTo>
                <a:cubicBezTo>
                  <a:pt x="608066" y="88732"/>
                  <a:pt x="615019" y="77588"/>
                  <a:pt x="616257" y="75111"/>
                </a:cubicBezTo>
                <a:cubicBezTo>
                  <a:pt x="617591" y="72634"/>
                  <a:pt x="620734" y="63300"/>
                  <a:pt x="621115" y="59966"/>
                </a:cubicBezTo>
                <a:cubicBezTo>
                  <a:pt x="621496" y="56632"/>
                  <a:pt x="610923" y="50822"/>
                  <a:pt x="609590" y="50155"/>
                </a:cubicBezTo>
                <a:cubicBezTo>
                  <a:pt x="608256" y="49489"/>
                  <a:pt x="603589" y="48822"/>
                  <a:pt x="601494" y="49775"/>
                </a:cubicBezTo>
                <a:cubicBezTo>
                  <a:pt x="599398" y="50822"/>
                  <a:pt x="590064" y="52346"/>
                  <a:pt x="584825" y="53775"/>
                </a:cubicBezTo>
                <a:cubicBezTo>
                  <a:pt x="579586" y="55204"/>
                  <a:pt x="562346" y="60252"/>
                  <a:pt x="558155" y="62252"/>
                </a:cubicBezTo>
                <a:cubicBezTo>
                  <a:pt x="553964" y="64252"/>
                  <a:pt x="537676" y="74254"/>
                  <a:pt x="530628" y="79207"/>
                </a:cubicBezTo>
                <a:lnTo>
                  <a:pt x="522150" y="81112"/>
                </a:lnTo>
                <a:cubicBezTo>
                  <a:pt x="521674" y="81207"/>
                  <a:pt x="521674" y="82350"/>
                  <a:pt x="521103" y="82826"/>
                </a:cubicBezTo>
                <a:cubicBezTo>
                  <a:pt x="518626" y="84731"/>
                  <a:pt x="514054" y="86350"/>
                  <a:pt x="513768" y="88446"/>
                </a:cubicBezTo>
                <a:cubicBezTo>
                  <a:pt x="513102" y="93209"/>
                  <a:pt x="507196" y="90637"/>
                  <a:pt x="505577" y="93304"/>
                </a:cubicBezTo>
                <a:cubicBezTo>
                  <a:pt x="505291" y="93780"/>
                  <a:pt x="503672" y="93685"/>
                  <a:pt x="503481" y="94066"/>
                </a:cubicBezTo>
                <a:cubicBezTo>
                  <a:pt x="501481" y="99781"/>
                  <a:pt x="494433" y="102067"/>
                  <a:pt x="490813" y="106543"/>
                </a:cubicBezTo>
                <a:cubicBezTo>
                  <a:pt x="487003" y="111115"/>
                  <a:pt x="484241" y="116259"/>
                  <a:pt x="480050" y="120736"/>
                </a:cubicBezTo>
                <a:cubicBezTo>
                  <a:pt x="476430" y="124546"/>
                  <a:pt x="473287" y="128927"/>
                  <a:pt x="470906" y="133309"/>
                </a:cubicBezTo>
                <a:cubicBezTo>
                  <a:pt x="468620" y="137405"/>
                  <a:pt x="465096" y="141024"/>
                  <a:pt x="462905" y="145310"/>
                </a:cubicBezTo>
                <a:lnTo>
                  <a:pt x="460905" y="149215"/>
                </a:lnTo>
                <a:cubicBezTo>
                  <a:pt x="457380" y="153597"/>
                  <a:pt x="454332" y="158074"/>
                  <a:pt x="454142" y="159217"/>
                </a:cubicBezTo>
                <a:lnTo>
                  <a:pt x="454713" y="159693"/>
                </a:lnTo>
                <a:cubicBezTo>
                  <a:pt x="458333" y="162741"/>
                  <a:pt x="457666" y="164170"/>
                  <a:pt x="452618" y="165027"/>
                </a:cubicBezTo>
                <a:cubicBezTo>
                  <a:pt x="451951" y="165122"/>
                  <a:pt x="451475" y="168075"/>
                  <a:pt x="451665" y="169694"/>
                </a:cubicBezTo>
                <a:lnTo>
                  <a:pt x="451856" y="170932"/>
                </a:lnTo>
                <a:cubicBezTo>
                  <a:pt x="452142" y="172361"/>
                  <a:pt x="452332" y="176362"/>
                  <a:pt x="452142" y="179791"/>
                </a:cubicBezTo>
                <a:lnTo>
                  <a:pt x="449379" y="183029"/>
                </a:lnTo>
                <a:lnTo>
                  <a:pt x="447284" y="185506"/>
                </a:lnTo>
                <a:cubicBezTo>
                  <a:pt x="447093" y="189792"/>
                  <a:pt x="446141" y="194650"/>
                  <a:pt x="445188" y="196364"/>
                </a:cubicBezTo>
                <a:cubicBezTo>
                  <a:pt x="444236" y="198079"/>
                  <a:pt x="448998" y="202746"/>
                  <a:pt x="449094" y="204460"/>
                </a:cubicBezTo>
                <a:cubicBezTo>
                  <a:pt x="449189" y="206175"/>
                  <a:pt x="459095" y="202079"/>
                  <a:pt x="464524" y="198364"/>
                </a:cubicBezTo>
                <a:lnTo>
                  <a:pt x="470620" y="196364"/>
                </a:lnTo>
                <a:cubicBezTo>
                  <a:pt x="473192" y="195507"/>
                  <a:pt x="475859" y="194935"/>
                  <a:pt x="478431" y="193983"/>
                </a:cubicBezTo>
                <a:lnTo>
                  <a:pt x="481669" y="192650"/>
                </a:lnTo>
                <a:close/>
                <a:moveTo>
                  <a:pt x="1665627" y="165027"/>
                </a:moveTo>
                <a:cubicBezTo>
                  <a:pt x="1669818" y="163884"/>
                  <a:pt x="1671342" y="162455"/>
                  <a:pt x="1669151" y="161884"/>
                </a:cubicBezTo>
                <a:cubicBezTo>
                  <a:pt x="1666865" y="161312"/>
                  <a:pt x="1660769" y="159026"/>
                  <a:pt x="1659435" y="159693"/>
                </a:cubicBezTo>
                <a:cubicBezTo>
                  <a:pt x="1658102" y="160360"/>
                  <a:pt x="1652768" y="161122"/>
                  <a:pt x="1651339" y="162074"/>
                </a:cubicBezTo>
                <a:cubicBezTo>
                  <a:pt x="1649910" y="162931"/>
                  <a:pt x="1643148" y="161122"/>
                  <a:pt x="1639814" y="161598"/>
                </a:cubicBezTo>
                <a:cubicBezTo>
                  <a:pt x="1636480" y="162074"/>
                  <a:pt x="1625907" y="164932"/>
                  <a:pt x="1622288" y="165027"/>
                </a:cubicBezTo>
                <a:cubicBezTo>
                  <a:pt x="1618668" y="165027"/>
                  <a:pt x="1610572" y="170456"/>
                  <a:pt x="1608381" y="169789"/>
                </a:cubicBezTo>
                <a:lnTo>
                  <a:pt x="1606477" y="169980"/>
                </a:lnTo>
                <a:cubicBezTo>
                  <a:pt x="1605143" y="170171"/>
                  <a:pt x="1604190" y="172075"/>
                  <a:pt x="1602762" y="172647"/>
                </a:cubicBezTo>
                <a:cubicBezTo>
                  <a:pt x="1601904" y="172933"/>
                  <a:pt x="1599999" y="171313"/>
                  <a:pt x="1599237" y="171694"/>
                </a:cubicBezTo>
                <a:lnTo>
                  <a:pt x="1596094" y="173123"/>
                </a:lnTo>
                <a:cubicBezTo>
                  <a:pt x="1592856" y="175028"/>
                  <a:pt x="1588474" y="176647"/>
                  <a:pt x="1586379" y="176743"/>
                </a:cubicBezTo>
                <a:cubicBezTo>
                  <a:pt x="1584283" y="176743"/>
                  <a:pt x="1573710" y="181315"/>
                  <a:pt x="1567900" y="183886"/>
                </a:cubicBezTo>
                <a:lnTo>
                  <a:pt x="1562566" y="185220"/>
                </a:lnTo>
                <a:lnTo>
                  <a:pt x="1557423" y="186554"/>
                </a:lnTo>
                <a:cubicBezTo>
                  <a:pt x="1555327" y="189316"/>
                  <a:pt x="1552184" y="190744"/>
                  <a:pt x="1550469" y="189792"/>
                </a:cubicBezTo>
                <a:lnTo>
                  <a:pt x="1549327" y="190078"/>
                </a:lnTo>
                <a:lnTo>
                  <a:pt x="1546659" y="190744"/>
                </a:lnTo>
                <a:cubicBezTo>
                  <a:pt x="1544088" y="192078"/>
                  <a:pt x="1538849" y="195317"/>
                  <a:pt x="1535039" y="197793"/>
                </a:cubicBezTo>
                <a:cubicBezTo>
                  <a:pt x="1531229" y="200269"/>
                  <a:pt x="1517608" y="206270"/>
                  <a:pt x="1515036" y="207794"/>
                </a:cubicBezTo>
                <a:lnTo>
                  <a:pt x="1512560" y="208747"/>
                </a:lnTo>
                <a:lnTo>
                  <a:pt x="1510083" y="209699"/>
                </a:lnTo>
                <a:cubicBezTo>
                  <a:pt x="1508464" y="211509"/>
                  <a:pt x="1506845" y="213223"/>
                  <a:pt x="1506464" y="213414"/>
                </a:cubicBezTo>
                <a:lnTo>
                  <a:pt x="1506369" y="213700"/>
                </a:lnTo>
                <a:cubicBezTo>
                  <a:pt x="1506178" y="214367"/>
                  <a:pt x="1505702" y="215224"/>
                  <a:pt x="1505988" y="215605"/>
                </a:cubicBezTo>
                <a:lnTo>
                  <a:pt x="1506654" y="216271"/>
                </a:lnTo>
                <a:cubicBezTo>
                  <a:pt x="1507702" y="216748"/>
                  <a:pt x="1510464" y="217319"/>
                  <a:pt x="1512655" y="217605"/>
                </a:cubicBezTo>
                <a:cubicBezTo>
                  <a:pt x="1514846" y="217891"/>
                  <a:pt x="1523609" y="218272"/>
                  <a:pt x="1526466" y="217414"/>
                </a:cubicBezTo>
                <a:lnTo>
                  <a:pt x="1529133" y="216748"/>
                </a:lnTo>
                <a:lnTo>
                  <a:pt x="1532372" y="215986"/>
                </a:lnTo>
                <a:cubicBezTo>
                  <a:pt x="1535991" y="215509"/>
                  <a:pt x="1542468" y="215605"/>
                  <a:pt x="1546850" y="216081"/>
                </a:cubicBezTo>
                <a:lnTo>
                  <a:pt x="1551041" y="215224"/>
                </a:lnTo>
                <a:lnTo>
                  <a:pt x="1554184" y="214557"/>
                </a:lnTo>
                <a:cubicBezTo>
                  <a:pt x="1556280" y="216843"/>
                  <a:pt x="1559518" y="218843"/>
                  <a:pt x="1561423" y="219034"/>
                </a:cubicBezTo>
                <a:lnTo>
                  <a:pt x="1562280" y="218462"/>
                </a:lnTo>
                <a:lnTo>
                  <a:pt x="1566376" y="215414"/>
                </a:lnTo>
                <a:cubicBezTo>
                  <a:pt x="1570472" y="215033"/>
                  <a:pt x="1576758" y="214652"/>
                  <a:pt x="1580283" y="214557"/>
                </a:cubicBezTo>
                <a:lnTo>
                  <a:pt x="1583426" y="213985"/>
                </a:lnTo>
                <a:cubicBezTo>
                  <a:pt x="1586950" y="213319"/>
                  <a:pt x="1590760" y="211223"/>
                  <a:pt x="1591522" y="216462"/>
                </a:cubicBezTo>
                <a:cubicBezTo>
                  <a:pt x="1591522" y="216652"/>
                  <a:pt x="1595046" y="217129"/>
                  <a:pt x="1595618" y="216557"/>
                </a:cubicBezTo>
                <a:lnTo>
                  <a:pt x="1598094" y="214081"/>
                </a:lnTo>
                <a:cubicBezTo>
                  <a:pt x="1600285" y="211223"/>
                  <a:pt x="1602762" y="209413"/>
                  <a:pt x="1603714" y="209985"/>
                </a:cubicBezTo>
                <a:cubicBezTo>
                  <a:pt x="1604667" y="210556"/>
                  <a:pt x="1606000" y="212366"/>
                  <a:pt x="1605048" y="212747"/>
                </a:cubicBezTo>
                <a:cubicBezTo>
                  <a:pt x="1604000" y="213128"/>
                  <a:pt x="1603619" y="213700"/>
                  <a:pt x="1608096" y="212461"/>
                </a:cubicBezTo>
                <a:cubicBezTo>
                  <a:pt x="1612573" y="211223"/>
                  <a:pt x="1621526" y="205318"/>
                  <a:pt x="1621907" y="207032"/>
                </a:cubicBezTo>
                <a:cubicBezTo>
                  <a:pt x="1622288" y="208747"/>
                  <a:pt x="1624764" y="211223"/>
                  <a:pt x="1626955" y="209413"/>
                </a:cubicBezTo>
                <a:cubicBezTo>
                  <a:pt x="1629146" y="207604"/>
                  <a:pt x="1635147" y="202079"/>
                  <a:pt x="1636766" y="201413"/>
                </a:cubicBezTo>
                <a:cubicBezTo>
                  <a:pt x="1638290" y="200746"/>
                  <a:pt x="1643148" y="199317"/>
                  <a:pt x="1642671" y="198269"/>
                </a:cubicBezTo>
                <a:cubicBezTo>
                  <a:pt x="1642290" y="197221"/>
                  <a:pt x="1648291" y="192745"/>
                  <a:pt x="1651625" y="190268"/>
                </a:cubicBezTo>
                <a:lnTo>
                  <a:pt x="1653149" y="187030"/>
                </a:lnTo>
                <a:cubicBezTo>
                  <a:pt x="1654006" y="185220"/>
                  <a:pt x="1654959" y="182458"/>
                  <a:pt x="1656578" y="182077"/>
                </a:cubicBezTo>
                <a:cubicBezTo>
                  <a:pt x="1660007" y="181219"/>
                  <a:pt x="1660578" y="179886"/>
                  <a:pt x="1661150" y="177219"/>
                </a:cubicBezTo>
                <a:cubicBezTo>
                  <a:pt x="1661721" y="174457"/>
                  <a:pt x="1665531" y="172171"/>
                  <a:pt x="1665817" y="169504"/>
                </a:cubicBezTo>
                <a:lnTo>
                  <a:pt x="1665627" y="165027"/>
                </a:lnTo>
                <a:close/>
              </a:path>
            </a:pathLst>
          </a:custGeom>
          <a:solidFill>
            <a:schemeClr val="tx1">
              <a:lumMod val="95000"/>
              <a:lumOff val="5000"/>
            </a:schemeClr>
          </a:solidFill>
          <a:ln w="9525" cap="flat">
            <a:noFill/>
            <a:prstDash val="solid"/>
            <a:miter/>
          </a:ln>
        </p:spPr>
        <p:txBody>
          <a:bodyPr rtlCol="0" anchor="ctr"/>
          <a:lstStyle/>
          <a:p>
            <a:endParaRPr lang="zh-CN" altLang="en-US">
              <a:highlight>
                <a:srgbClr val="000000"/>
              </a:highlight>
            </a:endParaRPr>
          </a:p>
        </p:txBody>
      </p:sp>
      <p:grpSp>
        <p:nvGrpSpPr>
          <p:cNvPr id="515" name="组合 514">
            <a:extLst>
              <a:ext uri="{FF2B5EF4-FFF2-40B4-BE49-F238E27FC236}">
                <a16:creationId xmlns:a16="http://schemas.microsoft.com/office/drawing/2014/main" id="{B4653DE0-5693-67DF-9ACE-25BD70EE319A}"/>
              </a:ext>
            </a:extLst>
          </p:cNvPr>
          <p:cNvGrpSpPr/>
          <p:nvPr/>
        </p:nvGrpSpPr>
        <p:grpSpPr>
          <a:xfrm>
            <a:off x="3203203" y="3263635"/>
            <a:ext cx="5785593" cy="455712"/>
            <a:chOff x="3203203" y="3263635"/>
            <a:chExt cx="5785593" cy="455712"/>
          </a:xfrm>
        </p:grpSpPr>
        <p:sp>
          <p:nvSpPr>
            <p:cNvPr id="5" name="TextBox 6">
              <a:extLst>
                <a:ext uri="{FF2B5EF4-FFF2-40B4-BE49-F238E27FC236}">
                  <a16:creationId xmlns:a16="http://schemas.microsoft.com/office/drawing/2014/main" id="{8CCF2EAA-FB90-7467-5311-0F329B360358}"/>
                </a:ext>
              </a:extLst>
            </p:cNvPr>
            <p:cNvSpPr txBox="1"/>
            <p:nvPr/>
          </p:nvSpPr>
          <p:spPr>
            <a:xfrm>
              <a:off x="3405109" y="3342341"/>
              <a:ext cx="5378395" cy="338554"/>
            </a:xfrm>
            <a:prstGeom prst="rect">
              <a:avLst/>
            </a:prstGeom>
            <a:noFill/>
          </p:spPr>
          <p:txBody>
            <a:bodyPr wrap="none" rtlCol="0">
              <a:spAutoFit/>
            </a:bodyPr>
            <a:lstStyle>
              <a:defPPr>
                <a:defRPr lang="zh-CN"/>
              </a:defPPr>
              <a:lvl1pPr algn="ctr">
                <a:defRPr sz="1600" b="1">
                  <a:solidFill>
                    <a:schemeClr val="bg1">
                      <a:lumMod val="95000"/>
                    </a:schemeClr>
                  </a:solidFill>
                  <a:latin typeface="+mn-ea"/>
                </a:defRPr>
              </a:lvl1pPr>
            </a:lstStyle>
            <a:p>
              <a:pPr defTabSz="914377"/>
              <a:r>
                <a:rPr lang="zh-CN" altLang="en-US" dirty="0">
                  <a:solidFill>
                    <a:schemeClr val="bg1">
                      <a:lumMod val="50000"/>
                    </a:schemeClr>
                  </a:solidFill>
                  <a:latin typeface="+mn-lt"/>
                  <a:cs typeface="+mn-ea"/>
                  <a:sym typeface="+mn-lt"/>
                </a:rPr>
                <a:t>论文答辩  </a:t>
              </a:r>
              <a:r>
                <a:rPr lang="en-US" altLang="zh-CN" dirty="0">
                  <a:solidFill>
                    <a:schemeClr val="bg1">
                      <a:lumMod val="50000"/>
                    </a:schemeClr>
                  </a:solidFill>
                  <a:latin typeface="+mn-lt"/>
                  <a:cs typeface="+mn-ea"/>
                  <a:sym typeface="+mn-lt"/>
                </a:rPr>
                <a:t>/  </a:t>
              </a:r>
              <a:r>
                <a:rPr lang="zh-CN" altLang="en-US" dirty="0">
                  <a:solidFill>
                    <a:schemeClr val="bg1">
                      <a:lumMod val="50000"/>
                    </a:schemeClr>
                  </a:solidFill>
                  <a:latin typeface="+mn-lt"/>
                  <a:cs typeface="+mn-ea"/>
                  <a:sym typeface="+mn-lt"/>
                </a:rPr>
                <a:t>毕业汇报  </a:t>
              </a:r>
              <a:r>
                <a:rPr lang="en-US" altLang="zh-CN" dirty="0">
                  <a:solidFill>
                    <a:schemeClr val="bg1">
                      <a:lumMod val="50000"/>
                    </a:schemeClr>
                  </a:solidFill>
                  <a:latin typeface="+mn-lt"/>
                  <a:cs typeface="+mn-ea"/>
                  <a:sym typeface="+mn-lt"/>
                </a:rPr>
                <a:t>/  </a:t>
              </a:r>
              <a:r>
                <a:rPr lang="zh-CN" altLang="en-US" dirty="0">
                  <a:solidFill>
                    <a:schemeClr val="bg1">
                      <a:lumMod val="50000"/>
                    </a:schemeClr>
                  </a:solidFill>
                  <a:latin typeface="+mn-lt"/>
                  <a:cs typeface="+mn-ea"/>
                  <a:sym typeface="+mn-lt"/>
                </a:rPr>
                <a:t>开题报告  </a:t>
              </a:r>
              <a:r>
                <a:rPr lang="en-US" altLang="zh-CN" dirty="0">
                  <a:solidFill>
                    <a:schemeClr val="bg1">
                      <a:lumMod val="50000"/>
                    </a:schemeClr>
                  </a:solidFill>
                  <a:latin typeface="+mn-lt"/>
                  <a:cs typeface="+mn-ea"/>
                  <a:sym typeface="+mn-lt"/>
                </a:rPr>
                <a:t>/  </a:t>
              </a:r>
              <a:r>
                <a:rPr lang="zh-CN" altLang="en-US" dirty="0">
                  <a:solidFill>
                    <a:schemeClr val="bg1">
                      <a:lumMod val="50000"/>
                    </a:schemeClr>
                  </a:solidFill>
                  <a:latin typeface="+mn-lt"/>
                  <a:cs typeface="+mn-ea"/>
                  <a:sym typeface="+mn-lt"/>
                </a:rPr>
                <a:t>学术总结  </a:t>
              </a:r>
              <a:r>
                <a:rPr lang="en-US" altLang="zh-CN" dirty="0">
                  <a:solidFill>
                    <a:schemeClr val="bg1">
                      <a:lumMod val="50000"/>
                    </a:schemeClr>
                  </a:solidFill>
                  <a:latin typeface="+mn-lt"/>
                  <a:cs typeface="+mn-ea"/>
                  <a:sym typeface="+mn-lt"/>
                </a:rPr>
                <a:t>/  </a:t>
              </a:r>
              <a:r>
                <a:rPr lang="zh-CN" altLang="en-US" dirty="0">
                  <a:solidFill>
                    <a:schemeClr val="bg1">
                      <a:lumMod val="50000"/>
                    </a:schemeClr>
                  </a:solidFill>
                  <a:latin typeface="+mn-lt"/>
                  <a:cs typeface="+mn-ea"/>
                  <a:sym typeface="+mn-lt"/>
                </a:rPr>
                <a:t>工作总结</a:t>
              </a:r>
            </a:p>
          </p:txBody>
        </p:sp>
        <p:grpSp>
          <p:nvGrpSpPr>
            <p:cNvPr id="455" name="图形 4">
              <a:extLst>
                <a:ext uri="{FF2B5EF4-FFF2-40B4-BE49-F238E27FC236}">
                  <a16:creationId xmlns:a16="http://schemas.microsoft.com/office/drawing/2014/main" id="{9AE34E2F-FE0D-FC88-8CF9-3CB4CF3613E2}"/>
                </a:ext>
              </a:extLst>
            </p:cNvPr>
            <p:cNvGrpSpPr/>
            <p:nvPr/>
          </p:nvGrpSpPr>
          <p:grpSpPr>
            <a:xfrm>
              <a:off x="3203203" y="3263635"/>
              <a:ext cx="5785593" cy="455712"/>
              <a:chOff x="4051430" y="5181182"/>
              <a:chExt cx="2017448" cy="889481"/>
            </a:xfrm>
          </p:grpSpPr>
          <p:sp>
            <p:nvSpPr>
              <p:cNvPr id="456" name="任意多边形: 形状 455">
                <a:extLst>
                  <a:ext uri="{FF2B5EF4-FFF2-40B4-BE49-F238E27FC236}">
                    <a16:creationId xmlns:a16="http://schemas.microsoft.com/office/drawing/2014/main" id="{8D6AC339-6656-D704-7C36-97EDCEA04739}"/>
                  </a:ext>
                </a:extLst>
              </p:cNvPr>
              <p:cNvSpPr/>
              <p:nvPr/>
            </p:nvSpPr>
            <p:spPr>
              <a:xfrm>
                <a:off x="4457061" y="5181182"/>
                <a:ext cx="1539836" cy="14341"/>
              </a:xfrm>
              <a:custGeom>
                <a:avLst/>
                <a:gdLst>
                  <a:gd name="connsiteX0" fmla="*/ 675444 w 1539836"/>
                  <a:gd name="connsiteY0" fmla="*/ 4086 h 14341"/>
                  <a:gd name="connsiteX1" fmla="*/ 718090 w 1539836"/>
                  <a:gd name="connsiteY1" fmla="*/ 4223 h 14341"/>
                  <a:gd name="connsiteX2" fmla="*/ 938077 w 1539836"/>
                  <a:gd name="connsiteY2" fmla="*/ 3755 h 14341"/>
                  <a:gd name="connsiteX3" fmla="*/ 956011 w 1539836"/>
                  <a:gd name="connsiteY3" fmla="*/ 3715 h 14341"/>
                  <a:gd name="connsiteX4" fmla="*/ 1155545 w 1539836"/>
                  <a:gd name="connsiteY4" fmla="*/ 4383 h 14341"/>
                  <a:gd name="connsiteX5" fmla="*/ 1183977 w 1539836"/>
                  <a:gd name="connsiteY5" fmla="*/ 4509 h 14341"/>
                  <a:gd name="connsiteX6" fmla="*/ 1236892 w 1539836"/>
                  <a:gd name="connsiteY6" fmla="*/ 5206 h 14341"/>
                  <a:gd name="connsiteX7" fmla="*/ 1522048 w 1539836"/>
                  <a:gd name="connsiteY7" fmla="*/ 6178 h 14341"/>
                  <a:gd name="connsiteX8" fmla="*/ 1536518 w 1539836"/>
                  <a:gd name="connsiteY8" fmla="*/ 7589 h 14341"/>
                  <a:gd name="connsiteX9" fmla="*/ 1533906 w 1539836"/>
                  <a:gd name="connsiteY9" fmla="*/ 11270 h 14341"/>
                  <a:gd name="connsiteX10" fmla="*/ 1504657 w 1539836"/>
                  <a:gd name="connsiteY10" fmla="*/ 12264 h 14341"/>
                  <a:gd name="connsiteX11" fmla="*/ 1483505 w 1539836"/>
                  <a:gd name="connsiteY11" fmla="*/ 12247 h 14341"/>
                  <a:gd name="connsiteX12" fmla="*/ 1444015 w 1539836"/>
                  <a:gd name="connsiteY12" fmla="*/ 12407 h 14341"/>
                  <a:gd name="connsiteX13" fmla="*/ 1349180 w 1539836"/>
                  <a:gd name="connsiteY13" fmla="*/ 12613 h 14341"/>
                  <a:gd name="connsiteX14" fmla="*/ 1290087 w 1539836"/>
                  <a:gd name="connsiteY14" fmla="*/ 12470 h 14341"/>
                  <a:gd name="connsiteX15" fmla="*/ 1253534 w 1539836"/>
                  <a:gd name="connsiteY15" fmla="*/ 13430 h 14341"/>
                  <a:gd name="connsiteX16" fmla="*/ 1254083 w 1539836"/>
                  <a:gd name="connsiteY16" fmla="*/ 13407 h 14341"/>
                  <a:gd name="connsiteX17" fmla="*/ 1174758 w 1539836"/>
                  <a:gd name="connsiteY17" fmla="*/ 13687 h 14341"/>
                  <a:gd name="connsiteX18" fmla="*/ 1145863 w 1539836"/>
                  <a:gd name="connsiteY18" fmla="*/ 13641 h 14341"/>
                  <a:gd name="connsiteX19" fmla="*/ 982603 w 1539836"/>
                  <a:gd name="connsiteY19" fmla="*/ 12836 h 14341"/>
                  <a:gd name="connsiteX20" fmla="*/ 938312 w 1539836"/>
                  <a:gd name="connsiteY20" fmla="*/ 12756 h 14341"/>
                  <a:gd name="connsiteX21" fmla="*/ 662054 w 1539836"/>
                  <a:gd name="connsiteY21" fmla="*/ 12081 h 14341"/>
                  <a:gd name="connsiteX22" fmla="*/ 657882 w 1539836"/>
                  <a:gd name="connsiteY22" fmla="*/ 11796 h 14341"/>
                  <a:gd name="connsiteX23" fmla="*/ 653116 w 1539836"/>
                  <a:gd name="connsiteY23" fmla="*/ 12007 h 14341"/>
                  <a:gd name="connsiteX24" fmla="*/ 566037 w 1539836"/>
                  <a:gd name="connsiteY24" fmla="*/ 11087 h 14341"/>
                  <a:gd name="connsiteX25" fmla="*/ 561287 w 1539836"/>
                  <a:gd name="connsiteY25" fmla="*/ 10772 h 14341"/>
                  <a:gd name="connsiteX26" fmla="*/ 555441 w 1539836"/>
                  <a:gd name="connsiteY26" fmla="*/ 10910 h 14341"/>
                  <a:gd name="connsiteX27" fmla="*/ 486112 w 1539836"/>
                  <a:gd name="connsiteY27" fmla="*/ 9784 h 14341"/>
                  <a:gd name="connsiteX28" fmla="*/ 486718 w 1539836"/>
                  <a:gd name="connsiteY28" fmla="*/ 9807 h 14341"/>
                  <a:gd name="connsiteX29" fmla="*/ 421921 w 1539836"/>
                  <a:gd name="connsiteY29" fmla="*/ 8544 h 14341"/>
                  <a:gd name="connsiteX30" fmla="*/ 422779 w 1539836"/>
                  <a:gd name="connsiteY30" fmla="*/ 8590 h 14341"/>
                  <a:gd name="connsiteX31" fmla="*/ 253254 w 1539836"/>
                  <a:gd name="connsiteY31" fmla="*/ 8955 h 14341"/>
                  <a:gd name="connsiteX32" fmla="*/ 252694 w 1539836"/>
                  <a:gd name="connsiteY32" fmla="*/ 8898 h 14341"/>
                  <a:gd name="connsiteX33" fmla="*/ 227943 w 1539836"/>
                  <a:gd name="connsiteY33" fmla="*/ 9041 h 14341"/>
                  <a:gd name="connsiteX34" fmla="*/ 228497 w 1539836"/>
                  <a:gd name="connsiteY34" fmla="*/ 9012 h 14341"/>
                  <a:gd name="connsiteX35" fmla="*/ 213330 w 1539836"/>
                  <a:gd name="connsiteY35" fmla="*/ 9149 h 14341"/>
                  <a:gd name="connsiteX36" fmla="*/ 165392 w 1539836"/>
                  <a:gd name="connsiteY36" fmla="*/ 9252 h 14341"/>
                  <a:gd name="connsiteX37" fmla="*/ 134217 w 1539836"/>
                  <a:gd name="connsiteY37" fmla="*/ 9184 h 14341"/>
                  <a:gd name="connsiteX38" fmla="*/ 134971 w 1539836"/>
                  <a:gd name="connsiteY38" fmla="*/ 9230 h 14341"/>
                  <a:gd name="connsiteX39" fmla="*/ 69889 w 1539836"/>
                  <a:gd name="connsiteY39" fmla="*/ 7932 h 14341"/>
                  <a:gd name="connsiteX40" fmla="*/ 71260 w 1539836"/>
                  <a:gd name="connsiteY40" fmla="*/ 8001 h 14341"/>
                  <a:gd name="connsiteX41" fmla="*/ 21266 w 1539836"/>
                  <a:gd name="connsiteY41" fmla="*/ 6806 h 14341"/>
                  <a:gd name="connsiteX42" fmla="*/ 22197 w 1539836"/>
                  <a:gd name="connsiteY42" fmla="*/ 6841 h 14341"/>
                  <a:gd name="connsiteX43" fmla="*/ 0 w 1539836"/>
                  <a:gd name="connsiteY43" fmla="*/ 5121 h 14341"/>
                  <a:gd name="connsiteX44" fmla="*/ 54955 w 1539836"/>
                  <a:gd name="connsiteY44" fmla="*/ 1320 h 14341"/>
                  <a:gd name="connsiteX45" fmla="*/ 71729 w 1539836"/>
                  <a:gd name="connsiteY45" fmla="*/ 371 h 14341"/>
                  <a:gd name="connsiteX46" fmla="*/ 110071 w 1539836"/>
                  <a:gd name="connsiteY46" fmla="*/ 251 h 14341"/>
                  <a:gd name="connsiteX47" fmla="*/ 164763 w 1539836"/>
                  <a:gd name="connsiteY47" fmla="*/ 85 h 14341"/>
                  <a:gd name="connsiteX48" fmla="*/ 191041 w 1539836"/>
                  <a:gd name="connsiteY48" fmla="*/ 57 h 14341"/>
                  <a:gd name="connsiteX49" fmla="*/ 217450 w 1539836"/>
                  <a:gd name="connsiteY49" fmla="*/ 51 h 14341"/>
                  <a:gd name="connsiteX50" fmla="*/ 236469 w 1539836"/>
                  <a:gd name="connsiteY50" fmla="*/ 0 h 14341"/>
                  <a:gd name="connsiteX51" fmla="*/ 386534 w 1539836"/>
                  <a:gd name="connsiteY51" fmla="*/ 806 h 14341"/>
                  <a:gd name="connsiteX52" fmla="*/ 427979 w 1539836"/>
                  <a:gd name="connsiteY52" fmla="*/ 909 h 14341"/>
                  <a:gd name="connsiteX53" fmla="*/ 530729 w 1539836"/>
                  <a:gd name="connsiteY53" fmla="*/ 1760 h 14341"/>
                  <a:gd name="connsiteX54" fmla="*/ 543559 w 1539836"/>
                  <a:gd name="connsiteY54" fmla="*/ 1931 h 14341"/>
                  <a:gd name="connsiteX55" fmla="*/ 594977 w 1539836"/>
                  <a:gd name="connsiteY55" fmla="*/ 2875 h 14341"/>
                  <a:gd name="connsiteX56" fmla="*/ 609493 w 1539836"/>
                  <a:gd name="connsiteY56" fmla="*/ 3063 h 14341"/>
                  <a:gd name="connsiteX57" fmla="*/ 675444 w 1539836"/>
                  <a:gd name="connsiteY57" fmla="*/ 4086 h 1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39836" h="14341">
                    <a:moveTo>
                      <a:pt x="675444" y="4086"/>
                    </a:moveTo>
                    <a:cubicBezTo>
                      <a:pt x="689497" y="4481"/>
                      <a:pt x="703602" y="4749"/>
                      <a:pt x="718090" y="4223"/>
                    </a:cubicBezTo>
                    <a:cubicBezTo>
                      <a:pt x="791699" y="4972"/>
                      <a:pt x="865022" y="4778"/>
                      <a:pt x="938077" y="3755"/>
                    </a:cubicBezTo>
                    <a:cubicBezTo>
                      <a:pt x="944209" y="4200"/>
                      <a:pt x="950205" y="4218"/>
                      <a:pt x="956011" y="3715"/>
                    </a:cubicBezTo>
                    <a:cubicBezTo>
                      <a:pt x="1021968" y="5069"/>
                      <a:pt x="1089622" y="2960"/>
                      <a:pt x="1155545" y="4383"/>
                    </a:cubicBezTo>
                    <a:lnTo>
                      <a:pt x="1183977" y="4509"/>
                    </a:lnTo>
                    <a:cubicBezTo>
                      <a:pt x="1200459" y="5338"/>
                      <a:pt x="1219644" y="4772"/>
                      <a:pt x="1236892" y="5206"/>
                    </a:cubicBezTo>
                    <a:cubicBezTo>
                      <a:pt x="1331046" y="7304"/>
                      <a:pt x="1425538" y="8704"/>
                      <a:pt x="1522048" y="6178"/>
                    </a:cubicBezTo>
                    <a:cubicBezTo>
                      <a:pt x="1528431" y="6543"/>
                      <a:pt x="1533283" y="7006"/>
                      <a:pt x="1536518" y="7589"/>
                    </a:cubicBezTo>
                    <a:cubicBezTo>
                      <a:pt x="1541404" y="8847"/>
                      <a:pt x="1541187" y="10076"/>
                      <a:pt x="1533906" y="11270"/>
                    </a:cubicBezTo>
                    <a:cubicBezTo>
                      <a:pt x="1526568" y="12087"/>
                      <a:pt x="1515887" y="12241"/>
                      <a:pt x="1504657" y="12264"/>
                    </a:cubicBezTo>
                    <a:cubicBezTo>
                      <a:pt x="1497627" y="12258"/>
                      <a:pt x="1490529" y="12253"/>
                      <a:pt x="1483505" y="12247"/>
                    </a:cubicBezTo>
                    <a:cubicBezTo>
                      <a:pt x="1469955" y="11533"/>
                      <a:pt x="1457199" y="12321"/>
                      <a:pt x="1444015" y="12407"/>
                    </a:cubicBezTo>
                    <a:cubicBezTo>
                      <a:pt x="1412365" y="12476"/>
                      <a:pt x="1380755" y="12544"/>
                      <a:pt x="1349180" y="12613"/>
                    </a:cubicBezTo>
                    <a:cubicBezTo>
                      <a:pt x="1329532" y="12464"/>
                      <a:pt x="1310066" y="11710"/>
                      <a:pt x="1290087" y="12470"/>
                    </a:cubicBezTo>
                    <a:cubicBezTo>
                      <a:pt x="1278194" y="12864"/>
                      <a:pt x="1264015" y="12664"/>
                      <a:pt x="1253534" y="13430"/>
                    </a:cubicBezTo>
                    <a:lnTo>
                      <a:pt x="1254083" y="13407"/>
                    </a:lnTo>
                    <a:cubicBezTo>
                      <a:pt x="1228234" y="14665"/>
                      <a:pt x="1201682" y="14545"/>
                      <a:pt x="1174758" y="13687"/>
                    </a:cubicBezTo>
                    <a:lnTo>
                      <a:pt x="1145863" y="13641"/>
                    </a:lnTo>
                    <a:cubicBezTo>
                      <a:pt x="1092331" y="12138"/>
                      <a:pt x="1036141" y="14327"/>
                      <a:pt x="982603" y="12836"/>
                    </a:cubicBezTo>
                    <a:cubicBezTo>
                      <a:pt x="967950" y="12378"/>
                      <a:pt x="953182" y="12367"/>
                      <a:pt x="938312" y="12756"/>
                    </a:cubicBezTo>
                    <a:cubicBezTo>
                      <a:pt x="846689" y="11224"/>
                      <a:pt x="753586" y="13847"/>
                      <a:pt x="662054" y="12081"/>
                    </a:cubicBezTo>
                    <a:lnTo>
                      <a:pt x="657882" y="11796"/>
                    </a:lnTo>
                    <a:lnTo>
                      <a:pt x="653116" y="12007"/>
                    </a:lnTo>
                    <a:cubicBezTo>
                      <a:pt x="625272" y="10933"/>
                      <a:pt x="593571" y="12356"/>
                      <a:pt x="566037" y="11087"/>
                    </a:cubicBezTo>
                    <a:lnTo>
                      <a:pt x="561287" y="10772"/>
                    </a:lnTo>
                    <a:lnTo>
                      <a:pt x="555441" y="10910"/>
                    </a:lnTo>
                    <a:cubicBezTo>
                      <a:pt x="533935" y="9858"/>
                      <a:pt x="506629" y="11253"/>
                      <a:pt x="486112" y="9784"/>
                    </a:cubicBezTo>
                    <a:lnTo>
                      <a:pt x="486718" y="9807"/>
                    </a:lnTo>
                    <a:cubicBezTo>
                      <a:pt x="467670" y="8487"/>
                      <a:pt x="440032" y="10190"/>
                      <a:pt x="421921" y="8544"/>
                    </a:cubicBezTo>
                    <a:lnTo>
                      <a:pt x="422779" y="8590"/>
                    </a:lnTo>
                    <a:cubicBezTo>
                      <a:pt x="365954" y="7710"/>
                      <a:pt x="309507" y="8029"/>
                      <a:pt x="253254" y="8955"/>
                    </a:cubicBezTo>
                    <a:lnTo>
                      <a:pt x="252694" y="8898"/>
                    </a:lnTo>
                    <a:cubicBezTo>
                      <a:pt x="244316" y="8795"/>
                      <a:pt x="235698" y="8406"/>
                      <a:pt x="227943" y="9041"/>
                    </a:cubicBezTo>
                    <a:lnTo>
                      <a:pt x="228497" y="9012"/>
                    </a:lnTo>
                    <a:cubicBezTo>
                      <a:pt x="224039" y="9515"/>
                      <a:pt x="219010" y="9584"/>
                      <a:pt x="213330" y="9149"/>
                    </a:cubicBezTo>
                    <a:cubicBezTo>
                      <a:pt x="197179" y="8635"/>
                      <a:pt x="181228" y="8772"/>
                      <a:pt x="165392" y="9252"/>
                    </a:cubicBezTo>
                    <a:cubicBezTo>
                      <a:pt x="154722" y="10053"/>
                      <a:pt x="144304" y="10104"/>
                      <a:pt x="134217" y="9184"/>
                    </a:cubicBezTo>
                    <a:lnTo>
                      <a:pt x="134971" y="9230"/>
                    </a:lnTo>
                    <a:cubicBezTo>
                      <a:pt x="115774" y="7938"/>
                      <a:pt x="87748" y="9681"/>
                      <a:pt x="69889" y="7932"/>
                    </a:cubicBezTo>
                    <a:lnTo>
                      <a:pt x="71260" y="8001"/>
                    </a:lnTo>
                    <a:cubicBezTo>
                      <a:pt x="56430" y="7075"/>
                      <a:pt x="34701" y="8127"/>
                      <a:pt x="21266" y="6806"/>
                    </a:cubicBezTo>
                    <a:lnTo>
                      <a:pt x="22197" y="6841"/>
                    </a:lnTo>
                    <a:cubicBezTo>
                      <a:pt x="13030" y="6423"/>
                      <a:pt x="1755" y="6195"/>
                      <a:pt x="0" y="5121"/>
                    </a:cubicBezTo>
                    <a:cubicBezTo>
                      <a:pt x="8070" y="2840"/>
                      <a:pt x="39656" y="2886"/>
                      <a:pt x="54955" y="1320"/>
                    </a:cubicBezTo>
                    <a:cubicBezTo>
                      <a:pt x="59642" y="897"/>
                      <a:pt x="65282" y="583"/>
                      <a:pt x="71729" y="371"/>
                    </a:cubicBezTo>
                    <a:lnTo>
                      <a:pt x="110071" y="251"/>
                    </a:lnTo>
                    <a:cubicBezTo>
                      <a:pt x="128605" y="874"/>
                      <a:pt x="146944" y="1063"/>
                      <a:pt x="164763" y="85"/>
                    </a:cubicBezTo>
                    <a:lnTo>
                      <a:pt x="191041" y="57"/>
                    </a:lnTo>
                    <a:cubicBezTo>
                      <a:pt x="199859" y="594"/>
                      <a:pt x="208655" y="291"/>
                      <a:pt x="217450" y="51"/>
                    </a:cubicBezTo>
                    <a:cubicBezTo>
                      <a:pt x="223988" y="526"/>
                      <a:pt x="230292" y="423"/>
                      <a:pt x="236469" y="0"/>
                    </a:cubicBezTo>
                    <a:cubicBezTo>
                      <a:pt x="285659" y="1337"/>
                      <a:pt x="337454" y="-669"/>
                      <a:pt x="386534" y="806"/>
                    </a:cubicBezTo>
                    <a:cubicBezTo>
                      <a:pt x="400176" y="1314"/>
                      <a:pt x="413926" y="1509"/>
                      <a:pt x="427979" y="909"/>
                    </a:cubicBezTo>
                    <a:cubicBezTo>
                      <a:pt x="461172" y="2069"/>
                      <a:pt x="497651" y="514"/>
                      <a:pt x="530729" y="1760"/>
                    </a:cubicBezTo>
                    <a:cubicBezTo>
                      <a:pt x="534501" y="2074"/>
                      <a:pt x="538782" y="2132"/>
                      <a:pt x="543559" y="1931"/>
                    </a:cubicBezTo>
                    <a:cubicBezTo>
                      <a:pt x="559144" y="2823"/>
                      <a:pt x="579244" y="2034"/>
                      <a:pt x="594977" y="2875"/>
                    </a:cubicBezTo>
                    <a:cubicBezTo>
                      <a:pt x="599338" y="3194"/>
                      <a:pt x="604173" y="3257"/>
                      <a:pt x="609493" y="3063"/>
                    </a:cubicBezTo>
                    <a:cubicBezTo>
                      <a:pt x="629393" y="4332"/>
                      <a:pt x="655293" y="2926"/>
                      <a:pt x="675444" y="4086"/>
                    </a:cubicBezTo>
                    <a:close/>
                  </a:path>
                </a:pathLst>
              </a:custGeom>
              <a:solidFill>
                <a:srgbClr val="373737"/>
              </a:solidFill>
              <a:ln w="5715" cap="flat">
                <a:noFill/>
                <a:prstDash val="solid"/>
                <a:miter/>
              </a:ln>
            </p:spPr>
            <p:txBody>
              <a:bodyPr rtlCol="0" anchor="ctr"/>
              <a:lstStyle/>
              <a:p>
                <a:endParaRPr lang="zh-CN" altLang="en-US"/>
              </a:p>
            </p:txBody>
          </p:sp>
          <p:sp>
            <p:nvSpPr>
              <p:cNvPr id="457" name="任意多边形: 形状 456">
                <a:extLst>
                  <a:ext uri="{FF2B5EF4-FFF2-40B4-BE49-F238E27FC236}">
                    <a16:creationId xmlns:a16="http://schemas.microsoft.com/office/drawing/2014/main" id="{154AF48B-B358-13E2-64B5-0BD605D10E6B}"/>
                  </a:ext>
                </a:extLst>
              </p:cNvPr>
              <p:cNvSpPr/>
              <p:nvPr/>
            </p:nvSpPr>
            <p:spPr>
              <a:xfrm>
                <a:off x="4052822" y="5800638"/>
                <a:ext cx="1146674" cy="270026"/>
              </a:xfrm>
              <a:custGeom>
                <a:avLst/>
                <a:gdLst>
                  <a:gd name="connsiteX0" fmla="*/ 778806 w 1146674"/>
                  <a:gd name="connsiteY0" fmla="*/ 269318 h 270026"/>
                  <a:gd name="connsiteX1" fmla="*/ 656396 w 1146674"/>
                  <a:gd name="connsiteY1" fmla="*/ 269513 h 270026"/>
                  <a:gd name="connsiteX2" fmla="*/ 336774 w 1146674"/>
                  <a:gd name="connsiteY2" fmla="*/ 269821 h 270026"/>
                  <a:gd name="connsiteX3" fmla="*/ 249511 w 1146674"/>
                  <a:gd name="connsiteY3" fmla="*/ 269529 h 270026"/>
                  <a:gd name="connsiteX4" fmla="*/ 222576 w 1146674"/>
                  <a:gd name="connsiteY4" fmla="*/ 269330 h 270026"/>
                  <a:gd name="connsiteX5" fmla="*/ 143955 w 1146674"/>
                  <a:gd name="connsiteY5" fmla="*/ 268941 h 270026"/>
                  <a:gd name="connsiteX6" fmla="*/ 5258 w 1146674"/>
                  <a:gd name="connsiteY6" fmla="*/ 267741 h 270026"/>
                  <a:gd name="connsiteX7" fmla="*/ 0 w 1146674"/>
                  <a:gd name="connsiteY7" fmla="*/ 267735 h 270026"/>
                  <a:gd name="connsiteX8" fmla="*/ 6 w 1146674"/>
                  <a:gd name="connsiteY8" fmla="*/ 262489 h 270026"/>
                  <a:gd name="connsiteX9" fmla="*/ 491 w 1146674"/>
                  <a:gd name="connsiteY9" fmla="*/ 138467 h 270026"/>
                  <a:gd name="connsiteX10" fmla="*/ 817 w 1146674"/>
                  <a:gd name="connsiteY10" fmla="*/ 117379 h 270026"/>
                  <a:gd name="connsiteX11" fmla="*/ 2000 w 1146674"/>
                  <a:gd name="connsiteY11" fmla="*/ 59115 h 270026"/>
                  <a:gd name="connsiteX12" fmla="*/ 2343 w 1146674"/>
                  <a:gd name="connsiteY12" fmla="*/ 39215 h 270026"/>
                  <a:gd name="connsiteX13" fmla="*/ 7184 w 1146674"/>
                  <a:gd name="connsiteY13" fmla="*/ 12315 h 270026"/>
                  <a:gd name="connsiteX14" fmla="*/ 7075 w 1146674"/>
                  <a:gd name="connsiteY14" fmla="*/ 54405 h 270026"/>
                  <a:gd name="connsiteX15" fmla="*/ 6709 w 1146674"/>
                  <a:gd name="connsiteY15" fmla="*/ 142302 h 270026"/>
                  <a:gd name="connsiteX16" fmla="*/ 6504 w 1146674"/>
                  <a:gd name="connsiteY16" fmla="*/ 164534 h 270026"/>
                  <a:gd name="connsiteX17" fmla="*/ 6818 w 1146674"/>
                  <a:gd name="connsiteY17" fmla="*/ 209162 h 270026"/>
                  <a:gd name="connsiteX18" fmla="*/ 6864 w 1146674"/>
                  <a:gd name="connsiteY18" fmla="*/ 262494 h 270026"/>
                  <a:gd name="connsiteX19" fmla="*/ 5258 w 1146674"/>
                  <a:gd name="connsiteY19" fmla="*/ 260888 h 270026"/>
                  <a:gd name="connsiteX20" fmla="*/ 374481 w 1146674"/>
                  <a:gd name="connsiteY20" fmla="*/ 262586 h 270026"/>
                  <a:gd name="connsiteX21" fmla="*/ 379945 w 1146674"/>
                  <a:gd name="connsiteY21" fmla="*/ 262849 h 270026"/>
                  <a:gd name="connsiteX22" fmla="*/ 385785 w 1146674"/>
                  <a:gd name="connsiteY22" fmla="*/ 262660 h 270026"/>
                  <a:gd name="connsiteX23" fmla="*/ 584559 w 1146674"/>
                  <a:gd name="connsiteY23" fmla="*/ 262249 h 270026"/>
                  <a:gd name="connsiteX24" fmla="*/ 583461 w 1146674"/>
                  <a:gd name="connsiteY24" fmla="*/ 262329 h 270026"/>
                  <a:gd name="connsiteX25" fmla="*/ 741818 w 1146674"/>
                  <a:gd name="connsiteY25" fmla="*/ 261763 h 270026"/>
                  <a:gd name="connsiteX26" fmla="*/ 770753 w 1146674"/>
                  <a:gd name="connsiteY26" fmla="*/ 261809 h 270026"/>
                  <a:gd name="connsiteX27" fmla="*/ 795271 w 1146674"/>
                  <a:gd name="connsiteY27" fmla="*/ 261814 h 270026"/>
                  <a:gd name="connsiteX28" fmla="*/ 817416 w 1146674"/>
                  <a:gd name="connsiteY28" fmla="*/ 261751 h 270026"/>
                  <a:gd name="connsiteX29" fmla="*/ 838688 w 1146674"/>
                  <a:gd name="connsiteY29" fmla="*/ 261637 h 270026"/>
                  <a:gd name="connsiteX30" fmla="*/ 838248 w 1146674"/>
                  <a:gd name="connsiteY30" fmla="*/ 261649 h 270026"/>
                  <a:gd name="connsiteX31" fmla="*/ 869497 w 1146674"/>
                  <a:gd name="connsiteY31" fmla="*/ 261466 h 270026"/>
                  <a:gd name="connsiteX32" fmla="*/ 901553 w 1146674"/>
                  <a:gd name="connsiteY32" fmla="*/ 261488 h 270026"/>
                  <a:gd name="connsiteX33" fmla="*/ 917566 w 1146674"/>
                  <a:gd name="connsiteY33" fmla="*/ 261443 h 270026"/>
                  <a:gd name="connsiteX34" fmla="*/ 922881 w 1146674"/>
                  <a:gd name="connsiteY34" fmla="*/ 261700 h 270026"/>
                  <a:gd name="connsiteX35" fmla="*/ 928636 w 1146674"/>
                  <a:gd name="connsiteY35" fmla="*/ 261540 h 270026"/>
                  <a:gd name="connsiteX36" fmla="*/ 997616 w 1146674"/>
                  <a:gd name="connsiteY36" fmla="*/ 262683 h 270026"/>
                  <a:gd name="connsiteX37" fmla="*/ 996753 w 1146674"/>
                  <a:gd name="connsiteY37" fmla="*/ 262666 h 270026"/>
                  <a:gd name="connsiteX38" fmla="*/ 1052497 w 1146674"/>
                  <a:gd name="connsiteY38" fmla="*/ 262409 h 270026"/>
                  <a:gd name="connsiteX39" fmla="*/ 1114796 w 1146674"/>
                  <a:gd name="connsiteY39" fmla="*/ 262815 h 270026"/>
                  <a:gd name="connsiteX40" fmla="*/ 1118214 w 1146674"/>
                  <a:gd name="connsiteY40" fmla="*/ 266249 h 270026"/>
                  <a:gd name="connsiteX41" fmla="*/ 1098355 w 1146674"/>
                  <a:gd name="connsiteY41" fmla="*/ 267255 h 270026"/>
                  <a:gd name="connsiteX42" fmla="*/ 1041776 w 1146674"/>
                  <a:gd name="connsiteY42" fmla="*/ 269095 h 270026"/>
                  <a:gd name="connsiteX43" fmla="*/ 778806 w 1146674"/>
                  <a:gd name="connsiteY43" fmla="*/ 269318 h 27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6674" h="270026">
                    <a:moveTo>
                      <a:pt x="778806" y="269318"/>
                    </a:moveTo>
                    <a:cubicBezTo>
                      <a:pt x="737698" y="268666"/>
                      <a:pt x="697104" y="269176"/>
                      <a:pt x="656396" y="269513"/>
                    </a:cubicBezTo>
                    <a:cubicBezTo>
                      <a:pt x="549572" y="268644"/>
                      <a:pt x="443375" y="269901"/>
                      <a:pt x="336774" y="269821"/>
                    </a:cubicBezTo>
                    <a:cubicBezTo>
                      <a:pt x="307690" y="269798"/>
                      <a:pt x="278218" y="270456"/>
                      <a:pt x="249511" y="269529"/>
                    </a:cubicBezTo>
                    <a:lnTo>
                      <a:pt x="222576" y="269330"/>
                    </a:lnTo>
                    <a:cubicBezTo>
                      <a:pt x="196853" y="268472"/>
                      <a:pt x="170135" y="269090"/>
                      <a:pt x="143955" y="268941"/>
                    </a:cubicBezTo>
                    <a:cubicBezTo>
                      <a:pt x="98264" y="267923"/>
                      <a:pt x="51801" y="267787"/>
                      <a:pt x="5258" y="267741"/>
                    </a:cubicBezTo>
                    <a:lnTo>
                      <a:pt x="0" y="267735"/>
                    </a:lnTo>
                    <a:lnTo>
                      <a:pt x="6" y="262489"/>
                    </a:lnTo>
                    <a:cubicBezTo>
                      <a:pt x="51" y="221026"/>
                      <a:pt x="23" y="179507"/>
                      <a:pt x="491" y="138467"/>
                    </a:cubicBezTo>
                    <a:cubicBezTo>
                      <a:pt x="514" y="131261"/>
                      <a:pt x="634" y="124208"/>
                      <a:pt x="817" y="117379"/>
                    </a:cubicBezTo>
                    <a:cubicBezTo>
                      <a:pt x="1566" y="99074"/>
                      <a:pt x="2320" y="80712"/>
                      <a:pt x="2000" y="59115"/>
                    </a:cubicBezTo>
                    <a:cubicBezTo>
                      <a:pt x="2006" y="52194"/>
                      <a:pt x="2132" y="45599"/>
                      <a:pt x="2343" y="39215"/>
                    </a:cubicBezTo>
                    <a:cubicBezTo>
                      <a:pt x="3538" y="19464"/>
                      <a:pt x="3995" y="-20083"/>
                      <a:pt x="7184" y="12315"/>
                    </a:cubicBezTo>
                    <a:cubicBezTo>
                      <a:pt x="7761" y="26585"/>
                      <a:pt x="7292" y="40433"/>
                      <a:pt x="7075" y="54405"/>
                    </a:cubicBezTo>
                    <a:cubicBezTo>
                      <a:pt x="6298" y="83312"/>
                      <a:pt x="6847" y="113007"/>
                      <a:pt x="6709" y="142302"/>
                    </a:cubicBezTo>
                    <a:cubicBezTo>
                      <a:pt x="6641" y="149812"/>
                      <a:pt x="6572" y="157218"/>
                      <a:pt x="6504" y="164534"/>
                    </a:cubicBezTo>
                    <a:cubicBezTo>
                      <a:pt x="6046" y="179907"/>
                      <a:pt x="6555" y="194332"/>
                      <a:pt x="6818" y="209162"/>
                    </a:cubicBezTo>
                    <a:cubicBezTo>
                      <a:pt x="6835" y="226964"/>
                      <a:pt x="6847" y="244761"/>
                      <a:pt x="6864" y="262494"/>
                    </a:cubicBezTo>
                    <a:lnTo>
                      <a:pt x="5258" y="260888"/>
                    </a:lnTo>
                    <a:cubicBezTo>
                      <a:pt x="128742" y="260815"/>
                      <a:pt x="251826" y="261043"/>
                      <a:pt x="374481" y="262586"/>
                    </a:cubicBezTo>
                    <a:lnTo>
                      <a:pt x="379945" y="262849"/>
                    </a:lnTo>
                    <a:lnTo>
                      <a:pt x="385785" y="262660"/>
                    </a:lnTo>
                    <a:cubicBezTo>
                      <a:pt x="452508" y="263500"/>
                      <a:pt x="518596" y="262889"/>
                      <a:pt x="584559" y="262249"/>
                    </a:cubicBezTo>
                    <a:lnTo>
                      <a:pt x="583461" y="262329"/>
                    </a:lnTo>
                    <a:cubicBezTo>
                      <a:pt x="634896" y="260409"/>
                      <a:pt x="688429" y="261248"/>
                      <a:pt x="741818" y="261763"/>
                    </a:cubicBezTo>
                    <a:lnTo>
                      <a:pt x="770753" y="261809"/>
                    </a:lnTo>
                    <a:cubicBezTo>
                      <a:pt x="779069" y="262289"/>
                      <a:pt x="787190" y="262106"/>
                      <a:pt x="795271" y="261814"/>
                    </a:cubicBezTo>
                    <a:cubicBezTo>
                      <a:pt x="802952" y="262174"/>
                      <a:pt x="810318" y="262129"/>
                      <a:pt x="817416" y="261751"/>
                    </a:cubicBezTo>
                    <a:cubicBezTo>
                      <a:pt x="824869" y="262014"/>
                      <a:pt x="832293" y="262243"/>
                      <a:pt x="838688" y="261637"/>
                    </a:cubicBezTo>
                    <a:lnTo>
                      <a:pt x="838248" y="261649"/>
                    </a:lnTo>
                    <a:cubicBezTo>
                      <a:pt x="847689" y="260837"/>
                      <a:pt x="858153" y="260826"/>
                      <a:pt x="869497" y="261466"/>
                    </a:cubicBezTo>
                    <a:cubicBezTo>
                      <a:pt x="880299" y="261923"/>
                      <a:pt x="890997" y="261957"/>
                      <a:pt x="901553" y="261488"/>
                    </a:cubicBezTo>
                    <a:cubicBezTo>
                      <a:pt x="906502" y="261031"/>
                      <a:pt x="911817" y="260992"/>
                      <a:pt x="917566" y="261443"/>
                    </a:cubicBezTo>
                    <a:lnTo>
                      <a:pt x="922881" y="261700"/>
                    </a:lnTo>
                    <a:lnTo>
                      <a:pt x="928636" y="261540"/>
                    </a:lnTo>
                    <a:cubicBezTo>
                      <a:pt x="950010" y="262591"/>
                      <a:pt x="977408" y="261146"/>
                      <a:pt x="997616" y="262683"/>
                    </a:cubicBezTo>
                    <a:lnTo>
                      <a:pt x="996753" y="262666"/>
                    </a:lnTo>
                    <a:cubicBezTo>
                      <a:pt x="1016093" y="263220"/>
                      <a:pt x="1033563" y="262215"/>
                      <a:pt x="1052497" y="262409"/>
                    </a:cubicBezTo>
                    <a:cubicBezTo>
                      <a:pt x="1073454" y="262289"/>
                      <a:pt x="1094103" y="262460"/>
                      <a:pt x="1114796" y="262815"/>
                    </a:cubicBezTo>
                    <a:cubicBezTo>
                      <a:pt x="1172095" y="263803"/>
                      <a:pt x="1138685" y="265015"/>
                      <a:pt x="1118214" y="266249"/>
                    </a:cubicBezTo>
                    <a:cubicBezTo>
                      <a:pt x="1111773" y="266575"/>
                      <a:pt x="1105092" y="266912"/>
                      <a:pt x="1098355" y="267255"/>
                    </a:cubicBezTo>
                    <a:cubicBezTo>
                      <a:pt x="1080729" y="268066"/>
                      <a:pt x="1064882" y="269192"/>
                      <a:pt x="1041776" y="269095"/>
                    </a:cubicBezTo>
                    <a:cubicBezTo>
                      <a:pt x="954034" y="269010"/>
                      <a:pt x="866777" y="270358"/>
                      <a:pt x="778806" y="269318"/>
                    </a:cubicBezTo>
                    <a:close/>
                  </a:path>
                </a:pathLst>
              </a:custGeom>
              <a:solidFill>
                <a:srgbClr val="383838"/>
              </a:solidFill>
              <a:ln w="5715" cap="flat">
                <a:noFill/>
                <a:prstDash val="solid"/>
                <a:miter/>
              </a:ln>
            </p:spPr>
            <p:txBody>
              <a:bodyPr rtlCol="0" anchor="ctr"/>
              <a:lstStyle/>
              <a:p>
                <a:endParaRPr lang="zh-CN" altLang="en-US"/>
              </a:p>
            </p:txBody>
          </p:sp>
          <p:sp>
            <p:nvSpPr>
              <p:cNvPr id="458" name="任意多边形: 形状 457">
                <a:extLst>
                  <a:ext uri="{FF2B5EF4-FFF2-40B4-BE49-F238E27FC236}">
                    <a16:creationId xmlns:a16="http://schemas.microsoft.com/office/drawing/2014/main" id="{2769763C-932D-9AF4-107A-717B02B4F34A}"/>
                  </a:ext>
                </a:extLst>
              </p:cNvPr>
              <p:cNvSpPr/>
              <p:nvPr/>
            </p:nvSpPr>
            <p:spPr>
              <a:xfrm>
                <a:off x="6059999" y="5193938"/>
                <a:ext cx="8315" cy="869108"/>
              </a:xfrm>
              <a:custGeom>
                <a:avLst/>
                <a:gdLst>
                  <a:gd name="connsiteX0" fmla="*/ 194 w 8315"/>
                  <a:gd name="connsiteY0" fmla="*/ 239401 h 869108"/>
                  <a:gd name="connsiteX1" fmla="*/ 0 w 8315"/>
                  <a:gd name="connsiteY1" fmla="*/ 172942 h 869108"/>
                  <a:gd name="connsiteX2" fmla="*/ 366 w 8315"/>
                  <a:gd name="connsiteY2" fmla="*/ 110551 h 869108"/>
                  <a:gd name="connsiteX3" fmla="*/ 2155 w 8315"/>
                  <a:gd name="connsiteY3" fmla="*/ 10887 h 869108"/>
                  <a:gd name="connsiteX4" fmla="*/ 3755 w 8315"/>
                  <a:gd name="connsiteY4" fmla="*/ 0 h 869108"/>
                  <a:gd name="connsiteX5" fmla="*/ 6692 w 8315"/>
                  <a:gd name="connsiteY5" fmla="*/ 23517 h 869108"/>
                  <a:gd name="connsiteX6" fmla="*/ 6955 w 8315"/>
                  <a:gd name="connsiteY6" fmla="*/ 66940 h 869108"/>
                  <a:gd name="connsiteX7" fmla="*/ 5881 w 8315"/>
                  <a:gd name="connsiteY7" fmla="*/ 137314 h 869108"/>
                  <a:gd name="connsiteX8" fmla="*/ 4361 w 8315"/>
                  <a:gd name="connsiteY8" fmla="*/ 157677 h 869108"/>
                  <a:gd name="connsiteX9" fmla="*/ 4183 w 8315"/>
                  <a:gd name="connsiteY9" fmla="*/ 163558 h 869108"/>
                  <a:gd name="connsiteX10" fmla="*/ 4635 w 8315"/>
                  <a:gd name="connsiteY10" fmla="*/ 154928 h 869108"/>
                  <a:gd name="connsiteX11" fmla="*/ 6761 w 8315"/>
                  <a:gd name="connsiteY11" fmla="*/ 154271 h 869108"/>
                  <a:gd name="connsiteX12" fmla="*/ 7669 w 8315"/>
                  <a:gd name="connsiteY12" fmla="*/ 522733 h 869108"/>
                  <a:gd name="connsiteX13" fmla="*/ 8247 w 8315"/>
                  <a:gd name="connsiteY13" fmla="*/ 567768 h 869108"/>
                  <a:gd name="connsiteX14" fmla="*/ 8281 w 8315"/>
                  <a:gd name="connsiteY14" fmla="*/ 579215 h 869108"/>
                  <a:gd name="connsiteX15" fmla="*/ 8304 w 8315"/>
                  <a:gd name="connsiteY15" fmla="*/ 598715 h 869108"/>
                  <a:gd name="connsiteX16" fmla="*/ 8315 w 8315"/>
                  <a:gd name="connsiteY16" fmla="*/ 611368 h 869108"/>
                  <a:gd name="connsiteX17" fmla="*/ 7938 w 8315"/>
                  <a:gd name="connsiteY17" fmla="*/ 815239 h 869108"/>
                  <a:gd name="connsiteX18" fmla="*/ 6618 w 8315"/>
                  <a:gd name="connsiteY18" fmla="*/ 869108 h 869108"/>
                  <a:gd name="connsiteX19" fmla="*/ 6601 w 8315"/>
                  <a:gd name="connsiteY19" fmla="*/ 868703 h 869108"/>
                  <a:gd name="connsiteX20" fmla="*/ 5755 w 8315"/>
                  <a:gd name="connsiteY20" fmla="*/ 845208 h 869108"/>
                  <a:gd name="connsiteX21" fmla="*/ 5601 w 8315"/>
                  <a:gd name="connsiteY21" fmla="*/ 820239 h 869108"/>
                  <a:gd name="connsiteX22" fmla="*/ 4372 w 8315"/>
                  <a:gd name="connsiteY22" fmla="*/ 718398 h 869108"/>
                  <a:gd name="connsiteX23" fmla="*/ 4126 w 8315"/>
                  <a:gd name="connsiteY23" fmla="*/ 691726 h 869108"/>
                  <a:gd name="connsiteX24" fmla="*/ 2766 w 8315"/>
                  <a:gd name="connsiteY24" fmla="*/ 595640 h 869108"/>
                  <a:gd name="connsiteX25" fmla="*/ 2532 w 8315"/>
                  <a:gd name="connsiteY25" fmla="*/ 579478 h 869108"/>
                  <a:gd name="connsiteX26" fmla="*/ 1091 w 8315"/>
                  <a:gd name="connsiteY26" fmla="*/ 460251 h 869108"/>
                  <a:gd name="connsiteX27" fmla="*/ 1080 w 8315"/>
                  <a:gd name="connsiteY27" fmla="*/ 459486 h 869108"/>
                  <a:gd name="connsiteX28" fmla="*/ 789 w 8315"/>
                  <a:gd name="connsiteY28" fmla="*/ 401205 h 869108"/>
                  <a:gd name="connsiteX29" fmla="*/ 943 w 8315"/>
                  <a:gd name="connsiteY29" fmla="*/ 394804 h 869108"/>
                  <a:gd name="connsiteX30" fmla="*/ 691 w 8315"/>
                  <a:gd name="connsiteY30" fmla="*/ 388620 h 869108"/>
                  <a:gd name="connsiteX31" fmla="*/ 652 w 8315"/>
                  <a:gd name="connsiteY31" fmla="*/ 372544 h 869108"/>
                  <a:gd name="connsiteX32" fmla="*/ 588 w 8315"/>
                  <a:gd name="connsiteY32" fmla="*/ 347952 h 869108"/>
                  <a:gd name="connsiteX33" fmla="*/ 194 w 8315"/>
                  <a:gd name="connsiteY33" fmla="*/ 239401 h 86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315" h="869108">
                    <a:moveTo>
                      <a:pt x="194" y="239401"/>
                    </a:moveTo>
                    <a:cubicBezTo>
                      <a:pt x="646" y="217215"/>
                      <a:pt x="571" y="195030"/>
                      <a:pt x="0" y="172942"/>
                    </a:cubicBezTo>
                    <a:cubicBezTo>
                      <a:pt x="606" y="152682"/>
                      <a:pt x="354" y="131439"/>
                      <a:pt x="366" y="110551"/>
                    </a:cubicBezTo>
                    <a:cubicBezTo>
                      <a:pt x="2366" y="81256"/>
                      <a:pt x="-326" y="39159"/>
                      <a:pt x="2155" y="10887"/>
                    </a:cubicBezTo>
                    <a:cubicBezTo>
                      <a:pt x="2606" y="5509"/>
                      <a:pt x="3143" y="2000"/>
                      <a:pt x="3755" y="0"/>
                    </a:cubicBezTo>
                    <a:cubicBezTo>
                      <a:pt x="5126" y="708"/>
                      <a:pt x="6098" y="8692"/>
                      <a:pt x="6692" y="23517"/>
                    </a:cubicBezTo>
                    <a:cubicBezTo>
                      <a:pt x="6778" y="38005"/>
                      <a:pt x="6864" y="52526"/>
                      <a:pt x="6955" y="66940"/>
                    </a:cubicBezTo>
                    <a:cubicBezTo>
                      <a:pt x="6618" y="90440"/>
                      <a:pt x="6509" y="114546"/>
                      <a:pt x="5881" y="137314"/>
                    </a:cubicBezTo>
                    <a:cubicBezTo>
                      <a:pt x="5464" y="145115"/>
                      <a:pt x="4852" y="150836"/>
                      <a:pt x="4361" y="157677"/>
                    </a:cubicBezTo>
                    <a:cubicBezTo>
                      <a:pt x="4429" y="160140"/>
                      <a:pt x="3457" y="157762"/>
                      <a:pt x="4183" y="163558"/>
                    </a:cubicBezTo>
                    <a:cubicBezTo>
                      <a:pt x="3978" y="159442"/>
                      <a:pt x="4121" y="156608"/>
                      <a:pt x="4635" y="154928"/>
                    </a:cubicBezTo>
                    <a:cubicBezTo>
                      <a:pt x="5320" y="146818"/>
                      <a:pt x="6024" y="145367"/>
                      <a:pt x="6761" y="154271"/>
                    </a:cubicBezTo>
                    <a:cubicBezTo>
                      <a:pt x="8738" y="276755"/>
                      <a:pt x="6921" y="399975"/>
                      <a:pt x="7669" y="522733"/>
                    </a:cubicBezTo>
                    <a:cubicBezTo>
                      <a:pt x="7738" y="537993"/>
                      <a:pt x="7538" y="553806"/>
                      <a:pt x="8247" y="567768"/>
                    </a:cubicBezTo>
                    <a:cubicBezTo>
                      <a:pt x="8087" y="571620"/>
                      <a:pt x="8098" y="575437"/>
                      <a:pt x="8281" y="579215"/>
                    </a:cubicBezTo>
                    <a:cubicBezTo>
                      <a:pt x="7830" y="585639"/>
                      <a:pt x="7830" y="592131"/>
                      <a:pt x="8304" y="598715"/>
                    </a:cubicBezTo>
                    <a:cubicBezTo>
                      <a:pt x="8138" y="602886"/>
                      <a:pt x="8144" y="607110"/>
                      <a:pt x="8315" y="611368"/>
                    </a:cubicBezTo>
                    <a:cubicBezTo>
                      <a:pt x="7258" y="678570"/>
                      <a:pt x="8287" y="747545"/>
                      <a:pt x="7938" y="815239"/>
                    </a:cubicBezTo>
                    <a:cubicBezTo>
                      <a:pt x="7864" y="834527"/>
                      <a:pt x="8875" y="865662"/>
                      <a:pt x="6618" y="869108"/>
                    </a:cubicBezTo>
                    <a:lnTo>
                      <a:pt x="6601" y="868703"/>
                    </a:lnTo>
                    <a:cubicBezTo>
                      <a:pt x="6247" y="861605"/>
                      <a:pt x="5835" y="855044"/>
                      <a:pt x="5755" y="845208"/>
                    </a:cubicBezTo>
                    <a:cubicBezTo>
                      <a:pt x="6001" y="836733"/>
                      <a:pt x="6006" y="828378"/>
                      <a:pt x="5601" y="820239"/>
                    </a:cubicBezTo>
                    <a:cubicBezTo>
                      <a:pt x="4286" y="788035"/>
                      <a:pt x="5538" y="750916"/>
                      <a:pt x="4372" y="718398"/>
                    </a:cubicBezTo>
                    <a:cubicBezTo>
                      <a:pt x="4595" y="709208"/>
                      <a:pt x="4526" y="700304"/>
                      <a:pt x="4126" y="691726"/>
                    </a:cubicBezTo>
                    <a:cubicBezTo>
                      <a:pt x="2829" y="661345"/>
                      <a:pt x="2589" y="628873"/>
                      <a:pt x="2766" y="595640"/>
                    </a:cubicBezTo>
                    <a:lnTo>
                      <a:pt x="2532" y="579478"/>
                    </a:lnTo>
                    <a:cubicBezTo>
                      <a:pt x="1240" y="540736"/>
                      <a:pt x="2389" y="498914"/>
                      <a:pt x="1091" y="460251"/>
                    </a:cubicBezTo>
                    <a:lnTo>
                      <a:pt x="1080" y="459486"/>
                    </a:lnTo>
                    <a:cubicBezTo>
                      <a:pt x="1463" y="440043"/>
                      <a:pt x="1755" y="420561"/>
                      <a:pt x="789" y="401205"/>
                    </a:cubicBezTo>
                    <a:lnTo>
                      <a:pt x="943" y="394804"/>
                    </a:lnTo>
                    <a:lnTo>
                      <a:pt x="691" y="388620"/>
                    </a:lnTo>
                    <a:cubicBezTo>
                      <a:pt x="200" y="383111"/>
                      <a:pt x="160" y="377750"/>
                      <a:pt x="652" y="372544"/>
                    </a:cubicBezTo>
                    <a:cubicBezTo>
                      <a:pt x="977" y="364439"/>
                      <a:pt x="1040" y="356256"/>
                      <a:pt x="588" y="347952"/>
                    </a:cubicBezTo>
                    <a:cubicBezTo>
                      <a:pt x="1234" y="311753"/>
                      <a:pt x="1166" y="275491"/>
                      <a:pt x="194" y="239401"/>
                    </a:cubicBezTo>
                    <a:close/>
                  </a:path>
                </a:pathLst>
              </a:custGeom>
              <a:solidFill>
                <a:srgbClr val="3A3A3A"/>
              </a:solidFill>
              <a:ln w="5715" cap="flat">
                <a:noFill/>
                <a:prstDash val="solid"/>
                <a:miter/>
              </a:ln>
            </p:spPr>
            <p:txBody>
              <a:bodyPr rtlCol="0" anchor="ctr"/>
              <a:lstStyle/>
              <a:p>
                <a:endParaRPr lang="zh-CN" altLang="en-US"/>
              </a:p>
            </p:txBody>
          </p:sp>
          <p:sp>
            <p:nvSpPr>
              <p:cNvPr id="459" name="任意多边形: 形状 458">
                <a:extLst>
                  <a:ext uri="{FF2B5EF4-FFF2-40B4-BE49-F238E27FC236}">
                    <a16:creationId xmlns:a16="http://schemas.microsoft.com/office/drawing/2014/main" id="{065598B7-6DF7-ABFB-65A1-2643770E8050}"/>
                  </a:ext>
                </a:extLst>
              </p:cNvPr>
              <p:cNvSpPr/>
              <p:nvPr/>
            </p:nvSpPr>
            <p:spPr>
              <a:xfrm>
                <a:off x="4051902" y="5183005"/>
                <a:ext cx="79670" cy="658122"/>
              </a:xfrm>
              <a:custGeom>
                <a:avLst/>
                <a:gdLst>
                  <a:gd name="connsiteX0" fmla="*/ 7561 w 79670"/>
                  <a:gd name="connsiteY0" fmla="*/ 624724 h 658122"/>
                  <a:gd name="connsiteX1" fmla="*/ 5389 w 79670"/>
                  <a:gd name="connsiteY1" fmla="*/ 644230 h 658122"/>
                  <a:gd name="connsiteX2" fmla="*/ 3480 w 79670"/>
                  <a:gd name="connsiteY2" fmla="*/ 658123 h 658122"/>
                  <a:gd name="connsiteX3" fmla="*/ 2657 w 79670"/>
                  <a:gd name="connsiteY3" fmla="*/ 655654 h 658122"/>
                  <a:gd name="connsiteX4" fmla="*/ 1600 w 79670"/>
                  <a:gd name="connsiteY4" fmla="*/ 640869 h 658122"/>
                  <a:gd name="connsiteX5" fmla="*/ 1595 w 79670"/>
                  <a:gd name="connsiteY5" fmla="*/ 612637 h 658122"/>
                  <a:gd name="connsiteX6" fmla="*/ 1389 w 79670"/>
                  <a:gd name="connsiteY6" fmla="*/ 586897 h 658122"/>
                  <a:gd name="connsiteX7" fmla="*/ 1446 w 79670"/>
                  <a:gd name="connsiteY7" fmla="*/ 547275 h 658122"/>
                  <a:gd name="connsiteX8" fmla="*/ 1177 w 79670"/>
                  <a:gd name="connsiteY8" fmla="*/ 503738 h 658122"/>
                  <a:gd name="connsiteX9" fmla="*/ 669 w 79670"/>
                  <a:gd name="connsiteY9" fmla="*/ 272240 h 658122"/>
                  <a:gd name="connsiteX10" fmla="*/ 34 w 79670"/>
                  <a:gd name="connsiteY10" fmla="*/ 221114 h 658122"/>
                  <a:gd name="connsiteX11" fmla="*/ 0 w 79670"/>
                  <a:gd name="connsiteY11" fmla="*/ 217273 h 658122"/>
                  <a:gd name="connsiteX12" fmla="*/ 394 w 79670"/>
                  <a:gd name="connsiteY12" fmla="*/ 144801 h 658122"/>
                  <a:gd name="connsiteX13" fmla="*/ 412 w 79670"/>
                  <a:gd name="connsiteY13" fmla="*/ 94675 h 658122"/>
                  <a:gd name="connsiteX14" fmla="*/ 846 w 79670"/>
                  <a:gd name="connsiteY14" fmla="*/ 74581 h 658122"/>
                  <a:gd name="connsiteX15" fmla="*/ 1366 w 79670"/>
                  <a:gd name="connsiteY15" fmla="*/ 4881 h 658122"/>
                  <a:gd name="connsiteX16" fmla="*/ 1326 w 79670"/>
                  <a:gd name="connsiteY16" fmla="*/ 115 h 658122"/>
                  <a:gd name="connsiteX17" fmla="*/ 6172 w 79670"/>
                  <a:gd name="connsiteY17" fmla="*/ 75 h 658122"/>
                  <a:gd name="connsiteX18" fmla="*/ 33347 w 79670"/>
                  <a:gd name="connsiteY18" fmla="*/ 58 h 658122"/>
                  <a:gd name="connsiteX19" fmla="*/ 78255 w 79670"/>
                  <a:gd name="connsiteY19" fmla="*/ 921 h 658122"/>
                  <a:gd name="connsiteX20" fmla="*/ 53698 w 79670"/>
                  <a:gd name="connsiteY20" fmla="*/ 3921 h 658122"/>
                  <a:gd name="connsiteX21" fmla="*/ 6172 w 79670"/>
                  <a:gd name="connsiteY21" fmla="*/ 4058 h 658122"/>
                  <a:gd name="connsiteX22" fmla="*/ 5349 w 79670"/>
                  <a:gd name="connsiteY22" fmla="*/ 4064 h 658122"/>
                  <a:gd name="connsiteX23" fmla="*/ 5349 w 79670"/>
                  <a:gd name="connsiteY23" fmla="*/ 4881 h 658122"/>
                  <a:gd name="connsiteX24" fmla="*/ 6081 w 79670"/>
                  <a:gd name="connsiteY24" fmla="*/ 104511 h 658122"/>
                  <a:gd name="connsiteX25" fmla="*/ 6452 w 79670"/>
                  <a:gd name="connsiteY25" fmla="*/ 193264 h 658122"/>
                  <a:gd name="connsiteX26" fmla="*/ 7492 w 79670"/>
                  <a:gd name="connsiteY26" fmla="*/ 376407 h 658122"/>
                  <a:gd name="connsiteX27" fmla="*/ 7755 w 79670"/>
                  <a:gd name="connsiteY27" fmla="*/ 423808 h 658122"/>
                  <a:gd name="connsiteX28" fmla="*/ 8258 w 79670"/>
                  <a:gd name="connsiteY28" fmla="*/ 448085 h 658122"/>
                  <a:gd name="connsiteX29" fmla="*/ 8750 w 79670"/>
                  <a:gd name="connsiteY29" fmla="*/ 588879 h 658122"/>
                  <a:gd name="connsiteX30" fmla="*/ 7561 w 79670"/>
                  <a:gd name="connsiteY30" fmla="*/ 624724 h 65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9670" h="658122">
                    <a:moveTo>
                      <a:pt x="7561" y="624724"/>
                    </a:moveTo>
                    <a:cubicBezTo>
                      <a:pt x="6481" y="625416"/>
                      <a:pt x="5509" y="626399"/>
                      <a:pt x="5389" y="644230"/>
                    </a:cubicBezTo>
                    <a:cubicBezTo>
                      <a:pt x="5304" y="657351"/>
                      <a:pt x="4298" y="657020"/>
                      <a:pt x="3480" y="658123"/>
                    </a:cubicBezTo>
                    <a:cubicBezTo>
                      <a:pt x="3200" y="657289"/>
                      <a:pt x="2926" y="656448"/>
                      <a:pt x="2657" y="655654"/>
                    </a:cubicBezTo>
                    <a:cubicBezTo>
                      <a:pt x="2189" y="651979"/>
                      <a:pt x="1835" y="647012"/>
                      <a:pt x="1600" y="640869"/>
                    </a:cubicBezTo>
                    <a:cubicBezTo>
                      <a:pt x="1463" y="631480"/>
                      <a:pt x="1406" y="622021"/>
                      <a:pt x="1595" y="612637"/>
                    </a:cubicBezTo>
                    <a:cubicBezTo>
                      <a:pt x="2852" y="602630"/>
                      <a:pt x="1823" y="595143"/>
                      <a:pt x="1389" y="586897"/>
                    </a:cubicBezTo>
                    <a:cubicBezTo>
                      <a:pt x="1337" y="573644"/>
                      <a:pt x="1263" y="560465"/>
                      <a:pt x="1446" y="547275"/>
                    </a:cubicBezTo>
                    <a:cubicBezTo>
                      <a:pt x="2000" y="532187"/>
                      <a:pt x="1040" y="518528"/>
                      <a:pt x="1177" y="503738"/>
                    </a:cubicBezTo>
                    <a:cubicBezTo>
                      <a:pt x="1092" y="426448"/>
                      <a:pt x="406" y="349495"/>
                      <a:pt x="669" y="272240"/>
                    </a:cubicBezTo>
                    <a:cubicBezTo>
                      <a:pt x="623" y="254890"/>
                      <a:pt x="692" y="237350"/>
                      <a:pt x="34" y="221114"/>
                    </a:cubicBezTo>
                    <a:lnTo>
                      <a:pt x="0" y="217273"/>
                    </a:lnTo>
                    <a:cubicBezTo>
                      <a:pt x="812" y="193642"/>
                      <a:pt x="343" y="169010"/>
                      <a:pt x="394" y="144801"/>
                    </a:cubicBezTo>
                    <a:cubicBezTo>
                      <a:pt x="560" y="128136"/>
                      <a:pt x="1092" y="111471"/>
                      <a:pt x="412" y="94675"/>
                    </a:cubicBezTo>
                    <a:cubicBezTo>
                      <a:pt x="412" y="87503"/>
                      <a:pt x="554" y="80828"/>
                      <a:pt x="846" y="74581"/>
                    </a:cubicBezTo>
                    <a:cubicBezTo>
                      <a:pt x="1960" y="52052"/>
                      <a:pt x="1554" y="28393"/>
                      <a:pt x="1366" y="4881"/>
                    </a:cubicBezTo>
                    <a:lnTo>
                      <a:pt x="1326" y="115"/>
                    </a:lnTo>
                    <a:lnTo>
                      <a:pt x="6172" y="75"/>
                    </a:lnTo>
                    <a:cubicBezTo>
                      <a:pt x="15276" y="0"/>
                      <a:pt x="24357" y="-40"/>
                      <a:pt x="33347" y="58"/>
                    </a:cubicBezTo>
                    <a:cubicBezTo>
                      <a:pt x="48898" y="149"/>
                      <a:pt x="66145" y="-388"/>
                      <a:pt x="78255" y="921"/>
                    </a:cubicBezTo>
                    <a:cubicBezTo>
                      <a:pt x="83102" y="2658"/>
                      <a:pt x="75644" y="3692"/>
                      <a:pt x="53698" y="3921"/>
                    </a:cubicBezTo>
                    <a:cubicBezTo>
                      <a:pt x="37925" y="3967"/>
                      <a:pt x="22054" y="4012"/>
                      <a:pt x="6172" y="4058"/>
                    </a:cubicBezTo>
                    <a:lnTo>
                      <a:pt x="5349" y="4064"/>
                    </a:lnTo>
                    <a:lnTo>
                      <a:pt x="5349" y="4881"/>
                    </a:lnTo>
                    <a:cubicBezTo>
                      <a:pt x="5344" y="38308"/>
                      <a:pt x="5269" y="71786"/>
                      <a:pt x="6081" y="104511"/>
                    </a:cubicBezTo>
                    <a:cubicBezTo>
                      <a:pt x="5841" y="134314"/>
                      <a:pt x="5744" y="164038"/>
                      <a:pt x="6452" y="193264"/>
                    </a:cubicBezTo>
                    <a:cubicBezTo>
                      <a:pt x="7761" y="253540"/>
                      <a:pt x="7567" y="315062"/>
                      <a:pt x="7492" y="376407"/>
                    </a:cubicBezTo>
                    <a:cubicBezTo>
                      <a:pt x="7572" y="392158"/>
                      <a:pt x="6669" y="408749"/>
                      <a:pt x="7755" y="423808"/>
                    </a:cubicBezTo>
                    <a:cubicBezTo>
                      <a:pt x="8035" y="431586"/>
                      <a:pt x="8201" y="439655"/>
                      <a:pt x="8258" y="448085"/>
                    </a:cubicBezTo>
                    <a:cubicBezTo>
                      <a:pt x="8115" y="495183"/>
                      <a:pt x="9453" y="541503"/>
                      <a:pt x="8750" y="588879"/>
                    </a:cubicBezTo>
                    <a:cubicBezTo>
                      <a:pt x="8584" y="601950"/>
                      <a:pt x="8372" y="614769"/>
                      <a:pt x="7561" y="624724"/>
                    </a:cubicBezTo>
                    <a:close/>
                  </a:path>
                </a:pathLst>
              </a:custGeom>
              <a:solidFill>
                <a:srgbClr val="404040"/>
              </a:solidFill>
              <a:ln w="5715" cap="flat">
                <a:noFill/>
                <a:prstDash val="solid"/>
                <a:miter/>
              </a:ln>
            </p:spPr>
            <p:txBody>
              <a:bodyPr rtlCol="0" anchor="ctr"/>
              <a:lstStyle/>
              <a:p>
                <a:endParaRPr lang="zh-CN" altLang="en-US"/>
              </a:p>
            </p:txBody>
          </p:sp>
          <p:sp>
            <p:nvSpPr>
              <p:cNvPr id="460" name="任意多边形: 形状 459">
                <a:extLst>
                  <a:ext uri="{FF2B5EF4-FFF2-40B4-BE49-F238E27FC236}">
                    <a16:creationId xmlns:a16="http://schemas.microsoft.com/office/drawing/2014/main" id="{D52E4740-91EB-AB67-A3B2-DC2297417CF3}"/>
                  </a:ext>
                </a:extLst>
              </p:cNvPr>
              <p:cNvSpPr/>
              <p:nvPr/>
            </p:nvSpPr>
            <p:spPr>
              <a:xfrm>
                <a:off x="4104766" y="5182102"/>
                <a:ext cx="418697" cy="5634"/>
              </a:xfrm>
              <a:custGeom>
                <a:avLst/>
                <a:gdLst>
                  <a:gd name="connsiteX0" fmla="*/ 188 w 418697"/>
                  <a:gd name="connsiteY0" fmla="*/ 4401 h 5634"/>
                  <a:gd name="connsiteX1" fmla="*/ 19454 w 418697"/>
                  <a:gd name="connsiteY1" fmla="*/ 1458 h 5634"/>
                  <a:gd name="connsiteX2" fmla="*/ 322926 w 418697"/>
                  <a:gd name="connsiteY2" fmla="*/ 715 h 5634"/>
                  <a:gd name="connsiteX3" fmla="*/ 339511 w 418697"/>
                  <a:gd name="connsiteY3" fmla="*/ 664 h 5634"/>
                  <a:gd name="connsiteX4" fmla="*/ 418698 w 418697"/>
                  <a:gd name="connsiteY4" fmla="*/ 549 h 5634"/>
                  <a:gd name="connsiteX5" fmla="*/ 395615 w 418697"/>
                  <a:gd name="connsiteY5" fmla="*/ 3235 h 5634"/>
                  <a:gd name="connsiteX6" fmla="*/ 356576 w 418697"/>
                  <a:gd name="connsiteY6" fmla="*/ 4630 h 5634"/>
                  <a:gd name="connsiteX7" fmla="*/ 244767 w 418697"/>
                  <a:gd name="connsiteY7" fmla="*/ 5047 h 5634"/>
                  <a:gd name="connsiteX8" fmla="*/ 220216 w 418697"/>
                  <a:gd name="connsiteY8" fmla="*/ 4898 h 5634"/>
                  <a:gd name="connsiteX9" fmla="*/ 112111 w 418697"/>
                  <a:gd name="connsiteY9" fmla="*/ 5156 h 5634"/>
                  <a:gd name="connsiteX10" fmla="*/ 8201 w 418697"/>
                  <a:gd name="connsiteY10" fmla="*/ 5401 h 5634"/>
                  <a:gd name="connsiteX11" fmla="*/ 188 w 418697"/>
                  <a:gd name="connsiteY11" fmla="*/ 4401 h 5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8697" h="5634">
                    <a:moveTo>
                      <a:pt x="188" y="4401"/>
                    </a:moveTo>
                    <a:cubicBezTo>
                      <a:pt x="15030" y="3801"/>
                      <a:pt x="19288" y="2721"/>
                      <a:pt x="19454" y="1458"/>
                    </a:cubicBezTo>
                    <a:cubicBezTo>
                      <a:pt x="120266" y="246"/>
                      <a:pt x="221473" y="132"/>
                      <a:pt x="322926" y="715"/>
                    </a:cubicBezTo>
                    <a:lnTo>
                      <a:pt x="339511" y="664"/>
                    </a:lnTo>
                    <a:cubicBezTo>
                      <a:pt x="365748" y="-119"/>
                      <a:pt x="392123" y="-274"/>
                      <a:pt x="418698" y="549"/>
                    </a:cubicBezTo>
                    <a:cubicBezTo>
                      <a:pt x="418138" y="1864"/>
                      <a:pt x="413834" y="2990"/>
                      <a:pt x="395615" y="3235"/>
                    </a:cubicBezTo>
                    <a:cubicBezTo>
                      <a:pt x="381093" y="3435"/>
                      <a:pt x="365925" y="3458"/>
                      <a:pt x="356576" y="4630"/>
                    </a:cubicBezTo>
                    <a:cubicBezTo>
                      <a:pt x="319994" y="6024"/>
                      <a:pt x="282509" y="5773"/>
                      <a:pt x="244767" y="5047"/>
                    </a:cubicBezTo>
                    <a:cubicBezTo>
                      <a:pt x="236921" y="4618"/>
                      <a:pt x="228783" y="4521"/>
                      <a:pt x="220216" y="4898"/>
                    </a:cubicBezTo>
                    <a:cubicBezTo>
                      <a:pt x="183926" y="4235"/>
                      <a:pt x="147830" y="4144"/>
                      <a:pt x="112111" y="5156"/>
                    </a:cubicBezTo>
                    <a:cubicBezTo>
                      <a:pt x="77306" y="4744"/>
                      <a:pt x="42628" y="4698"/>
                      <a:pt x="8201" y="5401"/>
                    </a:cubicBezTo>
                    <a:cubicBezTo>
                      <a:pt x="1909" y="5264"/>
                      <a:pt x="-766" y="4933"/>
                      <a:pt x="188" y="4401"/>
                    </a:cubicBezTo>
                    <a:close/>
                  </a:path>
                </a:pathLst>
              </a:custGeom>
              <a:solidFill>
                <a:srgbClr val="434343"/>
              </a:solidFill>
              <a:ln w="5715" cap="flat">
                <a:noFill/>
                <a:prstDash val="solid"/>
                <a:miter/>
              </a:ln>
            </p:spPr>
            <p:txBody>
              <a:bodyPr rtlCol="0" anchor="ctr"/>
              <a:lstStyle/>
              <a:p>
                <a:endParaRPr lang="zh-CN" altLang="en-US"/>
              </a:p>
            </p:txBody>
          </p:sp>
          <p:sp>
            <p:nvSpPr>
              <p:cNvPr id="461" name="任意多边形: 形状 460">
                <a:extLst>
                  <a:ext uri="{FF2B5EF4-FFF2-40B4-BE49-F238E27FC236}">
                    <a16:creationId xmlns:a16="http://schemas.microsoft.com/office/drawing/2014/main" id="{1D0CBB09-902C-15A5-26AF-A7B322CCC7E6}"/>
                  </a:ext>
                </a:extLst>
              </p:cNvPr>
              <p:cNvSpPr/>
              <p:nvPr/>
            </p:nvSpPr>
            <p:spPr>
              <a:xfrm>
                <a:off x="5623867" y="6062585"/>
                <a:ext cx="370142" cy="5850"/>
              </a:xfrm>
              <a:custGeom>
                <a:avLst/>
                <a:gdLst>
                  <a:gd name="connsiteX0" fmla="*/ 35385 w 370142"/>
                  <a:gd name="connsiteY0" fmla="*/ 5748 h 5850"/>
                  <a:gd name="connsiteX1" fmla="*/ 12947 w 370142"/>
                  <a:gd name="connsiteY1" fmla="*/ 5850 h 5850"/>
                  <a:gd name="connsiteX2" fmla="*/ 232 w 370142"/>
                  <a:gd name="connsiteY2" fmla="*/ 4948 h 5850"/>
                  <a:gd name="connsiteX3" fmla="*/ 25595 w 370142"/>
                  <a:gd name="connsiteY3" fmla="*/ 67 h 5850"/>
                  <a:gd name="connsiteX4" fmla="*/ 66868 w 370142"/>
                  <a:gd name="connsiteY4" fmla="*/ 416 h 5850"/>
                  <a:gd name="connsiteX5" fmla="*/ 107788 w 370142"/>
                  <a:gd name="connsiteY5" fmla="*/ 518 h 5850"/>
                  <a:gd name="connsiteX6" fmla="*/ 237204 w 370142"/>
                  <a:gd name="connsiteY6" fmla="*/ 747 h 5850"/>
                  <a:gd name="connsiteX7" fmla="*/ 362014 w 370142"/>
                  <a:gd name="connsiteY7" fmla="*/ 1536 h 5850"/>
                  <a:gd name="connsiteX8" fmla="*/ 321214 w 370142"/>
                  <a:gd name="connsiteY8" fmla="*/ 4062 h 5850"/>
                  <a:gd name="connsiteX9" fmla="*/ 79996 w 370142"/>
                  <a:gd name="connsiteY9" fmla="*/ 5182 h 5850"/>
                  <a:gd name="connsiteX10" fmla="*/ 35385 w 370142"/>
                  <a:gd name="connsiteY10" fmla="*/ 5748 h 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142" h="5850">
                    <a:moveTo>
                      <a:pt x="35385" y="5748"/>
                    </a:moveTo>
                    <a:cubicBezTo>
                      <a:pt x="27447" y="5451"/>
                      <a:pt x="20097" y="5571"/>
                      <a:pt x="12947" y="5850"/>
                    </a:cubicBezTo>
                    <a:cubicBezTo>
                      <a:pt x="5546" y="5753"/>
                      <a:pt x="1346" y="5451"/>
                      <a:pt x="232" y="4948"/>
                    </a:cubicBezTo>
                    <a:cubicBezTo>
                      <a:pt x="592" y="3107"/>
                      <a:pt x="-5306" y="1090"/>
                      <a:pt x="25595" y="67"/>
                    </a:cubicBezTo>
                    <a:cubicBezTo>
                      <a:pt x="39511" y="50"/>
                      <a:pt x="53695" y="-207"/>
                      <a:pt x="66868" y="416"/>
                    </a:cubicBezTo>
                    <a:cubicBezTo>
                      <a:pt x="80556" y="735"/>
                      <a:pt x="94203" y="799"/>
                      <a:pt x="107788" y="518"/>
                    </a:cubicBezTo>
                    <a:cubicBezTo>
                      <a:pt x="151182" y="1296"/>
                      <a:pt x="194045" y="558"/>
                      <a:pt x="237204" y="747"/>
                    </a:cubicBezTo>
                    <a:cubicBezTo>
                      <a:pt x="278243" y="1004"/>
                      <a:pt x="320986" y="1273"/>
                      <a:pt x="362014" y="1536"/>
                    </a:cubicBezTo>
                    <a:cubicBezTo>
                      <a:pt x="389960" y="4742"/>
                      <a:pt x="338239" y="4010"/>
                      <a:pt x="321214" y="4062"/>
                    </a:cubicBezTo>
                    <a:cubicBezTo>
                      <a:pt x="240684" y="4434"/>
                      <a:pt x="160623" y="4810"/>
                      <a:pt x="79996" y="5182"/>
                    </a:cubicBezTo>
                    <a:cubicBezTo>
                      <a:pt x="64605" y="5211"/>
                      <a:pt x="49301" y="5262"/>
                      <a:pt x="35385" y="5748"/>
                    </a:cubicBezTo>
                    <a:close/>
                  </a:path>
                </a:pathLst>
              </a:custGeom>
              <a:solidFill>
                <a:srgbClr val="3B3B3B"/>
              </a:solidFill>
              <a:ln w="5715" cap="flat">
                <a:noFill/>
                <a:prstDash val="solid"/>
                <a:miter/>
              </a:ln>
            </p:spPr>
            <p:txBody>
              <a:bodyPr rtlCol="0" anchor="ctr"/>
              <a:lstStyle/>
              <a:p>
                <a:endParaRPr lang="zh-CN" altLang="en-US"/>
              </a:p>
            </p:txBody>
          </p:sp>
          <p:sp>
            <p:nvSpPr>
              <p:cNvPr id="462" name="任意多边形: 形状 461">
                <a:extLst>
                  <a:ext uri="{FF2B5EF4-FFF2-40B4-BE49-F238E27FC236}">
                    <a16:creationId xmlns:a16="http://schemas.microsoft.com/office/drawing/2014/main" id="{2D63DDF7-BEF2-CE1D-2804-442880FE5F8A}"/>
                  </a:ext>
                </a:extLst>
              </p:cNvPr>
              <p:cNvSpPr/>
              <p:nvPr/>
            </p:nvSpPr>
            <p:spPr>
              <a:xfrm>
                <a:off x="5693073" y="5185814"/>
                <a:ext cx="292401" cy="3876"/>
              </a:xfrm>
              <a:custGeom>
                <a:avLst/>
                <a:gdLst>
                  <a:gd name="connsiteX0" fmla="*/ 285201 w 292401"/>
                  <a:gd name="connsiteY0" fmla="*/ 1860 h 3876"/>
                  <a:gd name="connsiteX1" fmla="*/ 228920 w 292401"/>
                  <a:gd name="connsiteY1" fmla="*/ 3477 h 3876"/>
                  <a:gd name="connsiteX2" fmla="*/ 221216 w 292401"/>
                  <a:gd name="connsiteY2" fmla="*/ 3472 h 3876"/>
                  <a:gd name="connsiteX3" fmla="*/ 84073 w 292401"/>
                  <a:gd name="connsiteY3" fmla="*/ 3334 h 3876"/>
                  <a:gd name="connsiteX4" fmla="*/ 23043 w 292401"/>
                  <a:gd name="connsiteY4" fmla="*/ 3049 h 3876"/>
                  <a:gd name="connsiteX5" fmla="*/ 0 w 292401"/>
                  <a:gd name="connsiteY5" fmla="*/ 1043 h 3876"/>
                  <a:gd name="connsiteX6" fmla="*/ 159843 w 292401"/>
                  <a:gd name="connsiteY6" fmla="*/ 585 h 3876"/>
                  <a:gd name="connsiteX7" fmla="*/ 283401 w 292401"/>
                  <a:gd name="connsiteY7" fmla="*/ 523 h 3876"/>
                  <a:gd name="connsiteX8" fmla="*/ 292402 w 292401"/>
                  <a:gd name="connsiteY8" fmla="*/ 1123 h 3876"/>
                  <a:gd name="connsiteX9" fmla="*/ 285201 w 292401"/>
                  <a:gd name="connsiteY9" fmla="*/ 1860 h 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2401" h="3876">
                    <a:moveTo>
                      <a:pt x="285201" y="1860"/>
                    </a:moveTo>
                    <a:cubicBezTo>
                      <a:pt x="266805" y="2477"/>
                      <a:pt x="254151" y="4460"/>
                      <a:pt x="228920" y="3477"/>
                    </a:cubicBezTo>
                    <a:cubicBezTo>
                      <a:pt x="226794" y="3397"/>
                      <a:pt x="223662" y="3420"/>
                      <a:pt x="221216" y="3472"/>
                    </a:cubicBezTo>
                    <a:cubicBezTo>
                      <a:pt x="192944" y="4049"/>
                      <a:pt x="107956" y="4015"/>
                      <a:pt x="84073" y="3334"/>
                    </a:cubicBezTo>
                    <a:cubicBezTo>
                      <a:pt x="63939" y="2757"/>
                      <a:pt x="45257" y="2351"/>
                      <a:pt x="23043" y="3049"/>
                    </a:cubicBezTo>
                    <a:cubicBezTo>
                      <a:pt x="6235" y="3574"/>
                      <a:pt x="3057" y="2100"/>
                      <a:pt x="0" y="1043"/>
                    </a:cubicBezTo>
                    <a:cubicBezTo>
                      <a:pt x="52784" y="-306"/>
                      <a:pt x="106162" y="-220"/>
                      <a:pt x="159843" y="585"/>
                    </a:cubicBezTo>
                    <a:lnTo>
                      <a:pt x="283401" y="523"/>
                    </a:lnTo>
                    <a:lnTo>
                      <a:pt x="292402" y="1123"/>
                    </a:lnTo>
                    <a:lnTo>
                      <a:pt x="285201" y="1860"/>
                    </a:lnTo>
                    <a:close/>
                  </a:path>
                </a:pathLst>
              </a:custGeom>
              <a:solidFill>
                <a:srgbClr val="424242"/>
              </a:solidFill>
              <a:ln w="5715" cap="flat">
                <a:noFill/>
                <a:prstDash val="solid"/>
                <a:miter/>
              </a:ln>
            </p:spPr>
            <p:txBody>
              <a:bodyPr rtlCol="0" anchor="ctr"/>
              <a:lstStyle/>
              <a:p>
                <a:endParaRPr lang="zh-CN" altLang="en-US"/>
              </a:p>
            </p:txBody>
          </p:sp>
          <p:sp>
            <p:nvSpPr>
              <p:cNvPr id="463" name="任意多边形: 形状 462">
                <a:extLst>
                  <a:ext uri="{FF2B5EF4-FFF2-40B4-BE49-F238E27FC236}">
                    <a16:creationId xmlns:a16="http://schemas.microsoft.com/office/drawing/2014/main" id="{87D230F8-5874-08D4-0E3B-18B64EFE3223}"/>
                  </a:ext>
                </a:extLst>
              </p:cNvPr>
              <p:cNvSpPr/>
              <p:nvPr/>
            </p:nvSpPr>
            <p:spPr>
              <a:xfrm>
                <a:off x="5096747" y="6062121"/>
                <a:ext cx="263927" cy="7461"/>
              </a:xfrm>
              <a:custGeom>
                <a:avLst/>
                <a:gdLst>
                  <a:gd name="connsiteX0" fmla="*/ 23152 w 263927"/>
                  <a:gd name="connsiteY0" fmla="*/ 7001 h 7461"/>
                  <a:gd name="connsiteX1" fmla="*/ 53127 w 263927"/>
                  <a:gd name="connsiteY1" fmla="*/ 4429 h 7461"/>
                  <a:gd name="connsiteX2" fmla="*/ 53127 w 263927"/>
                  <a:gd name="connsiteY2" fmla="*/ 4429 h 7461"/>
                  <a:gd name="connsiteX3" fmla="*/ 82987 w 263927"/>
                  <a:gd name="connsiteY3" fmla="*/ 1840 h 7461"/>
                  <a:gd name="connsiteX4" fmla="*/ 0 w 263927"/>
                  <a:gd name="connsiteY4" fmla="*/ 2023 h 7461"/>
                  <a:gd name="connsiteX5" fmla="*/ 66271 w 263927"/>
                  <a:gd name="connsiteY5" fmla="*/ 823 h 7461"/>
                  <a:gd name="connsiteX6" fmla="*/ 82056 w 263927"/>
                  <a:gd name="connsiteY6" fmla="*/ 811 h 7461"/>
                  <a:gd name="connsiteX7" fmla="*/ 179142 w 263927"/>
                  <a:gd name="connsiteY7" fmla="*/ 0 h 7461"/>
                  <a:gd name="connsiteX8" fmla="*/ 168050 w 263927"/>
                  <a:gd name="connsiteY8" fmla="*/ 3395 h 7461"/>
                  <a:gd name="connsiteX9" fmla="*/ 224834 w 263927"/>
                  <a:gd name="connsiteY9" fmla="*/ 3407 h 7461"/>
                  <a:gd name="connsiteX10" fmla="*/ 259661 w 263927"/>
                  <a:gd name="connsiteY10" fmla="*/ 6635 h 7461"/>
                  <a:gd name="connsiteX11" fmla="*/ 169113 w 263927"/>
                  <a:gd name="connsiteY11" fmla="*/ 7058 h 7461"/>
                  <a:gd name="connsiteX12" fmla="*/ 77216 w 263927"/>
                  <a:gd name="connsiteY12" fmla="*/ 7338 h 7461"/>
                  <a:gd name="connsiteX13" fmla="*/ 23152 w 263927"/>
                  <a:gd name="connsiteY13" fmla="*/ 7001 h 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927" h="7461">
                    <a:moveTo>
                      <a:pt x="23152" y="7001"/>
                    </a:moveTo>
                    <a:cubicBezTo>
                      <a:pt x="22169" y="5407"/>
                      <a:pt x="31850" y="4526"/>
                      <a:pt x="53127" y="4429"/>
                    </a:cubicBezTo>
                    <a:lnTo>
                      <a:pt x="53127" y="4429"/>
                    </a:lnTo>
                    <a:cubicBezTo>
                      <a:pt x="56013" y="3194"/>
                      <a:pt x="81062" y="3629"/>
                      <a:pt x="82987" y="1840"/>
                    </a:cubicBezTo>
                    <a:cubicBezTo>
                      <a:pt x="54658" y="1903"/>
                      <a:pt x="27329" y="1960"/>
                      <a:pt x="0" y="2023"/>
                    </a:cubicBezTo>
                    <a:cubicBezTo>
                      <a:pt x="13471" y="-811"/>
                      <a:pt x="40440" y="183"/>
                      <a:pt x="66271" y="823"/>
                    </a:cubicBezTo>
                    <a:lnTo>
                      <a:pt x="82056" y="811"/>
                    </a:lnTo>
                    <a:cubicBezTo>
                      <a:pt x="112271" y="-560"/>
                      <a:pt x="147070" y="372"/>
                      <a:pt x="179142" y="0"/>
                    </a:cubicBezTo>
                    <a:cubicBezTo>
                      <a:pt x="222445" y="2726"/>
                      <a:pt x="171816" y="2103"/>
                      <a:pt x="168050" y="3395"/>
                    </a:cubicBezTo>
                    <a:cubicBezTo>
                      <a:pt x="182046" y="3343"/>
                      <a:pt x="204603" y="2800"/>
                      <a:pt x="224834" y="3407"/>
                    </a:cubicBezTo>
                    <a:cubicBezTo>
                      <a:pt x="243842" y="3972"/>
                      <a:pt x="275417" y="4064"/>
                      <a:pt x="259661" y="6635"/>
                    </a:cubicBezTo>
                    <a:cubicBezTo>
                      <a:pt x="229589" y="6778"/>
                      <a:pt x="199231" y="6921"/>
                      <a:pt x="169113" y="7058"/>
                    </a:cubicBezTo>
                    <a:cubicBezTo>
                      <a:pt x="138132" y="6669"/>
                      <a:pt x="106968" y="6058"/>
                      <a:pt x="77216" y="7338"/>
                    </a:cubicBezTo>
                    <a:cubicBezTo>
                      <a:pt x="59116" y="7276"/>
                      <a:pt x="40548" y="7830"/>
                      <a:pt x="23152" y="7001"/>
                    </a:cubicBezTo>
                    <a:close/>
                  </a:path>
                </a:pathLst>
              </a:custGeom>
              <a:solidFill>
                <a:srgbClr val="3B3B3B"/>
              </a:solidFill>
              <a:ln w="5715" cap="flat">
                <a:noFill/>
                <a:prstDash val="solid"/>
                <a:miter/>
              </a:ln>
            </p:spPr>
            <p:txBody>
              <a:bodyPr rtlCol="0" anchor="ctr"/>
              <a:lstStyle/>
              <a:p>
                <a:endParaRPr lang="zh-CN" altLang="en-US"/>
              </a:p>
            </p:txBody>
          </p:sp>
          <p:sp>
            <p:nvSpPr>
              <p:cNvPr id="464" name="任意多边形: 形状 463">
                <a:extLst>
                  <a:ext uri="{FF2B5EF4-FFF2-40B4-BE49-F238E27FC236}">
                    <a16:creationId xmlns:a16="http://schemas.microsoft.com/office/drawing/2014/main" id="{19CD478D-77EC-C594-ECFA-48A8B2733A6B}"/>
                  </a:ext>
                </a:extLst>
              </p:cNvPr>
              <p:cNvSpPr/>
              <p:nvPr/>
            </p:nvSpPr>
            <p:spPr>
              <a:xfrm>
                <a:off x="6064881" y="5262421"/>
                <a:ext cx="3812" cy="470419"/>
              </a:xfrm>
              <a:custGeom>
                <a:avLst/>
                <a:gdLst>
                  <a:gd name="connsiteX0" fmla="*/ 2461 w 3812"/>
                  <a:gd name="connsiteY0" fmla="*/ 469961 h 470419"/>
                  <a:gd name="connsiteX1" fmla="*/ 1872 w 3812"/>
                  <a:gd name="connsiteY1" fmla="*/ 314319 h 470419"/>
                  <a:gd name="connsiteX2" fmla="*/ 1135 w 3812"/>
                  <a:gd name="connsiteY2" fmla="*/ 205414 h 470419"/>
                  <a:gd name="connsiteX3" fmla="*/ 1135 w 3812"/>
                  <a:gd name="connsiteY3" fmla="*/ 106750 h 470419"/>
                  <a:gd name="connsiteX4" fmla="*/ 135 w 3812"/>
                  <a:gd name="connsiteY4" fmla="*/ 80558 h 470419"/>
                  <a:gd name="connsiteX5" fmla="*/ 135 w 3812"/>
                  <a:gd name="connsiteY5" fmla="*/ 80558 h 470419"/>
                  <a:gd name="connsiteX6" fmla="*/ 1187 w 3812"/>
                  <a:gd name="connsiteY6" fmla="*/ 0 h 470419"/>
                  <a:gd name="connsiteX7" fmla="*/ 3364 w 3812"/>
                  <a:gd name="connsiteY7" fmla="*/ 75146 h 470419"/>
                  <a:gd name="connsiteX8" fmla="*/ 3244 w 3812"/>
                  <a:gd name="connsiteY8" fmla="*/ 239755 h 470419"/>
                  <a:gd name="connsiteX9" fmla="*/ 3249 w 3812"/>
                  <a:gd name="connsiteY9" fmla="*/ 256506 h 470419"/>
                  <a:gd name="connsiteX10" fmla="*/ 3324 w 3812"/>
                  <a:gd name="connsiteY10" fmla="*/ 319994 h 470419"/>
                  <a:gd name="connsiteX11" fmla="*/ 3347 w 3812"/>
                  <a:gd name="connsiteY11" fmla="*/ 336448 h 470419"/>
                  <a:gd name="connsiteX12" fmla="*/ 3324 w 3812"/>
                  <a:gd name="connsiteY12" fmla="*/ 352198 h 470419"/>
                  <a:gd name="connsiteX13" fmla="*/ 3467 w 3812"/>
                  <a:gd name="connsiteY13" fmla="*/ 400587 h 470419"/>
                  <a:gd name="connsiteX14" fmla="*/ 3478 w 3812"/>
                  <a:gd name="connsiteY14" fmla="*/ 416212 h 470419"/>
                  <a:gd name="connsiteX15" fmla="*/ 3352 w 3812"/>
                  <a:gd name="connsiteY15" fmla="*/ 463103 h 470419"/>
                  <a:gd name="connsiteX16" fmla="*/ 2461 w 3812"/>
                  <a:gd name="connsiteY16" fmla="*/ 469961 h 47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12" h="470419">
                    <a:moveTo>
                      <a:pt x="2461" y="469961"/>
                    </a:moveTo>
                    <a:cubicBezTo>
                      <a:pt x="2004" y="418098"/>
                      <a:pt x="1769" y="366451"/>
                      <a:pt x="1872" y="314319"/>
                    </a:cubicBezTo>
                    <a:cubicBezTo>
                      <a:pt x="1947" y="278269"/>
                      <a:pt x="1855" y="242110"/>
                      <a:pt x="1135" y="205414"/>
                    </a:cubicBezTo>
                    <a:cubicBezTo>
                      <a:pt x="518" y="174215"/>
                      <a:pt x="1032" y="139743"/>
                      <a:pt x="1135" y="106750"/>
                    </a:cubicBezTo>
                    <a:cubicBezTo>
                      <a:pt x="1169" y="95257"/>
                      <a:pt x="969" y="86508"/>
                      <a:pt x="135" y="80558"/>
                    </a:cubicBezTo>
                    <a:lnTo>
                      <a:pt x="135" y="80558"/>
                    </a:lnTo>
                    <a:cubicBezTo>
                      <a:pt x="358" y="53446"/>
                      <a:pt x="-797" y="23609"/>
                      <a:pt x="1187" y="0"/>
                    </a:cubicBezTo>
                    <a:cubicBezTo>
                      <a:pt x="3158" y="19774"/>
                      <a:pt x="2506" y="50612"/>
                      <a:pt x="3364" y="75146"/>
                    </a:cubicBezTo>
                    <a:cubicBezTo>
                      <a:pt x="3290" y="129988"/>
                      <a:pt x="4101" y="185143"/>
                      <a:pt x="3244" y="239755"/>
                    </a:cubicBezTo>
                    <a:lnTo>
                      <a:pt x="3249" y="256506"/>
                    </a:lnTo>
                    <a:cubicBezTo>
                      <a:pt x="3958" y="277686"/>
                      <a:pt x="4015" y="298894"/>
                      <a:pt x="3324" y="319994"/>
                    </a:cubicBezTo>
                    <a:lnTo>
                      <a:pt x="3347" y="336448"/>
                    </a:lnTo>
                    <a:cubicBezTo>
                      <a:pt x="3667" y="341865"/>
                      <a:pt x="3673" y="347129"/>
                      <a:pt x="3324" y="352198"/>
                    </a:cubicBezTo>
                    <a:cubicBezTo>
                      <a:pt x="2918" y="368423"/>
                      <a:pt x="3187" y="384494"/>
                      <a:pt x="3467" y="400587"/>
                    </a:cubicBezTo>
                    <a:cubicBezTo>
                      <a:pt x="3747" y="405850"/>
                      <a:pt x="3764" y="411063"/>
                      <a:pt x="3478" y="416212"/>
                    </a:cubicBezTo>
                    <a:lnTo>
                      <a:pt x="3352" y="463103"/>
                    </a:lnTo>
                    <a:cubicBezTo>
                      <a:pt x="3221" y="469201"/>
                      <a:pt x="2918" y="471488"/>
                      <a:pt x="2461" y="469961"/>
                    </a:cubicBezTo>
                    <a:close/>
                  </a:path>
                </a:pathLst>
              </a:custGeom>
              <a:solidFill>
                <a:srgbClr val="3F3F3F"/>
              </a:solidFill>
              <a:ln w="5715" cap="flat">
                <a:noFill/>
                <a:prstDash val="solid"/>
                <a:miter/>
              </a:ln>
            </p:spPr>
            <p:txBody>
              <a:bodyPr rtlCol="0" anchor="ctr"/>
              <a:lstStyle/>
              <a:p>
                <a:endParaRPr lang="zh-CN" altLang="en-US"/>
              </a:p>
            </p:txBody>
          </p:sp>
          <p:sp>
            <p:nvSpPr>
              <p:cNvPr id="465" name="任意多边形: 形状 464">
                <a:extLst>
                  <a:ext uri="{FF2B5EF4-FFF2-40B4-BE49-F238E27FC236}">
                    <a16:creationId xmlns:a16="http://schemas.microsoft.com/office/drawing/2014/main" id="{2149427B-68AC-820E-93B3-76CF0B572180}"/>
                  </a:ext>
                </a:extLst>
              </p:cNvPr>
              <p:cNvSpPr/>
              <p:nvPr/>
            </p:nvSpPr>
            <p:spPr>
              <a:xfrm>
                <a:off x="5690241" y="6063979"/>
                <a:ext cx="378638" cy="4359"/>
              </a:xfrm>
              <a:custGeom>
                <a:avLst/>
                <a:gdLst>
                  <a:gd name="connsiteX0" fmla="*/ 254 w 378638"/>
                  <a:gd name="connsiteY0" fmla="*/ 3560 h 4359"/>
                  <a:gd name="connsiteX1" fmla="*/ 247811 w 378638"/>
                  <a:gd name="connsiteY1" fmla="*/ 2022 h 4359"/>
                  <a:gd name="connsiteX2" fmla="*/ 303760 w 378638"/>
                  <a:gd name="connsiteY2" fmla="*/ 754 h 4359"/>
                  <a:gd name="connsiteX3" fmla="*/ 309230 w 378638"/>
                  <a:gd name="connsiteY3" fmla="*/ 154 h 4359"/>
                  <a:gd name="connsiteX4" fmla="*/ 354396 w 378638"/>
                  <a:gd name="connsiteY4" fmla="*/ 382 h 4359"/>
                  <a:gd name="connsiteX5" fmla="*/ 358979 w 378638"/>
                  <a:gd name="connsiteY5" fmla="*/ 582 h 4359"/>
                  <a:gd name="connsiteX6" fmla="*/ 364322 w 378638"/>
                  <a:gd name="connsiteY6" fmla="*/ 502 h 4359"/>
                  <a:gd name="connsiteX7" fmla="*/ 371769 w 378638"/>
                  <a:gd name="connsiteY7" fmla="*/ 2234 h 4359"/>
                  <a:gd name="connsiteX8" fmla="*/ 372826 w 378638"/>
                  <a:gd name="connsiteY8" fmla="*/ 2188 h 4359"/>
                  <a:gd name="connsiteX9" fmla="*/ 294028 w 378638"/>
                  <a:gd name="connsiteY9" fmla="*/ 3423 h 4359"/>
                  <a:gd name="connsiteX10" fmla="*/ 246702 w 378638"/>
                  <a:gd name="connsiteY10" fmla="*/ 3714 h 4359"/>
                  <a:gd name="connsiteX11" fmla="*/ 231197 w 378638"/>
                  <a:gd name="connsiteY11" fmla="*/ 3771 h 4359"/>
                  <a:gd name="connsiteX12" fmla="*/ 6546 w 378638"/>
                  <a:gd name="connsiteY12" fmla="*/ 4360 h 4359"/>
                  <a:gd name="connsiteX13" fmla="*/ 254 w 378638"/>
                  <a:gd name="connsiteY13" fmla="*/ 3560 h 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8638" h="4359">
                    <a:moveTo>
                      <a:pt x="254" y="3560"/>
                    </a:moveTo>
                    <a:cubicBezTo>
                      <a:pt x="82881" y="3046"/>
                      <a:pt x="164212" y="2034"/>
                      <a:pt x="247811" y="2022"/>
                    </a:cubicBezTo>
                    <a:cubicBezTo>
                      <a:pt x="267596" y="2017"/>
                      <a:pt x="289381" y="1788"/>
                      <a:pt x="303760" y="754"/>
                    </a:cubicBezTo>
                    <a:lnTo>
                      <a:pt x="309230" y="154"/>
                    </a:lnTo>
                    <a:cubicBezTo>
                      <a:pt x="324392" y="34"/>
                      <a:pt x="339639" y="-212"/>
                      <a:pt x="354396" y="382"/>
                    </a:cubicBezTo>
                    <a:lnTo>
                      <a:pt x="358979" y="582"/>
                    </a:lnTo>
                    <a:lnTo>
                      <a:pt x="364322" y="502"/>
                    </a:lnTo>
                    <a:cubicBezTo>
                      <a:pt x="382445" y="897"/>
                      <a:pt x="381507" y="1508"/>
                      <a:pt x="371769" y="2234"/>
                    </a:cubicBezTo>
                    <a:lnTo>
                      <a:pt x="372826" y="2188"/>
                    </a:lnTo>
                    <a:cubicBezTo>
                      <a:pt x="351103" y="3491"/>
                      <a:pt x="316225" y="2183"/>
                      <a:pt x="294028" y="3423"/>
                    </a:cubicBezTo>
                    <a:lnTo>
                      <a:pt x="246702" y="3714"/>
                    </a:lnTo>
                    <a:cubicBezTo>
                      <a:pt x="241867" y="3954"/>
                      <a:pt x="236678" y="3966"/>
                      <a:pt x="231197" y="3771"/>
                    </a:cubicBezTo>
                    <a:lnTo>
                      <a:pt x="6546" y="4360"/>
                    </a:lnTo>
                    <a:cubicBezTo>
                      <a:pt x="1323" y="4200"/>
                      <a:pt x="-775" y="3932"/>
                      <a:pt x="254" y="3560"/>
                    </a:cubicBezTo>
                    <a:close/>
                  </a:path>
                </a:pathLst>
              </a:custGeom>
              <a:solidFill>
                <a:srgbClr val="545454"/>
              </a:solidFill>
              <a:ln w="5715" cap="flat">
                <a:noFill/>
                <a:prstDash val="solid"/>
                <a:miter/>
              </a:ln>
            </p:spPr>
            <p:txBody>
              <a:bodyPr rtlCol="0" anchor="ctr"/>
              <a:lstStyle/>
              <a:p>
                <a:endParaRPr lang="zh-CN" altLang="en-US"/>
              </a:p>
            </p:txBody>
          </p:sp>
          <p:sp>
            <p:nvSpPr>
              <p:cNvPr id="466" name="任意多边形: 形状 465">
                <a:extLst>
                  <a:ext uri="{FF2B5EF4-FFF2-40B4-BE49-F238E27FC236}">
                    <a16:creationId xmlns:a16="http://schemas.microsoft.com/office/drawing/2014/main" id="{1AA4EB46-3C7D-53C3-D7D0-D0D4513E688E}"/>
                  </a:ext>
                </a:extLst>
              </p:cNvPr>
              <p:cNvSpPr/>
              <p:nvPr/>
            </p:nvSpPr>
            <p:spPr>
              <a:xfrm>
                <a:off x="4051430" y="5437163"/>
                <a:ext cx="4247" cy="488184"/>
              </a:xfrm>
              <a:custGeom>
                <a:avLst/>
                <a:gdLst>
                  <a:gd name="connsiteX0" fmla="*/ 1546 w 4247"/>
                  <a:gd name="connsiteY0" fmla="*/ 405 h 488184"/>
                  <a:gd name="connsiteX1" fmla="*/ 2478 w 4247"/>
                  <a:gd name="connsiteY1" fmla="*/ 276811 h 488184"/>
                  <a:gd name="connsiteX2" fmla="*/ 2523 w 4247"/>
                  <a:gd name="connsiteY2" fmla="*/ 292024 h 488184"/>
                  <a:gd name="connsiteX3" fmla="*/ 2735 w 4247"/>
                  <a:gd name="connsiteY3" fmla="*/ 339367 h 488184"/>
                  <a:gd name="connsiteX4" fmla="*/ 2700 w 4247"/>
                  <a:gd name="connsiteY4" fmla="*/ 356358 h 488184"/>
                  <a:gd name="connsiteX5" fmla="*/ 2740 w 4247"/>
                  <a:gd name="connsiteY5" fmla="*/ 388785 h 488184"/>
                  <a:gd name="connsiteX6" fmla="*/ 3940 w 4247"/>
                  <a:gd name="connsiteY6" fmla="*/ 404095 h 488184"/>
                  <a:gd name="connsiteX7" fmla="*/ 3946 w 4247"/>
                  <a:gd name="connsiteY7" fmla="*/ 403964 h 488184"/>
                  <a:gd name="connsiteX8" fmla="*/ 3986 w 4247"/>
                  <a:gd name="connsiteY8" fmla="*/ 419949 h 488184"/>
                  <a:gd name="connsiteX9" fmla="*/ 2843 w 4247"/>
                  <a:gd name="connsiteY9" fmla="*/ 484391 h 488184"/>
                  <a:gd name="connsiteX10" fmla="*/ 2826 w 4247"/>
                  <a:gd name="connsiteY10" fmla="*/ 484797 h 488184"/>
                  <a:gd name="connsiteX11" fmla="*/ 986 w 4247"/>
                  <a:gd name="connsiteY11" fmla="*/ 480665 h 488184"/>
                  <a:gd name="connsiteX12" fmla="*/ 1077 w 4247"/>
                  <a:gd name="connsiteY12" fmla="*/ 389482 h 488184"/>
                  <a:gd name="connsiteX13" fmla="*/ 500 w 4247"/>
                  <a:gd name="connsiteY13" fmla="*/ 132701 h 488184"/>
                  <a:gd name="connsiteX14" fmla="*/ 420 w 4247"/>
                  <a:gd name="connsiteY14" fmla="*/ 85518 h 488184"/>
                  <a:gd name="connsiteX15" fmla="*/ 500 w 4247"/>
                  <a:gd name="connsiteY15" fmla="*/ 7172 h 488184"/>
                  <a:gd name="connsiteX16" fmla="*/ 1546 w 4247"/>
                  <a:gd name="connsiteY16" fmla="*/ 405 h 4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7" h="488184">
                    <a:moveTo>
                      <a:pt x="1546" y="405"/>
                    </a:moveTo>
                    <a:lnTo>
                      <a:pt x="2478" y="276811"/>
                    </a:lnTo>
                    <a:cubicBezTo>
                      <a:pt x="2826" y="281737"/>
                      <a:pt x="2843" y="286801"/>
                      <a:pt x="2523" y="292024"/>
                    </a:cubicBezTo>
                    <a:lnTo>
                      <a:pt x="2735" y="339367"/>
                    </a:lnTo>
                    <a:cubicBezTo>
                      <a:pt x="3192" y="345162"/>
                      <a:pt x="3180" y="350826"/>
                      <a:pt x="2700" y="356358"/>
                    </a:cubicBezTo>
                    <a:lnTo>
                      <a:pt x="2740" y="388785"/>
                    </a:lnTo>
                    <a:cubicBezTo>
                      <a:pt x="3106" y="394266"/>
                      <a:pt x="3506" y="399386"/>
                      <a:pt x="3940" y="404095"/>
                    </a:cubicBezTo>
                    <a:lnTo>
                      <a:pt x="3946" y="403964"/>
                    </a:lnTo>
                    <a:lnTo>
                      <a:pt x="3986" y="419949"/>
                    </a:lnTo>
                    <a:cubicBezTo>
                      <a:pt x="4638" y="444112"/>
                      <a:pt x="4003" y="464932"/>
                      <a:pt x="2843" y="484391"/>
                    </a:cubicBezTo>
                    <a:lnTo>
                      <a:pt x="2826" y="484797"/>
                    </a:lnTo>
                    <a:cubicBezTo>
                      <a:pt x="2106" y="490420"/>
                      <a:pt x="1489" y="489043"/>
                      <a:pt x="986" y="480665"/>
                    </a:cubicBezTo>
                    <a:cubicBezTo>
                      <a:pt x="809" y="450244"/>
                      <a:pt x="317" y="419772"/>
                      <a:pt x="1077" y="389482"/>
                    </a:cubicBezTo>
                    <a:cubicBezTo>
                      <a:pt x="1317" y="303746"/>
                      <a:pt x="1597" y="217998"/>
                      <a:pt x="500" y="132701"/>
                    </a:cubicBezTo>
                    <a:cubicBezTo>
                      <a:pt x="-123" y="117122"/>
                      <a:pt x="-180" y="101401"/>
                      <a:pt x="420" y="85518"/>
                    </a:cubicBezTo>
                    <a:cubicBezTo>
                      <a:pt x="877" y="59469"/>
                      <a:pt x="774" y="33335"/>
                      <a:pt x="500" y="7172"/>
                    </a:cubicBezTo>
                    <a:cubicBezTo>
                      <a:pt x="689" y="1251"/>
                      <a:pt x="1037" y="-1001"/>
                      <a:pt x="1546" y="405"/>
                    </a:cubicBezTo>
                    <a:close/>
                  </a:path>
                </a:pathLst>
              </a:custGeom>
              <a:solidFill>
                <a:srgbClr val="4E4E4E"/>
              </a:solidFill>
              <a:ln w="5715" cap="flat">
                <a:noFill/>
                <a:prstDash val="solid"/>
                <a:miter/>
              </a:ln>
            </p:spPr>
            <p:txBody>
              <a:bodyPr rtlCol="0" anchor="ctr"/>
              <a:lstStyle/>
              <a:p>
                <a:endParaRPr lang="zh-CN" altLang="en-US"/>
              </a:p>
            </p:txBody>
          </p:sp>
          <p:sp>
            <p:nvSpPr>
              <p:cNvPr id="467" name="任意多边形: 形状 466">
                <a:extLst>
                  <a:ext uri="{FF2B5EF4-FFF2-40B4-BE49-F238E27FC236}">
                    <a16:creationId xmlns:a16="http://schemas.microsoft.com/office/drawing/2014/main" id="{99F3C316-A457-7647-D4C5-1863A0D32836}"/>
                  </a:ext>
                </a:extLst>
              </p:cNvPr>
              <p:cNvSpPr/>
              <p:nvPr/>
            </p:nvSpPr>
            <p:spPr>
              <a:xfrm>
                <a:off x="4051868" y="5921955"/>
                <a:ext cx="137508" cy="147897"/>
              </a:xfrm>
              <a:custGeom>
                <a:avLst/>
                <a:gdLst>
                  <a:gd name="connsiteX0" fmla="*/ 1280 w 137508"/>
                  <a:gd name="connsiteY0" fmla="*/ 206 h 147897"/>
                  <a:gd name="connsiteX1" fmla="*/ 2394 w 137508"/>
                  <a:gd name="connsiteY1" fmla="*/ 0 h 147897"/>
                  <a:gd name="connsiteX2" fmla="*/ 3086 w 137508"/>
                  <a:gd name="connsiteY2" fmla="*/ 30107 h 147897"/>
                  <a:gd name="connsiteX3" fmla="*/ 2886 w 137508"/>
                  <a:gd name="connsiteY3" fmla="*/ 81908 h 147897"/>
                  <a:gd name="connsiteX4" fmla="*/ 1440 w 137508"/>
                  <a:gd name="connsiteY4" fmla="*/ 141172 h 147897"/>
                  <a:gd name="connsiteX5" fmla="*/ 1474 w 137508"/>
                  <a:gd name="connsiteY5" fmla="*/ 146013 h 147897"/>
                  <a:gd name="connsiteX6" fmla="*/ 6212 w 137508"/>
                  <a:gd name="connsiteY6" fmla="*/ 145938 h 147897"/>
                  <a:gd name="connsiteX7" fmla="*/ 36227 w 137508"/>
                  <a:gd name="connsiteY7" fmla="*/ 145470 h 147897"/>
                  <a:gd name="connsiteX8" fmla="*/ 137508 w 137508"/>
                  <a:gd name="connsiteY8" fmla="*/ 146990 h 147897"/>
                  <a:gd name="connsiteX9" fmla="*/ 41737 w 137508"/>
                  <a:gd name="connsiteY9" fmla="*/ 147407 h 147897"/>
                  <a:gd name="connsiteX10" fmla="*/ 6212 w 137508"/>
                  <a:gd name="connsiteY10" fmla="*/ 147373 h 147897"/>
                  <a:gd name="connsiteX11" fmla="*/ 0 w 137508"/>
                  <a:gd name="connsiteY11" fmla="*/ 147367 h 147897"/>
                  <a:gd name="connsiteX12" fmla="*/ 6 w 137508"/>
                  <a:gd name="connsiteY12" fmla="*/ 141167 h 147897"/>
                  <a:gd name="connsiteX13" fmla="*/ 57 w 137508"/>
                  <a:gd name="connsiteY13" fmla="*/ 85068 h 147897"/>
                  <a:gd name="connsiteX14" fmla="*/ 1280 w 137508"/>
                  <a:gd name="connsiteY14" fmla="*/ 206 h 147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508" h="147897">
                    <a:moveTo>
                      <a:pt x="1280" y="206"/>
                    </a:moveTo>
                    <a:cubicBezTo>
                      <a:pt x="1652" y="114"/>
                      <a:pt x="2023" y="40"/>
                      <a:pt x="2394" y="0"/>
                    </a:cubicBezTo>
                    <a:cubicBezTo>
                      <a:pt x="2617" y="10087"/>
                      <a:pt x="2720" y="20820"/>
                      <a:pt x="3086" y="30107"/>
                    </a:cubicBezTo>
                    <a:cubicBezTo>
                      <a:pt x="3789" y="48223"/>
                      <a:pt x="3960" y="65654"/>
                      <a:pt x="2886" y="81908"/>
                    </a:cubicBezTo>
                    <a:cubicBezTo>
                      <a:pt x="1646" y="100710"/>
                      <a:pt x="1303" y="120307"/>
                      <a:pt x="1440" y="141172"/>
                    </a:cubicBezTo>
                    <a:lnTo>
                      <a:pt x="1474" y="146013"/>
                    </a:lnTo>
                    <a:lnTo>
                      <a:pt x="6212" y="145938"/>
                    </a:lnTo>
                    <a:cubicBezTo>
                      <a:pt x="15882" y="145790"/>
                      <a:pt x="25906" y="145636"/>
                      <a:pt x="36227" y="145470"/>
                    </a:cubicBezTo>
                    <a:cubicBezTo>
                      <a:pt x="71992" y="144664"/>
                      <a:pt x="108265" y="144407"/>
                      <a:pt x="137508" y="146990"/>
                    </a:cubicBezTo>
                    <a:cubicBezTo>
                      <a:pt x="106327" y="148230"/>
                      <a:pt x="74152" y="148024"/>
                      <a:pt x="41737" y="147407"/>
                    </a:cubicBezTo>
                    <a:lnTo>
                      <a:pt x="6212" y="147373"/>
                    </a:lnTo>
                    <a:lnTo>
                      <a:pt x="0" y="147367"/>
                    </a:lnTo>
                    <a:lnTo>
                      <a:pt x="6" y="141167"/>
                    </a:lnTo>
                    <a:lnTo>
                      <a:pt x="57" y="85068"/>
                    </a:lnTo>
                    <a:cubicBezTo>
                      <a:pt x="1389" y="58745"/>
                      <a:pt x="-612" y="25358"/>
                      <a:pt x="1280" y="206"/>
                    </a:cubicBezTo>
                    <a:close/>
                  </a:path>
                </a:pathLst>
              </a:custGeom>
              <a:solidFill>
                <a:srgbClr val="404040"/>
              </a:solidFill>
              <a:ln w="5715" cap="flat">
                <a:noFill/>
                <a:prstDash val="solid"/>
                <a:miter/>
              </a:ln>
            </p:spPr>
            <p:txBody>
              <a:bodyPr rtlCol="0" anchor="ctr"/>
              <a:lstStyle/>
              <a:p>
                <a:endParaRPr lang="zh-CN" altLang="en-US"/>
              </a:p>
            </p:txBody>
          </p:sp>
          <p:sp>
            <p:nvSpPr>
              <p:cNvPr id="468" name="任意多边形: 形状 467">
                <a:extLst>
                  <a:ext uri="{FF2B5EF4-FFF2-40B4-BE49-F238E27FC236}">
                    <a16:creationId xmlns:a16="http://schemas.microsoft.com/office/drawing/2014/main" id="{BFB92411-4E34-3EE7-FC3E-FC6AB98A709A}"/>
                  </a:ext>
                </a:extLst>
              </p:cNvPr>
              <p:cNvSpPr/>
              <p:nvPr/>
            </p:nvSpPr>
            <p:spPr>
              <a:xfrm>
                <a:off x="5978297" y="5186550"/>
                <a:ext cx="89714" cy="139633"/>
              </a:xfrm>
              <a:custGeom>
                <a:avLst/>
                <a:gdLst>
                  <a:gd name="connsiteX0" fmla="*/ 89211 w 89714"/>
                  <a:gd name="connsiteY0" fmla="*/ 59880 h 139633"/>
                  <a:gd name="connsiteX1" fmla="*/ 89137 w 89714"/>
                  <a:gd name="connsiteY1" fmla="*/ 139633 h 139633"/>
                  <a:gd name="connsiteX2" fmla="*/ 87765 w 89714"/>
                  <a:gd name="connsiteY2" fmla="*/ 75877 h 139633"/>
                  <a:gd name="connsiteX3" fmla="*/ 87645 w 89714"/>
                  <a:gd name="connsiteY3" fmla="*/ 28494 h 139633"/>
                  <a:gd name="connsiteX4" fmla="*/ 86216 w 89714"/>
                  <a:gd name="connsiteY4" fmla="*/ 1347 h 139633"/>
                  <a:gd name="connsiteX5" fmla="*/ 88394 w 89714"/>
                  <a:gd name="connsiteY5" fmla="*/ 3525 h 139633"/>
                  <a:gd name="connsiteX6" fmla="*/ 80353 w 89714"/>
                  <a:gd name="connsiteY6" fmla="*/ 3936 h 139633"/>
                  <a:gd name="connsiteX7" fmla="*/ 3515 w 89714"/>
                  <a:gd name="connsiteY7" fmla="*/ 2250 h 139633"/>
                  <a:gd name="connsiteX8" fmla="*/ 0 w 89714"/>
                  <a:gd name="connsiteY8" fmla="*/ 1130 h 139633"/>
                  <a:gd name="connsiteX9" fmla="*/ 5098 w 89714"/>
                  <a:gd name="connsiteY9" fmla="*/ 719 h 139633"/>
                  <a:gd name="connsiteX10" fmla="*/ 88400 w 89714"/>
                  <a:gd name="connsiteY10" fmla="*/ 50 h 139633"/>
                  <a:gd name="connsiteX11" fmla="*/ 89714 w 89714"/>
                  <a:gd name="connsiteY11" fmla="*/ 56 h 139633"/>
                  <a:gd name="connsiteX12" fmla="*/ 89697 w 89714"/>
                  <a:gd name="connsiteY12" fmla="*/ 1342 h 139633"/>
                  <a:gd name="connsiteX13" fmla="*/ 89154 w 89714"/>
                  <a:gd name="connsiteY13" fmla="*/ 43758 h 139633"/>
                  <a:gd name="connsiteX14" fmla="*/ 89211 w 89714"/>
                  <a:gd name="connsiteY14" fmla="*/ 59880 h 13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714" h="139633">
                    <a:moveTo>
                      <a:pt x="89211" y="59880"/>
                    </a:moveTo>
                    <a:lnTo>
                      <a:pt x="89137" y="139633"/>
                    </a:lnTo>
                    <a:cubicBezTo>
                      <a:pt x="87365" y="122391"/>
                      <a:pt x="88108" y="97485"/>
                      <a:pt x="87765" y="75877"/>
                    </a:cubicBezTo>
                    <a:lnTo>
                      <a:pt x="87645" y="28494"/>
                    </a:lnTo>
                    <a:cubicBezTo>
                      <a:pt x="87171" y="19493"/>
                      <a:pt x="86702" y="10549"/>
                      <a:pt x="86216" y="1347"/>
                    </a:cubicBezTo>
                    <a:lnTo>
                      <a:pt x="88394" y="3525"/>
                    </a:lnTo>
                    <a:cubicBezTo>
                      <a:pt x="85794" y="3656"/>
                      <a:pt x="83079" y="3793"/>
                      <a:pt x="80353" y="3936"/>
                    </a:cubicBezTo>
                    <a:cubicBezTo>
                      <a:pt x="52429" y="4102"/>
                      <a:pt x="23003" y="4725"/>
                      <a:pt x="3515" y="2250"/>
                    </a:cubicBezTo>
                    <a:cubicBezTo>
                      <a:pt x="3189" y="1862"/>
                      <a:pt x="2018" y="1485"/>
                      <a:pt x="0" y="1130"/>
                    </a:cubicBezTo>
                    <a:lnTo>
                      <a:pt x="5098" y="719"/>
                    </a:lnTo>
                    <a:cubicBezTo>
                      <a:pt x="32804" y="113"/>
                      <a:pt x="60573" y="-110"/>
                      <a:pt x="88400" y="50"/>
                    </a:cubicBezTo>
                    <a:lnTo>
                      <a:pt x="89714" y="56"/>
                    </a:lnTo>
                    <a:lnTo>
                      <a:pt x="89697" y="1342"/>
                    </a:lnTo>
                    <a:cubicBezTo>
                      <a:pt x="89520" y="15458"/>
                      <a:pt x="89337" y="29602"/>
                      <a:pt x="89154" y="43758"/>
                    </a:cubicBezTo>
                    <a:lnTo>
                      <a:pt x="89211" y="59880"/>
                    </a:lnTo>
                    <a:close/>
                  </a:path>
                </a:pathLst>
              </a:custGeom>
              <a:solidFill>
                <a:srgbClr val="444444"/>
              </a:solidFill>
              <a:ln w="5715" cap="flat">
                <a:noFill/>
                <a:prstDash val="solid"/>
                <a:miter/>
              </a:ln>
            </p:spPr>
            <p:txBody>
              <a:bodyPr rtlCol="0" anchor="ctr"/>
              <a:lstStyle/>
              <a:p>
                <a:endParaRPr lang="zh-CN" altLang="en-US"/>
              </a:p>
            </p:txBody>
          </p:sp>
          <p:sp>
            <p:nvSpPr>
              <p:cNvPr id="469" name="任意多边形: 形状 468">
                <a:extLst>
                  <a:ext uri="{FF2B5EF4-FFF2-40B4-BE49-F238E27FC236}">
                    <a16:creationId xmlns:a16="http://schemas.microsoft.com/office/drawing/2014/main" id="{C61E0651-7367-EF2E-46A4-59C894031BEB}"/>
                  </a:ext>
                </a:extLst>
              </p:cNvPr>
              <p:cNvSpPr/>
              <p:nvPr/>
            </p:nvSpPr>
            <p:spPr>
              <a:xfrm>
                <a:off x="5947487" y="5187886"/>
                <a:ext cx="119209" cy="19200"/>
              </a:xfrm>
              <a:custGeom>
                <a:avLst/>
                <a:gdLst>
                  <a:gd name="connsiteX0" fmla="*/ 8172 w 119209"/>
                  <a:gd name="connsiteY0" fmla="*/ 6075 h 19200"/>
                  <a:gd name="connsiteX1" fmla="*/ 0 w 119209"/>
                  <a:gd name="connsiteY1" fmla="*/ 5098 h 19200"/>
                  <a:gd name="connsiteX2" fmla="*/ 33638 w 119209"/>
                  <a:gd name="connsiteY2" fmla="*/ 4635 h 19200"/>
                  <a:gd name="connsiteX3" fmla="*/ 110014 w 119209"/>
                  <a:gd name="connsiteY3" fmla="*/ 2714 h 19200"/>
                  <a:gd name="connsiteX4" fmla="*/ 119209 w 119209"/>
                  <a:gd name="connsiteY4" fmla="*/ 2789 h 19200"/>
                  <a:gd name="connsiteX5" fmla="*/ 116426 w 119209"/>
                  <a:gd name="connsiteY5" fmla="*/ 6 h 19200"/>
                  <a:gd name="connsiteX6" fmla="*/ 115877 w 119209"/>
                  <a:gd name="connsiteY6" fmla="*/ 11864 h 19200"/>
                  <a:gd name="connsiteX7" fmla="*/ 115877 w 119209"/>
                  <a:gd name="connsiteY7" fmla="*/ 11864 h 19200"/>
                  <a:gd name="connsiteX8" fmla="*/ 113288 w 119209"/>
                  <a:gd name="connsiteY8" fmla="*/ 12693 h 19200"/>
                  <a:gd name="connsiteX9" fmla="*/ 113231 w 119209"/>
                  <a:gd name="connsiteY9" fmla="*/ 0 h 19200"/>
                  <a:gd name="connsiteX10" fmla="*/ 119209 w 119209"/>
                  <a:gd name="connsiteY10" fmla="*/ 5978 h 19200"/>
                  <a:gd name="connsiteX11" fmla="*/ 52001 w 119209"/>
                  <a:gd name="connsiteY11" fmla="*/ 6269 h 19200"/>
                  <a:gd name="connsiteX12" fmla="*/ 8172 w 119209"/>
                  <a:gd name="connsiteY12" fmla="*/ 6075 h 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209" h="19200">
                    <a:moveTo>
                      <a:pt x="8172" y="6075"/>
                    </a:moveTo>
                    <a:cubicBezTo>
                      <a:pt x="5812" y="5727"/>
                      <a:pt x="3086" y="5401"/>
                      <a:pt x="0" y="5098"/>
                    </a:cubicBezTo>
                    <a:lnTo>
                      <a:pt x="33638" y="4635"/>
                    </a:lnTo>
                    <a:cubicBezTo>
                      <a:pt x="57162" y="3469"/>
                      <a:pt x="80810" y="2332"/>
                      <a:pt x="110014" y="2714"/>
                    </a:cubicBezTo>
                    <a:cubicBezTo>
                      <a:pt x="113283" y="2743"/>
                      <a:pt x="116392" y="2766"/>
                      <a:pt x="119209" y="2789"/>
                    </a:cubicBezTo>
                    <a:lnTo>
                      <a:pt x="116426" y="6"/>
                    </a:lnTo>
                    <a:cubicBezTo>
                      <a:pt x="116329" y="4418"/>
                      <a:pt x="116152" y="8344"/>
                      <a:pt x="115877" y="11864"/>
                    </a:cubicBezTo>
                    <a:lnTo>
                      <a:pt x="115877" y="11864"/>
                    </a:lnTo>
                    <a:cubicBezTo>
                      <a:pt x="115037" y="21191"/>
                      <a:pt x="114174" y="21797"/>
                      <a:pt x="113288" y="12693"/>
                    </a:cubicBezTo>
                    <a:lnTo>
                      <a:pt x="113231" y="0"/>
                    </a:lnTo>
                    <a:lnTo>
                      <a:pt x="119209" y="5978"/>
                    </a:lnTo>
                    <a:lnTo>
                      <a:pt x="52001" y="6269"/>
                    </a:lnTo>
                    <a:cubicBezTo>
                      <a:pt x="37742" y="5686"/>
                      <a:pt x="23043" y="5761"/>
                      <a:pt x="8172" y="6075"/>
                    </a:cubicBezTo>
                    <a:close/>
                  </a:path>
                </a:pathLst>
              </a:custGeom>
              <a:solidFill>
                <a:srgbClr val="444444"/>
              </a:solidFill>
              <a:ln w="5715" cap="flat">
                <a:noFill/>
                <a:prstDash val="solid"/>
                <a:miter/>
              </a:ln>
            </p:spPr>
            <p:txBody>
              <a:bodyPr rtlCol="0" anchor="ctr"/>
              <a:lstStyle/>
              <a:p>
                <a:endParaRPr lang="zh-CN" altLang="en-US"/>
              </a:p>
            </p:txBody>
          </p:sp>
          <p:sp>
            <p:nvSpPr>
              <p:cNvPr id="470" name="任意多边形: 形状 469">
                <a:extLst>
                  <a:ext uri="{FF2B5EF4-FFF2-40B4-BE49-F238E27FC236}">
                    <a16:creationId xmlns:a16="http://schemas.microsoft.com/office/drawing/2014/main" id="{2102E4C3-7A2D-3B3E-EFDE-5B6A5E12DCC9}"/>
                  </a:ext>
                </a:extLst>
              </p:cNvPr>
              <p:cNvSpPr/>
              <p:nvPr/>
            </p:nvSpPr>
            <p:spPr>
              <a:xfrm>
                <a:off x="5445846" y="6064075"/>
                <a:ext cx="89920" cy="4749"/>
              </a:xfrm>
              <a:custGeom>
                <a:avLst/>
                <a:gdLst>
                  <a:gd name="connsiteX0" fmla="*/ 67828 w 89920"/>
                  <a:gd name="connsiteY0" fmla="*/ 4715 h 4749"/>
                  <a:gd name="connsiteX1" fmla="*/ 66324 w 89920"/>
                  <a:gd name="connsiteY1" fmla="*/ 4749 h 4749"/>
                  <a:gd name="connsiteX2" fmla="*/ 32183 w 89920"/>
                  <a:gd name="connsiteY2" fmla="*/ 4327 h 4749"/>
                  <a:gd name="connsiteX3" fmla="*/ 12735 w 89920"/>
                  <a:gd name="connsiteY3" fmla="*/ 3390 h 4749"/>
                  <a:gd name="connsiteX4" fmla="*/ 27943 w 89920"/>
                  <a:gd name="connsiteY4" fmla="*/ 6 h 4749"/>
                  <a:gd name="connsiteX5" fmla="*/ 86716 w 89920"/>
                  <a:gd name="connsiteY5" fmla="*/ 3778 h 4749"/>
                  <a:gd name="connsiteX6" fmla="*/ 67828 w 89920"/>
                  <a:gd name="connsiteY6" fmla="*/ 4715 h 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920" h="4749">
                    <a:moveTo>
                      <a:pt x="67828" y="4715"/>
                    </a:moveTo>
                    <a:lnTo>
                      <a:pt x="66324" y="4749"/>
                    </a:lnTo>
                    <a:cubicBezTo>
                      <a:pt x="55157" y="4521"/>
                      <a:pt x="43836" y="4361"/>
                      <a:pt x="32183" y="4327"/>
                    </a:cubicBezTo>
                    <a:cubicBezTo>
                      <a:pt x="24794" y="4110"/>
                      <a:pt x="18341" y="3795"/>
                      <a:pt x="12735" y="3390"/>
                    </a:cubicBezTo>
                    <a:cubicBezTo>
                      <a:pt x="-8250" y="1612"/>
                      <a:pt x="-3381" y="40"/>
                      <a:pt x="27943" y="6"/>
                    </a:cubicBezTo>
                    <a:cubicBezTo>
                      <a:pt x="58535" y="-28"/>
                      <a:pt x="102135" y="-56"/>
                      <a:pt x="86716" y="3778"/>
                    </a:cubicBezTo>
                    <a:cubicBezTo>
                      <a:pt x="82150" y="4253"/>
                      <a:pt x="75846" y="4567"/>
                      <a:pt x="67828" y="4715"/>
                    </a:cubicBezTo>
                    <a:close/>
                  </a:path>
                </a:pathLst>
              </a:custGeom>
              <a:solidFill>
                <a:srgbClr val="3B3B3B"/>
              </a:solidFill>
              <a:ln w="5715" cap="flat">
                <a:noFill/>
                <a:prstDash val="solid"/>
                <a:miter/>
              </a:ln>
            </p:spPr>
            <p:txBody>
              <a:bodyPr rtlCol="0" anchor="ctr"/>
              <a:lstStyle/>
              <a:p>
                <a:endParaRPr lang="zh-CN" altLang="en-US"/>
              </a:p>
            </p:txBody>
          </p:sp>
          <p:sp>
            <p:nvSpPr>
              <p:cNvPr id="471" name="任意多边形: 形状 470">
                <a:extLst>
                  <a:ext uri="{FF2B5EF4-FFF2-40B4-BE49-F238E27FC236}">
                    <a16:creationId xmlns:a16="http://schemas.microsoft.com/office/drawing/2014/main" id="{62DC0629-5C06-92F7-A1C8-E6324B5DBCF0}"/>
                  </a:ext>
                </a:extLst>
              </p:cNvPr>
              <p:cNvSpPr/>
              <p:nvPr/>
            </p:nvSpPr>
            <p:spPr>
              <a:xfrm>
                <a:off x="4052542" y="5182485"/>
                <a:ext cx="32884" cy="83553"/>
              </a:xfrm>
              <a:custGeom>
                <a:avLst/>
                <a:gdLst>
                  <a:gd name="connsiteX0" fmla="*/ 463 w 32884"/>
                  <a:gd name="connsiteY0" fmla="*/ 83553 h 83553"/>
                  <a:gd name="connsiteX1" fmla="*/ 0 w 32884"/>
                  <a:gd name="connsiteY1" fmla="*/ 51595 h 83553"/>
                  <a:gd name="connsiteX2" fmla="*/ 143 w 32884"/>
                  <a:gd name="connsiteY2" fmla="*/ 5406 h 83553"/>
                  <a:gd name="connsiteX3" fmla="*/ 160 w 32884"/>
                  <a:gd name="connsiteY3" fmla="*/ 0 h 83553"/>
                  <a:gd name="connsiteX4" fmla="*/ 5532 w 32884"/>
                  <a:gd name="connsiteY4" fmla="*/ 17 h 83553"/>
                  <a:gd name="connsiteX5" fmla="*/ 20208 w 32884"/>
                  <a:gd name="connsiteY5" fmla="*/ 63 h 83553"/>
                  <a:gd name="connsiteX6" fmla="*/ 32884 w 32884"/>
                  <a:gd name="connsiteY6" fmla="*/ 1035 h 83553"/>
                  <a:gd name="connsiteX7" fmla="*/ 5538 w 32884"/>
                  <a:gd name="connsiteY7" fmla="*/ 1292 h 83553"/>
                  <a:gd name="connsiteX8" fmla="*/ 1389 w 32884"/>
                  <a:gd name="connsiteY8" fmla="*/ 1332 h 83553"/>
                  <a:gd name="connsiteX9" fmla="*/ 1423 w 32884"/>
                  <a:gd name="connsiteY9" fmla="*/ 5406 h 83553"/>
                  <a:gd name="connsiteX10" fmla="*/ 2326 w 32884"/>
                  <a:gd name="connsiteY10" fmla="*/ 60145 h 83553"/>
                  <a:gd name="connsiteX11" fmla="*/ 463 w 32884"/>
                  <a:gd name="connsiteY11" fmla="*/ 83553 h 8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84" h="83553">
                    <a:moveTo>
                      <a:pt x="463" y="83553"/>
                    </a:moveTo>
                    <a:lnTo>
                      <a:pt x="0" y="51595"/>
                    </a:lnTo>
                    <a:lnTo>
                      <a:pt x="143" y="5406"/>
                    </a:lnTo>
                    <a:lnTo>
                      <a:pt x="160" y="0"/>
                    </a:lnTo>
                    <a:lnTo>
                      <a:pt x="5532" y="17"/>
                    </a:lnTo>
                    <a:lnTo>
                      <a:pt x="20208" y="63"/>
                    </a:lnTo>
                    <a:cubicBezTo>
                      <a:pt x="24426" y="389"/>
                      <a:pt x="28644" y="709"/>
                      <a:pt x="32884" y="1035"/>
                    </a:cubicBezTo>
                    <a:cubicBezTo>
                      <a:pt x="23786" y="1120"/>
                      <a:pt x="14653" y="1206"/>
                      <a:pt x="5538" y="1292"/>
                    </a:cubicBezTo>
                    <a:lnTo>
                      <a:pt x="1389" y="1332"/>
                    </a:lnTo>
                    <a:lnTo>
                      <a:pt x="1423" y="5406"/>
                    </a:lnTo>
                    <a:cubicBezTo>
                      <a:pt x="1583" y="23814"/>
                      <a:pt x="1777" y="42177"/>
                      <a:pt x="2326" y="60145"/>
                    </a:cubicBezTo>
                    <a:cubicBezTo>
                      <a:pt x="2806" y="75992"/>
                      <a:pt x="1503" y="80359"/>
                      <a:pt x="463" y="83553"/>
                    </a:cubicBezTo>
                    <a:close/>
                  </a:path>
                </a:pathLst>
              </a:custGeom>
              <a:solidFill>
                <a:srgbClr val="434343"/>
              </a:solidFill>
              <a:ln w="5715" cap="flat">
                <a:noFill/>
                <a:prstDash val="solid"/>
                <a:miter/>
              </a:ln>
            </p:spPr>
            <p:txBody>
              <a:bodyPr rtlCol="0" anchor="ctr"/>
              <a:lstStyle/>
              <a:p>
                <a:endParaRPr lang="zh-CN" altLang="en-US"/>
              </a:p>
            </p:txBody>
          </p:sp>
          <p:sp>
            <p:nvSpPr>
              <p:cNvPr id="472" name="任意多边形: 形状 471">
                <a:extLst>
                  <a:ext uri="{FF2B5EF4-FFF2-40B4-BE49-F238E27FC236}">
                    <a16:creationId xmlns:a16="http://schemas.microsoft.com/office/drawing/2014/main" id="{5C343A7E-F3B1-E09A-0254-FC95BF462E83}"/>
                  </a:ext>
                </a:extLst>
              </p:cNvPr>
              <p:cNvSpPr/>
              <p:nvPr/>
            </p:nvSpPr>
            <p:spPr>
              <a:xfrm>
                <a:off x="5868243" y="6063510"/>
                <a:ext cx="132225" cy="1228"/>
              </a:xfrm>
              <a:custGeom>
                <a:avLst/>
                <a:gdLst>
                  <a:gd name="connsiteX0" fmla="*/ 0 w 132225"/>
                  <a:gd name="connsiteY0" fmla="*/ 417 h 1228"/>
                  <a:gd name="connsiteX1" fmla="*/ 95327 w 132225"/>
                  <a:gd name="connsiteY1" fmla="*/ 0 h 1228"/>
                  <a:gd name="connsiteX2" fmla="*/ 124176 w 132225"/>
                  <a:gd name="connsiteY2" fmla="*/ 120 h 1228"/>
                  <a:gd name="connsiteX3" fmla="*/ 132171 w 132225"/>
                  <a:gd name="connsiteY3" fmla="*/ 497 h 1228"/>
                  <a:gd name="connsiteX4" fmla="*/ 130611 w 132225"/>
                  <a:gd name="connsiteY4" fmla="*/ 846 h 1228"/>
                  <a:gd name="connsiteX5" fmla="*/ 125765 w 132225"/>
                  <a:gd name="connsiteY5" fmla="*/ 1229 h 1228"/>
                  <a:gd name="connsiteX6" fmla="*/ 42543 w 132225"/>
                  <a:gd name="connsiteY6" fmla="*/ 1177 h 1228"/>
                  <a:gd name="connsiteX7" fmla="*/ 0 w 132225"/>
                  <a:gd name="connsiteY7" fmla="*/ 417 h 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225" h="1228">
                    <a:moveTo>
                      <a:pt x="0" y="417"/>
                    </a:moveTo>
                    <a:lnTo>
                      <a:pt x="95327" y="0"/>
                    </a:lnTo>
                    <a:lnTo>
                      <a:pt x="124176" y="120"/>
                    </a:lnTo>
                    <a:cubicBezTo>
                      <a:pt x="129319" y="172"/>
                      <a:pt x="131977" y="297"/>
                      <a:pt x="132171" y="497"/>
                    </a:cubicBezTo>
                    <a:cubicBezTo>
                      <a:pt x="132405" y="731"/>
                      <a:pt x="131891" y="846"/>
                      <a:pt x="130611" y="846"/>
                    </a:cubicBezTo>
                    <a:cubicBezTo>
                      <a:pt x="128948" y="977"/>
                      <a:pt x="127342" y="1103"/>
                      <a:pt x="125765" y="1229"/>
                    </a:cubicBezTo>
                    <a:lnTo>
                      <a:pt x="42543" y="1177"/>
                    </a:lnTo>
                    <a:cubicBezTo>
                      <a:pt x="27261" y="1171"/>
                      <a:pt x="12150" y="1194"/>
                      <a:pt x="0" y="417"/>
                    </a:cubicBezTo>
                    <a:close/>
                  </a:path>
                </a:pathLst>
              </a:custGeom>
              <a:solidFill>
                <a:srgbClr val="545454"/>
              </a:solidFill>
              <a:ln w="5715" cap="flat">
                <a:noFill/>
                <a:prstDash val="solid"/>
                <a:miter/>
              </a:ln>
            </p:spPr>
            <p:txBody>
              <a:bodyPr rtlCol="0" anchor="ctr"/>
              <a:lstStyle/>
              <a:p>
                <a:endParaRPr lang="zh-CN" altLang="en-US"/>
              </a:p>
            </p:txBody>
          </p:sp>
          <p:sp>
            <p:nvSpPr>
              <p:cNvPr id="473" name="任意多边形: 形状 472">
                <a:extLst>
                  <a:ext uri="{FF2B5EF4-FFF2-40B4-BE49-F238E27FC236}">
                    <a16:creationId xmlns:a16="http://schemas.microsoft.com/office/drawing/2014/main" id="{33F566B2-9F12-6AEC-C967-85DB27982DB1}"/>
                  </a:ext>
                </a:extLst>
              </p:cNvPr>
              <p:cNvSpPr/>
              <p:nvPr/>
            </p:nvSpPr>
            <p:spPr>
              <a:xfrm>
                <a:off x="5384473" y="6060760"/>
                <a:ext cx="103059" cy="2985"/>
              </a:xfrm>
              <a:custGeom>
                <a:avLst/>
                <a:gdLst>
                  <a:gd name="connsiteX0" fmla="*/ 93613 w 103059"/>
                  <a:gd name="connsiteY0" fmla="*/ 566 h 2985"/>
                  <a:gd name="connsiteX1" fmla="*/ 103060 w 103059"/>
                  <a:gd name="connsiteY1" fmla="*/ 1350 h 2985"/>
                  <a:gd name="connsiteX2" fmla="*/ 9859 w 103059"/>
                  <a:gd name="connsiteY2" fmla="*/ 2356 h 2985"/>
                  <a:gd name="connsiteX3" fmla="*/ 2898 w 103059"/>
                  <a:gd name="connsiteY3" fmla="*/ 635 h 2985"/>
                  <a:gd name="connsiteX4" fmla="*/ 48910 w 103059"/>
                  <a:gd name="connsiteY4" fmla="*/ 412 h 2985"/>
                  <a:gd name="connsiteX5" fmla="*/ 80777 w 103059"/>
                  <a:gd name="connsiteY5" fmla="*/ 492 h 2985"/>
                  <a:gd name="connsiteX6" fmla="*/ 87103 w 103059"/>
                  <a:gd name="connsiteY6" fmla="*/ 732 h 2985"/>
                  <a:gd name="connsiteX7" fmla="*/ 93613 w 103059"/>
                  <a:gd name="connsiteY7" fmla="*/ 566 h 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59" h="2985">
                    <a:moveTo>
                      <a:pt x="93613" y="566"/>
                    </a:moveTo>
                    <a:cubicBezTo>
                      <a:pt x="96807" y="829"/>
                      <a:pt x="99956" y="1092"/>
                      <a:pt x="103060" y="1350"/>
                    </a:cubicBezTo>
                    <a:cubicBezTo>
                      <a:pt x="76622" y="3316"/>
                      <a:pt x="44515" y="3321"/>
                      <a:pt x="9859" y="2356"/>
                    </a:cubicBezTo>
                    <a:cubicBezTo>
                      <a:pt x="-285" y="1927"/>
                      <a:pt x="-2594" y="1350"/>
                      <a:pt x="2898" y="635"/>
                    </a:cubicBezTo>
                    <a:cubicBezTo>
                      <a:pt x="18763" y="887"/>
                      <a:pt x="34194" y="864"/>
                      <a:pt x="48910" y="412"/>
                    </a:cubicBezTo>
                    <a:cubicBezTo>
                      <a:pt x="59420" y="-136"/>
                      <a:pt x="70021" y="-165"/>
                      <a:pt x="80777" y="492"/>
                    </a:cubicBezTo>
                    <a:lnTo>
                      <a:pt x="87103" y="732"/>
                    </a:lnTo>
                    <a:lnTo>
                      <a:pt x="93613" y="566"/>
                    </a:lnTo>
                    <a:close/>
                  </a:path>
                </a:pathLst>
              </a:custGeom>
              <a:solidFill>
                <a:srgbClr val="3F3F3F"/>
              </a:solidFill>
              <a:ln w="5715" cap="flat">
                <a:noFill/>
                <a:prstDash val="solid"/>
                <a:miter/>
              </a:ln>
            </p:spPr>
            <p:txBody>
              <a:bodyPr rtlCol="0" anchor="ctr"/>
              <a:lstStyle/>
              <a:p>
                <a:endParaRPr lang="zh-CN" altLang="en-US"/>
              </a:p>
            </p:txBody>
          </p:sp>
          <p:sp>
            <p:nvSpPr>
              <p:cNvPr id="474" name="任意多边形: 形状 473">
                <a:extLst>
                  <a:ext uri="{FF2B5EF4-FFF2-40B4-BE49-F238E27FC236}">
                    <a16:creationId xmlns:a16="http://schemas.microsoft.com/office/drawing/2014/main" id="{F508BF21-FB95-85CE-B0BF-0BF2FF478418}"/>
                  </a:ext>
                </a:extLst>
              </p:cNvPr>
              <p:cNvSpPr/>
              <p:nvPr/>
            </p:nvSpPr>
            <p:spPr>
              <a:xfrm>
                <a:off x="5300835" y="6061549"/>
                <a:ext cx="26792" cy="1261"/>
              </a:xfrm>
              <a:custGeom>
                <a:avLst/>
                <a:gdLst>
                  <a:gd name="connsiteX0" fmla="*/ 17923 w 26792"/>
                  <a:gd name="connsiteY0" fmla="*/ 0 h 1261"/>
                  <a:gd name="connsiteX1" fmla="*/ 26792 w 26792"/>
                  <a:gd name="connsiteY1" fmla="*/ 852 h 1261"/>
                  <a:gd name="connsiteX2" fmla="*/ 0 w 26792"/>
                  <a:gd name="connsiteY2" fmla="*/ 874 h 1261"/>
                  <a:gd name="connsiteX3" fmla="*/ 7412 w 26792"/>
                  <a:gd name="connsiteY3" fmla="*/ 6 h 1261"/>
                  <a:gd name="connsiteX4" fmla="*/ 12779 w 26792"/>
                  <a:gd name="connsiteY4" fmla="*/ 154 h 1261"/>
                  <a:gd name="connsiteX5" fmla="*/ 17923 w 26792"/>
                  <a:gd name="connsiteY5" fmla="*/ 0 h 1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92" h="1261">
                    <a:moveTo>
                      <a:pt x="17923" y="0"/>
                    </a:moveTo>
                    <a:cubicBezTo>
                      <a:pt x="20654" y="263"/>
                      <a:pt x="23614" y="543"/>
                      <a:pt x="26792" y="852"/>
                    </a:cubicBezTo>
                    <a:cubicBezTo>
                      <a:pt x="18254" y="1389"/>
                      <a:pt x="9321" y="1400"/>
                      <a:pt x="0" y="874"/>
                    </a:cubicBezTo>
                    <a:cubicBezTo>
                      <a:pt x="2549" y="577"/>
                      <a:pt x="5018" y="285"/>
                      <a:pt x="7412" y="6"/>
                    </a:cubicBezTo>
                    <a:lnTo>
                      <a:pt x="12779" y="154"/>
                    </a:lnTo>
                    <a:lnTo>
                      <a:pt x="17923" y="0"/>
                    </a:lnTo>
                    <a:close/>
                  </a:path>
                </a:pathLst>
              </a:custGeom>
              <a:solidFill>
                <a:srgbClr val="3F3F3F"/>
              </a:solidFill>
              <a:ln w="5715" cap="flat">
                <a:noFill/>
                <a:prstDash val="solid"/>
                <a:miter/>
              </a:ln>
            </p:spPr>
            <p:txBody>
              <a:bodyPr rtlCol="0" anchor="ctr"/>
              <a:lstStyle/>
              <a:p>
                <a:endParaRPr lang="zh-CN" altLang="en-US"/>
              </a:p>
            </p:txBody>
          </p:sp>
          <p:sp>
            <p:nvSpPr>
              <p:cNvPr id="475" name="任意多边形: 形状 474">
                <a:extLst>
                  <a:ext uri="{FF2B5EF4-FFF2-40B4-BE49-F238E27FC236}">
                    <a16:creationId xmlns:a16="http://schemas.microsoft.com/office/drawing/2014/main" id="{C21F99A4-24A8-1E4B-E4B3-A6011006EDE8}"/>
                  </a:ext>
                </a:extLst>
              </p:cNvPr>
              <p:cNvSpPr/>
              <p:nvPr/>
            </p:nvSpPr>
            <p:spPr>
              <a:xfrm>
                <a:off x="5454312" y="6067650"/>
                <a:ext cx="20482" cy="1265"/>
              </a:xfrm>
              <a:custGeom>
                <a:avLst/>
                <a:gdLst>
                  <a:gd name="connsiteX0" fmla="*/ 20482 w 20482"/>
                  <a:gd name="connsiteY0" fmla="*/ 466 h 1265"/>
                  <a:gd name="connsiteX1" fmla="*/ 13876 w 20482"/>
                  <a:gd name="connsiteY1" fmla="*/ 1265 h 1265"/>
                  <a:gd name="connsiteX2" fmla="*/ 8235 w 20482"/>
                  <a:gd name="connsiteY2" fmla="*/ 1254 h 1265"/>
                  <a:gd name="connsiteX3" fmla="*/ 0 w 20482"/>
                  <a:gd name="connsiteY3" fmla="*/ 425 h 1265"/>
                  <a:gd name="connsiteX4" fmla="*/ 13945 w 20482"/>
                  <a:gd name="connsiteY4" fmla="*/ 157 h 1265"/>
                  <a:gd name="connsiteX5" fmla="*/ 20482 w 20482"/>
                  <a:gd name="connsiteY5" fmla="*/ 466 h 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82" h="1265">
                    <a:moveTo>
                      <a:pt x="20482" y="466"/>
                    </a:moveTo>
                    <a:cubicBezTo>
                      <a:pt x="18328" y="728"/>
                      <a:pt x="16128" y="991"/>
                      <a:pt x="13876" y="1265"/>
                    </a:cubicBezTo>
                    <a:lnTo>
                      <a:pt x="8235" y="1254"/>
                    </a:lnTo>
                    <a:cubicBezTo>
                      <a:pt x="5989" y="957"/>
                      <a:pt x="3240" y="677"/>
                      <a:pt x="0" y="425"/>
                    </a:cubicBezTo>
                    <a:cubicBezTo>
                      <a:pt x="3052" y="-43"/>
                      <a:pt x="7778" y="-112"/>
                      <a:pt x="13945" y="157"/>
                    </a:cubicBezTo>
                    <a:lnTo>
                      <a:pt x="20482" y="466"/>
                    </a:lnTo>
                    <a:close/>
                  </a:path>
                </a:pathLst>
              </a:custGeom>
              <a:solidFill>
                <a:srgbClr val="3B3B3B"/>
              </a:solidFill>
              <a:ln w="5715" cap="flat">
                <a:noFill/>
                <a:prstDash val="solid"/>
                <a:miter/>
              </a:ln>
            </p:spPr>
            <p:txBody>
              <a:bodyPr rtlCol="0" anchor="ctr"/>
              <a:lstStyle/>
              <a:p>
                <a:endParaRPr lang="zh-CN" altLang="en-US"/>
              </a:p>
            </p:txBody>
          </p:sp>
          <p:sp>
            <p:nvSpPr>
              <p:cNvPr id="476" name="任意多边形: 形状 475">
                <a:extLst>
                  <a:ext uri="{FF2B5EF4-FFF2-40B4-BE49-F238E27FC236}">
                    <a16:creationId xmlns:a16="http://schemas.microsoft.com/office/drawing/2014/main" id="{B6671F70-BF73-E2EF-87FA-4A70C82DF211}"/>
                  </a:ext>
                </a:extLst>
              </p:cNvPr>
              <p:cNvSpPr/>
              <p:nvPr/>
            </p:nvSpPr>
            <p:spPr>
              <a:xfrm>
                <a:off x="5981143" y="5187897"/>
                <a:ext cx="85559" cy="4797"/>
              </a:xfrm>
              <a:custGeom>
                <a:avLst/>
                <a:gdLst>
                  <a:gd name="connsiteX0" fmla="*/ 81462 w 85559"/>
                  <a:gd name="connsiteY0" fmla="*/ 3366 h 4797"/>
                  <a:gd name="connsiteX1" fmla="*/ 0 w 85559"/>
                  <a:gd name="connsiteY1" fmla="*/ 4629 h 4797"/>
                  <a:gd name="connsiteX2" fmla="*/ 669 w 85559"/>
                  <a:gd name="connsiteY2" fmla="*/ 897 h 4797"/>
                  <a:gd name="connsiteX3" fmla="*/ 29718 w 85559"/>
                  <a:gd name="connsiteY3" fmla="*/ 1400 h 4797"/>
                  <a:gd name="connsiteX4" fmla="*/ 80993 w 85559"/>
                  <a:gd name="connsiteY4" fmla="*/ 2046 h 4797"/>
                  <a:gd name="connsiteX5" fmla="*/ 85554 w 85559"/>
                  <a:gd name="connsiteY5" fmla="*/ 2429 h 4797"/>
                  <a:gd name="connsiteX6" fmla="*/ 83125 w 85559"/>
                  <a:gd name="connsiteY6" fmla="*/ 0 h 4797"/>
                  <a:gd name="connsiteX7" fmla="*/ 82639 w 85559"/>
                  <a:gd name="connsiteY7" fmla="*/ 571 h 4797"/>
                  <a:gd name="connsiteX8" fmla="*/ 82536 w 85559"/>
                  <a:gd name="connsiteY8" fmla="*/ 0 h 4797"/>
                  <a:gd name="connsiteX9" fmla="*/ 85559 w 85559"/>
                  <a:gd name="connsiteY9" fmla="*/ 3023 h 4797"/>
                  <a:gd name="connsiteX10" fmla="*/ 81462 w 85559"/>
                  <a:gd name="connsiteY10" fmla="*/ 3366 h 4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559" h="4797">
                    <a:moveTo>
                      <a:pt x="81462" y="3366"/>
                    </a:moveTo>
                    <a:cubicBezTo>
                      <a:pt x="53733" y="3532"/>
                      <a:pt x="29747" y="5349"/>
                      <a:pt x="0" y="4629"/>
                    </a:cubicBezTo>
                    <a:lnTo>
                      <a:pt x="669" y="897"/>
                    </a:lnTo>
                    <a:cubicBezTo>
                      <a:pt x="10487" y="1091"/>
                      <a:pt x="22306" y="1663"/>
                      <a:pt x="29718" y="1400"/>
                    </a:cubicBezTo>
                    <a:cubicBezTo>
                      <a:pt x="49663" y="680"/>
                      <a:pt x="64580" y="1520"/>
                      <a:pt x="80993" y="2046"/>
                    </a:cubicBezTo>
                    <a:cubicBezTo>
                      <a:pt x="83182" y="2172"/>
                      <a:pt x="84736" y="2297"/>
                      <a:pt x="85554" y="2429"/>
                    </a:cubicBezTo>
                    <a:lnTo>
                      <a:pt x="83125" y="0"/>
                    </a:lnTo>
                    <a:cubicBezTo>
                      <a:pt x="82965" y="1246"/>
                      <a:pt x="82799" y="1400"/>
                      <a:pt x="82639" y="571"/>
                    </a:cubicBezTo>
                    <a:lnTo>
                      <a:pt x="82536" y="0"/>
                    </a:lnTo>
                    <a:lnTo>
                      <a:pt x="85559" y="3023"/>
                    </a:lnTo>
                    <a:cubicBezTo>
                      <a:pt x="84239" y="3246"/>
                      <a:pt x="82873" y="3360"/>
                      <a:pt x="81462" y="3366"/>
                    </a:cubicBezTo>
                    <a:close/>
                  </a:path>
                </a:pathLst>
              </a:custGeom>
              <a:solidFill>
                <a:srgbClr val="424242"/>
              </a:solidFill>
              <a:ln w="5715" cap="flat">
                <a:noFill/>
                <a:prstDash val="solid"/>
                <a:miter/>
              </a:ln>
            </p:spPr>
            <p:txBody>
              <a:bodyPr rtlCol="0" anchor="ctr"/>
              <a:lstStyle/>
              <a:p>
                <a:endParaRPr lang="zh-CN" altLang="en-US"/>
              </a:p>
            </p:txBody>
          </p:sp>
          <p:sp>
            <p:nvSpPr>
              <p:cNvPr id="477" name="任意多边形: 形状 476">
                <a:extLst>
                  <a:ext uri="{FF2B5EF4-FFF2-40B4-BE49-F238E27FC236}">
                    <a16:creationId xmlns:a16="http://schemas.microsoft.com/office/drawing/2014/main" id="{EE16CE09-D7ED-9F6B-8FED-85216DF2845C}"/>
                  </a:ext>
                </a:extLst>
              </p:cNvPr>
              <p:cNvSpPr/>
              <p:nvPr/>
            </p:nvSpPr>
            <p:spPr>
              <a:xfrm>
                <a:off x="5743319" y="5192029"/>
                <a:ext cx="47925" cy="1555"/>
              </a:xfrm>
              <a:custGeom>
                <a:avLst/>
                <a:gdLst>
                  <a:gd name="connsiteX0" fmla="*/ 47926 w 47925"/>
                  <a:gd name="connsiteY0" fmla="*/ 1229 h 1555"/>
                  <a:gd name="connsiteX1" fmla="*/ 0 w 47925"/>
                  <a:gd name="connsiteY1" fmla="*/ 1240 h 1555"/>
                  <a:gd name="connsiteX2" fmla="*/ 47926 w 47925"/>
                  <a:gd name="connsiteY2" fmla="*/ 1229 h 1555"/>
                </a:gdLst>
                <a:ahLst/>
                <a:cxnLst>
                  <a:cxn ang="0">
                    <a:pos x="connsiteX0" y="connsiteY0"/>
                  </a:cxn>
                  <a:cxn ang="0">
                    <a:pos x="connsiteX1" y="connsiteY1"/>
                  </a:cxn>
                  <a:cxn ang="0">
                    <a:pos x="connsiteX2" y="connsiteY2"/>
                  </a:cxn>
                </a:cxnLst>
                <a:rect l="l" t="t" r="r" b="b"/>
                <a:pathLst>
                  <a:path w="47925" h="1555">
                    <a:moveTo>
                      <a:pt x="47926" y="1229"/>
                    </a:moveTo>
                    <a:cubicBezTo>
                      <a:pt x="31970" y="1732"/>
                      <a:pt x="15985" y="1589"/>
                      <a:pt x="0" y="1240"/>
                    </a:cubicBezTo>
                    <a:cubicBezTo>
                      <a:pt x="23934" y="-411"/>
                      <a:pt x="23934" y="-411"/>
                      <a:pt x="47926" y="1229"/>
                    </a:cubicBezTo>
                    <a:close/>
                  </a:path>
                </a:pathLst>
              </a:custGeom>
              <a:solidFill>
                <a:srgbClr val="424242"/>
              </a:solidFill>
              <a:ln w="5715" cap="flat">
                <a:noFill/>
                <a:prstDash val="solid"/>
                <a:miter/>
              </a:ln>
            </p:spPr>
            <p:txBody>
              <a:bodyPr rtlCol="0" anchor="ctr"/>
              <a:lstStyle/>
              <a:p>
                <a:endParaRPr lang="zh-CN" altLang="en-US"/>
              </a:p>
            </p:txBody>
          </p:sp>
          <p:sp>
            <p:nvSpPr>
              <p:cNvPr id="478" name="任意多边形: 形状 477">
                <a:extLst>
                  <a:ext uri="{FF2B5EF4-FFF2-40B4-BE49-F238E27FC236}">
                    <a16:creationId xmlns:a16="http://schemas.microsoft.com/office/drawing/2014/main" id="{B92C4BB0-DE02-4900-F64A-CFAB9C650C97}"/>
                  </a:ext>
                </a:extLst>
              </p:cNvPr>
              <p:cNvSpPr/>
              <p:nvPr/>
            </p:nvSpPr>
            <p:spPr>
              <a:xfrm>
                <a:off x="5919152" y="5192268"/>
                <a:ext cx="15864" cy="589"/>
              </a:xfrm>
              <a:custGeom>
                <a:avLst/>
                <a:gdLst>
                  <a:gd name="connsiteX0" fmla="*/ 15865 w 15864"/>
                  <a:gd name="connsiteY0" fmla="*/ 555 h 589"/>
                  <a:gd name="connsiteX1" fmla="*/ 0 w 15864"/>
                  <a:gd name="connsiteY1" fmla="*/ 589 h 589"/>
                  <a:gd name="connsiteX2" fmla="*/ 15865 w 15864"/>
                  <a:gd name="connsiteY2" fmla="*/ 555 h 589"/>
                </a:gdLst>
                <a:ahLst/>
                <a:cxnLst>
                  <a:cxn ang="0">
                    <a:pos x="connsiteX0" y="connsiteY0"/>
                  </a:cxn>
                  <a:cxn ang="0">
                    <a:pos x="connsiteX1" y="connsiteY1"/>
                  </a:cxn>
                  <a:cxn ang="0">
                    <a:pos x="connsiteX2" y="connsiteY2"/>
                  </a:cxn>
                </a:cxnLst>
                <a:rect l="l" t="t" r="r" b="b"/>
                <a:pathLst>
                  <a:path w="15864" h="589">
                    <a:moveTo>
                      <a:pt x="15865" y="555"/>
                    </a:moveTo>
                    <a:lnTo>
                      <a:pt x="0" y="589"/>
                    </a:lnTo>
                    <a:cubicBezTo>
                      <a:pt x="5035" y="-188"/>
                      <a:pt x="10327" y="-194"/>
                      <a:pt x="15865" y="555"/>
                    </a:cubicBezTo>
                    <a:close/>
                  </a:path>
                </a:pathLst>
              </a:custGeom>
              <a:solidFill>
                <a:srgbClr val="424242"/>
              </a:solidFill>
              <a:ln w="5715" cap="flat">
                <a:noFill/>
                <a:prstDash val="solid"/>
                <a:miter/>
              </a:ln>
            </p:spPr>
            <p:txBody>
              <a:bodyPr rtlCol="0" anchor="ctr"/>
              <a:lstStyle/>
              <a:p>
                <a:endParaRPr lang="zh-CN" altLang="en-US"/>
              </a:p>
            </p:txBody>
          </p:sp>
          <p:sp>
            <p:nvSpPr>
              <p:cNvPr id="479" name="任意多边形: 形状 478">
                <a:extLst>
                  <a:ext uri="{FF2B5EF4-FFF2-40B4-BE49-F238E27FC236}">
                    <a16:creationId xmlns:a16="http://schemas.microsoft.com/office/drawing/2014/main" id="{8978D70B-22BA-1CCF-A0CD-5E66A641CDDF}"/>
                  </a:ext>
                </a:extLst>
              </p:cNvPr>
              <p:cNvSpPr/>
              <p:nvPr/>
            </p:nvSpPr>
            <p:spPr>
              <a:xfrm>
                <a:off x="4058169" y="5855901"/>
                <a:ext cx="1459" cy="100761"/>
              </a:xfrm>
              <a:custGeom>
                <a:avLst/>
                <a:gdLst>
                  <a:gd name="connsiteX0" fmla="*/ 1209 w 1459"/>
                  <a:gd name="connsiteY0" fmla="*/ 0 h 100761"/>
                  <a:gd name="connsiteX1" fmla="*/ 277 w 1459"/>
                  <a:gd name="connsiteY1" fmla="*/ 100761 h 100761"/>
                  <a:gd name="connsiteX2" fmla="*/ 3 w 1459"/>
                  <a:gd name="connsiteY2" fmla="*/ 33078 h 100761"/>
                  <a:gd name="connsiteX3" fmla="*/ 1209 w 1459"/>
                  <a:gd name="connsiteY3" fmla="*/ 0 h 100761"/>
                </a:gdLst>
                <a:ahLst/>
                <a:cxnLst>
                  <a:cxn ang="0">
                    <a:pos x="connsiteX0" y="connsiteY0"/>
                  </a:cxn>
                  <a:cxn ang="0">
                    <a:pos x="connsiteX1" y="connsiteY1"/>
                  </a:cxn>
                  <a:cxn ang="0">
                    <a:pos x="connsiteX2" y="connsiteY2"/>
                  </a:cxn>
                  <a:cxn ang="0">
                    <a:pos x="connsiteX3" y="connsiteY3"/>
                  </a:cxn>
                </a:cxnLst>
                <a:rect l="l" t="t" r="r" b="b"/>
                <a:pathLst>
                  <a:path w="1459" h="100761">
                    <a:moveTo>
                      <a:pt x="1209" y="0"/>
                    </a:moveTo>
                    <a:cubicBezTo>
                      <a:pt x="1511" y="34416"/>
                      <a:pt x="1831" y="68849"/>
                      <a:pt x="277" y="100761"/>
                    </a:cubicBezTo>
                    <a:cubicBezTo>
                      <a:pt x="186" y="78198"/>
                      <a:pt x="94" y="55653"/>
                      <a:pt x="3" y="33078"/>
                    </a:cubicBezTo>
                    <a:cubicBezTo>
                      <a:pt x="-37" y="19928"/>
                      <a:pt x="351" y="8590"/>
                      <a:pt x="1209" y="0"/>
                    </a:cubicBezTo>
                    <a:close/>
                  </a:path>
                </a:pathLst>
              </a:custGeom>
              <a:solidFill>
                <a:srgbClr val="404040"/>
              </a:solidFill>
              <a:ln w="5715" cap="flat">
                <a:noFill/>
                <a:prstDash val="solid"/>
                <a:miter/>
              </a:ln>
            </p:spPr>
            <p:txBody>
              <a:bodyPr rtlCol="0" anchor="ctr"/>
              <a:lstStyle/>
              <a:p>
                <a:endParaRPr lang="zh-CN" altLang="en-US"/>
              </a:p>
            </p:txBody>
          </p:sp>
          <p:sp>
            <p:nvSpPr>
              <p:cNvPr id="480" name="任意多边形: 形状 479">
                <a:extLst>
                  <a:ext uri="{FF2B5EF4-FFF2-40B4-BE49-F238E27FC236}">
                    <a16:creationId xmlns:a16="http://schemas.microsoft.com/office/drawing/2014/main" id="{10E42C6A-3391-2DCC-9130-EE2F3D6B1ACA}"/>
                  </a:ext>
                </a:extLst>
              </p:cNvPr>
              <p:cNvSpPr/>
              <p:nvPr/>
            </p:nvSpPr>
            <p:spPr>
              <a:xfrm>
                <a:off x="4054279" y="5857118"/>
                <a:ext cx="2374" cy="64442"/>
              </a:xfrm>
              <a:custGeom>
                <a:avLst/>
                <a:gdLst>
                  <a:gd name="connsiteX0" fmla="*/ 0 w 2374"/>
                  <a:gd name="connsiteY0" fmla="*/ 64442 h 64442"/>
                  <a:gd name="connsiteX1" fmla="*/ 1143 w 2374"/>
                  <a:gd name="connsiteY1" fmla="*/ 0 h 64442"/>
                  <a:gd name="connsiteX2" fmla="*/ 0 w 2374"/>
                  <a:gd name="connsiteY2" fmla="*/ 64442 h 64442"/>
                </a:gdLst>
                <a:ahLst/>
                <a:cxnLst>
                  <a:cxn ang="0">
                    <a:pos x="connsiteX0" y="connsiteY0"/>
                  </a:cxn>
                  <a:cxn ang="0">
                    <a:pos x="connsiteX1" y="connsiteY1"/>
                  </a:cxn>
                  <a:cxn ang="0">
                    <a:pos x="connsiteX2" y="connsiteY2"/>
                  </a:cxn>
                </a:cxnLst>
                <a:rect l="l" t="t" r="r" b="b"/>
                <a:pathLst>
                  <a:path w="2374" h="64442">
                    <a:moveTo>
                      <a:pt x="0" y="64442"/>
                    </a:moveTo>
                    <a:lnTo>
                      <a:pt x="1143" y="0"/>
                    </a:lnTo>
                    <a:cubicBezTo>
                      <a:pt x="2983" y="30552"/>
                      <a:pt x="2886" y="35993"/>
                      <a:pt x="0" y="64442"/>
                    </a:cubicBezTo>
                    <a:close/>
                  </a:path>
                </a:pathLst>
              </a:custGeom>
              <a:solidFill>
                <a:srgbClr val="404040"/>
              </a:solidFill>
              <a:ln w="5715" cap="flat">
                <a:noFill/>
                <a:prstDash val="solid"/>
                <a:miter/>
              </a:ln>
            </p:spPr>
            <p:txBody>
              <a:bodyPr rtlCol="0" anchor="ctr"/>
              <a:lstStyle/>
              <a:p>
                <a:endParaRPr lang="zh-CN" altLang="en-US"/>
              </a:p>
            </p:txBody>
          </p:sp>
          <p:sp>
            <p:nvSpPr>
              <p:cNvPr id="481" name="任意多边形: 形状 480">
                <a:extLst>
                  <a:ext uri="{FF2B5EF4-FFF2-40B4-BE49-F238E27FC236}">
                    <a16:creationId xmlns:a16="http://schemas.microsoft.com/office/drawing/2014/main" id="{C61327F6-E3F3-1D65-BF03-085522CAB51F}"/>
                  </a:ext>
                </a:extLst>
              </p:cNvPr>
              <p:cNvSpPr/>
              <p:nvPr/>
            </p:nvSpPr>
            <p:spPr>
              <a:xfrm>
                <a:off x="4057666" y="5968280"/>
                <a:ext cx="567" cy="15767"/>
              </a:xfrm>
              <a:custGeom>
                <a:avLst/>
                <a:gdLst>
                  <a:gd name="connsiteX0" fmla="*/ 568 w 567"/>
                  <a:gd name="connsiteY0" fmla="*/ 0 h 15767"/>
                  <a:gd name="connsiteX1" fmla="*/ 522 w 567"/>
                  <a:gd name="connsiteY1" fmla="*/ 15768 h 15767"/>
                  <a:gd name="connsiteX2" fmla="*/ 568 w 567"/>
                  <a:gd name="connsiteY2" fmla="*/ 0 h 15767"/>
                </a:gdLst>
                <a:ahLst/>
                <a:cxnLst>
                  <a:cxn ang="0">
                    <a:pos x="connsiteX0" y="connsiteY0"/>
                  </a:cxn>
                  <a:cxn ang="0">
                    <a:pos x="connsiteX1" y="connsiteY1"/>
                  </a:cxn>
                  <a:cxn ang="0">
                    <a:pos x="connsiteX2" y="connsiteY2"/>
                  </a:cxn>
                </a:cxnLst>
                <a:rect l="l" t="t" r="r" b="b"/>
                <a:pathLst>
                  <a:path w="567" h="15767">
                    <a:moveTo>
                      <a:pt x="568" y="0"/>
                    </a:moveTo>
                    <a:lnTo>
                      <a:pt x="522" y="15768"/>
                    </a:lnTo>
                    <a:cubicBezTo>
                      <a:pt x="-209" y="10185"/>
                      <a:pt x="-152" y="4950"/>
                      <a:pt x="568" y="0"/>
                    </a:cubicBezTo>
                    <a:close/>
                  </a:path>
                </a:pathLst>
              </a:custGeom>
              <a:solidFill>
                <a:srgbClr val="404040"/>
              </a:solidFill>
              <a:ln w="5715" cap="flat">
                <a:noFill/>
                <a:prstDash val="solid"/>
                <a:miter/>
              </a:ln>
            </p:spPr>
            <p:txBody>
              <a:bodyPr rtlCol="0" anchor="ctr"/>
              <a:lstStyle/>
              <a:p>
                <a:endParaRPr lang="zh-CN" altLang="en-US"/>
              </a:p>
            </p:txBody>
          </p:sp>
          <p:sp>
            <p:nvSpPr>
              <p:cNvPr id="482" name="任意多边形: 形状 481">
                <a:extLst>
                  <a:ext uri="{FF2B5EF4-FFF2-40B4-BE49-F238E27FC236}">
                    <a16:creationId xmlns:a16="http://schemas.microsoft.com/office/drawing/2014/main" id="{B4A2DD55-D7C0-4F7E-8A36-A47CE07A3944}"/>
                  </a:ext>
                </a:extLst>
              </p:cNvPr>
              <p:cNvSpPr/>
              <p:nvPr/>
            </p:nvSpPr>
            <p:spPr>
              <a:xfrm>
                <a:off x="6060511" y="5199756"/>
                <a:ext cx="2847" cy="98702"/>
              </a:xfrm>
              <a:custGeom>
                <a:avLst/>
                <a:gdLst>
                  <a:gd name="connsiteX0" fmla="*/ 259 w 2847"/>
                  <a:gd name="connsiteY0" fmla="*/ 828 h 98702"/>
                  <a:gd name="connsiteX1" fmla="*/ 2848 w 2847"/>
                  <a:gd name="connsiteY1" fmla="*/ 0 h 98702"/>
                  <a:gd name="connsiteX2" fmla="*/ 2396 w 2847"/>
                  <a:gd name="connsiteY2" fmla="*/ 81279 h 98702"/>
                  <a:gd name="connsiteX3" fmla="*/ 459 w 2847"/>
                  <a:gd name="connsiteY3" fmla="*/ 96286 h 98702"/>
                  <a:gd name="connsiteX4" fmla="*/ 259 w 2847"/>
                  <a:gd name="connsiteY4" fmla="*/ 828 h 9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 h="98702">
                    <a:moveTo>
                      <a:pt x="259" y="828"/>
                    </a:moveTo>
                    <a:lnTo>
                      <a:pt x="2848" y="0"/>
                    </a:lnTo>
                    <a:cubicBezTo>
                      <a:pt x="1756" y="26294"/>
                      <a:pt x="1196" y="51789"/>
                      <a:pt x="2396" y="81279"/>
                    </a:cubicBezTo>
                    <a:cubicBezTo>
                      <a:pt x="3145" y="99698"/>
                      <a:pt x="2888" y="101218"/>
                      <a:pt x="459" y="96286"/>
                    </a:cubicBezTo>
                    <a:cubicBezTo>
                      <a:pt x="-33" y="64540"/>
                      <a:pt x="-175" y="32770"/>
                      <a:pt x="259" y="828"/>
                    </a:cubicBezTo>
                    <a:close/>
                  </a:path>
                </a:pathLst>
              </a:custGeom>
              <a:solidFill>
                <a:srgbClr val="3F3F3F"/>
              </a:solidFill>
              <a:ln w="5715" cap="flat">
                <a:noFill/>
                <a:prstDash val="solid"/>
                <a:miter/>
              </a:ln>
            </p:spPr>
            <p:txBody>
              <a:bodyPr rtlCol="0" anchor="ctr"/>
              <a:lstStyle/>
              <a:p>
                <a:endParaRPr lang="zh-CN" altLang="en-US"/>
              </a:p>
            </p:txBody>
          </p:sp>
          <p:sp>
            <p:nvSpPr>
              <p:cNvPr id="483" name="任意多边形: 形状 482">
                <a:extLst>
                  <a:ext uri="{FF2B5EF4-FFF2-40B4-BE49-F238E27FC236}">
                    <a16:creationId xmlns:a16="http://schemas.microsoft.com/office/drawing/2014/main" id="{EB0E08CB-00F0-F13E-6AFD-2BE8B61140BC}"/>
                  </a:ext>
                </a:extLst>
              </p:cNvPr>
              <p:cNvSpPr/>
              <p:nvPr/>
            </p:nvSpPr>
            <p:spPr>
              <a:xfrm>
                <a:off x="6062136" y="5187897"/>
                <a:ext cx="4560" cy="27146"/>
              </a:xfrm>
              <a:custGeom>
                <a:avLst/>
                <a:gdLst>
                  <a:gd name="connsiteX0" fmla="*/ 469 w 4560"/>
                  <a:gd name="connsiteY0" fmla="*/ 3366 h 27146"/>
                  <a:gd name="connsiteX1" fmla="*/ 0 w 4560"/>
                  <a:gd name="connsiteY1" fmla="*/ 2046 h 27146"/>
                  <a:gd name="connsiteX2" fmla="*/ 4561 w 4560"/>
                  <a:gd name="connsiteY2" fmla="*/ 1509 h 27146"/>
                  <a:gd name="connsiteX3" fmla="*/ 3052 w 4560"/>
                  <a:gd name="connsiteY3" fmla="*/ 0 h 27146"/>
                  <a:gd name="connsiteX4" fmla="*/ 3812 w 4560"/>
                  <a:gd name="connsiteY4" fmla="*/ 27146 h 27146"/>
                  <a:gd name="connsiteX5" fmla="*/ 1229 w 4560"/>
                  <a:gd name="connsiteY5" fmla="*/ 11864 h 27146"/>
                  <a:gd name="connsiteX6" fmla="*/ 1200 w 4560"/>
                  <a:gd name="connsiteY6" fmla="*/ 6 h 27146"/>
                  <a:gd name="connsiteX7" fmla="*/ 4561 w 4560"/>
                  <a:gd name="connsiteY7" fmla="*/ 3366 h 27146"/>
                  <a:gd name="connsiteX8" fmla="*/ 469 w 4560"/>
                  <a:gd name="connsiteY8" fmla="*/ 3366 h 2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 h="27146">
                    <a:moveTo>
                      <a:pt x="469" y="3366"/>
                    </a:moveTo>
                    <a:lnTo>
                      <a:pt x="0" y="2046"/>
                    </a:lnTo>
                    <a:cubicBezTo>
                      <a:pt x="1292" y="1834"/>
                      <a:pt x="2772" y="1657"/>
                      <a:pt x="4561" y="1509"/>
                    </a:cubicBezTo>
                    <a:lnTo>
                      <a:pt x="3052" y="0"/>
                    </a:lnTo>
                    <a:cubicBezTo>
                      <a:pt x="3681" y="6686"/>
                      <a:pt x="3841" y="16367"/>
                      <a:pt x="3812" y="27146"/>
                    </a:cubicBezTo>
                    <a:lnTo>
                      <a:pt x="1229" y="11864"/>
                    </a:lnTo>
                    <a:lnTo>
                      <a:pt x="1200" y="6"/>
                    </a:lnTo>
                    <a:lnTo>
                      <a:pt x="4561" y="3366"/>
                    </a:lnTo>
                    <a:lnTo>
                      <a:pt x="469" y="3366"/>
                    </a:lnTo>
                    <a:close/>
                  </a:path>
                </a:pathLst>
              </a:custGeom>
              <a:solidFill>
                <a:srgbClr val="3F3F3F"/>
              </a:solidFill>
              <a:ln w="5715" cap="flat">
                <a:noFill/>
                <a:prstDash val="solid"/>
                <a:miter/>
              </a:ln>
            </p:spPr>
            <p:txBody>
              <a:bodyPr rtlCol="0" anchor="ctr"/>
              <a:lstStyle/>
              <a:p>
                <a:endParaRPr lang="zh-CN" altLang="en-US"/>
              </a:p>
            </p:txBody>
          </p:sp>
          <p:sp>
            <p:nvSpPr>
              <p:cNvPr id="484" name="任意多边形: 形状 483">
                <a:extLst>
                  <a:ext uri="{FF2B5EF4-FFF2-40B4-BE49-F238E27FC236}">
                    <a16:creationId xmlns:a16="http://schemas.microsoft.com/office/drawing/2014/main" id="{07F1E018-A3BD-ECE7-AE7F-243372DD77FF}"/>
                  </a:ext>
                </a:extLst>
              </p:cNvPr>
              <p:cNvSpPr/>
              <p:nvPr/>
            </p:nvSpPr>
            <p:spPr>
              <a:xfrm>
                <a:off x="6063191" y="5359181"/>
                <a:ext cx="550" cy="6404"/>
              </a:xfrm>
              <a:custGeom>
                <a:avLst/>
                <a:gdLst>
                  <a:gd name="connsiteX0" fmla="*/ 551 w 550"/>
                  <a:gd name="connsiteY0" fmla="*/ 0 h 6404"/>
                  <a:gd name="connsiteX1" fmla="*/ 271 w 550"/>
                  <a:gd name="connsiteY1" fmla="*/ 6401 h 6404"/>
                  <a:gd name="connsiteX2" fmla="*/ 551 w 550"/>
                  <a:gd name="connsiteY2" fmla="*/ 0 h 6404"/>
                  <a:gd name="connsiteX3" fmla="*/ 551 w 550"/>
                  <a:gd name="connsiteY3" fmla="*/ 0 h 6404"/>
                </a:gdLst>
                <a:ahLst/>
                <a:cxnLst>
                  <a:cxn ang="0">
                    <a:pos x="connsiteX0" y="connsiteY0"/>
                  </a:cxn>
                  <a:cxn ang="0">
                    <a:pos x="connsiteX1" y="connsiteY1"/>
                  </a:cxn>
                  <a:cxn ang="0">
                    <a:pos x="connsiteX2" y="connsiteY2"/>
                  </a:cxn>
                  <a:cxn ang="0">
                    <a:pos x="connsiteX3" y="connsiteY3"/>
                  </a:cxn>
                </a:cxnLst>
                <a:rect l="l" t="t" r="r" b="b"/>
                <a:pathLst>
                  <a:path w="550" h="6404">
                    <a:moveTo>
                      <a:pt x="551" y="0"/>
                    </a:moveTo>
                    <a:cubicBezTo>
                      <a:pt x="454" y="2241"/>
                      <a:pt x="328" y="6544"/>
                      <a:pt x="271" y="6401"/>
                    </a:cubicBezTo>
                    <a:cubicBezTo>
                      <a:pt x="-169" y="5269"/>
                      <a:pt x="-72" y="2766"/>
                      <a:pt x="551" y="0"/>
                    </a:cubicBezTo>
                    <a:lnTo>
                      <a:pt x="551" y="0"/>
                    </a:lnTo>
                    <a:close/>
                  </a:path>
                </a:pathLst>
              </a:custGeom>
              <a:solidFill>
                <a:srgbClr val="3F3F3F"/>
              </a:solidFill>
              <a:ln w="5715" cap="flat">
                <a:noFill/>
                <a:prstDash val="solid"/>
                <a:miter/>
              </a:ln>
            </p:spPr>
            <p:txBody>
              <a:bodyPr rtlCol="0" anchor="ctr"/>
              <a:lstStyle/>
              <a:p>
                <a:endParaRPr lang="zh-CN" altLang="en-US"/>
              </a:p>
            </p:txBody>
          </p:sp>
          <p:sp>
            <p:nvSpPr>
              <p:cNvPr id="485" name="任意多边形: 形状 484">
                <a:extLst>
                  <a:ext uri="{FF2B5EF4-FFF2-40B4-BE49-F238E27FC236}">
                    <a16:creationId xmlns:a16="http://schemas.microsoft.com/office/drawing/2014/main" id="{1CE7B846-A5E5-301B-6F1A-D9F8C596D958}"/>
                  </a:ext>
                </a:extLst>
              </p:cNvPr>
              <p:cNvSpPr/>
              <p:nvPr/>
            </p:nvSpPr>
            <p:spPr>
              <a:xfrm>
                <a:off x="4058909" y="5614653"/>
                <a:ext cx="1541" cy="167020"/>
              </a:xfrm>
              <a:custGeom>
                <a:avLst/>
                <a:gdLst>
                  <a:gd name="connsiteX0" fmla="*/ 0 w 1541"/>
                  <a:gd name="connsiteY0" fmla="*/ 0 h 167020"/>
                  <a:gd name="connsiteX1" fmla="*/ 469 w 1541"/>
                  <a:gd name="connsiteY1" fmla="*/ 167021 h 167020"/>
                  <a:gd name="connsiteX2" fmla="*/ 0 w 1541"/>
                  <a:gd name="connsiteY2" fmla="*/ 0 h 167020"/>
                </a:gdLst>
                <a:ahLst/>
                <a:cxnLst>
                  <a:cxn ang="0">
                    <a:pos x="connsiteX0" y="connsiteY0"/>
                  </a:cxn>
                  <a:cxn ang="0">
                    <a:pos x="connsiteX1" y="connsiteY1"/>
                  </a:cxn>
                  <a:cxn ang="0">
                    <a:pos x="connsiteX2" y="connsiteY2"/>
                  </a:cxn>
                </a:cxnLst>
                <a:rect l="l" t="t" r="r" b="b"/>
                <a:pathLst>
                  <a:path w="1541" h="167020">
                    <a:moveTo>
                      <a:pt x="0" y="0"/>
                    </a:moveTo>
                    <a:cubicBezTo>
                      <a:pt x="1417" y="55155"/>
                      <a:pt x="2389" y="110488"/>
                      <a:pt x="469" y="167021"/>
                    </a:cubicBezTo>
                    <a:cubicBezTo>
                      <a:pt x="314" y="111357"/>
                      <a:pt x="160" y="55676"/>
                      <a:pt x="0" y="0"/>
                    </a:cubicBezTo>
                    <a:close/>
                  </a:path>
                </a:pathLst>
              </a:custGeom>
              <a:solidFill>
                <a:srgbClr val="404040"/>
              </a:solidFill>
              <a:ln w="5715" cap="flat">
                <a:noFill/>
                <a:prstDash val="solid"/>
                <a:miter/>
              </a:ln>
            </p:spPr>
            <p:txBody>
              <a:bodyPr rtlCol="0" anchor="ctr"/>
              <a:lstStyle/>
              <a:p>
                <a:endParaRPr lang="zh-CN" altLang="en-US"/>
              </a:p>
            </p:txBody>
          </p:sp>
          <p:sp>
            <p:nvSpPr>
              <p:cNvPr id="486" name="任意多边形: 形状 485">
                <a:extLst>
                  <a:ext uri="{FF2B5EF4-FFF2-40B4-BE49-F238E27FC236}">
                    <a16:creationId xmlns:a16="http://schemas.microsoft.com/office/drawing/2014/main" id="{7CF4C2B9-928B-CECD-F0DA-7F3A73532C7B}"/>
                  </a:ext>
                </a:extLst>
              </p:cNvPr>
              <p:cNvSpPr/>
              <p:nvPr/>
            </p:nvSpPr>
            <p:spPr>
              <a:xfrm>
                <a:off x="4054137" y="5771411"/>
                <a:ext cx="2027" cy="22110"/>
              </a:xfrm>
              <a:custGeom>
                <a:avLst/>
                <a:gdLst>
                  <a:gd name="connsiteX0" fmla="*/ 0 w 2027"/>
                  <a:gd name="connsiteY0" fmla="*/ 22110 h 22110"/>
                  <a:gd name="connsiteX1" fmla="*/ 28 w 2027"/>
                  <a:gd name="connsiteY1" fmla="*/ 5131 h 22110"/>
                  <a:gd name="connsiteX2" fmla="*/ 629 w 2027"/>
                  <a:gd name="connsiteY2" fmla="*/ 2291 h 22110"/>
                  <a:gd name="connsiteX3" fmla="*/ 1806 w 2027"/>
                  <a:gd name="connsiteY3" fmla="*/ 713 h 22110"/>
                  <a:gd name="connsiteX4" fmla="*/ 1252 w 2027"/>
                  <a:gd name="connsiteY4" fmla="*/ 18728 h 22110"/>
                  <a:gd name="connsiteX5" fmla="*/ 0 w 2027"/>
                  <a:gd name="connsiteY5" fmla="*/ 22110 h 2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 h="22110">
                    <a:moveTo>
                      <a:pt x="0" y="22110"/>
                    </a:moveTo>
                    <a:lnTo>
                      <a:pt x="28" y="5131"/>
                    </a:lnTo>
                    <a:cubicBezTo>
                      <a:pt x="228" y="4148"/>
                      <a:pt x="423" y="2765"/>
                      <a:pt x="629" y="2291"/>
                    </a:cubicBezTo>
                    <a:cubicBezTo>
                      <a:pt x="1029" y="1371"/>
                      <a:pt x="1680" y="-1253"/>
                      <a:pt x="1806" y="713"/>
                    </a:cubicBezTo>
                    <a:cubicBezTo>
                      <a:pt x="2309" y="8760"/>
                      <a:pt x="1886" y="15149"/>
                      <a:pt x="1252" y="18728"/>
                    </a:cubicBezTo>
                    <a:cubicBezTo>
                      <a:pt x="874" y="20853"/>
                      <a:pt x="417" y="21048"/>
                      <a:pt x="0" y="22110"/>
                    </a:cubicBezTo>
                    <a:close/>
                  </a:path>
                </a:pathLst>
              </a:custGeom>
              <a:solidFill>
                <a:srgbClr val="404040"/>
              </a:solidFill>
              <a:ln w="5715" cap="flat">
                <a:noFill/>
                <a:prstDash val="solid"/>
                <a:miter/>
              </a:ln>
            </p:spPr>
            <p:txBody>
              <a:bodyPr rtlCol="0" anchor="ctr"/>
              <a:lstStyle/>
              <a:p>
                <a:endParaRPr lang="zh-CN" altLang="en-US"/>
              </a:p>
            </p:txBody>
          </p:sp>
          <p:sp>
            <p:nvSpPr>
              <p:cNvPr id="487" name="任意多边形: 形状 486">
                <a:extLst>
                  <a:ext uri="{FF2B5EF4-FFF2-40B4-BE49-F238E27FC236}">
                    <a16:creationId xmlns:a16="http://schemas.microsoft.com/office/drawing/2014/main" id="{F00A189F-C64D-37F3-416F-ED9E80C53AA0}"/>
                  </a:ext>
                </a:extLst>
              </p:cNvPr>
              <p:cNvSpPr/>
              <p:nvPr/>
            </p:nvSpPr>
            <p:spPr>
              <a:xfrm>
                <a:off x="4052999" y="5282149"/>
                <a:ext cx="929" cy="31655"/>
              </a:xfrm>
              <a:custGeom>
                <a:avLst/>
                <a:gdLst>
                  <a:gd name="connsiteX0" fmla="*/ 29 w 929"/>
                  <a:gd name="connsiteY0" fmla="*/ 31656 h 31655"/>
                  <a:gd name="connsiteX1" fmla="*/ 0 w 929"/>
                  <a:gd name="connsiteY1" fmla="*/ 0 h 31655"/>
                  <a:gd name="connsiteX2" fmla="*/ 29 w 929"/>
                  <a:gd name="connsiteY2" fmla="*/ 31656 h 31655"/>
                </a:gdLst>
                <a:ahLst/>
                <a:cxnLst>
                  <a:cxn ang="0">
                    <a:pos x="connsiteX0" y="connsiteY0"/>
                  </a:cxn>
                  <a:cxn ang="0">
                    <a:pos x="connsiteX1" y="connsiteY1"/>
                  </a:cxn>
                  <a:cxn ang="0">
                    <a:pos x="connsiteX2" y="connsiteY2"/>
                  </a:cxn>
                </a:cxnLst>
                <a:rect l="l" t="t" r="r" b="b"/>
                <a:pathLst>
                  <a:path w="929" h="31655">
                    <a:moveTo>
                      <a:pt x="29" y="31656"/>
                    </a:moveTo>
                    <a:lnTo>
                      <a:pt x="0" y="0"/>
                    </a:lnTo>
                    <a:cubicBezTo>
                      <a:pt x="1240" y="10379"/>
                      <a:pt x="1229" y="20940"/>
                      <a:pt x="29" y="31656"/>
                    </a:cubicBezTo>
                    <a:close/>
                  </a:path>
                </a:pathLst>
              </a:custGeom>
              <a:solidFill>
                <a:srgbClr val="434343"/>
              </a:solidFill>
              <a:ln w="5715" cap="flat">
                <a:noFill/>
                <a:prstDash val="solid"/>
                <a:miter/>
              </a:ln>
            </p:spPr>
            <p:txBody>
              <a:bodyPr rtlCol="0" anchor="ctr"/>
              <a:lstStyle/>
              <a:p>
                <a:endParaRPr lang="zh-CN" altLang="en-US"/>
              </a:p>
            </p:txBody>
          </p:sp>
          <p:sp>
            <p:nvSpPr>
              <p:cNvPr id="488" name="任意多边形: 形状 487">
                <a:extLst>
                  <a:ext uri="{FF2B5EF4-FFF2-40B4-BE49-F238E27FC236}">
                    <a16:creationId xmlns:a16="http://schemas.microsoft.com/office/drawing/2014/main" id="{9D0D0222-3F2C-C5DB-CE9F-52146656DC78}"/>
                  </a:ext>
                </a:extLst>
              </p:cNvPr>
              <p:cNvSpPr/>
              <p:nvPr/>
            </p:nvSpPr>
            <p:spPr>
              <a:xfrm>
                <a:off x="4058213" y="5584152"/>
                <a:ext cx="563" cy="15767"/>
              </a:xfrm>
              <a:custGeom>
                <a:avLst/>
                <a:gdLst>
                  <a:gd name="connsiteX0" fmla="*/ 564 w 563"/>
                  <a:gd name="connsiteY0" fmla="*/ 0 h 15767"/>
                  <a:gd name="connsiteX1" fmla="*/ 564 w 563"/>
                  <a:gd name="connsiteY1" fmla="*/ 15768 h 15767"/>
                  <a:gd name="connsiteX2" fmla="*/ 564 w 563"/>
                  <a:gd name="connsiteY2" fmla="*/ 0 h 15767"/>
                </a:gdLst>
                <a:ahLst/>
                <a:cxnLst>
                  <a:cxn ang="0">
                    <a:pos x="connsiteX0" y="connsiteY0"/>
                  </a:cxn>
                  <a:cxn ang="0">
                    <a:pos x="connsiteX1" y="connsiteY1"/>
                  </a:cxn>
                  <a:cxn ang="0">
                    <a:pos x="connsiteX2" y="connsiteY2"/>
                  </a:cxn>
                </a:cxnLst>
                <a:rect l="l" t="t" r="r" b="b"/>
                <a:pathLst>
                  <a:path w="563" h="15767">
                    <a:moveTo>
                      <a:pt x="564" y="0"/>
                    </a:moveTo>
                    <a:lnTo>
                      <a:pt x="564" y="15768"/>
                    </a:lnTo>
                    <a:cubicBezTo>
                      <a:pt x="-202" y="10516"/>
                      <a:pt x="-174" y="5252"/>
                      <a:pt x="564" y="0"/>
                    </a:cubicBezTo>
                    <a:close/>
                  </a:path>
                </a:pathLst>
              </a:custGeom>
              <a:solidFill>
                <a:srgbClr val="404040"/>
              </a:solidFill>
              <a:ln w="5715" cap="flat">
                <a:noFill/>
                <a:prstDash val="solid"/>
                <a:miter/>
              </a:ln>
            </p:spPr>
            <p:txBody>
              <a:bodyPr rtlCol="0" anchor="ctr"/>
              <a:lstStyle/>
              <a:p>
                <a:endParaRPr lang="zh-CN" altLang="en-US"/>
              </a:p>
            </p:txBody>
          </p:sp>
          <p:sp>
            <p:nvSpPr>
              <p:cNvPr id="489" name="任意多边形: 形状 488">
                <a:extLst>
                  <a:ext uri="{FF2B5EF4-FFF2-40B4-BE49-F238E27FC236}">
                    <a16:creationId xmlns:a16="http://schemas.microsoft.com/office/drawing/2014/main" id="{4AF4CEE6-2613-751B-75EE-B8A2395E3A30}"/>
                  </a:ext>
                </a:extLst>
              </p:cNvPr>
              <p:cNvSpPr/>
              <p:nvPr/>
            </p:nvSpPr>
            <p:spPr>
              <a:xfrm>
                <a:off x="4053908" y="5713975"/>
                <a:ext cx="526" cy="15213"/>
              </a:xfrm>
              <a:custGeom>
                <a:avLst/>
                <a:gdLst>
                  <a:gd name="connsiteX0" fmla="*/ 46 w 526"/>
                  <a:gd name="connsiteY0" fmla="*/ 15213 h 15213"/>
                  <a:gd name="connsiteX1" fmla="*/ 0 w 526"/>
                  <a:gd name="connsiteY1" fmla="*/ 0 h 15213"/>
                  <a:gd name="connsiteX2" fmla="*/ 46 w 526"/>
                  <a:gd name="connsiteY2" fmla="*/ 15213 h 15213"/>
                </a:gdLst>
                <a:ahLst/>
                <a:cxnLst>
                  <a:cxn ang="0">
                    <a:pos x="connsiteX0" y="connsiteY0"/>
                  </a:cxn>
                  <a:cxn ang="0">
                    <a:pos x="connsiteX1" y="connsiteY1"/>
                  </a:cxn>
                  <a:cxn ang="0">
                    <a:pos x="connsiteX2" y="connsiteY2"/>
                  </a:cxn>
                </a:cxnLst>
                <a:rect l="l" t="t" r="r" b="b"/>
                <a:pathLst>
                  <a:path w="526" h="15213">
                    <a:moveTo>
                      <a:pt x="46" y="15213"/>
                    </a:moveTo>
                    <a:cubicBezTo>
                      <a:pt x="29" y="10161"/>
                      <a:pt x="17" y="5086"/>
                      <a:pt x="0" y="0"/>
                    </a:cubicBezTo>
                    <a:cubicBezTo>
                      <a:pt x="680" y="4777"/>
                      <a:pt x="709" y="9847"/>
                      <a:pt x="46" y="15213"/>
                    </a:cubicBezTo>
                    <a:close/>
                  </a:path>
                </a:pathLst>
              </a:custGeom>
              <a:solidFill>
                <a:srgbClr val="404040"/>
              </a:solidFill>
              <a:ln w="5715" cap="flat">
                <a:noFill/>
                <a:prstDash val="solid"/>
                <a:miter/>
              </a:ln>
            </p:spPr>
            <p:txBody>
              <a:bodyPr rtlCol="0" anchor="ctr"/>
              <a:lstStyle/>
              <a:p>
                <a:endParaRPr lang="zh-CN" altLang="en-US"/>
              </a:p>
            </p:txBody>
          </p:sp>
          <p:sp>
            <p:nvSpPr>
              <p:cNvPr id="490" name="任意多边形: 形状 489">
                <a:extLst>
                  <a:ext uri="{FF2B5EF4-FFF2-40B4-BE49-F238E27FC236}">
                    <a16:creationId xmlns:a16="http://schemas.microsoft.com/office/drawing/2014/main" id="{E16C75A0-4C03-DCBB-9786-B44FC2F165B3}"/>
                  </a:ext>
                </a:extLst>
              </p:cNvPr>
              <p:cNvSpPr/>
              <p:nvPr/>
            </p:nvSpPr>
            <p:spPr>
              <a:xfrm>
                <a:off x="4054176" y="5825943"/>
                <a:ext cx="1205" cy="15315"/>
              </a:xfrm>
              <a:custGeom>
                <a:avLst/>
                <a:gdLst>
                  <a:gd name="connsiteX0" fmla="*/ 1206 w 1205"/>
                  <a:gd name="connsiteY0" fmla="*/ 15316 h 15315"/>
                  <a:gd name="connsiteX1" fmla="*/ 0 w 1205"/>
                  <a:gd name="connsiteY1" fmla="*/ 0 h 15315"/>
                  <a:gd name="connsiteX2" fmla="*/ 1206 w 1205"/>
                  <a:gd name="connsiteY2" fmla="*/ 15316 h 15315"/>
                </a:gdLst>
                <a:ahLst/>
                <a:cxnLst>
                  <a:cxn ang="0">
                    <a:pos x="connsiteX0" y="connsiteY0"/>
                  </a:cxn>
                  <a:cxn ang="0">
                    <a:pos x="connsiteX1" y="connsiteY1"/>
                  </a:cxn>
                  <a:cxn ang="0">
                    <a:pos x="connsiteX2" y="connsiteY2"/>
                  </a:cxn>
                </a:cxnLst>
                <a:rect l="l" t="t" r="r" b="b"/>
                <a:pathLst>
                  <a:path w="1205" h="15315">
                    <a:moveTo>
                      <a:pt x="1206" y="15316"/>
                    </a:moveTo>
                    <a:lnTo>
                      <a:pt x="0" y="0"/>
                    </a:lnTo>
                    <a:lnTo>
                      <a:pt x="1206" y="15316"/>
                    </a:lnTo>
                    <a:close/>
                  </a:path>
                </a:pathLst>
              </a:custGeom>
              <a:solidFill>
                <a:srgbClr val="404040"/>
              </a:solidFill>
              <a:ln w="5715" cap="flat">
                <a:noFill/>
                <a:prstDash val="solid"/>
                <a:miter/>
              </a:ln>
            </p:spPr>
            <p:txBody>
              <a:bodyPr rtlCol="0" anchor="ctr"/>
              <a:lstStyle/>
              <a:p>
                <a:endParaRPr lang="zh-CN" altLang="en-US"/>
              </a:p>
            </p:txBody>
          </p:sp>
          <p:sp>
            <p:nvSpPr>
              <p:cNvPr id="491" name="任意多边形: 形状 490">
                <a:extLst>
                  <a:ext uri="{FF2B5EF4-FFF2-40B4-BE49-F238E27FC236}">
                    <a16:creationId xmlns:a16="http://schemas.microsoft.com/office/drawing/2014/main" id="{1350F9C9-4E1E-229E-66DC-49EC5F43FC95}"/>
                  </a:ext>
                </a:extLst>
              </p:cNvPr>
              <p:cNvSpPr/>
              <p:nvPr/>
            </p:nvSpPr>
            <p:spPr>
              <a:xfrm>
                <a:off x="5242662" y="6062004"/>
                <a:ext cx="400455" cy="6461"/>
              </a:xfrm>
              <a:custGeom>
                <a:avLst/>
                <a:gdLst>
                  <a:gd name="connsiteX0" fmla="*/ 225588 w 400455"/>
                  <a:gd name="connsiteY0" fmla="*/ 5803 h 6461"/>
                  <a:gd name="connsiteX1" fmla="*/ 211638 w 400455"/>
                  <a:gd name="connsiteY1" fmla="*/ 6071 h 6461"/>
                  <a:gd name="connsiteX2" fmla="*/ 197036 w 400455"/>
                  <a:gd name="connsiteY2" fmla="*/ 5974 h 6461"/>
                  <a:gd name="connsiteX3" fmla="*/ 181308 w 400455"/>
                  <a:gd name="connsiteY3" fmla="*/ 6037 h 6461"/>
                  <a:gd name="connsiteX4" fmla="*/ 116912 w 400455"/>
                  <a:gd name="connsiteY4" fmla="*/ 6186 h 6461"/>
                  <a:gd name="connsiteX5" fmla="*/ 53578 w 400455"/>
                  <a:gd name="connsiteY5" fmla="*/ 4603 h 6461"/>
                  <a:gd name="connsiteX6" fmla="*/ 0 w 400455"/>
                  <a:gd name="connsiteY6" fmla="*/ 3848 h 6461"/>
                  <a:gd name="connsiteX7" fmla="*/ 47995 w 400455"/>
                  <a:gd name="connsiteY7" fmla="*/ 619 h 6461"/>
                  <a:gd name="connsiteX8" fmla="*/ 52258 w 400455"/>
                  <a:gd name="connsiteY8" fmla="*/ 322 h 6461"/>
                  <a:gd name="connsiteX9" fmla="*/ 58173 w 400455"/>
                  <a:gd name="connsiteY9" fmla="*/ 408 h 6461"/>
                  <a:gd name="connsiteX10" fmla="*/ 84965 w 400455"/>
                  <a:gd name="connsiteY10" fmla="*/ 385 h 6461"/>
                  <a:gd name="connsiteX11" fmla="*/ 137228 w 400455"/>
                  <a:gd name="connsiteY11" fmla="*/ 242 h 6461"/>
                  <a:gd name="connsiteX12" fmla="*/ 244865 w 400455"/>
                  <a:gd name="connsiteY12" fmla="*/ 100 h 6461"/>
                  <a:gd name="connsiteX13" fmla="*/ 287607 w 400455"/>
                  <a:gd name="connsiteY13" fmla="*/ 379 h 6461"/>
                  <a:gd name="connsiteX14" fmla="*/ 369332 w 400455"/>
                  <a:gd name="connsiteY14" fmla="*/ 1122 h 6461"/>
                  <a:gd name="connsiteX15" fmla="*/ 368977 w 400455"/>
                  <a:gd name="connsiteY15" fmla="*/ 1117 h 6461"/>
                  <a:gd name="connsiteX16" fmla="*/ 384431 w 400455"/>
                  <a:gd name="connsiteY16" fmla="*/ 1196 h 6461"/>
                  <a:gd name="connsiteX17" fmla="*/ 400456 w 400455"/>
                  <a:gd name="connsiteY17" fmla="*/ 1180 h 6461"/>
                  <a:gd name="connsiteX18" fmla="*/ 386163 w 400455"/>
                  <a:gd name="connsiteY18" fmla="*/ 5597 h 6461"/>
                  <a:gd name="connsiteX19" fmla="*/ 373286 w 400455"/>
                  <a:gd name="connsiteY19" fmla="*/ 5552 h 6461"/>
                  <a:gd name="connsiteX20" fmla="*/ 362342 w 400455"/>
                  <a:gd name="connsiteY20" fmla="*/ 4283 h 6461"/>
                  <a:gd name="connsiteX21" fmla="*/ 357387 w 400455"/>
                  <a:gd name="connsiteY21" fmla="*/ 5643 h 6461"/>
                  <a:gd name="connsiteX22" fmla="*/ 278075 w 400455"/>
                  <a:gd name="connsiteY22" fmla="*/ 5923 h 6461"/>
                  <a:gd name="connsiteX23" fmla="*/ 263273 w 400455"/>
                  <a:gd name="connsiteY23" fmla="*/ 3540 h 6461"/>
                  <a:gd name="connsiteX24" fmla="*/ 240738 w 400455"/>
                  <a:gd name="connsiteY24" fmla="*/ 3083 h 6461"/>
                  <a:gd name="connsiteX25" fmla="*/ 220165 w 400455"/>
                  <a:gd name="connsiteY25" fmla="*/ 4757 h 6461"/>
                  <a:gd name="connsiteX26" fmla="*/ 225588 w 400455"/>
                  <a:gd name="connsiteY26" fmla="*/ 5803 h 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0455" h="6461">
                    <a:moveTo>
                      <a:pt x="225588" y="5803"/>
                    </a:moveTo>
                    <a:cubicBezTo>
                      <a:pt x="221022" y="5889"/>
                      <a:pt x="216375" y="5980"/>
                      <a:pt x="211638" y="6071"/>
                    </a:cubicBezTo>
                    <a:cubicBezTo>
                      <a:pt x="206546" y="6272"/>
                      <a:pt x="201682" y="6243"/>
                      <a:pt x="197036" y="5974"/>
                    </a:cubicBezTo>
                    <a:cubicBezTo>
                      <a:pt x="191367" y="5631"/>
                      <a:pt x="186126" y="5649"/>
                      <a:pt x="181308" y="6037"/>
                    </a:cubicBezTo>
                    <a:cubicBezTo>
                      <a:pt x="160134" y="6437"/>
                      <a:pt x="138800" y="6678"/>
                      <a:pt x="116912" y="6186"/>
                    </a:cubicBezTo>
                    <a:cubicBezTo>
                      <a:pt x="98618" y="5031"/>
                      <a:pt x="79684" y="4066"/>
                      <a:pt x="53578" y="4603"/>
                    </a:cubicBezTo>
                    <a:cubicBezTo>
                      <a:pt x="35027" y="4986"/>
                      <a:pt x="18059" y="4408"/>
                      <a:pt x="0" y="3848"/>
                    </a:cubicBezTo>
                    <a:cubicBezTo>
                      <a:pt x="8355" y="2128"/>
                      <a:pt x="39553" y="2248"/>
                      <a:pt x="47995" y="619"/>
                    </a:cubicBezTo>
                    <a:lnTo>
                      <a:pt x="52258" y="322"/>
                    </a:lnTo>
                    <a:lnTo>
                      <a:pt x="58173" y="408"/>
                    </a:lnTo>
                    <a:lnTo>
                      <a:pt x="84965" y="385"/>
                    </a:lnTo>
                    <a:lnTo>
                      <a:pt x="137228" y="242"/>
                    </a:lnTo>
                    <a:cubicBezTo>
                      <a:pt x="173433" y="557"/>
                      <a:pt x="209306" y="476"/>
                      <a:pt x="244865" y="100"/>
                    </a:cubicBezTo>
                    <a:cubicBezTo>
                      <a:pt x="259301" y="-84"/>
                      <a:pt x="273566" y="-27"/>
                      <a:pt x="287607" y="379"/>
                    </a:cubicBezTo>
                    <a:cubicBezTo>
                      <a:pt x="313245" y="1894"/>
                      <a:pt x="342591" y="476"/>
                      <a:pt x="369332" y="1122"/>
                    </a:cubicBezTo>
                    <a:lnTo>
                      <a:pt x="368977" y="1117"/>
                    </a:lnTo>
                    <a:cubicBezTo>
                      <a:pt x="373950" y="1539"/>
                      <a:pt x="379099" y="1568"/>
                      <a:pt x="384431" y="1196"/>
                    </a:cubicBezTo>
                    <a:lnTo>
                      <a:pt x="400456" y="1180"/>
                    </a:lnTo>
                    <a:cubicBezTo>
                      <a:pt x="395415" y="2642"/>
                      <a:pt x="402525" y="4311"/>
                      <a:pt x="386163" y="5597"/>
                    </a:cubicBezTo>
                    <a:cubicBezTo>
                      <a:pt x="381802" y="5808"/>
                      <a:pt x="377504" y="5797"/>
                      <a:pt x="373286" y="5552"/>
                    </a:cubicBezTo>
                    <a:cubicBezTo>
                      <a:pt x="367000" y="5231"/>
                      <a:pt x="365977" y="4705"/>
                      <a:pt x="362342" y="4283"/>
                    </a:cubicBezTo>
                    <a:cubicBezTo>
                      <a:pt x="363914" y="4797"/>
                      <a:pt x="362365" y="5254"/>
                      <a:pt x="357387" y="5643"/>
                    </a:cubicBezTo>
                    <a:lnTo>
                      <a:pt x="278075" y="5923"/>
                    </a:lnTo>
                    <a:cubicBezTo>
                      <a:pt x="279926" y="4940"/>
                      <a:pt x="289630" y="3768"/>
                      <a:pt x="263273" y="3540"/>
                    </a:cubicBezTo>
                    <a:cubicBezTo>
                      <a:pt x="255603" y="3385"/>
                      <a:pt x="248328" y="3237"/>
                      <a:pt x="240738" y="3083"/>
                    </a:cubicBezTo>
                    <a:cubicBezTo>
                      <a:pt x="218633" y="2694"/>
                      <a:pt x="214661" y="3014"/>
                      <a:pt x="220165" y="4757"/>
                    </a:cubicBezTo>
                    <a:cubicBezTo>
                      <a:pt x="221279" y="5128"/>
                      <a:pt x="223742" y="5460"/>
                      <a:pt x="225588" y="5803"/>
                    </a:cubicBezTo>
                    <a:close/>
                  </a:path>
                </a:pathLst>
              </a:custGeom>
              <a:solidFill>
                <a:srgbClr val="383838"/>
              </a:solidFill>
              <a:ln w="5715" cap="flat">
                <a:noFill/>
                <a:prstDash val="solid"/>
                <a:miter/>
              </a:ln>
            </p:spPr>
            <p:txBody>
              <a:bodyPr rtlCol="0" anchor="ctr"/>
              <a:lstStyle/>
              <a:p>
                <a:endParaRPr lang="zh-CN" altLang="en-US"/>
              </a:p>
            </p:txBody>
          </p:sp>
          <p:sp>
            <p:nvSpPr>
              <p:cNvPr id="492" name="任意多边形: 形状 491">
                <a:extLst>
                  <a:ext uri="{FF2B5EF4-FFF2-40B4-BE49-F238E27FC236}">
                    <a16:creationId xmlns:a16="http://schemas.microsoft.com/office/drawing/2014/main" id="{C569ACB5-55CE-F3F2-F4F7-B6D6B72E3E19}"/>
                  </a:ext>
                </a:extLst>
              </p:cNvPr>
              <p:cNvSpPr/>
              <p:nvPr/>
            </p:nvSpPr>
            <p:spPr>
              <a:xfrm>
                <a:off x="5183975" y="6066967"/>
                <a:ext cx="63487" cy="2058"/>
              </a:xfrm>
              <a:custGeom>
                <a:avLst/>
                <a:gdLst>
                  <a:gd name="connsiteX0" fmla="*/ 63488 w 63487"/>
                  <a:gd name="connsiteY0" fmla="*/ 1554 h 2058"/>
                  <a:gd name="connsiteX1" fmla="*/ 0 w 63487"/>
                  <a:gd name="connsiteY1" fmla="*/ 1778 h 2058"/>
                  <a:gd name="connsiteX2" fmla="*/ 63488 w 63487"/>
                  <a:gd name="connsiteY2" fmla="*/ 1554 h 2058"/>
                </a:gdLst>
                <a:ahLst/>
                <a:cxnLst>
                  <a:cxn ang="0">
                    <a:pos x="connsiteX0" y="connsiteY0"/>
                  </a:cxn>
                  <a:cxn ang="0">
                    <a:pos x="connsiteX1" y="connsiteY1"/>
                  </a:cxn>
                  <a:cxn ang="0">
                    <a:pos x="connsiteX2" y="connsiteY2"/>
                  </a:cxn>
                </a:cxnLst>
                <a:rect l="l" t="t" r="r" b="b"/>
                <a:pathLst>
                  <a:path w="63487" h="2058">
                    <a:moveTo>
                      <a:pt x="63488" y="1554"/>
                    </a:moveTo>
                    <a:cubicBezTo>
                      <a:pt x="42851" y="2177"/>
                      <a:pt x="21603" y="2189"/>
                      <a:pt x="0" y="1778"/>
                    </a:cubicBezTo>
                    <a:cubicBezTo>
                      <a:pt x="23586" y="-566"/>
                      <a:pt x="23592" y="-543"/>
                      <a:pt x="63488" y="1554"/>
                    </a:cubicBezTo>
                    <a:close/>
                  </a:path>
                </a:pathLst>
              </a:custGeom>
              <a:solidFill>
                <a:srgbClr val="383838"/>
              </a:solidFill>
              <a:ln w="5715" cap="flat">
                <a:noFill/>
                <a:prstDash val="solid"/>
                <a:miter/>
              </a:ln>
            </p:spPr>
            <p:txBody>
              <a:bodyPr rtlCol="0" anchor="ctr"/>
              <a:lstStyle/>
              <a:p>
                <a:endParaRPr lang="zh-CN" altLang="en-US"/>
              </a:p>
            </p:txBody>
          </p:sp>
          <p:sp>
            <p:nvSpPr>
              <p:cNvPr id="493" name="任意多边形: 形状 492">
                <a:extLst>
                  <a:ext uri="{FF2B5EF4-FFF2-40B4-BE49-F238E27FC236}">
                    <a16:creationId xmlns:a16="http://schemas.microsoft.com/office/drawing/2014/main" id="{AAC8FA00-856C-C183-B787-9E0681DB7B26}"/>
                  </a:ext>
                </a:extLst>
              </p:cNvPr>
              <p:cNvSpPr/>
              <p:nvPr/>
            </p:nvSpPr>
            <p:spPr>
              <a:xfrm>
                <a:off x="5149873" y="6066544"/>
                <a:ext cx="6574" cy="502"/>
              </a:xfrm>
              <a:custGeom>
                <a:avLst/>
                <a:gdLst>
                  <a:gd name="connsiteX0" fmla="*/ 0 w 6574"/>
                  <a:gd name="connsiteY0" fmla="*/ 0 h 502"/>
                  <a:gd name="connsiteX1" fmla="*/ 4189 w 6574"/>
                  <a:gd name="connsiteY1" fmla="*/ 137 h 502"/>
                  <a:gd name="connsiteX2" fmla="*/ 6572 w 6574"/>
                  <a:gd name="connsiteY2" fmla="*/ 251 h 502"/>
                  <a:gd name="connsiteX3" fmla="*/ 0 w 6574"/>
                  <a:gd name="connsiteY3" fmla="*/ 0 h 502"/>
                  <a:gd name="connsiteX4" fmla="*/ 0 w 6574"/>
                  <a:gd name="connsiteY4" fmla="*/ 0 h 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4" h="502">
                    <a:moveTo>
                      <a:pt x="0" y="0"/>
                    </a:moveTo>
                    <a:cubicBezTo>
                      <a:pt x="1149" y="40"/>
                      <a:pt x="2823" y="91"/>
                      <a:pt x="4189" y="137"/>
                    </a:cubicBezTo>
                    <a:cubicBezTo>
                      <a:pt x="5561" y="183"/>
                      <a:pt x="6630" y="223"/>
                      <a:pt x="6572" y="251"/>
                    </a:cubicBezTo>
                    <a:cubicBezTo>
                      <a:pt x="5744" y="657"/>
                      <a:pt x="3166" y="571"/>
                      <a:pt x="0" y="0"/>
                    </a:cubicBezTo>
                    <a:lnTo>
                      <a:pt x="0" y="0"/>
                    </a:lnTo>
                    <a:close/>
                  </a:path>
                </a:pathLst>
              </a:custGeom>
              <a:solidFill>
                <a:srgbClr val="383838"/>
              </a:solidFill>
              <a:ln w="5715" cap="flat">
                <a:noFill/>
                <a:prstDash val="solid"/>
                <a:miter/>
              </a:ln>
            </p:spPr>
            <p:txBody>
              <a:bodyPr rtlCol="0" anchor="ctr"/>
              <a:lstStyle/>
              <a:p>
                <a:endParaRPr lang="zh-CN" altLang="en-US"/>
              </a:p>
            </p:txBody>
          </p:sp>
          <p:sp>
            <p:nvSpPr>
              <p:cNvPr id="494" name="任意多边形: 形状 493">
                <a:extLst>
                  <a:ext uri="{FF2B5EF4-FFF2-40B4-BE49-F238E27FC236}">
                    <a16:creationId xmlns:a16="http://schemas.microsoft.com/office/drawing/2014/main" id="{FF411671-814A-11F2-0701-2E3FE77B91EE}"/>
                  </a:ext>
                </a:extLst>
              </p:cNvPr>
              <p:cNvSpPr/>
              <p:nvPr/>
            </p:nvSpPr>
            <p:spPr>
              <a:xfrm>
                <a:off x="5423976" y="6067543"/>
                <a:ext cx="15727" cy="498"/>
              </a:xfrm>
              <a:custGeom>
                <a:avLst/>
                <a:gdLst>
                  <a:gd name="connsiteX0" fmla="*/ 0 w 15727"/>
                  <a:gd name="connsiteY0" fmla="*/ 499 h 498"/>
                  <a:gd name="connsiteX1" fmla="*/ 15728 w 15727"/>
                  <a:gd name="connsiteY1" fmla="*/ 436 h 498"/>
                  <a:gd name="connsiteX2" fmla="*/ 0 w 15727"/>
                  <a:gd name="connsiteY2" fmla="*/ 499 h 498"/>
                </a:gdLst>
                <a:ahLst/>
                <a:cxnLst>
                  <a:cxn ang="0">
                    <a:pos x="connsiteX0" y="connsiteY0"/>
                  </a:cxn>
                  <a:cxn ang="0">
                    <a:pos x="connsiteX1" y="connsiteY1"/>
                  </a:cxn>
                  <a:cxn ang="0">
                    <a:pos x="connsiteX2" y="connsiteY2"/>
                  </a:cxn>
                </a:cxnLst>
                <a:rect l="l" t="t" r="r" b="b"/>
                <a:pathLst>
                  <a:path w="15727" h="498">
                    <a:moveTo>
                      <a:pt x="0" y="499"/>
                    </a:moveTo>
                    <a:cubicBezTo>
                      <a:pt x="4527" y="-141"/>
                      <a:pt x="9750" y="-169"/>
                      <a:pt x="15728" y="436"/>
                    </a:cubicBezTo>
                    <a:lnTo>
                      <a:pt x="0" y="499"/>
                    </a:lnTo>
                    <a:close/>
                  </a:path>
                </a:pathLst>
              </a:custGeom>
              <a:solidFill>
                <a:srgbClr val="3B3B3B"/>
              </a:solidFill>
              <a:ln w="5715" cap="flat">
                <a:noFill/>
                <a:prstDash val="solid"/>
                <a:miter/>
              </a:ln>
            </p:spPr>
            <p:txBody>
              <a:bodyPr rtlCol="0" anchor="ctr"/>
              <a:lstStyle/>
              <a:p>
                <a:endParaRPr lang="zh-CN" altLang="en-US"/>
              </a:p>
            </p:txBody>
          </p:sp>
          <p:sp>
            <p:nvSpPr>
              <p:cNvPr id="495" name="任意多边形: 形状 494">
                <a:extLst>
                  <a:ext uri="{FF2B5EF4-FFF2-40B4-BE49-F238E27FC236}">
                    <a16:creationId xmlns:a16="http://schemas.microsoft.com/office/drawing/2014/main" id="{222AF9B5-1FAF-440D-E8F9-0894C8FEA339}"/>
                  </a:ext>
                </a:extLst>
              </p:cNvPr>
              <p:cNvSpPr/>
              <p:nvPr/>
            </p:nvSpPr>
            <p:spPr>
              <a:xfrm>
                <a:off x="5530275" y="6062298"/>
                <a:ext cx="81718" cy="1787"/>
              </a:xfrm>
              <a:custGeom>
                <a:avLst/>
                <a:gdLst>
                  <a:gd name="connsiteX0" fmla="*/ 81719 w 81718"/>
                  <a:gd name="connsiteY0" fmla="*/ 834 h 1787"/>
                  <a:gd name="connsiteX1" fmla="*/ 23380 w 81718"/>
                  <a:gd name="connsiteY1" fmla="*/ 1743 h 1787"/>
                  <a:gd name="connsiteX2" fmla="*/ 0 w 81718"/>
                  <a:gd name="connsiteY2" fmla="*/ 86 h 1787"/>
                  <a:gd name="connsiteX3" fmla="*/ 77398 w 81718"/>
                  <a:gd name="connsiteY3" fmla="*/ 0 h 1787"/>
                  <a:gd name="connsiteX4" fmla="*/ 81719 w 81718"/>
                  <a:gd name="connsiteY4" fmla="*/ 834 h 1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18" h="1787">
                    <a:moveTo>
                      <a:pt x="81719" y="834"/>
                    </a:moveTo>
                    <a:cubicBezTo>
                      <a:pt x="64797" y="1737"/>
                      <a:pt x="42794" y="1434"/>
                      <a:pt x="23380" y="1743"/>
                    </a:cubicBezTo>
                    <a:cubicBezTo>
                      <a:pt x="6967" y="2012"/>
                      <a:pt x="2532" y="1006"/>
                      <a:pt x="0" y="86"/>
                    </a:cubicBezTo>
                    <a:lnTo>
                      <a:pt x="77398" y="0"/>
                    </a:lnTo>
                    <a:cubicBezTo>
                      <a:pt x="78650" y="292"/>
                      <a:pt x="80096" y="566"/>
                      <a:pt x="81719" y="834"/>
                    </a:cubicBezTo>
                    <a:close/>
                  </a:path>
                </a:pathLst>
              </a:custGeom>
              <a:solidFill>
                <a:srgbClr val="3B3B3B"/>
              </a:solidFill>
              <a:ln w="5715" cap="flat">
                <a:noFill/>
                <a:prstDash val="solid"/>
                <a:miter/>
              </a:ln>
            </p:spPr>
            <p:txBody>
              <a:bodyPr rtlCol="0" anchor="ctr"/>
              <a:lstStyle/>
              <a:p>
                <a:endParaRPr lang="zh-CN" altLang="en-US"/>
              </a:p>
            </p:txBody>
          </p:sp>
          <p:sp>
            <p:nvSpPr>
              <p:cNvPr id="496" name="任意多边形: 形状 495">
                <a:extLst>
                  <a:ext uri="{FF2B5EF4-FFF2-40B4-BE49-F238E27FC236}">
                    <a16:creationId xmlns:a16="http://schemas.microsoft.com/office/drawing/2014/main" id="{108F4886-12F4-4649-5382-C8A90F135DCC}"/>
                  </a:ext>
                </a:extLst>
              </p:cNvPr>
              <p:cNvSpPr/>
              <p:nvPr/>
            </p:nvSpPr>
            <p:spPr>
              <a:xfrm>
                <a:off x="5599903" y="6066355"/>
                <a:ext cx="16045" cy="1303"/>
              </a:xfrm>
              <a:custGeom>
                <a:avLst/>
                <a:gdLst>
                  <a:gd name="connsiteX0" fmla="*/ 141 w 16045"/>
                  <a:gd name="connsiteY0" fmla="*/ 1303 h 1303"/>
                  <a:gd name="connsiteX1" fmla="*/ 8953 w 16045"/>
                  <a:gd name="connsiteY1" fmla="*/ 0 h 1303"/>
                  <a:gd name="connsiteX2" fmla="*/ 16045 w 16045"/>
                  <a:gd name="connsiteY2" fmla="*/ 1212 h 1303"/>
                  <a:gd name="connsiteX3" fmla="*/ 141 w 16045"/>
                  <a:gd name="connsiteY3" fmla="*/ 1303 h 1303"/>
                </a:gdLst>
                <a:ahLst/>
                <a:cxnLst>
                  <a:cxn ang="0">
                    <a:pos x="connsiteX0" y="connsiteY0"/>
                  </a:cxn>
                  <a:cxn ang="0">
                    <a:pos x="connsiteX1" y="connsiteY1"/>
                  </a:cxn>
                  <a:cxn ang="0">
                    <a:pos x="connsiteX2" y="connsiteY2"/>
                  </a:cxn>
                  <a:cxn ang="0">
                    <a:pos x="connsiteX3" y="connsiteY3"/>
                  </a:cxn>
                </a:cxnLst>
                <a:rect l="l" t="t" r="r" b="b"/>
                <a:pathLst>
                  <a:path w="16045" h="1303">
                    <a:moveTo>
                      <a:pt x="141" y="1303"/>
                    </a:moveTo>
                    <a:cubicBezTo>
                      <a:pt x="1724" y="806"/>
                      <a:pt x="-4614" y="6"/>
                      <a:pt x="8953" y="0"/>
                    </a:cubicBezTo>
                    <a:cubicBezTo>
                      <a:pt x="11073" y="0"/>
                      <a:pt x="13668" y="789"/>
                      <a:pt x="16045" y="1212"/>
                    </a:cubicBezTo>
                    <a:lnTo>
                      <a:pt x="141" y="1303"/>
                    </a:lnTo>
                    <a:close/>
                  </a:path>
                </a:pathLst>
              </a:custGeom>
              <a:solidFill>
                <a:srgbClr val="3B3B3B"/>
              </a:solidFill>
              <a:ln w="5715" cap="flat">
                <a:noFill/>
                <a:prstDash val="solid"/>
                <a:miter/>
              </a:ln>
            </p:spPr>
            <p:txBody>
              <a:bodyPr rtlCol="0" anchor="ctr"/>
              <a:lstStyle/>
              <a:p>
                <a:endParaRPr lang="zh-CN" altLang="en-US"/>
              </a:p>
            </p:txBody>
          </p:sp>
          <p:sp>
            <p:nvSpPr>
              <p:cNvPr id="497" name="任意多边形: 形状 496">
                <a:extLst>
                  <a:ext uri="{FF2B5EF4-FFF2-40B4-BE49-F238E27FC236}">
                    <a16:creationId xmlns:a16="http://schemas.microsoft.com/office/drawing/2014/main" id="{23495ABB-03D1-9257-B799-14C82EA74B18}"/>
                  </a:ext>
                </a:extLst>
              </p:cNvPr>
              <p:cNvSpPr/>
              <p:nvPr/>
            </p:nvSpPr>
            <p:spPr>
              <a:xfrm>
                <a:off x="5611640" y="6063046"/>
                <a:ext cx="15453" cy="692"/>
              </a:xfrm>
              <a:custGeom>
                <a:avLst/>
                <a:gdLst>
                  <a:gd name="connsiteX0" fmla="*/ 15453 w 15453"/>
                  <a:gd name="connsiteY0" fmla="*/ 166 h 692"/>
                  <a:gd name="connsiteX1" fmla="*/ 0 w 15453"/>
                  <a:gd name="connsiteY1" fmla="*/ 86 h 692"/>
                  <a:gd name="connsiteX2" fmla="*/ 7784 w 15453"/>
                  <a:gd name="connsiteY2" fmla="*/ 0 h 692"/>
                  <a:gd name="connsiteX3" fmla="*/ 15453 w 15453"/>
                  <a:gd name="connsiteY3" fmla="*/ 166 h 692"/>
                </a:gdLst>
                <a:ahLst/>
                <a:cxnLst>
                  <a:cxn ang="0">
                    <a:pos x="connsiteX0" y="connsiteY0"/>
                  </a:cxn>
                  <a:cxn ang="0">
                    <a:pos x="connsiteX1" y="connsiteY1"/>
                  </a:cxn>
                  <a:cxn ang="0">
                    <a:pos x="connsiteX2" y="connsiteY2"/>
                  </a:cxn>
                  <a:cxn ang="0">
                    <a:pos x="connsiteX3" y="connsiteY3"/>
                  </a:cxn>
                </a:cxnLst>
                <a:rect l="l" t="t" r="r" b="b"/>
                <a:pathLst>
                  <a:path w="15453" h="692">
                    <a:moveTo>
                      <a:pt x="15453" y="166"/>
                    </a:moveTo>
                    <a:cubicBezTo>
                      <a:pt x="9950" y="909"/>
                      <a:pt x="4806" y="852"/>
                      <a:pt x="0" y="86"/>
                    </a:cubicBezTo>
                    <a:lnTo>
                      <a:pt x="7784" y="0"/>
                    </a:lnTo>
                    <a:lnTo>
                      <a:pt x="15453" y="166"/>
                    </a:lnTo>
                    <a:close/>
                  </a:path>
                </a:pathLst>
              </a:custGeom>
              <a:solidFill>
                <a:srgbClr val="3B3B3B"/>
              </a:solidFill>
              <a:ln w="5715" cap="flat">
                <a:noFill/>
                <a:prstDash val="solid"/>
                <a:miter/>
              </a:ln>
            </p:spPr>
            <p:txBody>
              <a:bodyPr rtlCol="0" anchor="ctr"/>
              <a:lstStyle/>
              <a:p>
                <a:endParaRPr lang="zh-CN" altLang="en-US"/>
              </a:p>
            </p:txBody>
          </p:sp>
        </p:grpSp>
      </p:grpSp>
      <p:pic>
        <p:nvPicPr>
          <p:cNvPr id="399" name="图片 398">
            <a:extLst>
              <a:ext uri="{FF2B5EF4-FFF2-40B4-BE49-F238E27FC236}">
                <a16:creationId xmlns:a16="http://schemas.microsoft.com/office/drawing/2014/main" id="{21D61566-E86E-AFAD-90C9-65A304A67B16}"/>
              </a:ext>
            </a:extLst>
          </p:cNvPr>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3138610" y="5741607"/>
            <a:ext cx="1089025" cy="850900"/>
          </a:xfrm>
          <a:prstGeom prst="rect">
            <a:avLst/>
          </a:prstGeom>
        </p:spPr>
      </p:pic>
    </p:spTree>
    <p:extLst>
      <p:ext uri="{BB962C8B-B14F-4D97-AF65-F5344CB8AC3E}">
        <p14:creationId xmlns:p14="http://schemas.microsoft.com/office/powerpoint/2010/main" val="1124605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59500E-EC4A-9804-FBBA-969CC75E599E}"/>
              </a:ext>
            </a:extLst>
          </p:cNvPr>
          <p:cNvSpPr txBox="1"/>
          <p:nvPr/>
        </p:nvSpPr>
        <p:spPr>
          <a:xfrm>
            <a:off x="1228725" y="402067"/>
            <a:ext cx="6236490" cy="523220"/>
          </a:xfrm>
          <a:prstGeom prst="rect">
            <a:avLst/>
          </a:prstGeom>
          <a:noFill/>
        </p:spPr>
        <p:txBody>
          <a:bodyPr wrap="square" rtlCol="0">
            <a:spAutoFit/>
          </a:bodyPr>
          <a:lstStyle/>
          <a:p>
            <a:r>
              <a:rPr lang="zh-CN" altLang="en-US" sz="2800" b="1" spc="300" dirty="0">
                <a:solidFill>
                  <a:srgbClr val="4D4D4D"/>
                </a:solidFill>
                <a:cs typeface="+mn-ea"/>
                <a:sym typeface="+mn-lt"/>
              </a:rPr>
              <a:t>项目过程中遇到的难点及解决办法</a:t>
            </a:r>
          </a:p>
        </p:txBody>
      </p:sp>
      <p:sp>
        <p:nvSpPr>
          <p:cNvPr id="9" name="Freeform 864">
            <a:extLst>
              <a:ext uri="{FF2B5EF4-FFF2-40B4-BE49-F238E27FC236}">
                <a16:creationId xmlns:a16="http://schemas.microsoft.com/office/drawing/2014/main" id="{4C428B63-6959-0A6C-6F6A-5E03359455F1}"/>
              </a:ext>
            </a:extLst>
          </p:cNvPr>
          <p:cNvSpPr>
            <a:spLocks noEditPoints="1"/>
          </p:cNvSpPr>
          <p:nvPr/>
        </p:nvSpPr>
        <p:spPr bwMode="auto">
          <a:xfrm>
            <a:off x="586331" y="291839"/>
            <a:ext cx="642394" cy="633448"/>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rgbClr val="0276FD"/>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defRPr/>
            </a:pPr>
            <a:endParaRPr lang="zh-CN" altLang="en-US" sz="2000" b="1" kern="0">
              <a:solidFill>
                <a:schemeClr val="bg1"/>
              </a:solidFill>
              <a:cs typeface="+mn-ea"/>
              <a:sym typeface="+mn-lt"/>
            </a:endParaRPr>
          </a:p>
        </p:txBody>
      </p:sp>
      <p:sp>
        <p:nvSpPr>
          <p:cNvPr id="31" name="文本框 30">
            <a:extLst>
              <a:ext uri="{FF2B5EF4-FFF2-40B4-BE49-F238E27FC236}">
                <a16:creationId xmlns:a16="http://schemas.microsoft.com/office/drawing/2014/main" id="{199D91A9-770D-1BDA-8156-90818D52775F}"/>
              </a:ext>
            </a:extLst>
          </p:cNvPr>
          <p:cNvSpPr txBox="1"/>
          <p:nvPr/>
        </p:nvSpPr>
        <p:spPr>
          <a:xfrm>
            <a:off x="1067730" y="1565336"/>
            <a:ext cx="3168208" cy="400110"/>
          </a:xfrm>
          <a:prstGeom prst="rect">
            <a:avLst/>
          </a:prstGeom>
          <a:noFill/>
        </p:spPr>
        <p:txBody>
          <a:bodyPr wrap="square">
            <a:spAutoFit/>
          </a:bodyPr>
          <a:lstStyle/>
          <a:p>
            <a:r>
              <a:rPr lang="zh-CN" altLang="en-US" sz="2000" b="1" spc="300" dirty="0">
                <a:solidFill>
                  <a:srgbClr val="4D4D4D"/>
                </a:solidFill>
                <a:cs typeface="+mn-ea"/>
                <a:sym typeface="+mn-lt"/>
              </a:rPr>
              <a:t>项目过程中遇到的难点</a:t>
            </a:r>
            <a:endParaRPr lang="zh-CN" altLang="en-US" sz="2000" b="1" dirty="0"/>
          </a:p>
        </p:txBody>
      </p:sp>
      <p:sp>
        <p:nvSpPr>
          <p:cNvPr id="34" name="文本框 33">
            <a:extLst>
              <a:ext uri="{FF2B5EF4-FFF2-40B4-BE49-F238E27FC236}">
                <a16:creationId xmlns:a16="http://schemas.microsoft.com/office/drawing/2014/main" id="{470CCBC5-A1A1-F176-819F-71571E403973}"/>
              </a:ext>
            </a:extLst>
          </p:cNvPr>
          <p:cNvSpPr txBox="1"/>
          <p:nvPr/>
        </p:nvSpPr>
        <p:spPr>
          <a:xfrm>
            <a:off x="907528" y="3328609"/>
            <a:ext cx="4371420" cy="889154"/>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sz="1200" dirty="0"/>
              <a:t>在实现删除功能时，调用元素的</a:t>
            </a:r>
            <a:r>
              <a:rPr lang="en-US" altLang="zh-CN" sz="1200" dirty="0"/>
              <a:t>remove</a:t>
            </a:r>
            <a:r>
              <a:rPr lang="zh-CN" altLang="en-US" sz="1200" dirty="0"/>
              <a:t>方法，直接删除了右侧内容区和左侧当前项的所有内容，点击切换其他元素时，右侧内容也不会显示其内容。</a:t>
            </a:r>
            <a:endParaRPr lang="en-US" altLang="zh-CN" sz="1200" dirty="0"/>
          </a:p>
        </p:txBody>
      </p:sp>
      <p:sp>
        <p:nvSpPr>
          <p:cNvPr id="35" name="文本框 34">
            <a:extLst>
              <a:ext uri="{FF2B5EF4-FFF2-40B4-BE49-F238E27FC236}">
                <a16:creationId xmlns:a16="http://schemas.microsoft.com/office/drawing/2014/main" id="{894E02D4-BDD3-327C-EFE8-6FE9EA015F25}"/>
              </a:ext>
            </a:extLst>
          </p:cNvPr>
          <p:cNvSpPr txBox="1"/>
          <p:nvPr/>
        </p:nvSpPr>
        <p:spPr>
          <a:xfrm>
            <a:off x="988321" y="4338052"/>
            <a:ext cx="4371420" cy="1166153"/>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sz="1200" dirty="0"/>
              <a:t>在实现</a:t>
            </a:r>
            <a:r>
              <a:rPr lang="en-US" altLang="zh-CN" sz="1200" dirty="0"/>
              <a:t>input</a:t>
            </a:r>
            <a:r>
              <a:rPr lang="zh-CN" altLang="en-US" sz="1200" dirty="0"/>
              <a:t>框回车键盘按下事件时，需要先创建新的对象，添加到数组中，再动态渲染左右侧页面，但是刚开始是创建一个空数组，再创建一个</a:t>
            </a:r>
            <a:r>
              <a:rPr lang="en-US" altLang="zh-CN" sz="1200" dirty="0"/>
              <a:t>input</a:t>
            </a:r>
            <a:r>
              <a:rPr lang="zh-CN" altLang="en-US" sz="1200" dirty="0"/>
              <a:t>框，将此</a:t>
            </a:r>
            <a:r>
              <a:rPr lang="en-US" altLang="zh-CN" sz="1200" dirty="0"/>
              <a:t>input</a:t>
            </a:r>
            <a:r>
              <a:rPr lang="zh-CN" altLang="en-US" sz="1200" dirty="0"/>
              <a:t>输入框添加到空数组，最后再添加到已有数组对象中，方法繁琐</a:t>
            </a:r>
            <a:endParaRPr lang="en-US" altLang="zh-CN" sz="1200" dirty="0"/>
          </a:p>
        </p:txBody>
      </p:sp>
      <p:sp>
        <p:nvSpPr>
          <p:cNvPr id="37" name="文本框 36">
            <a:extLst>
              <a:ext uri="{FF2B5EF4-FFF2-40B4-BE49-F238E27FC236}">
                <a16:creationId xmlns:a16="http://schemas.microsoft.com/office/drawing/2014/main" id="{ACF01E55-4FAE-10D9-FF49-891E2D8B9A95}"/>
              </a:ext>
            </a:extLst>
          </p:cNvPr>
          <p:cNvSpPr txBox="1"/>
          <p:nvPr/>
        </p:nvSpPr>
        <p:spPr>
          <a:xfrm>
            <a:off x="7153499" y="1574112"/>
            <a:ext cx="3168208" cy="400110"/>
          </a:xfrm>
          <a:prstGeom prst="rect">
            <a:avLst/>
          </a:prstGeom>
          <a:noFill/>
        </p:spPr>
        <p:txBody>
          <a:bodyPr wrap="square">
            <a:spAutoFit/>
          </a:bodyPr>
          <a:lstStyle/>
          <a:p>
            <a:r>
              <a:rPr lang="zh-CN" altLang="en-US" sz="2000" b="1" dirty="0"/>
              <a:t>解决办法</a:t>
            </a:r>
          </a:p>
        </p:txBody>
      </p:sp>
      <p:sp>
        <p:nvSpPr>
          <p:cNvPr id="38" name="文本框 37">
            <a:extLst>
              <a:ext uri="{FF2B5EF4-FFF2-40B4-BE49-F238E27FC236}">
                <a16:creationId xmlns:a16="http://schemas.microsoft.com/office/drawing/2014/main" id="{42A44560-263B-229D-89D8-5CCF27CFB9A1}"/>
              </a:ext>
            </a:extLst>
          </p:cNvPr>
          <p:cNvSpPr txBox="1"/>
          <p:nvPr/>
        </p:nvSpPr>
        <p:spPr>
          <a:xfrm>
            <a:off x="5988716" y="2092981"/>
            <a:ext cx="4217528" cy="2828147"/>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sz="1200" dirty="0"/>
              <a:t>在老师的讲解帮助下，了解到获取元素时</a:t>
            </a:r>
            <a:r>
              <a:rPr lang="en-US" altLang="zh-CN" sz="1200" b="0" dirty="0" err="1">
                <a:solidFill>
                  <a:srgbClr val="6A9955"/>
                </a:solidFill>
                <a:effectLst/>
                <a:latin typeface="Consolas" panose="020B0609020204030204" pitchFamily="49" charset="0"/>
              </a:rPr>
              <a:t>document.querySelectorAll</a:t>
            </a:r>
            <a:r>
              <a:rPr lang="zh-CN" altLang="en-US" sz="1200" b="0" dirty="0">
                <a:solidFill>
                  <a:srgbClr val="6A9955"/>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document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getElementsByClassName</a:t>
            </a:r>
            <a:r>
              <a:rPr lang="en-US" altLang="zh-CN" sz="1200" b="0" dirty="0">
                <a:solidFill>
                  <a:srgbClr val="DCDCAA"/>
                </a:solidFill>
                <a:effectLst/>
                <a:latin typeface="Consolas" panose="020B0609020204030204" pitchFamily="49" charset="0"/>
              </a:rPr>
              <a:t> </a:t>
            </a:r>
            <a:r>
              <a:rPr lang="zh-CN" altLang="en-US" sz="1200" b="0" dirty="0">
                <a:effectLst/>
                <a:latin typeface="Consolas" panose="020B0609020204030204" pitchFamily="49" charset="0"/>
              </a:rPr>
              <a:t>两者方法获取元素时有差异</a:t>
            </a:r>
            <a:r>
              <a:rPr lang="zh-CN" altLang="en-US" sz="1200" b="0" dirty="0">
                <a:solidFill>
                  <a:srgbClr val="DCDCAA"/>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document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getElementsByClassName</a:t>
            </a:r>
            <a:r>
              <a:rPr lang="zh-CN" altLang="en-US" sz="1200" b="0" dirty="0">
                <a:effectLst/>
                <a:latin typeface="Consolas" panose="020B0609020204030204" pitchFamily="49" charset="0"/>
              </a:rPr>
              <a:t>获取元素时其伪数组的长度也在动态变化，而</a:t>
            </a:r>
            <a:r>
              <a:rPr lang="en-US" altLang="zh-CN" sz="1200" b="0" dirty="0">
                <a:effectLst/>
                <a:latin typeface="Consolas" panose="020B0609020204030204" pitchFamily="49" charset="0"/>
              </a:rPr>
              <a:t> </a:t>
            </a:r>
            <a:r>
              <a:rPr lang="en-US" altLang="zh-CN" sz="1200" b="0" dirty="0" err="1">
                <a:solidFill>
                  <a:srgbClr val="6A9955"/>
                </a:solidFill>
                <a:effectLst/>
                <a:latin typeface="Consolas" panose="020B0609020204030204" pitchFamily="49" charset="0"/>
              </a:rPr>
              <a:t>document.querySelectorAll</a:t>
            </a:r>
            <a:r>
              <a:rPr lang="zh-CN" altLang="en-US" sz="1200" b="0" dirty="0">
                <a:effectLst/>
                <a:latin typeface="Consolas" panose="020B0609020204030204" pitchFamily="49" charset="0"/>
              </a:rPr>
              <a:t>是静态变化，不会随着循环减少长度，改用此方法即可避免元素删除不完全的情况</a:t>
            </a:r>
            <a:endParaRPr lang="en-US" altLang="zh-CN" sz="1200" b="0" dirty="0">
              <a:effectLst/>
              <a:latin typeface="Consolas" panose="020B0609020204030204" pitchFamily="49" charset="0"/>
            </a:endParaRPr>
          </a:p>
          <a:p>
            <a:pPr marL="285750" indent="-285750">
              <a:lnSpc>
                <a:spcPct val="150000"/>
              </a:lnSpc>
              <a:buFont typeface="Wingdings" panose="05000000000000000000" pitchFamily="2" charset="2"/>
              <a:buChar char="ü"/>
            </a:pPr>
            <a:endParaRPr lang="en-US" altLang="zh-CN" sz="1200" b="0" dirty="0">
              <a:solidFill>
                <a:srgbClr val="D4D4D4"/>
              </a:solidFill>
              <a:effectLst/>
              <a:latin typeface="Consolas" panose="020B0609020204030204" pitchFamily="49" charset="0"/>
            </a:endParaRPr>
          </a:p>
          <a:p>
            <a:pPr marL="285750" indent="-285750">
              <a:lnSpc>
                <a:spcPct val="150000"/>
              </a:lnSpc>
              <a:buFont typeface="Wingdings" panose="05000000000000000000" pitchFamily="2" charset="2"/>
              <a:buChar char="ü"/>
            </a:pPr>
            <a:endParaRPr lang="en-US" altLang="zh-CN" sz="1200" dirty="0"/>
          </a:p>
        </p:txBody>
      </p:sp>
      <p:sp>
        <p:nvSpPr>
          <p:cNvPr id="39" name="文本框 38">
            <a:extLst>
              <a:ext uri="{FF2B5EF4-FFF2-40B4-BE49-F238E27FC236}">
                <a16:creationId xmlns:a16="http://schemas.microsoft.com/office/drawing/2014/main" id="{FA95AA42-778F-7088-3DBE-1F609B97633B}"/>
              </a:ext>
            </a:extLst>
          </p:cNvPr>
          <p:cNvSpPr txBox="1"/>
          <p:nvPr/>
        </p:nvSpPr>
        <p:spPr>
          <a:xfrm>
            <a:off x="6007768" y="5603401"/>
            <a:ext cx="4371420" cy="889154"/>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sz="1200" dirty="0"/>
              <a:t>通过和同学探讨，明白可创建新的元素对象添加到对应的对象中，再调用创建函数，渲染左右侧页面即可，代码的繁冗率较低</a:t>
            </a:r>
            <a:endParaRPr lang="en-US" altLang="zh-CN" sz="1200" dirty="0"/>
          </a:p>
        </p:txBody>
      </p:sp>
      <p:sp>
        <p:nvSpPr>
          <p:cNvPr id="40" name="文本框 39">
            <a:extLst>
              <a:ext uri="{FF2B5EF4-FFF2-40B4-BE49-F238E27FC236}">
                <a16:creationId xmlns:a16="http://schemas.microsoft.com/office/drawing/2014/main" id="{739604A6-6D92-D3C8-81B6-4B6B78BB03B5}"/>
              </a:ext>
            </a:extLst>
          </p:cNvPr>
          <p:cNvSpPr txBox="1"/>
          <p:nvPr/>
        </p:nvSpPr>
        <p:spPr>
          <a:xfrm>
            <a:off x="5988716" y="4553857"/>
            <a:ext cx="4371420" cy="890372"/>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sz="1200" dirty="0"/>
              <a:t>通过老师的讲解，需要删除数组中的当前项，并且将当前的索引值也动态的减少，使用元素的</a:t>
            </a:r>
            <a:r>
              <a:rPr lang="en-US" altLang="zh-CN" sz="1200" dirty="0"/>
              <a:t>display</a:t>
            </a:r>
            <a:r>
              <a:rPr lang="zh-CN" altLang="en-US" sz="1200" dirty="0"/>
              <a:t>方法隐藏该元素，即可在删除元素的同时让右侧内容动态的显示和隐藏</a:t>
            </a:r>
            <a:endParaRPr lang="en-US" altLang="zh-CN" sz="1200" dirty="0"/>
          </a:p>
        </p:txBody>
      </p:sp>
      <p:sp>
        <p:nvSpPr>
          <p:cNvPr id="41" name="文本框 40">
            <a:extLst>
              <a:ext uri="{FF2B5EF4-FFF2-40B4-BE49-F238E27FC236}">
                <a16:creationId xmlns:a16="http://schemas.microsoft.com/office/drawing/2014/main" id="{883C58E0-75BB-6A60-8B84-5484F2034712}"/>
              </a:ext>
            </a:extLst>
          </p:cNvPr>
          <p:cNvSpPr txBox="1"/>
          <p:nvPr/>
        </p:nvSpPr>
        <p:spPr>
          <a:xfrm>
            <a:off x="907528" y="2355232"/>
            <a:ext cx="4371420" cy="889154"/>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sz="1200" dirty="0"/>
              <a:t>在实现新增元素添加到数组对象功能时，删除不完全数组中存有的元素，总是重复添加已有的元素，以及左右两侧页面没有动态变化。</a:t>
            </a:r>
            <a:endParaRPr lang="en-US" altLang="zh-CN" sz="1200" dirty="0"/>
          </a:p>
        </p:txBody>
      </p:sp>
    </p:spTree>
    <p:extLst>
      <p:ext uri="{BB962C8B-B14F-4D97-AF65-F5344CB8AC3E}">
        <p14:creationId xmlns:p14="http://schemas.microsoft.com/office/powerpoint/2010/main" val="150256219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任意多边形: 形状 513">
            <a:extLst>
              <a:ext uri="{FF2B5EF4-FFF2-40B4-BE49-F238E27FC236}">
                <a16:creationId xmlns:a16="http://schemas.microsoft.com/office/drawing/2014/main" id="{E89AB5CE-10FC-96B6-70FC-AD247992D337}"/>
              </a:ext>
            </a:extLst>
          </p:cNvPr>
          <p:cNvSpPr/>
          <p:nvPr/>
        </p:nvSpPr>
        <p:spPr>
          <a:xfrm>
            <a:off x="1306900" y="662045"/>
            <a:ext cx="9865838" cy="5468012"/>
          </a:xfrm>
          <a:custGeom>
            <a:avLst/>
            <a:gdLst>
              <a:gd name="connsiteX0" fmla="*/ 5120752 w 10482297"/>
              <a:gd name="connsiteY0" fmla="*/ 4546276 h 5809679"/>
              <a:gd name="connsiteX1" fmla="*/ 5119421 w 10482297"/>
              <a:gd name="connsiteY1" fmla="*/ 4549911 h 5809679"/>
              <a:gd name="connsiteX2" fmla="*/ 5122184 w 10482297"/>
              <a:gd name="connsiteY2" fmla="*/ 4550189 h 5809679"/>
              <a:gd name="connsiteX3" fmla="*/ 2242659 w 10482297"/>
              <a:gd name="connsiteY3" fmla="*/ 0 h 5809679"/>
              <a:gd name="connsiteX4" fmla="*/ 2911684 w 10482297"/>
              <a:gd name="connsiteY4" fmla="*/ 355718 h 5809679"/>
              <a:gd name="connsiteX5" fmla="*/ 2984726 w 10482297"/>
              <a:gd name="connsiteY5" fmla="*/ 490289 h 5809679"/>
              <a:gd name="connsiteX6" fmla="*/ 3070169 w 10482297"/>
              <a:gd name="connsiteY6" fmla="*/ 412634 h 5809679"/>
              <a:gd name="connsiteX7" fmla="*/ 4043445 w 10482297"/>
              <a:gd name="connsiteY7" fmla="*/ 63236 h 5809679"/>
              <a:gd name="connsiteX8" fmla="*/ 5138283 w 10482297"/>
              <a:gd name="connsiteY8" fmla="*/ 524445 h 5809679"/>
              <a:gd name="connsiteX9" fmla="*/ 5167660 w 10482297"/>
              <a:gd name="connsiteY9" fmla="*/ 559617 h 5809679"/>
              <a:gd name="connsiteX10" fmla="*/ 5181664 w 10482297"/>
              <a:gd name="connsiteY10" fmla="*/ 533816 h 5809679"/>
              <a:gd name="connsiteX11" fmla="*/ 5795057 w 10482297"/>
              <a:gd name="connsiteY11" fmla="*/ 207677 h 5809679"/>
              <a:gd name="connsiteX12" fmla="*/ 6476653 w 10482297"/>
              <a:gd name="connsiteY12" fmla="*/ 659469 h 5809679"/>
              <a:gd name="connsiteX13" fmla="*/ 6511386 w 10482297"/>
              <a:gd name="connsiteY13" fmla="*/ 771361 h 5809679"/>
              <a:gd name="connsiteX14" fmla="*/ 6537249 w 10482297"/>
              <a:gd name="connsiteY14" fmla="*/ 744234 h 5809679"/>
              <a:gd name="connsiteX15" fmla="*/ 7703865 w 10482297"/>
              <a:gd name="connsiteY15" fmla="*/ 293496 h 5809679"/>
              <a:gd name="connsiteX16" fmla="*/ 9142605 w 10482297"/>
              <a:gd name="connsiteY16" fmla="*/ 1058468 h 5809679"/>
              <a:gd name="connsiteX17" fmla="*/ 9158643 w 10482297"/>
              <a:gd name="connsiteY17" fmla="*/ 1084868 h 5809679"/>
              <a:gd name="connsiteX18" fmla="*/ 9256796 w 10482297"/>
              <a:gd name="connsiteY18" fmla="*/ 1031592 h 5809679"/>
              <a:gd name="connsiteX19" fmla="*/ 9575060 w 10482297"/>
              <a:gd name="connsiteY19" fmla="*/ 967337 h 5809679"/>
              <a:gd name="connsiteX20" fmla="*/ 10392703 w 10482297"/>
              <a:gd name="connsiteY20" fmla="*/ 1784980 h 5809679"/>
              <a:gd name="connsiteX21" fmla="*/ 9893324 w 10482297"/>
              <a:gd name="connsiteY21" fmla="*/ 2538369 h 5809679"/>
              <a:gd name="connsiteX22" fmla="*/ 9852189 w 10482297"/>
              <a:gd name="connsiteY22" fmla="*/ 2553424 h 5809679"/>
              <a:gd name="connsiteX23" fmla="*/ 9908138 w 10482297"/>
              <a:gd name="connsiteY23" fmla="*/ 2580377 h 5809679"/>
              <a:gd name="connsiteX24" fmla="*/ 10482297 w 10482297"/>
              <a:gd name="connsiteY24" fmla="*/ 3545066 h 5809679"/>
              <a:gd name="connsiteX25" fmla="*/ 9711438 w 10482297"/>
              <a:gd name="connsiteY25" fmla="*/ 4592847 h 5809679"/>
              <a:gd name="connsiteX26" fmla="*/ 9640520 w 10482297"/>
              <a:gd name="connsiteY26" fmla="*/ 4611082 h 5809679"/>
              <a:gd name="connsiteX27" fmla="*/ 9638595 w 10482297"/>
              <a:gd name="connsiteY27" fmla="*/ 4623691 h 5809679"/>
              <a:gd name="connsiteX28" fmla="*/ 8183437 w 10482297"/>
              <a:gd name="connsiteY28" fmla="*/ 5809679 h 5809679"/>
              <a:gd name="connsiteX29" fmla="*/ 7037280 w 10482297"/>
              <a:gd name="connsiteY29" fmla="*/ 5269155 h 5809679"/>
              <a:gd name="connsiteX30" fmla="*/ 6955512 w 10482297"/>
              <a:gd name="connsiteY30" fmla="*/ 5159807 h 5809679"/>
              <a:gd name="connsiteX31" fmla="*/ 6902247 w 10482297"/>
              <a:gd name="connsiteY31" fmla="*/ 5192166 h 5809679"/>
              <a:gd name="connsiteX32" fmla="*/ 6297932 w 10482297"/>
              <a:gd name="connsiteY32" fmla="*/ 5345184 h 5809679"/>
              <a:gd name="connsiteX33" fmla="*/ 5693617 w 10482297"/>
              <a:gd name="connsiteY33" fmla="*/ 5192166 h 5809679"/>
              <a:gd name="connsiteX34" fmla="*/ 5604411 w 10482297"/>
              <a:gd name="connsiteY34" fmla="*/ 5137972 h 5809679"/>
              <a:gd name="connsiteX35" fmla="*/ 5592288 w 10482297"/>
              <a:gd name="connsiteY35" fmla="*/ 5258232 h 5809679"/>
              <a:gd name="connsiteX36" fmla="*/ 5005377 w 10482297"/>
              <a:gd name="connsiteY36" fmla="*/ 5736578 h 5809679"/>
              <a:gd name="connsiteX37" fmla="*/ 4508609 w 10482297"/>
              <a:gd name="connsiteY37" fmla="*/ 5472449 h 5809679"/>
              <a:gd name="connsiteX38" fmla="*/ 4457901 w 10482297"/>
              <a:gd name="connsiteY38" fmla="*/ 5379027 h 5809679"/>
              <a:gd name="connsiteX39" fmla="*/ 4316024 w 10482297"/>
              <a:gd name="connsiteY39" fmla="*/ 5465220 h 5809679"/>
              <a:gd name="connsiteX40" fmla="*/ 3474767 w 10482297"/>
              <a:gd name="connsiteY40" fmla="*/ 5678234 h 5809679"/>
              <a:gd name="connsiteX41" fmla="*/ 2352127 w 10482297"/>
              <a:gd name="connsiteY41" fmla="*/ 5275216 h 5809679"/>
              <a:gd name="connsiteX42" fmla="*/ 2235471 w 10482297"/>
              <a:gd name="connsiteY42" fmla="*/ 5169193 h 5809679"/>
              <a:gd name="connsiteX43" fmla="*/ 2214536 w 10482297"/>
              <a:gd name="connsiteY43" fmla="*/ 5179278 h 5809679"/>
              <a:gd name="connsiteX44" fmla="*/ 1691574 w 10482297"/>
              <a:gd name="connsiteY44" fmla="*/ 5284859 h 5809679"/>
              <a:gd name="connsiteX45" fmla="*/ 348046 w 10482297"/>
              <a:gd name="connsiteY45" fmla="*/ 3941331 h 5809679"/>
              <a:gd name="connsiteX46" fmla="*/ 354983 w 10482297"/>
              <a:gd name="connsiteY46" fmla="*/ 3803963 h 5809679"/>
              <a:gd name="connsiteX47" fmla="*/ 366680 w 10482297"/>
              <a:gd name="connsiteY47" fmla="*/ 3727320 h 5809679"/>
              <a:gd name="connsiteX48" fmla="*/ 301722 w 10482297"/>
              <a:gd name="connsiteY48" fmla="*/ 3692062 h 5809679"/>
              <a:gd name="connsiteX49" fmla="*/ 0 w 10482297"/>
              <a:gd name="connsiteY49" fmla="*/ 3124592 h 5809679"/>
              <a:gd name="connsiteX50" fmla="*/ 301722 w 10482297"/>
              <a:gd name="connsiteY50" fmla="*/ 2557123 h 5809679"/>
              <a:gd name="connsiteX51" fmla="*/ 361509 w 10482297"/>
              <a:gd name="connsiteY51" fmla="*/ 2524671 h 5809679"/>
              <a:gd name="connsiteX52" fmla="*/ 329822 w 10482297"/>
              <a:gd name="connsiteY52" fmla="*/ 2438097 h 5809679"/>
              <a:gd name="connsiteX53" fmla="*/ 261995 w 10482297"/>
              <a:gd name="connsiteY53" fmla="*/ 1989466 h 5809679"/>
              <a:gd name="connsiteX54" fmla="*/ 1466611 w 10482297"/>
              <a:gd name="connsiteY54" fmla="*/ 511454 h 5809679"/>
              <a:gd name="connsiteX55" fmla="*/ 1493934 w 10482297"/>
              <a:gd name="connsiteY55" fmla="*/ 507284 h 5809679"/>
              <a:gd name="connsiteX56" fmla="*/ 1499247 w 10482297"/>
              <a:gd name="connsiteY56" fmla="*/ 492767 h 5809679"/>
              <a:gd name="connsiteX57" fmla="*/ 2242659 w 10482297"/>
              <a:gd name="connsiteY57" fmla="*/ 0 h 58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482297" h="5809679">
                <a:moveTo>
                  <a:pt x="5120752" y="4546276"/>
                </a:moveTo>
                <a:lnTo>
                  <a:pt x="5119421" y="4549911"/>
                </a:lnTo>
                <a:lnTo>
                  <a:pt x="5122184" y="4550189"/>
                </a:lnTo>
                <a:close/>
                <a:moveTo>
                  <a:pt x="2242659" y="0"/>
                </a:moveTo>
                <a:cubicBezTo>
                  <a:pt x="2521154" y="0"/>
                  <a:pt x="2766693" y="141103"/>
                  <a:pt x="2911684" y="355718"/>
                </a:cubicBezTo>
                <a:lnTo>
                  <a:pt x="2984726" y="490289"/>
                </a:lnTo>
                <a:lnTo>
                  <a:pt x="3070169" y="412634"/>
                </a:lnTo>
                <a:cubicBezTo>
                  <a:pt x="3334657" y="194358"/>
                  <a:pt x="3673738" y="63236"/>
                  <a:pt x="4043445" y="63236"/>
                </a:cubicBezTo>
                <a:cubicBezTo>
                  <a:pt x="4472569" y="63236"/>
                  <a:pt x="4860434" y="239891"/>
                  <a:pt x="5138283" y="524445"/>
                </a:cubicBezTo>
                <a:lnTo>
                  <a:pt x="5167660" y="559617"/>
                </a:lnTo>
                <a:lnTo>
                  <a:pt x="5181664" y="533816"/>
                </a:lnTo>
                <a:cubicBezTo>
                  <a:pt x="5314598" y="337047"/>
                  <a:pt x="5539720" y="207677"/>
                  <a:pt x="5795057" y="207677"/>
                </a:cubicBezTo>
                <a:cubicBezTo>
                  <a:pt x="6101462" y="207677"/>
                  <a:pt x="6364356" y="393970"/>
                  <a:pt x="6476653" y="659469"/>
                </a:cubicBezTo>
                <a:lnTo>
                  <a:pt x="6511386" y="771361"/>
                </a:lnTo>
                <a:lnTo>
                  <a:pt x="6537249" y="744234"/>
                </a:lnTo>
                <a:cubicBezTo>
                  <a:pt x="6845374" y="464183"/>
                  <a:pt x="7254687" y="293496"/>
                  <a:pt x="7703865" y="293496"/>
                </a:cubicBezTo>
                <a:cubicBezTo>
                  <a:pt x="8302770" y="293496"/>
                  <a:pt x="8830802" y="596939"/>
                  <a:pt x="9142605" y="1058468"/>
                </a:cubicBezTo>
                <a:lnTo>
                  <a:pt x="9158643" y="1084868"/>
                </a:lnTo>
                <a:lnTo>
                  <a:pt x="9256796" y="1031592"/>
                </a:lnTo>
                <a:cubicBezTo>
                  <a:pt x="9354618" y="990217"/>
                  <a:pt x="9462167" y="967337"/>
                  <a:pt x="9575060" y="967337"/>
                </a:cubicBezTo>
                <a:cubicBezTo>
                  <a:pt x="10026632" y="967337"/>
                  <a:pt x="10392703" y="1333408"/>
                  <a:pt x="10392703" y="1784980"/>
                </a:cubicBezTo>
                <a:cubicBezTo>
                  <a:pt x="10392703" y="2123659"/>
                  <a:pt x="10186788" y="2414244"/>
                  <a:pt x="9893324" y="2538369"/>
                </a:cubicBezTo>
                <a:lnTo>
                  <a:pt x="9852189" y="2553424"/>
                </a:lnTo>
                <a:lnTo>
                  <a:pt x="9908138" y="2580377"/>
                </a:lnTo>
                <a:cubicBezTo>
                  <a:pt x="10250133" y="2766159"/>
                  <a:pt x="10482297" y="3128500"/>
                  <a:pt x="10482297" y="3545066"/>
                </a:cubicBezTo>
                <a:cubicBezTo>
                  <a:pt x="10482297" y="4037371"/>
                  <a:pt x="10158035" y="4453941"/>
                  <a:pt x="9711438" y="4592847"/>
                </a:cubicBezTo>
                <a:lnTo>
                  <a:pt x="9640520" y="4611082"/>
                </a:lnTo>
                <a:lnTo>
                  <a:pt x="9638595" y="4623691"/>
                </a:lnTo>
                <a:cubicBezTo>
                  <a:pt x="9500093" y="5300533"/>
                  <a:pt x="8901224" y="5809679"/>
                  <a:pt x="8183437" y="5809679"/>
                </a:cubicBezTo>
                <a:cubicBezTo>
                  <a:pt x="7722003" y="5809679"/>
                  <a:pt x="7309713" y="5599267"/>
                  <a:pt x="7037280" y="5269155"/>
                </a:cubicBezTo>
                <a:lnTo>
                  <a:pt x="6955512" y="5159807"/>
                </a:lnTo>
                <a:lnTo>
                  <a:pt x="6902247" y="5192166"/>
                </a:lnTo>
                <a:cubicBezTo>
                  <a:pt x="6722607" y="5289753"/>
                  <a:pt x="6516743" y="5345184"/>
                  <a:pt x="6297932" y="5345184"/>
                </a:cubicBezTo>
                <a:cubicBezTo>
                  <a:pt x="6079122" y="5345184"/>
                  <a:pt x="5873258" y="5289753"/>
                  <a:pt x="5693617" y="5192166"/>
                </a:cubicBezTo>
                <a:lnTo>
                  <a:pt x="5604411" y="5137972"/>
                </a:lnTo>
                <a:lnTo>
                  <a:pt x="5592288" y="5258232"/>
                </a:lnTo>
                <a:cubicBezTo>
                  <a:pt x="5536426" y="5531224"/>
                  <a:pt x="5294883" y="5736578"/>
                  <a:pt x="5005377" y="5736578"/>
                </a:cubicBezTo>
                <a:cubicBezTo>
                  <a:pt x="4798587" y="5736578"/>
                  <a:pt x="4616268" y="5631806"/>
                  <a:pt x="4508609" y="5472449"/>
                </a:cubicBezTo>
                <a:lnTo>
                  <a:pt x="4457901" y="5379027"/>
                </a:lnTo>
                <a:lnTo>
                  <a:pt x="4316024" y="5465220"/>
                </a:lnTo>
                <a:cubicBezTo>
                  <a:pt x="4065949" y="5601069"/>
                  <a:pt x="3779370" y="5678234"/>
                  <a:pt x="3474767" y="5678234"/>
                </a:cubicBezTo>
                <a:cubicBezTo>
                  <a:pt x="3048325" y="5678234"/>
                  <a:pt x="2657206" y="5526990"/>
                  <a:pt x="2352127" y="5275216"/>
                </a:cubicBezTo>
                <a:lnTo>
                  <a:pt x="2235471" y="5169193"/>
                </a:lnTo>
                <a:lnTo>
                  <a:pt x="2214536" y="5179278"/>
                </a:lnTo>
                <a:cubicBezTo>
                  <a:pt x="2053798" y="5247264"/>
                  <a:pt x="1877077" y="5284859"/>
                  <a:pt x="1691574" y="5284859"/>
                </a:cubicBezTo>
                <a:cubicBezTo>
                  <a:pt x="949564" y="5284859"/>
                  <a:pt x="348046" y="4683341"/>
                  <a:pt x="348046" y="3941331"/>
                </a:cubicBezTo>
                <a:cubicBezTo>
                  <a:pt x="348046" y="3894956"/>
                  <a:pt x="350396" y="3849129"/>
                  <a:pt x="354983" y="3803963"/>
                </a:cubicBezTo>
                <a:lnTo>
                  <a:pt x="366680" y="3727320"/>
                </a:lnTo>
                <a:lnTo>
                  <a:pt x="301722" y="3692062"/>
                </a:lnTo>
                <a:cubicBezTo>
                  <a:pt x="119685" y="3569080"/>
                  <a:pt x="0" y="3360813"/>
                  <a:pt x="0" y="3124592"/>
                </a:cubicBezTo>
                <a:cubicBezTo>
                  <a:pt x="0" y="2888372"/>
                  <a:pt x="119685" y="2680105"/>
                  <a:pt x="301722" y="2557123"/>
                </a:cubicBezTo>
                <a:lnTo>
                  <a:pt x="361509" y="2524671"/>
                </a:lnTo>
                <a:lnTo>
                  <a:pt x="329822" y="2438097"/>
                </a:lnTo>
                <a:cubicBezTo>
                  <a:pt x="285742" y="2296374"/>
                  <a:pt x="261995" y="2145693"/>
                  <a:pt x="261995" y="1989466"/>
                </a:cubicBezTo>
                <a:cubicBezTo>
                  <a:pt x="261995" y="1260407"/>
                  <a:pt x="779138" y="652131"/>
                  <a:pt x="1466611" y="511454"/>
                </a:cubicBezTo>
                <a:lnTo>
                  <a:pt x="1493934" y="507284"/>
                </a:lnTo>
                <a:lnTo>
                  <a:pt x="1499247" y="492767"/>
                </a:lnTo>
                <a:cubicBezTo>
                  <a:pt x="1621728" y="203189"/>
                  <a:pt x="1908465" y="0"/>
                  <a:pt x="2242659" y="0"/>
                </a:cubicBezTo>
                <a:close/>
              </a:path>
            </a:pathLst>
          </a:custGeom>
          <a:solidFill>
            <a:schemeClr val="bg1"/>
          </a:solidFill>
          <a:ln w="12700" cmpd="sng">
            <a:solidFill>
              <a:srgbClr val="0276F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TextBox 7">
            <a:extLst>
              <a:ext uri="{FF2B5EF4-FFF2-40B4-BE49-F238E27FC236}">
                <a16:creationId xmlns:a16="http://schemas.microsoft.com/office/drawing/2014/main" id="{0B314FAB-61B0-629F-10C5-267B3BD5D2D8}"/>
              </a:ext>
            </a:extLst>
          </p:cNvPr>
          <p:cNvSpPr txBox="1"/>
          <p:nvPr/>
        </p:nvSpPr>
        <p:spPr>
          <a:xfrm>
            <a:off x="2596770" y="810829"/>
            <a:ext cx="6793848" cy="5386090"/>
          </a:xfrm>
          <a:prstGeom prst="rect">
            <a:avLst/>
          </a:prstGeom>
          <a:noFill/>
        </p:spPr>
        <p:txBody>
          <a:bodyPr wrap="none" rtlCol="0">
            <a:spAutoFit/>
          </a:bodyPr>
          <a:lstStyle/>
          <a:p>
            <a:pPr algn="ctr" defTabSz="914377"/>
            <a:r>
              <a:rPr lang="en-US" altLang="zh-CN" sz="34400" b="1" dirty="0">
                <a:gradFill>
                  <a:gsLst>
                    <a:gs pos="0">
                      <a:srgbClr val="4D4D4D">
                        <a:alpha val="0"/>
                      </a:srgbClr>
                    </a:gs>
                    <a:gs pos="100000">
                      <a:schemeClr val="bg1">
                        <a:lumMod val="75000"/>
                        <a:alpha val="27000"/>
                      </a:schemeClr>
                    </a:gs>
                  </a:gsLst>
                  <a:lin ang="5400000" scaled="1"/>
                </a:gradFill>
                <a:latin typeface="HarmonyOS Sans SC Black" panose="00000A00000000000000" pitchFamily="2" charset="-122"/>
                <a:ea typeface="HarmonyOS Sans SC Black" panose="00000A00000000000000" pitchFamily="2" charset="-122"/>
                <a:cs typeface="阿里巴巴普惠体 2.0 115 Black" panose="00020600040101010101" pitchFamily="18" charset="-122"/>
                <a:sym typeface="+mn-lt"/>
              </a:rPr>
              <a:t>0 4</a:t>
            </a:r>
            <a:endParaRPr lang="zh-CN" altLang="en-US" sz="34400" b="1" dirty="0">
              <a:gradFill>
                <a:gsLst>
                  <a:gs pos="0">
                    <a:srgbClr val="4D4D4D">
                      <a:alpha val="0"/>
                    </a:srgbClr>
                  </a:gs>
                  <a:gs pos="100000">
                    <a:schemeClr val="bg1">
                      <a:lumMod val="75000"/>
                      <a:alpha val="27000"/>
                    </a:schemeClr>
                  </a:gs>
                </a:gsLst>
                <a:lin ang="5400000" scaled="1"/>
              </a:gradFill>
              <a:latin typeface="HarmonyOS Sans SC Black" panose="00000A00000000000000" pitchFamily="2" charset="-122"/>
              <a:ea typeface="HarmonyOS Sans SC Black" panose="00000A00000000000000" pitchFamily="2" charset="-122"/>
              <a:cs typeface="阿里巴巴普惠体 2.0 115 Black" panose="00020600040101010101" pitchFamily="18" charset="-122"/>
              <a:sym typeface="+mn-lt"/>
            </a:endParaRPr>
          </a:p>
        </p:txBody>
      </p:sp>
      <p:grpSp>
        <p:nvGrpSpPr>
          <p:cNvPr id="22" name="图形 4">
            <a:extLst>
              <a:ext uri="{FF2B5EF4-FFF2-40B4-BE49-F238E27FC236}">
                <a16:creationId xmlns:a16="http://schemas.microsoft.com/office/drawing/2014/main" id="{F1343FF7-9A4D-85EE-FBBE-38599750C539}"/>
              </a:ext>
            </a:extLst>
          </p:cNvPr>
          <p:cNvGrpSpPr/>
          <p:nvPr/>
        </p:nvGrpSpPr>
        <p:grpSpPr>
          <a:xfrm>
            <a:off x="486899" y="558275"/>
            <a:ext cx="1857528" cy="1887911"/>
            <a:chOff x="10020071" y="4548749"/>
            <a:chExt cx="861987" cy="876086"/>
          </a:xfrm>
        </p:grpSpPr>
        <p:sp>
          <p:nvSpPr>
            <p:cNvPr id="23" name="任意多边形: 形状 22">
              <a:extLst>
                <a:ext uri="{FF2B5EF4-FFF2-40B4-BE49-F238E27FC236}">
                  <a16:creationId xmlns:a16="http://schemas.microsoft.com/office/drawing/2014/main" id="{77033A12-E871-12DF-82E2-50BDB57696B3}"/>
                </a:ext>
              </a:extLst>
            </p:cNvPr>
            <p:cNvSpPr/>
            <p:nvPr/>
          </p:nvSpPr>
          <p:spPr>
            <a:xfrm>
              <a:off x="10051555" y="4569323"/>
              <a:ext cx="830503" cy="855512"/>
            </a:xfrm>
            <a:custGeom>
              <a:avLst/>
              <a:gdLst>
                <a:gd name="connsiteX0" fmla="*/ 148162 w 830503"/>
                <a:gd name="connsiteY0" fmla="*/ 855513 h 855512"/>
                <a:gd name="connsiteX1" fmla="*/ 747591 w 830503"/>
                <a:gd name="connsiteY1" fmla="*/ 729891 h 855512"/>
                <a:gd name="connsiteX2" fmla="*/ 792224 w 830503"/>
                <a:gd name="connsiteY2" fmla="*/ 649167 h 855512"/>
                <a:gd name="connsiteX3" fmla="*/ 830504 w 830503"/>
                <a:gd name="connsiteY3" fmla="*/ 580724 h 855512"/>
                <a:gd name="connsiteX4" fmla="*/ 829989 w 830503"/>
                <a:gd name="connsiteY4" fmla="*/ 580878 h 855512"/>
                <a:gd name="connsiteX5" fmla="*/ 830390 w 830503"/>
                <a:gd name="connsiteY5" fmla="*/ 580158 h 855512"/>
                <a:gd name="connsiteX6" fmla="*/ 708803 w 830503"/>
                <a:gd name="connsiteY6" fmla="*/ 0 h 855512"/>
                <a:gd name="connsiteX7" fmla="*/ 0 w 830503"/>
                <a:gd name="connsiteY7" fmla="*/ 148544 h 85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0503" h="855512">
                  <a:moveTo>
                    <a:pt x="148162" y="855513"/>
                  </a:moveTo>
                  <a:lnTo>
                    <a:pt x="747591" y="729891"/>
                  </a:lnTo>
                  <a:lnTo>
                    <a:pt x="792224" y="649167"/>
                  </a:lnTo>
                  <a:lnTo>
                    <a:pt x="830504" y="580724"/>
                  </a:lnTo>
                  <a:lnTo>
                    <a:pt x="829989" y="580878"/>
                  </a:lnTo>
                  <a:lnTo>
                    <a:pt x="830390" y="580158"/>
                  </a:lnTo>
                  <a:lnTo>
                    <a:pt x="708803" y="0"/>
                  </a:lnTo>
                  <a:lnTo>
                    <a:pt x="0" y="148544"/>
                  </a:lnTo>
                  <a:close/>
                </a:path>
              </a:pathLst>
            </a:custGeom>
            <a:solidFill>
              <a:srgbClr val="B3B3B3">
                <a:alpha val="60000"/>
              </a:srgbClr>
            </a:solidFill>
            <a:ln w="5715" cap="flat">
              <a:noFill/>
              <a:prstDash val="solid"/>
              <a:miter/>
            </a:ln>
          </p:spPr>
          <p:txBody>
            <a:bodyPr rtlCol="0" anchor="ctr"/>
            <a:lstStyle/>
            <a:p>
              <a:endParaRPr lang="zh-CN" altLang="en-US"/>
            </a:p>
          </p:txBody>
        </p:sp>
        <p:grpSp>
          <p:nvGrpSpPr>
            <p:cNvPr id="24" name="图形 4">
              <a:extLst>
                <a:ext uri="{FF2B5EF4-FFF2-40B4-BE49-F238E27FC236}">
                  <a16:creationId xmlns:a16="http://schemas.microsoft.com/office/drawing/2014/main" id="{9ED512F9-25E2-F825-2DA6-A521C4D1E2E9}"/>
                </a:ext>
              </a:extLst>
            </p:cNvPr>
            <p:cNvGrpSpPr/>
            <p:nvPr/>
          </p:nvGrpSpPr>
          <p:grpSpPr>
            <a:xfrm>
              <a:off x="10020071" y="4548749"/>
              <a:ext cx="830504" cy="855512"/>
              <a:chOff x="10020071" y="4548749"/>
              <a:chExt cx="830504" cy="855512"/>
            </a:xfrm>
          </p:grpSpPr>
          <p:sp>
            <p:nvSpPr>
              <p:cNvPr id="25" name="任意多边形: 形状 24">
                <a:extLst>
                  <a:ext uri="{FF2B5EF4-FFF2-40B4-BE49-F238E27FC236}">
                    <a16:creationId xmlns:a16="http://schemas.microsoft.com/office/drawing/2014/main" id="{271E34CD-D818-1FE5-6402-5C17DA25B409}"/>
                  </a:ext>
                </a:extLst>
              </p:cNvPr>
              <p:cNvSpPr/>
              <p:nvPr/>
            </p:nvSpPr>
            <p:spPr>
              <a:xfrm>
                <a:off x="10020071" y="4548749"/>
                <a:ext cx="830384" cy="855512"/>
              </a:xfrm>
              <a:custGeom>
                <a:avLst/>
                <a:gdLst>
                  <a:gd name="connsiteX0" fmla="*/ 830384 w 830384"/>
                  <a:gd name="connsiteY0" fmla="*/ 580158 h 855512"/>
                  <a:gd name="connsiteX1" fmla="*/ 708803 w 830384"/>
                  <a:gd name="connsiteY1" fmla="*/ 0 h 855512"/>
                  <a:gd name="connsiteX2" fmla="*/ 0 w 830384"/>
                  <a:gd name="connsiteY2" fmla="*/ 148544 h 855512"/>
                  <a:gd name="connsiteX3" fmla="*/ 148156 w 830384"/>
                  <a:gd name="connsiteY3" fmla="*/ 855513 h 855512"/>
                  <a:gd name="connsiteX4" fmla="*/ 747585 w 830384"/>
                  <a:gd name="connsiteY4" fmla="*/ 729885 h 855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384" h="855512">
                    <a:moveTo>
                      <a:pt x="830384" y="580158"/>
                    </a:moveTo>
                    <a:lnTo>
                      <a:pt x="708803" y="0"/>
                    </a:lnTo>
                    <a:lnTo>
                      <a:pt x="0" y="148544"/>
                    </a:lnTo>
                    <a:lnTo>
                      <a:pt x="148156" y="855513"/>
                    </a:lnTo>
                    <a:lnTo>
                      <a:pt x="747585" y="729885"/>
                    </a:lnTo>
                    <a:close/>
                  </a:path>
                </a:pathLst>
              </a:custGeom>
              <a:solidFill>
                <a:srgbClr val="D8EFEE"/>
              </a:solidFill>
              <a:ln w="571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AE182E21-DEF1-C2A7-ECBC-809696A6F58C}"/>
                  </a:ext>
                </a:extLst>
              </p:cNvPr>
              <p:cNvSpPr/>
              <p:nvPr/>
            </p:nvSpPr>
            <p:spPr>
              <a:xfrm>
                <a:off x="10733937" y="5129473"/>
                <a:ext cx="116637" cy="149281"/>
              </a:xfrm>
              <a:custGeom>
                <a:avLst/>
                <a:gdLst>
                  <a:gd name="connsiteX0" fmla="*/ 116638 w 116637"/>
                  <a:gd name="connsiteY0" fmla="*/ 0 h 149281"/>
                  <a:gd name="connsiteX1" fmla="*/ 0 w 116637"/>
                  <a:gd name="connsiteY1" fmla="*/ 35130 h 149281"/>
                  <a:gd name="connsiteX2" fmla="*/ 33142 w 116637"/>
                  <a:gd name="connsiteY2" fmla="*/ 149281 h 149281"/>
                </a:gdLst>
                <a:ahLst/>
                <a:cxnLst>
                  <a:cxn ang="0">
                    <a:pos x="connsiteX0" y="connsiteY0"/>
                  </a:cxn>
                  <a:cxn ang="0">
                    <a:pos x="connsiteX1" y="connsiteY1"/>
                  </a:cxn>
                  <a:cxn ang="0">
                    <a:pos x="connsiteX2" y="connsiteY2"/>
                  </a:cxn>
                </a:cxnLst>
                <a:rect l="l" t="t" r="r" b="b"/>
                <a:pathLst>
                  <a:path w="116637" h="149281">
                    <a:moveTo>
                      <a:pt x="116638" y="0"/>
                    </a:moveTo>
                    <a:lnTo>
                      <a:pt x="0" y="35130"/>
                    </a:lnTo>
                    <a:lnTo>
                      <a:pt x="33142" y="149281"/>
                    </a:lnTo>
                    <a:close/>
                  </a:path>
                </a:pathLst>
              </a:custGeom>
              <a:solidFill>
                <a:srgbClr val="D3E2E1"/>
              </a:solidFill>
              <a:ln w="5715" cap="flat">
                <a:noFill/>
                <a:prstDash val="solid"/>
                <a:miter/>
              </a:ln>
            </p:spPr>
            <p:txBody>
              <a:bodyPr rtlCol="0" anchor="ctr"/>
              <a:lstStyle/>
              <a:p>
                <a:endParaRPr lang="zh-CN" altLang="en-US"/>
              </a:p>
            </p:txBody>
          </p:sp>
        </p:grpSp>
      </p:grpSp>
      <p:grpSp>
        <p:nvGrpSpPr>
          <p:cNvPr id="27" name="图形 4">
            <a:extLst>
              <a:ext uri="{FF2B5EF4-FFF2-40B4-BE49-F238E27FC236}">
                <a16:creationId xmlns:a16="http://schemas.microsoft.com/office/drawing/2014/main" id="{A5F43BEC-FA73-1A5B-C74C-598B3FFB9261}"/>
              </a:ext>
            </a:extLst>
          </p:cNvPr>
          <p:cNvGrpSpPr/>
          <p:nvPr/>
        </p:nvGrpSpPr>
        <p:grpSpPr>
          <a:xfrm rot="20254211">
            <a:off x="5424908" y="-808859"/>
            <a:ext cx="1747342" cy="1951045"/>
            <a:chOff x="4435927" y="-414133"/>
            <a:chExt cx="2000067" cy="2233233"/>
          </a:xfrm>
          <a:solidFill>
            <a:srgbClr val="FFFFFF"/>
          </a:solidFill>
        </p:grpSpPr>
        <p:grpSp>
          <p:nvGrpSpPr>
            <p:cNvPr id="28" name="图形 4">
              <a:extLst>
                <a:ext uri="{FF2B5EF4-FFF2-40B4-BE49-F238E27FC236}">
                  <a16:creationId xmlns:a16="http://schemas.microsoft.com/office/drawing/2014/main" id="{6BB7B8C1-3EED-991B-C8EB-DE4D974B0AA5}"/>
                </a:ext>
              </a:extLst>
            </p:cNvPr>
            <p:cNvGrpSpPr/>
            <p:nvPr/>
          </p:nvGrpSpPr>
          <p:grpSpPr>
            <a:xfrm>
              <a:off x="4550684" y="-414133"/>
              <a:ext cx="1885310" cy="2233233"/>
              <a:chOff x="4550684" y="-414133"/>
              <a:chExt cx="1885310" cy="2233233"/>
            </a:xfrm>
            <a:solidFill>
              <a:srgbClr val="FFFFFF"/>
            </a:solidFill>
          </p:grpSpPr>
          <p:sp>
            <p:nvSpPr>
              <p:cNvPr id="64" name="任意多边形: 形状 63">
                <a:extLst>
                  <a:ext uri="{FF2B5EF4-FFF2-40B4-BE49-F238E27FC236}">
                    <a16:creationId xmlns:a16="http://schemas.microsoft.com/office/drawing/2014/main" id="{31786CA0-CC1B-3D17-8CF7-7575DF10B477}"/>
                  </a:ext>
                </a:extLst>
              </p:cNvPr>
              <p:cNvSpPr/>
              <p:nvPr/>
            </p:nvSpPr>
            <p:spPr>
              <a:xfrm>
                <a:off x="4599622"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3 w 1836372"/>
                  <a:gd name="connsiteY6" fmla="*/ 2158384 h 2233233"/>
                  <a:gd name="connsiteX7" fmla="*/ 1836373 w 1836372"/>
                  <a:gd name="connsiteY7" fmla="*/ 74849 h 2233233"/>
                  <a:gd name="connsiteX8" fmla="*/ 1761523 w 1836372"/>
                  <a:gd name="connsiteY8" fmla="*/ 0 h 2233233"/>
                  <a:gd name="connsiteX9" fmla="*/ 92074 w 1836372"/>
                  <a:gd name="connsiteY9" fmla="*/ 2123780 h 2233233"/>
                  <a:gd name="connsiteX10" fmla="*/ 51658 w 1836372"/>
                  <a:gd name="connsiteY10" fmla="*/ 2083363 h 2233233"/>
                  <a:gd name="connsiteX11" fmla="*/ 92074 w 1836372"/>
                  <a:gd name="connsiteY11" fmla="*/ 2042947 h 2233233"/>
                  <a:gd name="connsiteX12" fmla="*/ 132491 w 1836372"/>
                  <a:gd name="connsiteY12" fmla="*/ 2083363 h 2233233"/>
                  <a:gd name="connsiteX13" fmla="*/ 92074 w 1836372"/>
                  <a:gd name="connsiteY13" fmla="*/ 2123780 h 2233233"/>
                  <a:gd name="connsiteX14" fmla="*/ 92074 w 1836372"/>
                  <a:gd name="connsiteY14" fmla="*/ 1985671 h 2233233"/>
                  <a:gd name="connsiteX15" fmla="*/ 51658 w 1836372"/>
                  <a:gd name="connsiteY15" fmla="*/ 1945255 h 2233233"/>
                  <a:gd name="connsiteX16" fmla="*/ 92074 w 1836372"/>
                  <a:gd name="connsiteY16" fmla="*/ 1904838 h 2233233"/>
                  <a:gd name="connsiteX17" fmla="*/ 132491 w 1836372"/>
                  <a:gd name="connsiteY17" fmla="*/ 1945255 h 2233233"/>
                  <a:gd name="connsiteX18" fmla="*/ 92074 w 1836372"/>
                  <a:gd name="connsiteY18" fmla="*/ 1985671 h 2233233"/>
                  <a:gd name="connsiteX19" fmla="*/ 92074 w 1836372"/>
                  <a:gd name="connsiteY19" fmla="*/ 1847562 h 2233233"/>
                  <a:gd name="connsiteX20" fmla="*/ 51658 w 1836372"/>
                  <a:gd name="connsiteY20" fmla="*/ 1807146 h 2233233"/>
                  <a:gd name="connsiteX21" fmla="*/ 92074 w 1836372"/>
                  <a:gd name="connsiteY21" fmla="*/ 1766729 h 2233233"/>
                  <a:gd name="connsiteX22" fmla="*/ 132491 w 1836372"/>
                  <a:gd name="connsiteY22" fmla="*/ 1807146 h 2233233"/>
                  <a:gd name="connsiteX23" fmla="*/ 92074 w 1836372"/>
                  <a:gd name="connsiteY23" fmla="*/ 1847562 h 2233233"/>
                  <a:gd name="connsiteX24" fmla="*/ 92074 w 1836372"/>
                  <a:gd name="connsiteY24" fmla="*/ 1709459 h 2233233"/>
                  <a:gd name="connsiteX25" fmla="*/ 51658 w 1836372"/>
                  <a:gd name="connsiteY25" fmla="*/ 1669043 h 2233233"/>
                  <a:gd name="connsiteX26" fmla="*/ 92074 w 1836372"/>
                  <a:gd name="connsiteY26" fmla="*/ 1628627 h 2233233"/>
                  <a:gd name="connsiteX27" fmla="*/ 132491 w 1836372"/>
                  <a:gd name="connsiteY27" fmla="*/ 1669043 h 2233233"/>
                  <a:gd name="connsiteX28" fmla="*/ 92074 w 1836372"/>
                  <a:gd name="connsiteY28" fmla="*/ 1709459 h 2233233"/>
                  <a:gd name="connsiteX29" fmla="*/ 92074 w 1836372"/>
                  <a:gd name="connsiteY29" fmla="*/ 1571351 h 2233233"/>
                  <a:gd name="connsiteX30" fmla="*/ 51658 w 1836372"/>
                  <a:gd name="connsiteY30" fmla="*/ 1530934 h 2233233"/>
                  <a:gd name="connsiteX31" fmla="*/ 92074 w 1836372"/>
                  <a:gd name="connsiteY31" fmla="*/ 1490518 h 2233233"/>
                  <a:gd name="connsiteX32" fmla="*/ 132491 w 1836372"/>
                  <a:gd name="connsiteY32" fmla="*/ 1530934 h 2233233"/>
                  <a:gd name="connsiteX33" fmla="*/ 92074 w 1836372"/>
                  <a:gd name="connsiteY33" fmla="*/ 1571351 h 2233233"/>
                  <a:gd name="connsiteX34" fmla="*/ 92074 w 1836372"/>
                  <a:gd name="connsiteY34" fmla="*/ 1433242 h 2233233"/>
                  <a:gd name="connsiteX35" fmla="*/ 51658 w 1836372"/>
                  <a:gd name="connsiteY35" fmla="*/ 1392826 h 2233233"/>
                  <a:gd name="connsiteX36" fmla="*/ 92074 w 1836372"/>
                  <a:gd name="connsiteY36" fmla="*/ 1352409 h 2233233"/>
                  <a:gd name="connsiteX37" fmla="*/ 132491 w 1836372"/>
                  <a:gd name="connsiteY37" fmla="*/ 1392826 h 2233233"/>
                  <a:gd name="connsiteX38" fmla="*/ 92074 w 1836372"/>
                  <a:gd name="connsiteY38" fmla="*/ 1433242 h 2233233"/>
                  <a:gd name="connsiteX39" fmla="*/ 92074 w 1836372"/>
                  <a:gd name="connsiteY39" fmla="*/ 1295133 h 2233233"/>
                  <a:gd name="connsiteX40" fmla="*/ 51658 w 1836372"/>
                  <a:gd name="connsiteY40" fmla="*/ 1254717 h 2233233"/>
                  <a:gd name="connsiteX41" fmla="*/ 92074 w 1836372"/>
                  <a:gd name="connsiteY41" fmla="*/ 1214300 h 2233233"/>
                  <a:gd name="connsiteX42" fmla="*/ 132491 w 1836372"/>
                  <a:gd name="connsiteY42" fmla="*/ 1254717 h 2233233"/>
                  <a:gd name="connsiteX43" fmla="*/ 92074 w 1836372"/>
                  <a:gd name="connsiteY43" fmla="*/ 1295133 h 2233233"/>
                  <a:gd name="connsiteX44" fmla="*/ 92074 w 1836372"/>
                  <a:gd name="connsiteY44" fmla="*/ 1157030 h 2233233"/>
                  <a:gd name="connsiteX45" fmla="*/ 51658 w 1836372"/>
                  <a:gd name="connsiteY45" fmla="*/ 1116614 h 2233233"/>
                  <a:gd name="connsiteX46" fmla="*/ 92074 w 1836372"/>
                  <a:gd name="connsiteY46" fmla="*/ 1076197 h 2233233"/>
                  <a:gd name="connsiteX47" fmla="*/ 132491 w 1836372"/>
                  <a:gd name="connsiteY47" fmla="*/ 1116614 h 2233233"/>
                  <a:gd name="connsiteX48" fmla="*/ 92074 w 1836372"/>
                  <a:gd name="connsiteY48" fmla="*/ 1157030 h 2233233"/>
                  <a:gd name="connsiteX49" fmla="*/ 92074 w 1836372"/>
                  <a:gd name="connsiteY49" fmla="*/ 1018922 h 2233233"/>
                  <a:gd name="connsiteX50" fmla="*/ 51658 w 1836372"/>
                  <a:gd name="connsiteY50" fmla="*/ 978505 h 2233233"/>
                  <a:gd name="connsiteX51" fmla="*/ 92074 w 1836372"/>
                  <a:gd name="connsiteY51" fmla="*/ 938089 h 2233233"/>
                  <a:gd name="connsiteX52" fmla="*/ 132491 w 1836372"/>
                  <a:gd name="connsiteY52" fmla="*/ 978505 h 2233233"/>
                  <a:gd name="connsiteX53" fmla="*/ 92074 w 1836372"/>
                  <a:gd name="connsiteY53" fmla="*/ 1018922 h 2233233"/>
                  <a:gd name="connsiteX54" fmla="*/ 92074 w 1836372"/>
                  <a:gd name="connsiteY54" fmla="*/ 880813 h 2233233"/>
                  <a:gd name="connsiteX55" fmla="*/ 51658 w 1836372"/>
                  <a:gd name="connsiteY55" fmla="*/ 840396 h 2233233"/>
                  <a:gd name="connsiteX56" fmla="*/ 92074 w 1836372"/>
                  <a:gd name="connsiteY56" fmla="*/ 799980 h 2233233"/>
                  <a:gd name="connsiteX57" fmla="*/ 132491 w 1836372"/>
                  <a:gd name="connsiteY57" fmla="*/ 840396 h 2233233"/>
                  <a:gd name="connsiteX58" fmla="*/ 92074 w 1836372"/>
                  <a:gd name="connsiteY58" fmla="*/ 880813 h 2233233"/>
                  <a:gd name="connsiteX59" fmla="*/ 92074 w 1836372"/>
                  <a:gd name="connsiteY59" fmla="*/ 742710 h 2233233"/>
                  <a:gd name="connsiteX60" fmla="*/ 51658 w 1836372"/>
                  <a:gd name="connsiteY60" fmla="*/ 702294 h 2233233"/>
                  <a:gd name="connsiteX61" fmla="*/ 92074 w 1836372"/>
                  <a:gd name="connsiteY61" fmla="*/ 661877 h 2233233"/>
                  <a:gd name="connsiteX62" fmla="*/ 132491 w 1836372"/>
                  <a:gd name="connsiteY62" fmla="*/ 702294 h 2233233"/>
                  <a:gd name="connsiteX63" fmla="*/ 92074 w 1836372"/>
                  <a:gd name="connsiteY63" fmla="*/ 742710 h 2233233"/>
                  <a:gd name="connsiteX64" fmla="*/ 92074 w 1836372"/>
                  <a:gd name="connsiteY64" fmla="*/ 604601 h 2233233"/>
                  <a:gd name="connsiteX65" fmla="*/ 51658 w 1836372"/>
                  <a:gd name="connsiteY65" fmla="*/ 564185 h 2233233"/>
                  <a:gd name="connsiteX66" fmla="*/ 92074 w 1836372"/>
                  <a:gd name="connsiteY66" fmla="*/ 523768 h 2233233"/>
                  <a:gd name="connsiteX67" fmla="*/ 132491 w 1836372"/>
                  <a:gd name="connsiteY67" fmla="*/ 564185 h 2233233"/>
                  <a:gd name="connsiteX68" fmla="*/ 92074 w 1836372"/>
                  <a:gd name="connsiteY68" fmla="*/ 604601 h 2233233"/>
                  <a:gd name="connsiteX69" fmla="*/ 92074 w 1836372"/>
                  <a:gd name="connsiteY69" fmla="*/ 466493 h 2233233"/>
                  <a:gd name="connsiteX70" fmla="*/ 51658 w 1836372"/>
                  <a:gd name="connsiteY70" fmla="*/ 426076 h 2233233"/>
                  <a:gd name="connsiteX71" fmla="*/ 92074 w 1836372"/>
                  <a:gd name="connsiteY71" fmla="*/ 385660 h 2233233"/>
                  <a:gd name="connsiteX72" fmla="*/ 132491 w 1836372"/>
                  <a:gd name="connsiteY72" fmla="*/ 426076 h 2233233"/>
                  <a:gd name="connsiteX73" fmla="*/ 92074 w 1836372"/>
                  <a:gd name="connsiteY73" fmla="*/ 466493 h 2233233"/>
                  <a:gd name="connsiteX74" fmla="*/ 92074 w 1836372"/>
                  <a:gd name="connsiteY74" fmla="*/ 328390 h 2233233"/>
                  <a:gd name="connsiteX75" fmla="*/ 51658 w 1836372"/>
                  <a:gd name="connsiteY75" fmla="*/ 287973 h 2233233"/>
                  <a:gd name="connsiteX76" fmla="*/ 92074 w 1836372"/>
                  <a:gd name="connsiteY76" fmla="*/ 247557 h 2233233"/>
                  <a:gd name="connsiteX77" fmla="*/ 132491 w 1836372"/>
                  <a:gd name="connsiteY77" fmla="*/ 287973 h 2233233"/>
                  <a:gd name="connsiteX78" fmla="*/ 92074 w 1836372"/>
                  <a:gd name="connsiteY78" fmla="*/ 328390 h 2233233"/>
                  <a:gd name="connsiteX79" fmla="*/ 92074 w 1836372"/>
                  <a:gd name="connsiteY79" fmla="*/ 190281 h 2233233"/>
                  <a:gd name="connsiteX80" fmla="*/ 51658 w 1836372"/>
                  <a:gd name="connsiteY80" fmla="*/ 149864 h 2233233"/>
                  <a:gd name="connsiteX81" fmla="*/ 92074 w 1836372"/>
                  <a:gd name="connsiteY81" fmla="*/ 109448 h 2233233"/>
                  <a:gd name="connsiteX82" fmla="*/ 132491 w 1836372"/>
                  <a:gd name="connsiteY82" fmla="*/ 149864 h 2233233"/>
                  <a:gd name="connsiteX83" fmla="*/ 92074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3" y="2199721"/>
                      <a:pt x="1836373" y="2158384"/>
                    </a:cubicBezTo>
                    <a:lnTo>
                      <a:pt x="1836373" y="74849"/>
                    </a:lnTo>
                    <a:cubicBezTo>
                      <a:pt x="1836373" y="33507"/>
                      <a:pt x="1802860" y="0"/>
                      <a:pt x="1761523" y="0"/>
                    </a:cubicBezTo>
                    <a:close/>
                    <a:moveTo>
                      <a:pt x="92074" y="2123780"/>
                    </a:moveTo>
                    <a:cubicBezTo>
                      <a:pt x="69752" y="2123780"/>
                      <a:pt x="51658" y="2105686"/>
                      <a:pt x="51658" y="2083363"/>
                    </a:cubicBezTo>
                    <a:cubicBezTo>
                      <a:pt x="51658" y="2061041"/>
                      <a:pt x="69752" y="2042947"/>
                      <a:pt x="92074" y="2042947"/>
                    </a:cubicBezTo>
                    <a:cubicBezTo>
                      <a:pt x="114397" y="2042947"/>
                      <a:pt x="132491" y="2061041"/>
                      <a:pt x="132491" y="2083363"/>
                    </a:cubicBezTo>
                    <a:cubicBezTo>
                      <a:pt x="132491" y="2105686"/>
                      <a:pt x="114397" y="2123780"/>
                      <a:pt x="92074" y="2123780"/>
                    </a:cubicBezTo>
                    <a:close/>
                    <a:moveTo>
                      <a:pt x="92074" y="1985671"/>
                    </a:moveTo>
                    <a:cubicBezTo>
                      <a:pt x="69752" y="1985671"/>
                      <a:pt x="51658" y="1967577"/>
                      <a:pt x="51658" y="1945255"/>
                    </a:cubicBezTo>
                    <a:cubicBezTo>
                      <a:pt x="51658" y="1922932"/>
                      <a:pt x="69752" y="1904838"/>
                      <a:pt x="92074" y="1904838"/>
                    </a:cubicBezTo>
                    <a:cubicBezTo>
                      <a:pt x="114397" y="1904838"/>
                      <a:pt x="132491" y="1922932"/>
                      <a:pt x="132491" y="1945255"/>
                    </a:cubicBezTo>
                    <a:cubicBezTo>
                      <a:pt x="132491" y="1967577"/>
                      <a:pt x="114397" y="1985671"/>
                      <a:pt x="92074" y="1985671"/>
                    </a:cubicBezTo>
                    <a:close/>
                    <a:moveTo>
                      <a:pt x="92074" y="1847562"/>
                    </a:moveTo>
                    <a:cubicBezTo>
                      <a:pt x="69752" y="1847562"/>
                      <a:pt x="51658" y="1829469"/>
                      <a:pt x="51658" y="1807146"/>
                    </a:cubicBezTo>
                    <a:cubicBezTo>
                      <a:pt x="51658" y="1784823"/>
                      <a:pt x="69752" y="1766729"/>
                      <a:pt x="92074" y="1766729"/>
                    </a:cubicBezTo>
                    <a:cubicBezTo>
                      <a:pt x="114397" y="1766729"/>
                      <a:pt x="132491" y="1784823"/>
                      <a:pt x="132491" y="1807146"/>
                    </a:cubicBezTo>
                    <a:cubicBezTo>
                      <a:pt x="132491" y="1829469"/>
                      <a:pt x="114397" y="1847562"/>
                      <a:pt x="92074" y="1847562"/>
                    </a:cubicBezTo>
                    <a:close/>
                    <a:moveTo>
                      <a:pt x="92074" y="1709459"/>
                    </a:moveTo>
                    <a:cubicBezTo>
                      <a:pt x="69752" y="1709459"/>
                      <a:pt x="51658" y="1691366"/>
                      <a:pt x="51658" y="1669043"/>
                    </a:cubicBezTo>
                    <a:cubicBezTo>
                      <a:pt x="51658" y="1646720"/>
                      <a:pt x="69752" y="1628627"/>
                      <a:pt x="92074" y="1628627"/>
                    </a:cubicBezTo>
                    <a:cubicBezTo>
                      <a:pt x="114397" y="1628627"/>
                      <a:pt x="132491" y="1646720"/>
                      <a:pt x="132491" y="1669043"/>
                    </a:cubicBezTo>
                    <a:cubicBezTo>
                      <a:pt x="132491" y="1691360"/>
                      <a:pt x="114397" y="1709459"/>
                      <a:pt x="92074" y="1709459"/>
                    </a:cubicBezTo>
                    <a:close/>
                    <a:moveTo>
                      <a:pt x="92074" y="1571351"/>
                    </a:moveTo>
                    <a:cubicBezTo>
                      <a:pt x="69752" y="1571351"/>
                      <a:pt x="51658" y="1553257"/>
                      <a:pt x="51658" y="1530934"/>
                    </a:cubicBezTo>
                    <a:cubicBezTo>
                      <a:pt x="51658" y="1508612"/>
                      <a:pt x="69752" y="1490518"/>
                      <a:pt x="92074" y="1490518"/>
                    </a:cubicBezTo>
                    <a:cubicBezTo>
                      <a:pt x="114397" y="1490518"/>
                      <a:pt x="132491" y="1508612"/>
                      <a:pt x="132491" y="1530934"/>
                    </a:cubicBezTo>
                    <a:cubicBezTo>
                      <a:pt x="132491" y="1553257"/>
                      <a:pt x="114397" y="1571351"/>
                      <a:pt x="92074" y="1571351"/>
                    </a:cubicBezTo>
                    <a:close/>
                    <a:moveTo>
                      <a:pt x="92074" y="1433242"/>
                    </a:moveTo>
                    <a:cubicBezTo>
                      <a:pt x="69752" y="1433242"/>
                      <a:pt x="51658" y="1415148"/>
                      <a:pt x="51658" y="1392826"/>
                    </a:cubicBezTo>
                    <a:cubicBezTo>
                      <a:pt x="51658" y="1370503"/>
                      <a:pt x="69752" y="1352409"/>
                      <a:pt x="92074" y="1352409"/>
                    </a:cubicBezTo>
                    <a:cubicBezTo>
                      <a:pt x="114397" y="1352409"/>
                      <a:pt x="132491" y="1370503"/>
                      <a:pt x="132491" y="1392826"/>
                    </a:cubicBezTo>
                    <a:cubicBezTo>
                      <a:pt x="132491" y="1415148"/>
                      <a:pt x="114397" y="1433242"/>
                      <a:pt x="92074" y="1433242"/>
                    </a:cubicBezTo>
                    <a:close/>
                    <a:moveTo>
                      <a:pt x="92074" y="1295133"/>
                    </a:moveTo>
                    <a:cubicBezTo>
                      <a:pt x="69752" y="1295133"/>
                      <a:pt x="51658" y="1277040"/>
                      <a:pt x="51658" y="1254717"/>
                    </a:cubicBezTo>
                    <a:cubicBezTo>
                      <a:pt x="51658" y="1232394"/>
                      <a:pt x="69752" y="1214300"/>
                      <a:pt x="92074" y="1214300"/>
                    </a:cubicBezTo>
                    <a:cubicBezTo>
                      <a:pt x="114397" y="1214300"/>
                      <a:pt x="132491" y="1232394"/>
                      <a:pt x="132491" y="1254717"/>
                    </a:cubicBezTo>
                    <a:cubicBezTo>
                      <a:pt x="132491" y="1277040"/>
                      <a:pt x="114397" y="1295133"/>
                      <a:pt x="92074" y="1295133"/>
                    </a:cubicBezTo>
                    <a:close/>
                    <a:moveTo>
                      <a:pt x="92074" y="1157030"/>
                    </a:moveTo>
                    <a:cubicBezTo>
                      <a:pt x="69752" y="1157030"/>
                      <a:pt x="51658" y="1138937"/>
                      <a:pt x="51658" y="1116614"/>
                    </a:cubicBezTo>
                    <a:cubicBezTo>
                      <a:pt x="51658" y="1094291"/>
                      <a:pt x="69752" y="1076197"/>
                      <a:pt x="92074" y="1076197"/>
                    </a:cubicBezTo>
                    <a:cubicBezTo>
                      <a:pt x="114397" y="1076197"/>
                      <a:pt x="132491" y="1094291"/>
                      <a:pt x="132491" y="1116614"/>
                    </a:cubicBezTo>
                    <a:cubicBezTo>
                      <a:pt x="132491" y="1138937"/>
                      <a:pt x="114397" y="1157030"/>
                      <a:pt x="92074" y="1157030"/>
                    </a:cubicBezTo>
                    <a:close/>
                    <a:moveTo>
                      <a:pt x="92074" y="1018922"/>
                    </a:moveTo>
                    <a:cubicBezTo>
                      <a:pt x="69752" y="1018922"/>
                      <a:pt x="51658" y="1000828"/>
                      <a:pt x="51658" y="978505"/>
                    </a:cubicBezTo>
                    <a:cubicBezTo>
                      <a:pt x="51658" y="956182"/>
                      <a:pt x="69752" y="938089"/>
                      <a:pt x="92074" y="938089"/>
                    </a:cubicBezTo>
                    <a:cubicBezTo>
                      <a:pt x="114397" y="938089"/>
                      <a:pt x="132491" y="956182"/>
                      <a:pt x="132491" y="978505"/>
                    </a:cubicBezTo>
                    <a:cubicBezTo>
                      <a:pt x="132491" y="1000828"/>
                      <a:pt x="114397" y="1018922"/>
                      <a:pt x="92074" y="1018922"/>
                    </a:cubicBezTo>
                    <a:close/>
                    <a:moveTo>
                      <a:pt x="92074" y="880813"/>
                    </a:moveTo>
                    <a:cubicBezTo>
                      <a:pt x="69752" y="880813"/>
                      <a:pt x="51658" y="862719"/>
                      <a:pt x="51658" y="840396"/>
                    </a:cubicBezTo>
                    <a:cubicBezTo>
                      <a:pt x="51658" y="818074"/>
                      <a:pt x="69752" y="799980"/>
                      <a:pt x="92074" y="799980"/>
                    </a:cubicBezTo>
                    <a:cubicBezTo>
                      <a:pt x="114397" y="799980"/>
                      <a:pt x="132491" y="818074"/>
                      <a:pt x="132491" y="840396"/>
                    </a:cubicBezTo>
                    <a:cubicBezTo>
                      <a:pt x="132491" y="862719"/>
                      <a:pt x="114397" y="880813"/>
                      <a:pt x="92074" y="880813"/>
                    </a:cubicBezTo>
                    <a:close/>
                    <a:moveTo>
                      <a:pt x="92074" y="742710"/>
                    </a:moveTo>
                    <a:cubicBezTo>
                      <a:pt x="69752" y="742710"/>
                      <a:pt x="51658" y="724616"/>
                      <a:pt x="51658" y="702294"/>
                    </a:cubicBezTo>
                    <a:cubicBezTo>
                      <a:pt x="51658" y="679971"/>
                      <a:pt x="69752" y="661877"/>
                      <a:pt x="92074" y="661877"/>
                    </a:cubicBezTo>
                    <a:cubicBezTo>
                      <a:pt x="114397" y="661877"/>
                      <a:pt x="132491" y="679971"/>
                      <a:pt x="132491" y="702294"/>
                    </a:cubicBezTo>
                    <a:cubicBezTo>
                      <a:pt x="132491" y="724616"/>
                      <a:pt x="114397" y="742710"/>
                      <a:pt x="92074" y="742710"/>
                    </a:cubicBezTo>
                    <a:close/>
                    <a:moveTo>
                      <a:pt x="92074" y="604601"/>
                    </a:moveTo>
                    <a:cubicBezTo>
                      <a:pt x="69752" y="604601"/>
                      <a:pt x="51658" y="586508"/>
                      <a:pt x="51658" y="564185"/>
                    </a:cubicBezTo>
                    <a:cubicBezTo>
                      <a:pt x="51658" y="541862"/>
                      <a:pt x="69752" y="523768"/>
                      <a:pt x="92074" y="523768"/>
                    </a:cubicBezTo>
                    <a:cubicBezTo>
                      <a:pt x="114397" y="523768"/>
                      <a:pt x="132491" y="541862"/>
                      <a:pt x="132491" y="564185"/>
                    </a:cubicBezTo>
                    <a:cubicBezTo>
                      <a:pt x="132491" y="586508"/>
                      <a:pt x="114397" y="604601"/>
                      <a:pt x="92074" y="604601"/>
                    </a:cubicBezTo>
                    <a:close/>
                    <a:moveTo>
                      <a:pt x="92074" y="466493"/>
                    </a:moveTo>
                    <a:cubicBezTo>
                      <a:pt x="69752" y="466493"/>
                      <a:pt x="51658" y="448399"/>
                      <a:pt x="51658" y="426076"/>
                    </a:cubicBezTo>
                    <a:cubicBezTo>
                      <a:pt x="51658" y="403759"/>
                      <a:pt x="69752" y="385660"/>
                      <a:pt x="92074" y="385660"/>
                    </a:cubicBezTo>
                    <a:cubicBezTo>
                      <a:pt x="114397" y="385660"/>
                      <a:pt x="132491" y="403753"/>
                      <a:pt x="132491" y="426076"/>
                    </a:cubicBezTo>
                    <a:cubicBezTo>
                      <a:pt x="132491" y="448399"/>
                      <a:pt x="114397" y="466493"/>
                      <a:pt x="92074" y="466493"/>
                    </a:cubicBezTo>
                    <a:close/>
                    <a:moveTo>
                      <a:pt x="92074" y="328390"/>
                    </a:moveTo>
                    <a:cubicBezTo>
                      <a:pt x="69752" y="328390"/>
                      <a:pt x="51658" y="310296"/>
                      <a:pt x="51658" y="287973"/>
                    </a:cubicBezTo>
                    <a:cubicBezTo>
                      <a:pt x="51658" y="265650"/>
                      <a:pt x="69752" y="247557"/>
                      <a:pt x="92074" y="247557"/>
                    </a:cubicBezTo>
                    <a:cubicBezTo>
                      <a:pt x="114397" y="247557"/>
                      <a:pt x="132491" y="265650"/>
                      <a:pt x="132491" y="287973"/>
                    </a:cubicBezTo>
                    <a:cubicBezTo>
                      <a:pt x="132491" y="310290"/>
                      <a:pt x="114397" y="328390"/>
                      <a:pt x="92074" y="328390"/>
                    </a:cubicBezTo>
                    <a:close/>
                    <a:moveTo>
                      <a:pt x="92074" y="190281"/>
                    </a:moveTo>
                    <a:cubicBezTo>
                      <a:pt x="69752" y="190281"/>
                      <a:pt x="51658" y="172187"/>
                      <a:pt x="51658" y="149864"/>
                    </a:cubicBezTo>
                    <a:cubicBezTo>
                      <a:pt x="51658" y="127547"/>
                      <a:pt x="69752" y="109448"/>
                      <a:pt x="92074" y="109448"/>
                    </a:cubicBezTo>
                    <a:cubicBezTo>
                      <a:pt x="114397" y="109448"/>
                      <a:pt x="132491" y="127542"/>
                      <a:pt x="132491" y="149864"/>
                    </a:cubicBezTo>
                    <a:cubicBezTo>
                      <a:pt x="132491" y="172187"/>
                      <a:pt x="114397" y="190281"/>
                      <a:pt x="92074"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5" name="任意多边形: 形状 64">
                <a:extLst>
                  <a:ext uri="{FF2B5EF4-FFF2-40B4-BE49-F238E27FC236}">
                    <a16:creationId xmlns:a16="http://schemas.microsoft.com/office/drawing/2014/main" id="{65B19535-917E-ADB5-4BE9-7E9934F92C15}"/>
                  </a:ext>
                </a:extLst>
              </p:cNvPr>
              <p:cNvSpPr/>
              <p:nvPr/>
            </p:nvSpPr>
            <p:spPr>
              <a:xfrm>
                <a:off x="4575150"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8"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403"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403"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403"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403"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403"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403"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403"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403"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403"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403"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403"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403"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403"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403"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403"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6" name="任意多边形: 形状 65">
                <a:extLst>
                  <a:ext uri="{FF2B5EF4-FFF2-40B4-BE49-F238E27FC236}">
                    <a16:creationId xmlns:a16="http://schemas.microsoft.com/office/drawing/2014/main" id="{9B100E8F-C13F-B6CC-908E-AE9340447B2F}"/>
                  </a:ext>
                </a:extLst>
              </p:cNvPr>
              <p:cNvSpPr/>
              <p:nvPr/>
            </p:nvSpPr>
            <p:spPr>
              <a:xfrm>
                <a:off x="4550684"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2"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397"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397"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sp>
          <p:nvSpPr>
            <p:cNvPr id="29" name="任意多边形: 形状 28">
              <a:extLst>
                <a:ext uri="{FF2B5EF4-FFF2-40B4-BE49-F238E27FC236}">
                  <a16:creationId xmlns:a16="http://schemas.microsoft.com/office/drawing/2014/main" id="{D013C126-61CC-BA37-2809-73C4B1FE93FE}"/>
                </a:ext>
              </a:extLst>
            </p:cNvPr>
            <p:cNvSpPr/>
            <p:nvPr/>
          </p:nvSpPr>
          <p:spPr>
            <a:xfrm>
              <a:off x="4524801"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59" y="2233234"/>
                    <a:pt x="1836372" y="2199721"/>
                    <a:pt x="1836372" y="2158384"/>
                  </a:cubicBezTo>
                  <a:lnTo>
                    <a:pt x="1836372" y="74849"/>
                  </a:lnTo>
                  <a:cubicBezTo>
                    <a:pt x="1836372" y="33507"/>
                    <a:pt x="1802859"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1"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1"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1"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1"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9"/>
                    <a:pt x="69757" y="1352409"/>
                    <a:pt x="92080" y="1352409"/>
                  </a:cubicBezTo>
                  <a:cubicBezTo>
                    <a:pt x="114403" y="1352409"/>
                    <a:pt x="132497" y="1370503"/>
                    <a:pt x="132497" y="1392826"/>
                  </a:cubicBezTo>
                  <a:cubicBezTo>
                    <a:pt x="132491"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1"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1"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1"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1"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1" y="586508"/>
                    <a:pt x="114397" y="604601"/>
                    <a:pt x="92080" y="604601"/>
                  </a:cubicBezTo>
                  <a:close/>
                  <a:moveTo>
                    <a:pt x="92080" y="466493"/>
                  </a:moveTo>
                  <a:cubicBezTo>
                    <a:pt x="69757" y="466493"/>
                    <a:pt x="51664" y="448399"/>
                    <a:pt x="51664" y="426076"/>
                  </a:cubicBezTo>
                  <a:cubicBezTo>
                    <a:pt x="51664" y="403753"/>
                    <a:pt x="69757" y="385660"/>
                    <a:pt x="92080" y="385660"/>
                  </a:cubicBezTo>
                  <a:cubicBezTo>
                    <a:pt x="114403" y="385660"/>
                    <a:pt x="132497" y="403753"/>
                    <a:pt x="132497" y="426076"/>
                  </a:cubicBezTo>
                  <a:cubicBezTo>
                    <a:pt x="132491"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1" y="310290"/>
                    <a:pt x="114397" y="328390"/>
                    <a:pt x="92080" y="328390"/>
                  </a:cubicBezTo>
                  <a:close/>
                  <a:moveTo>
                    <a:pt x="92080" y="190281"/>
                  </a:moveTo>
                  <a:cubicBezTo>
                    <a:pt x="69757" y="190281"/>
                    <a:pt x="51664" y="172187"/>
                    <a:pt x="51664" y="149864"/>
                  </a:cubicBezTo>
                  <a:cubicBezTo>
                    <a:pt x="51664" y="127542"/>
                    <a:pt x="69757" y="109448"/>
                    <a:pt x="92080" y="109448"/>
                  </a:cubicBezTo>
                  <a:cubicBezTo>
                    <a:pt x="114403" y="109448"/>
                    <a:pt x="132497" y="127542"/>
                    <a:pt x="132497" y="149864"/>
                  </a:cubicBezTo>
                  <a:cubicBezTo>
                    <a:pt x="132491"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nvGrpSpPr>
            <p:cNvPr id="30" name="图形 4">
              <a:extLst>
                <a:ext uri="{FF2B5EF4-FFF2-40B4-BE49-F238E27FC236}">
                  <a16:creationId xmlns:a16="http://schemas.microsoft.com/office/drawing/2014/main" id="{19A18697-8683-164A-7317-70AB231BFA91}"/>
                </a:ext>
              </a:extLst>
            </p:cNvPr>
            <p:cNvGrpSpPr/>
            <p:nvPr/>
          </p:nvGrpSpPr>
          <p:grpSpPr>
            <a:xfrm>
              <a:off x="4435927" y="-278619"/>
              <a:ext cx="182702" cy="1962205"/>
              <a:chOff x="4435927" y="-278619"/>
              <a:chExt cx="182702" cy="1962205"/>
            </a:xfrm>
            <a:solidFill>
              <a:srgbClr val="FFFFFF"/>
            </a:solidFill>
          </p:grpSpPr>
          <p:sp>
            <p:nvSpPr>
              <p:cNvPr id="49" name="任意多边形: 形状 48">
                <a:extLst>
                  <a:ext uri="{FF2B5EF4-FFF2-40B4-BE49-F238E27FC236}">
                    <a16:creationId xmlns:a16="http://schemas.microsoft.com/office/drawing/2014/main" id="{DA8DE908-3649-3070-2FF5-728EC3217164}"/>
                  </a:ext>
                </a:extLst>
              </p:cNvPr>
              <p:cNvSpPr/>
              <p:nvPr/>
            </p:nvSpPr>
            <p:spPr>
              <a:xfrm>
                <a:off x="4435927" y="-27861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0" name="任意多边形: 形状 49">
                <a:extLst>
                  <a:ext uri="{FF2B5EF4-FFF2-40B4-BE49-F238E27FC236}">
                    <a16:creationId xmlns:a16="http://schemas.microsoft.com/office/drawing/2014/main" id="{B41D39F1-BEEF-A210-D38D-8709D9A900CD}"/>
                  </a:ext>
                </a:extLst>
              </p:cNvPr>
              <p:cNvSpPr/>
              <p:nvPr/>
            </p:nvSpPr>
            <p:spPr>
              <a:xfrm>
                <a:off x="4435927" y="-140511"/>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1" name="任意多边形: 形状 50">
                <a:extLst>
                  <a:ext uri="{FF2B5EF4-FFF2-40B4-BE49-F238E27FC236}">
                    <a16:creationId xmlns:a16="http://schemas.microsoft.com/office/drawing/2014/main" id="{C3F01F5F-BD0C-6C72-D51C-4625F5B87338}"/>
                  </a:ext>
                </a:extLst>
              </p:cNvPr>
              <p:cNvSpPr/>
              <p:nvPr/>
            </p:nvSpPr>
            <p:spPr>
              <a:xfrm>
                <a:off x="4435927" y="-240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2" name="任意多边形: 形状 51">
                <a:extLst>
                  <a:ext uri="{FF2B5EF4-FFF2-40B4-BE49-F238E27FC236}">
                    <a16:creationId xmlns:a16="http://schemas.microsoft.com/office/drawing/2014/main" id="{D270A30D-A19A-F269-DEDA-667ACB7D66C7}"/>
                  </a:ext>
                </a:extLst>
              </p:cNvPr>
              <p:cNvSpPr/>
              <p:nvPr/>
            </p:nvSpPr>
            <p:spPr>
              <a:xfrm>
                <a:off x="4435927" y="13570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3" name="任意多边形: 形状 52">
                <a:extLst>
                  <a:ext uri="{FF2B5EF4-FFF2-40B4-BE49-F238E27FC236}">
                    <a16:creationId xmlns:a16="http://schemas.microsoft.com/office/drawing/2014/main" id="{FA18F556-E9F4-7E76-7B0F-0E3572D99073}"/>
                  </a:ext>
                </a:extLst>
              </p:cNvPr>
              <p:cNvSpPr/>
              <p:nvPr/>
            </p:nvSpPr>
            <p:spPr>
              <a:xfrm>
                <a:off x="4435927" y="27380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4" name="任意多边形: 形状 53">
                <a:extLst>
                  <a:ext uri="{FF2B5EF4-FFF2-40B4-BE49-F238E27FC236}">
                    <a16:creationId xmlns:a16="http://schemas.microsoft.com/office/drawing/2014/main" id="{C53A4826-A2E9-96E8-8FF1-E88C5C7FC80F}"/>
                  </a:ext>
                </a:extLst>
              </p:cNvPr>
              <p:cNvSpPr/>
              <p:nvPr/>
            </p:nvSpPr>
            <p:spPr>
              <a:xfrm>
                <a:off x="4435927" y="411912"/>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5" name="任意多边形: 形状 54">
                <a:extLst>
                  <a:ext uri="{FF2B5EF4-FFF2-40B4-BE49-F238E27FC236}">
                    <a16:creationId xmlns:a16="http://schemas.microsoft.com/office/drawing/2014/main" id="{7CA12B1E-B42C-3B13-37E0-DF0216F8024F}"/>
                  </a:ext>
                </a:extLst>
              </p:cNvPr>
              <p:cNvSpPr/>
              <p:nvPr/>
            </p:nvSpPr>
            <p:spPr>
              <a:xfrm>
                <a:off x="4435927" y="55002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6" name="任意多边形: 形状 55">
                <a:extLst>
                  <a:ext uri="{FF2B5EF4-FFF2-40B4-BE49-F238E27FC236}">
                    <a16:creationId xmlns:a16="http://schemas.microsoft.com/office/drawing/2014/main" id="{09F187B5-675D-B67B-295B-2520F8DB099D}"/>
                  </a:ext>
                </a:extLst>
              </p:cNvPr>
              <p:cNvSpPr/>
              <p:nvPr/>
            </p:nvSpPr>
            <p:spPr>
              <a:xfrm>
                <a:off x="4435927" y="68812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7" name="任意多边形: 形状 56">
                <a:extLst>
                  <a:ext uri="{FF2B5EF4-FFF2-40B4-BE49-F238E27FC236}">
                    <a16:creationId xmlns:a16="http://schemas.microsoft.com/office/drawing/2014/main" id="{161DF5C1-4A29-9B01-9639-5D1EB12B68AF}"/>
                  </a:ext>
                </a:extLst>
              </p:cNvPr>
              <p:cNvSpPr/>
              <p:nvPr/>
            </p:nvSpPr>
            <p:spPr>
              <a:xfrm>
                <a:off x="4435927" y="82623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8" name="任意多边形: 形状 57">
                <a:extLst>
                  <a:ext uri="{FF2B5EF4-FFF2-40B4-BE49-F238E27FC236}">
                    <a16:creationId xmlns:a16="http://schemas.microsoft.com/office/drawing/2014/main" id="{2379C8A7-52CE-1DD6-ADBD-5F9FE110BFD3}"/>
                  </a:ext>
                </a:extLst>
              </p:cNvPr>
              <p:cNvSpPr/>
              <p:nvPr/>
            </p:nvSpPr>
            <p:spPr>
              <a:xfrm>
                <a:off x="4435927" y="96434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9" name="任意多边形: 形状 58">
                <a:extLst>
                  <a:ext uri="{FF2B5EF4-FFF2-40B4-BE49-F238E27FC236}">
                    <a16:creationId xmlns:a16="http://schemas.microsoft.com/office/drawing/2014/main" id="{3EA6D2C3-E9A7-6FE6-2C25-782164C89A34}"/>
                  </a:ext>
                </a:extLst>
              </p:cNvPr>
              <p:cNvSpPr/>
              <p:nvPr/>
            </p:nvSpPr>
            <p:spPr>
              <a:xfrm>
                <a:off x="4435927" y="110245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0" name="任意多边形: 形状 59">
                <a:extLst>
                  <a:ext uri="{FF2B5EF4-FFF2-40B4-BE49-F238E27FC236}">
                    <a16:creationId xmlns:a16="http://schemas.microsoft.com/office/drawing/2014/main" id="{F1D9E12D-08FA-60EF-BE71-AF8E09F0F591}"/>
                  </a:ext>
                </a:extLst>
              </p:cNvPr>
              <p:cNvSpPr/>
              <p:nvPr/>
            </p:nvSpPr>
            <p:spPr>
              <a:xfrm>
                <a:off x="4435927" y="1240558"/>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1" name="任意多边形: 形状 60">
                <a:extLst>
                  <a:ext uri="{FF2B5EF4-FFF2-40B4-BE49-F238E27FC236}">
                    <a16:creationId xmlns:a16="http://schemas.microsoft.com/office/drawing/2014/main" id="{1EB29B80-39E7-0742-E151-852CE446844E}"/>
                  </a:ext>
                </a:extLst>
              </p:cNvPr>
              <p:cNvSpPr/>
              <p:nvPr/>
            </p:nvSpPr>
            <p:spPr>
              <a:xfrm>
                <a:off x="4435927" y="137866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2" name="任意多边形: 形状 61">
                <a:extLst>
                  <a:ext uri="{FF2B5EF4-FFF2-40B4-BE49-F238E27FC236}">
                    <a16:creationId xmlns:a16="http://schemas.microsoft.com/office/drawing/2014/main" id="{C22B6D88-47ED-999E-2AB2-8969F35550C8}"/>
                  </a:ext>
                </a:extLst>
              </p:cNvPr>
              <p:cNvSpPr/>
              <p:nvPr/>
            </p:nvSpPr>
            <p:spPr>
              <a:xfrm>
                <a:off x="4435927" y="151677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3" name="任意多边形: 形状 62">
                <a:extLst>
                  <a:ext uri="{FF2B5EF4-FFF2-40B4-BE49-F238E27FC236}">
                    <a16:creationId xmlns:a16="http://schemas.microsoft.com/office/drawing/2014/main" id="{079ACD09-120E-6D70-7FB1-F85F097FC193}"/>
                  </a:ext>
                </a:extLst>
              </p:cNvPr>
              <p:cNvSpPr/>
              <p:nvPr/>
            </p:nvSpPr>
            <p:spPr>
              <a:xfrm>
                <a:off x="4435927" y="165487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grpSp>
          <p:nvGrpSpPr>
            <p:cNvPr id="31" name="图形 4">
              <a:extLst>
                <a:ext uri="{FF2B5EF4-FFF2-40B4-BE49-F238E27FC236}">
                  <a16:creationId xmlns:a16="http://schemas.microsoft.com/office/drawing/2014/main" id="{5BD80E44-084D-D837-8CA1-1BEEE3FFF74D}"/>
                </a:ext>
              </a:extLst>
            </p:cNvPr>
            <p:cNvGrpSpPr/>
            <p:nvPr/>
          </p:nvGrpSpPr>
          <p:grpSpPr>
            <a:xfrm>
              <a:off x="4717002" y="-140516"/>
              <a:ext cx="1552674" cy="1832463"/>
              <a:chOff x="4717002" y="-140516"/>
              <a:chExt cx="1552674" cy="1832463"/>
            </a:xfrm>
          </p:grpSpPr>
          <p:sp>
            <p:nvSpPr>
              <p:cNvPr id="32" name="任意多边形: 形状 31">
                <a:extLst>
                  <a:ext uri="{FF2B5EF4-FFF2-40B4-BE49-F238E27FC236}">
                    <a16:creationId xmlns:a16="http://schemas.microsoft.com/office/drawing/2014/main" id="{60886890-93B3-7B2A-072C-E49D175442F5}"/>
                  </a:ext>
                </a:extLst>
              </p:cNvPr>
              <p:cNvSpPr/>
              <p:nvPr/>
            </p:nvSpPr>
            <p:spPr>
              <a:xfrm>
                <a:off x="4717002" y="-14051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514D707C-E36F-71A4-D211-EB93F615CC2D}"/>
                  </a:ext>
                </a:extLst>
              </p:cNvPr>
              <p:cNvSpPr/>
              <p:nvPr/>
            </p:nvSpPr>
            <p:spPr>
              <a:xfrm>
                <a:off x="4717002" y="-25988"/>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728DCB65-9955-B0AC-4B20-A5F24449AC86}"/>
                  </a:ext>
                </a:extLst>
              </p:cNvPr>
              <p:cNvSpPr/>
              <p:nvPr/>
            </p:nvSpPr>
            <p:spPr>
              <a:xfrm>
                <a:off x="4717002" y="885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EBEF9BF2-9ACC-BE39-B3D2-7905ECBE3A36}"/>
                  </a:ext>
                </a:extLst>
              </p:cNvPr>
              <p:cNvSpPr/>
              <p:nvPr/>
            </p:nvSpPr>
            <p:spPr>
              <a:xfrm>
                <a:off x="4717002" y="2030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47509FED-4D1E-8C60-630C-37642A6C865E}"/>
                  </a:ext>
                </a:extLst>
              </p:cNvPr>
              <p:cNvSpPr/>
              <p:nvPr/>
            </p:nvSpPr>
            <p:spPr>
              <a:xfrm>
                <a:off x="4717002" y="3175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1503B5F4-C496-8EEB-C995-F3799054028E}"/>
                  </a:ext>
                </a:extLst>
              </p:cNvPr>
              <p:cNvSpPr/>
              <p:nvPr/>
            </p:nvSpPr>
            <p:spPr>
              <a:xfrm>
                <a:off x="4717002" y="4321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077255F2-8568-5F04-BCE9-B2EDC56F42F2}"/>
                  </a:ext>
                </a:extLst>
              </p:cNvPr>
              <p:cNvSpPr/>
              <p:nvPr/>
            </p:nvSpPr>
            <p:spPr>
              <a:xfrm>
                <a:off x="4717002" y="546654"/>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0760A7BF-86A4-71E6-8C94-6B92BF63A81A}"/>
                  </a:ext>
                </a:extLst>
              </p:cNvPr>
              <p:cNvSpPr/>
              <p:nvPr/>
            </p:nvSpPr>
            <p:spPr>
              <a:xfrm>
                <a:off x="4717002" y="6611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CACB3927-7C75-B86E-C8DF-BDEAE7DB14A1}"/>
                  </a:ext>
                </a:extLst>
              </p:cNvPr>
              <p:cNvSpPr/>
              <p:nvPr/>
            </p:nvSpPr>
            <p:spPr>
              <a:xfrm>
                <a:off x="4717002" y="7757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B05979D3-40B1-3696-072B-5EED16B38F4C}"/>
                  </a:ext>
                </a:extLst>
              </p:cNvPr>
              <p:cNvSpPr/>
              <p:nvPr/>
            </p:nvSpPr>
            <p:spPr>
              <a:xfrm>
                <a:off x="4717002" y="8902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264B1244-B9A0-B6E2-81BD-E8E86202DAB1}"/>
                  </a:ext>
                </a:extLst>
              </p:cNvPr>
              <p:cNvSpPr/>
              <p:nvPr/>
            </p:nvSpPr>
            <p:spPr>
              <a:xfrm>
                <a:off x="4717002" y="10047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38A42C2C-6A11-ADDA-301D-9273A2795C09}"/>
                  </a:ext>
                </a:extLst>
              </p:cNvPr>
              <p:cNvSpPr/>
              <p:nvPr/>
            </p:nvSpPr>
            <p:spPr>
              <a:xfrm>
                <a:off x="4717002" y="11192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845405B-24C8-84A7-B628-5422EF2B9282}"/>
                  </a:ext>
                </a:extLst>
              </p:cNvPr>
              <p:cNvSpPr/>
              <p:nvPr/>
            </p:nvSpPr>
            <p:spPr>
              <a:xfrm>
                <a:off x="4717002" y="12338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112CF2A9-E5FF-ADD4-1B57-804D45514A20}"/>
                  </a:ext>
                </a:extLst>
              </p:cNvPr>
              <p:cNvSpPr/>
              <p:nvPr/>
            </p:nvSpPr>
            <p:spPr>
              <a:xfrm>
                <a:off x="4717002" y="134836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7C92C058-1398-A7D6-2B3D-22E1C08404B8}"/>
                  </a:ext>
                </a:extLst>
              </p:cNvPr>
              <p:cNvSpPr/>
              <p:nvPr/>
            </p:nvSpPr>
            <p:spPr>
              <a:xfrm>
                <a:off x="4717002" y="14628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BFC5E570-AA47-3E70-B3B2-89FF77615C68}"/>
                  </a:ext>
                </a:extLst>
              </p:cNvPr>
              <p:cNvSpPr/>
              <p:nvPr/>
            </p:nvSpPr>
            <p:spPr>
              <a:xfrm>
                <a:off x="4717002" y="15774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2F54FFBE-A153-6165-2133-2D4C210CADEB}"/>
                  </a:ext>
                </a:extLst>
              </p:cNvPr>
              <p:cNvSpPr/>
              <p:nvPr/>
            </p:nvSpPr>
            <p:spPr>
              <a:xfrm>
                <a:off x="4717002" y="169194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grpSp>
      </p:grpSp>
      <p:grpSp>
        <p:nvGrpSpPr>
          <p:cNvPr id="83" name="组合 82">
            <a:extLst>
              <a:ext uri="{FF2B5EF4-FFF2-40B4-BE49-F238E27FC236}">
                <a16:creationId xmlns:a16="http://schemas.microsoft.com/office/drawing/2014/main" id="{BABB8A29-8A5E-B3EC-52EA-125AE2AAD5E5}"/>
              </a:ext>
            </a:extLst>
          </p:cNvPr>
          <p:cNvGrpSpPr/>
          <p:nvPr/>
        </p:nvGrpSpPr>
        <p:grpSpPr>
          <a:xfrm>
            <a:off x="10036960" y="453799"/>
            <a:ext cx="1450908" cy="1227045"/>
            <a:chOff x="7605905" y="777002"/>
            <a:chExt cx="478899" cy="405009"/>
          </a:xfrm>
        </p:grpSpPr>
        <p:sp>
          <p:nvSpPr>
            <p:cNvPr id="84" name="任意多边形: 形状 83">
              <a:extLst>
                <a:ext uri="{FF2B5EF4-FFF2-40B4-BE49-F238E27FC236}">
                  <a16:creationId xmlns:a16="http://schemas.microsoft.com/office/drawing/2014/main" id="{03EE3D1D-BB5D-3725-82DB-4D674D7FE51D}"/>
                </a:ext>
              </a:extLst>
            </p:cNvPr>
            <p:cNvSpPr/>
            <p:nvPr/>
          </p:nvSpPr>
          <p:spPr>
            <a:xfrm>
              <a:off x="7605905" y="777002"/>
              <a:ext cx="449640" cy="394802"/>
            </a:xfrm>
            <a:custGeom>
              <a:avLst/>
              <a:gdLst>
                <a:gd name="connsiteX0" fmla="*/ 447484 w 449640"/>
                <a:gd name="connsiteY0" fmla="*/ 281045 h 394802"/>
                <a:gd name="connsiteX1" fmla="*/ 378836 w 449640"/>
                <a:gd name="connsiteY1" fmla="*/ 246618 h 394802"/>
                <a:gd name="connsiteX2" fmla="*/ 312039 w 449640"/>
                <a:gd name="connsiteY2" fmla="*/ 208282 h 394802"/>
                <a:gd name="connsiteX3" fmla="*/ 310461 w 449640"/>
                <a:gd name="connsiteY3" fmla="*/ 210922 h 394802"/>
                <a:gd name="connsiteX4" fmla="*/ 366251 w 449640"/>
                <a:gd name="connsiteY4" fmla="*/ 248950 h 394802"/>
                <a:gd name="connsiteX5" fmla="*/ 433357 w 449640"/>
                <a:gd name="connsiteY5" fmla="*/ 283514 h 394802"/>
                <a:gd name="connsiteX6" fmla="*/ 403662 w 449640"/>
                <a:gd name="connsiteY6" fmla="*/ 301928 h 394802"/>
                <a:gd name="connsiteX7" fmla="*/ 397558 w 449640"/>
                <a:gd name="connsiteY7" fmla="*/ 356346 h 394802"/>
                <a:gd name="connsiteX8" fmla="*/ 400610 w 449640"/>
                <a:gd name="connsiteY8" fmla="*/ 359021 h 394802"/>
                <a:gd name="connsiteX9" fmla="*/ 400747 w 449640"/>
                <a:gd name="connsiteY9" fmla="*/ 360632 h 394802"/>
                <a:gd name="connsiteX10" fmla="*/ 400952 w 449640"/>
                <a:gd name="connsiteY10" fmla="*/ 360804 h 394802"/>
                <a:gd name="connsiteX11" fmla="*/ 400301 w 449640"/>
                <a:gd name="connsiteY11" fmla="*/ 361764 h 394802"/>
                <a:gd name="connsiteX12" fmla="*/ 398346 w 449640"/>
                <a:gd name="connsiteY12" fmla="*/ 364130 h 394802"/>
                <a:gd name="connsiteX13" fmla="*/ 398484 w 449640"/>
                <a:gd name="connsiteY13" fmla="*/ 364370 h 394802"/>
                <a:gd name="connsiteX14" fmla="*/ 383190 w 449640"/>
                <a:gd name="connsiteY14" fmla="*/ 386316 h 394802"/>
                <a:gd name="connsiteX15" fmla="*/ 381647 w 449640"/>
                <a:gd name="connsiteY15" fmla="*/ 385116 h 394802"/>
                <a:gd name="connsiteX16" fmla="*/ 30895 w 449640"/>
                <a:gd name="connsiteY16" fmla="*/ 197241 h 394802"/>
                <a:gd name="connsiteX17" fmla="*/ 29215 w 449640"/>
                <a:gd name="connsiteY17" fmla="*/ 196623 h 394802"/>
                <a:gd name="connsiteX18" fmla="*/ 34495 w 449640"/>
                <a:gd name="connsiteY18" fmla="*/ 186645 h 394802"/>
                <a:gd name="connsiteX19" fmla="*/ 40633 w 449640"/>
                <a:gd name="connsiteY19" fmla="*/ 172552 h 394802"/>
                <a:gd name="connsiteX20" fmla="*/ 36930 w 449640"/>
                <a:gd name="connsiteY20" fmla="*/ 168368 h 394802"/>
                <a:gd name="connsiteX21" fmla="*/ 30140 w 449640"/>
                <a:gd name="connsiteY21" fmla="*/ 163191 h 394802"/>
                <a:gd name="connsiteX22" fmla="*/ 17316 w 449640"/>
                <a:gd name="connsiteY22" fmla="*/ 154790 h 394802"/>
                <a:gd name="connsiteX23" fmla="*/ 13167 w 449640"/>
                <a:gd name="connsiteY23" fmla="*/ 154412 h 394802"/>
                <a:gd name="connsiteX24" fmla="*/ 9258 w 449640"/>
                <a:gd name="connsiteY24" fmla="*/ 144811 h 394802"/>
                <a:gd name="connsiteX25" fmla="*/ 15876 w 449640"/>
                <a:gd name="connsiteY25" fmla="*/ 109493 h 394802"/>
                <a:gd name="connsiteX26" fmla="*/ 66385 w 449640"/>
                <a:gd name="connsiteY26" fmla="*/ 91147 h 394802"/>
                <a:gd name="connsiteX27" fmla="*/ 69848 w 449640"/>
                <a:gd name="connsiteY27" fmla="*/ 90942 h 394802"/>
                <a:gd name="connsiteX28" fmla="*/ 229331 w 449640"/>
                <a:gd name="connsiteY28" fmla="*/ 168814 h 394802"/>
                <a:gd name="connsiteX29" fmla="*/ 235263 w 449640"/>
                <a:gd name="connsiteY29" fmla="*/ 163362 h 394802"/>
                <a:gd name="connsiteX30" fmla="*/ 235435 w 449640"/>
                <a:gd name="connsiteY30" fmla="*/ 163191 h 394802"/>
                <a:gd name="connsiteX31" fmla="*/ 244247 w 449640"/>
                <a:gd name="connsiteY31" fmla="*/ 147589 h 394802"/>
                <a:gd name="connsiteX32" fmla="*/ 251620 w 449640"/>
                <a:gd name="connsiteY32" fmla="*/ 132570 h 394802"/>
                <a:gd name="connsiteX33" fmla="*/ 249871 w 449640"/>
                <a:gd name="connsiteY33" fmla="*/ 128249 h 394802"/>
                <a:gd name="connsiteX34" fmla="*/ 251208 w 449640"/>
                <a:gd name="connsiteY34" fmla="*/ 124134 h 394802"/>
                <a:gd name="connsiteX35" fmla="*/ 253197 w 449640"/>
                <a:gd name="connsiteY35" fmla="*/ 41324 h 394802"/>
                <a:gd name="connsiteX36" fmla="*/ 351918 w 449640"/>
                <a:gd name="connsiteY36" fmla="*/ 18144 h 394802"/>
                <a:gd name="connsiteX37" fmla="*/ 330487 w 449640"/>
                <a:gd name="connsiteY37" fmla="*/ 154481 h 394802"/>
                <a:gd name="connsiteX38" fmla="*/ 326818 w 449640"/>
                <a:gd name="connsiteY38" fmla="*/ 160379 h 394802"/>
                <a:gd name="connsiteX39" fmla="*/ 316119 w 449640"/>
                <a:gd name="connsiteY39" fmla="*/ 182359 h 394802"/>
                <a:gd name="connsiteX40" fmla="*/ 308541 w 449640"/>
                <a:gd name="connsiteY40" fmla="*/ 205402 h 394802"/>
                <a:gd name="connsiteX41" fmla="*/ 312210 w 449640"/>
                <a:gd name="connsiteY41" fmla="*/ 206842 h 394802"/>
                <a:gd name="connsiteX42" fmla="*/ 324075 w 449640"/>
                <a:gd name="connsiteY42" fmla="*/ 185616 h 394802"/>
                <a:gd name="connsiteX43" fmla="*/ 332681 w 449640"/>
                <a:gd name="connsiteY43" fmla="*/ 164665 h 394802"/>
                <a:gd name="connsiteX44" fmla="*/ 333367 w 449640"/>
                <a:gd name="connsiteY44" fmla="*/ 164631 h 394802"/>
                <a:gd name="connsiteX45" fmla="*/ 398141 w 449640"/>
                <a:gd name="connsiteY45" fmla="*/ 67830 h 394802"/>
                <a:gd name="connsiteX46" fmla="*/ 402084 w 449640"/>
                <a:gd name="connsiteY46" fmla="*/ 99994 h 394802"/>
                <a:gd name="connsiteX47" fmla="*/ 340122 w 449640"/>
                <a:gd name="connsiteY47" fmla="*/ 169740 h 394802"/>
                <a:gd name="connsiteX48" fmla="*/ 339162 w 449640"/>
                <a:gd name="connsiteY48" fmla="*/ 174026 h 394802"/>
                <a:gd name="connsiteX49" fmla="*/ 330624 w 449640"/>
                <a:gd name="connsiteY49" fmla="*/ 188188 h 394802"/>
                <a:gd name="connsiteX50" fmla="*/ 323937 w 449640"/>
                <a:gd name="connsiteY50" fmla="*/ 203996 h 394802"/>
                <a:gd name="connsiteX51" fmla="*/ 325926 w 449640"/>
                <a:gd name="connsiteY51" fmla="*/ 205093 h 394802"/>
                <a:gd name="connsiteX52" fmla="*/ 334842 w 449640"/>
                <a:gd name="connsiteY52" fmla="*/ 193194 h 394802"/>
                <a:gd name="connsiteX53" fmla="*/ 344305 w 449640"/>
                <a:gd name="connsiteY53" fmla="*/ 174369 h 394802"/>
                <a:gd name="connsiteX54" fmla="*/ 344237 w 449640"/>
                <a:gd name="connsiteY54" fmla="*/ 173649 h 394802"/>
                <a:gd name="connsiteX55" fmla="*/ 407091 w 449640"/>
                <a:gd name="connsiteY55" fmla="*/ 105789 h 394802"/>
                <a:gd name="connsiteX56" fmla="*/ 378733 w 449640"/>
                <a:gd name="connsiteY56" fmla="*/ 28842 h 394802"/>
                <a:gd name="connsiteX57" fmla="*/ 349415 w 449640"/>
                <a:gd name="connsiteY57" fmla="*/ 7445 h 394802"/>
                <a:gd name="connsiteX58" fmla="*/ 245825 w 449640"/>
                <a:gd name="connsiteY58" fmla="*/ 127289 h 394802"/>
                <a:gd name="connsiteX59" fmla="*/ 246305 w 449640"/>
                <a:gd name="connsiteY59" fmla="*/ 127735 h 394802"/>
                <a:gd name="connsiteX60" fmla="*/ 244693 w 449640"/>
                <a:gd name="connsiteY60" fmla="*/ 128729 h 394802"/>
                <a:gd name="connsiteX61" fmla="*/ 235709 w 449640"/>
                <a:gd name="connsiteY61" fmla="*/ 142857 h 394802"/>
                <a:gd name="connsiteX62" fmla="*/ 227068 w 449640"/>
                <a:gd name="connsiteY62" fmla="*/ 158527 h 394802"/>
                <a:gd name="connsiteX63" fmla="*/ 227034 w 449640"/>
                <a:gd name="connsiteY63" fmla="*/ 158664 h 394802"/>
                <a:gd name="connsiteX64" fmla="*/ 69848 w 449640"/>
                <a:gd name="connsiteY64" fmla="*/ 85215 h 394802"/>
                <a:gd name="connsiteX65" fmla="*/ 16424 w 449640"/>
                <a:gd name="connsiteY65" fmla="*/ 92382 h 394802"/>
                <a:gd name="connsiteX66" fmla="*/ 10801 w 449640"/>
                <a:gd name="connsiteY66" fmla="*/ 161613 h 394802"/>
                <a:gd name="connsiteX67" fmla="*/ 12413 w 449640"/>
                <a:gd name="connsiteY67" fmla="*/ 163019 h 394802"/>
                <a:gd name="connsiteX68" fmla="*/ 24380 w 449640"/>
                <a:gd name="connsiteY68" fmla="*/ 169569 h 394802"/>
                <a:gd name="connsiteX69" fmla="*/ 31615 w 449640"/>
                <a:gd name="connsiteY69" fmla="*/ 173238 h 394802"/>
                <a:gd name="connsiteX70" fmla="*/ 27466 w 449640"/>
                <a:gd name="connsiteY70" fmla="*/ 180301 h 394802"/>
                <a:gd name="connsiteX71" fmla="*/ 19476 w 449640"/>
                <a:gd name="connsiteY71" fmla="*/ 194737 h 394802"/>
                <a:gd name="connsiteX72" fmla="*/ 24791 w 449640"/>
                <a:gd name="connsiteY72" fmla="*/ 201698 h 394802"/>
                <a:gd name="connsiteX73" fmla="*/ 26677 w 449640"/>
                <a:gd name="connsiteY73" fmla="*/ 204339 h 394802"/>
                <a:gd name="connsiteX74" fmla="*/ 377224 w 449640"/>
                <a:gd name="connsiteY74" fmla="*/ 392591 h 394802"/>
                <a:gd name="connsiteX75" fmla="*/ 380139 w 449640"/>
                <a:gd name="connsiteY75" fmla="*/ 392899 h 394802"/>
                <a:gd name="connsiteX76" fmla="*/ 385865 w 449640"/>
                <a:gd name="connsiteY76" fmla="*/ 393448 h 394802"/>
                <a:gd name="connsiteX77" fmla="*/ 397935 w 449640"/>
                <a:gd name="connsiteY77" fmla="*/ 376749 h 394802"/>
                <a:gd name="connsiteX78" fmla="*/ 398381 w 449640"/>
                <a:gd name="connsiteY78" fmla="*/ 377229 h 394802"/>
                <a:gd name="connsiteX79" fmla="*/ 399101 w 449640"/>
                <a:gd name="connsiteY79" fmla="*/ 376680 h 394802"/>
                <a:gd name="connsiteX80" fmla="*/ 398552 w 449640"/>
                <a:gd name="connsiteY80" fmla="*/ 375892 h 394802"/>
                <a:gd name="connsiteX81" fmla="*/ 402290 w 449640"/>
                <a:gd name="connsiteY81" fmla="*/ 370714 h 394802"/>
                <a:gd name="connsiteX82" fmla="*/ 404862 w 449640"/>
                <a:gd name="connsiteY82" fmla="*/ 373080 h 394802"/>
                <a:gd name="connsiteX83" fmla="*/ 406405 w 449640"/>
                <a:gd name="connsiteY83" fmla="*/ 372223 h 394802"/>
                <a:gd name="connsiteX84" fmla="*/ 404656 w 449640"/>
                <a:gd name="connsiteY84" fmla="*/ 367422 h 394802"/>
                <a:gd name="connsiteX85" fmla="*/ 406405 w 449640"/>
                <a:gd name="connsiteY85" fmla="*/ 364987 h 394802"/>
                <a:gd name="connsiteX86" fmla="*/ 407879 w 449640"/>
                <a:gd name="connsiteY86" fmla="*/ 366016 h 394802"/>
                <a:gd name="connsiteX87" fmla="*/ 409525 w 449640"/>
                <a:gd name="connsiteY87" fmla="*/ 365090 h 394802"/>
                <a:gd name="connsiteX88" fmla="*/ 408428 w 449640"/>
                <a:gd name="connsiteY88" fmla="*/ 362176 h 394802"/>
                <a:gd name="connsiteX89" fmla="*/ 408977 w 449640"/>
                <a:gd name="connsiteY89" fmla="*/ 361421 h 394802"/>
                <a:gd name="connsiteX90" fmla="*/ 408153 w 449640"/>
                <a:gd name="connsiteY90" fmla="*/ 357272 h 394802"/>
                <a:gd name="connsiteX91" fmla="*/ 410382 w 449640"/>
                <a:gd name="connsiteY91" fmla="*/ 356209 h 394802"/>
                <a:gd name="connsiteX92" fmla="*/ 411068 w 449640"/>
                <a:gd name="connsiteY92" fmla="*/ 354906 h 394802"/>
                <a:gd name="connsiteX93" fmla="*/ 417515 w 449640"/>
                <a:gd name="connsiteY93" fmla="*/ 356381 h 394802"/>
                <a:gd name="connsiteX94" fmla="*/ 418646 w 449640"/>
                <a:gd name="connsiteY94" fmla="*/ 354460 h 394802"/>
                <a:gd name="connsiteX95" fmla="*/ 412097 w 449640"/>
                <a:gd name="connsiteY95" fmla="*/ 349591 h 394802"/>
                <a:gd name="connsiteX96" fmla="*/ 404107 w 449640"/>
                <a:gd name="connsiteY96" fmla="*/ 347534 h 394802"/>
                <a:gd name="connsiteX97" fmla="*/ 403559 w 449640"/>
                <a:gd name="connsiteY97" fmla="*/ 347945 h 394802"/>
                <a:gd name="connsiteX98" fmla="*/ 401741 w 449640"/>
                <a:gd name="connsiteY98" fmla="*/ 342116 h 394802"/>
                <a:gd name="connsiteX99" fmla="*/ 408599 w 449640"/>
                <a:gd name="connsiteY99" fmla="*/ 345511 h 394802"/>
                <a:gd name="connsiteX100" fmla="*/ 417275 w 449640"/>
                <a:gd name="connsiteY100" fmla="*/ 349420 h 394802"/>
                <a:gd name="connsiteX101" fmla="*/ 418338 w 449640"/>
                <a:gd name="connsiteY101" fmla="*/ 348048 h 394802"/>
                <a:gd name="connsiteX102" fmla="*/ 411205 w 449640"/>
                <a:gd name="connsiteY102" fmla="*/ 341156 h 394802"/>
                <a:gd name="connsiteX103" fmla="*/ 401364 w 449640"/>
                <a:gd name="connsiteY103" fmla="*/ 337315 h 394802"/>
                <a:gd name="connsiteX104" fmla="*/ 401878 w 449640"/>
                <a:gd name="connsiteY104" fmla="*/ 331040 h 394802"/>
                <a:gd name="connsiteX105" fmla="*/ 407536 w 449640"/>
                <a:gd name="connsiteY105" fmla="*/ 334229 h 394802"/>
                <a:gd name="connsiteX106" fmla="*/ 416966 w 449640"/>
                <a:gd name="connsiteY106" fmla="*/ 340504 h 394802"/>
                <a:gd name="connsiteX107" fmla="*/ 418440 w 449640"/>
                <a:gd name="connsiteY107" fmla="*/ 339064 h 394802"/>
                <a:gd name="connsiteX108" fmla="*/ 415560 w 449640"/>
                <a:gd name="connsiteY108" fmla="*/ 334298 h 394802"/>
                <a:gd name="connsiteX109" fmla="*/ 417617 w 449640"/>
                <a:gd name="connsiteY109" fmla="*/ 334915 h 394802"/>
                <a:gd name="connsiteX110" fmla="*/ 418818 w 449640"/>
                <a:gd name="connsiteY110" fmla="*/ 334023 h 394802"/>
                <a:gd name="connsiteX111" fmla="*/ 413571 w 449640"/>
                <a:gd name="connsiteY111" fmla="*/ 326102 h 394802"/>
                <a:gd name="connsiteX112" fmla="*/ 404347 w 449640"/>
                <a:gd name="connsiteY112" fmla="*/ 319553 h 394802"/>
                <a:gd name="connsiteX113" fmla="*/ 405170 w 449640"/>
                <a:gd name="connsiteY113" fmla="*/ 317016 h 394802"/>
                <a:gd name="connsiteX114" fmla="*/ 412474 w 449640"/>
                <a:gd name="connsiteY114" fmla="*/ 323359 h 394802"/>
                <a:gd name="connsiteX115" fmla="*/ 422384 w 449640"/>
                <a:gd name="connsiteY115" fmla="*/ 328708 h 394802"/>
                <a:gd name="connsiteX116" fmla="*/ 423275 w 449640"/>
                <a:gd name="connsiteY116" fmla="*/ 327577 h 394802"/>
                <a:gd name="connsiteX117" fmla="*/ 416280 w 449640"/>
                <a:gd name="connsiteY117" fmla="*/ 319690 h 394802"/>
                <a:gd name="connsiteX118" fmla="*/ 406645 w 449640"/>
                <a:gd name="connsiteY118" fmla="*/ 313449 h 394802"/>
                <a:gd name="connsiteX119" fmla="*/ 408051 w 449640"/>
                <a:gd name="connsiteY119" fmla="*/ 310809 h 394802"/>
                <a:gd name="connsiteX120" fmla="*/ 417549 w 449640"/>
                <a:gd name="connsiteY120" fmla="*/ 317290 h 394802"/>
                <a:gd name="connsiteX121" fmla="*/ 426156 w 449640"/>
                <a:gd name="connsiteY121" fmla="*/ 323256 h 394802"/>
                <a:gd name="connsiteX122" fmla="*/ 427562 w 449640"/>
                <a:gd name="connsiteY122" fmla="*/ 321885 h 394802"/>
                <a:gd name="connsiteX123" fmla="*/ 420464 w 449640"/>
                <a:gd name="connsiteY123" fmla="*/ 312867 h 394802"/>
                <a:gd name="connsiteX124" fmla="*/ 410039 w 449640"/>
                <a:gd name="connsiteY124" fmla="*/ 307483 h 394802"/>
                <a:gd name="connsiteX125" fmla="*/ 413331 w 449640"/>
                <a:gd name="connsiteY125" fmla="*/ 303231 h 394802"/>
                <a:gd name="connsiteX126" fmla="*/ 421698 w 449640"/>
                <a:gd name="connsiteY126" fmla="*/ 310912 h 394802"/>
                <a:gd name="connsiteX127" fmla="*/ 429653 w 449640"/>
                <a:gd name="connsiteY127" fmla="*/ 316433 h 394802"/>
                <a:gd name="connsiteX128" fmla="*/ 431162 w 449640"/>
                <a:gd name="connsiteY128" fmla="*/ 315301 h 394802"/>
                <a:gd name="connsiteX129" fmla="*/ 426361 w 449640"/>
                <a:gd name="connsiteY129" fmla="*/ 306351 h 394802"/>
                <a:gd name="connsiteX130" fmla="*/ 417035 w 449640"/>
                <a:gd name="connsiteY130" fmla="*/ 299528 h 394802"/>
                <a:gd name="connsiteX131" fmla="*/ 420361 w 449640"/>
                <a:gd name="connsiteY131" fmla="*/ 296990 h 394802"/>
                <a:gd name="connsiteX132" fmla="*/ 426945 w 449640"/>
                <a:gd name="connsiteY132" fmla="*/ 302991 h 394802"/>
                <a:gd name="connsiteX133" fmla="*/ 434042 w 449640"/>
                <a:gd name="connsiteY133" fmla="*/ 308100 h 394802"/>
                <a:gd name="connsiteX134" fmla="*/ 435620 w 449640"/>
                <a:gd name="connsiteY134" fmla="*/ 306934 h 394802"/>
                <a:gd name="connsiteX135" fmla="*/ 431128 w 449640"/>
                <a:gd name="connsiteY135" fmla="*/ 298910 h 394802"/>
                <a:gd name="connsiteX136" fmla="*/ 425367 w 449640"/>
                <a:gd name="connsiteY136" fmla="*/ 294213 h 394802"/>
                <a:gd name="connsiteX137" fmla="*/ 429173 w 449640"/>
                <a:gd name="connsiteY137" fmla="*/ 292944 h 394802"/>
                <a:gd name="connsiteX138" fmla="*/ 431368 w 449640"/>
                <a:gd name="connsiteY138" fmla="*/ 295687 h 394802"/>
                <a:gd name="connsiteX139" fmla="*/ 437232 w 449640"/>
                <a:gd name="connsiteY139" fmla="*/ 301071 h 394802"/>
                <a:gd name="connsiteX140" fmla="*/ 439392 w 449640"/>
                <a:gd name="connsiteY140" fmla="*/ 299459 h 394802"/>
                <a:gd name="connsiteX141" fmla="*/ 435688 w 449640"/>
                <a:gd name="connsiteY141" fmla="*/ 292190 h 394802"/>
                <a:gd name="connsiteX142" fmla="*/ 440797 w 449640"/>
                <a:gd name="connsiteY142" fmla="*/ 292704 h 394802"/>
                <a:gd name="connsiteX143" fmla="*/ 445872 w 449640"/>
                <a:gd name="connsiteY143" fmla="*/ 288486 h 394802"/>
                <a:gd name="connsiteX144" fmla="*/ 447484 w 449640"/>
                <a:gd name="connsiteY144" fmla="*/ 281045 h 394802"/>
                <a:gd name="connsiteX145" fmla="*/ 410245 w 449640"/>
                <a:gd name="connsiteY145" fmla="*/ 329257 h 394802"/>
                <a:gd name="connsiteX146" fmla="*/ 413503 w 449640"/>
                <a:gd name="connsiteY146" fmla="*/ 332720 h 394802"/>
                <a:gd name="connsiteX147" fmla="*/ 410862 w 449640"/>
                <a:gd name="connsiteY147" fmla="*/ 330937 h 394802"/>
                <a:gd name="connsiteX148" fmla="*/ 402701 w 449640"/>
                <a:gd name="connsiteY148" fmla="*/ 326171 h 394802"/>
                <a:gd name="connsiteX149" fmla="*/ 403250 w 449640"/>
                <a:gd name="connsiteY149" fmla="*/ 323668 h 394802"/>
                <a:gd name="connsiteX150" fmla="*/ 410245 w 449640"/>
                <a:gd name="connsiteY150" fmla="*/ 329257 h 39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9640" h="394802">
                  <a:moveTo>
                    <a:pt x="447484" y="281045"/>
                  </a:moveTo>
                  <a:cubicBezTo>
                    <a:pt x="424098" y="270450"/>
                    <a:pt x="401261" y="258997"/>
                    <a:pt x="378836" y="246618"/>
                  </a:cubicBezTo>
                  <a:cubicBezTo>
                    <a:pt x="356684" y="234411"/>
                    <a:pt x="335870" y="216923"/>
                    <a:pt x="312039" y="208282"/>
                  </a:cubicBezTo>
                  <a:cubicBezTo>
                    <a:pt x="310393" y="207665"/>
                    <a:pt x="309501" y="209825"/>
                    <a:pt x="310461" y="210922"/>
                  </a:cubicBezTo>
                  <a:cubicBezTo>
                    <a:pt x="325103" y="227382"/>
                    <a:pt x="347152" y="237840"/>
                    <a:pt x="366251" y="248950"/>
                  </a:cubicBezTo>
                  <a:cubicBezTo>
                    <a:pt x="387991" y="261569"/>
                    <a:pt x="410485" y="272884"/>
                    <a:pt x="433357" y="283514"/>
                  </a:cubicBezTo>
                  <a:cubicBezTo>
                    <a:pt x="421321" y="283891"/>
                    <a:pt x="410862" y="292327"/>
                    <a:pt x="403662" y="301928"/>
                  </a:cubicBezTo>
                  <a:cubicBezTo>
                    <a:pt x="392003" y="317427"/>
                    <a:pt x="391111" y="338824"/>
                    <a:pt x="397558" y="356346"/>
                  </a:cubicBezTo>
                  <a:cubicBezTo>
                    <a:pt x="398072" y="357752"/>
                    <a:pt x="399204" y="358747"/>
                    <a:pt x="400610" y="359021"/>
                  </a:cubicBezTo>
                  <a:cubicBezTo>
                    <a:pt x="400267" y="359535"/>
                    <a:pt x="400198" y="360221"/>
                    <a:pt x="400747" y="360632"/>
                  </a:cubicBezTo>
                  <a:cubicBezTo>
                    <a:pt x="400816" y="360701"/>
                    <a:pt x="400884" y="360735"/>
                    <a:pt x="400952" y="360804"/>
                  </a:cubicBezTo>
                  <a:cubicBezTo>
                    <a:pt x="400713" y="361113"/>
                    <a:pt x="400507" y="361455"/>
                    <a:pt x="400301" y="361764"/>
                  </a:cubicBezTo>
                  <a:cubicBezTo>
                    <a:pt x="398998" y="361421"/>
                    <a:pt x="397489" y="362656"/>
                    <a:pt x="398346" y="364130"/>
                  </a:cubicBezTo>
                  <a:cubicBezTo>
                    <a:pt x="398381" y="364199"/>
                    <a:pt x="398449" y="364302"/>
                    <a:pt x="398484" y="364370"/>
                  </a:cubicBezTo>
                  <a:cubicBezTo>
                    <a:pt x="393340" y="371640"/>
                    <a:pt x="388265" y="378978"/>
                    <a:pt x="383190" y="386316"/>
                  </a:cubicBezTo>
                  <a:cubicBezTo>
                    <a:pt x="382813" y="385836"/>
                    <a:pt x="382333" y="385424"/>
                    <a:pt x="381647" y="385116"/>
                  </a:cubicBezTo>
                  <a:cubicBezTo>
                    <a:pt x="260329" y="330526"/>
                    <a:pt x="144120" y="266061"/>
                    <a:pt x="30895" y="197241"/>
                  </a:cubicBezTo>
                  <a:cubicBezTo>
                    <a:pt x="30312" y="196898"/>
                    <a:pt x="29763" y="196692"/>
                    <a:pt x="29215" y="196623"/>
                  </a:cubicBezTo>
                  <a:cubicBezTo>
                    <a:pt x="30963" y="193297"/>
                    <a:pt x="32746" y="189971"/>
                    <a:pt x="34495" y="186645"/>
                  </a:cubicBezTo>
                  <a:cubicBezTo>
                    <a:pt x="36896" y="182153"/>
                    <a:pt x="39913" y="177627"/>
                    <a:pt x="40633" y="172552"/>
                  </a:cubicBezTo>
                  <a:cubicBezTo>
                    <a:pt x="40976" y="170117"/>
                    <a:pt x="39056" y="168128"/>
                    <a:pt x="36930" y="168368"/>
                  </a:cubicBezTo>
                  <a:cubicBezTo>
                    <a:pt x="35044" y="166311"/>
                    <a:pt x="32507" y="164837"/>
                    <a:pt x="30140" y="163191"/>
                  </a:cubicBezTo>
                  <a:cubicBezTo>
                    <a:pt x="25923" y="160276"/>
                    <a:pt x="21602" y="157567"/>
                    <a:pt x="17316" y="154790"/>
                  </a:cubicBezTo>
                  <a:cubicBezTo>
                    <a:pt x="15842" y="153864"/>
                    <a:pt x="14401" y="153898"/>
                    <a:pt x="13167" y="154412"/>
                  </a:cubicBezTo>
                  <a:cubicBezTo>
                    <a:pt x="11692" y="151326"/>
                    <a:pt x="10287" y="148240"/>
                    <a:pt x="9258" y="144811"/>
                  </a:cubicBezTo>
                  <a:cubicBezTo>
                    <a:pt x="5829" y="133153"/>
                    <a:pt x="10869" y="119917"/>
                    <a:pt x="15876" y="109493"/>
                  </a:cubicBezTo>
                  <a:cubicBezTo>
                    <a:pt x="26060" y="88096"/>
                    <a:pt x="45125" y="76266"/>
                    <a:pt x="66385" y="91147"/>
                  </a:cubicBezTo>
                  <a:cubicBezTo>
                    <a:pt x="67722" y="92073"/>
                    <a:pt x="68957" y="91765"/>
                    <a:pt x="69848" y="90942"/>
                  </a:cubicBezTo>
                  <a:cubicBezTo>
                    <a:pt x="119157" y="121563"/>
                    <a:pt x="177279" y="143474"/>
                    <a:pt x="229331" y="168814"/>
                  </a:cubicBezTo>
                  <a:cubicBezTo>
                    <a:pt x="233343" y="170769"/>
                    <a:pt x="236841" y="166277"/>
                    <a:pt x="235263" y="163362"/>
                  </a:cubicBezTo>
                  <a:cubicBezTo>
                    <a:pt x="235298" y="163293"/>
                    <a:pt x="235366" y="163259"/>
                    <a:pt x="235435" y="163191"/>
                  </a:cubicBezTo>
                  <a:cubicBezTo>
                    <a:pt x="238624" y="158150"/>
                    <a:pt x="241367" y="152801"/>
                    <a:pt x="244247" y="147589"/>
                  </a:cubicBezTo>
                  <a:cubicBezTo>
                    <a:pt x="246922" y="142754"/>
                    <a:pt x="250145" y="137850"/>
                    <a:pt x="251620" y="132570"/>
                  </a:cubicBezTo>
                  <a:cubicBezTo>
                    <a:pt x="252100" y="130821"/>
                    <a:pt x="251208" y="129209"/>
                    <a:pt x="249871" y="128249"/>
                  </a:cubicBezTo>
                  <a:cubicBezTo>
                    <a:pt x="251208" y="127563"/>
                    <a:pt x="252066" y="125986"/>
                    <a:pt x="251208" y="124134"/>
                  </a:cubicBezTo>
                  <a:cubicBezTo>
                    <a:pt x="238178" y="95845"/>
                    <a:pt x="236395" y="68653"/>
                    <a:pt x="253197" y="41324"/>
                  </a:cubicBezTo>
                  <a:cubicBezTo>
                    <a:pt x="272982" y="9126"/>
                    <a:pt x="319685" y="2953"/>
                    <a:pt x="351918" y="18144"/>
                  </a:cubicBezTo>
                  <a:cubicBezTo>
                    <a:pt x="417583" y="49108"/>
                    <a:pt x="393717" y="139153"/>
                    <a:pt x="330487" y="154481"/>
                  </a:cubicBezTo>
                  <a:cubicBezTo>
                    <a:pt x="327298" y="155270"/>
                    <a:pt x="326303" y="157944"/>
                    <a:pt x="326818" y="160379"/>
                  </a:cubicBezTo>
                  <a:cubicBezTo>
                    <a:pt x="322394" y="167203"/>
                    <a:pt x="319445" y="175055"/>
                    <a:pt x="316119" y="182359"/>
                  </a:cubicBezTo>
                  <a:cubicBezTo>
                    <a:pt x="312793" y="189697"/>
                    <a:pt x="307169" y="197241"/>
                    <a:pt x="308541" y="205402"/>
                  </a:cubicBezTo>
                  <a:cubicBezTo>
                    <a:pt x="308781" y="206876"/>
                    <a:pt x="310976" y="207665"/>
                    <a:pt x="312210" y="206842"/>
                  </a:cubicBezTo>
                  <a:cubicBezTo>
                    <a:pt x="319205" y="202213"/>
                    <a:pt x="320920" y="192954"/>
                    <a:pt x="324075" y="185616"/>
                  </a:cubicBezTo>
                  <a:cubicBezTo>
                    <a:pt x="327023" y="178793"/>
                    <a:pt x="330555" y="171866"/>
                    <a:pt x="332681" y="164665"/>
                  </a:cubicBezTo>
                  <a:cubicBezTo>
                    <a:pt x="332921" y="164631"/>
                    <a:pt x="333127" y="164699"/>
                    <a:pt x="333367" y="164631"/>
                  </a:cubicBezTo>
                  <a:cubicBezTo>
                    <a:pt x="382882" y="152184"/>
                    <a:pt x="405753" y="107915"/>
                    <a:pt x="398141" y="67830"/>
                  </a:cubicBezTo>
                  <a:cubicBezTo>
                    <a:pt x="401433" y="77809"/>
                    <a:pt x="402873" y="88541"/>
                    <a:pt x="402084" y="99994"/>
                  </a:cubicBezTo>
                  <a:cubicBezTo>
                    <a:pt x="399787" y="132913"/>
                    <a:pt x="372252" y="161716"/>
                    <a:pt x="340122" y="169740"/>
                  </a:cubicBezTo>
                  <a:cubicBezTo>
                    <a:pt x="337893" y="170289"/>
                    <a:pt x="337927" y="172826"/>
                    <a:pt x="339162" y="174026"/>
                  </a:cubicBezTo>
                  <a:cubicBezTo>
                    <a:pt x="335699" y="178244"/>
                    <a:pt x="333298" y="183525"/>
                    <a:pt x="330624" y="188188"/>
                  </a:cubicBezTo>
                  <a:cubicBezTo>
                    <a:pt x="327949" y="192852"/>
                    <a:pt x="322703" y="198509"/>
                    <a:pt x="323937" y="203996"/>
                  </a:cubicBezTo>
                  <a:cubicBezTo>
                    <a:pt x="324109" y="204750"/>
                    <a:pt x="325137" y="205367"/>
                    <a:pt x="325926" y="205093"/>
                  </a:cubicBezTo>
                  <a:cubicBezTo>
                    <a:pt x="330898" y="203241"/>
                    <a:pt x="332441" y="197515"/>
                    <a:pt x="334842" y="193194"/>
                  </a:cubicBezTo>
                  <a:cubicBezTo>
                    <a:pt x="338099" y="187228"/>
                    <a:pt x="342694" y="180987"/>
                    <a:pt x="344305" y="174369"/>
                  </a:cubicBezTo>
                  <a:cubicBezTo>
                    <a:pt x="344374" y="174095"/>
                    <a:pt x="344271" y="173889"/>
                    <a:pt x="344237" y="173649"/>
                  </a:cubicBezTo>
                  <a:cubicBezTo>
                    <a:pt x="376298" y="162711"/>
                    <a:pt x="400301" y="138708"/>
                    <a:pt x="407091" y="105789"/>
                  </a:cubicBezTo>
                  <a:cubicBezTo>
                    <a:pt x="412783" y="78151"/>
                    <a:pt x="400370" y="47599"/>
                    <a:pt x="378733" y="28842"/>
                  </a:cubicBezTo>
                  <a:cubicBezTo>
                    <a:pt x="371086" y="20373"/>
                    <a:pt x="361382" y="13035"/>
                    <a:pt x="349415" y="7445"/>
                  </a:cubicBezTo>
                  <a:cubicBezTo>
                    <a:pt x="276171" y="-26707"/>
                    <a:pt x="198607" y="64161"/>
                    <a:pt x="245825" y="127289"/>
                  </a:cubicBezTo>
                  <a:cubicBezTo>
                    <a:pt x="245962" y="127495"/>
                    <a:pt x="246133" y="127598"/>
                    <a:pt x="246305" y="127735"/>
                  </a:cubicBezTo>
                  <a:cubicBezTo>
                    <a:pt x="245722" y="127941"/>
                    <a:pt x="245173" y="128215"/>
                    <a:pt x="244693" y="128729"/>
                  </a:cubicBezTo>
                  <a:cubicBezTo>
                    <a:pt x="240921" y="132844"/>
                    <a:pt x="238418" y="138022"/>
                    <a:pt x="235709" y="142857"/>
                  </a:cubicBezTo>
                  <a:cubicBezTo>
                    <a:pt x="232795" y="148069"/>
                    <a:pt x="229674" y="153178"/>
                    <a:pt x="227068" y="158527"/>
                  </a:cubicBezTo>
                  <a:cubicBezTo>
                    <a:pt x="227034" y="158562"/>
                    <a:pt x="227068" y="158630"/>
                    <a:pt x="227034" y="158664"/>
                  </a:cubicBezTo>
                  <a:cubicBezTo>
                    <a:pt x="175770" y="134010"/>
                    <a:pt x="123718" y="103766"/>
                    <a:pt x="69848" y="85215"/>
                  </a:cubicBezTo>
                  <a:cubicBezTo>
                    <a:pt x="58567" y="65018"/>
                    <a:pt x="26849" y="77774"/>
                    <a:pt x="16424" y="92382"/>
                  </a:cubicBezTo>
                  <a:cubicBezTo>
                    <a:pt x="4869" y="108635"/>
                    <a:pt x="-10870" y="146834"/>
                    <a:pt x="10801" y="161613"/>
                  </a:cubicBezTo>
                  <a:cubicBezTo>
                    <a:pt x="11178" y="162162"/>
                    <a:pt x="11692" y="162642"/>
                    <a:pt x="12413" y="163019"/>
                  </a:cubicBezTo>
                  <a:cubicBezTo>
                    <a:pt x="16390" y="165214"/>
                    <a:pt x="20333" y="167511"/>
                    <a:pt x="24380" y="169569"/>
                  </a:cubicBezTo>
                  <a:cubicBezTo>
                    <a:pt x="26643" y="170734"/>
                    <a:pt x="29078" y="172243"/>
                    <a:pt x="31615" y="173238"/>
                  </a:cubicBezTo>
                  <a:cubicBezTo>
                    <a:pt x="30072" y="175466"/>
                    <a:pt x="28803" y="177867"/>
                    <a:pt x="27466" y="180301"/>
                  </a:cubicBezTo>
                  <a:cubicBezTo>
                    <a:pt x="24791" y="185102"/>
                    <a:pt x="22151" y="189903"/>
                    <a:pt x="19476" y="194737"/>
                  </a:cubicBezTo>
                  <a:cubicBezTo>
                    <a:pt x="17282" y="198681"/>
                    <a:pt x="21362" y="202281"/>
                    <a:pt x="24791" y="201698"/>
                  </a:cubicBezTo>
                  <a:cubicBezTo>
                    <a:pt x="24963" y="202693"/>
                    <a:pt x="25546" y="203619"/>
                    <a:pt x="26677" y="204339"/>
                  </a:cubicBezTo>
                  <a:cubicBezTo>
                    <a:pt x="139526" y="274016"/>
                    <a:pt x="257380" y="335086"/>
                    <a:pt x="377224" y="392591"/>
                  </a:cubicBezTo>
                  <a:cubicBezTo>
                    <a:pt x="378253" y="393071"/>
                    <a:pt x="379213" y="393105"/>
                    <a:pt x="380139" y="392899"/>
                  </a:cubicBezTo>
                  <a:cubicBezTo>
                    <a:pt x="380962" y="394820"/>
                    <a:pt x="384219" y="395745"/>
                    <a:pt x="385865" y="393448"/>
                  </a:cubicBezTo>
                  <a:cubicBezTo>
                    <a:pt x="389911" y="387893"/>
                    <a:pt x="393923" y="382304"/>
                    <a:pt x="397935" y="376749"/>
                  </a:cubicBezTo>
                  <a:cubicBezTo>
                    <a:pt x="398107" y="376920"/>
                    <a:pt x="398210" y="377092"/>
                    <a:pt x="398381" y="377229"/>
                  </a:cubicBezTo>
                  <a:cubicBezTo>
                    <a:pt x="398758" y="377572"/>
                    <a:pt x="399375" y="377126"/>
                    <a:pt x="399101" y="376680"/>
                  </a:cubicBezTo>
                  <a:cubicBezTo>
                    <a:pt x="398929" y="376406"/>
                    <a:pt x="398724" y="376166"/>
                    <a:pt x="398552" y="375892"/>
                  </a:cubicBezTo>
                  <a:cubicBezTo>
                    <a:pt x="399787" y="374143"/>
                    <a:pt x="401055" y="372428"/>
                    <a:pt x="402290" y="370714"/>
                  </a:cubicBezTo>
                  <a:cubicBezTo>
                    <a:pt x="403010" y="371640"/>
                    <a:pt x="403833" y="372497"/>
                    <a:pt x="404862" y="373080"/>
                  </a:cubicBezTo>
                  <a:cubicBezTo>
                    <a:pt x="405513" y="373457"/>
                    <a:pt x="406473" y="372977"/>
                    <a:pt x="406405" y="372223"/>
                  </a:cubicBezTo>
                  <a:cubicBezTo>
                    <a:pt x="406302" y="370508"/>
                    <a:pt x="405582" y="368931"/>
                    <a:pt x="404656" y="367422"/>
                  </a:cubicBezTo>
                  <a:cubicBezTo>
                    <a:pt x="405239" y="366599"/>
                    <a:pt x="405822" y="365810"/>
                    <a:pt x="406405" y="364987"/>
                  </a:cubicBezTo>
                  <a:cubicBezTo>
                    <a:pt x="406919" y="365330"/>
                    <a:pt x="407399" y="365707"/>
                    <a:pt x="407879" y="366016"/>
                  </a:cubicBezTo>
                  <a:cubicBezTo>
                    <a:pt x="408531" y="366393"/>
                    <a:pt x="409594" y="365913"/>
                    <a:pt x="409525" y="365090"/>
                  </a:cubicBezTo>
                  <a:cubicBezTo>
                    <a:pt x="409422" y="364027"/>
                    <a:pt x="409011" y="363067"/>
                    <a:pt x="408428" y="362176"/>
                  </a:cubicBezTo>
                  <a:cubicBezTo>
                    <a:pt x="408599" y="361936"/>
                    <a:pt x="408805" y="361695"/>
                    <a:pt x="408977" y="361421"/>
                  </a:cubicBezTo>
                  <a:cubicBezTo>
                    <a:pt x="410142" y="359741"/>
                    <a:pt x="409456" y="358164"/>
                    <a:pt x="408153" y="357272"/>
                  </a:cubicBezTo>
                  <a:cubicBezTo>
                    <a:pt x="408771" y="356998"/>
                    <a:pt x="409456" y="356655"/>
                    <a:pt x="410382" y="356209"/>
                  </a:cubicBezTo>
                  <a:cubicBezTo>
                    <a:pt x="410965" y="355935"/>
                    <a:pt x="411137" y="355420"/>
                    <a:pt x="411068" y="354906"/>
                  </a:cubicBezTo>
                  <a:cubicBezTo>
                    <a:pt x="413091" y="356072"/>
                    <a:pt x="415217" y="357238"/>
                    <a:pt x="417515" y="356381"/>
                  </a:cubicBezTo>
                  <a:cubicBezTo>
                    <a:pt x="418338" y="356072"/>
                    <a:pt x="418886" y="355352"/>
                    <a:pt x="418646" y="354460"/>
                  </a:cubicBezTo>
                  <a:cubicBezTo>
                    <a:pt x="417823" y="351477"/>
                    <a:pt x="414703" y="350860"/>
                    <a:pt x="412097" y="349591"/>
                  </a:cubicBezTo>
                  <a:cubicBezTo>
                    <a:pt x="409594" y="348391"/>
                    <a:pt x="406919" y="346676"/>
                    <a:pt x="404107" y="347534"/>
                  </a:cubicBezTo>
                  <a:cubicBezTo>
                    <a:pt x="403867" y="347602"/>
                    <a:pt x="403730" y="347774"/>
                    <a:pt x="403559" y="347945"/>
                  </a:cubicBezTo>
                  <a:cubicBezTo>
                    <a:pt x="402633" y="346231"/>
                    <a:pt x="402084" y="344242"/>
                    <a:pt x="401741" y="342116"/>
                  </a:cubicBezTo>
                  <a:cubicBezTo>
                    <a:pt x="403970" y="343316"/>
                    <a:pt x="406473" y="344276"/>
                    <a:pt x="408599" y="345511"/>
                  </a:cubicBezTo>
                  <a:cubicBezTo>
                    <a:pt x="411239" y="347019"/>
                    <a:pt x="414017" y="350208"/>
                    <a:pt x="417275" y="349420"/>
                  </a:cubicBezTo>
                  <a:cubicBezTo>
                    <a:pt x="417926" y="349248"/>
                    <a:pt x="418338" y="348665"/>
                    <a:pt x="418338" y="348048"/>
                  </a:cubicBezTo>
                  <a:cubicBezTo>
                    <a:pt x="418440" y="344585"/>
                    <a:pt x="413846" y="342665"/>
                    <a:pt x="411205" y="341156"/>
                  </a:cubicBezTo>
                  <a:cubicBezTo>
                    <a:pt x="408394" y="339578"/>
                    <a:pt x="404793" y="337624"/>
                    <a:pt x="401364" y="337315"/>
                  </a:cubicBezTo>
                  <a:cubicBezTo>
                    <a:pt x="401364" y="335224"/>
                    <a:pt x="401604" y="333132"/>
                    <a:pt x="401878" y="331040"/>
                  </a:cubicBezTo>
                  <a:cubicBezTo>
                    <a:pt x="403799" y="332137"/>
                    <a:pt x="405822" y="333098"/>
                    <a:pt x="407536" y="334229"/>
                  </a:cubicBezTo>
                  <a:cubicBezTo>
                    <a:pt x="410382" y="336115"/>
                    <a:pt x="413331" y="340401"/>
                    <a:pt x="416966" y="340504"/>
                  </a:cubicBezTo>
                  <a:cubicBezTo>
                    <a:pt x="417755" y="340539"/>
                    <a:pt x="418475" y="339818"/>
                    <a:pt x="418440" y="339064"/>
                  </a:cubicBezTo>
                  <a:cubicBezTo>
                    <a:pt x="418406" y="337212"/>
                    <a:pt x="417138" y="335635"/>
                    <a:pt x="415560" y="334298"/>
                  </a:cubicBezTo>
                  <a:cubicBezTo>
                    <a:pt x="416212" y="334641"/>
                    <a:pt x="416863" y="334881"/>
                    <a:pt x="417617" y="334915"/>
                  </a:cubicBezTo>
                  <a:cubicBezTo>
                    <a:pt x="418132" y="334949"/>
                    <a:pt x="418749" y="334538"/>
                    <a:pt x="418818" y="334023"/>
                  </a:cubicBezTo>
                  <a:cubicBezTo>
                    <a:pt x="419401" y="330663"/>
                    <a:pt x="415869" y="328194"/>
                    <a:pt x="413571" y="326102"/>
                  </a:cubicBezTo>
                  <a:cubicBezTo>
                    <a:pt x="410862" y="323599"/>
                    <a:pt x="407742" y="321165"/>
                    <a:pt x="404347" y="319553"/>
                  </a:cubicBezTo>
                  <a:cubicBezTo>
                    <a:pt x="404587" y="318696"/>
                    <a:pt x="404862" y="317839"/>
                    <a:pt x="405170" y="317016"/>
                  </a:cubicBezTo>
                  <a:cubicBezTo>
                    <a:pt x="406885" y="319587"/>
                    <a:pt x="410211" y="321576"/>
                    <a:pt x="412474" y="323359"/>
                  </a:cubicBezTo>
                  <a:cubicBezTo>
                    <a:pt x="415252" y="325588"/>
                    <a:pt x="418509" y="329360"/>
                    <a:pt x="422384" y="328708"/>
                  </a:cubicBezTo>
                  <a:cubicBezTo>
                    <a:pt x="422898" y="328640"/>
                    <a:pt x="423275" y="328057"/>
                    <a:pt x="423275" y="327577"/>
                  </a:cubicBezTo>
                  <a:cubicBezTo>
                    <a:pt x="423172" y="323908"/>
                    <a:pt x="418955" y="321748"/>
                    <a:pt x="416280" y="319690"/>
                  </a:cubicBezTo>
                  <a:cubicBezTo>
                    <a:pt x="413606" y="317599"/>
                    <a:pt x="410245" y="314101"/>
                    <a:pt x="406645" y="313449"/>
                  </a:cubicBezTo>
                  <a:cubicBezTo>
                    <a:pt x="407056" y="312558"/>
                    <a:pt x="407571" y="311701"/>
                    <a:pt x="408051" y="310809"/>
                  </a:cubicBezTo>
                  <a:cubicBezTo>
                    <a:pt x="410828" y="313278"/>
                    <a:pt x="414600" y="315027"/>
                    <a:pt x="417549" y="317290"/>
                  </a:cubicBezTo>
                  <a:cubicBezTo>
                    <a:pt x="420121" y="319279"/>
                    <a:pt x="422658" y="323051"/>
                    <a:pt x="426156" y="323256"/>
                  </a:cubicBezTo>
                  <a:cubicBezTo>
                    <a:pt x="426979" y="323291"/>
                    <a:pt x="427493" y="322605"/>
                    <a:pt x="427562" y="321885"/>
                  </a:cubicBezTo>
                  <a:cubicBezTo>
                    <a:pt x="428007" y="318181"/>
                    <a:pt x="423104" y="314890"/>
                    <a:pt x="420464" y="312867"/>
                  </a:cubicBezTo>
                  <a:cubicBezTo>
                    <a:pt x="417617" y="310672"/>
                    <a:pt x="413846" y="308169"/>
                    <a:pt x="410039" y="307483"/>
                  </a:cubicBezTo>
                  <a:cubicBezTo>
                    <a:pt x="411034" y="306009"/>
                    <a:pt x="412131" y="304603"/>
                    <a:pt x="413331" y="303231"/>
                  </a:cubicBezTo>
                  <a:cubicBezTo>
                    <a:pt x="415937" y="305940"/>
                    <a:pt x="419023" y="308237"/>
                    <a:pt x="421698" y="310912"/>
                  </a:cubicBezTo>
                  <a:cubicBezTo>
                    <a:pt x="423961" y="313141"/>
                    <a:pt x="426053" y="316604"/>
                    <a:pt x="429653" y="316433"/>
                  </a:cubicBezTo>
                  <a:cubicBezTo>
                    <a:pt x="430374" y="316398"/>
                    <a:pt x="430956" y="315987"/>
                    <a:pt x="431162" y="315301"/>
                  </a:cubicBezTo>
                  <a:cubicBezTo>
                    <a:pt x="432362" y="311666"/>
                    <a:pt x="428762" y="308649"/>
                    <a:pt x="426361" y="306351"/>
                  </a:cubicBezTo>
                  <a:cubicBezTo>
                    <a:pt x="423618" y="303711"/>
                    <a:pt x="420532" y="301208"/>
                    <a:pt x="417035" y="299528"/>
                  </a:cubicBezTo>
                  <a:cubicBezTo>
                    <a:pt x="418097" y="298602"/>
                    <a:pt x="419229" y="297779"/>
                    <a:pt x="420361" y="296990"/>
                  </a:cubicBezTo>
                  <a:cubicBezTo>
                    <a:pt x="422247" y="299219"/>
                    <a:pt x="424853" y="300968"/>
                    <a:pt x="426945" y="302991"/>
                  </a:cubicBezTo>
                  <a:cubicBezTo>
                    <a:pt x="429071" y="305048"/>
                    <a:pt x="430785" y="307963"/>
                    <a:pt x="434042" y="308100"/>
                  </a:cubicBezTo>
                  <a:cubicBezTo>
                    <a:pt x="434728" y="308134"/>
                    <a:pt x="435483" y="307586"/>
                    <a:pt x="435620" y="306934"/>
                  </a:cubicBezTo>
                  <a:cubicBezTo>
                    <a:pt x="436340" y="303574"/>
                    <a:pt x="433391" y="301105"/>
                    <a:pt x="431128" y="298910"/>
                  </a:cubicBezTo>
                  <a:cubicBezTo>
                    <a:pt x="429482" y="297333"/>
                    <a:pt x="427527" y="295516"/>
                    <a:pt x="425367" y="294213"/>
                  </a:cubicBezTo>
                  <a:cubicBezTo>
                    <a:pt x="426601" y="293698"/>
                    <a:pt x="427870" y="293253"/>
                    <a:pt x="429173" y="292944"/>
                  </a:cubicBezTo>
                  <a:cubicBezTo>
                    <a:pt x="428693" y="294453"/>
                    <a:pt x="429928" y="295619"/>
                    <a:pt x="431368" y="295687"/>
                  </a:cubicBezTo>
                  <a:cubicBezTo>
                    <a:pt x="432877" y="297916"/>
                    <a:pt x="434660" y="300042"/>
                    <a:pt x="437232" y="301071"/>
                  </a:cubicBezTo>
                  <a:cubicBezTo>
                    <a:pt x="438226" y="301482"/>
                    <a:pt x="439494" y="300454"/>
                    <a:pt x="439392" y="299459"/>
                  </a:cubicBezTo>
                  <a:cubicBezTo>
                    <a:pt x="439152" y="296682"/>
                    <a:pt x="437471" y="294350"/>
                    <a:pt x="435688" y="292190"/>
                  </a:cubicBezTo>
                  <a:cubicBezTo>
                    <a:pt x="437368" y="292190"/>
                    <a:pt x="439049" y="292327"/>
                    <a:pt x="440797" y="292704"/>
                  </a:cubicBezTo>
                  <a:cubicBezTo>
                    <a:pt x="444090" y="293424"/>
                    <a:pt x="446044" y="290887"/>
                    <a:pt x="445872" y="288486"/>
                  </a:cubicBezTo>
                  <a:cubicBezTo>
                    <a:pt x="449404" y="287663"/>
                    <a:pt x="451428" y="282828"/>
                    <a:pt x="447484" y="281045"/>
                  </a:cubicBezTo>
                  <a:close/>
                  <a:moveTo>
                    <a:pt x="410245" y="329257"/>
                  </a:moveTo>
                  <a:cubicBezTo>
                    <a:pt x="411342" y="330252"/>
                    <a:pt x="412371" y="331589"/>
                    <a:pt x="413503" y="332720"/>
                  </a:cubicBezTo>
                  <a:cubicBezTo>
                    <a:pt x="412577" y="332069"/>
                    <a:pt x="411651" y="331486"/>
                    <a:pt x="410862" y="330937"/>
                  </a:cubicBezTo>
                  <a:cubicBezTo>
                    <a:pt x="408565" y="329291"/>
                    <a:pt x="405650" y="327234"/>
                    <a:pt x="402701" y="326171"/>
                  </a:cubicBezTo>
                  <a:cubicBezTo>
                    <a:pt x="402873" y="325314"/>
                    <a:pt x="403078" y="324491"/>
                    <a:pt x="403250" y="323668"/>
                  </a:cubicBezTo>
                  <a:cubicBezTo>
                    <a:pt x="405616" y="325485"/>
                    <a:pt x="408016" y="327268"/>
                    <a:pt x="410245" y="329257"/>
                  </a:cubicBezTo>
                  <a:close/>
                </a:path>
              </a:pathLst>
            </a:custGeom>
            <a:solidFill>
              <a:srgbClr val="1A1A1A"/>
            </a:solidFill>
            <a:ln w="3429"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123D56B8-3A9C-EBE2-DC93-8CA108DFBEAA}"/>
                </a:ext>
              </a:extLst>
            </p:cNvPr>
            <p:cNvSpPr/>
            <p:nvPr/>
          </p:nvSpPr>
          <p:spPr>
            <a:xfrm>
              <a:off x="7678227" y="848291"/>
              <a:ext cx="143297" cy="74547"/>
            </a:xfrm>
            <a:custGeom>
              <a:avLst/>
              <a:gdLst>
                <a:gd name="connsiteX0" fmla="*/ 141921 w 143297"/>
                <a:gd name="connsiteY0" fmla="*/ 69785 h 74547"/>
                <a:gd name="connsiteX1" fmla="*/ 3150 w 143297"/>
                <a:gd name="connsiteY1" fmla="*/ 279 h 74547"/>
                <a:gd name="connsiteX2" fmla="*/ 1024 w 143297"/>
                <a:gd name="connsiteY2" fmla="*/ 3811 h 74547"/>
                <a:gd name="connsiteX3" fmla="*/ 139212 w 143297"/>
                <a:gd name="connsiteY3" fmla="*/ 74276 h 74547"/>
                <a:gd name="connsiteX4" fmla="*/ 141921 w 143297"/>
                <a:gd name="connsiteY4" fmla="*/ 69785 h 74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97" h="74547">
                  <a:moveTo>
                    <a:pt x="141921" y="69785"/>
                  </a:moveTo>
                  <a:cubicBezTo>
                    <a:pt x="94567" y="48353"/>
                    <a:pt x="49167" y="24145"/>
                    <a:pt x="3150" y="279"/>
                  </a:cubicBezTo>
                  <a:cubicBezTo>
                    <a:pt x="749" y="-990"/>
                    <a:pt x="-1308" y="2405"/>
                    <a:pt x="1024" y="3811"/>
                  </a:cubicBezTo>
                  <a:cubicBezTo>
                    <a:pt x="44846" y="30625"/>
                    <a:pt x="92166" y="53291"/>
                    <a:pt x="139212" y="74276"/>
                  </a:cubicBezTo>
                  <a:cubicBezTo>
                    <a:pt x="142298" y="75682"/>
                    <a:pt x="145042" y="71225"/>
                    <a:pt x="141921" y="69785"/>
                  </a:cubicBezTo>
                  <a:close/>
                </a:path>
              </a:pathLst>
            </a:custGeom>
            <a:solidFill>
              <a:srgbClr val="1A1A1A"/>
            </a:solidFill>
            <a:ln w="3429"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01928247-B1CF-E890-DA9E-DBC03A266108}"/>
                </a:ext>
              </a:extLst>
            </p:cNvPr>
            <p:cNvSpPr/>
            <p:nvPr/>
          </p:nvSpPr>
          <p:spPr>
            <a:xfrm>
              <a:off x="7940744" y="987862"/>
              <a:ext cx="144060" cy="194149"/>
            </a:xfrm>
            <a:custGeom>
              <a:avLst/>
              <a:gdLst>
                <a:gd name="connsiteX0" fmla="*/ 135345 w 144060"/>
                <a:gd name="connsiteY0" fmla="*/ 78004 h 194149"/>
                <a:gd name="connsiteX1" fmla="*/ 75885 w 144060"/>
                <a:gd name="connsiteY1" fmla="*/ 40285 h 194149"/>
                <a:gd name="connsiteX2" fmla="*/ 39195 w 144060"/>
                <a:gd name="connsiteY2" fmla="*/ 19162 h 194149"/>
                <a:gd name="connsiteX3" fmla="*/ 1065 w 144060"/>
                <a:gd name="connsiteY3" fmla="*/ 28 h 194149"/>
                <a:gd name="connsiteX4" fmla="*/ 242 w 144060"/>
                <a:gd name="connsiteY4" fmla="*/ 1434 h 194149"/>
                <a:gd name="connsiteX5" fmla="*/ 42247 w 144060"/>
                <a:gd name="connsiteY5" fmla="*/ 27803 h 194149"/>
                <a:gd name="connsiteX6" fmla="*/ 97660 w 144060"/>
                <a:gd name="connsiteY6" fmla="*/ 58870 h 194149"/>
                <a:gd name="connsiteX7" fmla="*/ 135173 w 144060"/>
                <a:gd name="connsiteY7" fmla="*/ 113700 h 194149"/>
                <a:gd name="connsiteX8" fmla="*/ 90047 w 144060"/>
                <a:gd name="connsiteY8" fmla="*/ 155808 h 194149"/>
                <a:gd name="connsiteX9" fmla="*/ 89704 w 144060"/>
                <a:gd name="connsiteY9" fmla="*/ 156116 h 194149"/>
                <a:gd name="connsiteX10" fmla="*/ 88436 w 144060"/>
                <a:gd name="connsiteY10" fmla="*/ 155876 h 194149"/>
                <a:gd name="connsiteX11" fmla="*/ 75234 w 144060"/>
                <a:gd name="connsiteY11" fmla="*/ 170347 h 194149"/>
                <a:gd name="connsiteX12" fmla="*/ 60901 w 144060"/>
                <a:gd name="connsiteY12" fmla="*/ 189721 h 194149"/>
                <a:gd name="connsiteX13" fmla="*/ 66353 w 144060"/>
                <a:gd name="connsiteY13" fmla="*/ 192807 h 194149"/>
                <a:gd name="connsiteX14" fmla="*/ 78937 w 144060"/>
                <a:gd name="connsiteY14" fmla="*/ 175490 h 194149"/>
                <a:gd name="connsiteX15" fmla="*/ 88813 w 144060"/>
                <a:gd name="connsiteY15" fmla="*/ 160197 h 194149"/>
                <a:gd name="connsiteX16" fmla="*/ 93579 w 144060"/>
                <a:gd name="connsiteY16" fmla="*/ 161671 h 194149"/>
                <a:gd name="connsiteX17" fmla="*/ 135345 w 144060"/>
                <a:gd name="connsiteY17" fmla="*/ 78004 h 19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060" h="194149">
                  <a:moveTo>
                    <a:pt x="135345" y="78004"/>
                  </a:moveTo>
                  <a:cubicBezTo>
                    <a:pt x="122486" y="60756"/>
                    <a:pt x="94094" y="50915"/>
                    <a:pt x="75885" y="40285"/>
                  </a:cubicBezTo>
                  <a:cubicBezTo>
                    <a:pt x="63713" y="33187"/>
                    <a:pt x="51437" y="26192"/>
                    <a:pt x="39195" y="19162"/>
                  </a:cubicBezTo>
                  <a:cubicBezTo>
                    <a:pt x="27056" y="12201"/>
                    <a:pt x="14884" y="3114"/>
                    <a:pt x="1065" y="28"/>
                  </a:cubicBezTo>
                  <a:cubicBezTo>
                    <a:pt x="207" y="-177"/>
                    <a:pt x="-341" y="783"/>
                    <a:pt x="242" y="1434"/>
                  </a:cubicBezTo>
                  <a:cubicBezTo>
                    <a:pt x="11146" y="13127"/>
                    <a:pt x="28257" y="19917"/>
                    <a:pt x="42247" y="27803"/>
                  </a:cubicBezTo>
                  <a:cubicBezTo>
                    <a:pt x="60695" y="38193"/>
                    <a:pt x="79246" y="48377"/>
                    <a:pt x="97660" y="58870"/>
                  </a:cubicBezTo>
                  <a:cubicBezTo>
                    <a:pt x="120222" y="71729"/>
                    <a:pt x="143677" y="83730"/>
                    <a:pt x="135173" y="113700"/>
                  </a:cubicBezTo>
                  <a:cubicBezTo>
                    <a:pt x="129447" y="133931"/>
                    <a:pt x="107398" y="146069"/>
                    <a:pt x="90047" y="155808"/>
                  </a:cubicBezTo>
                  <a:cubicBezTo>
                    <a:pt x="89910" y="155911"/>
                    <a:pt x="89807" y="156014"/>
                    <a:pt x="89704" y="156116"/>
                  </a:cubicBezTo>
                  <a:cubicBezTo>
                    <a:pt x="89396" y="155774"/>
                    <a:pt x="88916" y="155568"/>
                    <a:pt x="88436" y="155876"/>
                  </a:cubicBezTo>
                  <a:cubicBezTo>
                    <a:pt x="82641" y="159271"/>
                    <a:pt x="79177" y="165169"/>
                    <a:pt x="75234" y="170347"/>
                  </a:cubicBezTo>
                  <a:cubicBezTo>
                    <a:pt x="70365" y="176725"/>
                    <a:pt x="65667" y="183274"/>
                    <a:pt x="60901" y="189721"/>
                  </a:cubicBezTo>
                  <a:cubicBezTo>
                    <a:pt x="58535" y="192910"/>
                    <a:pt x="64021" y="195996"/>
                    <a:pt x="66353" y="192807"/>
                  </a:cubicBezTo>
                  <a:cubicBezTo>
                    <a:pt x="70571" y="187046"/>
                    <a:pt x="74754" y="181285"/>
                    <a:pt x="78937" y="175490"/>
                  </a:cubicBezTo>
                  <a:cubicBezTo>
                    <a:pt x="82435" y="170690"/>
                    <a:pt x="86618" y="165752"/>
                    <a:pt x="88813" y="160197"/>
                  </a:cubicBezTo>
                  <a:cubicBezTo>
                    <a:pt x="89636" y="161774"/>
                    <a:pt x="91556" y="162803"/>
                    <a:pt x="93579" y="161671"/>
                  </a:cubicBezTo>
                  <a:cubicBezTo>
                    <a:pt x="122657" y="145144"/>
                    <a:pt x="161679" y="113357"/>
                    <a:pt x="135345" y="78004"/>
                  </a:cubicBezTo>
                  <a:close/>
                </a:path>
              </a:pathLst>
            </a:custGeom>
            <a:solidFill>
              <a:srgbClr val="1A1A1A"/>
            </a:solidFill>
            <a:ln w="3429"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2D60F4B9-5B09-433E-5244-8C38BAA01018}"/>
                </a:ext>
              </a:extLst>
            </p:cNvPr>
            <p:cNvSpPr/>
            <p:nvPr/>
          </p:nvSpPr>
          <p:spPr>
            <a:xfrm>
              <a:off x="7870934" y="821938"/>
              <a:ext cx="82999" cy="79844"/>
            </a:xfrm>
            <a:custGeom>
              <a:avLst/>
              <a:gdLst>
                <a:gd name="connsiteX0" fmla="*/ 47215 w 82999"/>
                <a:gd name="connsiteY0" fmla="*/ 331 h 79844"/>
                <a:gd name="connsiteX1" fmla="*/ 204 w 82999"/>
                <a:gd name="connsiteY1" fmla="*/ 38393 h 79844"/>
                <a:gd name="connsiteX2" fmla="*/ 41386 w 82999"/>
                <a:gd name="connsiteY2" fmla="*/ 79164 h 79844"/>
                <a:gd name="connsiteX3" fmla="*/ 81231 w 82999"/>
                <a:gd name="connsiteY3" fmla="*/ 50258 h 79844"/>
                <a:gd name="connsiteX4" fmla="*/ 47215 w 82999"/>
                <a:gd name="connsiteY4" fmla="*/ 331 h 79844"/>
                <a:gd name="connsiteX5" fmla="*/ 39260 w 82999"/>
                <a:gd name="connsiteY5" fmla="*/ 6161 h 79844"/>
                <a:gd name="connsiteX6" fmla="*/ 46872 w 82999"/>
                <a:gd name="connsiteY6" fmla="*/ 6401 h 79844"/>
                <a:gd name="connsiteX7" fmla="*/ 40975 w 82999"/>
                <a:gd name="connsiteY7" fmla="*/ 6778 h 79844"/>
                <a:gd name="connsiteX8" fmla="*/ 41386 w 82999"/>
                <a:gd name="connsiteY8" fmla="*/ 9727 h 79844"/>
                <a:gd name="connsiteX9" fmla="*/ 49547 w 82999"/>
                <a:gd name="connsiteY9" fmla="*/ 10653 h 79844"/>
                <a:gd name="connsiteX10" fmla="*/ 40632 w 82999"/>
                <a:gd name="connsiteY10" fmla="*/ 14493 h 79844"/>
                <a:gd name="connsiteX11" fmla="*/ 36071 w 82999"/>
                <a:gd name="connsiteY11" fmla="*/ 11236 h 79844"/>
                <a:gd name="connsiteX12" fmla="*/ 30791 w 82999"/>
                <a:gd name="connsiteY12" fmla="*/ 8149 h 79844"/>
                <a:gd name="connsiteX13" fmla="*/ 39260 w 82999"/>
                <a:gd name="connsiteY13" fmla="*/ 6161 h 79844"/>
                <a:gd name="connsiteX14" fmla="*/ 26470 w 82999"/>
                <a:gd name="connsiteY14" fmla="*/ 9933 h 79844"/>
                <a:gd name="connsiteX15" fmla="*/ 32539 w 82999"/>
                <a:gd name="connsiteY15" fmla="*/ 14493 h 79844"/>
                <a:gd name="connsiteX16" fmla="*/ 36963 w 82999"/>
                <a:gd name="connsiteY16" fmla="*/ 17373 h 79844"/>
                <a:gd name="connsiteX17" fmla="*/ 30653 w 82999"/>
                <a:gd name="connsiteY17" fmla="*/ 24026 h 79844"/>
                <a:gd name="connsiteX18" fmla="*/ 26298 w 82999"/>
                <a:gd name="connsiteY18" fmla="*/ 21660 h 79844"/>
                <a:gd name="connsiteX19" fmla="*/ 14983 w 82999"/>
                <a:gd name="connsiteY19" fmla="*/ 18848 h 79844"/>
                <a:gd name="connsiteX20" fmla="*/ 14640 w 82999"/>
                <a:gd name="connsiteY20" fmla="*/ 18985 h 79844"/>
                <a:gd name="connsiteX21" fmla="*/ 26470 w 82999"/>
                <a:gd name="connsiteY21" fmla="*/ 9933 h 79844"/>
                <a:gd name="connsiteX22" fmla="*/ 9428 w 82999"/>
                <a:gd name="connsiteY22" fmla="*/ 52212 h 79844"/>
                <a:gd name="connsiteX23" fmla="*/ 6753 w 82999"/>
                <a:gd name="connsiteY23" fmla="*/ 42234 h 79844"/>
                <a:gd name="connsiteX24" fmla="*/ 7816 w 82999"/>
                <a:gd name="connsiteY24" fmla="*/ 30952 h 79844"/>
                <a:gd name="connsiteX25" fmla="*/ 17280 w 82999"/>
                <a:gd name="connsiteY25" fmla="*/ 34964 h 79844"/>
                <a:gd name="connsiteX26" fmla="*/ 22904 w 82999"/>
                <a:gd name="connsiteY26" fmla="*/ 38942 h 79844"/>
                <a:gd name="connsiteX27" fmla="*/ 21121 w 82999"/>
                <a:gd name="connsiteY27" fmla="*/ 46794 h 79844"/>
                <a:gd name="connsiteX28" fmla="*/ 18618 w 82999"/>
                <a:gd name="connsiteY28" fmla="*/ 45526 h 79844"/>
                <a:gd name="connsiteX29" fmla="*/ 8228 w 82999"/>
                <a:gd name="connsiteY29" fmla="*/ 42611 h 79844"/>
                <a:gd name="connsiteX30" fmla="*/ 7782 w 82999"/>
                <a:gd name="connsiteY30" fmla="*/ 44188 h 79844"/>
                <a:gd name="connsiteX31" fmla="*/ 16389 w 82999"/>
                <a:gd name="connsiteY31" fmla="*/ 49195 h 79844"/>
                <a:gd name="connsiteX32" fmla="*/ 20709 w 82999"/>
                <a:gd name="connsiteY32" fmla="*/ 52109 h 79844"/>
                <a:gd name="connsiteX33" fmla="*/ 20675 w 82999"/>
                <a:gd name="connsiteY33" fmla="*/ 55024 h 79844"/>
                <a:gd name="connsiteX34" fmla="*/ 9428 w 82999"/>
                <a:gd name="connsiteY34" fmla="*/ 52212 h 79844"/>
                <a:gd name="connsiteX35" fmla="*/ 11931 w 82999"/>
                <a:gd name="connsiteY35" fmla="*/ 56910 h 79844"/>
                <a:gd name="connsiteX36" fmla="*/ 18720 w 82999"/>
                <a:gd name="connsiteY36" fmla="*/ 58899 h 79844"/>
                <a:gd name="connsiteX37" fmla="*/ 21155 w 82999"/>
                <a:gd name="connsiteY37" fmla="*/ 59413 h 79844"/>
                <a:gd name="connsiteX38" fmla="*/ 23761 w 82999"/>
                <a:gd name="connsiteY38" fmla="*/ 67848 h 79844"/>
                <a:gd name="connsiteX39" fmla="*/ 11931 w 82999"/>
                <a:gd name="connsiteY39" fmla="*/ 56910 h 79844"/>
                <a:gd name="connsiteX40" fmla="*/ 24550 w 82999"/>
                <a:gd name="connsiteY40" fmla="*/ 34141 h 79844"/>
                <a:gd name="connsiteX41" fmla="*/ 19543 w 82999"/>
                <a:gd name="connsiteY41" fmla="*/ 31124 h 79844"/>
                <a:gd name="connsiteX42" fmla="*/ 8776 w 82999"/>
                <a:gd name="connsiteY42" fmla="*/ 28106 h 79844"/>
                <a:gd name="connsiteX43" fmla="*/ 13714 w 82999"/>
                <a:gd name="connsiteY43" fmla="*/ 19911 h 79844"/>
                <a:gd name="connsiteX44" fmla="*/ 14263 w 82999"/>
                <a:gd name="connsiteY44" fmla="*/ 21145 h 79844"/>
                <a:gd name="connsiteX45" fmla="*/ 23830 w 82999"/>
                <a:gd name="connsiteY45" fmla="*/ 25603 h 79844"/>
                <a:gd name="connsiteX46" fmla="*/ 27807 w 82999"/>
                <a:gd name="connsiteY46" fmla="*/ 27935 h 79844"/>
                <a:gd name="connsiteX47" fmla="*/ 24653 w 82999"/>
                <a:gd name="connsiteY47" fmla="*/ 33696 h 79844"/>
                <a:gd name="connsiteX48" fmla="*/ 24550 w 82999"/>
                <a:gd name="connsiteY48" fmla="*/ 34141 h 79844"/>
                <a:gd name="connsiteX49" fmla="*/ 34597 w 82999"/>
                <a:gd name="connsiteY49" fmla="*/ 71072 h 79844"/>
                <a:gd name="connsiteX50" fmla="*/ 32573 w 82999"/>
                <a:gd name="connsiteY50" fmla="*/ 71792 h 79844"/>
                <a:gd name="connsiteX51" fmla="*/ 29865 w 82999"/>
                <a:gd name="connsiteY51" fmla="*/ 70729 h 79844"/>
                <a:gd name="connsiteX52" fmla="*/ 30482 w 82999"/>
                <a:gd name="connsiteY52" fmla="*/ 36096 h 79844"/>
                <a:gd name="connsiteX53" fmla="*/ 54279 w 82999"/>
                <a:gd name="connsiteY53" fmla="*/ 13156 h 79844"/>
                <a:gd name="connsiteX54" fmla="*/ 53079 w 82999"/>
                <a:gd name="connsiteY54" fmla="*/ 10378 h 79844"/>
                <a:gd name="connsiteX55" fmla="*/ 52359 w 82999"/>
                <a:gd name="connsiteY55" fmla="*/ 10413 h 79844"/>
                <a:gd name="connsiteX56" fmla="*/ 52188 w 82999"/>
                <a:gd name="connsiteY56" fmla="*/ 9315 h 79844"/>
                <a:gd name="connsiteX57" fmla="*/ 47147 w 82999"/>
                <a:gd name="connsiteY57" fmla="*/ 6469 h 79844"/>
                <a:gd name="connsiteX58" fmla="*/ 76122 w 82999"/>
                <a:gd name="connsiteY58" fmla="*/ 37913 h 79844"/>
                <a:gd name="connsiteX59" fmla="*/ 34597 w 82999"/>
                <a:gd name="connsiteY59" fmla="*/ 71072 h 7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2999" h="79844">
                  <a:moveTo>
                    <a:pt x="47215" y="331"/>
                  </a:moveTo>
                  <a:cubicBezTo>
                    <a:pt x="22252" y="-2652"/>
                    <a:pt x="2981" y="14870"/>
                    <a:pt x="204" y="38393"/>
                  </a:cubicBezTo>
                  <a:cubicBezTo>
                    <a:pt x="-2368" y="60064"/>
                    <a:pt x="19852" y="79987"/>
                    <a:pt x="41386" y="79164"/>
                  </a:cubicBezTo>
                  <a:cubicBezTo>
                    <a:pt x="58325" y="83656"/>
                    <a:pt x="76191" y="65002"/>
                    <a:pt x="81231" y="50258"/>
                  </a:cubicBezTo>
                  <a:cubicBezTo>
                    <a:pt x="88843" y="27798"/>
                    <a:pt x="70841" y="3143"/>
                    <a:pt x="47215" y="331"/>
                  </a:cubicBezTo>
                  <a:close/>
                  <a:moveTo>
                    <a:pt x="39260" y="6161"/>
                  </a:moveTo>
                  <a:cubicBezTo>
                    <a:pt x="41866" y="5921"/>
                    <a:pt x="44404" y="6023"/>
                    <a:pt x="46872" y="6401"/>
                  </a:cubicBezTo>
                  <a:cubicBezTo>
                    <a:pt x="44986" y="6058"/>
                    <a:pt x="42963" y="6195"/>
                    <a:pt x="40975" y="6778"/>
                  </a:cubicBezTo>
                  <a:cubicBezTo>
                    <a:pt x="39329" y="7292"/>
                    <a:pt x="39603" y="9727"/>
                    <a:pt x="41386" y="9727"/>
                  </a:cubicBezTo>
                  <a:cubicBezTo>
                    <a:pt x="44163" y="9727"/>
                    <a:pt x="46838" y="10173"/>
                    <a:pt x="49547" y="10653"/>
                  </a:cubicBezTo>
                  <a:cubicBezTo>
                    <a:pt x="46461" y="11201"/>
                    <a:pt x="43478" y="12573"/>
                    <a:pt x="40632" y="14493"/>
                  </a:cubicBezTo>
                  <a:cubicBezTo>
                    <a:pt x="39397" y="13190"/>
                    <a:pt x="37717" y="12299"/>
                    <a:pt x="36071" y="11236"/>
                  </a:cubicBezTo>
                  <a:cubicBezTo>
                    <a:pt x="34356" y="10138"/>
                    <a:pt x="32573" y="9110"/>
                    <a:pt x="30791" y="8149"/>
                  </a:cubicBezTo>
                  <a:cubicBezTo>
                    <a:pt x="33534" y="7155"/>
                    <a:pt x="36380" y="6401"/>
                    <a:pt x="39260" y="6161"/>
                  </a:cubicBezTo>
                  <a:close/>
                  <a:moveTo>
                    <a:pt x="26470" y="9933"/>
                  </a:moveTo>
                  <a:cubicBezTo>
                    <a:pt x="28356" y="11613"/>
                    <a:pt x="30413" y="13122"/>
                    <a:pt x="32539" y="14493"/>
                  </a:cubicBezTo>
                  <a:cubicBezTo>
                    <a:pt x="33979" y="15453"/>
                    <a:pt x="35420" y="16585"/>
                    <a:pt x="36963" y="17373"/>
                  </a:cubicBezTo>
                  <a:cubicBezTo>
                    <a:pt x="34665" y="19397"/>
                    <a:pt x="32539" y="21660"/>
                    <a:pt x="30653" y="24026"/>
                  </a:cubicBezTo>
                  <a:cubicBezTo>
                    <a:pt x="29247" y="23066"/>
                    <a:pt x="27704" y="22311"/>
                    <a:pt x="26298" y="21660"/>
                  </a:cubicBezTo>
                  <a:cubicBezTo>
                    <a:pt x="22904" y="20082"/>
                    <a:pt x="18789" y="18402"/>
                    <a:pt x="14983" y="18848"/>
                  </a:cubicBezTo>
                  <a:cubicBezTo>
                    <a:pt x="14846" y="18848"/>
                    <a:pt x="14743" y="18951"/>
                    <a:pt x="14640" y="18985"/>
                  </a:cubicBezTo>
                  <a:cubicBezTo>
                    <a:pt x="17898" y="15247"/>
                    <a:pt x="21978" y="12161"/>
                    <a:pt x="26470" y="9933"/>
                  </a:cubicBezTo>
                  <a:close/>
                  <a:moveTo>
                    <a:pt x="9428" y="52212"/>
                  </a:moveTo>
                  <a:cubicBezTo>
                    <a:pt x="8125" y="49195"/>
                    <a:pt x="7165" y="45937"/>
                    <a:pt x="6753" y="42234"/>
                  </a:cubicBezTo>
                  <a:cubicBezTo>
                    <a:pt x="6308" y="38325"/>
                    <a:pt x="6753" y="34553"/>
                    <a:pt x="7816" y="30952"/>
                  </a:cubicBezTo>
                  <a:cubicBezTo>
                    <a:pt x="10696" y="32632"/>
                    <a:pt x="14297" y="33421"/>
                    <a:pt x="17280" y="34964"/>
                  </a:cubicBezTo>
                  <a:cubicBezTo>
                    <a:pt x="19098" y="35924"/>
                    <a:pt x="20915" y="37845"/>
                    <a:pt x="22904" y="38942"/>
                  </a:cubicBezTo>
                  <a:cubicBezTo>
                    <a:pt x="22149" y="41514"/>
                    <a:pt x="21498" y="44120"/>
                    <a:pt x="21121" y="46794"/>
                  </a:cubicBezTo>
                  <a:cubicBezTo>
                    <a:pt x="20263" y="46348"/>
                    <a:pt x="19372" y="45903"/>
                    <a:pt x="18618" y="45526"/>
                  </a:cubicBezTo>
                  <a:cubicBezTo>
                    <a:pt x="15634" y="44017"/>
                    <a:pt x="11691" y="41994"/>
                    <a:pt x="8228" y="42611"/>
                  </a:cubicBezTo>
                  <a:cubicBezTo>
                    <a:pt x="7473" y="42748"/>
                    <a:pt x="7336" y="43708"/>
                    <a:pt x="7782" y="44188"/>
                  </a:cubicBezTo>
                  <a:cubicBezTo>
                    <a:pt x="9908" y="46486"/>
                    <a:pt x="13646" y="47583"/>
                    <a:pt x="16389" y="49195"/>
                  </a:cubicBezTo>
                  <a:cubicBezTo>
                    <a:pt x="17795" y="50018"/>
                    <a:pt x="19201" y="51218"/>
                    <a:pt x="20709" y="52109"/>
                  </a:cubicBezTo>
                  <a:cubicBezTo>
                    <a:pt x="20709" y="53069"/>
                    <a:pt x="20640" y="54064"/>
                    <a:pt x="20675" y="55024"/>
                  </a:cubicBezTo>
                  <a:cubicBezTo>
                    <a:pt x="17314" y="53549"/>
                    <a:pt x="13200" y="52178"/>
                    <a:pt x="9428" y="52212"/>
                  </a:cubicBezTo>
                  <a:close/>
                  <a:moveTo>
                    <a:pt x="11931" y="56910"/>
                  </a:moveTo>
                  <a:cubicBezTo>
                    <a:pt x="14228" y="57493"/>
                    <a:pt x="16595" y="58007"/>
                    <a:pt x="18720" y="58899"/>
                  </a:cubicBezTo>
                  <a:cubicBezTo>
                    <a:pt x="19440" y="59207"/>
                    <a:pt x="20332" y="59413"/>
                    <a:pt x="21155" y="59413"/>
                  </a:cubicBezTo>
                  <a:cubicBezTo>
                    <a:pt x="21669" y="62328"/>
                    <a:pt x="22492" y="65174"/>
                    <a:pt x="23761" y="67848"/>
                  </a:cubicBezTo>
                  <a:cubicBezTo>
                    <a:pt x="18995" y="65105"/>
                    <a:pt x="14914" y="61470"/>
                    <a:pt x="11931" y="56910"/>
                  </a:cubicBezTo>
                  <a:close/>
                  <a:moveTo>
                    <a:pt x="24550" y="34141"/>
                  </a:moveTo>
                  <a:cubicBezTo>
                    <a:pt x="22938" y="32907"/>
                    <a:pt x="20949" y="31912"/>
                    <a:pt x="19543" y="31124"/>
                  </a:cubicBezTo>
                  <a:cubicBezTo>
                    <a:pt x="16560" y="29478"/>
                    <a:pt x="12411" y="27798"/>
                    <a:pt x="8776" y="28106"/>
                  </a:cubicBezTo>
                  <a:cubicBezTo>
                    <a:pt x="10011" y="25157"/>
                    <a:pt x="11691" y="22414"/>
                    <a:pt x="13714" y="19911"/>
                  </a:cubicBezTo>
                  <a:cubicBezTo>
                    <a:pt x="13646" y="20357"/>
                    <a:pt x="13782" y="20837"/>
                    <a:pt x="14263" y="21145"/>
                  </a:cubicBezTo>
                  <a:cubicBezTo>
                    <a:pt x="17143" y="23066"/>
                    <a:pt x="20743" y="24026"/>
                    <a:pt x="23830" y="25603"/>
                  </a:cubicBezTo>
                  <a:cubicBezTo>
                    <a:pt x="25133" y="26255"/>
                    <a:pt x="26470" y="27146"/>
                    <a:pt x="27807" y="27935"/>
                  </a:cubicBezTo>
                  <a:cubicBezTo>
                    <a:pt x="26538" y="29924"/>
                    <a:pt x="25441" y="31878"/>
                    <a:pt x="24653" y="33696"/>
                  </a:cubicBezTo>
                  <a:cubicBezTo>
                    <a:pt x="24653" y="33867"/>
                    <a:pt x="24618" y="34004"/>
                    <a:pt x="24550" y="34141"/>
                  </a:cubicBezTo>
                  <a:close/>
                  <a:moveTo>
                    <a:pt x="34597" y="71072"/>
                  </a:moveTo>
                  <a:cubicBezTo>
                    <a:pt x="33808" y="70934"/>
                    <a:pt x="33122" y="71277"/>
                    <a:pt x="32573" y="71792"/>
                  </a:cubicBezTo>
                  <a:cubicBezTo>
                    <a:pt x="31648" y="71483"/>
                    <a:pt x="30756" y="71106"/>
                    <a:pt x="29865" y="70729"/>
                  </a:cubicBezTo>
                  <a:cubicBezTo>
                    <a:pt x="27087" y="58830"/>
                    <a:pt x="25270" y="48063"/>
                    <a:pt x="30482" y="36096"/>
                  </a:cubicBezTo>
                  <a:cubicBezTo>
                    <a:pt x="35523" y="24574"/>
                    <a:pt x="46324" y="21385"/>
                    <a:pt x="54279" y="13156"/>
                  </a:cubicBezTo>
                  <a:cubicBezTo>
                    <a:pt x="55308" y="12093"/>
                    <a:pt x="54588" y="10413"/>
                    <a:pt x="53079" y="10378"/>
                  </a:cubicBezTo>
                  <a:cubicBezTo>
                    <a:pt x="52839" y="10378"/>
                    <a:pt x="52599" y="10413"/>
                    <a:pt x="52359" y="10413"/>
                  </a:cubicBezTo>
                  <a:cubicBezTo>
                    <a:pt x="52530" y="10070"/>
                    <a:pt x="52530" y="9658"/>
                    <a:pt x="52188" y="9315"/>
                  </a:cubicBezTo>
                  <a:cubicBezTo>
                    <a:pt x="50782" y="7772"/>
                    <a:pt x="49033" y="6846"/>
                    <a:pt x="47147" y="6469"/>
                  </a:cubicBezTo>
                  <a:cubicBezTo>
                    <a:pt x="62714" y="8972"/>
                    <a:pt x="74922" y="22791"/>
                    <a:pt x="76122" y="37913"/>
                  </a:cubicBezTo>
                  <a:cubicBezTo>
                    <a:pt x="77939" y="60990"/>
                    <a:pt x="55994" y="75255"/>
                    <a:pt x="34597" y="71072"/>
                  </a:cubicBezTo>
                  <a:close/>
                </a:path>
              </a:pathLst>
            </a:custGeom>
            <a:solidFill>
              <a:srgbClr val="1A1A1A"/>
            </a:solidFill>
            <a:ln w="3429" cap="flat">
              <a:noFill/>
              <a:prstDash val="solid"/>
              <a:miter/>
            </a:ln>
          </p:spPr>
          <p:txBody>
            <a:bodyPr rtlCol="0" anchor="ctr"/>
            <a:lstStyle/>
            <a:p>
              <a:endParaRPr lang="zh-CN" altLang="en-US"/>
            </a:p>
          </p:txBody>
        </p:sp>
      </p:grpSp>
      <p:sp>
        <p:nvSpPr>
          <p:cNvPr id="98" name="任意多边形: 形状 97">
            <a:extLst>
              <a:ext uri="{FF2B5EF4-FFF2-40B4-BE49-F238E27FC236}">
                <a16:creationId xmlns:a16="http://schemas.microsoft.com/office/drawing/2014/main" id="{1E2DD433-5004-8354-241B-984E965BA376}"/>
              </a:ext>
            </a:extLst>
          </p:cNvPr>
          <p:cNvSpPr/>
          <p:nvPr/>
        </p:nvSpPr>
        <p:spPr>
          <a:xfrm rot="3416531">
            <a:off x="8828348" y="454814"/>
            <a:ext cx="375670" cy="681987"/>
          </a:xfrm>
          <a:custGeom>
            <a:avLst/>
            <a:gdLst>
              <a:gd name="connsiteX0" fmla="*/ 235691 w 245408"/>
              <a:gd name="connsiteY0" fmla="*/ 306899 h 445511"/>
              <a:gd name="connsiteX1" fmla="*/ 193137 w 245408"/>
              <a:gd name="connsiteY1" fmla="*/ 109183 h 445511"/>
              <a:gd name="connsiteX2" fmla="*/ 181616 w 245408"/>
              <a:gd name="connsiteY2" fmla="*/ 112269 h 445511"/>
              <a:gd name="connsiteX3" fmla="*/ 221941 w 245408"/>
              <a:gd name="connsiteY3" fmla="*/ 299561 h 445511"/>
              <a:gd name="connsiteX4" fmla="*/ 229176 w 245408"/>
              <a:gd name="connsiteY4" fmla="*/ 397116 h 445511"/>
              <a:gd name="connsiteX5" fmla="*/ 136559 w 245408"/>
              <a:gd name="connsiteY5" fmla="*/ 414878 h 445511"/>
              <a:gd name="connsiteX6" fmla="*/ 100451 w 245408"/>
              <a:gd name="connsiteY6" fmla="*/ 330970 h 445511"/>
              <a:gd name="connsiteX7" fmla="*/ 78369 w 245408"/>
              <a:gd name="connsiteY7" fmla="*/ 247920 h 445511"/>
              <a:gd name="connsiteX8" fmla="*/ 15412 w 245408"/>
              <a:gd name="connsiteY8" fmla="*/ 88197 h 445511"/>
              <a:gd name="connsiteX9" fmla="*/ 80529 w 245408"/>
              <a:gd name="connsiteY9" fmla="*/ 12451 h 445511"/>
              <a:gd name="connsiteX10" fmla="*/ 140879 w 245408"/>
              <a:gd name="connsiteY10" fmla="*/ 86345 h 445511"/>
              <a:gd name="connsiteX11" fmla="*/ 185079 w 245408"/>
              <a:gd name="connsiteY11" fmla="*/ 260059 h 445511"/>
              <a:gd name="connsiteX12" fmla="*/ 183056 w 245408"/>
              <a:gd name="connsiteY12" fmla="*/ 303264 h 445511"/>
              <a:gd name="connsiteX13" fmla="*/ 119414 w 245408"/>
              <a:gd name="connsiteY13" fmla="*/ 285742 h 445511"/>
              <a:gd name="connsiteX14" fmla="*/ 88416 w 245408"/>
              <a:gd name="connsiteY14" fmla="*/ 197205 h 445511"/>
              <a:gd name="connsiteX15" fmla="*/ 75762 w 245408"/>
              <a:gd name="connsiteY15" fmla="*/ 158663 h 445511"/>
              <a:gd name="connsiteX16" fmla="*/ 88347 w 245408"/>
              <a:gd name="connsiteY16" fmla="*/ 116384 h 445511"/>
              <a:gd name="connsiteX17" fmla="*/ 110533 w 245408"/>
              <a:gd name="connsiteY17" fmla="*/ 145119 h 445511"/>
              <a:gd name="connsiteX18" fmla="*/ 149897 w 245408"/>
              <a:gd name="connsiteY18" fmla="*/ 233724 h 445511"/>
              <a:gd name="connsiteX19" fmla="*/ 155933 w 245408"/>
              <a:gd name="connsiteY19" fmla="*/ 231255 h 445511"/>
              <a:gd name="connsiteX20" fmla="*/ 108955 w 245408"/>
              <a:gd name="connsiteY20" fmla="*/ 112783 h 445511"/>
              <a:gd name="connsiteX21" fmla="*/ 71613 w 245408"/>
              <a:gd name="connsiteY21" fmla="*/ 112715 h 445511"/>
              <a:gd name="connsiteX22" fmla="*/ 70208 w 245408"/>
              <a:gd name="connsiteY22" fmla="*/ 180094 h 445511"/>
              <a:gd name="connsiteX23" fmla="*/ 109230 w 245408"/>
              <a:gd name="connsiteY23" fmla="*/ 291537 h 445511"/>
              <a:gd name="connsiteX24" fmla="*/ 198486 w 245408"/>
              <a:gd name="connsiteY24" fmla="*/ 293903 h 445511"/>
              <a:gd name="connsiteX25" fmla="*/ 182130 w 245408"/>
              <a:gd name="connsiteY25" fmla="*/ 200565 h 445511"/>
              <a:gd name="connsiteX26" fmla="*/ 150069 w 245408"/>
              <a:gd name="connsiteY26" fmla="*/ 75304 h 445511"/>
              <a:gd name="connsiteX27" fmla="*/ 33689 w 245408"/>
              <a:gd name="connsiteY27" fmla="*/ 8644 h 445511"/>
              <a:gd name="connsiteX28" fmla="*/ 36672 w 245408"/>
              <a:gd name="connsiteY28" fmla="*/ 169636 h 445511"/>
              <a:gd name="connsiteX29" fmla="*/ 75042 w 245408"/>
              <a:gd name="connsiteY29" fmla="*/ 278713 h 445511"/>
              <a:gd name="connsiteX30" fmla="*/ 104429 w 245408"/>
              <a:gd name="connsiteY30" fmla="*/ 387000 h 445511"/>
              <a:gd name="connsiteX31" fmla="*/ 224067 w 245408"/>
              <a:gd name="connsiteY31" fmla="*/ 428011 h 445511"/>
              <a:gd name="connsiteX32" fmla="*/ 235691 w 245408"/>
              <a:gd name="connsiteY32" fmla="*/ 306899 h 44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5408" h="445511">
                <a:moveTo>
                  <a:pt x="235691" y="306899"/>
                </a:moveTo>
                <a:cubicBezTo>
                  <a:pt x="221529" y="240994"/>
                  <a:pt x="207368" y="175088"/>
                  <a:pt x="193137" y="109183"/>
                </a:cubicBezTo>
                <a:cubicBezTo>
                  <a:pt x="191560" y="101879"/>
                  <a:pt x="180073" y="104965"/>
                  <a:pt x="181616" y="112269"/>
                </a:cubicBezTo>
                <a:cubicBezTo>
                  <a:pt x="195023" y="174711"/>
                  <a:pt x="208465" y="237153"/>
                  <a:pt x="221941" y="299561"/>
                </a:cubicBezTo>
                <a:cubicBezTo>
                  <a:pt x="228867" y="331725"/>
                  <a:pt x="238606" y="364540"/>
                  <a:pt x="229176" y="397116"/>
                </a:cubicBezTo>
                <a:cubicBezTo>
                  <a:pt x="216146" y="442207"/>
                  <a:pt x="167145" y="441556"/>
                  <a:pt x="136559" y="414878"/>
                </a:cubicBezTo>
                <a:cubicBezTo>
                  <a:pt x="113139" y="394441"/>
                  <a:pt x="106864" y="359328"/>
                  <a:pt x="100451" y="330970"/>
                </a:cubicBezTo>
                <a:cubicBezTo>
                  <a:pt x="94142" y="302990"/>
                  <a:pt x="86872" y="275352"/>
                  <a:pt x="78369" y="247920"/>
                </a:cubicBezTo>
                <a:cubicBezTo>
                  <a:pt x="61395" y="193125"/>
                  <a:pt x="32351" y="142615"/>
                  <a:pt x="15412" y="88197"/>
                </a:cubicBezTo>
                <a:cubicBezTo>
                  <a:pt x="1970" y="44958"/>
                  <a:pt x="33894" y="5798"/>
                  <a:pt x="80529" y="12451"/>
                </a:cubicBezTo>
                <a:cubicBezTo>
                  <a:pt x="118248" y="17834"/>
                  <a:pt x="132444" y="55656"/>
                  <a:pt x="140879" y="86345"/>
                </a:cubicBezTo>
                <a:cubicBezTo>
                  <a:pt x="156687" y="143884"/>
                  <a:pt x="171329" y="202040"/>
                  <a:pt x="185079" y="260059"/>
                </a:cubicBezTo>
                <a:cubicBezTo>
                  <a:pt x="188508" y="274460"/>
                  <a:pt x="189571" y="289377"/>
                  <a:pt x="183056" y="303264"/>
                </a:cubicBezTo>
                <a:cubicBezTo>
                  <a:pt x="166700" y="338171"/>
                  <a:pt x="128363" y="301447"/>
                  <a:pt x="119414" y="285742"/>
                </a:cubicBezTo>
                <a:cubicBezTo>
                  <a:pt x="104326" y="259339"/>
                  <a:pt x="97880" y="225769"/>
                  <a:pt x="88416" y="197205"/>
                </a:cubicBezTo>
                <a:cubicBezTo>
                  <a:pt x="84164" y="184381"/>
                  <a:pt x="79843" y="171556"/>
                  <a:pt x="75762" y="158663"/>
                </a:cubicBezTo>
                <a:cubicBezTo>
                  <a:pt x="70105" y="143816"/>
                  <a:pt x="74288" y="129722"/>
                  <a:pt x="88347" y="116384"/>
                </a:cubicBezTo>
                <a:cubicBezTo>
                  <a:pt x="100074" y="111652"/>
                  <a:pt x="108132" y="139529"/>
                  <a:pt x="110533" y="145119"/>
                </a:cubicBezTo>
                <a:cubicBezTo>
                  <a:pt x="123220" y="174814"/>
                  <a:pt x="135256" y="204886"/>
                  <a:pt x="149897" y="233724"/>
                </a:cubicBezTo>
                <a:cubicBezTo>
                  <a:pt x="151543" y="236981"/>
                  <a:pt x="157098" y="234684"/>
                  <a:pt x="155933" y="231255"/>
                </a:cubicBezTo>
                <a:cubicBezTo>
                  <a:pt x="142525" y="191067"/>
                  <a:pt x="125037" y="152045"/>
                  <a:pt x="108955" y="112783"/>
                </a:cubicBezTo>
                <a:cubicBezTo>
                  <a:pt x="103435" y="99307"/>
                  <a:pt x="79294" y="104519"/>
                  <a:pt x="71613" y="112715"/>
                </a:cubicBezTo>
                <a:cubicBezTo>
                  <a:pt x="52960" y="132569"/>
                  <a:pt x="62595" y="157257"/>
                  <a:pt x="70208" y="180094"/>
                </a:cubicBezTo>
                <a:cubicBezTo>
                  <a:pt x="82518" y="217128"/>
                  <a:pt x="92427" y="256115"/>
                  <a:pt x="109230" y="291537"/>
                </a:cubicBezTo>
                <a:cubicBezTo>
                  <a:pt x="125757" y="326341"/>
                  <a:pt x="191766" y="346504"/>
                  <a:pt x="198486" y="293903"/>
                </a:cubicBezTo>
                <a:cubicBezTo>
                  <a:pt x="202498" y="262596"/>
                  <a:pt x="189777" y="230535"/>
                  <a:pt x="182130" y="200565"/>
                </a:cubicBezTo>
                <a:cubicBezTo>
                  <a:pt x="171500" y="158800"/>
                  <a:pt x="161487" y="116864"/>
                  <a:pt x="150069" y="75304"/>
                </a:cubicBezTo>
                <a:cubicBezTo>
                  <a:pt x="135976" y="23938"/>
                  <a:pt x="90164" y="-18959"/>
                  <a:pt x="33689" y="8644"/>
                </a:cubicBezTo>
                <a:cubicBezTo>
                  <a:pt x="-33554" y="41529"/>
                  <a:pt x="17401" y="124716"/>
                  <a:pt x="36672" y="169636"/>
                </a:cubicBezTo>
                <a:cubicBezTo>
                  <a:pt x="51931" y="205126"/>
                  <a:pt x="64344" y="241713"/>
                  <a:pt x="75042" y="278713"/>
                </a:cubicBezTo>
                <a:cubicBezTo>
                  <a:pt x="85261" y="314100"/>
                  <a:pt x="88724" y="353362"/>
                  <a:pt x="104429" y="387000"/>
                </a:cubicBezTo>
                <a:cubicBezTo>
                  <a:pt x="125140" y="431406"/>
                  <a:pt x="179833" y="468748"/>
                  <a:pt x="224067" y="428011"/>
                </a:cubicBezTo>
                <a:cubicBezTo>
                  <a:pt x="257397" y="397356"/>
                  <a:pt x="243749" y="344309"/>
                  <a:pt x="235691" y="306899"/>
                </a:cubicBezTo>
                <a:close/>
              </a:path>
            </a:pathLst>
          </a:custGeom>
          <a:solidFill>
            <a:srgbClr val="1A1A1A"/>
          </a:solidFill>
          <a:ln w="3429" cap="flat">
            <a:noFill/>
            <a:prstDash val="solid"/>
            <a:miter/>
          </a:ln>
        </p:spPr>
        <p:txBody>
          <a:bodyPr rtlCol="0" anchor="ctr"/>
          <a:lstStyle/>
          <a:p>
            <a:endParaRPr lang="zh-CN" altLang="en-US"/>
          </a:p>
        </p:txBody>
      </p:sp>
      <p:grpSp>
        <p:nvGrpSpPr>
          <p:cNvPr id="99" name="组合 98">
            <a:extLst>
              <a:ext uri="{FF2B5EF4-FFF2-40B4-BE49-F238E27FC236}">
                <a16:creationId xmlns:a16="http://schemas.microsoft.com/office/drawing/2014/main" id="{27042D56-6B2A-10AC-5A37-51F53D3CAE37}"/>
              </a:ext>
            </a:extLst>
          </p:cNvPr>
          <p:cNvGrpSpPr/>
          <p:nvPr/>
        </p:nvGrpSpPr>
        <p:grpSpPr>
          <a:xfrm>
            <a:off x="10375601" y="4639014"/>
            <a:ext cx="1072728" cy="1844489"/>
            <a:chOff x="6317709" y="785840"/>
            <a:chExt cx="398088" cy="684488"/>
          </a:xfrm>
        </p:grpSpPr>
        <p:sp>
          <p:nvSpPr>
            <p:cNvPr id="100" name="任意多边形: 形状 99">
              <a:extLst>
                <a:ext uri="{FF2B5EF4-FFF2-40B4-BE49-F238E27FC236}">
                  <a16:creationId xmlns:a16="http://schemas.microsoft.com/office/drawing/2014/main" id="{0C73B82D-5754-0296-80B3-5736701444FF}"/>
                </a:ext>
              </a:extLst>
            </p:cNvPr>
            <p:cNvSpPr/>
            <p:nvPr/>
          </p:nvSpPr>
          <p:spPr>
            <a:xfrm>
              <a:off x="6317709" y="785840"/>
              <a:ext cx="398088" cy="684488"/>
            </a:xfrm>
            <a:custGeom>
              <a:avLst/>
              <a:gdLst>
                <a:gd name="connsiteX0" fmla="*/ 395387 w 398088"/>
                <a:gd name="connsiteY0" fmla="*/ 84504 h 684488"/>
                <a:gd name="connsiteX1" fmla="*/ 353793 w 398088"/>
                <a:gd name="connsiteY1" fmla="*/ 27754 h 684488"/>
                <a:gd name="connsiteX2" fmla="*/ 279144 w 398088"/>
                <a:gd name="connsiteY2" fmla="*/ 5054 h 684488"/>
                <a:gd name="connsiteX3" fmla="*/ 278184 w 398088"/>
                <a:gd name="connsiteY3" fmla="*/ 8655 h 684488"/>
                <a:gd name="connsiteX4" fmla="*/ 316074 w 398088"/>
                <a:gd name="connsiteY4" fmla="*/ 57827 h 684488"/>
                <a:gd name="connsiteX5" fmla="*/ 356982 w 398088"/>
                <a:gd name="connsiteY5" fmla="*/ 75452 h 684488"/>
                <a:gd name="connsiteX6" fmla="*/ 359211 w 398088"/>
                <a:gd name="connsiteY6" fmla="*/ 53095 h 684488"/>
                <a:gd name="connsiteX7" fmla="*/ 312062 w 398088"/>
                <a:gd name="connsiteY7" fmla="*/ 17947 h 684488"/>
                <a:gd name="connsiteX8" fmla="*/ 309525 w 398088"/>
                <a:gd name="connsiteY8" fmla="*/ 21171 h 684488"/>
                <a:gd name="connsiteX9" fmla="*/ 321732 w 398088"/>
                <a:gd name="connsiteY9" fmla="*/ 37115 h 684488"/>
                <a:gd name="connsiteX10" fmla="*/ 323104 w 398088"/>
                <a:gd name="connsiteY10" fmla="*/ 36361 h 684488"/>
                <a:gd name="connsiteX11" fmla="*/ 320429 w 398088"/>
                <a:gd name="connsiteY11" fmla="*/ 30086 h 684488"/>
                <a:gd name="connsiteX12" fmla="*/ 330030 w 398088"/>
                <a:gd name="connsiteY12" fmla="*/ 31423 h 684488"/>
                <a:gd name="connsiteX13" fmla="*/ 355576 w 398088"/>
                <a:gd name="connsiteY13" fmla="*/ 55152 h 684488"/>
                <a:gd name="connsiteX14" fmla="*/ 347209 w 398088"/>
                <a:gd name="connsiteY14" fmla="*/ 70000 h 684488"/>
                <a:gd name="connsiteX15" fmla="*/ 330887 w 398088"/>
                <a:gd name="connsiteY15" fmla="*/ 61530 h 684488"/>
                <a:gd name="connsiteX16" fmla="*/ 292689 w 398088"/>
                <a:gd name="connsiteY16" fmla="*/ 24085 h 684488"/>
                <a:gd name="connsiteX17" fmla="*/ 301501 w 398088"/>
                <a:gd name="connsiteY17" fmla="*/ 4677 h 684488"/>
                <a:gd name="connsiteX18" fmla="*/ 339357 w 398088"/>
                <a:gd name="connsiteY18" fmla="*/ 21479 h 684488"/>
                <a:gd name="connsiteX19" fmla="*/ 371830 w 398088"/>
                <a:gd name="connsiteY19" fmla="*/ 53918 h 684488"/>
                <a:gd name="connsiteX20" fmla="*/ 377385 w 398088"/>
                <a:gd name="connsiteY20" fmla="*/ 59644 h 684488"/>
                <a:gd name="connsiteX21" fmla="*/ 370218 w 398088"/>
                <a:gd name="connsiteY21" fmla="*/ 84299 h 684488"/>
                <a:gd name="connsiteX22" fmla="*/ 350261 w 398088"/>
                <a:gd name="connsiteY22" fmla="*/ 79018 h 684488"/>
                <a:gd name="connsiteX23" fmla="*/ 277361 w 398088"/>
                <a:gd name="connsiteY23" fmla="*/ 20005 h 684488"/>
                <a:gd name="connsiteX24" fmla="*/ 277498 w 398088"/>
                <a:gd name="connsiteY24" fmla="*/ 19765 h 684488"/>
                <a:gd name="connsiteX25" fmla="*/ 268000 w 398088"/>
                <a:gd name="connsiteY25" fmla="*/ 14381 h 684488"/>
                <a:gd name="connsiteX26" fmla="*/ 146373 w 398088"/>
                <a:gd name="connsiteY26" fmla="*/ 242684 h 684488"/>
                <a:gd name="connsiteX27" fmla="*/ 89623 w 398088"/>
                <a:gd name="connsiteY27" fmla="*/ 353064 h 684488"/>
                <a:gd name="connsiteX28" fmla="*/ 36371 w 398088"/>
                <a:gd name="connsiteY28" fmla="*/ 465741 h 684488"/>
                <a:gd name="connsiteX29" fmla="*/ 38702 w 398088"/>
                <a:gd name="connsiteY29" fmla="*/ 467146 h 684488"/>
                <a:gd name="connsiteX30" fmla="*/ 19706 w 398088"/>
                <a:gd name="connsiteY30" fmla="*/ 566107 h 684488"/>
                <a:gd name="connsiteX31" fmla="*/ 58 w 398088"/>
                <a:gd name="connsiteY31" fmla="*/ 679504 h 684488"/>
                <a:gd name="connsiteX32" fmla="*/ 6024 w 398088"/>
                <a:gd name="connsiteY32" fmla="*/ 684202 h 684488"/>
                <a:gd name="connsiteX33" fmla="*/ 8836 w 398088"/>
                <a:gd name="connsiteY33" fmla="*/ 683413 h 684488"/>
                <a:gd name="connsiteX34" fmla="*/ 21112 w 398088"/>
                <a:gd name="connsiteY34" fmla="*/ 672509 h 684488"/>
                <a:gd name="connsiteX35" fmla="*/ 82319 w 398088"/>
                <a:gd name="connsiteY35" fmla="*/ 621760 h 684488"/>
                <a:gd name="connsiteX36" fmla="*/ 163347 w 398088"/>
                <a:gd name="connsiteY36" fmla="*/ 552734 h 684488"/>
                <a:gd name="connsiteX37" fmla="*/ 163689 w 398088"/>
                <a:gd name="connsiteY37" fmla="*/ 547762 h 684488"/>
                <a:gd name="connsiteX38" fmla="*/ 166021 w 398088"/>
                <a:gd name="connsiteY38" fmla="*/ 547419 h 684488"/>
                <a:gd name="connsiteX39" fmla="*/ 165541 w 398088"/>
                <a:gd name="connsiteY39" fmla="*/ 548894 h 684488"/>
                <a:gd name="connsiteX40" fmla="*/ 169382 w 398088"/>
                <a:gd name="connsiteY40" fmla="*/ 550471 h 684488"/>
                <a:gd name="connsiteX41" fmla="*/ 225583 w 398088"/>
                <a:gd name="connsiteY41" fmla="*/ 438377 h 684488"/>
                <a:gd name="connsiteX42" fmla="*/ 280790 w 398088"/>
                <a:gd name="connsiteY42" fmla="*/ 325632 h 684488"/>
                <a:gd name="connsiteX43" fmla="*/ 397616 w 398088"/>
                <a:gd name="connsiteY43" fmla="*/ 91465 h 684488"/>
                <a:gd name="connsiteX44" fmla="*/ 395387 w 398088"/>
                <a:gd name="connsiteY44" fmla="*/ 84504 h 684488"/>
                <a:gd name="connsiteX45" fmla="*/ 43400 w 398088"/>
                <a:gd name="connsiteY45" fmla="*/ 478462 h 684488"/>
                <a:gd name="connsiteX46" fmla="*/ 49332 w 398088"/>
                <a:gd name="connsiteY46" fmla="*/ 490086 h 684488"/>
                <a:gd name="connsiteX47" fmla="*/ 35308 w 398088"/>
                <a:gd name="connsiteY47" fmla="*/ 530617 h 684488"/>
                <a:gd name="connsiteX48" fmla="*/ 43400 w 398088"/>
                <a:gd name="connsiteY48" fmla="*/ 478462 h 684488"/>
                <a:gd name="connsiteX49" fmla="*/ 22415 w 398088"/>
                <a:gd name="connsiteY49" fmla="*/ 601117 h 684488"/>
                <a:gd name="connsiteX50" fmla="*/ 28072 w 398088"/>
                <a:gd name="connsiteY50" fmla="*/ 568268 h 684488"/>
                <a:gd name="connsiteX51" fmla="*/ 28724 w 398088"/>
                <a:gd name="connsiteY51" fmla="*/ 564667 h 684488"/>
                <a:gd name="connsiteX52" fmla="*/ 29547 w 398088"/>
                <a:gd name="connsiteY52" fmla="*/ 563776 h 684488"/>
                <a:gd name="connsiteX53" fmla="*/ 43674 w 398088"/>
                <a:gd name="connsiteY53" fmla="*/ 523622 h 684488"/>
                <a:gd name="connsiteX54" fmla="*/ 49298 w 398088"/>
                <a:gd name="connsiteY54" fmla="*/ 506306 h 684488"/>
                <a:gd name="connsiteX55" fmla="*/ 52761 w 398088"/>
                <a:gd name="connsiteY55" fmla="*/ 495641 h 684488"/>
                <a:gd name="connsiteX56" fmla="*/ 60339 w 398088"/>
                <a:gd name="connsiteY56" fmla="*/ 505620 h 684488"/>
                <a:gd name="connsiteX57" fmla="*/ 46829 w 398088"/>
                <a:gd name="connsiteY57" fmla="*/ 552254 h 684488"/>
                <a:gd name="connsiteX58" fmla="*/ 28038 w 398088"/>
                <a:gd name="connsiteY58" fmla="*/ 604992 h 684488"/>
                <a:gd name="connsiteX59" fmla="*/ 22415 w 398088"/>
                <a:gd name="connsiteY59" fmla="*/ 601117 h 684488"/>
                <a:gd name="connsiteX60" fmla="*/ 32770 w 398088"/>
                <a:gd name="connsiteY60" fmla="*/ 608181 h 684488"/>
                <a:gd name="connsiteX61" fmla="*/ 50464 w 398088"/>
                <a:gd name="connsiteY61" fmla="*/ 560038 h 684488"/>
                <a:gd name="connsiteX62" fmla="*/ 63323 w 398088"/>
                <a:gd name="connsiteY62" fmla="*/ 509049 h 684488"/>
                <a:gd name="connsiteX63" fmla="*/ 78547 w 398088"/>
                <a:gd name="connsiteY63" fmla="*/ 523245 h 684488"/>
                <a:gd name="connsiteX64" fmla="*/ 60271 w 398088"/>
                <a:gd name="connsiteY64" fmla="*/ 562370 h 684488"/>
                <a:gd name="connsiteX65" fmla="*/ 39251 w 398088"/>
                <a:gd name="connsiteY65" fmla="*/ 612227 h 684488"/>
                <a:gd name="connsiteX66" fmla="*/ 32770 w 398088"/>
                <a:gd name="connsiteY66" fmla="*/ 608181 h 684488"/>
                <a:gd name="connsiteX67" fmla="*/ 44635 w 398088"/>
                <a:gd name="connsiteY67" fmla="*/ 615211 h 684488"/>
                <a:gd name="connsiteX68" fmla="*/ 61917 w 398088"/>
                <a:gd name="connsiteY68" fmla="*/ 576532 h 684488"/>
                <a:gd name="connsiteX69" fmla="*/ 82491 w 398088"/>
                <a:gd name="connsiteY69" fmla="*/ 526228 h 684488"/>
                <a:gd name="connsiteX70" fmla="*/ 103236 w 398088"/>
                <a:gd name="connsiteY70" fmla="*/ 538435 h 684488"/>
                <a:gd name="connsiteX71" fmla="*/ 77622 w 398088"/>
                <a:gd name="connsiteY71" fmla="*/ 571971 h 684488"/>
                <a:gd name="connsiteX72" fmla="*/ 45663 w 398088"/>
                <a:gd name="connsiteY72" fmla="*/ 615691 h 684488"/>
                <a:gd name="connsiteX73" fmla="*/ 44635 w 398088"/>
                <a:gd name="connsiteY73" fmla="*/ 615211 h 684488"/>
                <a:gd name="connsiteX74" fmla="*/ 51561 w 398088"/>
                <a:gd name="connsiteY74" fmla="*/ 618674 h 684488"/>
                <a:gd name="connsiteX75" fmla="*/ 75015 w 398088"/>
                <a:gd name="connsiteY75" fmla="*/ 586716 h 684488"/>
                <a:gd name="connsiteX76" fmla="*/ 107591 w 398088"/>
                <a:gd name="connsiteY76" fmla="*/ 540493 h 684488"/>
                <a:gd name="connsiteX77" fmla="*/ 130771 w 398088"/>
                <a:gd name="connsiteY77" fmla="*/ 547454 h 684488"/>
                <a:gd name="connsiteX78" fmla="*/ 94664 w 398088"/>
                <a:gd name="connsiteY78" fmla="*/ 582292 h 684488"/>
                <a:gd name="connsiteX79" fmla="*/ 56430 w 398088"/>
                <a:gd name="connsiteY79" fmla="*/ 620628 h 684488"/>
                <a:gd name="connsiteX80" fmla="*/ 51561 w 398088"/>
                <a:gd name="connsiteY80" fmla="*/ 618674 h 684488"/>
                <a:gd name="connsiteX81" fmla="*/ 83519 w 398088"/>
                <a:gd name="connsiteY81" fmla="*/ 608078 h 684488"/>
                <a:gd name="connsiteX82" fmla="*/ 63837 w 398088"/>
                <a:gd name="connsiteY82" fmla="*/ 624092 h 684488"/>
                <a:gd name="connsiteX83" fmla="*/ 62191 w 398088"/>
                <a:gd name="connsiteY83" fmla="*/ 623029 h 684488"/>
                <a:gd name="connsiteX84" fmla="*/ 59071 w 398088"/>
                <a:gd name="connsiteY84" fmla="*/ 621760 h 684488"/>
                <a:gd name="connsiteX85" fmla="*/ 98298 w 398088"/>
                <a:gd name="connsiteY85" fmla="*/ 585858 h 684488"/>
                <a:gd name="connsiteX86" fmla="*/ 137321 w 398088"/>
                <a:gd name="connsiteY86" fmla="*/ 548448 h 684488"/>
                <a:gd name="connsiteX87" fmla="*/ 155048 w 398088"/>
                <a:gd name="connsiteY87" fmla="*/ 548825 h 684488"/>
                <a:gd name="connsiteX88" fmla="*/ 83519 w 398088"/>
                <a:gd name="connsiteY88" fmla="*/ 608078 h 684488"/>
                <a:gd name="connsiteX89" fmla="*/ 360206 w 398088"/>
                <a:gd name="connsiteY89" fmla="*/ 138751 h 684488"/>
                <a:gd name="connsiteX90" fmla="*/ 362023 w 398088"/>
                <a:gd name="connsiteY90" fmla="*/ 132030 h 684488"/>
                <a:gd name="connsiteX91" fmla="*/ 357119 w 398088"/>
                <a:gd name="connsiteY91" fmla="*/ 130727 h 684488"/>
                <a:gd name="connsiteX92" fmla="*/ 349884 w 398088"/>
                <a:gd name="connsiteY92" fmla="*/ 148215 h 684488"/>
                <a:gd name="connsiteX93" fmla="*/ 344775 w 398088"/>
                <a:gd name="connsiteY93" fmla="*/ 161588 h 684488"/>
                <a:gd name="connsiteX94" fmla="*/ 347690 w 398088"/>
                <a:gd name="connsiteY94" fmla="*/ 163303 h 684488"/>
                <a:gd name="connsiteX95" fmla="*/ 285076 w 398088"/>
                <a:gd name="connsiteY95" fmla="*/ 292782 h 684488"/>
                <a:gd name="connsiteX96" fmla="*/ 286173 w 398088"/>
                <a:gd name="connsiteY96" fmla="*/ 288667 h 684488"/>
                <a:gd name="connsiteX97" fmla="*/ 281373 w 398088"/>
                <a:gd name="connsiteY97" fmla="*/ 287398 h 684488"/>
                <a:gd name="connsiteX98" fmla="*/ 273349 w 398088"/>
                <a:gd name="connsiteY98" fmla="*/ 307561 h 684488"/>
                <a:gd name="connsiteX99" fmla="*/ 268823 w 398088"/>
                <a:gd name="connsiteY99" fmla="*/ 323746 h 684488"/>
                <a:gd name="connsiteX100" fmla="*/ 269714 w 398088"/>
                <a:gd name="connsiteY100" fmla="*/ 324671 h 684488"/>
                <a:gd name="connsiteX101" fmla="*/ 217422 w 398088"/>
                <a:gd name="connsiteY101" fmla="*/ 433679 h 684488"/>
                <a:gd name="connsiteX102" fmla="*/ 167976 w 398088"/>
                <a:gd name="connsiteY102" fmla="*/ 541419 h 684488"/>
                <a:gd name="connsiteX103" fmla="*/ 165301 w 398088"/>
                <a:gd name="connsiteY103" fmla="*/ 540013 h 684488"/>
                <a:gd name="connsiteX104" fmla="*/ 92058 w 398088"/>
                <a:gd name="connsiteY104" fmla="*/ 521805 h 684488"/>
                <a:gd name="connsiteX105" fmla="*/ 55813 w 398088"/>
                <a:gd name="connsiteY105" fmla="*/ 483846 h 684488"/>
                <a:gd name="connsiteX106" fmla="*/ 53927 w 398088"/>
                <a:gd name="connsiteY106" fmla="*/ 480760 h 684488"/>
                <a:gd name="connsiteX107" fmla="*/ 45217 w 398088"/>
                <a:gd name="connsiteY107" fmla="*/ 464197 h 684488"/>
                <a:gd name="connsiteX108" fmla="*/ 43709 w 398088"/>
                <a:gd name="connsiteY108" fmla="*/ 462826 h 684488"/>
                <a:gd name="connsiteX109" fmla="*/ 42097 w 398088"/>
                <a:gd name="connsiteY109" fmla="*/ 462140 h 684488"/>
                <a:gd name="connsiteX110" fmla="*/ 45115 w 398088"/>
                <a:gd name="connsiteY110" fmla="*/ 457271 h 684488"/>
                <a:gd name="connsiteX111" fmla="*/ 48509 w 398088"/>
                <a:gd name="connsiteY111" fmla="*/ 456414 h 684488"/>
                <a:gd name="connsiteX112" fmla="*/ 78067 w 398088"/>
                <a:gd name="connsiteY112" fmla="*/ 403916 h 684488"/>
                <a:gd name="connsiteX113" fmla="*/ 75187 w 398088"/>
                <a:gd name="connsiteY113" fmla="*/ 402750 h 684488"/>
                <a:gd name="connsiteX114" fmla="*/ 73781 w 398088"/>
                <a:gd name="connsiteY114" fmla="*/ 404636 h 684488"/>
                <a:gd name="connsiteX115" fmla="*/ 96961 w 398088"/>
                <a:gd name="connsiteY115" fmla="*/ 357247 h 684488"/>
                <a:gd name="connsiteX116" fmla="*/ 101179 w 398088"/>
                <a:gd name="connsiteY116" fmla="*/ 349086 h 684488"/>
                <a:gd name="connsiteX117" fmla="*/ 101144 w 398088"/>
                <a:gd name="connsiteY117" fmla="*/ 350972 h 684488"/>
                <a:gd name="connsiteX118" fmla="*/ 103236 w 398088"/>
                <a:gd name="connsiteY118" fmla="*/ 351829 h 684488"/>
                <a:gd name="connsiteX119" fmla="*/ 111774 w 398088"/>
                <a:gd name="connsiteY119" fmla="*/ 334856 h 684488"/>
                <a:gd name="connsiteX120" fmla="*/ 123707 w 398088"/>
                <a:gd name="connsiteY120" fmla="*/ 313767 h 684488"/>
                <a:gd name="connsiteX121" fmla="*/ 121238 w 398088"/>
                <a:gd name="connsiteY121" fmla="*/ 311916 h 684488"/>
                <a:gd name="connsiteX122" fmla="*/ 119215 w 398088"/>
                <a:gd name="connsiteY122" fmla="*/ 314213 h 684488"/>
                <a:gd name="connsiteX123" fmla="*/ 138281 w 398088"/>
                <a:gd name="connsiteY123" fmla="*/ 277248 h 684488"/>
                <a:gd name="connsiteX124" fmla="*/ 140338 w 398088"/>
                <a:gd name="connsiteY124" fmla="*/ 277797 h 684488"/>
                <a:gd name="connsiteX125" fmla="*/ 151002 w 398088"/>
                <a:gd name="connsiteY125" fmla="*/ 257566 h 684488"/>
                <a:gd name="connsiteX126" fmla="*/ 162935 w 398088"/>
                <a:gd name="connsiteY126" fmla="*/ 234146 h 684488"/>
                <a:gd name="connsiteX127" fmla="*/ 161598 w 398088"/>
                <a:gd name="connsiteY127" fmla="*/ 232431 h 684488"/>
                <a:gd name="connsiteX128" fmla="*/ 184023 w 398088"/>
                <a:gd name="connsiteY128" fmla="*/ 189946 h 684488"/>
                <a:gd name="connsiteX129" fmla="*/ 183063 w 398088"/>
                <a:gd name="connsiteY129" fmla="*/ 192003 h 684488"/>
                <a:gd name="connsiteX130" fmla="*/ 184743 w 398088"/>
                <a:gd name="connsiteY130" fmla="*/ 192964 h 684488"/>
                <a:gd name="connsiteX131" fmla="*/ 197396 w 398088"/>
                <a:gd name="connsiteY131" fmla="*/ 174275 h 684488"/>
                <a:gd name="connsiteX132" fmla="*/ 210427 w 398088"/>
                <a:gd name="connsiteY132" fmla="*/ 152433 h 684488"/>
                <a:gd name="connsiteX133" fmla="*/ 209089 w 398088"/>
                <a:gd name="connsiteY133" fmla="*/ 151678 h 684488"/>
                <a:gd name="connsiteX134" fmla="*/ 194688 w 398088"/>
                <a:gd name="connsiteY134" fmla="*/ 172732 h 684488"/>
                <a:gd name="connsiteX135" fmla="*/ 187315 w 398088"/>
                <a:gd name="connsiteY135" fmla="*/ 183877 h 684488"/>
                <a:gd name="connsiteX136" fmla="*/ 274343 w 398088"/>
                <a:gd name="connsiteY136" fmla="*/ 25457 h 684488"/>
                <a:gd name="connsiteX137" fmla="*/ 335002 w 398088"/>
                <a:gd name="connsiteY137" fmla="*/ 79669 h 684488"/>
                <a:gd name="connsiteX138" fmla="*/ 385340 w 398088"/>
                <a:gd name="connsiteY138" fmla="*/ 92322 h 684488"/>
                <a:gd name="connsiteX139" fmla="*/ 360206 w 398088"/>
                <a:gd name="connsiteY139" fmla="*/ 138751 h 68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8088" h="684488">
                  <a:moveTo>
                    <a:pt x="395387" y="84504"/>
                  </a:moveTo>
                  <a:cubicBezTo>
                    <a:pt x="403891" y="64582"/>
                    <a:pt x="365006" y="38967"/>
                    <a:pt x="353793" y="27754"/>
                  </a:cubicBezTo>
                  <a:cubicBezTo>
                    <a:pt x="333699" y="7660"/>
                    <a:pt x="307810" y="-8627"/>
                    <a:pt x="279144" y="5054"/>
                  </a:cubicBezTo>
                  <a:cubicBezTo>
                    <a:pt x="277704" y="5740"/>
                    <a:pt x="277601" y="7420"/>
                    <a:pt x="278184" y="8655"/>
                  </a:cubicBezTo>
                  <a:cubicBezTo>
                    <a:pt x="287168" y="28029"/>
                    <a:pt x="299478" y="43939"/>
                    <a:pt x="316074" y="57827"/>
                  </a:cubicBezTo>
                  <a:cubicBezTo>
                    <a:pt x="325675" y="65851"/>
                    <a:pt x="342992" y="79189"/>
                    <a:pt x="356982" y="75452"/>
                  </a:cubicBezTo>
                  <a:cubicBezTo>
                    <a:pt x="368229" y="72469"/>
                    <a:pt x="362811" y="59267"/>
                    <a:pt x="359211" y="53095"/>
                  </a:cubicBezTo>
                  <a:cubicBezTo>
                    <a:pt x="349473" y="36361"/>
                    <a:pt x="329722" y="24977"/>
                    <a:pt x="312062" y="17947"/>
                  </a:cubicBezTo>
                  <a:cubicBezTo>
                    <a:pt x="310211" y="17193"/>
                    <a:pt x="308496" y="19662"/>
                    <a:pt x="309525" y="21171"/>
                  </a:cubicBezTo>
                  <a:cubicBezTo>
                    <a:pt x="313365" y="26931"/>
                    <a:pt x="316966" y="32075"/>
                    <a:pt x="321732" y="37115"/>
                  </a:cubicBezTo>
                  <a:cubicBezTo>
                    <a:pt x="322246" y="37664"/>
                    <a:pt x="323412" y="37081"/>
                    <a:pt x="323104" y="36361"/>
                  </a:cubicBezTo>
                  <a:cubicBezTo>
                    <a:pt x="322212" y="34269"/>
                    <a:pt x="321321" y="32178"/>
                    <a:pt x="320429" y="30086"/>
                  </a:cubicBezTo>
                  <a:cubicBezTo>
                    <a:pt x="312542" y="17124"/>
                    <a:pt x="325710" y="28920"/>
                    <a:pt x="330030" y="31423"/>
                  </a:cubicBezTo>
                  <a:cubicBezTo>
                    <a:pt x="340249" y="37321"/>
                    <a:pt x="348478" y="46099"/>
                    <a:pt x="355576" y="55152"/>
                  </a:cubicBezTo>
                  <a:cubicBezTo>
                    <a:pt x="352799" y="60090"/>
                    <a:pt x="349987" y="65028"/>
                    <a:pt x="347209" y="70000"/>
                  </a:cubicBezTo>
                  <a:cubicBezTo>
                    <a:pt x="341483" y="67668"/>
                    <a:pt x="336031" y="64856"/>
                    <a:pt x="330887" y="61530"/>
                  </a:cubicBezTo>
                  <a:cubicBezTo>
                    <a:pt x="315320" y="52237"/>
                    <a:pt x="302804" y="38590"/>
                    <a:pt x="292689" y="24085"/>
                  </a:cubicBezTo>
                  <a:cubicBezTo>
                    <a:pt x="286276" y="14861"/>
                    <a:pt x="278149" y="5980"/>
                    <a:pt x="301501" y="4677"/>
                  </a:cubicBezTo>
                  <a:cubicBezTo>
                    <a:pt x="315731" y="3854"/>
                    <a:pt x="329104" y="13318"/>
                    <a:pt x="339357" y="21479"/>
                  </a:cubicBezTo>
                  <a:cubicBezTo>
                    <a:pt x="351256" y="30978"/>
                    <a:pt x="361303" y="43048"/>
                    <a:pt x="371830" y="53918"/>
                  </a:cubicBezTo>
                  <a:cubicBezTo>
                    <a:pt x="373681" y="55838"/>
                    <a:pt x="375533" y="57724"/>
                    <a:pt x="377385" y="59644"/>
                  </a:cubicBezTo>
                  <a:cubicBezTo>
                    <a:pt x="387877" y="66742"/>
                    <a:pt x="385477" y="74972"/>
                    <a:pt x="370218" y="84299"/>
                  </a:cubicBezTo>
                  <a:cubicBezTo>
                    <a:pt x="363394" y="83236"/>
                    <a:pt x="356811" y="81110"/>
                    <a:pt x="350261" y="79018"/>
                  </a:cubicBezTo>
                  <a:cubicBezTo>
                    <a:pt x="318749" y="68971"/>
                    <a:pt x="294952" y="46340"/>
                    <a:pt x="277361" y="20005"/>
                  </a:cubicBezTo>
                  <a:cubicBezTo>
                    <a:pt x="277395" y="19936"/>
                    <a:pt x="277464" y="19833"/>
                    <a:pt x="277498" y="19765"/>
                  </a:cubicBezTo>
                  <a:cubicBezTo>
                    <a:pt x="280927" y="13730"/>
                    <a:pt x="271291" y="8312"/>
                    <a:pt x="268000" y="14381"/>
                  </a:cubicBezTo>
                  <a:cubicBezTo>
                    <a:pt x="227092" y="90299"/>
                    <a:pt x="186287" y="166286"/>
                    <a:pt x="146373" y="242684"/>
                  </a:cubicBezTo>
                  <a:cubicBezTo>
                    <a:pt x="127239" y="279374"/>
                    <a:pt x="108345" y="316168"/>
                    <a:pt x="89623" y="353064"/>
                  </a:cubicBezTo>
                  <a:cubicBezTo>
                    <a:pt x="71004" y="389754"/>
                    <a:pt x="49332" y="426753"/>
                    <a:pt x="36371" y="465741"/>
                  </a:cubicBezTo>
                  <a:cubicBezTo>
                    <a:pt x="35891" y="467181"/>
                    <a:pt x="37674" y="467901"/>
                    <a:pt x="38702" y="467146"/>
                  </a:cubicBezTo>
                  <a:cubicBezTo>
                    <a:pt x="28724" y="498830"/>
                    <a:pt x="25501" y="533566"/>
                    <a:pt x="19706" y="566107"/>
                  </a:cubicBezTo>
                  <a:cubicBezTo>
                    <a:pt x="12985" y="603861"/>
                    <a:pt x="5955" y="641614"/>
                    <a:pt x="58" y="679504"/>
                  </a:cubicBezTo>
                  <a:cubicBezTo>
                    <a:pt x="-525" y="683139"/>
                    <a:pt x="3452" y="685299"/>
                    <a:pt x="6024" y="684202"/>
                  </a:cubicBezTo>
                  <a:cubicBezTo>
                    <a:pt x="6984" y="684305"/>
                    <a:pt x="8013" y="684099"/>
                    <a:pt x="8836" y="683413"/>
                  </a:cubicBezTo>
                  <a:cubicBezTo>
                    <a:pt x="13122" y="679744"/>
                    <a:pt x="17306" y="676350"/>
                    <a:pt x="21112" y="672509"/>
                  </a:cubicBezTo>
                  <a:cubicBezTo>
                    <a:pt x="42920" y="657765"/>
                    <a:pt x="62500" y="638185"/>
                    <a:pt x="82319" y="621760"/>
                  </a:cubicBezTo>
                  <a:cubicBezTo>
                    <a:pt x="109443" y="599232"/>
                    <a:pt x="138521" y="577595"/>
                    <a:pt x="163347" y="552734"/>
                  </a:cubicBezTo>
                  <a:cubicBezTo>
                    <a:pt x="164821" y="551260"/>
                    <a:pt x="164650" y="549271"/>
                    <a:pt x="163689" y="547762"/>
                  </a:cubicBezTo>
                  <a:cubicBezTo>
                    <a:pt x="164478" y="547625"/>
                    <a:pt x="165232" y="547556"/>
                    <a:pt x="166021" y="547419"/>
                  </a:cubicBezTo>
                  <a:cubicBezTo>
                    <a:pt x="165884" y="547899"/>
                    <a:pt x="165678" y="548414"/>
                    <a:pt x="165541" y="548894"/>
                  </a:cubicBezTo>
                  <a:cubicBezTo>
                    <a:pt x="164855" y="551191"/>
                    <a:pt x="168113" y="552357"/>
                    <a:pt x="169382" y="550471"/>
                  </a:cubicBezTo>
                  <a:cubicBezTo>
                    <a:pt x="192356" y="516044"/>
                    <a:pt x="207615" y="475479"/>
                    <a:pt x="225583" y="438377"/>
                  </a:cubicBezTo>
                  <a:cubicBezTo>
                    <a:pt x="243825" y="400727"/>
                    <a:pt x="262342" y="363179"/>
                    <a:pt x="280790" y="325632"/>
                  </a:cubicBezTo>
                  <a:cubicBezTo>
                    <a:pt x="319195" y="247553"/>
                    <a:pt x="362023" y="170778"/>
                    <a:pt x="397616" y="91465"/>
                  </a:cubicBezTo>
                  <a:cubicBezTo>
                    <a:pt x="398850" y="88448"/>
                    <a:pt x="397513" y="85773"/>
                    <a:pt x="395387" y="84504"/>
                  </a:cubicBezTo>
                  <a:close/>
                  <a:moveTo>
                    <a:pt x="43400" y="478462"/>
                  </a:moveTo>
                  <a:cubicBezTo>
                    <a:pt x="45080" y="482440"/>
                    <a:pt x="47103" y="486315"/>
                    <a:pt x="49332" y="490086"/>
                  </a:cubicBezTo>
                  <a:cubicBezTo>
                    <a:pt x="43983" y="503219"/>
                    <a:pt x="39388" y="516867"/>
                    <a:pt x="35308" y="530617"/>
                  </a:cubicBezTo>
                  <a:cubicBezTo>
                    <a:pt x="38702" y="513266"/>
                    <a:pt x="41926" y="495813"/>
                    <a:pt x="43400" y="478462"/>
                  </a:cubicBezTo>
                  <a:close/>
                  <a:moveTo>
                    <a:pt x="22415" y="601117"/>
                  </a:moveTo>
                  <a:cubicBezTo>
                    <a:pt x="24301" y="590179"/>
                    <a:pt x="26187" y="579206"/>
                    <a:pt x="28072" y="568268"/>
                  </a:cubicBezTo>
                  <a:cubicBezTo>
                    <a:pt x="28278" y="567067"/>
                    <a:pt x="28518" y="565867"/>
                    <a:pt x="28724" y="564667"/>
                  </a:cubicBezTo>
                  <a:cubicBezTo>
                    <a:pt x="29067" y="564461"/>
                    <a:pt x="29375" y="564221"/>
                    <a:pt x="29547" y="563776"/>
                  </a:cubicBezTo>
                  <a:cubicBezTo>
                    <a:pt x="34553" y="550505"/>
                    <a:pt x="39217" y="537098"/>
                    <a:pt x="43674" y="523622"/>
                  </a:cubicBezTo>
                  <a:cubicBezTo>
                    <a:pt x="45595" y="517861"/>
                    <a:pt x="47446" y="512066"/>
                    <a:pt x="49298" y="506306"/>
                  </a:cubicBezTo>
                  <a:cubicBezTo>
                    <a:pt x="50464" y="502739"/>
                    <a:pt x="51596" y="499208"/>
                    <a:pt x="52761" y="495641"/>
                  </a:cubicBezTo>
                  <a:cubicBezTo>
                    <a:pt x="55059" y="499105"/>
                    <a:pt x="57630" y="502397"/>
                    <a:pt x="60339" y="505620"/>
                  </a:cubicBezTo>
                  <a:cubicBezTo>
                    <a:pt x="53790" y="520159"/>
                    <a:pt x="51458" y="537098"/>
                    <a:pt x="46829" y="552254"/>
                  </a:cubicBezTo>
                  <a:cubicBezTo>
                    <a:pt x="41377" y="570154"/>
                    <a:pt x="34519" y="587470"/>
                    <a:pt x="28038" y="604992"/>
                  </a:cubicBezTo>
                  <a:cubicBezTo>
                    <a:pt x="26187" y="603723"/>
                    <a:pt x="24301" y="602455"/>
                    <a:pt x="22415" y="601117"/>
                  </a:cubicBezTo>
                  <a:close/>
                  <a:moveTo>
                    <a:pt x="32770" y="608181"/>
                  </a:moveTo>
                  <a:cubicBezTo>
                    <a:pt x="39731" y="592545"/>
                    <a:pt x="45217" y="576257"/>
                    <a:pt x="50464" y="560038"/>
                  </a:cubicBezTo>
                  <a:cubicBezTo>
                    <a:pt x="55573" y="544230"/>
                    <a:pt x="62465" y="526091"/>
                    <a:pt x="63323" y="509049"/>
                  </a:cubicBezTo>
                  <a:cubicBezTo>
                    <a:pt x="67952" y="514158"/>
                    <a:pt x="73061" y="518890"/>
                    <a:pt x="78547" y="523245"/>
                  </a:cubicBezTo>
                  <a:cubicBezTo>
                    <a:pt x="71141" y="535555"/>
                    <a:pt x="65963" y="549271"/>
                    <a:pt x="60271" y="562370"/>
                  </a:cubicBezTo>
                  <a:cubicBezTo>
                    <a:pt x="53070" y="578932"/>
                    <a:pt x="45732" y="595425"/>
                    <a:pt x="39251" y="612227"/>
                  </a:cubicBezTo>
                  <a:cubicBezTo>
                    <a:pt x="37056" y="610890"/>
                    <a:pt x="34930" y="609553"/>
                    <a:pt x="32770" y="608181"/>
                  </a:cubicBezTo>
                  <a:close/>
                  <a:moveTo>
                    <a:pt x="44635" y="615211"/>
                  </a:moveTo>
                  <a:cubicBezTo>
                    <a:pt x="50738" y="602455"/>
                    <a:pt x="56362" y="589527"/>
                    <a:pt x="61917" y="576532"/>
                  </a:cubicBezTo>
                  <a:cubicBezTo>
                    <a:pt x="68912" y="560141"/>
                    <a:pt x="77587" y="543476"/>
                    <a:pt x="82491" y="526228"/>
                  </a:cubicBezTo>
                  <a:cubicBezTo>
                    <a:pt x="89006" y="530960"/>
                    <a:pt x="96001" y="535041"/>
                    <a:pt x="103236" y="538435"/>
                  </a:cubicBezTo>
                  <a:cubicBezTo>
                    <a:pt x="93978" y="549065"/>
                    <a:pt x="85920" y="560655"/>
                    <a:pt x="77622" y="571971"/>
                  </a:cubicBezTo>
                  <a:cubicBezTo>
                    <a:pt x="67129" y="586304"/>
                    <a:pt x="55059" y="600466"/>
                    <a:pt x="45663" y="615691"/>
                  </a:cubicBezTo>
                  <a:cubicBezTo>
                    <a:pt x="45320" y="615554"/>
                    <a:pt x="44977" y="615416"/>
                    <a:pt x="44635" y="615211"/>
                  </a:cubicBezTo>
                  <a:close/>
                  <a:moveTo>
                    <a:pt x="51561" y="618674"/>
                  </a:moveTo>
                  <a:cubicBezTo>
                    <a:pt x="59996" y="608524"/>
                    <a:pt x="67300" y="597311"/>
                    <a:pt x="75015" y="586716"/>
                  </a:cubicBezTo>
                  <a:cubicBezTo>
                    <a:pt x="86057" y="571594"/>
                    <a:pt x="98024" y="556643"/>
                    <a:pt x="107591" y="540493"/>
                  </a:cubicBezTo>
                  <a:cubicBezTo>
                    <a:pt x="115100" y="543647"/>
                    <a:pt x="122850" y="546013"/>
                    <a:pt x="130771" y="547454"/>
                  </a:cubicBezTo>
                  <a:cubicBezTo>
                    <a:pt x="118152" y="558358"/>
                    <a:pt x="106597" y="570805"/>
                    <a:pt x="94664" y="582292"/>
                  </a:cubicBezTo>
                  <a:cubicBezTo>
                    <a:pt x="81736" y="594774"/>
                    <a:pt x="68123" y="607015"/>
                    <a:pt x="56430" y="620628"/>
                  </a:cubicBezTo>
                  <a:cubicBezTo>
                    <a:pt x="54819" y="619977"/>
                    <a:pt x="53138" y="619394"/>
                    <a:pt x="51561" y="618674"/>
                  </a:cubicBezTo>
                  <a:close/>
                  <a:moveTo>
                    <a:pt x="83519" y="608078"/>
                  </a:moveTo>
                  <a:cubicBezTo>
                    <a:pt x="77210" y="613428"/>
                    <a:pt x="70558" y="618743"/>
                    <a:pt x="63837" y="624092"/>
                  </a:cubicBezTo>
                  <a:cubicBezTo>
                    <a:pt x="63425" y="623646"/>
                    <a:pt x="62911" y="623269"/>
                    <a:pt x="62191" y="623029"/>
                  </a:cubicBezTo>
                  <a:cubicBezTo>
                    <a:pt x="61094" y="622652"/>
                    <a:pt x="60134" y="622172"/>
                    <a:pt x="59071" y="621760"/>
                  </a:cubicBezTo>
                  <a:cubicBezTo>
                    <a:pt x="72958" y="610753"/>
                    <a:pt x="85508" y="597997"/>
                    <a:pt x="98298" y="585858"/>
                  </a:cubicBezTo>
                  <a:cubicBezTo>
                    <a:pt x="111260" y="573548"/>
                    <a:pt x="125353" y="561718"/>
                    <a:pt x="137321" y="548448"/>
                  </a:cubicBezTo>
                  <a:cubicBezTo>
                    <a:pt x="143218" y="549134"/>
                    <a:pt x="149150" y="549271"/>
                    <a:pt x="155048" y="548825"/>
                  </a:cubicBezTo>
                  <a:cubicBezTo>
                    <a:pt x="129948" y="566862"/>
                    <a:pt x="106974" y="588122"/>
                    <a:pt x="83519" y="608078"/>
                  </a:cubicBezTo>
                  <a:close/>
                  <a:moveTo>
                    <a:pt x="360206" y="138751"/>
                  </a:moveTo>
                  <a:cubicBezTo>
                    <a:pt x="360857" y="136522"/>
                    <a:pt x="361543" y="134293"/>
                    <a:pt x="362023" y="132030"/>
                  </a:cubicBezTo>
                  <a:cubicBezTo>
                    <a:pt x="362674" y="128876"/>
                    <a:pt x="358251" y="127744"/>
                    <a:pt x="357119" y="130727"/>
                  </a:cubicBezTo>
                  <a:cubicBezTo>
                    <a:pt x="354890" y="136625"/>
                    <a:pt x="352593" y="142489"/>
                    <a:pt x="349884" y="148215"/>
                  </a:cubicBezTo>
                  <a:cubicBezTo>
                    <a:pt x="347827" y="152536"/>
                    <a:pt x="344775" y="156685"/>
                    <a:pt x="344775" y="161588"/>
                  </a:cubicBezTo>
                  <a:cubicBezTo>
                    <a:pt x="344775" y="162994"/>
                    <a:pt x="346387" y="163988"/>
                    <a:pt x="347690" y="163303"/>
                  </a:cubicBezTo>
                  <a:cubicBezTo>
                    <a:pt x="326121" y="206131"/>
                    <a:pt x="305753" y="249679"/>
                    <a:pt x="285076" y="292782"/>
                  </a:cubicBezTo>
                  <a:cubicBezTo>
                    <a:pt x="285419" y="291410"/>
                    <a:pt x="285831" y="290039"/>
                    <a:pt x="286173" y="288667"/>
                  </a:cubicBezTo>
                  <a:cubicBezTo>
                    <a:pt x="286893" y="285581"/>
                    <a:pt x="282504" y="284518"/>
                    <a:pt x="281373" y="287398"/>
                  </a:cubicBezTo>
                  <a:cubicBezTo>
                    <a:pt x="278767" y="294119"/>
                    <a:pt x="276126" y="300874"/>
                    <a:pt x="273349" y="307561"/>
                  </a:cubicBezTo>
                  <a:cubicBezTo>
                    <a:pt x="271291" y="312533"/>
                    <a:pt x="266834" y="318362"/>
                    <a:pt x="268823" y="323746"/>
                  </a:cubicBezTo>
                  <a:cubicBezTo>
                    <a:pt x="268960" y="324123"/>
                    <a:pt x="269303" y="324466"/>
                    <a:pt x="269714" y="324671"/>
                  </a:cubicBezTo>
                  <a:cubicBezTo>
                    <a:pt x="252089" y="360916"/>
                    <a:pt x="234738" y="397298"/>
                    <a:pt x="217422" y="433679"/>
                  </a:cubicBezTo>
                  <a:cubicBezTo>
                    <a:pt x="200688" y="468827"/>
                    <a:pt x="180320" y="504385"/>
                    <a:pt x="167976" y="541419"/>
                  </a:cubicBezTo>
                  <a:cubicBezTo>
                    <a:pt x="167324" y="540664"/>
                    <a:pt x="166433" y="540116"/>
                    <a:pt x="165301" y="540013"/>
                  </a:cubicBezTo>
                  <a:cubicBezTo>
                    <a:pt x="138143" y="537612"/>
                    <a:pt x="116095" y="535726"/>
                    <a:pt x="92058" y="521805"/>
                  </a:cubicBezTo>
                  <a:cubicBezTo>
                    <a:pt x="76010" y="512512"/>
                    <a:pt x="64866" y="498899"/>
                    <a:pt x="55813" y="483846"/>
                  </a:cubicBezTo>
                  <a:cubicBezTo>
                    <a:pt x="57253" y="482371"/>
                    <a:pt x="55402" y="480588"/>
                    <a:pt x="53927" y="480760"/>
                  </a:cubicBezTo>
                  <a:cubicBezTo>
                    <a:pt x="50807" y="475376"/>
                    <a:pt x="47961" y="469821"/>
                    <a:pt x="45217" y="464197"/>
                  </a:cubicBezTo>
                  <a:cubicBezTo>
                    <a:pt x="44875" y="463477"/>
                    <a:pt x="44326" y="463066"/>
                    <a:pt x="43709" y="462826"/>
                  </a:cubicBezTo>
                  <a:cubicBezTo>
                    <a:pt x="43332" y="462380"/>
                    <a:pt x="42714" y="462174"/>
                    <a:pt x="42097" y="462140"/>
                  </a:cubicBezTo>
                  <a:cubicBezTo>
                    <a:pt x="43126" y="460528"/>
                    <a:pt x="44120" y="458883"/>
                    <a:pt x="45115" y="457271"/>
                  </a:cubicBezTo>
                  <a:cubicBezTo>
                    <a:pt x="46143" y="457820"/>
                    <a:pt x="47549" y="457717"/>
                    <a:pt x="48509" y="456414"/>
                  </a:cubicBezTo>
                  <a:cubicBezTo>
                    <a:pt x="59894" y="440812"/>
                    <a:pt x="70798" y="421712"/>
                    <a:pt x="78067" y="403916"/>
                  </a:cubicBezTo>
                  <a:cubicBezTo>
                    <a:pt x="78787" y="402167"/>
                    <a:pt x="76181" y="401515"/>
                    <a:pt x="75187" y="402750"/>
                  </a:cubicBezTo>
                  <a:cubicBezTo>
                    <a:pt x="74707" y="403333"/>
                    <a:pt x="74261" y="404019"/>
                    <a:pt x="73781" y="404636"/>
                  </a:cubicBezTo>
                  <a:cubicBezTo>
                    <a:pt x="81565" y="388759"/>
                    <a:pt x="89074" y="372780"/>
                    <a:pt x="96961" y="357247"/>
                  </a:cubicBezTo>
                  <a:cubicBezTo>
                    <a:pt x="98333" y="354504"/>
                    <a:pt x="99773" y="351795"/>
                    <a:pt x="101179" y="349086"/>
                  </a:cubicBezTo>
                  <a:cubicBezTo>
                    <a:pt x="101144" y="349703"/>
                    <a:pt x="101076" y="350355"/>
                    <a:pt x="101144" y="350972"/>
                  </a:cubicBezTo>
                  <a:cubicBezTo>
                    <a:pt x="101213" y="351932"/>
                    <a:pt x="102482" y="352652"/>
                    <a:pt x="103236" y="351829"/>
                  </a:cubicBezTo>
                  <a:cubicBezTo>
                    <a:pt x="107591" y="347234"/>
                    <a:pt x="109031" y="340445"/>
                    <a:pt x="111774" y="334856"/>
                  </a:cubicBezTo>
                  <a:cubicBezTo>
                    <a:pt x="115306" y="327586"/>
                    <a:pt x="120176" y="321002"/>
                    <a:pt x="123707" y="313767"/>
                  </a:cubicBezTo>
                  <a:cubicBezTo>
                    <a:pt x="124427" y="312258"/>
                    <a:pt x="122541" y="310613"/>
                    <a:pt x="121238" y="311916"/>
                  </a:cubicBezTo>
                  <a:cubicBezTo>
                    <a:pt x="120518" y="312636"/>
                    <a:pt x="119901" y="313459"/>
                    <a:pt x="119215" y="314213"/>
                  </a:cubicBezTo>
                  <a:cubicBezTo>
                    <a:pt x="125593" y="301903"/>
                    <a:pt x="131903" y="289559"/>
                    <a:pt x="138281" y="277248"/>
                  </a:cubicBezTo>
                  <a:cubicBezTo>
                    <a:pt x="138521" y="278071"/>
                    <a:pt x="139686" y="278483"/>
                    <a:pt x="140338" y="277797"/>
                  </a:cubicBezTo>
                  <a:cubicBezTo>
                    <a:pt x="145413" y="272276"/>
                    <a:pt x="147676" y="264184"/>
                    <a:pt x="151002" y="257566"/>
                  </a:cubicBezTo>
                  <a:cubicBezTo>
                    <a:pt x="154911" y="249748"/>
                    <a:pt x="159712" y="242238"/>
                    <a:pt x="162935" y="234146"/>
                  </a:cubicBezTo>
                  <a:cubicBezTo>
                    <a:pt x="163278" y="233289"/>
                    <a:pt x="162455" y="232500"/>
                    <a:pt x="161598" y="232431"/>
                  </a:cubicBezTo>
                  <a:cubicBezTo>
                    <a:pt x="169039" y="218270"/>
                    <a:pt x="176480" y="204074"/>
                    <a:pt x="184023" y="189946"/>
                  </a:cubicBezTo>
                  <a:cubicBezTo>
                    <a:pt x="183715" y="190632"/>
                    <a:pt x="183338" y="191283"/>
                    <a:pt x="183063" y="192003"/>
                  </a:cubicBezTo>
                  <a:cubicBezTo>
                    <a:pt x="182720" y="192929"/>
                    <a:pt x="184092" y="193649"/>
                    <a:pt x="184743" y="192964"/>
                  </a:cubicBezTo>
                  <a:cubicBezTo>
                    <a:pt x="189956" y="187546"/>
                    <a:pt x="193419" y="180585"/>
                    <a:pt x="197396" y="174275"/>
                  </a:cubicBezTo>
                  <a:cubicBezTo>
                    <a:pt x="201888" y="167109"/>
                    <a:pt x="206620" y="159977"/>
                    <a:pt x="210427" y="152433"/>
                  </a:cubicBezTo>
                  <a:cubicBezTo>
                    <a:pt x="210872" y="151541"/>
                    <a:pt x="209672" y="150924"/>
                    <a:pt x="209089" y="151678"/>
                  </a:cubicBezTo>
                  <a:cubicBezTo>
                    <a:pt x="203809" y="158331"/>
                    <a:pt x="199317" y="165634"/>
                    <a:pt x="194688" y="172732"/>
                  </a:cubicBezTo>
                  <a:cubicBezTo>
                    <a:pt x="192287" y="176436"/>
                    <a:pt x="189647" y="180071"/>
                    <a:pt x="187315" y="183877"/>
                  </a:cubicBezTo>
                  <a:cubicBezTo>
                    <a:pt x="215673" y="130727"/>
                    <a:pt x="244580" y="77886"/>
                    <a:pt x="274343" y="25457"/>
                  </a:cubicBezTo>
                  <a:cubicBezTo>
                    <a:pt x="288197" y="49288"/>
                    <a:pt x="309799" y="67359"/>
                    <a:pt x="335002" y="79669"/>
                  </a:cubicBezTo>
                  <a:cubicBezTo>
                    <a:pt x="343403" y="83784"/>
                    <a:pt x="370012" y="95340"/>
                    <a:pt x="385340" y="92322"/>
                  </a:cubicBezTo>
                  <a:cubicBezTo>
                    <a:pt x="376630" y="107547"/>
                    <a:pt x="368332" y="123115"/>
                    <a:pt x="360206" y="138751"/>
                  </a:cubicBezTo>
                  <a:close/>
                </a:path>
              </a:pathLst>
            </a:custGeom>
            <a:solidFill>
              <a:srgbClr val="1A1A1A"/>
            </a:solidFill>
            <a:ln w="342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9285FC48-2864-E41B-ED16-46213D7CD62D}"/>
                </a:ext>
              </a:extLst>
            </p:cNvPr>
            <p:cNvSpPr/>
            <p:nvPr/>
          </p:nvSpPr>
          <p:spPr>
            <a:xfrm>
              <a:off x="6543360" y="863391"/>
              <a:ext cx="27536" cy="44045"/>
            </a:xfrm>
            <a:custGeom>
              <a:avLst/>
              <a:gdLst>
                <a:gd name="connsiteX0" fmla="*/ 26335 w 27536"/>
                <a:gd name="connsiteY0" fmla="*/ 95 h 44045"/>
                <a:gd name="connsiteX1" fmla="*/ 12311 w 27536"/>
                <a:gd name="connsiteY1" fmla="*/ 19263 h 44045"/>
                <a:gd name="connsiteX2" fmla="*/ 35 w 27536"/>
                <a:gd name="connsiteY2" fmla="*/ 43026 h 44045"/>
                <a:gd name="connsiteX3" fmla="*/ 1406 w 27536"/>
                <a:gd name="connsiteY3" fmla="*/ 43815 h 44045"/>
                <a:gd name="connsiteX4" fmla="*/ 16974 w 27536"/>
                <a:gd name="connsiteY4" fmla="*/ 21938 h 44045"/>
                <a:gd name="connsiteX5" fmla="*/ 27535 w 27536"/>
                <a:gd name="connsiteY5" fmla="*/ 815 h 44045"/>
                <a:gd name="connsiteX6" fmla="*/ 26335 w 27536"/>
                <a:gd name="connsiteY6" fmla="*/ 95 h 4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36" h="44045">
                  <a:moveTo>
                    <a:pt x="26335" y="95"/>
                  </a:moveTo>
                  <a:cubicBezTo>
                    <a:pt x="19546" y="3901"/>
                    <a:pt x="16220" y="12885"/>
                    <a:pt x="12311" y="19263"/>
                  </a:cubicBezTo>
                  <a:cubicBezTo>
                    <a:pt x="7647" y="26807"/>
                    <a:pt x="2812" y="34625"/>
                    <a:pt x="35" y="43026"/>
                  </a:cubicBezTo>
                  <a:cubicBezTo>
                    <a:pt x="-205" y="43781"/>
                    <a:pt x="858" y="44398"/>
                    <a:pt x="1406" y="43815"/>
                  </a:cubicBezTo>
                  <a:cubicBezTo>
                    <a:pt x="7647" y="37403"/>
                    <a:pt x="12379" y="29516"/>
                    <a:pt x="16974" y="21938"/>
                  </a:cubicBezTo>
                  <a:cubicBezTo>
                    <a:pt x="20849" y="15560"/>
                    <a:pt x="27364" y="8393"/>
                    <a:pt x="27535" y="815"/>
                  </a:cubicBezTo>
                  <a:cubicBezTo>
                    <a:pt x="27570" y="164"/>
                    <a:pt x="26884" y="-179"/>
                    <a:pt x="26335" y="95"/>
                  </a:cubicBezTo>
                  <a:close/>
                </a:path>
              </a:pathLst>
            </a:custGeom>
            <a:solidFill>
              <a:srgbClr val="1A1A1A"/>
            </a:solidFill>
            <a:ln w="3429"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46FB9021-F5E3-7BDB-D668-413AA24B766D}"/>
                </a:ext>
              </a:extLst>
            </p:cNvPr>
            <p:cNvSpPr/>
            <p:nvPr/>
          </p:nvSpPr>
          <p:spPr>
            <a:xfrm>
              <a:off x="6555083" y="864741"/>
              <a:ext cx="24977" cy="43287"/>
            </a:xfrm>
            <a:custGeom>
              <a:avLst/>
              <a:gdLst>
                <a:gd name="connsiteX0" fmla="*/ 24591 w 24977"/>
                <a:gd name="connsiteY0" fmla="*/ 48 h 43287"/>
                <a:gd name="connsiteX1" fmla="*/ 11458 w 24977"/>
                <a:gd name="connsiteY1" fmla="*/ 20382 h 43287"/>
                <a:gd name="connsiteX2" fmla="*/ 39 w 24977"/>
                <a:gd name="connsiteY2" fmla="*/ 42019 h 43287"/>
                <a:gd name="connsiteX3" fmla="*/ 1822 w 24977"/>
                <a:gd name="connsiteY3" fmla="*/ 43014 h 43287"/>
                <a:gd name="connsiteX4" fmla="*/ 15812 w 24977"/>
                <a:gd name="connsiteY4" fmla="*/ 22851 h 43287"/>
                <a:gd name="connsiteX5" fmla="*/ 24968 w 24977"/>
                <a:gd name="connsiteY5" fmla="*/ 185 h 43287"/>
                <a:gd name="connsiteX6" fmla="*/ 24591 w 24977"/>
                <a:gd name="connsiteY6" fmla="*/ 48 h 4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77" h="43287">
                  <a:moveTo>
                    <a:pt x="24591" y="48"/>
                  </a:moveTo>
                  <a:cubicBezTo>
                    <a:pt x="18350" y="4780"/>
                    <a:pt x="15161" y="13730"/>
                    <a:pt x="11458" y="20382"/>
                  </a:cubicBezTo>
                  <a:cubicBezTo>
                    <a:pt x="7583" y="27309"/>
                    <a:pt x="1959" y="34304"/>
                    <a:pt x="39" y="42019"/>
                  </a:cubicBezTo>
                  <a:cubicBezTo>
                    <a:pt x="-235" y="43082"/>
                    <a:pt x="999" y="43665"/>
                    <a:pt x="1822" y="43014"/>
                  </a:cubicBezTo>
                  <a:cubicBezTo>
                    <a:pt x="8166" y="38007"/>
                    <a:pt x="11903" y="29675"/>
                    <a:pt x="15812" y="22851"/>
                  </a:cubicBezTo>
                  <a:cubicBezTo>
                    <a:pt x="19550" y="16336"/>
                    <a:pt x="25242" y="7866"/>
                    <a:pt x="24968" y="185"/>
                  </a:cubicBezTo>
                  <a:cubicBezTo>
                    <a:pt x="24899" y="14"/>
                    <a:pt x="24728" y="-55"/>
                    <a:pt x="24591" y="48"/>
                  </a:cubicBezTo>
                  <a:close/>
                </a:path>
              </a:pathLst>
            </a:custGeom>
            <a:solidFill>
              <a:srgbClr val="1A1A1A"/>
            </a:solidFill>
            <a:ln w="342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E063066D-4B5B-FD8D-D717-E471A718A2D8}"/>
                </a:ext>
              </a:extLst>
            </p:cNvPr>
            <p:cNvSpPr/>
            <p:nvPr/>
          </p:nvSpPr>
          <p:spPr>
            <a:xfrm>
              <a:off x="6565464" y="872295"/>
              <a:ext cx="22272" cy="39118"/>
            </a:xfrm>
            <a:custGeom>
              <a:avLst/>
              <a:gdLst>
                <a:gd name="connsiteX0" fmla="*/ 21136 w 22272"/>
                <a:gd name="connsiteY0" fmla="*/ 176 h 39118"/>
                <a:gd name="connsiteX1" fmla="*/ 10094 w 22272"/>
                <a:gd name="connsiteY1" fmla="*/ 17115 h 39118"/>
                <a:gd name="connsiteX2" fmla="*/ 13 w 22272"/>
                <a:gd name="connsiteY2" fmla="*/ 37963 h 39118"/>
                <a:gd name="connsiteX3" fmla="*/ 1591 w 22272"/>
                <a:gd name="connsiteY3" fmla="*/ 38855 h 39118"/>
                <a:gd name="connsiteX4" fmla="*/ 12460 w 22272"/>
                <a:gd name="connsiteY4" fmla="*/ 21710 h 39118"/>
                <a:gd name="connsiteX5" fmla="*/ 22267 w 22272"/>
                <a:gd name="connsiteY5" fmla="*/ 758 h 39118"/>
                <a:gd name="connsiteX6" fmla="*/ 21136 w 22272"/>
                <a:gd name="connsiteY6" fmla="*/ 176 h 3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72" h="39118">
                  <a:moveTo>
                    <a:pt x="21136" y="176"/>
                  </a:moveTo>
                  <a:cubicBezTo>
                    <a:pt x="16130" y="4599"/>
                    <a:pt x="13318" y="11423"/>
                    <a:pt x="10094" y="17115"/>
                  </a:cubicBezTo>
                  <a:cubicBezTo>
                    <a:pt x="6425" y="23630"/>
                    <a:pt x="1213" y="30556"/>
                    <a:pt x="13" y="37963"/>
                  </a:cubicBezTo>
                  <a:cubicBezTo>
                    <a:pt x="-124" y="38855"/>
                    <a:pt x="836" y="39506"/>
                    <a:pt x="1591" y="38855"/>
                  </a:cubicBezTo>
                  <a:cubicBezTo>
                    <a:pt x="6631" y="34328"/>
                    <a:pt x="9306" y="27539"/>
                    <a:pt x="12460" y="21710"/>
                  </a:cubicBezTo>
                  <a:cubicBezTo>
                    <a:pt x="15992" y="15160"/>
                    <a:pt x="21102" y="8131"/>
                    <a:pt x="22267" y="758"/>
                  </a:cubicBezTo>
                  <a:cubicBezTo>
                    <a:pt x="22336" y="210"/>
                    <a:pt x="21650" y="-270"/>
                    <a:pt x="21136" y="176"/>
                  </a:cubicBezTo>
                  <a:close/>
                </a:path>
              </a:pathLst>
            </a:custGeom>
            <a:solidFill>
              <a:srgbClr val="1A1A1A"/>
            </a:solidFill>
            <a:ln w="3429"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397FA762-3D6A-AD98-403E-BD13DE6B6844}"/>
                </a:ext>
              </a:extLst>
            </p:cNvPr>
            <p:cNvSpPr/>
            <p:nvPr/>
          </p:nvSpPr>
          <p:spPr>
            <a:xfrm>
              <a:off x="6575850" y="877164"/>
              <a:ext cx="21405" cy="39879"/>
            </a:xfrm>
            <a:custGeom>
              <a:avLst/>
              <a:gdLst>
                <a:gd name="connsiteX0" fmla="*/ 18499 w 21405"/>
                <a:gd name="connsiteY0" fmla="*/ 690 h 39879"/>
                <a:gd name="connsiteX1" fmla="*/ 8521 w 21405"/>
                <a:gd name="connsiteY1" fmla="*/ 19035 h 39879"/>
                <a:gd name="connsiteX2" fmla="*/ 17 w 21405"/>
                <a:gd name="connsiteY2" fmla="*/ 38512 h 39879"/>
                <a:gd name="connsiteX3" fmla="*/ 1834 w 21405"/>
                <a:gd name="connsiteY3" fmla="*/ 39541 h 39879"/>
                <a:gd name="connsiteX4" fmla="*/ 12361 w 21405"/>
                <a:gd name="connsiteY4" fmla="*/ 21196 h 39879"/>
                <a:gd name="connsiteX5" fmla="*/ 21311 w 21405"/>
                <a:gd name="connsiteY5" fmla="*/ 1822 h 39879"/>
                <a:gd name="connsiteX6" fmla="*/ 18499 w 21405"/>
                <a:gd name="connsiteY6" fmla="*/ 690 h 3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05" h="39879">
                  <a:moveTo>
                    <a:pt x="18499" y="690"/>
                  </a:moveTo>
                  <a:cubicBezTo>
                    <a:pt x="14933" y="6691"/>
                    <a:pt x="11641" y="12829"/>
                    <a:pt x="8521" y="19035"/>
                  </a:cubicBezTo>
                  <a:cubicBezTo>
                    <a:pt x="5401" y="25242"/>
                    <a:pt x="1148" y="31620"/>
                    <a:pt x="17" y="38512"/>
                  </a:cubicBezTo>
                  <a:cubicBezTo>
                    <a:pt x="-155" y="39472"/>
                    <a:pt x="1011" y="40398"/>
                    <a:pt x="1834" y="39541"/>
                  </a:cubicBezTo>
                  <a:cubicBezTo>
                    <a:pt x="6703" y="34431"/>
                    <a:pt x="9241" y="27402"/>
                    <a:pt x="12361" y="21196"/>
                  </a:cubicBezTo>
                  <a:cubicBezTo>
                    <a:pt x="15550" y="14818"/>
                    <a:pt x="18568" y="8405"/>
                    <a:pt x="21311" y="1822"/>
                  </a:cubicBezTo>
                  <a:cubicBezTo>
                    <a:pt x="21928" y="210"/>
                    <a:pt x="19356" y="-716"/>
                    <a:pt x="18499" y="690"/>
                  </a:cubicBezTo>
                  <a:close/>
                </a:path>
              </a:pathLst>
            </a:custGeom>
            <a:solidFill>
              <a:srgbClr val="1A1A1A"/>
            </a:solidFill>
            <a:ln w="3429"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0F187939-912C-065B-E136-0F3708F23758}"/>
                </a:ext>
              </a:extLst>
            </p:cNvPr>
            <p:cNvSpPr/>
            <p:nvPr/>
          </p:nvSpPr>
          <p:spPr>
            <a:xfrm>
              <a:off x="6581487" y="880154"/>
              <a:ext cx="21087" cy="41541"/>
            </a:xfrm>
            <a:custGeom>
              <a:avLst/>
              <a:gdLst>
                <a:gd name="connsiteX0" fmla="*/ 18074 w 21087"/>
                <a:gd name="connsiteY0" fmla="*/ 786 h 41541"/>
                <a:gd name="connsiteX1" fmla="*/ 8439 w 21087"/>
                <a:gd name="connsiteY1" fmla="*/ 21600 h 41541"/>
                <a:gd name="connsiteX2" fmla="*/ 3 w 21087"/>
                <a:gd name="connsiteY2" fmla="*/ 40563 h 41541"/>
                <a:gd name="connsiteX3" fmla="*/ 1512 w 21087"/>
                <a:gd name="connsiteY3" fmla="*/ 41386 h 41541"/>
                <a:gd name="connsiteX4" fmla="*/ 12588 w 21087"/>
                <a:gd name="connsiteY4" fmla="*/ 23932 h 41541"/>
                <a:gd name="connsiteX5" fmla="*/ 21023 w 21087"/>
                <a:gd name="connsiteY5" fmla="*/ 1986 h 41541"/>
                <a:gd name="connsiteX6" fmla="*/ 18074 w 21087"/>
                <a:gd name="connsiteY6" fmla="*/ 786 h 4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7" h="41541">
                  <a:moveTo>
                    <a:pt x="18074" y="786"/>
                  </a:moveTo>
                  <a:cubicBezTo>
                    <a:pt x="14954" y="7747"/>
                    <a:pt x="11799" y="14742"/>
                    <a:pt x="8439" y="21600"/>
                  </a:cubicBezTo>
                  <a:cubicBezTo>
                    <a:pt x="5456" y="27635"/>
                    <a:pt x="621" y="33807"/>
                    <a:pt x="3" y="40563"/>
                  </a:cubicBezTo>
                  <a:cubicBezTo>
                    <a:pt x="-65" y="41248"/>
                    <a:pt x="929" y="41831"/>
                    <a:pt x="1512" y="41386"/>
                  </a:cubicBezTo>
                  <a:cubicBezTo>
                    <a:pt x="7170" y="37339"/>
                    <a:pt x="9673" y="29933"/>
                    <a:pt x="12588" y="23932"/>
                  </a:cubicBezTo>
                  <a:cubicBezTo>
                    <a:pt x="16017" y="16834"/>
                    <a:pt x="18726" y="9496"/>
                    <a:pt x="21023" y="1986"/>
                  </a:cubicBezTo>
                  <a:cubicBezTo>
                    <a:pt x="21538" y="340"/>
                    <a:pt x="18829" y="-860"/>
                    <a:pt x="18074" y="786"/>
                  </a:cubicBezTo>
                  <a:close/>
                </a:path>
              </a:pathLst>
            </a:custGeom>
            <a:solidFill>
              <a:srgbClr val="1A1A1A"/>
            </a:solidFill>
            <a:ln w="3429"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FBA0F62F-345F-8935-01B8-45C774CE9F61}"/>
                </a:ext>
              </a:extLst>
            </p:cNvPr>
            <p:cNvSpPr/>
            <p:nvPr/>
          </p:nvSpPr>
          <p:spPr>
            <a:xfrm>
              <a:off x="6588303" y="884653"/>
              <a:ext cx="20688" cy="42122"/>
            </a:xfrm>
            <a:custGeom>
              <a:avLst/>
              <a:gdLst>
                <a:gd name="connsiteX0" fmla="*/ 17225 w 20688"/>
                <a:gd name="connsiteY0" fmla="*/ 916 h 42122"/>
                <a:gd name="connsiteX1" fmla="*/ 7966 w 20688"/>
                <a:gd name="connsiteY1" fmla="*/ 21558 h 42122"/>
                <a:gd name="connsiteX2" fmla="*/ 11 w 20688"/>
                <a:gd name="connsiteY2" fmla="*/ 40761 h 42122"/>
                <a:gd name="connsiteX3" fmla="*/ 2514 w 20688"/>
                <a:gd name="connsiteY3" fmla="*/ 41755 h 42122"/>
                <a:gd name="connsiteX4" fmla="*/ 12664 w 20688"/>
                <a:gd name="connsiteY4" fmla="*/ 24233 h 42122"/>
                <a:gd name="connsiteX5" fmla="*/ 20654 w 20688"/>
                <a:gd name="connsiteY5" fmla="*/ 2322 h 42122"/>
                <a:gd name="connsiteX6" fmla="*/ 17225 w 20688"/>
                <a:gd name="connsiteY6" fmla="*/ 916 h 42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8" h="42122">
                  <a:moveTo>
                    <a:pt x="17225" y="916"/>
                  </a:moveTo>
                  <a:cubicBezTo>
                    <a:pt x="13727" y="7602"/>
                    <a:pt x="11087" y="14700"/>
                    <a:pt x="7966" y="21558"/>
                  </a:cubicBezTo>
                  <a:cubicBezTo>
                    <a:pt x="5121" y="27765"/>
                    <a:pt x="903" y="33937"/>
                    <a:pt x="11" y="40761"/>
                  </a:cubicBezTo>
                  <a:cubicBezTo>
                    <a:pt x="-160" y="42064"/>
                    <a:pt x="1657" y="42509"/>
                    <a:pt x="2514" y="41755"/>
                  </a:cubicBezTo>
                  <a:cubicBezTo>
                    <a:pt x="7589" y="37229"/>
                    <a:pt x="9955" y="30268"/>
                    <a:pt x="12664" y="24233"/>
                  </a:cubicBezTo>
                  <a:cubicBezTo>
                    <a:pt x="15853" y="17135"/>
                    <a:pt x="18974" y="9900"/>
                    <a:pt x="20654" y="2322"/>
                  </a:cubicBezTo>
                  <a:cubicBezTo>
                    <a:pt x="21031" y="401"/>
                    <a:pt x="18219" y="-1004"/>
                    <a:pt x="17225" y="916"/>
                  </a:cubicBezTo>
                  <a:close/>
                </a:path>
              </a:pathLst>
            </a:custGeom>
            <a:solidFill>
              <a:srgbClr val="1A1A1A"/>
            </a:solidFill>
            <a:ln w="3429"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DC8FBBF0-3BD9-A014-78BC-BF24F752B5FF}"/>
                </a:ext>
              </a:extLst>
            </p:cNvPr>
            <p:cNvSpPr/>
            <p:nvPr/>
          </p:nvSpPr>
          <p:spPr>
            <a:xfrm>
              <a:off x="6597040" y="885500"/>
              <a:ext cx="21319" cy="46551"/>
            </a:xfrm>
            <a:custGeom>
              <a:avLst/>
              <a:gdLst>
                <a:gd name="connsiteX0" fmla="*/ 17232 w 21319"/>
                <a:gd name="connsiteY0" fmla="*/ 1029 h 46551"/>
                <a:gd name="connsiteX1" fmla="*/ 7322 w 21319"/>
                <a:gd name="connsiteY1" fmla="*/ 22803 h 46551"/>
                <a:gd name="connsiteX2" fmla="*/ 87 w 21319"/>
                <a:gd name="connsiteY2" fmla="*/ 45126 h 46551"/>
                <a:gd name="connsiteX3" fmla="*/ 2625 w 21319"/>
                <a:gd name="connsiteY3" fmla="*/ 46155 h 46551"/>
                <a:gd name="connsiteX4" fmla="*/ 12123 w 21319"/>
                <a:gd name="connsiteY4" fmla="*/ 27501 h 46551"/>
                <a:gd name="connsiteX5" fmla="*/ 21244 w 21319"/>
                <a:gd name="connsiteY5" fmla="*/ 2675 h 46551"/>
                <a:gd name="connsiteX6" fmla="*/ 17232 w 21319"/>
                <a:gd name="connsiteY6" fmla="*/ 1029 h 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9" h="46551">
                  <a:moveTo>
                    <a:pt x="17232" y="1029"/>
                  </a:moveTo>
                  <a:cubicBezTo>
                    <a:pt x="13220" y="7921"/>
                    <a:pt x="10374" y="15465"/>
                    <a:pt x="7322" y="22803"/>
                  </a:cubicBezTo>
                  <a:cubicBezTo>
                    <a:pt x="4476" y="29661"/>
                    <a:pt x="-736" y="37616"/>
                    <a:pt x="87" y="45126"/>
                  </a:cubicBezTo>
                  <a:cubicBezTo>
                    <a:pt x="224" y="46395"/>
                    <a:pt x="1596" y="47012"/>
                    <a:pt x="2625" y="46155"/>
                  </a:cubicBezTo>
                  <a:cubicBezTo>
                    <a:pt x="8008" y="41663"/>
                    <a:pt x="9620" y="33776"/>
                    <a:pt x="12123" y="27501"/>
                  </a:cubicBezTo>
                  <a:cubicBezTo>
                    <a:pt x="15380" y="19340"/>
                    <a:pt x="19118" y="11179"/>
                    <a:pt x="21244" y="2675"/>
                  </a:cubicBezTo>
                  <a:cubicBezTo>
                    <a:pt x="21861" y="378"/>
                    <a:pt x="18501" y="-1097"/>
                    <a:pt x="17232" y="1029"/>
                  </a:cubicBezTo>
                  <a:close/>
                </a:path>
              </a:pathLst>
            </a:custGeom>
            <a:solidFill>
              <a:srgbClr val="1A1A1A"/>
            </a:solidFill>
            <a:ln w="3429"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F737D93A-309A-E833-660C-FF1B1EA56B85}"/>
                </a:ext>
              </a:extLst>
            </p:cNvPr>
            <p:cNvSpPr/>
            <p:nvPr/>
          </p:nvSpPr>
          <p:spPr>
            <a:xfrm>
              <a:off x="6609161" y="887921"/>
              <a:ext cx="20755" cy="47392"/>
            </a:xfrm>
            <a:custGeom>
              <a:avLst/>
              <a:gdLst>
                <a:gd name="connsiteX0" fmla="*/ 16461 w 20755"/>
                <a:gd name="connsiteY0" fmla="*/ 1488 h 47392"/>
                <a:gd name="connsiteX1" fmla="*/ 7545 w 20755"/>
                <a:gd name="connsiteY1" fmla="*/ 25011 h 47392"/>
                <a:gd name="connsiteX2" fmla="*/ 2 w 20755"/>
                <a:gd name="connsiteY2" fmla="*/ 45894 h 47392"/>
                <a:gd name="connsiteX3" fmla="*/ 2745 w 20755"/>
                <a:gd name="connsiteY3" fmla="*/ 46991 h 47392"/>
                <a:gd name="connsiteX4" fmla="*/ 12312 w 20755"/>
                <a:gd name="connsiteY4" fmla="*/ 29503 h 47392"/>
                <a:gd name="connsiteX5" fmla="*/ 20713 w 20755"/>
                <a:gd name="connsiteY5" fmla="*/ 2620 h 47392"/>
                <a:gd name="connsiteX6" fmla="*/ 16461 w 20755"/>
                <a:gd name="connsiteY6" fmla="*/ 1488 h 4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5" h="47392">
                  <a:moveTo>
                    <a:pt x="16461" y="1488"/>
                  </a:moveTo>
                  <a:cubicBezTo>
                    <a:pt x="13272" y="9238"/>
                    <a:pt x="10666" y="17227"/>
                    <a:pt x="7545" y="25011"/>
                  </a:cubicBezTo>
                  <a:cubicBezTo>
                    <a:pt x="4871" y="31698"/>
                    <a:pt x="-101" y="38659"/>
                    <a:pt x="2" y="45894"/>
                  </a:cubicBezTo>
                  <a:cubicBezTo>
                    <a:pt x="36" y="47334"/>
                    <a:pt x="1682" y="47814"/>
                    <a:pt x="2745" y="46991"/>
                  </a:cubicBezTo>
                  <a:cubicBezTo>
                    <a:pt x="7957" y="42910"/>
                    <a:pt x="9843" y="35435"/>
                    <a:pt x="12312" y="29503"/>
                  </a:cubicBezTo>
                  <a:cubicBezTo>
                    <a:pt x="15912" y="20862"/>
                    <a:pt x="18998" y="11809"/>
                    <a:pt x="20713" y="2620"/>
                  </a:cubicBezTo>
                  <a:cubicBezTo>
                    <a:pt x="21193" y="-123"/>
                    <a:pt x="17490" y="-1049"/>
                    <a:pt x="16461" y="1488"/>
                  </a:cubicBezTo>
                  <a:close/>
                </a:path>
              </a:pathLst>
            </a:custGeom>
            <a:solidFill>
              <a:srgbClr val="1A1A1A"/>
            </a:solidFill>
            <a:ln w="342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343C9D53-BCFD-EC88-7E80-FCC30EC5DB23}"/>
                </a:ext>
              </a:extLst>
            </p:cNvPr>
            <p:cNvSpPr/>
            <p:nvPr/>
          </p:nvSpPr>
          <p:spPr>
            <a:xfrm>
              <a:off x="6618443" y="894333"/>
              <a:ext cx="23280" cy="46439"/>
            </a:xfrm>
            <a:custGeom>
              <a:avLst/>
              <a:gdLst>
                <a:gd name="connsiteX0" fmla="*/ 20140 w 23280"/>
                <a:gd name="connsiteY0" fmla="*/ 769 h 46439"/>
                <a:gd name="connsiteX1" fmla="*/ 9202 w 23280"/>
                <a:gd name="connsiteY1" fmla="*/ 22337 h 46439"/>
                <a:gd name="connsiteX2" fmla="*/ 12 w 23280"/>
                <a:gd name="connsiteY2" fmla="*/ 45174 h 46439"/>
                <a:gd name="connsiteX3" fmla="*/ 1692 w 23280"/>
                <a:gd name="connsiteY3" fmla="*/ 46134 h 46439"/>
                <a:gd name="connsiteX4" fmla="*/ 13351 w 23280"/>
                <a:gd name="connsiteY4" fmla="*/ 24703 h 46439"/>
                <a:gd name="connsiteX5" fmla="*/ 23192 w 23280"/>
                <a:gd name="connsiteY5" fmla="*/ 2037 h 46439"/>
                <a:gd name="connsiteX6" fmla="*/ 20140 w 23280"/>
                <a:gd name="connsiteY6" fmla="*/ 769 h 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80" h="46439">
                  <a:moveTo>
                    <a:pt x="20140" y="769"/>
                  </a:moveTo>
                  <a:cubicBezTo>
                    <a:pt x="16094" y="7764"/>
                    <a:pt x="12665" y="15068"/>
                    <a:pt x="9202" y="22337"/>
                  </a:cubicBezTo>
                  <a:cubicBezTo>
                    <a:pt x="5738" y="29572"/>
                    <a:pt x="1109" y="37185"/>
                    <a:pt x="12" y="45174"/>
                  </a:cubicBezTo>
                  <a:cubicBezTo>
                    <a:pt x="-125" y="46032"/>
                    <a:pt x="938" y="46923"/>
                    <a:pt x="1692" y="46134"/>
                  </a:cubicBezTo>
                  <a:cubicBezTo>
                    <a:pt x="7179" y="40065"/>
                    <a:pt x="9990" y="31973"/>
                    <a:pt x="13351" y="24703"/>
                  </a:cubicBezTo>
                  <a:cubicBezTo>
                    <a:pt x="16814" y="17228"/>
                    <a:pt x="20312" y="9753"/>
                    <a:pt x="23192" y="2037"/>
                  </a:cubicBezTo>
                  <a:cubicBezTo>
                    <a:pt x="23809" y="254"/>
                    <a:pt x="21032" y="-809"/>
                    <a:pt x="20140" y="769"/>
                  </a:cubicBezTo>
                  <a:close/>
                </a:path>
              </a:pathLst>
            </a:custGeom>
            <a:solidFill>
              <a:srgbClr val="1A1A1A"/>
            </a:solidFill>
            <a:ln w="3429"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DE2FF51F-FCA8-4A10-F205-D4CB69E37BF6}"/>
                </a:ext>
              </a:extLst>
            </p:cNvPr>
            <p:cNvSpPr/>
            <p:nvPr/>
          </p:nvSpPr>
          <p:spPr>
            <a:xfrm>
              <a:off x="6629900" y="898650"/>
              <a:ext cx="21715" cy="45492"/>
            </a:xfrm>
            <a:custGeom>
              <a:avLst/>
              <a:gdLst>
                <a:gd name="connsiteX0" fmla="*/ 17941 w 21715"/>
                <a:gd name="connsiteY0" fmla="*/ 943 h 45492"/>
                <a:gd name="connsiteX1" fmla="*/ 6557 w 21715"/>
                <a:gd name="connsiteY1" fmla="*/ 24397 h 45492"/>
                <a:gd name="connsiteX2" fmla="*/ 8 w 21715"/>
                <a:gd name="connsiteY2" fmla="*/ 44011 h 45492"/>
                <a:gd name="connsiteX3" fmla="*/ 2648 w 21715"/>
                <a:gd name="connsiteY3" fmla="*/ 45074 h 45492"/>
                <a:gd name="connsiteX4" fmla="*/ 12421 w 21715"/>
                <a:gd name="connsiteY4" fmla="*/ 26798 h 45492"/>
                <a:gd name="connsiteX5" fmla="*/ 21645 w 21715"/>
                <a:gd name="connsiteY5" fmla="*/ 2452 h 45492"/>
                <a:gd name="connsiteX6" fmla="*/ 17941 w 21715"/>
                <a:gd name="connsiteY6" fmla="*/ 943 h 4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5" h="45492">
                  <a:moveTo>
                    <a:pt x="17941" y="943"/>
                  </a:moveTo>
                  <a:cubicBezTo>
                    <a:pt x="13518" y="8453"/>
                    <a:pt x="10157" y="16511"/>
                    <a:pt x="6557" y="24397"/>
                  </a:cubicBezTo>
                  <a:cubicBezTo>
                    <a:pt x="3745" y="30535"/>
                    <a:pt x="-198" y="37188"/>
                    <a:pt x="8" y="44011"/>
                  </a:cubicBezTo>
                  <a:cubicBezTo>
                    <a:pt x="42" y="45349"/>
                    <a:pt x="1654" y="45966"/>
                    <a:pt x="2648" y="45074"/>
                  </a:cubicBezTo>
                  <a:cubicBezTo>
                    <a:pt x="7791" y="40411"/>
                    <a:pt x="9780" y="32970"/>
                    <a:pt x="12421" y="26798"/>
                  </a:cubicBezTo>
                  <a:cubicBezTo>
                    <a:pt x="15815" y="18842"/>
                    <a:pt x="19210" y="10750"/>
                    <a:pt x="21645" y="2452"/>
                  </a:cubicBezTo>
                  <a:cubicBezTo>
                    <a:pt x="22228" y="292"/>
                    <a:pt x="19073" y="-977"/>
                    <a:pt x="17941" y="943"/>
                  </a:cubicBezTo>
                  <a:close/>
                </a:path>
              </a:pathLst>
            </a:custGeom>
            <a:solidFill>
              <a:srgbClr val="1A1A1A"/>
            </a:solidFill>
            <a:ln w="3429"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7019175D-A5D6-48FA-4FAC-2FC905BE7FCA}"/>
                </a:ext>
              </a:extLst>
            </p:cNvPr>
            <p:cNvSpPr/>
            <p:nvPr/>
          </p:nvSpPr>
          <p:spPr>
            <a:xfrm>
              <a:off x="6636093" y="902420"/>
              <a:ext cx="22197" cy="48619"/>
            </a:xfrm>
            <a:custGeom>
              <a:avLst/>
              <a:gdLst>
                <a:gd name="connsiteX0" fmla="*/ 19601 w 22197"/>
                <a:gd name="connsiteY0" fmla="*/ 671 h 48619"/>
                <a:gd name="connsiteX1" fmla="*/ 10206 w 22197"/>
                <a:gd name="connsiteY1" fmla="*/ 20216 h 48619"/>
                <a:gd name="connsiteX2" fmla="*/ 22 w 22197"/>
                <a:gd name="connsiteY2" fmla="*/ 46414 h 48619"/>
                <a:gd name="connsiteX3" fmla="*/ 3382 w 22197"/>
                <a:gd name="connsiteY3" fmla="*/ 47786 h 48619"/>
                <a:gd name="connsiteX4" fmla="*/ 12435 w 22197"/>
                <a:gd name="connsiteY4" fmla="*/ 28034 h 48619"/>
                <a:gd name="connsiteX5" fmla="*/ 22139 w 22197"/>
                <a:gd name="connsiteY5" fmla="*/ 1700 h 48619"/>
                <a:gd name="connsiteX6" fmla="*/ 19601 w 22197"/>
                <a:gd name="connsiteY6" fmla="*/ 671 h 4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97" h="48619">
                  <a:moveTo>
                    <a:pt x="19601" y="671"/>
                  </a:moveTo>
                  <a:cubicBezTo>
                    <a:pt x="16035" y="6980"/>
                    <a:pt x="13052" y="13564"/>
                    <a:pt x="10206" y="20216"/>
                  </a:cubicBezTo>
                  <a:cubicBezTo>
                    <a:pt x="6640" y="28515"/>
                    <a:pt x="1325" y="37499"/>
                    <a:pt x="22" y="46414"/>
                  </a:cubicBezTo>
                  <a:cubicBezTo>
                    <a:pt x="-252" y="48403"/>
                    <a:pt x="2114" y="49466"/>
                    <a:pt x="3382" y="47786"/>
                  </a:cubicBezTo>
                  <a:cubicBezTo>
                    <a:pt x="7737" y="42025"/>
                    <a:pt x="9760" y="34652"/>
                    <a:pt x="12435" y="28034"/>
                  </a:cubicBezTo>
                  <a:cubicBezTo>
                    <a:pt x="15967" y="19359"/>
                    <a:pt x="19567" y="10718"/>
                    <a:pt x="22139" y="1700"/>
                  </a:cubicBezTo>
                  <a:cubicBezTo>
                    <a:pt x="22585" y="225"/>
                    <a:pt x="20390" y="-701"/>
                    <a:pt x="19601" y="671"/>
                  </a:cubicBezTo>
                  <a:close/>
                </a:path>
              </a:pathLst>
            </a:custGeom>
            <a:solidFill>
              <a:srgbClr val="1A1A1A"/>
            </a:solidFill>
            <a:ln w="3429"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532D46F9-5D8D-89B0-61C8-B85EC79A00D9}"/>
                </a:ext>
              </a:extLst>
            </p:cNvPr>
            <p:cNvSpPr/>
            <p:nvPr/>
          </p:nvSpPr>
          <p:spPr>
            <a:xfrm>
              <a:off x="6644276" y="906187"/>
              <a:ext cx="24654" cy="46486"/>
            </a:xfrm>
            <a:custGeom>
              <a:avLst/>
              <a:gdLst>
                <a:gd name="connsiteX0" fmla="*/ 21431 w 24654"/>
                <a:gd name="connsiteY0" fmla="*/ 814 h 46486"/>
                <a:gd name="connsiteX1" fmla="*/ 10150 w 24654"/>
                <a:gd name="connsiteY1" fmla="*/ 22554 h 46486"/>
                <a:gd name="connsiteX2" fmla="*/ 583 w 24654"/>
                <a:gd name="connsiteY2" fmla="*/ 42133 h 46486"/>
                <a:gd name="connsiteX3" fmla="*/ 0 w 24654"/>
                <a:gd name="connsiteY3" fmla="*/ 42716 h 46486"/>
                <a:gd name="connsiteX4" fmla="*/ 0 w 24654"/>
                <a:gd name="connsiteY4" fmla="*/ 42716 h 46486"/>
                <a:gd name="connsiteX5" fmla="*/ 343 w 24654"/>
                <a:gd name="connsiteY5" fmla="*/ 42716 h 46486"/>
                <a:gd name="connsiteX6" fmla="*/ 6001 w 24654"/>
                <a:gd name="connsiteY6" fmla="*/ 44979 h 46486"/>
                <a:gd name="connsiteX7" fmla="*/ 17077 w 24654"/>
                <a:gd name="connsiteY7" fmla="*/ 22965 h 46486"/>
                <a:gd name="connsiteX8" fmla="*/ 24620 w 24654"/>
                <a:gd name="connsiteY8" fmla="*/ 2117 h 46486"/>
                <a:gd name="connsiteX9" fmla="*/ 21431 w 24654"/>
                <a:gd name="connsiteY9" fmla="*/ 814 h 4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54" h="46486">
                  <a:moveTo>
                    <a:pt x="21431" y="814"/>
                  </a:moveTo>
                  <a:cubicBezTo>
                    <a:pt x="16734" y="7466"/>
                    <a:pt x="13613" y="15215"/>
                    <a:pt x="10150" y="22554"/>
                  </a:cubicBezTo>
                  <a:cubicBezTo>
                    <a:pt x="7098" y="29034"/>
                    <a:pt x="2983" y="35378"/>
                    <a:pt x="583" y="42133"/>
                  </a:cubicBezTo>
                  <a:cubicBezTo>
                    <a:pt x="480" y="42339"/>
                    <a:pt x="0" y="42510"/>
                    <a:pt x="0" y="42716"/>
                  </a:cubicBezTo>
                  <a:lnTo>
                    <a:pt x="0" y="42716"/>
                  </a:lnTo>
                  <a:lnTo>
                    <a:pt x="343" y="42716"/>
                  </a:lnTo>
                  <a:cubicBezTo>
                    <a:pt x="0" y="45185"/>
                    <a:pt x="3601" y="48442"/>
                    <a:pt x="6001" y="44979"/>
                  </a:cubicBezTo>
                  <a:cubicBezTo>
                    <a:pt x="10664" y="38327"/>
                    <a:pt x="13716" y="30337"/>
                    <a:pt x="17077" y="22965"/>
                  </a:cubicBezTo>
                  <a:cubicBezTo>
                    <a:pt x="20128" y="16278"/>
                    <a:pt x="23317" y="9318"/>
                    <a:pt x="24620" y="2117"/>
                  </a:cubicBezTo>
                  <a:cubicBezTo>
                    <a:pt x="24963" y="231"/>
                    <a:pt x="22597" y="-832"/>
                    <a:pt x="21431" y="814"/>
                  </a:cubicBezTo>
                  <a:close/>
                </a:path>
              </a:pathLst>
            </a:custGeom>
            <a:solidFill>
              <a:srgbClr val="1A1A1A"/>
            </a:solidFill>
            <a:ln w="3429"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189D46F0-D930-DF0F-388C-6370C6AA84E5}"/>
                </a:ext>
              </a:extLst>
            </p:cNvPr>
            <p:cNvSpPr/>
            <p:nvPr/>
          </p:nvSpPr>
          <p:spPr>
            <a:xfrm>
              <a:off x="6511953" y="940396"/>
              <a:ext cx="23299" cy="39667"/>
            </a:xfrm>
            <a:custGeom>
              <a:avLst/>
              <a:gdLst>
                <a:gd name="connsiteX0" fmla="*/ 21291 w 23299"/>
                <a:gd name="connsiteY0" fmla="*/ 482 h 39667"/>
                <a:gd name="connsiteX1" fmla="*/ 9496 w 23299"/>
                <a:gd name="connsiteY1" fmla="*/ 19925 h 39667"/>
                <a:gd name="connsiteX2" fmla="*/ 31 w 23299"/>
                <a:gd name="connsiteY2" fmla="*/ 37893 h 39667"/>
                <a:gd name="connsiteX3" fmla="*/ 2535 w 23299"/>
                <a:gd name="connsiteY3" fmla="*/ 39299 h 39667"/>
                <a:gd name="connsiteX4" fmla="*/ 13816 w 23299"/>
                <a:gd name="connsiteY4" fmla="*/ 22359 h 39667"/>
                <a:gd name="connsiteX5" fmla="*/ 23246 w 23299"/>
                <a:gd name="connsiteY5" fmla="*/ 1271 h 39667"/>
                <a:gd name="connsiteX6" fmla="*/ 21291 w 23299"/>
                <a:gd name="connsiteY6" fmla="*/ 482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9" h="39667">
                  <a:moveTo>
                    <a:pt x="21291" y="482"/>
                  </a:moveTo>
                  <a:cubicBezTo>
                    <a:pt x="17073" y="6792"/>
                    <a:pt x="13404" y="13410"/>
                    <a:pt x="9496" y="19925"/>
                  </a:cubicBezTo>
                  <a:cubicBezTo>
                    <a:pt x="6135" y="25514"/>
                    <a:pt x="1300" y="31480"/>
                    <a:pt x="31" y="37893"/>
                  </a:cubicBezTo>
                  <a:cubicBezTo>
                    <a:pt x="-243" y="39367"/>
                    <a:pt x="1335" y="40190"/>
                    <a:pt x="2535" y="39299"/>
                  </a:cubicBezTo>
                  <a:cubicBezTo>
                    <a:pt x="7849" y="35184"/>
                    <a:pt x="10627" y="28086"/>
                    <a:pt x="13816" y="22359"/>
                  </a:cubicBezTo>
                  <a:cubicBezTo>
                    <a:pt x="17519" y="15638"/>
                    <a:pt x="20811" y="8506"/>
                    <a:pt x="23246" y="1271"/>
                  </a:cubicBezTo>
                  <a:cubicBezTo>
                    <a:pt x="23623" y="105"/>
                    <a:pt x="21909" y="-478"/>
                    <a:pt x="21291" y="482"/>
                  </a:cubicBezTo>
                  <a:close/>
                </a:path>
              </a:pathLst>
            </a:custGeom>
            <a:solidFill>
              <a:srgbClr val="1A1A1A"/>
            </a:solidFill>
            <a:ln w="3429"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DF5BD323-5836-A397-59F5-B65C1A238ADF}"/>
                </a:ext>
              </a:extLst>
            </p:cNvPr>
            <p:cNvSpPr/>
            <p:nvPr/>
          </p:nvSpPr>
          <p:spPr>
            <a:xfrm>
              <a:off x="6520043" y="942116"/>
              <a:ext cx="23655" cy="41037"/>
            </a:xfrm>
            <a:custGeom>
              <a:avLst/>
              <a:gdLst>
                <a:gd name="connsiteX0" fmla="*/ 21088 w 23655"/>
                <a:gd name="connsiteY0" fmla="*/ 854 h 41037"/>
                <a:gd name="connsiteX1" fmla="*/ 9498 w 23655"/>
                <a:gd name="connsiteY1" fmla="*/ 22423 h 41037"/>
                <a:gd name="connsiteX2" fmla="*/ 0 w 23655"/>
                <a:gd name="connsiteY2" fmla="*/ 39945 h 41037"/>
                <a:gd name="connsiteX3" fmla="*/ 1406 w 23655"/>
                <a:gd name="connsiteY3" fmla="*/ 40974 h 41037"/>
                <a:gd name="connsiteX4" fmla="*/ 13750 w 23655"/>
                <a:gd name="connsiteY4" fmla="*/ 24823 h 41037"/>
                <a:gd name="connsiteX5" fmla="*/ 23557 w 23655"/>
                <a:gd name="connsiteY5" fmla="*/ 1472 h 41037"/>
                <a:gd name="connsiteX6" fmla="*/ 21088 w 23655"/>
                <a:gd name="connsiteY6" fmla="*/ 854 h 4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5" h="41037">
                  <a:moveTo>
                    <a:pt x="21088" y="854"/>
                  </a:moveTo>
                  <a:cubicBezTo>
                    <a:pt x="18002" y="8295"/>
                    <a:pt x="13545" y="15462"/>
                    <a:pt x="9498" y="22423"/>
                  </a:cubicBezTo>
                  <a:cubicBezTo>
                    <a:pt x="6344" y="27875"/>
                    <a:pt x="103" y="33567"/>
                    <a:pt x="0" y="39945"/>
                  </a:cubicBezTo>
                  <a:cubicBezTo>
                    <a:pt x="0" y="40596"/>
                    <a:pt x="720" y="41248"/>
                    <a:pt x="1406" y="40974"/>
                  </a:cubicBezTo>
                  <a:cubicBezTo>
                    <a:pt x="7818" y="38470"/>
                    <a:pt x="10664" y="30412"/>
                    <a:pt x="13750" y="24823"/>
                  </a:cubicBezTo>
                  <a:cubicBezTo>
                    <a:pt x="17934" y="17245"/>
                    <a:pt x="20505" y="9461"/>
                    <a:pt x="23557" y="1472"/>
                  </a:cubicBezTo>
                  <a:cubicBezTo>
                    <a:pt x="24174" y="-37"/>
                    <a:pt x="21706" y="-620"/>
                    <a:pt x="21088" y="854"/>
                  </a:cubicBezTo>
                  <a:close/>
                </a:path>
              </a:pathLst>
            </a:custGeom>
            <a:solidFill>
              <a:srgbClr val="1A1A1A"/>
            </a:solidFill>
            <a:ln w="3429"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AEC40E4D-8E8E-AB0E-DFA0-31DE760D42A2}"/>
                </a:ext>
              </a:extLst>
            </p:cNvPr>
            <p:cNvSpPr/>
            <p:nvPr/>
          </p:nvSpPr>
          <p:spPr>
            <a:xfrm>
              <a:off x="6529846" y="945152"/>
              <a:ext cx="23138" cy="43463"/>
            </a:xfrm>
            <a:custGeom>
              <a:avLst/>
              <a:gdLst>
                <a:gd name="connsiteX0" fmla="*/ 20750 w 23138"/>
                <a:gd name="connsiteY0" fmla="*/ 562 h 43463"/>
                <a:gd name="connsiteX1" fmla="*/ 7754 w 23138"/>
                <a:gd name="connsiteY1" fmla="*/ 23056 h 43463"/>
                <a:gd name="connsiteX2" fmla="*/ 4 w 23138"/>
                <a:gd name="connsiteY2" fmla="*/ 41950 h 43463"/>
                <a:gd name="connsiteX3" fmla="*/ 2747 w 23138"/>
                <a:gd name="connsiteY3" fmla="*/ 43047 h 43463"/>
                <a:gd name="connsiteX4" fmla="*/ 14234 w 23138"/>
                <a:gd name="connsiteY4" fmla="*/ 22953 h 43463"/>
                <a:gd name="connsiteX5" fmla="*/ 23081 w 23138"/>
                <a:gd name="connsiteY5" fmla="*/ 1488 h 43463"/>
                <a:gd name="connsiteX6" fmla="*/ 20750 w 23138"/>
                <a:gd name="connsiteY6" fmla="*/ 562 h 4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38" h="43463">
                  <a:moveTo>
                    <a:pt x="20750" y="562"/>
                  </a:moveTo>
                  <a:cubicBezTo>
                    <a:pt x="15572" y="7591"/>
                    <a:pt x="11731" y="15341"/>
                    <a:pt x="7754" y="23056"/>
                  </a:cubicBezTo>
                  <a:cubicBezTo>
                    <a:pt x="4633" y="29091"/>
                    <a:pt x="553" y="35160"/>
                    <a:pt x="4" y="41950"/>
                  </a:cubicBezTo>
                  <a:cubicBezTo>
                    <a:pt x="-99" y="43390"/>
                    <a:pt x="1787" y="43904"/>
                    <a:pt x="2747" y="43047"/>
                  </a:cubicBezTo>
                  <a:cubicBezTo>
                    <a:pt x="8439" y="37869"/>
                    <a:pt x="11011" y="29743"/>
                    <a:pt x="14234" y="22953"/>
                  </a:cubicBezTo>
                  <a:cubicBezTo>
                    <a:pt x="17560" y="15924"/>
                    <a:pt x="20921" y="8929"/>
                    <a:pt x="23081" y="1488"/>
                  </a:cubicBezTo>
                  <a:cubicBezTo>
                    <a:pt x="23493" y="82"/>
                    <a:pt x="21573" y="-535"/>
                    <a:pt x="20750" y="562"/>
                  </a:cubicBezTo>
                  <a:close/>
                </a:path>
              </a:pathLst>
            </a:custGeom>
            <a:solidFill>
              <a:srgbClr val="1A1A1A"/>
            </a:solidFill>
            <a:ln w="3429"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02BF49F2-2025-91DB-A434-536F5AF192D6}"/>
                </a:ext>
              </a:extLst>
            </p:cNvPr>
            <p:cNvSpPr/>
            <p:nvPr/>
          </p:nvSpPr>
          <p:spPr>
            <a:xfrm>
              <a:off x="6535238" y="947676"/>
              <a:ext cx="25660" cy="47921"/>
            </a:xfrm>
            <a:custGeom>
              <a:avLst/>
              <a:gdLst>
                <a:gd name="connsiteX0" fmla="*/ 22283 w 25660"/>
                <a:gd name="connsiteY0" fmla="*/ 1158 h 47921"/>
                <a:gd name="connsiteX1" fmla="*/ 10762 w 25660"/>
                <a:gd name="connsiteY1" fmla="*/ 25812 h 47921"/>
                <a:gd name="connsiteX2" fmla="*/ 64 w 25660"/>
                <a:gd name="connsiteY2" fmla="*/ 45289 h 47921"/>
                <a:gd name="connsiteX3" fmla="*/ 3150 w 25660"/>
                <a:gd name="connsiteY3" fmla="*/ 47586 h 47921"/>
                <a:gd name="connsiteX4" fmla="*/ 25610 w 25660"/>
                <a:gd name="connsiteY4" fmla="*/ 2049 h 47921"/>
                <a:gd name="connsiteX5" fmla="*/ 22283 w 25660"/>
                <a:gd name="connsiteY5" fmla="*/ 1158 h 4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0" h="47921">
                  <a:moveTo>
                    <a:pt x="22283" y="1158"/>
                  </a:moveTo>
                  <a:cubicBezTo>
                    <a:pt x="18992" y="9559"/>
                    <a:pt x="14980" y="17788"/>
                    <a:pt x="10762" y="25812"/>
                  </a:cubicBezTo>
                  <a:cubicBezTo>
                    <a:pt x="7367" y="32293"/>
                    <a:pt x="2087" y="38260"/>
                    <a:pt x="64" y="45289"/>
                  </a:cubicBezTo>
                  <a:cubicBezTo>
                    <a:pt x="-382" y="46866"/>
                    <a:pt x="1607" y="48684"/>
                    <a:pt x="3150" y="47586"/>
                  </a:cubicBezTo>
                  <a:cubicBezTo>
                    <a:pt x="16180" y="38122"/>
                    <a:pt x="22181" y="16725"/>
                    <a:pt x="25610" y="2049"/>
                  </a:cubicBezTo>
                  <a:cubicBezTo>
                    <a:pt x="26090" y="-77"/>
                    <a:pt x="23038" y="-831"/>
                    <a:pt x="22283" y="1158"/>
                  </a:cubicBezTo>
                  <a:close/>
                </a:path>
              </a:pathLst>
            </a:custGeom>
            <a:solidFill>
              <a:srgbClr val="1A1A1A"/>
            </a:solidFill>
            <a:ln w="3429"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EDE9938E-00D4-0D4F-87B5-D001164BE951}"/>
                </a:ext>
              </a:extLst>
            </p:cNvPr>
            <p:cNvSpPr/>
            <p:nvPr/>
          </p:nvSpPr>
          <p:spPr>
            <a:xfrm>
              <a:off x="6547364" y="952024"/>
              <a:ext cx="24487" cy="46002"/>
            </a:xfrm>
            <a:custGeom>
              <a:avLst/>
              <a:gdLst>
                <a:gd name="connsiteX0" fmla="*/ 20822 w 24487"/>
                <a:gd name="connsiteY0" fmla="*/ 959 h 46002"/>
                <a:gd name="connsiteX1" fmla="*/ 9575 w 24487"/>
                <a:gd name="connsiteY1" fmla="*/ 23522 h 46002"/>
                <a:gd name="connsiteX2" fmla="*/ 8 w 24487"/>
                <a:gd name="connsiteY2" fmla="*/ 44473 h 46002"/>
                <a:gd name="connsiteX3" fmla="*/ 2374 w 24487"/>
                <a:gd name="connsiteY3" fmla="*/ 45776 h 46002"/>
                <a:gd name="connsiteX4" fmla="*/ 15027 w 24487"/>
                <a:gd name="connsiteY4" fmla="*/ 26608 h 46002"/>
                <a:gd name="connsiteX5" fmla="*/ 24423 w 24487"/>
                <a:gd name="connsiteY5" fmla="*/ 2434 h 46002"/>
                <a:gd name="connsiteX6" fmla="*/ 20822 w 24487"/>
                <a:gd name="connsiteY6" fmla="*/ 959 h 4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7" h="46002">
                  <a:moveTo>
                    <a:pt x="20822" y="959"/>
                  </a:moveTo>
                  <a:cubicBezTo>
                    <a:pt x="16810" y="8366"/>
                    <a:pt x="13450" y="16047"/>
                    <a:pt x="9575" y="23522"/>
                  </a:cubicBezTo>
                  <a:cubicBezTo>
                    <a:pt x="6112" y="30243"/>
                    <a:pt x="934" y="36895"/>
                    <a:pt x="8" y="44473"/>
                  </a:cubicBezTo>
                  <a:cubicBezTo>
                    <a:pt x="-129" y="45570"/>
                    <a:pt x="1449" y="46428"/>
                    <a:pt x="2374" y="45776"/>
                  </a:cubicBezTo>
                  <a:cubicBezTo>
                    <a:pt x="8752" y="41216"/>
                    <a:pt x="11667" y="33363"/>
                    <a:pt x="15027" y="26608"/>
                  </a:cubicBezTo>
                  <a:cubicBezTo>
                    <a:pt x="18868" y="18858"/>
                    <a:pt x="22297" y="10766"/>
                    <a:pt x="24423" y="2434"/>
                  </a:cubicBezTo>
                  <a:cubicBezTo>
                    <a:pt x="24971" y="376"/>
                    <a:pt x="21885" y="-1030"/>
                    <a:pt x="20822" y="959"/>
                  </a:cubicBezTo>
                  <a:close/>
                </a:path>
              </a:pathLst>
            </a:custGeom>
            <a:solidFill>
              <a:srgbClr val="1A1A1A"/>
            </a:solidFill>
            <a:ln w="3429"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12A7793F-911C-8DFA-FA04-E52A2737C736}"/>
                </a:ext>
              </a:extLst>
            </p:cNvPr>
            <p:cNvSpPr/>
            <p:nvPr/>
          </p:nvSpPr>
          <p:spPr>
            <a:xfrm>
              <a:off x="6553305" y="955261"/>
              <a:ext cx="25643" cy="49331"/>
            </a:xfrm>
            <a:custGeom>
              <a:avLst/>
              <a:gdLst>
                <a:gd name="connsiteX0" fmla="*/ 22391 w 25643"/>
                <a:gd name="connsiteY0" fmla="*/ 774 h 49331"/>
                <a:gd name="connsiteX1" fmla="*/ 10389 w 25643"/>
                <a:gd name="connsiteY1" fmla="*/ 22994 h 49331"/>
                <a:gd name="connsiteX2" fmla="*/ 34 w 25643"/>
                <a:gd name="connsiteY2" fmla="*/ 46722 h 49331"/>
                <a:gd name="connsiteX3" fmla="*/ 3463 w 25643"/>
                <a:gd name="connsiteY3" fmla="*/ 48677 h 49331"/>
                <a:gd name="connsiteX4" fmla="*/ 15498 w 25643"/>
                <a:gd name="connsiteY4" fmla="*/ 25908 h 49331"/>
                <a:gd name="connsiteX5" fmla="*/ 25545 w 25643"/>
                <a:gd name="connsiteY5" fmla="*/ 2111 h 49331"/>
                <a:gd name="connsiteX6" fmla="*/ 22391 w 25643"/>
                <a:gd name="connsiteY6" fmla="*/ 774 h 4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3" h="49331">
                  <a:moveTo>
                    <a:pt x="22391" y="774"/>
                  </a:moveTo>
                  <a:cubicBezTo>
                    <a:pt x="17830" y="7872"/>
                    <a:pt x="14058" y="15416"/>
                    <a:pt x="10389" y="22994"/>
                  </a:cubicBezTo>
                  <a:cubicBezTo>
                    <a:pt x="6686" y="30640"/>
                    <a:pt x="1679" y="38390"/>
                    <a:pt x="34" y="46722"/>
                  </a:cubicBezTo>
                  <a:cubicBezTo>
                    <a:pt x="-309" y="48471"/>
                    <a:pt x="2057" y="50357"/>
                    <a:pt x="3463" y="48677"/>
                  </a:cubicBezTo>
                  <a:cubicBezTo>
                    <a:pt x="8949" y="42059"/>
                    <a:pt x="11864" y="33589"/>
                    <a:pt x="15498" y="25908"/>
                  </a:cubicBezTo>
                  <a:cubicBezTo>
                    <a:pt x="19202" y="18125"/>
                    <a:pt x="22802" y="10272"/>
                    <a:pt x="25545" y="2111"/>
                  </a:cubicBezTo>
                  <a:cubicBezTo>
                    <a:pt x="26197" y="225"/>
                    <a:pt x="23419" y="-803"/>
                    <a:pt x="22391" y="774"/>
                  </a:cubicBezTo>
                  <a:close/>
                </a:path>
              </a:pathLst>
            </a:custGeom>
            <a:solidFill>
              <a:srgbClr val="1A1A1A"/>
            </a:solidFill>
            <a:ln w="3429"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494BD0AE-4879-D600-1735-950BBA4528C6}"/>
                </a:ext>
              </a:extLst>
            </p:cNvPr>
            <p:cNvSpPr/>
            <p:nvPr/>
          </p:nvSpPr>
          <p:spPr>
            <a:xfrm>
              <a:off x="6559366" y="964246"/>
              <a:ext cx="22724" cy="47819"/>
            </a:xfrm>
            <a:custGeom>
              <a:avLst/>
              <a:gdLst>
                <a:gd name="connsiteX0" fmla="*/ 18799 w 22724"/>
                <a:gd name="connsiteY0" fmla="*/ 979 h 47819"/>
                <a:gd name="connsiteX1" fmla="*/ 7243 w 22724"/>
                <a:gd name="connsiteY1" fmla="*/ 25393 h 47819"/>
                <a:gd name="connsiteX2" fmla="*/ 8 w 22724"/>
                <a:gd name="connsiteY2" fmla="*/ 45727 h 47819"/>
                <a:gd name="connsiteX3" fmla="*/ 3677 w 22724"/>
                <a:gd name="connsiteY3" fmla="*/ 47202 h 47819"/>
                <a:gd name="connsiteX4" fmla="*/ 13209 w 22724"/>
                <a:gd name="connsiteY4" fmla="*/ 27828 h 47819"/>
                <a:gd name="connsiteX5" fmla="*/ 22674 w 22724"/>
                <a:gd name="connsiteY5" fmla="*/ 2556 h 47819"/>
                <a:gd name="connsiteX6" fmla="*/ 18799 w 22724"/>
                <a:gd name="connsiteY6" fmla="*/ 979 h 4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24" h="47819">
                  <a:moveTo>
                    <a:pt x="18799" y="979"/>
                  </a:moveTo>
                  <a:cubicBezTo>
                    <a:pt x="13827" y="8454"/>
                    <a:pt x="10843" y="17267"/>
                    <a:pt x="7243" y="25393"/>
                  </a:cubicBezTo>
                  <a:cubicBezTo>
                    <a:pt x="4363" y="31943"/>
                    <a:pt x="728" y="38595"/>
                    <a:pt x="8" y="45727"/>
                  </a:cubicBezTo>
                  <a:cubicBezTo>
                    <a:pt x="-164" y="47476"/>
                    <a:pt x="2511" y="48573"/>
                    <a:pt x="3677" y="47202"/>
                  </a:cubicBezTo>
                  <a:cubicBezTo>
                    <a:pt x="8340" y="41612"/>
                    <a:pt x="10432" y="34412"/>
                    <a:pt x="13209" y="27828"/>
                  </a:cubicBezTo>
                  <a:cubicBezTo>
                    <a:pt x="16673" y="19667"/>
                    <a:pt x="20788" y="11197"/>
                    <a:pt x="22674" y="2556"/>
                  </a:cubicBezTo>
                  <a:cubicBezTo>
                    <a:pt x="23154" y="293"/>
                    <a:pt x="20136" y="-1010"/>
                    <a:pt x="18799" y="979"/>
                  </a:cubicBezTo>
                  <a:close/>
                </a:path>
              </a:pathLst>
            </a:custGeom>
            <a:solidFill>
              <a:srgbClr val="1A1A1A"/>
            </a:solidFill>
            <a:ln w="3429"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356404A5-DE06-67F2-2738-8DBD854846B9}"/>
                </a:ext>
              </a:extLst>
            </p:cNvPr>
            <p:cNvSpPr/>
            <p:nvPr/>
          </p:nvSpPr>
          <p:spPr>
            <a:xfrm>
              <a:off x="6569995" y="965548"/>
              <a:ext cx="23211" cy="49107"/>
            </a:xfrm>
            <a:custGeom>
              <a:avLst/>
              <a:gdLst>
                <a:gd name="connsiteX0" fmla="*/ 19382 w 23211"/>
                <a:gd name="connsiteY0" fmla="*/ 980 h 49107"/>
                <a:gd name="connsiteX1" fmla="*/ 8684 w 23211"/>
                <a:gd name="connsiteY1" fmla="*/ 23782 h 49107"/>
                <a:gd name="connsiteX2" fmla="*/ 8 w 23211"/>
                <a:gd name="connsiteY2" fmla="*/ 47134 h 49107"/>
                <a:gd name="connsiteX3" fmla="*/ 3472 w 23211"/>
                <a:gd name="connsiteY3" fmla="*/ 48540 h 49107"/>
                <a:gd name="connsiteX4" fmla="*/ 13176 w 23211"/>
                <a:gd name="connsiteY4" fmla="*/ 28583 h 49107"/>
                <a:gd name="connsiteX5" fmla="*/ 23120 w 23211"/>
                <a:gd name="connsiteY5" fmla="*/ 2523 h 49107"/>
                <a:gd name="connsiteX6" fmla="*/ 19382 w 23211"/>
                <a:gd name="connsiteY6" fmla="*/ 980 h 4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11" h="49107">
                  <a:moveTo>
                    <a:pt x="19382" y="980"/>
                  </a:moveTo>
                  <a:cubicBezTo>
                    <a:pt x="15473" y="8455"/>
                    <a:pt x="12010" y="16067"/>
                    <a:pt x="8684" y="23782"/>
                  </a:cubicBezTo>
                  <a:cubicBezTo>
                    <a:pt x="5460" y="31258"/>
                    <a:pt x="763" y="39007"/>
                    <a:pt x="8" y="47134"/>
                  </a:cubicBezTo>
                  <a:cubicBezTo>
                    <a:pt x="-163" y="48780"/>
                    <a:pt x="2374" y="49808"/>
                    <a:pt x="3472" y="48540"/>
                  </a:cubicBezTo>
                  <a:cubicBezTo>
                    <a:pt x="8272" y="42848"/>
                    <a:pt x="10364" y="35338"/>
                    <a:pt x="13176" y="28583"/>
                  </a:cubicBezTo>
                  <a:cubicBezTo>
                    <a:pt x="16742" y="19976"/>
                    <a:pt x="20205" y="11369"/>
                    <a:pt x="23120" y="2523"/>
                  </a:cubicBezTo>
                  <a:cubicBezTo>
                    <a:pt x="23806" y="362"/>
                    <a:pt x="20445" y="-1044"/>
                    <a:pt x="19382" y="980"/>
                  </a:cubicBezTo>
                  <a:close/>
                </a:path>
              </a:pathLst>
            </a:custGeom>
            <a:solidFill>
              <a:srgbClr val="1A1A1A"/>
            </a:solidFill>
            <a:ln w="3429"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ED557A6D-5B55-3129-EEEF-94C9AEF800BF}"/>
                </a:ext>
              </a:extLst>
            </p:cNvPr>
            <p:cNvSpPr/>
            <p:nvPr/>
          </p:nvSpPr>
          <p:spPr>
            <a:xfrm>
              <a:off x="6576509" y="969303"/>
              <a:ext cx="28201" cy="52034"/>
            </a:xfrm>
            <a:custGeom>
              <a:avLst/>
              <a:gdLst>
                <a:gd name="connsiteX0" fmla="*/ 24699 w 28201"/>
                <a:gd name="connsiteY0" fmla="*/ 859 h 52034"/>
                <a:gd name="connsiteX1" fmla="*/ 182 w 28201"/>
                <a:gd name="connsiteY1" fmla="*/ 48111 h 52034"/>
                <a:gd name="connsiteX2" fmla="*/ 6491 w 28201"/>
                <a:gd name="connsiteY2" fmla="*/ 49791 h 52034"/>
                <a:gd name="connsiteX3" fmla="*/ 27956 w 28201"/>
                <a:gd name="connsiteY3" fmla="*/ 2676 h 52034"/>
                <a:gd name="connsiteX4" fmla="*/ 24699 w 28201"/>
                <a:gd name="connsiteY4" fmla="*/ 859 h 5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01" h="52034">
                  <a:moveTo>
                    <a:pt x="24699" y="859"/>
                  </a:moveTo>
                  <a:cubicBezTo>
                    <a:pt x="14755" y="15707"/>
                    <a:pt x="6045" y="31309"/>
                    <a:pt x="182" y="48111"/>
                  </a:cubicBezTo>
                  <a:cubicBezTo>
                    <a:pt x="-1190" y="51985"/>
                    <a:pt x="5634" y="53768"/>
                    <a:pt x="6491" y="49791"/>
                  </a:cubicBezTo>
                  <a:cubicBezTo>
                    <a:pt x="12972" y="33777"/>
                    <a:pt x="19624" y="17901"/>
                    <a:pt x="27956" y="2676"/>
                  </a:cubicBezTo>
                  <a:cubicBezTo>
                    <a:pt x="29088" y="619"/>
                    <a:pt x="26002" y="-1096"/>
                    <a:pt x="24699" y="859"/>
                  </a:cubicBezTo>
                  <a:close/>
                </a:path>
              </a:pathLst>
            </a:custGeom>
            <a:solidFill>
              <a:srgbClr val="1A1A1A"/>
            </a:solidFill>
            <a:ln w="3429"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911829B5-2160-D461-109F-25DDD4F30F3A}"/>
                </a:ext>
              </a:extLst>
            </p:cNvPr>
            <p:cNvSpPr/>
            <p:nvPr/>
          </p:nvSpPr>
          <p:spPr>
            <a:xfrm>
              <a:off x="6591062" y="966947"/>
              <a:ext cx="22332" cy="47974"/>
            </a:xfrm>
            <a:custGeom>
              <a:avLst/>
              <a:gdLst>
                <a:gd name="connsiteX0" fmla="*/ 22319 w 22332"/>
                <a:gd name="connsiteY0" fmla="*/ 1810 h 47974"/>
                <a:gd name="connsiteX1" fmla="*/ 18753 w 22332"/>
                <a:gd name="connsiteY1" fmla="*/ 884 h 47974"/>
                <a:gd name="connsiteX2" fmla="*/ 476 w 22332"/>
                <a:gd name="connsiteY2" fmla="*/ 43164 h 47974"/>
                <a:gd name="connsiteX3" fmla="*/ 6991 w 22332"/>
                <a:gd name="connsiteY3" fmla="*/ 45564 h 47974"/>
                <a:gd name="connsiteX4" fmla="*/ 22319 w 22332"/>
                <a:gd name="connsiteY4" fmla="*/ 1810 h 47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2" h="47974">
                  <a:moveTo>
                    <a:pt x="22319" y="1810"/>
                  </a:moveTo>
                  <a:cubicBezTo>
                    <a:pt x="22559" y="-76"/>
                    <a:pt x="19575" y="-659"/>
                    <a:pt x="18753" y="884"/>
                  </a:cubicBezTo>
                  <a:cubicBezTo>
                    <a:pt x="11449" y="14223"/>
                    <a:pt x="6751" y="29311"/>
                    <a:pt x="476" y="43164"/>
                  </a:cubicBezTo>
                  <a:cubicBezTo>
                    <a:pt x="-2061" y="48787"/>
                    <a:pt x="6340" y="49336"/>
                    <a:pt x="6991" y="45564"/>
                  </a:cubicBezTo>
                  <a:cubicBezTo>
                    <a:pt x="13472" y="31848"/>
                    <a:pt x="20364" y="16760"/>
                    <a:pt x="22319" y="1810"/>
                  </a:cubicBezTo>
                  <a:close/>
                </a:path>
              </a:pathLst>
            </a:custGeom>
            <a:solidFill>
              <a:srgbClr val="1A1A1A"/>
            </a:solidFill>
            <a:ln w="3429"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F9338C55-CA51-362E-0E25-EE84E432F617}"/>
                </a:ext>
              </a:extLst>
            </p:cNvPr>
            <p:cNvSpPr/>
            <p:nvPr/>
          </p:nvSpPr>
          <p:spPr>
            <a:xfrm>
              <a:off x="6594369" y="971642"/>
              <a:ext cx="29401" cy="55937"/>
            </a:xfrm>
            <a:custGeom>
              <a:avLst/>
              <a:gdLst>
                <a:gd name="connsiteX0" fmla="*/ 29332 w 29401"/>
                <a:gd name="connsiteY0" fmla="*/ 2326 h 55937"/>
                <a:gd name="connsiteX1" fmla="*/ 25766 w 29401"/>
                <a:gd name="connsiteY1" fmla="*/ 886 h 55937"/>
                <a:gd name="connsiteX2" fmla="*/ 289 w 29401"/>
                <a:gd name="connsiteY2" fmla="*/ 51670 h 55937"/>
                <a:gd name="connsiteX3" fmla="*/ 6941 w 29401"/>
                <a:gd name="connsiteY3" fmla="*/ 54310 h 55937"/>
                <a:gd name="connsiteX4" fmla="*/ 7044 w 29401"/>
                <a:gd name="connsiteY4" fmla="*/ 54447 h 55937"/>
                <a:gd name="connsiteX5" fmla="*/ 29332 w 29401"/>
                <a:gd name="connsiteY5" fmla="*/ 2326 h 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01" h="55937">
                  <a:moveTo>
                    <a:pt x="29332" y="2326"/>
                  </a:moveTo>
                  <a:cubicBezTo>
                    <a:pt x="29881" y="166"/>
                    <a:pt x="27035" y="-863"/>
                    <a:pt x="25766" y="886"/>
                  </a:cubicBezTo>
                  <a:cubicBezTo>
                    <a:pt x="15068" y="15734"/>
                    <a:pt x="7421" y="34936"/>
                    <a:pt x="289" y="51670"/>
                  </a:cubicBezTo>
                  <a:cubicBezTo>
                    <a:pt x="-1391" y="55613"/>
                    <a:pt x="4712" y="57533"/>
                    <a:pt x="6941" y="54310"/>
                  </a:cubicBezTo>
                  <a:cubicBezTo>
                    <a:pt x="6975" y="54344"/>
                    <a:pt x="7010" y="54378"/>
                    <a:pt x="7044" y="54447"/>
                  </a:cubicBezTo>
                  <a:cubicBezTo>
                    <a:pt x="15171" y="38331"/>
                    <a:pt x="25012" y="19780"/>
                    <a:pt x="29332" y="2326"/>
                  </a:cubicBezTo>
                  <a:close/>
                </a:path>
              </a:pathLst>
            </a:custGeom>
            <a:solidFill>
              <a:srgbClr val="1A1A1A"/>
            </a:solidFill>
            <a:ln w="3429"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0BCDD541-BBC2-45CB-C431-C730B843B9EE}"/>
                </a:ext>
              </a:extLst>
            </p:cNvPr>
            <p:cNvSpPr/>
            <p:nvPr/>
          </p:nvSpPr>
          <p:spPr>
            <a:xfrm>
              <a:off x="6609730" y="977038"/>
              <a:ext cx="23993" cy="48165"/>
            </a:xfrm>
            <a:custGeom>
              <a:avLst/>
              <a:gdLst>
                <a:gd name="connsiteX0" fmla="*/ 19115 w 23993"/>
                <a:gd name="connsiteY0" fmla="*/ 1217 h 48165"/>
                <a:gd name="connsiteX1" fmla="*/ 187 w 23993"/>
                <a:gd name="connsiteY1" fmla="*/ 44079 h 48165"/>
                <a:gd name="connsiteX2" fmla="*/ 6874 w 23993"/>
                <a:gd name="connsiteY2" fmla="*/ 45862 h 48165"/>
                <a:gd name="connsiteX3" fmla="*/ 6908 w 23993"/>
                <a:gd name="connsiteY3" fmla="*/ 45862 h 48165"/>
                <a:gd name="connsiteX4" fmla="*/ 23813 w 23993"/>
                <a:gd name="connsiteY4" fmla="*/ 3137 h 48165"/>
                <a:gd name="connsiteX5" fmla="*/ 19115 w 23993"/>
                <a:gd name="connsiteY5" fmla="*/ 1217 h 4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3" h="48165">
                  <a:moveTo>
                    <a:pt x="19115" y="1217"/>
                  </a:moveTo>
                  <a:cubicBezTo>
                    <a:pt x="12086" y="15104"/>
                    <a:pt x="4988" y="29300"/>
                    <a:pt x="187" y="44079"/>
                  </a:cubicBezTo>
                  <a:cubicBezTo>
                    <a:pt x="-1253" y="48537"/>
                    <a:pt x="6051" y="49669"/>
                    <a:pt x="6874" y="45862"/>
                  </a:cubicBezTo>
                  <a:cubicBezTo>
                    <a:pt x="6874" y="45862"/>
                    <a:pt x="6908" y="45862"/>
                    <a:pt x="6908" y="45862"/>
                  </a:cubicBezTo>
                  <a:cubicBezTo>
                    <a:pt x="12875" y="31769"/>
                    <a:pt x="17847" y="17230"/>
                    <a:pt x="23813" y="3137"/>
                  </a:cubicBezTo>
                  <a:cubicBezTo>
                    <a:pt x="24945" y="497"/>
                    <a:pt x="20418" y="-1321"/>
                    <a:pt x="19115" y="1217"/>
                  </a:cubicBezTo>
                  <a:close/>
                </a:path>
              </a:pathLst>
            </a:custGeom>
            <a:solidFill>
              <a:srgbClr val="1A1A1A"/>
            </a:solidFill>
            <a:ln w="3429"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EFA44219-B20E-13D1-2070-E9DB08D026E2}"/>
                </a:ext>
              </a:extLst>
            </p:cNvPr>
            <p:cNvSpPr/>
            <p:nvPr/>
          </p:nvSpPr>
          <p:spPr>
            <a:xfrm>
              <a:off x="6624906" y="980542"/>
              <a:ext cx="22038" cy="40513"/>
            </a:xfrm>
            <a:custGeom>
              <a:avLst/>
              <a:gdLst>
                <a:gd name="connsiteX0" fmla="*/ 18409 w 22038"/>
                <a:gd name="connsiteY0" fmla="*/ 868 h 40513"/>
                <a:gd name="connsiteX1" fmla="*/ 6854 w 22038"/>
                <a:gd name="connsiteY1" fmla="*/ 21579 h 40513"/>
                <a:gd name="connsiteX2" fmla="*/ 270 w 22038"/>
                <a:gd name="connsiteY2" fmla="*/ 39478 h 40513"/>
                <a:gd name="connsiteX3" fmla="*/ 2464 w 22038"/>
                <a:gd name="connsiteY3" fmla="*/ 40335 h 40513"/>
                <a:gd name="connsiteX4" fmla="*/ 12271 w 22038"/>
                <a:gd name="connsiteY4" fmla="*/ 24665 h 40513"/>
                <a:gd name="connsiteX5" fmla="*/ 21907 w 22038"/>
                <a:gd name="connsiteY5" fmla="*/ 2342 h 40513"/>
                <a:gd name="connsiteX6" fmla="*/ 18409 w 22038"/>
                <a:gd name="connsiteY6" fmla="*/ 868 h 4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38" h="40513">
                  <a:moveTo>
                    <a:pt x="18409" y="868"/>
                  </a:moveTo>
                  <a:cubicBezTo>
                    <a:pt x="14397" y="7691"/>
                    <a:pt x="10591" y="14584"/>
                    <a:pt x="6854" y="21579"/>
                  </a:cubicBezTo>
                  <a:cubicBezTo>
                    <a:pt x="3939" y="27031"/>
                    <a:pt x="-1239" y="33203"/>
                    <a:pt x="270" y="39478"/>
                  </a:cubicBezTo>
                  <a:cubicBezTo>
                    <a:pt x="510" y="40438"/>
                    <a:pt x="1641" y="40747"/>
                    <a:pt x="2464" y="40335"/>
                  </a:cubicBezTo>
                  <a:cubicBezTo>
                    <a:pt x="8191" y="37627"/>
                    <a:pt x="9802" y="30014"/>
                    <a:pt x="12271" y="24665"/>
                  </a:cubicBezTo>
                  <a:cubicBezTo>
                    <a:pt x="15666" y="17293"/>
                    <a:pt x="18855" y="9852"/>
                    <a:pt x="21907" y="2342"/>
                  </a:cubicBezTo>
                  <a:cubicBezTo>
                    <a:pt x="22730" y="285"/>
                    <a:pt x="19472" y="-915"/>
                    <a:pt x="18409" y="868"/>
                  </a:cubicBezTo>
                  <a:close/>
                </a:path>
              </a:pathLst>
            </a:custGeom>
            <a:solidFill>
              <a:srgbClr val="1A1A1A"/>
            </a:solidFill>
            <a:ln w="3429"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9E427536-2FD6-7575-91CB-A8046A8546F0}"/>
                </a:ext>
              </a:extLst>
            </p:cNvPr>
            <p:cNvSpPr/>
            <p:nvPr/>
          </p:nvSpPr>
          <p:spPr>
            <a:xfrm>
              <a:off x="6462524" y="1022402"/>
              <a:ext cx="23419" cy="42698"/>
            </a:xfrm>
            <a:custGeom>
              <a:avLst/>
              <a:gdLst>
                <a:gd name="connsiteX0" fmla="*/ 20966 w 23419"/>
                <a:gd name="connsiteY0" fmla="*/ 567 h 42698"/>
                <a:gd name="connsiteX1" fmla="*/ 9788 w 23419"/>
                <a:gd name="connsiteY1" fmla="*/ 20249 h 42698"/>
                <a:gd name="connsiteX2" fmla="*/ 15 w 23419"/>
                <a:gd name="connsiteY2" fmla="*/ 41097 h 42698"/>
                <a:gd name="connsiteX3" fmla="*/ 2175 w 23419"/>
                <a:gd name="connsiteY3" fmla="*/ 42298 h 42698"/>
                <a:gd name="connsiteX4" fmla="*/ 13560 w 23419"/>
                <a:gd name="connsiteY4" fmla="*/ 22375 h 42698"/>
                <a:gd name="connsiteX5" fmla="*/ 23332 w 23419"/>
                <a:gd name="connsiteY5" fmla="*/ 1527 h 42698"/>
                <a:gd name="connsiteX6" fmla="*/ 20966 w 23419"/>
                <a:gd name="connsiteY6" fmla="*/ 567 h 4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9" h="42698">
                  <a:moveTo>
                    <a:pt x="20966" y="567"/>
                  </a:moveTo>
                  <a:cubicBezTo>
                    <a:pt x="16989" y="7013"/>
                    <a:pt x="13320" y="13563"/>
                    <a:pt x="9788" y="20249"/>
                  </a:cubicBezTo>
                  <a:cubicBezTo>
                    <a:pt x="6324" y="26798"/>
                    <a:pt x="1181" y="33759"/>
                    <a:pt x="15" y="41097"/>
                  </a:cubicBezTo>
                  <a:cubicBezTo>
                    <a:pt x="-156" y="42263"/>
                    <a:pt x="1181" y="43292"/>
                    <a:pt x="2175" y="42298"/>
                  </a:cubicBezTo>
                  <a:cubicBezTo>
                    <a:pt x="7559" y="37017"/>
                    <a:pt x="10199" y="28959"/>
                    <a:pt x="13560" y="22375"/>
                  </a:cubicBezTo>
                  <a:cubicBezTo>
                    <a:pt x="17057" y="15517"/>
                    <a:pt x="20315" y="8625"/>
                    <a:pt x="23332" y="1527"/>
                  </a:cubicBezTo>
                  <a:cubicBezTo>
                    <a:pt x="23881" y="189"/>
                    <a:pt x="21686" y="-599"/>
                    <a:pt x="20966" y="567"/>
                  </a:cubicBezTo>
                  <a:close/>
                </a:path>
              </a:pathLst>
            </a:custGeom>
            <a:solidFill>
              <a:srgbClr val="1A1A1A"/>
            </a:solidFill>
            <a:ln w="3429"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1FF6D6E1-8E57-1B87-FF37-E0826E511140}"/>
                </a:ext>
              </a:extLst>
            </p:cNvPr>
            <p:cNvSpPr/>
            <p:nvPr/>
          </p:nvSpPr>
          <p:spPr>
            <a:xfrm>
              <a:off x="6471515" y="1025270"/>
              <a:ext cx="20851" cy="41714"/>
            </a:xfrm>
            <a:custGeom>
              <a:avLst/>
              <a:gdLst>
                <a:gd name="connsiteX0" fmla="*/ 19278 w 20851"/>
                <a:gd name="connsiteY0" fmla="*/ 374 h 41714"/>
                <a:gd name="connsiteX1" fmla="*/ 7414 w 20851"/>
                <a:gd name="connsiteY1" fmla="*/ 22251 h 41714"/>
                <a:gd name="connsiteX2" fmla="*/ 7 w 20851"/>
                <a:gd name="connsiteY2" fmla="*/ 40322 h 41714"/>
                <a:gd name="connsiteX3" fmla="*/ 2510 w 20851"/>
                <a:gd name="connsiteY3" fmla="*/ 41316 h 41714"/>
                <a:gd name="connsiteX4" fmla="*/ 11632 w 20851"/>
                <a:gd name="connsiteY4" fmla="*/ 23965 h 41714"/>
                <a:gd name="connsiteX5" fmla="*/ 20821 w 20851"/>
                <a:gd name="connsiteY5" fmla="*/ 991 h 41714"/>
                <a:gd name="connsiteX6" fmla="*/ 19278 w 20851"/>
                <a:gd name="connsiteY6" fmla="*/ 374 h 4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51" h="41714">
                  <a:moveTo>
                    <a:pt x="19278" y="374"/>
                  </a:moveTo>
                  <a:cubicBezTo>
                    <a:pt x="14752" y="7369"/>
                    <a:pt x="11152" y="14844"/>
                    <a:pt x="7414" y="22251"/>
                  </a:cubicBezTo>
                  <a:cubicBezTo>
                    <a:pt x="4499" y="28012"/>
                    <a:pt x="693" y="33909"/>
                    <a:pt x="7" y="40322"/>
                  </a:cubicBezTo>
                  <a:cubicBezTo>
                    <a:pt x="-130" y="41556"/>
                    <a:pt x="1688" y="42173"/>
                    <a:pt x="2510" y="41316"/>
                  </a:cubicBezTo>
                  <a:cubicBezTo>
                    <a:pt x="7002" y="36618"/>
                    <a:pt x="9094" y="29829"/>
                    <a:pt x="11632" y="23965"/>
                  </a:cubicBezTo>
                  <a:cubicBezTo>
                    <a:pt x="14923" y="16387"/>
                    <a:pt x="18387" y="8878"/>
                    <a:pt x="20821" y="991"/>
                  </a:cubicBezTo>
                  <a:cubicBezTo>
                    <a:pt x="21061" y="100"/>
                    <a:pt x="19793" y="-381"/>
                    <a:pt x="19278" y="374"/>
                  </a:cubicBezTo>
                  <a:close/>
                </a:path>
              </a:pathLst>
            </a:custGeom>
            <a:solidFill>
              <a:srgbClr val="1A1A1A"/>
            </a:solidFill>
            <a:ln w="3429"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C1EAC92A-4630-6EC7-0E34-9E66940F3904}"/>
                </a:ext>
              </a:extLst>
            </p:cNvPr>
            <p:cNvSpPr/>
            <p:nvPr/>
          </p:nvSpPr>
          <p:spPr>
            <a:xfrm>
              <a:off x="6475612" y="1029648"/>
              <a:ext cx="23313" cy="39927"/>
            </a:xfrm>
            <a:custGeom>
              <a:avLst/>
              <a:gdLst>
                <a:gd name="connsiteX0" fmla="*/ 21045 w 23313"/>
                <a:gd name="connsiteY0" fmla="*/ 590 h 39927"/>
                <a:gd name="connsiteX1" fmla="*/ 9078 w 23313"/>
                <a:gd name="connsiteY1" fmla="*/ 19964 h 39927"/>
                <a:gd name="connsiteX2" fmla="*/ 25 w 23313"/>
                <a:gd name="connsiteY2" fmla="*/ 38138 h 39927"/>
                <a:gd name="connsiteX3" fmla="*/ 2460 w 23313"/>
                <a:gd name="connsiteY3" fmla="*/ 39510 h 39927"/>
                <a:gd name="connsiteX4" fmla="*/ 13089 w 23313"/>
                <a:gd name="connsiteY4" fmla="*/ 22227 h 39927"/>
                <a:gd name="connsiteX5" fmla="*/ 23171 w 23313"/>
                <a:gd name="connsiteY5" fmla="*/ 1791 h 39927"/>
                <a:gd name="connsiteX6" fmla="*/ 21045 w 23313"/>
                <a:gd name="connsiteY6" fmla="*/ 590 h 3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13" h="39927">
                  <a:moveTo>
                    <a:pt x="21045" y="590"/>
                  </a:moveTo>
                  <a:cubicBezTo>
                    <a:pt x="16999" y="7037"/>
                    <a:pt x="12918" y="13415"/>
                    <a:pt x="9078" y="19964"/>
                  </a:cubicBezTo>
                  <a:cubicBezTo>
                    <a:pt x="5752" y="25622"/>
                    <a:pt x="1157" y="31657"/>
                    <a:pt x="25" y="38138"/>
                  </a:cubicBezTo>
                  <a:cubicBezTo>
                    <a:pt x="-215" y="39510"/>
                    <a:pt x="1328" y="40538"/>
                    <a:pt x="2460" y="39510"/>
                  </a:cubicBezTo>
                  <a:cubicBezTo>
                    <a:pt x="7432" y="35018"/>
                    <a:pt x="10038" y="28022"/>
                    <a:pt x="13089" y="22227"/>
                  </a:cubicBezTo>
                  <a:cubicBezTo>
                    <a:pt x="16621" y="15472"/>
                    <a:pt x="19845" y="8614"/>
                    <a:pt x="23171" y="1791"/>
                  </a:cubicBezTo>
                  <a:cubicBezTo>
                    <a:pt x="23857" y="419"/>
                    <a:pt x="21902" y="-747"/>
                    <a:pt x="21045" y="590"/>
                  </a:cubicBezTo>
                  <a:close/>
                </a:path>
              </a:pathLst>
            </a:custGeom>
            <a:solidFill>
              <a:srgbClr val="1A1A1A"/>
            </a:solidFill>
            <a:ln w="3429"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C725C77C-FB5E-D57B-EE85-D055CE10210A}"/>
                </a:ext>
              </a:extLst>
            </p:cNvPr>
            <p:cNvSpPr/>
            <p:nvPr/>
          </p:nvSpPr>
          <p:spPr>
            <a:xfrm>
              <a:off x="6484413" y="1031476"/>
              <a:ext cx="22527" cy="43068"/>
            </a:xfrm>
            <a:custGeom>
              <a:avLst/>
              <a:gdLst>
                <a:gd name="connsiteX0" fmla="*/ 19856 w 22527"/>
                <a:gd name="connsiteY0" fmla="*/ 648 h 43068"/>
                <a:gd name="connsiteX1" fmla="*/ 7717 w 22527"/>
                <a:gd name="connsiteY1" fmla="*/ 23279 h 43068"/>
                <a:gd name="connsiteX2" fmla="*/ 2 w 22527"/>
                <a:gd name="connsiteY2" fmla="*/ 41796 h 43068"/>
                <a:gd name="connsiteX3" fmla="*/ 2300 w 22527"/>
                <a:gd name="connsiteY3" fmla="*/ 42722 h 43068"/>
                <a:gd name="connsiteX4" fmla="*/ 13238 w 22527"/>
                <a:gd name="connsiteY4" fmla="*/ 22696 h 43068"/>
                <a:gd name="connsiteX5" fmla="*/ 22428 w 22527"/>
                <a:gd name="connsiteY5" fmla="*/ 1677 h 43068"/>
                <a:gd name="connsiteX6" fmla="*/ 19856 w 22527"/>
                <a:gd name="connsiteY6" fmla="*/ 648 h 4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27" h="43068">
                  <a:moveTo>
                    <a:pt x="19856" y="648"/>
                  </a:moveTo>
                  <a:cubicBezTo>
                    <a:pt x="15673" y="8123"/>
                    <a:pt x="11627" y="15667"/>
                    <a:pt x="7717" y="23279"/>
                  </a:cubicBezTo>
                  <a:cubicBezTo>
                    <a:pt x="4700" y="29177"/>
                    <a:pt x="482" y="35144"/>
                    <a:pt x="2" y="41796"/>
                  </a:cubicBezTo>
                  <a:cubicBezTo>
                    <a:pt x="-66" y="42996"/>
                    <a:pt x="1511" y="43442"/>
                    <a:pt x="2300" y="42722"/>
                  </a:cubicBezTo>
                  <a:cubicBezTo>
                    <a:pt x="7786" y="37681"/>
                    <a:pt x="10186" y="29314"/>
                    <a:pt x="13238" y="22696"/>
                  </a:cubicBezTo>
                  <a:cubicBezTo>
                    <a:pt x="16462" y="15736"/>
                    <a:pt x="19445" y="8740"/>
                    <a:pt x="22428" y="1677"/>
                  </a:cubicBezTo>
                  <a:cubicBezTo>
                    <a:pt x="23045" y="236"/>
                    <a:pt x="20610" y="-689"/>
                    <a:pt x="19856" y="648"/>
                  </a:cubicBezTo>
                  <a:close/>
                </a:path>
              </a:pathLst>
            </a:custGeom>
            <a:solidFill>
              <a:srgbClr val="1A1A1A"/>
            </a:solidFill>
            <a:ln w="3429"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8E8B6197-AC0F-089A-7714-6F4A0847DD0B}"/>
                </a:ext>
              </a:extLst>
            </p:cNvPr>
            <p:cNvSpPr/>
            <p:nvPr/>
          </p:nvSpPr>
          <p:spPr>
            <a:xfrm>
              <a:off x="6491718" y="1031261"/>
              <a:ext cx="21945" cy="46949"/>
            </a:xfrm>
            <a:custGeom>
              <a:avLst/>
              <a:gdLst>
                <a:gd name="connsiteX0" fmla="*/ 19204 w 21945"/>
                <a:gd name="connsiteY0" fmla="*/ 966 h 46949"/>
                <a:gd name="connsiteX1" fmla="*/ 9328 w 21945"/>
                <a:gd name="connsiteY1" fmla="*/ 25895 h 46949"/>
                <a:gd name="connsiteX2" fmla="*/ 36 w 21945"/>
                <a:gd name="connsiteY2" fmla="*/ 45509 h 46949"/>
                <a:gd name="connsiteX3" fmla="*/ 2059 w 21945"/>
                <a:gd name="connsiteY3" fmla="*/ 46640 h 46949"/>
                <a:gd name="connsiteX4" fmla="*/ 21913 w 21945"/>
                <a:gd name="connsiteY4" fmla="*/ 1686 h 46949"/>
                <a:gd name="connsiteX5" fmla="*/ 19204 w 21945"/>
                <a:gd name="connsiteY5" fmla="*/ 966 h 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45" h="46949">
                  <a:moveTo>
                    <a:pt x="19204" y="966"/>
                  </a:moveTo>
                  <a:cubicBezTo>
                    <a:pt x="16358" y="9436"/>
                    <a:pt x="13100" y="17768"/>
                    <a:pt x="9328" y="25895"/>
                  </a:cubicBezTo>
                  <a:cubicBezTo>
                    <a:pt x="6311" y="32410"/>
                    <a:pt x="1784" y="38514"/>
                    <a:pt x="36" y="45509"/>
                  </a:cubicBezTo>
                  <a:cubicBezTo>
                    <a:pt x="-239" y="46675"/>
                    <a:pt x="1133" y="47395"/>
                    <a:pt x="2059" y="46640"/>
                  </a:cubicBezTo>
                  <a:cubicBezTo>
                    <a:pt x="13889" y="36731"/>
                    <a:pt x="19135" y="15951"/>
                    <a:pt x="21913" y="1686"/>
                  </a:cubicBezTo>
                  <a:cubicBezTo>
                    <a:pt x="22255" y="-28"/>
                    <a:pt x="19787" y="-714"/>
                    <a:pt x="19204" y="966"/>
                  </a:cubicBezTo>
                  <a:close/>
                </a:path>
              </a:pathLst>
            </a:custGeom>
            <a:solidFill>
              <a:srgbClr val="1A1A1A"/>
            </a:solidFill>
            <a:ln w="3429"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4D16DF5F-D374-B8F9-6D58-BBA4DD6DC3D4}"/>
                </a:ext>
              </a:extLst>
            </p:cNvPr>
            <p:cNvSpPr/>
            <p:nvPr/>
          </p:nvSpPr>
          <p:spPr>
            <a:xfrm>
              <a:off x="6502687" y="1037487"/>
              <a:ext cx="19109" cy="41383"/>
            </a:xfrm>
            <a:custGeom>
              <a:avLst/>
              <a:gdLst>
                <a:gd name="connsiteX0" fmla="*/ 15778 w 19109"/>
                <a:gd name="connsiteY0" fmla="*/ 1118 h 41383"/>
                <a:gd name="connsiteX1" fmla="*/ 6177 w 19109"/>
                <a:gd name="connsiteY1" fmla="*/ 23715 h 41383"/>
                <a:gd name="connsiteX2" fmla="*/ 5 w 19109"/>
                <a:gd name="connsiteY2" fmla="*/ 40175 h 41383"/>
                <a:gd name="connsiteX3" fmla="*/ 2199 w 19109"/>
                <a:gd name="connsiteY3" fmla="*/ 41066 h 41383"/>
                <a:gd name="connsiteX4" fmla="*/ 11012 w 19109"/>
                <a:gd name="connsiteY4" fmla="*/ 25704 h 41383"/>
                <a:gd name="connsiteX5" fmla="*/ 19036 w 19109"/>
                <a:gd name="connsiteY5" fmla="*/ 2010 h 41383"/>
                <a:gd name="connsiteX6" fmla="*/ 15778 w 19109"/>
                <a:gd name="connsiteY6" fmla="*/ 1118 h 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9" h="41383">
                  <a:moveTo>
                    <a:pt x="15778" y="1118"/>
                  </a:moveTo>
                  <a:cubicBezTo>
                    <a:pt x="12727" y="8696"/>
                    <a:pt x="9538" y="16274"/>
                    <a:pt x="6177" y="23715"/>
                  </a:cubicBezTo>
                  <a:cubicBezTo>
                    <a:pt x="3811" y="28962"/>
                    <a:pt x="451" y="34414"/>
                    <a:pt x="5" y="40175"/>
                  </a:cubicBezTo>
                  <a:cubicBezTo>
                    <a:pt x="-98" y="41340"/>
                    <a:pt x="1445" y="41718"/>
                    <a:pt x="2199" y="41066"/>
                  </a:cubicBezTo>
                  <a:cubicBezTo>
                    <a:pt x="6691" y="37123"/>
                    <a:pt x="8680" y="31053"/>
                    <a:pt x="11012" y="25704"/>
                  </a:cubicBezTo>
                  <a:cubicBezTo>
                    <a:pt x="14338" y="17989"/>
                    <a:pt x="16876" y="10068"/>
                    <a:pt x="19036" y="2010"/>
                  </a:cubicBezTo>
                  <a:cubicBezTo>
                    <a:pt x="19619" y="-82"/>
                    <a:pt x="16567" y="-802"/>
                    <a:pt x="15778" y="1118"/>
                  </a:cubicBezTo>
                  <a:close/>
                </a:path>
              </a:pathLst>
            </a:custGeom>
            <a:solidFill>
              <a:srgbClr val="1A1A1A"/>
            </a:solidFill>
            <a:ln w="3429"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E4FCC540-5417-D8AB-6087-71DCD97FC540}"/>
                </a:ext>
              </a:extLst>
            </p:cNvPr>
            <p:cNvSpPr/>
            <p:nvPr/>
          </p:nvSpPr>
          <p:spPr>
            <a:xfrm>
              <a:off x="6507043" y="1041710"/>
              <a:ext cx="21401" cy="40426"/>
            </a:xfrm>
            <a:custGeom>
              <a:avLst/>
              <a:gdLst>
                <a:gd name="connsiteX0" fmla="*/ 18520 w 21401"/>
                <a:gd name="connsiteY0" fmla="*/ 736 h 40426"/>
                <a:gd name="connsiteX1" fmla="*/ 8371 w 21401"/>
                <a:gd name="connsiteY1" fmla="*/ 20795 h 40426"/>
                <a:gd name="connsiteX2" fmla="*/ 38 w 21401"/>
                <a:gd name="connsiteY2" fmla="*/ 39141 h 40426"/>
                <a:gd name="connsiteX3" fmla="*/ 1821 w 21401"/>
                <a:gd name="connsiteY3" fmla="*/ 40135 h 40426"/>
                <a:gd name="connsiteX4" fmla="*/ 21366 w 21401"/>
                <a:gd name="connsiteY4" fmla="*/ 1867 h 40426"/>
                <a:gd name="connsiteX5" fmla="*/ 18520 w 21401"/>
                <a:gd name="connsiteY5" fmla="*/ 736 h 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01" h="40426">
                  <a:moveTo>
                    <a:pt x="18520" y="736"/>
                  </a:moveTo>
                  <a:cubicBezTo>
                    <a:pt x="14611" y="7114"/>
                    <a:pt x="11765" y="14143"/>
                    <a:pt x="8371" y="20795"/>
                  </a:cubicBezTo>
                  <a:cubicBezTo>
                    <a:pt x="5284" y="26796"/>
                    <a:pt x="1787" y="32626"/>
                    <a:pt x="38" y="39141"/>
                  </a:cubicBezTo>
                  <a:cubicBezTo>
                    <a:pt x="-236" y="40135"/>
                    <a:pt x="1032" y="40855"/>
                    <a:pt x="1821" y="40135"/>
                  </a:cubicBezTo>
                  <a:cubicBezTo>
                    <a:pt x="11457" y="30911"/>
                    <a:pt x="18555" y="14658"/>
                    <a:pt x="21366" y="1867"/>
                  </a:cubicBezTo>
                  <a:cubicBezTo>
                    <a:pt x="21709" y="256"/>
                    <a:pt x="19446" y="-773"/>
                    <a:pt x="18520" y="736"/>
                  </a:cubicBezTo>
                  <a:close/>
                </a:path>
              </a:pathLst>
            </a:custGeom>
            <a:solidFill>
              <a:srgbClr val="1A1A1A"/>
            </a:solidFill>
            <a:ln w="3429"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930FBB1F-2005-ED78-6634-09202CC87BFA}"/>
                </a:ext>
              </a:extLst>
            </p:cNvPr>
            <p:cNvSpPr/>
            <p:nvPr/>
          </p:nvSpPr>
          <p:spPr>
            <a:xfrm>
              <a:off x="6516952" y="1042444"/>
              <a:ext cx="22375" cy="41559"/>
            </a:xfrm>
            <a:custGeom>
              <a:avLst/>
              <a:gdLst>
                <a:gd name="connsiteX0" fmla="*/ 21059 w 22375"/>
                <a:gd name="connsiteY0" fmla="*/ 242 h 41559"/>
                <a:gd name="connsiteX1" fmla="*/ 9332 w 22375"/>
                <a:gd name="connsiteY1" fmla="*/ 19342 h 41559"/>
                <a:gd name="connsiteX2" fmla="*/ 5 w 22375"/>
                <a:gd name="connsiteY2" fmla="*/ 40327 h 41559"/>
                <a:gd name="connsiteX3" fmla="*/ 2268 w 22375"/>
                <a:gd name="connsiteY3" fmla="*/ 41219 h 41559"/>
                <a:gd name="connsiteX4" fmla="*/ 13618 w 22375"/>
                <a:gd name="connsiteY4" fmla="*/ 21742 h 41559"/>
                <a:gd name="connsiteX5" fmla="*/ 22362 w 22375"/>
                <a:gd name="connsiteY5" fmla="*/ 928 h 41559"/>
                <a:gd name="connsiteX6" fmla="*/ 21059 w 22375"/>
                <a:gd name="connsiteY6" fmla="*/ 242 h 4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5" h="41559">
                  <a:moveTo>
                    <a:pt x="21059" y="242"/>
                  </a:moveTo>
                  <a:cubicBezTo>
                    <a:pt x="16121" y="5900"/>
                    <a:pt x="12898" y="12827"/>
                    <a:pt x="9332" y="19342"/>
                  </a:cubicBezTo>
                  <a:cubicBezTo>
                    <a:pt x="5766" y="25822"/>
                    <a:pt x="588" y="32920"/>
                    <a:pt x="5" y="40327"/>
                  </a:cubicBezTo>
                  <a:cubicBezTo>
                    <a:pt x="-98" y="41527"/>
                    <a:pt x="1479" y="41904"/>
                    <a:pt x="2268" y="41219"/>
                  </a:cubicBezTo>
                  <a:cubicBezTo>
                    <a:pt x="7891" y="36418"/>
                    <a:pt x="10395" y="28188"/>
                    <a:pt x="13618" y="21742"/>
                  </a:cubicBezTo>
                  <a:cubicBezTo>
                    <a:pt x="16910" y="15090"/>
                    <a:pt x="20716" y="8163"/>
                    <a:pt x="22362" y="928"/>
                  </a:cubicBezTo>
                  <a:cubicBezTo>
                    <a:pt x="22499" y="311"/>
                    <a:pt x="21573" y="-375"/>
                    <a:pt x="21059" y="242"/>
                  </a:cubicBezTo>
                  <a:close/>
                </a:path>
              </a:pathLst>
            </a:custGeom>
            <a:solidFill>
              <a:srgbClr val="1A1A1A"/>
            </a:solidFill>
            <a:ln w="3429"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A16C2012-5BB6-A8E9-0873-12160851F063}"/>
                </a:ext>
              </a:extLst>
            </p:cNvPr>
            <p:cNvSpPr/>
            <p:nvPr/>
          </p:nvSpPr>
          <p:spPr>
            <a:xfrm>
              <a:off x="6517868" y="1044709"/>
              <a:ext cx="28222" cy="50012"/>
            </a:xfrm>
            <a:custGeom>
              <a:avLst/>
              <a:gdLst>
                <a:gd name="connsiteX0" fmla="*/ 24944 w 28222"/>
                <a:gd name="connsiteY0" fmla="*/ 754 h 50012"/>
                <a:gd name="connsiteX1" fmla="*/ 10988 w 28222"/>
                <a:gd name="connsiteY1" fmla="*/ 24483 h 50012"/>
                <a:gd name="connsiteX2" fmla="*/ 83 w 28222"/>
                <a:gd name="connsiteY2" fmla="*/ 46737 h 50012"/>
                <a:gd name="connsiteX3" fmla="*/ 4438 w 28222"/>
                <a:gd name="connsiteY3" fmla="*/ 49206 h 50012"/>
                <a:gd name="connsiteX4" fmla="*/ 16474 w 28222"/>
                <a:gd name="connsiteY4" fmla="*/ 27603 h 50012"/>
                <a:gd name="connsiteX5" fmla="*/ 28133 w 28222"/>
                <a:gd name="connsiteY5" fmla="*/ 2057 h 50012"/>
                <a:gd name="connsiteX6" fmla="*/ 24944 w 28222"/>
                <a:gd name="connsiteY6" fmla="*/ 754 h 5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2" h="50012">
                  <a:moveTo>
                    <a:pt x="24944" y="754"/>
                  </a:moveTo>
                  <a:cubicBezTo>
                    <a:pt x="19389" y="8092"/>
                    <a:pt x="15274" y="16424"/>
                    <a:pt x="10988" y="24483"/>
                  </a:cubicBezTo>
                  <a:cubicBezTo>
                    <a:pt x="7181" y="31683"/>
                    <a:pt x="2278" y="38919"/>
                    <a:pt x="83" y="46737"/>
                  </a:cubicBezTo>
                  <a:cubicBezTo>
                    <a:pt x="-568" y="49000"/>
                    <a:pt x="2758" y="51263"/>
                    <a:pt x="4438" y="49206"/>
                  </a:cubicBezTo>
                  <a:cubicBezTo>
                    <a:pt x="9650" y="42828"/>
                    <a:pt x="12771" y="34872"/>
                    <a:pt x="16474" y="27603"/>
                  </a:cubicBezTo>
                  <a:cubicBezTo>
                    <a:pt x="20726" y="19305"/>
                    <a:pt x="25286" y="10938"/>
                    <a:pt x="28133" y="2057"/>
                  </a:cubicBezTo>
                  <a:cubicBezTo>
                    <a:pt x="28750" y="102"/>
                    <a:pt x="26041" y="-721"/>
                    <a:pt x="24944" y="754"/>
                  </a:cubicBezTo>
                  <a:close/>
                </a:path>
              </a:pathLst>
            </a:custGeom>
            <a:solidFill>
              <a:srgbClr val="1A1A1A"/>
            </a:solidFill>
            <a:ln w="3429"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F6632F28-FFE6-DBED-25CF-8F4CC6AD3D2E}"/>
                </a:ext>
              </a:extLst>
            </p:cNvPr>
            <p:cNvSpPr/>
            <p:nvPr/>
          </p:nvSpPr>
          <p:spPr>
            <a:xfrm>
              <a:off x="6527973" y="1049620"/>
              <a:ext cx="23749" cy="45297"/>
            </a:xfrm>
            <a:custGeom>
              <a:avLst/>
              <a:gdLst>
                <a:gd name="connsiteX0" fmla="*/ 21114 w 23749"/>
                <a:gd name="connsiteY0" fmla="*/ 678 h 45297"/>
                <a:gd name="connsiteX1" fmla="*/ 9764 w 23749"/>
                <a:gd name="connsiteY1" fmla="*/ 23173 h 45297"/>
                <a:gd name="connsiteX2" fmla="*/ 25 w 23749"/>
                <a:gd name="connsiteY2" fmla="*/ 43541 h 45297"/>
                <a:gd name="connsiteX3" fmla="*/ 2460 w 23749"/>
                <a:gd name="connsiteY3" fmla="*/ 44912 h 45297"/>
                <a:gd name="connsiteX4" fmla="*/ 14427 w 23749"/>
                <a:gd name="connsiteY4" fmla="*/ 25779 h 45297"/>
                <a:gd name="connsiteX5" fmla="*/ 23686 w 23749"/>
                <a:gd name="connsiteY5" fmla="*/ 1707 h 45297"/>
                <a:gd name="connsiteX6" fmla="*/ 21114 w 23749"/>
                <a:gd name="connsiteY6" fmla="*/ 678 h 4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49" h="45297">
                  <a:moveTo>
                    <a:pt x="21114" y="678"/>
                  </a:moveTo>
                  <a:cubicBezTo>
                    <a:pt x="17513" y="8257"/>
                    <a:pt x="13673" y="15732"/>
                    <a:pt x="9764" y="23173"/>
                  </a:cubicBezTo>
                  <a:cubicBezTo>
                    <a:pt x="6369" y="29653"/>
                    <a:pt x="1260" y="36340"/>
                    <a:pt x="25" y="43541"/>
                  </a:cubicBezTo>
                  <a:cubicBezTo>
                    <a:pt x="-215" y="44981"/>
                    <a:pt x="1294" y="45838"/>
                    <a:pt x="2460" y="44912"/>
                  </a:cubicBezTo>
                  <a:cubicBezTo>
                    <a:pt x="8324" y="40215"/>
                    <a:pt x="11170" y="32328"/>
                    <a:pt x="14427" y="25779"/>
                  </a:cubicBezTo>
                  <a:cubicBezTo>
                    <a:pt x="18268" y="18063"/>
                    <a:pt x="21080" y="9868"/>
                    <a:pt x="23686" y="1707"/>
                  </a:cubicBezTo>
                  <a:cubicBezTo>
                    <a:pt x="24166" y="267"/>
                    <a:pt x="21800" y="-727"/>
                    <a:pt x="21114" y="678"/>
                  </a:cubicBezTo>
                  <a:close/>
                </a:path>
              </a:pathLst>
            </a:custGeom>
            <a:solidFill>
              <a:srgbClr val="1A1A1A"/>
            </a:solidFill>
            <a:ln w="3429"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943725A8-0433-A792-8246-CDD0AE5E3125}"/>
                </a:ext>
              </a:extLst>
            </p:cNvPr>
            <p:cNvSpPr/>
            <p:nvPr/>
          </p:nvSpPr>
          <p:spPr>
            <a:xfrm>
              <a:off x="6535250" y="1051440"/>
              <a:ext cx="24244" cy="49380"/>
            </a:xfrm>
            <a:custGeom>
              <a:avLst/>
              <a:gdLst>
                <a:gd name="connsiteX0" fmla="*/ 24158 w 24244"/>
                <a:gd name="connsiteY0" fmla="*/ 2356 h 49380"/>
                <a:gd name="connsiteX1" fmla="*/ 20284 w 24244"/>
                <a:gd name="connsiteY1" fmla="*/ 1327 h 49380"/>
                <a:gd name="connsiteX2" fmla="*/ 190 w 24244"/>
                <a:gd name="connsiteY2" fmla="*/ 45904 h 49380"/>
                <a:gd name="connsiteX3" fmla="*/ 5505 w 24244"/>
                <a:gd name="connsiteY3" fmla="*/ 48064 h 49380"/>
                <a:gd name="connsiteX4" fmla="*/ 5539 w 24244"/>
                <a:gd name="connsiteY4" fmla="*/ 48098 h 49380"/>
                <a:gd name="connsiteX5" fmla="*/ 24158 w 24244"/>
                <a:gd name="connsiteY5" fmla="*/ 2356 h 4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44" h="49380">
                  <a:moveTo>
                    <a:pt x="24158" y="2356"/>
                  </a:moveTo>
                  <a:cubicBezTo>
                    <a:pt x="24844" y="-113"/>
                    <a:pt x="21244" y="-936"/>
                    <a:pt x="20284" y="1327"/>
                  </a:cubicBezTo>
                  <a:cubicBezTo>
                    <a:pt x="14077" y="16380"/>
                    <a:pt x="6156" y="30816"/>
                    <a:pt x="190" y="45904"/>
                  </a:cubicBezTo>
                  <a:cubicBezTo>
                    <a:pt x="-1045" y="49059"/>
                    <a:pt x="4099" y="50704"/>
                    <a:pt x="5505" y="48064"/>
                  </a:cubicBezTo>
                  <a:lnTo>
                    <a:pt x="5539" y="48098"/>
                  </a:lnTo>
                  <a:cubicBezTo>
                    <a:pt x="14386" y="34451"/>
                    <a:pt x="19769" y="17786"/>
                    <a:pt x="24158" y="2356"/>
                  </a:cubicBezTo>
                  <a:close/>
                </a:path>
              </a:pathLst>
            </a:custGeom>
            <a:solidFill>
              <a:srgbClr val="1A1A1A"/>
            </a:solidFill>
            <a:ln w="3429"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EEFA2469-0635-7386-9C79-053B538C894B}"/>
                </a:ext>
              </a:extLst>
            </p:cNvPr>
            <p:cNvSpPr/>
            <p:nvPr/>
          </p:nvSpPr>
          <p:spPr>
            <a:xfrm>
              <a:off x="6543600" y="1059258"/>
              <a:ext cx="21134" cy="45682"/>
            </a:xfrm>
            <a:custGeom>
              <a:avLst/>
              <a:gdLst>
                <a:gd name="connsiteX0" fmla="*/ 18928 w 21134"/>
                <a:gd name="connsiteY0" fmla="*/ 538 h 45682"/>
                <a:gd name="connsiteX1" fmla="*/ 9498 w 21134"/>
                <a:gd name="connsiteY1" fmla="*/ 20495 h 45682"/>
                <a:gd name="connsiteX2" fmla="*/ 34 w 21134"/>
                <a:gd name="connsiteY2" fmla="*/ 43092 h 45682"/>
                <a:gd name="connsiteX3" fmla="*/ 3463 w 21134"/>
                <a:gd name="connsiteY3" fmla="*/ 45047 h 45682"/>
                <a:gd name="connsiteX4" fmla="*/ 14025 w 21134"/>
                <a:gd name="connsiteY4" fmla="*/ 24884 h 45682"/>
                <a:gd name="connsiteX5" fmla="*/ 21123 w 21134"/>
                <a:gd name="connsiteY5" fmla="*/ 1156 h 45682"/>
                <a:gd name="connsiteX6" fmla="*/ 18928 w 21134"/>
                <a:gd name="connsiteY6" fmla="*/ 538 h 45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34" h="45682">
                  <a:moveTo>
                    <a:pt x="18928" y="538"/>
                  </a:moveTo>
                  <a:cubicBezTo>
                    <a:pt x="14916" y="6676"/>
                    <a:pt x="12345" y="13774"/>
                    <a:pt x="9498" y="20495"/>
                  </a:cubicBezTo>
                  <a:cubicBezTo>
                    <a:pt x="6378" y="27833"/>
                    <a:pt x="1577" y="35274"/>
                    <a:pt x="34" y="43092"/>
                  </a:cubicBezTo>
                  <a:cubicBezTo>
                    <a:pt x="-308" y="44910"/>
                    <a:pt x="1989" y="46658"/>
                    <a:pt x="3463" y="45047"/>
                  </a:cubicBezTo>
                  <a:cubicBezTo>
                    <a:pt x="8607" y="39423"/>
                    <a:pt x="11076" y="31742"/>
                    <a:pt x="14025" y="24884"/>
                  </a:cubicBezTo>
                  <a:cubicBezTo>
                    <a:pt x="17282" y="17306"/>
                    <a:pt x="20437" y="9351"/>
                    <a:pt x="21123" y="1156"/>
                  </a:cubicBezTo>
                  <a:cubicBezTo>
                    <a:pt x="21294" y="-79"/>
                    <a:pt x="19545" y="-388"/>
                    <a:pt x="18928" y="538"/>
                  </a:cubicBezTo>
                  <a:close/>
                </a:path>
              </a:pathLst>
            </a:custGeom>
            <a:solidFill>
              <a:srgbClr val="1A1A1A"/>
            </a:solidFill>
            <a:ln w="3429"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E7645F5D-0F74-B9B7-318E-E942950FF895}"/>
                </a:ext>
              </a:extLst>
            </p:cNvPr>
            <p:cNvSpPr/>
            <p:nvPr/>
          </p:nvSpPr>
          <p:spPr>
            <a:xfrm>
              <a:off x="6553278" y="1057811"/>
              <a:ext cx="22276" cy="49154"/>
            </a:xfrm>
            <a:custGeom>
              <a:avLst/>
              <a:gdLst>
                <a:gd name="connsiteX0" fmla="*/ 22211 w 22276"/>
                <a:gd name="connsiteY0" fmla="*/ 2362 h 49154"/>
                <a:gd name="connsiteX1" fmla="*/ 18714 w 22276"/>
                <a:gd name="connsiteY1" fmla="*/ 922 h 49154"/>
                <a:gd name="connsiteX2" fmla="*/ 129 w 22276"/>
                <a:gd name="connsiteY2" fmla="*/ 45396 h 49154"/>
                <a:gd name="connsiteX3" fmla="*/ 5890 w 22276"/>
                <a:gd name="connsiteY3" fmla="*/ 47694 h 49154"/>
                <a:gd name="connsiteX4" fmla="*/ 5958 w 22276"/>
                <a:gd name="connsiteY4" fmla="*/ 47797 h 49154"/>
                <a:gd name="connsiteX5" fmla="*/ 22211 w 22276"/>
                <a:gd name="connsiteY5" fmla="*/ 2362 h 4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76" h="49154">
                  <a:moveTo>
                    <a:pt x="22211" y="2362"/>
                  </a:moveTo>
                  <a:cubicBezTo>
                    <a:pt x="22760" y="374"/>
                    <a:pt x="19674" y="-998"/>
                    <a:pt x="18714" y="922"/>
                  </a:cubicBezTo>
                  <a:cubicBezTo>
                    <a:pt x="11650" y="15015"/>
                    <a:pt x="4312" y="30240"/>
                    <a:pt x="129" y="45396"/>
                  </a:cubicBezTo>
                  <a:cubicBezTo>
                    <a:pt x="-866" y="48997"/>
                    <a:pt x="4175" y="50506"/>
                    <a:pt x="5890" y="47694"/>
                  </a:cubicBezTo>
                  <a:cubicBezTo>
                    <a:pt x="5924" y="47728"/>
                    <a:pt x="5924" y="47762"/>
                    <a:pt x="5958" y="47797"/>
                  </a:cubicBezTo>
                  <a:cubicBezTo>
                    <a:pt x="13090" y="33635"/>
                    <a:pt x="17960" y="17519"/>
                    <a:pt x="22211" y="2362"/>
                  </a:cubicBezTo>
                  <a:close/>
                </a:path>
              </a:pathLst>
            </a:custGeom>
            <a:solidFill>
              <a:srgbClr val="1A1A1A"/>
            </a:solidFill>
            <a:ln w="3429"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B2F6FACA-7C78-6746-540B-8338FB732227}"/>
                </a:ext>
              </a:extLst>
            </p:cNvPr>
            <p:cNvSpPr/>
            <p:nvPr/>
          </p:nvSpPr>
          <p:spPr>
            <a:xfrm>
              <a:off x="6559543" y="1065299"/>
              <a:ext cx="23507" cy="46742"/>
            </a:xfrm>
            <a:custGeom>
              <a:avLst/>
              <a:gdLst>
                <a:gd name="connsiteX0" fmla="*/ 21330 w 23507"/>
                <a:gd name="connsiteY0" fmla="*/ 327 h 46742"/>
                <a:gd name="connsiteX1" fmla="*/ 10015 w 23507"/>
                <a:gd name="connsiteY1" fmla="*/ 20798 h 46742"/>
                <a:gd name="connsiteX2" fmla="*/ 242 w 23507"/>
                <a:gd name="connsiteY2" fmla="*/ 42778 h 46742"/>
                <a:gd name="connsiteX3" fmla="*/ 6380 w 23507"/>
                <a:gd name="connsiteY3" fmla="*/ 45246 h 46742"/>
                <a:gd name="connsiteX4" fmla="*/ 6483 w 23507"/>
                <a:gd name="connsiteY4" fmla="*/ 45315 h 46742"/>
                <a:gd name="connsiteX5" fmla="*/ 16050 w 23507"/>
                <a:gd name="connsiteY5" fmla="*/ 23267 h 46742"/>
                <a:gd name="connsiteX6" fmla="*/ 23456 w 23507"/>
                <a:gd name="connsiteY6" fmla="*/ 1184 h 46742"/>
                <a:gd name="connsiteX7" fmla="*/ 21330 w 23507"/>
                <a:gd name="connsiteY7" fmla="*/ 327 h 4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7" h="46742">
                  <a:moveTo>
                    <a:pt x="21330" y="327"/>
                  </a:moveTo>
                  <a:cubicBezTo>
                    <a:pt x="15364" y="5059"/>
                    <a:pt x="13067" y="14077"/>
                    <a:pt x="10015" y="20798"/>
                  </a:cubicBezTo>
                  <a:cubicBezTo>
                    <a:pt x="6723" y="28101"/>
                    <a:pt x="3260" y="35371"/>
                    <a:pt x="242" y="42778"/>
                  </a:cubicBezTo>
                  <a:cubicBezTo>
                    <a:pt x="-1232" y="46412"/>
                    <a:pt x="4426" y="48230"/>
                    <a:pt x="6380" y="45246"/>
                  </a:cubicBezTo>
                  <a:lnTo>
                    <a:pt x="6483" y="45315"/>
                  </a:lnTo>
                  <a:cubicBezTo>
                    <a:pt x="9912" y="38046"/>
                    <a:pt x="12895" y="30639"/>
                    <a:pt x="16050" y="23267"/>
                  </a:cubicBezTo>
                  <a:cubicBezTo>
                    <a:pt x="18964" y="16477"/>
                    <a:pt x="24074" y="8625"/>
                    <a:pt x="23456" y="1184"/>
                  </a:cubicBezTo>
                  <a:cubicBezTo>
                    <a:pt x="23422" y="87"/>
                    <a:pt x="22222" y="-359"/>
                    <a:pt x="21330" y="327"/>
                  </a:cubicBezTo>
                  <a:close/>
                </a:path>
              </a:pathLst>
            </a:custGeom>
            <a:solidFill>
              <a:srgbClr val="1A1A1A"/>
            </a:solidFill>
            <a:ln w="3429"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FAFAB30A-10BC-727E-B5C3-A16E1E2060E2}"/>
                </a:ext>
              </a:extLst>
            </p:cNvPr>
            <p:cNvSpPr/>
            <p:nvPr/>
          </p:nvSpPr>
          <p:spPr>
            <a:xfrm>
              <a:off x="6572943" y="1066830"/>
              <a:ext cx="21511" cy="46992"/>
            </a:xfrm>
            <a:custGeom>
              <a:avLst/>
              <a:gdLst>
                <a:gd name="connsiteX0" fmla="*/ 21475 w 21511"/>
                <a:gd name="connsiteY0" fmla="*/ 2396 h 46992"/>
                <a:gd name="connsiteX1" fmla="*/ 17875 w 21511"/>
                <a:gd name="connsiteY1" fmla="*/ 921 h 46992"/>
                <a:gd name="connsiteX2" fmla="*/ 16366 w 21511"/>
                <a:gd name="connsiteY2" fmla="*/ 3184 h 46992"/>
                <a:gd name="connsiteX3" fmla="*/ 16469 w 21511"/>
                <a:gd name="connsiteY3" fmla="*/ 3836 h 46992"/>
                <a:gd name="connsiteX4" fmla="*/ 216 w 21511"/>
                <a:gd name="connsiteY4" fmla="*/ 42961 h 46992"/>
                <a:gd name="connsiteX5" fmla="*/ 6456 w 21511"/>
                <a:gd name="connsiteY5" fmla="*/ 45498 h 46992"/>
                <a:gd name="connsiteX6" fmla="*/ 6491 w 21511"/>
                <a:gd name="connsiteY6" fmla="*/ 45533 h 46992"/>
                <a:gd name="connsiteX7" fmla="*/ 21475 w 21511"/>
                <a:gd name="connsiteY7" fmla="*/ 2396 h 4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11" h="46992">
                  <a:moveTo>
                    <a:pt x="21475" y="2396"/>
                  </a:moveTo>
                  <a:cubicBezTo>
                    <a:pt x="21853" y="304"/>
                    <a:pt x="19144" y="-965"/>
                    <a:pt x="17875" y="921"/>
                  </a:cubicBezTo>
                  <a:cubicBezTo>
                    <a:pt x="17361" y="1676"/>
                    <a:pt x="16846" y="2430"/>
                    <a:pt x="16366" y="3184"/>
                  </a:cubicBezTo>
                  <a:cubicBezTo>
                    <a:pt x="16229" y="3390"/>
                    <a:pt x="16298" y="3630"/>
                    <a:pt x="16469" y="3836"/>
                  </a:cubicBezTo>
                  <a:cubicBezTo>
                    <a:pt x="10125" y="16318"/>
                    <a:pt x="5119" y="29965"/>
                    <a:pt x="216" y="42961"/>
                  </a:cubicBezTo>
                  <a:cubicBezTo>
                    <a:pt x="-1190" y="46733"/>
                    <a:pt x="4673" y="48447"/>
                    <a:pt x="6456" y="45498"/>
                  </a:cubicBezTo>
                  <a:cubicBezTo>
                    <a:pt x="6456" y="45498"/>
                    <a:pt x="6456" y="45533"/>
                    <a:pt x="6491" y="45533"/>
                  </a:cubicBezTo>
                  <a:cubicBezTo>
                    <a:pt x="12800" y="32057"/>
                    <a:pt x="18972" y="17003"/>
                    <a:pt x="21475" y="2396"/>
                  </a:cubicBezTo>
                  <a:close/>
                </a:path>
              </a:pathLst>
            </a:custGeom>
            <a:solidFill>
              <a:srgbClr val="1A1A1A"/>
            </a:solidFill>
            <a:ln w="3429"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878502D0-432E-69DD-FA30-624BCCD1A7B1}"/>
                </a:ext>
              </a:extLst>
            </p:cNvPr>
            <p:cNvSpPr/>
            <p:nvPr/>
          </p:nvSpPr>
          <p:spPr>
            <a:xfrm>
              <a:off x="6421344" y="1103100"/>
              <a:ext cx="27065" cy="45907"/>
            </a:xfrm>
            <a:custGeom>
              <a:avLst/>
              <a:gdLst>
                <a:gd name="connsiteX0" fmla="*/ 25181 w 27065"/>
                <a:gd name="connsiteY0" fmla="*/ 485 h 45907"/>
                <a:gd name="connsiteX1" fmla="*/ 10848 w 27065"/>
                <a:gd name="connsiteY1" fmla="*/ 23116 h 45907"/>
                <a:gd name="connsiteX2" fmla="*/ 12 w 27065"/>
                <a:gd name="connsiteY2" fmla="*/ 44650 h 45907"/>
                <a:gd name="connsiteX3" fmla="*/ 2344 w 27065"/>
                <a:gd name="connsiteY3" fmla="*/ 45576 h 45907"/>
                <a:gd name="connsiteX4" fmla="*/ 14962 w 27065"/>
                <a:gd name="connsiteY4" fmla="*/ 25413 h 45907"/>
                <a:gd name="connsiteX5" fmla="*/ 26930 w 27065"/>
                <a:gd name="connsiteY5" fmla="*/ 1445 h 45907"/>
                <a:gd name="connsiteX6" fmla="*/ 25181 w 27065"/>
                <a:gd name="connsiteY6" fmla="*/ 485 h 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65" h="45907">
                  <a:moveTo>
                    <a:pt x="25181" y="485"/>
                  </a:moveTo>
                  <a:cubicBezTo>
                    <a:pt x="20346" y="7994"/>
                    <a:pt x="15511" y="15504"/>
                    <a:pt x="10848" y="23116"/>
                  </a:cubicBezTo>
                  <a:cubicBezTo>
                    <a:pt x="6801" y="29734"/>
                    <a:pt x="1041" y="36969"/>
                    <a:pt x="12" y="44650"/>
                  </a:cubicBezTo>
                  <a:cubicBezTo>
                    <a:pt x="-160" y="45919"/>
                    <a:pt x="1555" y="46227"/>
                    <a:pt x="2344" y="45576"/>
                  </a:cubicBezTo>
                  <a:cubicBezTo>
                    <a:pt x="8344" y="40707"/>
                    <a:pt x="11328" y="32066"/>
                    <a:pt x="14962" y="25413"/>
                  </a:cubicBezTo>
                  <a:cubicBezTo>
                    <a:pt x="19249" y="17561"/>
                    <a:pt x="22986" y="9469"/>
                    <a:pt x="26930" y="1445"/>
                  </a:cubicBezTo>
                  <a:cubicBezTo>
                    <a:pt x="27547" y="347"/>
                    <a:pt x="25901" y="-613"/>
                    <a:pt x="25181" y="485"/>
                  </a:cubicBezTo>
                  <a:close/>
                </a:path>
              </a:pathLst>
            </a:custGeom>
            <a:solidFill>
              <a:srgbClr val="1A1A1A"/>
            </a:solidFill>
            <a:ln w="3429"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ED2CF48A-9CA1-986A-14D0-602D70B12E3B}"/>
                </a:ext>
              </a:extLst>
            </p:cNvPr>
            <p:cNvSpPr/>
            <p:nvPr/>
          </p:nvSpPr>
          <p:spPr>
            <a:xfrm>
              <a:off x="6432291" y="1108883"/>
              <a:ext cx="23449" cy="42688"/>
            </a:xfrm>
            <a:custGeom>
              <a:avLst/>
              <a:gdLst>
                <a:gd name="connsiteX0" fmla="*/ 21675 w 23449"/>
                <a:gd name="connsiteY0" fmla="*/ 394 h 42688"/>
                <a:gd name="connsiteX1" fmla="*/ 8953 w 23449"/>
                <a:gd name="connsiteY1" fmla="*/ 21243 h 42688"/>
                <a:gd name="connsiteX2" fmla="*/ 4 w 23449"/>
                <a:gd name="connsiteY2" fmla="*/ 41439 h 42688"/>
                <a:gd name="connsiteX3" fmla="*/ 1890 w 23449"/>
                <a:gd name="connsiteY3" fmla="*/ 42502 h 42688"/>
                <a:gd name="connsiteX4" fmla="*/ 13377 w 23449"/>
                <a:gd name="connsiteY4" fmla="*/ 23746 h 42688"/>
                <a:gd name="connsiteX5" fmla="*/ 23389 w 23449"/>
                <a:gd name="connsiteY5" fmla="*/ 1080 h 42688"/>
                <a:gd name="connsiteX6" fmla="*/ 21675 w 23449"/>
                <a:gd name="connsiteY6" fmla="*/ 394 h 4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49" h="42688">
                  <a:moveTo>
                    <a:pt x="21675" y="394"/>
                  </a:moveTo>
                  <a:cubicBezTo>
                    <a:pt x="16874" y="7012"/>
                    <a:pt x="12862" y="14110"/>
                    <a:pt x="8953" y="21243"/>
                  </a:cubicBezTo>
                  <a:cubicBezTo>
                    <a:pt x="5593" y="27380"/>
                    <a:pt x="-168" y="34307"/>
                    <a:pt x="4" y="41439"/>
                  </a:cubicBezTo>
                  <a:cubicBezTo>
                    <a:pt x="38" y="42297"/>
                    <a:pt x="1101" y="43051"/>
                    <a:pt x="1890" y="42502"/>
                  </a:cubicBezTo>
                  <a:cubicBezTo>
                    <a:pt x="7925" y="38388"/>
                    <a:pt x="10256" y="30021"/>
                    <a:pt x="13377" y="23746"/>
                  </a:cubicBezTo>
                  <a:cubicBezTo>
                    <a:pt x="17080" y="16339"/>
                    <a:pt x="20681" y="8864"/>
                    <a:pt x="23389" y="1080"/>
                  </a:cubicBezTo>
                  <a:cubicBezTo>
                    <a:pt x="23767" y="86"/>
                    <a:pt x="22258" y="-394"/>
                    <a:pt x="21675" y="394"/>
                  </a:cubicBezTo>
                  <a:close/>
                </a:path>
              </a:pathLst>
            </a:custGeom>
            <a:solidFill>
              <a:srgbClr val="1A1A1A"/>
            </a:solidFill>
            <a:ln w="3429"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0378F017-6333-1157-7B9E-2885D582B719}"/>
                </a:ext>
              </a:extLst>
            </p:cNvPr>
            <p:cNvSpPr/>
            <p:nvPr/>
          </p:nvSpPr>
          <p:spPr>
            <a:xfrm>
              <a:off x="6435564" y="1110530"/>
              <a:ext cx="27713" cy="46898"/>
            </a:xfrm>
            <a:custGeom>
              <a:avLst/>
              <a:gdLst>
                <a:gd name="connsiteX0" fmla="*/ 24883 w 27713"/>
                <a:gd name="connsiteY0" fmla="*/ 667 h 46898"/>
                <a:gd name="connsiteX1" fmla="*/ 11304 w 27713"/>
                <a:gd name="connsiteY1" fmla="*/ 23504 h 46898"/>
                <a:gd name="connsiteX2" fmla="*/ 57 w 27713"/>
                <a:gd name="connsiteY2" fmla="*/ 44490 h 46898"/>
                <a:gd name="connsiteX3" fmla="*/ 3417 w 27713"/>
                <a:gd name="connsiteY3" fmla="*/ 46375 h 46898"/>
                <a:gd name="connsiteX4" fmla="*/ 16345 w 27713"/>
                <a:gd name="connsiteY4" fmla="*/ 26350 h 46898"/>
                <a:gd name="connsiteX5" fmla="*/ 27626 w 27713"/>
                <a:gd name="connsiteY5" fmla="*/ 1798 h 46898"/>
                <a:gd name="connsiteX6" fmla="*/ 24883 w 27713"/>
                <a:gd name="connsiteY6" fmla="*/ 667 h 4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3" h="46898">
                  <a:moveTo>
                    <a:pt x="24883" y="667"/>
                  </a:moveTo>
                  <a:cubicBezTo>
                    <a:pt x="20288" y="8245"/>
                    <a:pt x="15693" y="15789"/>
                    <a:pt x="11304" y="23504"/>
                  </a:cubicBezTo>
                  <a:cubicBezTo>
                    <a:pt x="7464" y="30225"/>
                    <a:pt x="1737" y="36946"/>
                    <a:pt x="57" y="44490"/>
                  </a:cubicBezTo>
                  <a:cubicBezTo>
                    <a:pt x="-389" y="46444"/>
                    <a:pt x="1875" y="47644"/>
                    <a:pt x="3417" y="46375"/>
                  </a:cubicBezTo>
                  <a:cubicBezTo>
                    <a:pt x="9453" y="41369"/>
                    <a:pt x="12641" y="33105"/>
                    <a:pt x="16345" y="26350"/>
                  </a:cubicBezTo>
                  <a:cubicBezTo>
                    <a:pt x="20700" y="18395"/>
                    <a:pt x="24300" y="10200"/>
                    <a:pt x="27626" y="1798"/>
                  </a:cubicBezTo>
                  <a:cubicBezTo>
                    <a:pt x="28209" y="221"/>
                    <a:pt x="25706" y="-705"/>
                    <a:pt x="24883" y="667"/>
                  </a:cubicBezTo>
                  <a:close/>
                </a:path>
              </a:pathLst>
            </a:custGeom>
            <a:solidFill>
              <a:srgbClr val="1A1A1A"/>
            </a:solidFill>
            <a:ln w="3429"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A4AA7537-26C3-AC11-0C91-C9AF356EA57A}"/>
                </a:ext>
              </a:extLst>
            </p:cNvPr>
            <p:cNvSpPr/>
            <p:nvPr/>
          </p:nvSpPr>
          <p:spPr>
            <a:xfrm>
              <a:off x="6450880" y="1114121"/>
              <a:ext cx="20750" cy="47188"/>
            </a:xfrm>
            <a:custGeom>
              <a:avLst/>
              <a:gdLst>
                <a:gd name="connsiteX0" fmla="*/ 17934 w 20750"/>
                <a:gd name="connsiteY0" fmla="*/ 951 h 47188"/>
                <a:gd name="connsiteX1" fmla="*/ 7373 w 20750"/>
                <a:gd name="connsiteY1" fmla="*/ 25537 h 47188"/>
                <a:gd name="connsiteX2" fmla="*/ 0 w 20750"/>
                <a:gd name="connsiteY2" fmla="*/ 45700 h 47188"/>
                <a:gd name="connsiteX3" fmla="*/ 2675 w 20750"/>
                <a:gd name="connsiteY3" fmla="*/ 46763 h 47188"/>
                <a:gd name="connsiteX4" fmla="*/ 12654 w 20750"/>
                <a:gd name="connsiteY4" fmla="*/ 27663 h 47188"/>
                <a:gd name="connsiteX5" fmla="*/ 20677 w 20750"/>
                <a:gd name="connsiteY5" fmla="*/ 1671 h 47188"/>
                <a:gd name="connsiteX6" fmla="*/ 17934 w 20750"/>
                <a:gd name="connsiteY6" fmla="*/ 951 h 4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0" h="47188">
                  <a:moveTo>
                    <a:pt x="17934" y="951"/>
                  </a:moveTo>
                  <a:cubicBezTo>
                    <a:pt x="14814" y="9284"/>
                    <a:pt x="10939" y="17376"/>
                    <a:pt x="7373" y="25537"/>
                  </a:cubicBezTo>
                  <a:cubicBezTo>
                    <a:pt x="4561" y="31949"/>
                    <a:pt x="172" y="38636"/>
                    <a:pt x="0" y="45700"/>
                  </a:cubicBezTo>
                  <a:cubicBezTo>
                    <a:pt x="-34" y="47071"/>
                    <a:pt x="1715" y="47654"/>
                    <a:pt x="2675" y="46763"/>
                  </a:cubicBezTo>
                  <a:cubicBezTo>
                    <a:pt x="8127" y="41928"/>
                    <a:pt x="10047" y="34213"/>
                    <a:pt x="12654" y="27663"/>
                  </a:cubicBezTo>
                  <a:cubicBezTo>
                    <a:pt x="16014" y="19194"/>
                    <a:pt x="18140" y="10381"/>
                    <a:pt x="20677" y="1671"/>
                  </a:cubicBezTo>
                  <a:cubicBezTo>
                    <a:pt x="21226" y="-43"/>
                    <a:pt x="18551" y="-695"/>
                    <a:pt x="17934" y="951"/>
                  </a:cubicBezTo>
                  <a:close/>
                </a:path>
              </a:pathLst>
            </a:custGeom>
            <a:solidFill>
              <a:srgbClr val="1A1A1A"/>
            </a:solidFill>
            <a:ln w="3429"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47D5C5E6-4F2E-6838-EE68-7CB0C50E3CD5}"/>
                </a:ext>
              </a:extLst>
            </p:cNvPr>
            <p:cNvSpPr/>
            <p:nvPr/>
          </p:nvSpPr>
          <p:spPr>
            <a:xfrm>
              <a:off x="6453722" y="1116400"/>
              <a:ext cx="28786" cy="52678"/>
            </a:xfrm>
            <a:custGeom>
              <a:avLst/>
              <a:gdLst>
                <a:gd name="connsiteX0" fmla="*/ 4462 w 28786"/>
                <a:gd name="connsiteY0" fmla="*/ 51650 h 52678"/>
                <a:gd name="connsiteX1" fmla="*/ 28671 w 28786"/>
                <a:gd name="connsiteY1" fmla="*/ 2443 h 52678"/>
                <a:gd name="connsiteX2" fmla="*/ 25002 w 28786"/>
                <a:gd name="connsiteY2" fmla="*/ 935 h 52678"/>
                <a:gd name="connsiteX3" fmla="*/ 11697 w 28786"/>
                <a:gd name="connsiteY3" fmla="*/ 26584 h 52678"/>
                <a:gd name="connsiteX4" fmla="*/ 107 w 28786"/>
                <a:gd name="connsiteY4" fmla="*/ 49867 h 52678"/>
                <a:gd name="connsiteX5" fmla="*/ 4051 w 28786"/>
                <a:gd name="connsiteY5" fmla="*/ 52061 h 52678"/>
                <a:gd name="connsiteX6" fmla="*/ 4085 w 28786"/>
                <a:gd name="connsiteY6" fmla="*/ 52095 h 52678"/>
                <a:gd name="connsiteX7" fmla="*/ 4462 w 28786"/>
                <a:gd name="connsiteY7" fmla="*/ 51650 h 52678"/>
                <a:gd name="connsiteX8" fmla="*/ 4462 w 28786"/>
                <a:gd name="connsiteY8" fmla="*/ 51650 h 52678"/>
                <a:gd name="connsiteX9" fmla="*/ 4462 w 28786"/>
                <a:gd name="connsiteY9" fmla="*/ 51650 h 5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 h="52678">
                  <a:moveTo>
                    <a:pt x="4462" y="51650"/>
                  </a:moveTo>
                  <a:cubicBezTo>
                    <a:pt x="16052" y="38277"/>
                    <a:pt x="22601" y="18697"/>
                    <a:pt x="28671" y="2443"/>
                  </a:cubicBezTo>
                  <a:cubicBezTo>
                    <a:pt x="29459" y="386"/>
                    <a:pt x="25996" y="-1020"/>
                    <a:pt x="25002" y="935"/>
                  </a:cubicBezTo>
                  <a:cubicBezTo>
                    <a:pt x="20647" y="9507"/>
                    <a:pt x="16121" y="18045"/>
                    <a:pt x="11697" y="26584"/>
                  </a:cubicBezTo>
                  <a:cubicBezTo>
                    <a:pt x="7754" y="34230"/>
                    <a:pt x="2679" y="41637"/>
                    <a:pt x="107" y="49867"/>
                  </a:cubicBezTo>
                  <a:cubicBezTo>
                    <a:pt x="-613" y="52198"/>
                    <a:pt x="2473" y="53536"/>
                    <a:pt x="4051" y="52061"/>
                  </a:cubicBezTo>
                  <a:lnTo>
                    <a:pt x="4085" y="52095"/>
                  </a:lnTo>
                  <a:cubicBezTo>
                    <a:pt x="4188" y="51993"/>
                    <a:pt x="4291" y="51821"/>
                    <a:pt x="4462" y="51650"/>
                  </a:cubicBezTo>
                  <a:cubicBezTo>
                    <a:pt x="4428" y="51684"/>
                    <a:pt x="4428" y="51684"/>
                    <a:pt x="4462" y="51650"/>
                  </a:cubicBezTo>
                  <a:cubicBezTo>
                    <a:pt x="4428" y="51650"/>
                    <a:pt x="4428" y="51650"/>
                    <a:pt x="4462" y="51650"/>
                  </a:cubicBezTo>
                  <a:close/>
                </a:path>
              </a:pathLst>
            </a:custGeom>
            <a:solidFill>
              <a:srgbClr val="1A1A1A"/>
            </a:solidFill>
            <a:ln w="3429"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7F8C12BD-D2B7-CA51-5E38-07880014427D}"/>
                </a:ext>
              </a:extLst>
            </p:cNvPr>
            <p:cNvSpPr/>
            <p:nvPr/>
          </p:nvSpPr>
          <p:spPr>
            <a:xfrm>
              <a:off x="6463974" y="1124822"/>
              <a:ext cx="27906" cy="53471"/>
            </a:xfrm>
            <a:custGeom>
              <a:avLst/>
              <a:gdLst>
                <a:gd name="connsiteX0" fmla="*/ 24488 w 27906"/>
                <a:gd name="connsiteY0" fmla="*/ 812 h 53471"/>
                <a:gd name="connsiteX1" fmla="*/ 142 w 27906"/>
                <a:gd name="connsiteY1" fmla="*/ 50121 h 53471"/>
                <a:gd name="connsiteX2" fmla="*/ 5663 w 27906"/>
                <a:gd name="connsiteY2" fmla="*/ 51595 h 53471"/>
                <a:gd name="connsiteX3" fmla="*/ 5834 w 27906"/>
                <a:gd name="connsiteY3" fmla="*/ 49881 h 53471"/>
                <a:gd name="connsiteX4" fmla="*/ 5217 w 27906"/>
                <a:gd name="connsiteY4" fmla="*/ 48783 h 53471"/>
                <a:gd name="connsiteX5" fmla="*/ 7343 w 27906"/>
                <a:gd name="connsiteY5" fmla="*/ 48921 h 53471"/>
                <a:gd name="connsiteX6" fmla="*/ 10498 w 27906"/>
                <a:gd name="connsiteY6" fmla="*/ 41823 h 53471"/>
                <a:gd name="connsiteX7" fmla="*/ 16875 w 27906"/>
                <a:gd name="connsiteY7" fmla="*/ 27661 h 53471"/>
                <a:gd name="connsiteX8" fmla="*/ 27780 w 27906"/>
                <a:gd name="connsiteY8" fmla="*/ 2149 h 53471"/>
                <a:gd name="connsiteX9" fmla="*/ 24488 w 27906"/>
                <a:gd name="connsiteY9" fmla="*/ 812 h 53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06" h="53471">
                  <a:moveTo>
                    <a:pt x="24488" y="812"/>
                  </a:moveTo>
                  <a:cubicBezTo>
                    <a:pt x="15470" y="16448"/>
                    <a:pt x="5388" y="32873"/>
                    <a:pt x="142" y="50121"/>
                  </a:cubicBezTo>
                  <a:cubicBezTo>
                    <a:pt x="-921" y="53653"/>
                    <a:pt x="4291" y="54784"/>
                    <a:pt x="5663" y="51595"/>
                  </a:cubicBezTo>
                  <a:cubicBezTo>
                    <a:pt x="5903" y="51012"/>
                    <a:pt x="5868" y="50532"/>
                    <a:pt x="5834" y="49881"/>
                  </a:cubicBezTo>
                  <a:cubicBezTo>
                    <a:pt x="5800" y="49435"/>
                    <a:pt x="5560" y="49058"/>
                    <a:pt x="5217" y="48783"/>
                  </a:cubicBezTo>
                  <a:cubicBezTo>
                    <a:pt x="5937" y="48818"/>
                    <a:pt x="6657" y="48886"/>
                    <a:pt x="7343" y="48921"/>
                  </a:cubicBezTo>
                  <a:cubicBezTo>
                    <a:pt x="8440" y="46589"/>
                    <a:pt x="9503" y="44223"/>
                    <a:pt x="10498" y="41823"/>
                  </a:cubicBezTo>
                  <a:cubicBezTo>
                    <a:pt x="12589" y="37091"/>
                    <a:pt x="14715" y="32359"/>
                    <a:pt x="16875" y="27661"/>
                  </a:cubicBezTo>
                  <a:cubicBezTo>
                    <a:pt x="20716" y="19225"/>
                    <a:pt x="24145" y="10653"/>
                    <a:pt x="27780" y="2149"/>
                  </a:cubicBezTo>
                  <a:cubicBezTo>
                    <a:pt x="28568" y="297"/>
                    <a:pt x="25448" y="-868"/>
                    <a:pt x="24488" y="812"/>
                  </a:cubicBezTo>
                  <a:close/>
                </a:path>
              </a:pathLst>
            </a:custGeom>
            <a:solidFill>
              <a:srgbClr val="1A1A1A"/>
            </a:solidFill>
            <a:ln w="3429"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AE4C441F-2E7B-5FB7-F7DC-AFD72E27B1C9}"/>
                </a:ext>
              </a:extLst>
            </p:cNvPr>
            <p:cNvSpPr/>
            <p:nvPr/>
          </p:nvSpPr>
          <p:spPr>
            <a:xfrm>
              <a:off x="6476046" y="1126747"/>
              <a:ext cx="24690" cy="51130"/>
            </a:xfrm>
            <a:custGeom>
              <a:avLst/>
              <a:gdLst>
                <a:gd name="connsiteX0" fmla="*/ 21056 w 24690"/>
                <a:gd name="connsiteY0" fmla="*/ 1217 h 51130"/>
                <a:gd name="connsiteX1" fmla="*/ 8506 w 24690"/>
                <a:gd name="connsiteY1" fmla="*/ 29404 h 51130"/>
                <a:gd name="connsiteX2" fmla="*/ 2 w 24690"/>
                <a:gd name="connsiteY2" fmla="*/ 49635 h 51130"/>
                <a:gd name="connsiteX3" fmla="*/ 2300 w 24690"/>
                <a:gd name="connsiteY3" fmla="*/ 50904 h 51130"/>
                <a:gd name="connsiteX4" fmla="*/ 15536 w 24690"/>
                <a:gd name="connsiteY4" fmla="*/ 29370 h 51130"/>
                <a:gd name="connsiteX5" fmla="*/ 24623 w 24690"/>
                <a:gd name="connsiteY5" fmla="*/ 2178 h 51130"/>
                <a:gd name="connsiteX6" fmla="*/ 21056 w 24690"/>
                <a:gd name="connsiteY6" fmla="*/ 1217 h 5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90" h="51130">
                  <a:moveTo>
                    <a:pt x="21056" y="1217"/>
                  </a:moveTo>
                  <a:cubicBezTo>
                    <a:pt x="17387" y="10784"/>
                    <a:pt x="12895" y="20146"/>
                    <a:pt x="8506" y="29404"/>
                  </a:cubicBezTo>
                  <a:cubicBezTo>
                    <a:pt x="5352" y="35988"/>
                    <a:pt x="482" y="42263"/>
                    <a:pt x="2" y="49635"/>
                  </a:cubicBezTo>
                  <a:cubicBezTo>
                    <a:pt x="-66" y="50698"/>
                    <a:pt x="1374" y="51555"/>
                    <a:pt x="2300" y="50904"/>
                  </a:cubicBezTo>
                  <a:cubicBezTo>
                    <a:pt x="9329" y="46000"/>
                    <a:pt x="12175" y="36879"/>
                    <a:pt x="15536" y="29370"/>
                  </a:cubicBezTo>
                  <a:cubicBezTo>
                    <a:pt x="19479" y="20523"/>
                    <a:pt x="22051" y="11470"/>
                    <a:pt x="24623" y="2178"/>
                  </a:cubicBezTo>
                  <a:cubicBezTo>
                    <a:pt x="25206" y="-86"/>
                    <a:pt x="21845" y="-874"/>
                    <a:pt x="21056" y="1217"/>
                  </a:cubicBezTo>
                  <a:close/>
                </a:path>
              </a:pathLst>
            </a:custGeom>
            <a:solidFill>
              <a:srgbClr val="1A1A1A"/>
            </a:solidFill>
            <a:ln w="3429"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5F4F8C2C-9269-F236-05B9-EF5004DFC1B6}"/>
                </a:ext>
              </a:extLst>
            </p:cNvPr>
            <p:cNvSpPr/>
            <p:nvPr/>
          </p:nvSpPr>
          <p:spPr>
            <a:xfrm>
              <a:off x="6483139" y="1132387"/>
              <a:ext cx="26083" cy="53379"/>
            </a:xfrm>
            <a:custGeom>
              <a:avLst/>
              <a:gdLst>
                <a:gd name="connsiteX0" fmla="*/ 24388 w 26083"/>
                <a:gd name="connsiteY0" fmla="*/ 447 h 53379"/>
                <a:gd name="connsiteX1" fmla="*/ 11015 w 26083"/>
                <a:gd name="connsiteY1" fmla="*/ 27262 h 53379"/>
                <a:gd name="connsiteX2" fmla="*/ 8 w 26083"/>
                <a:gd name="connsiteY2" fmla="*/ 52122 h 53379"/>
                <a:gd name="connsiteX3" fmla="*/ 2340 w 26083"/>
                <a:gd name="connsiteY3" fmla="*/ 53048 h 53379"/>
                <a:gd name="connsiteX4" fmla="*/ 15884 w 26083"/>
                <a:gd name="connsiteY4" fmla="*/ 30005 h 53379"/>
                <a:gd name="connsiteX5" fmla="*/ 26068 w 26083"/>
                <a:gd name="connsiteY5" fmla="*/ 1133 h 53379"/>
                <a:gd name="connsiteX6" fmla="*/ 24388 w 26083"/>
                <a:gd name="connsiteY6" fmla="*/ 447 h 5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83" h="53379">
                  <a:moveTo>
                    <a:pt x="24388" y="447"/>
                  </a:moveTo>
                  <a:cubicBezTo>
                    <a:pt x="19142" y="8917"/>
                    <a:pt x="15336" y="18312"/>
                    <a:pt x="11015" y="27262"/>
                  </a:cubicBezTo>
                  <a:cubicBezTo>
                    <a:pt x="7175" y="35252"/>
                    <a:pt x="865" y="43275"/>
                    <a:pt x="8" y="52122"/>
                  </a:cubicBezTo>
                  <a:cubicBezTo>
                    <a:pt x="-129" y="53391"/>
                    <a:pt x="1551" y="53700"/>
                    <a:pt x="2340" y="53048"/>
                  </a:cubicBezTo>
                  <a:cubicBezTo>
                    <a:pt x="9266" y="47596"/>
                    <a:pt x="12284" y="37720"/>
                    <a:pt x="15884" y="30005"/>
                  </a:cubicBezTo>
                  <a:cubicBezTo>
                    <a:pt x="20136" y="20781"/>
                    <a:pt x="24320" y="11111"/>
                    <a:pt x="26068" y="1133"/>
                  </a:cubicBezTo>
                  <a:cubicBezTo>
                    <a:pt x="26240" y="173"/>
                    <a:pt x="24937" y="-479"/>
                    <a:pt x="24388" y="447"/>
                  </a:cubicBezTo>
                  <a:close/>
                </a:path>
              </a:pathLst>
            </a:custGeom>
            <a:solidFill>
              <a:srgbClr val="1A1A1A"/>
            </a:solidFill>
            <a:ln w="3429"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BD51A82F-68CD-7E46-0AA6-17150A003AA6}"/>
                </a:ext>
              </a:extLst>
            </p:cNvPr>
            <p:cNvSpPr/>
            <p:nvPr/>
          </p:nvSpPr>
          <p:spPr>
            <a:xfrm>
              <a:off x="6494543" y="1138003"/>
              <a:ext cx="35612" cy="56043"/>
            </a:xfrm>
            <a:custGeom>
              <a:avLst/>
              <a:gdLst>
                <a:gd name="connsiteX0" fmla="*/ 35512 w 35612"/>
                <a:gd name="connsiteY0" fmla="*/ 8101 h 56043"/>
                <a:gd name="connsiteX1" fmla="*/ 31946 w 35612"/>
                <a:gd name="connsiteY1" fmla="*/ 6661 h 56043"/>
                <a:gd name="connsiteX2" fmla="*/ 21214 w 35612"/>
                <a:gd name="connsiteY2" fmla="*/ 30116 h 56043"/>
                <a:gd name="connsiteX3" fmla="*/ 21282 w 35612"/>
                <a:gd name="connsiteY3" fmla="*/ 29944 h 56043"/>
                <a:gd name="connsiteX4" fmla="*/ 27797 w 35612"/>
                <a:gd name="connsiteY4" fmla="*/ 5873 h 56043"/>
                <a:gd name="connsiteX5" fmla="*/ 24162 w 35612"/>
                <a:gd name="connsiteY5" fmla="*/ 4912 h 56043"/>
                <a:gd name="connsiteX6" fmla="*/ 15624 w 35612"/>
                <a:gd name="connsiteY6" fmla="*/ 25281 h 56043"/>
                <a:gd name="connsiteX7" fmla="*/ 10995 w 35612"/>
                <a:gd name="connsiteY7" fmla="*/ 35190 h 56043"/>
                <a:gd name="connsiteX8" fmla="*/ 21762 w 35612"/>
                <a:gd name="connsiteY8" fmla="*/ 2306 h 56043"/>
                <a:gd name="connsiteX9" fmla="*/ 18367 w 35612"/>
                <a:gd name="connsiteY9" fmla="*/ 900 h 56043"/>
                <a:gd name="connsiteX10" fmla="*/ 91 w 35612"/>
                <a:gd name="connsiteY10" fmla="*/ 46609 h 56043"/>
                <a:gd name="connsiteX11" fmla="*/ 5200 w 35612"/>
                <a:gd name="connsiteY11" fmla="*/ 48358 h 56043"/>
                <a:gd name="connsiteX12" fmla="*/ 5646 w 35612"/>
                <a:gd name="connsiteY12" fmla="*/ 47329 h 56043"/>
                <a:gd name="connsiteX13" fmla="*/ 5543 w 35612"/>
                <a:gd name="connsiteY13" fmla="*/ 47603 h 56043"/>
                <a:gd name="connsiteX14" fmla="*/ 11270 w 35612"/>
                <a:gd name="connsiteY14" fmla="*/ 49935 h 56043"/>
                <a:gd name="connsiteX15" fmla="*/ 11270 w 35612"/>
                <a:gd name="connsiteY15" fmla="*/ 49935 h 56043"/>
                <a:gd name="connsiteX16" fmla="*/ 16070 w 35612"/>
                <a:gd name="connsiteY16" fmla="*/ 41911 h 56043"/>
                <a:gd name="connsiteX17" fmla="*/ 11612 w 35612"/>
                <a:gd name="connsiteY17" fmla="*/ 52335 h 56043"/>
                <a:gd name="connsiteX18" fmla="*/ 17682 w 35612"/>
                <a:gd name="connsiteY18" fmla="*/ 53913 h 56043"/>
                <a:gd name="connsiteX19" fmla="*/ 17750 w 35612"/>
                <a:gd name="connsiteY19" fmla="*/ 53947 h 56043"/>
                <a:gd name="connsiteX20" fmla="*/ 35512 w 35612"/>
                <a:gd name="connsiteY20" fmla="*/ 8101 h 5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612" h="56043">
                  <a:moveTo>
                    <a:pt x="35512" y="8101"/>
                  </a:moveTo>
                  <a:cubicBezTo>
                    <a:pt x="36233" y="6113"/>
                    <a:pt x="32872" y="4707"/>
                    <a:pt x="31946" y="6661"/>
                  </a:cubicBezTo>
                  <a:cubicBezTo>
                    <a:pt x="28312" y="14445"/>
                    <a:pt x="24711" y="22263"/>
                    <a:pt x="21214" y="30116"/>
                  </a:cubicBezTo>
                  <a:cubicBezTo>
                    <a:pt x="21248" y="30047"/>
                    <a:pt x="21248" y="30013"/>
                    <a:pt x="21282" y="29944"/>
                  </a:cubicBezTo>
                  <a:cubicBezTo>
                    <a:pt x="24402" y="22332"/>
                    <a:pt x="27626" y="14136"/>
                    <a:pt x="27797" y="5873"/>
                  </a:cubicBezTo>
                  <a:cubicBezTo>
                    <a:pt x="27831" y="3987"/>
                    <a:pt x="25123" y="3301"/>
                    <a:pt x="24162" y="4912"/>
                  </a:cubicBezTo>
                  <a:cubicBezTo>
                    <a:pt x="20391" y="11256"/>
                    <a:pt x="18333" y="18491"/>
                    <a:pt x="15624" y="25281"/>
                  </a:cubicBezTo>
                  <a:cubicBezTo>
                    <a:pt x="14287" y="28641"/>
                    <a:pt x="12641" y="31933"/>
                    <a:pt x="10995" y="35190"/>
                  </a:cubicBezTo>
                  <a:cubicBezTo>
                    <a:pt x="15178" y="24423"/>
                    <a:pt x="18402" y="13108"/>
                    <a:pt x="21762" y="2306"/>
                  </a:cubicBezTo>
                  <a:cubicBezTo>
                    <a:pt x="22345" y="386"/>
                    <a:pt x="19225" y="-985"/>
                    <a:pt x="18367" y="900"/>
                  </a:cubicBezTo>
                  <a:cubicBezTo>
                    <a:pt x="11749" y="15645"/>
                    <a:pt x="4034" y="30973"/>
                    <a:pt x="91" y="46609"/>
                  </a:cubicBezTo>
                  <a:cubicBezTo>
                    <a:pt x="-732" y="49832"/>
                    <a:pt x="4274" y="51170"/>
                    <a:pt x="5200" y="48358"/>
                  </a:cubicBezTo>
                  <a:cubicBezTo>
                    <a:pt x="5372" y="48015"/>
                    <a:pt x="5509" y="47672"/>
                    <a:pt x="5646" y="47329"/>
                  </a:cubicBezTo>
                  <a:cubicBezTo>
                    <a:pt x="5612" y="47432"/>
                    <a:pt x="5577" y="47501"/>
                    <a:pt x="5543" y="47603"/>
                  </a:cubicBezTo>
                  <a:cubicBezTo>
                    <a:pt x="4412" y="51101"/>
                    <a:pt x="9795" y="52747"/>
                    <a:pt x="11270" y="49935"/>
                  </a:cubicBezTo>
                  <a:cubicBezTo>
                    <a:pt x="11270" y="49935"/>
                    <a:pt x="11270" y="49935"/>
                    <a:pt x="11270" y="49935"/>
                  </a:cubicBezTo>
                  <a:cubicBezTo>
                    <a:pt x="13190" y="47501"/>
                    <a:pt x="14699" y="44757"/>
                    <a:pt x="16070" y="41911"/>
                  </a:cubicBezTo>
                  <a:cubicBezTo>
                    <a:pt x="14596" y="45375"/>
                    <a:pt x="13018" y="48838"/>
                    <a:pt x="11612" y="52335"/>
                  </a:cubicBezTo>
                  <a:cubicBezTo>
                    <a:pt x="10069" y="56107"/>
                    <a:pt x="16825" y="57616"/>
                    <a:pt x="17682" y="53913"/>
                  </a:cubicBezTo>
                  <a:cubicBezTo>
                    <a:pt x="17716" y="53913"/>
                    <a:pt x="17716" y="53947"/>
                    <a:pt x="17750" y="53947"/>
                  </a:cubicBezTo>
                  <a:cubicBezTo>
                    <a:pt x="24197" y="38894"/>
                    <a:pt x="29855" y="23498"/>
                    <a:pt x="35512" y="8101"/>
                  </a:cubicBezTo>
                  <a:close/>
                </a:path>
              </a:pathLst>
            </a:custGeom>
            <a:solidFill>
              <a:srgbClr val="1A1A1A"/>
            </a:solidFill>
            <a:ln w="3429"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B8B8D22E-A3EF-BCD6-5C55-C3F7B46BF828}"/>
                </a:ext>
              </a:extLst>
            </p:cNvPr>
            <p:cNvSpPr/>
            <p:nvPr/>
          </p:nvSpPr>
          <p:spPr>
            <a:xfrm>
              <a:off x="6515567" y="1150063"/>
              <a:ext cx="21557" cy="42715"/>
            </a:xfrm>
            <a:custGeom>
              <a:avLst/>
              <a:gdLst>
                <a:gd name="connsiteX0" fmla="*/ 16889 w 21557"/>
                <a:gd name="connsiteY0" fmla="*/ 1254 h 42715"/>
                <a:gd name="connsiteX1" fmla="*/ 121 w 21557"/>
                <a:gd name="connsiteY1" fmla="*/ 39213 h 42715"/>
                <a:gd name="connsiteX2" fmla="*/ 6054 w 21557"/>
                <a:gd name="connsiteY2" fmla="*/ 40447 h 42715"/>
                <a:gd name="connsiteX3" fmla="*/ 21279 w 21557"/>
                <a:gd name="connsiteY3" fmla="*/ 3757 h 42715"/>
                <a:gd name="connsiteX4" fmla="*/ 16889 w 21557"/>
                <a:gd name="connsiteY4" fmla="*/ 1254 h 4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7" h="42715">
                  <a:moveTo>
                    <a:pt x="16889" y="1254"/>
                  </a:moveTo>
                  <a:cubicBezTo>
                    <a:pt x="10511" y="13255"/>
                    <a:pt x="3413" y="25977"/>
                    <a:pt x="121" y="39213"/>
                  </a:cubicBezTo>
                  <a:cubicBezTo>
                    <a:pt x="-976" y="43671"/>
                    <a:pt x="5711" y="43636"/>
                    <a:pt x="6054" y="40447"/>
                  </a:cubicBezTo>
                  <a:cubicBezTo>
                    <a:pt x="11403" y="28309"/>
                    <a:pt x="15312" y="15690"/>
                    <a:pt x="21279" y="3757"/>
                  </a:cubicBezTo>
                  <a:cubicBezTo>
                    <a:pt x="22684" y="911"/>
                    <a:pt x="18398" y="-1592"/>
                    <a:pt x="16889" y="1254"/>
                  </a:cubicBezTo>
                  <a:close/>
                </a:path>
              </a:pathLst>
            </a:custGeom>
            <a:solidFill>
              <a:srgbClr val="1A1A1A"/>
            </a:solidFill>
            <a:ln w="3429"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7B7FB02A-442D-ECC3-AC0F-21BF8EE76C33}"/>
                </a:ext>
              </a:extLst>
            </p:cNvPr>
            <p:cNvSpPr/>
            <p:nvPr/>
          </p:nvSpPr>
          <p:spPr>
            <a:xfrm>
              <a:off x="6530292" y="1146584"/>
              <a:ext cx="21236" cy="46180"/>
            </a:xfrm>
            <a:custGeom>
              <a:avLst/>
              <a:gdLst>
                <a:gd name="connsiteX0" fmla="*/ 15845 w 21236"/>
                <a:gd name="connsiteY0" fmla="*/ 1818 h 46180"/>
                <a:gd name="connsiteX1" fmla="*/ 7718 w 21236"/>
                <a:gd name="connsiteY1" fmla="*/ 22735 h 46180"/>
                <a:gd name="connsiteX2" fmla="*/ 3 w 21236"/>
                <a:gd name="connsiteY2" fmla="*/ 44201 h 46180"/>
                <a:gd name="connsiteX3" fmla="*/ 3535 w 21236"/>
                <a:gd name="connsiteY3" fmla="*/ 45607 h 46180"/>
                <a:gd name="connsiteX4" fmla="*/ 12553 w 21236"/>
                <a:gd name="connsiteY4" fmla="*/ 27296 h 46180"/>
                <a:gd name="connsiteX5" fmla="*/ 21092 w 21236"/>
                <a:gd name="connsiteY5" fmla="*/ 3190 h 46180"/>
                <a:gd name="connsiteX6" fmla="*/ 15845 w 21236"/>
                <a:gd name="connsiteY6" fmla="*/ 1818 h 46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36" h="46180">
                  <a:moveTo>
                    <a:pt x="15845" y="1818"/>
                  </a:moveTo>
                  <a:cubicBezTo>
                    <a:pt x="13205" y="8813"/>
                    <a:pt x="10462" y="15774"/>
                    <a:pt x="7718" y="22735"/>
                  </a:cubicBezTo>
                  <a:cubicBezTo>
                    <a:pt x="4975" y="29696"/>
                    <a:pt x="381" y="36725"/>
                    <a:pt x="3" y="44201"/>
                  </a:cubicBezTo>
                  <a:cubicBezTo>
                    <a:pt x="-100" y="45949"/>
                    <a:pt x="2301" y="46841"/>
                    <a:pt x="3535" y="45607"/>
                  </a:cubicBezTo>
                  <a:cubicBezTo>
                    <a:pt x="8336" y="40703"/>
                    <a:pt x="10084" y="33536"/>
                    <a:pt x="12553" y="27296"/>
                  </a:cubicBezTo>
                  <a:cubicBezTo>
                    <a:pt x="15708" y="19375"/>
                    <a:pt x="18520" y="11351"/>
                    <a:pt x="21092" y="3190"/>
                  </a:cubicBezTo>
                  <a:cubicBezTo>
                    <a:pt x="22155" y="-68"/>
                    <a:pt x="17045" y="-1336"/>
                    <a:pt x="15845" y="1818"/>
                  </a:cubicBezTo>
                  <a:close/>
                </a:path>
              </a:pathLst>
            </a:custGeom>
            <a:solidFill>
              <a:srgbClr val="1A1A1A"/>
            </a:solidFill>
            <a:ln w="3429"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9CE88ECC-2933-F839-3608-183333AA8C06}"/>
                </a:ext>
              </a:extLst>
            </p:cNvPr>
            <p:cNvSpPr/>
            <p:nvPr/>
          </p:nvSpPr>
          <p:spPr>
            <a:xfrm>
              <a:off x="6537714" y="1153823"/>
              <a:ext cx="20636" cy="41531"/>
            </a:xfrm>
            <a:custGeom>
              <a:avLst/>
              <a:gdLst>
                <a:gd name="connsiteX0" fmla="*/ 18950 w 20636"/>
                <a:gd name="connsiteY0" fmla="*/ 408 h 41531"/>
                <a:gd name="connsiteX1" fmla="*/ 8595 w 20636"/>
                <a:gd name="connsiteY1" fmla="*/ 21462 h 41531"/>
                <a:gd name="connsiteX2" fmla="*/ 22 w 20636"/>
                <a:gd name="connsiteY2" fmla="*/ 40630 h 41531"/>
                <a:gd name="connsiteX3" fmla="*/ 1257 w 20636"/>
                <a:gd name="connsiteY3" fmla="*/ 41316 h 41531"/>
                <a:gd name="connsiteX4" fmla="*/ 20630 w 20636"/>
                <a:gd name="connsiteY4" fmla="*/ 820 h 41531"/>
                <a:gd name="connsiteX5" fmla="*/ 18950 w 20636"/>
                <a:gd name="connsiteY5" fmla="*/ 408 h 4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36" h="41531">
                  <a:moveTo>
                    <a:pt x="18950" y="408"/>
                  </a:moveTo>
                  <a:cubicBezTo>
                    <a:pt x="14904" y="7060"/>
                    <a:pt x="12024" y="14467"/>
                    <a:pt x="8595" y="21462"/>
                  </a:cubicBezTo>
                  <a:cubicBezTo>
                    <a:pt x="5509" y="27737"/>
                    <a:pt x="1600" y="33772"/>
                    <a:pt x="22" y="40630"/>
                  </a:cubicBezTo>
                  <a:cubicBezTo>
                    <a:pt x="-149" y="41350"/>
                    <a:pt x="708" y="41831"/>
                    <a:pt x="1257" y="41316"/>
                  </a:cubicBezTo>
                  <a:cubicBezTo>
                    <a:pt x="11681" y="32332"/>
                    <a:pt x="18813" y="14021"/>
                    <a:pt x="20630" y="820"/>
                  </a:cubicBezTo>
                  <a:cubicBezTo>
                    <a:pt x="20733" y="-72"/>
                    <a:pt x="19396" y="-278"/>
                    <a:pt x="18950" y="408"/>
                  </a:cubicBezTo>
                  <a:close/>
                </a:path>
              </a:pathLst>
            </a:custGeom>
            <a:solidFill>
              <a:srgbClr val="1A1A1A"/>
            </a:solidFill>
            <a:ln w="3429"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B261312B-E2F4-7544-1B9A-1B110956E5DB}"/>
                </a:ext>
              </a:extLst>
            </p:cNvPr>
            <p:cNvSpPr/>
            <p:nvPr/>
          </p:nvSpPr>
          <p:spPr>
            <a:xfrm>
              <a:off x="6367085" y="1194631"/>
              <a:ext cx="34189" cy="52037"/>
            </a:xfrm>
            <a:custGeom>
              <a:avLst/>
              <a:gdLst>
                <a:gd name="connsiteX0" fmla="*/ 31674 w 34189"/>
                <a:gd name="connsiteY0" fmla="*/ 610 h 52037"/>
                <a:gd name="connsiteX1" fmla="*/ 14049 w 34189"/>
                <a:gd name="connsiteY1" fmla="*/ 26225 h 52037"/>
                <a:gd name="connsiteX2" fmla="*/ 93 w 34189"/>
                <a:gd name="connsiteY2" fmla="*/ 49954 h 52037"/>
                <a:gd name="connsiteX3" fmla="*/ 2974 w 34189"/>
                <a:gd name="connsiteY3" fmla="*/ 51565 h 52037"/>
                <a:gd name="connsiteX4" fmla="*/ 18473 w 34189"/>
                <a:gd name="connsiteY4" fmla="*/ 28694 h 52037"/>
                <a:gd name="connsiteX5" fmla="*/ 34006 w 34189"/>
                <a:gd name="connsiteY5" fmla="*/ 1879 h 52037"/>
                <a:gd name="connsiteX6" fmla="*/ 31674 w 34189"/>
                <a:gd name="connsiteY6" fmla="*/ 610 h 5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89" h="52037">
                  <a:moveTo>
                    <a:pt x="31674" y="610"/>
                  </a:moveTo>
                  <a:cubicBezTo>
                    <a:pt x="25536" y="9012"/>
                    <a:pt x="19741" y="17550"/>
                    <a:pt x="14049" y="26225"/>
                  </a:cubicBezTo>
                  <a:cubicBezTo>
                    <a:pt x="9111" y="33769"/>
                    <a:pt x="3077" y="41484"/>
                    <a:pt x="93" y="49954"/>
                  </a:cubicBezTo>
                  <a:cubicBezTo>
                    <a:pt x="-490" y="51565"/>
                    <a:pt x="1808" y="52731"/>
                    <a:pt x="2974" y="51565"/>
                  </a:cubicBezTo>
                  <a:cubicBezTo>
                    <a:pt x="9454" y="45085"/>
                    <a:pt x="13638" y="36375"/>
                    <a:pt x="18473" y="28694"/>
                  </a:cubicBezTo>
                  <a:cubicBezTo>
                    <a:pt x="23993" y="19916"/>
                    <a:pt x="29068" y="10966"/>
                    <a:pt x="34006" y="1879"/>
                  </a:cubicBezTo>
                  <a:cubicBezTo>
                    <a:pt x="34829" y="405"/>
                    <a:pt x="32669" y="-761"/>
                    <a:pt x="31674" y="610"/>
                  </a:cubicBezTo>
                  <a:close/>
                </a:path>
              </a:pathLst>
            </a:custGeom>
            <a:solidFill>
              <a:srgbClr val="1A1A1A"/>
            </a:solidFill>
            <a:ln w="3429"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BA7F0C88-B745-07A2-C2CB-F4E5D32AA9EC}"/>
                </a:ext>
              </a:extLst>
            </p:cNvPr>
            <p:cNvSpPr/>
            <p:nvPr/>
          </p:nvSpPr>
          <p:spPr>
            <a:xfrm>
              <a:off x="6373142" y="1199140"/>
              <a:ext cx="35176" cy="58704"/>
            </a:xfrm>
            <a:custGeom>
              <a:avLst/>
              <a:gdLst>
                <a:gd name="connsiteX0" fmla="*/ 32612 w 35176"/>
                <a:gd name="connsiteY0" fmla="*/ 662 h 58704"/>
                <a:gd name="connsiteX1" fmla="*/ 105 w 35176"/>
                <a:gd name="connsiteY1" fmla="*/ 56178 h 58704"/>
                <a:gd name="connsiteX2" fmla="*/ 3500 w 35176"/>
                <a:gd name="connsiteY2" fmla="*/ 58098 h 58704"/>
                <a:gd name="connsiteX3" fmla="*/ 35012 w 35176"/>
                <a:gd name="connsiteY3" fmla="*/ 2000 h 58704"/>
                <a:gd name="connsiteX4" fmla="*/ 32612 w 35176"/>
                <a:gd name="connsiteY4" fmla="*/ 662 h 58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76" h="58704">
                  <a:moveTo>
                    <a:pt x="32612" y="662"/>
                  </a:moveTo>
                  <a:cubicBezTo>
                    <a:pt x="21639" y="18527"/>
                    <a:pt x="7478" y="36564"/>
                    <a:pt x="105" y="56178"/>
                  </a:cubicBezTo>
                  <a:cubicBezTo>
                    <a:pt x="-581" y="57961"/>
                    <a:pt x="2265" y="59641"/>
                    <a:pt x="3500" y="58098"/>
                  </a:cubicBezTo>
                  <a:cubicBezTo>
                    <a:pt x="16770" y="41639"/>
                    <a:pt x="25103" y="20482"/>
                    <a:pt x="35012" y="2000"/>
                  </a:cubicBezTo>
                  <a:cubicBezTo>
                    <a:pt x="35801" y="491"/>
                    <a:pt x="33538" y="-846"/>
                    <a:pt x="32612" y="662"/>
                  </a:cubicBezTo>
                  <a:close/>
                </a:path>
              </a:pathLst>
            </a:custGeom>
            <a:solidFill>
              <a:srgbClr val="1A1A1A"/>
            </a:solidFill>
            <a:ln w="3429"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AE4D3622-EB87-4F56-B7C7-DF0662347211}"/>
                </a:ext>
              </a:extLst>
            </p:cNvPr>
            <p:cNvSpPr/>
            <p:nvPr/>
          </p:nvSpPr>
          <p:spPr>
            <a:xfrm>
              <a:off x="6385690" y="1205818"/>
              <a:ext cx="28056" cy="55917"/>
            </a:xfrm>
            <a:custGeom>
              <a:avLst/>
              <a:gdLst>
                <a:gd name="connsiteX0" fmla="*/ 24659 w 28056"/>
                <a:gd name="connsiteY0" fmla="*/ 911 h 55917"/>
                <a:gd name="connsiteX1" fmla="*/ 10017 w 28056"/>
                <a:gd name="connsiteY1" fmla="*/ 28343 h 55917"/>
                <a:gd name="connsiteX2" fmla="*/ 4 w 28056"/>
                <a:gd name="connsiteY2" fmla="*/ 54575 h 55917"/>
                <a:gd name="connsiteX3" fmla="*/ 2336 w 28056"/>
                <a:gd name="connsiteY3" fmla="*/ 55501 h 55917"/>
                <a:gd name="connsiteX4" fmla="*/ 14646 w 28056"/>
                <a:gd name="connsiteY4" fmla="*/ 30984 h 55917"/>
                <a:gd name="connsiteX5" fmla="*/ 27848 w 28056"/>
                <a:gd name="connsiteY5" fmla="*/ 2729 h 55917"/>
                <a:gd name="connsiteX6" fmla="*/ 24659 w 28056"/>
                <a:gd name="connsiteY6" fmla="*/ 911 h 5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6" h="55917">
                  <a:moveTo>
                    <a:pt x="24659" y="911"/>
                  </a:moveTo>
                  <a:cubicBezTo>
                    <a:pt x="19447" y="9930"/>
                    <a:pt x="14543" y="19017"/>
                    <a:pt x="10017" y="28343"/>
                  </a:cubicBezTo>
                  <a:cubicBezTo>
                    <a:pt x="6005" y="36607"/>
                    <a:pt x="999" y="45386"/>
                    <a:pt x="4" y="54575"/>
                  </a:cubicBezTo>
                  <a:cubicBezTo>
                    <a:pt x="-98" y="55673"/>
                    <a:pt x="1616" y="56427"/>
                    <a:pt x="2336" y="55501"/>
                  </a:cubicBezTo>
                  <a:cubicBezTo>
                    <a:pt x="8097" y="48369"/>
                    <a:pt x="10909" y="39213"/>
                    <a:pt x="14646" y="30984"/>
                  </a:cubicBezTo>
                  <a:cubicBezTo>
                    <a:pt x="18933" y="21520"/>
                    <a:pt x="23322" y="12090"/>
                    <a:pt x="27848" y="2729"/>
                  </a:cubicBezTo>
                  <a:cubicBezTo>
                    <a:pt x="28877" y="637"/>
                    <a:pt x="25825" y="-1146"/>
                    <a:pt x="24659" y="911"/>
                  </a:cubicBezTo>
                  <a:close/>
                </a:path>
              </a:pathLst>
            </a:custGeom>
            <a:solidFill>
              <a:srgbClr val="1A1A1A"/>
            </a:solidFill>
            <a:ln w="3429"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16943FD1-5574-52DC-FA74-FEDECE83D199}"/>
                </a:ext>
              </a:extLst>
            </p:cNvPr>
            <p:cNvSpPr/>
            <p:nvPr/>
          </p:nvSpPr>
          <p:spPr>
            <a:xfrm>
              <a:off x="6393388" y="1207358"/>
              <a:ext cx="31137" cy="59949"/>
            </a:xfrm>
            <a:custGeom>
              <a:avLst/>
              <a:gdLst>
                <a:gd name="connsiteX0" fmla="*/ 28312 w 31137"/>
                <a:gd name="connsiteY0" fmla="*/ 777 h 59949"/>
                <a:gd name="connsiteX1" fmla="*/ 13258 w 31137"/>
                <a:gd name="connsiteY1" fmla="*/ 28621 h 59949"/>
                <a:gd name="connsiteX2" fmla="*/ 22 w 31137"/>
                <a:gd name="connsiteY2" fmla="*/ 57939 h 59949"/>
                <a:gd name="connsiteX3" fmla="*/ 2697 w 31137"/>
                <a:gd name="connsiteY3" fmla="*/ 59448 h 59949"/>
                <a:gd name="connsiteX4" fmla="*/ 15967 w 31137"/>
                <a:gd name="connsiteY4" fmla="*/ 35342 h 59949"/>
                <a:gd name="connsiteX5" fmla="*/ 30986 w 31137"/>
                <a:gd name="connsiteY5" fmla="*/ 2286 h 59949"/>
                <a:gd name="connsiteX6" fmla="*/ 28312 w 31137"/>
                <a:gd name="connsiteY6" fmla="*/ 777 h 5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37" h="59949">
                  <a:moveTo>
                    <a:pt x="28312" y="777"/>
                  </a:moveTo>
                  <a:cubicBezTo>
                    <a:pt x="23271" y="10036"/>
                    <a:pt x="18059" y="19225"/>
                    <a:pt x="13258" y="28621"/>
                  </a:cubicBezTo>
                  <a:cubicBezTo>
                    <a:pt x="8526" y="37913"/>
                    <a:pt x="1874" y="47686"/>
                    <a:pt x="22" y="57939"/>
                  </a:cubicBezTo>
                  <a:cubicBezTo>
                    <a:pt x="-218" y="59345"/>
                    <a:pt x="1531" y="60716"/>
                    <a:pt x="2697" y="59448"/>
                  </a:cubicBezTo>
                  <a:cubicBezTo>
                    <a:pt x="8869" y="52624"/>
                    <a:pt x="11990" y="43503"/>
                    <a:pt x="15967" y="35342"/>
                  </a:cubicBezTo>
                  <a:cubicBezTo>
                    <a:pt x="21282" y="24437"/>
                    <a:pt x="26049" y="13362"/>
                    <a:pt x="30986" y="2286"/>
                  </a:cubicBezTo>
                  <a:cubicBezTo>
                    <a:pt x="31775" y="537"/>
                    <a:pt x="29272" y="-972"/>
                    <a:pt x="28312" y="777"/>
                  </a:cubicBezTo>
                  <a:close/>
                </a:path>
              </a:pathLst>
            </a:custGeom>
            <a:solidFill>
              <a:srgbClr val="1A1A1A"/>
            </a:solidFill>
            <a:ln w="3429"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127BBA59-D09E-6D33-168A-B9B4E6B3C237}"/>
                </a:ext>
              </a:extLst>
            </p:cNvPr>
            <p:cNvSpPr/>
            <p:nvPr/>
          </p:nvSpPr>
          <p:spPr>
            <a:xfrm>
              <a:off x="6401154" y="1211596"/>
              <a:ext cx="33063" cy="60894"/>
            </a:xfrm>
            <a:custGeom>
              <a:avLst/>
              <a:gdLst>
                <a:gd name="connsiteX0" fmla="*/ 29666 w 33063"/>
                <a:gd name="connsiteY0" fmla="*/ 5352 h 60894"/>
                <a:gd name="connsiteX1" fmla="*/ 21985 w 33063"/>
                <a:gd name="connsiteY1" fmla="*/ 23080 h 60894"/>
                <a:gd name="connsiteX2" fmla="*/ 29460 w 33063"/>
                <a:gd name="connsiteY2" fmla="*/ 1820 h 60894"/>
                <a:gd name="connsiteX3" fmla="*/ 26477 w 33063"/>
                <a:gd name="connsiteY3" fmla="*/ 1031 h 60894"/>
                <a:gd name="connsiteX4" fmla="*/ 12624 w 33063"/>
                <a:gd name="connsiteY4" fmla="*/ 30418 h 60894"/>
                <a:gd name="connsiteX5" fmla="*/ 40 w 33063"/>
                <a:gd name="connsiteY5" fmla="*/ 53255 h 60894"/>
                <a:gd name="connsiteX6" fmla="*/ 1926 w 33063"/>
                <a:gd name="connsiteY6" fmla="*/ 54661 h 60894"/>
                <a:gd name="connsiteX7" fmla="*/ 17219 w 33063"/>
                <a:gd name="connsiteY7" fmla="*/ 33024 h 60894"/>
                <a:gd name="connsiteX8" fmla="*/ 20717 w 33063"/>
                <a:gd name="connsiteY8" fmla="*/ 25960 h 60894"/>
                <a:gd name="connsiteX9" fmla="*/ 18042 w 33063"/>
                <a:gd name="connsiteY9" fmla="*/ 32166 h 60894"/>
                <a:gd name="connsiteX10" fmla="*/ 7892 w 33063"/>
                <a:gd name="connsiteY10" fmla="*/ 59358 h 60894"/>
                <a:gd name="connsiteX11" fmla="*/ 10978 w 33063"/>
                <a:gd name="connsiteY11" fmla="*/ 60181 h 60894"/>
                <a:gd name="connsiteX12" fmla="*/ 21231 w 33063"/>
                <a:gd name="connsiteY12" fmla="*/ 37241 h 60894"/>
                <a:gd name="connsiteX13" fmla="*/ 32958 w 33063"/>
                <a:gd name="connsiteY13" fmla="*/ 6689 h 60894"/>
                <a:gd name="connsiteX14" fmla="*/ 29666 w 33063"/>
                <a:gd name="connsiteY14" fmla="*/ 5352 h 6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63" h="60894">
                  <a:moveTo>
                    <a:pt x="29666" y="5352"/>
                  </a:moveTo>
                  <a:cubicBezTo>
                    <a:pt x="27060" y="11250"/>
                    <a:pt x="24523" y="17182"/>
                    <a:pt x="21985" y="23080"/>
                  </a:cubicBezTo>
                  <a:cubicBezTo>
                    <a:pt x="24968" y="16187"/>
                    <a:pt x="27437" y="9089"/>
                    <a:pt x="29460" y="1820"/>
                  </a:cubicBezTo>
                  <a:cubicBezTo>
                    <a:pt x="30009" y="-100"/>
                    <a:pt x="27197" y="-718"/>
                    <a:pt x="26477" y="1031"/>
                  </a:cubicBezTo>
                  <a:cubicBezTo>
                    <a:pt x="22397" y="11044"/>
                    <a:pt x="17733" y="20851"/>
                    <a:pt x="12624" y="30418"/>
                  </a:cubicBezTo>
                  <a:cubicBezTo>
                    <a:pt x="8578" y="37962"/>
                    <a:pt x="2337" y="45025"/>
                    <a:pt x="40" y="53255"/>
                  </a:cubicBezTo>
                  <a:cubicBezTo>
                    <a:pt x="-235" y="54215"/>
                    <a:pt x="965" y="55346"/>
                    <a:pt x="1926" y="54661"/>
                  </a:cubicBezTo>
                  <a:cubicBezTo>
                    <a:pt x="9195" y="49449"/>
                    <a:pt x="13139" y="40670"/>
                    <a:pt x="17219" y="33024"/>
                  </a:cubicBezTo>
                  <a:cubicBezTo>
                    <a:pt x="18454" y="30692"/>
                    <a:pt x="19619" y="28360"/>
                    <a:pt x="20717" y="25960"/>
                  </a:cubicBezTo>
                  <a:cubicBezTo>
                    <a:pt x="19825" y="28017"/>
                    <a:pt x="18899" y="30075"/>
                    <a:pt x="18042" y="32166"/>
                  </a:cubicBezTo>
                  <a:cubicBezTo>
                    <a:pt x="14339" y="40945"/>
                    <a:pt x="9092" y="49929"/>
                    <a:pt x="7892" y="59358"/>
                  </a:cubicBezTo>
                  <a:cubicBezTo>
                    <a:pt x="7652" y="61141"/>
                    <a:pt x="10155" y="61313"/>
                    <a:pt x="10978" y="60181"/>
                  </a:cubicBezTo>
                  <a:cubicBezTo>
                    <a:pt x="15985" y="53495"/>
                    <a:pt x="18179" y="44922"/>
                    <a:pt x="21231" y="37241"/>
                  </a:cubicBezTo>
                  <a:cubicBezTo>
                    <a:pt x="25243" y="27092"/>
                    <a:pt x="29118" y="16907"/>
                    <a:pt x="32958" y="6689"/>
                  </a:cubicBezTo>
                  <a:cubicBezTo>
                    <a:pt x="33678" y="4837"/>
                    <a:pt x="30489" y="3534"/>
                    <a:pt x="29666" y="5352"/>
                  </a:cubicBezTo>
                  <a:close/>
                </a:path>
              </a:pathLst>
            </a:custGeom>
            <a:solidFill>
              <a:srgbClr val="1A1A1A"/>
            </a:solidFill>
            <a:ln w="3429"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672A666A-195B-E9F3-173A-684B746DF590}"/>
                </a:ext>
              </a:extLst>
            </p:cNvPr>
            <p:cNvSpPr/>
            <p:nvPr/>
          </p:nvSpPr>
          <p:spPr>
            <a:xfrm>
              <a:off x="6413849" y="1221240"/>
              <a:ext cx="31975" cy="60180"/>
            </a:xfrm>
            <a:custGeom>
              <a:avLst/>
              <a:gdLst>
                <a:gd name="connsiteX0" fmla="*/ 31922 w 31975"/>
                <a:gd name="connsiteY0" fmla="*/ 6544 h 60180"/>
                <a:gd name="connsiteX1" fmla="*/ 27773 w 31975"/>
                <a:gd name="connsiteY1" fmla="*/ 5446 h 60180"/>
                <a:gd name="connsiteX2" fmla="*/ 14468 w 31975"/>
                <a:gd name="connsiteY2" fmla="*/ 36136 h 60180"/>
                <a:gd name="connsiteX3" fmla="*/ 24447 w 31975"/>
                <a:gd name="connsiteY3" fmla="*/ 2360 h 60180"/>
                <a:gd name="connsiteX4" fmla="*/ 20640 w 31975"/>
                <a:gd name="connsiteY4" fmla="*/ 1332 h 60180"/>
                <a:gd name="connsiteX5" fmla="*/ 10285 w 31975"/>
                <a:gd name="connsiteY5" fmla="*/ 27495 h 60180"/>
                <a:gd name="connsiteX6" fmla="*/ 32 w 31975"/>
                <a:gd name="connsiteY6" fmla="*/ 53487 h 60180"/>
                <a:gd name="connsiteX7" fmla="*/ 3667 w 31975"/>
                <a:gd name="connsiteY7" fmla="*/ 55544 h 60180"/>
                <a:gd name="connsiteX8" fmla="*/ 9325 w 31975"/>
                <a:gd name="connsiteY8" fmla="*/ 46972 h 60180"/>
                <a:gd name="connsiteX9" fmla="*/ 4867 w 31975"/>
                <a:gd name="connsiteY9" fmla="*/ 56916 h 60180"/>
                <a:gd name="connsiteX10" fmla="*/ 9530 w 31975"/>
                <a:gd name="connsiteY10" fmla="*/ 59453 h 60180"/>
                <a:gd name="connsiteX11" fmla="*/ 9599 w 31975"/>
                <a:gd name="connsiteY11" fmla="*/ 59556 h 60180"/>
                <a:gd name="connsiteX12" fmla="*/ 31922 w 31975"/>
                <a:gd name="connsiteY12" fmla="*/ 6544 h 60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75" h="60180">
                  <a:moveTo>
                    <a:pt x="31922" y="6544"/>
                  </a:moveTo>
                  <a:cubicBezTo>
                    <a:pt x="32471" y="3903"/>
                    <a:pt x="28664" y="2875"/>
                    <a:pt x="27773" y="5446"/>
                  </a:cubicBezTo>
                  <a:cubicBezTo>
                    <a:pt x="24138" y="16111"/>
                    <a:pt x="19337" y="26123"/>
                    <a:pt x="14468" y="36136"/>
                  </a:cubicBezTo>
                  <a:cubicBezTo>
                    <a:pt x="18823" y="25026"/>
                    <a:pt x="21635" y="12853"/>
                    <a:pt x="24447" y="2360"/>
                  </a:cubicBezTo>
                  <a:cubicBezTo>
                    <a:pt x="25098" y="-74"/>
                    <a:pt x="21498" y="-966"/>
                    <a:pt x="20640" y="1332"/>
                  </a:cubicBezTo>
                  <a:cubicBezTo>
                    <a:pt x="17417" y="10110"/>
                    <a:pt x="13748" y="18785"/>
                    <a:pt x="10285" y="27495"/>
                  </a:cubicBezTo>
                  <a:cubicBezTo>
                    <a:pt x="6924" y="36033"/>
                    <a:pt x="1747" y="44468"/>
                    <a:pt x="32" y="53487"/>
                  </a:cubicBezTo>
                  <a:cubicBezTo>
                    <a:pt x="-311" y="55338"/>
                    <a:pt x="2158" y="57361"/>
                    <a:pt x="3667" y="55544"/>
                  </a:cubicBezTo>
                  <a:cubicBezTo>
                    <a:pt x="5793" y="52938"/>
                    <a:pt x="7645" y="49989"/>
                    <a:pt x="9325" y="46972"/>
                  </a:cubicBezTo>
                  <a:cubicBezTo>
                    <a:pt x="7782" y="50263"/>
                    <a:pt x="6273" y="53555"/>
                    <a:pt x="4867" y="56916"/>
                  </a:cubicBezTo>
                  <a:cubicBezTo>
                    <a:pt x="3735" y="59659"/>
                    <a:pt x="7679" y="61168"/>
                    <a:pt x="9530" y="59453"/>
                  </a:cubicBezTo>
                  <a:cubicBezTo>
                    <a:pt x="9565" y="59487"/>
                    <a:pt x="9565" y="59522"/>
                    <a:pt x="9599" y="59556"/>
                  </a:cubicBezTo>
                  <a:cubicBezTo>
                    <a:pt x="21738" y="44914"/>
                    <a:pt x="28116" y="24614"/>
                    <a:pt x="31922" y="6544"/>
                  </a:cubicBezTo>
                  <a:close/>
                </a:path>
              </a:pathLst>
            </a:custGeom>
            <a:solidFill>
              <a:srgbClr val="1A1A1A"/>
            </a:solidFill>
            <a:ln w="3429"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B17ECE44-50FF-F136-DF67-1702AC2A8714}"/>
                </a:ext>
              </a:extLst>
            </p:cNvPr>
            <p:cNvSpPr/>
            <p:nvPr/>
          </p:nvSpPr>
          <p:spPr>
            <a:xfrm>
              <a:off x="6426054" y="1224087"/>
              <a:ext cx="31167" cy="64812"/>
            </a:xfrm>
            <a:custGeom>
              <a:avLst/>
              <a:gdLst>
                <a:gd name="connsiteX0" fmla="*/ 27124 w 31167"/>
                <a:gd name="connsiteY0" fmla="*/ 1364 h 64812"/>
                <a:gd name="connsiteX1" fmla="*/ 309 w 31167"/>
                <a:gd name="connsiteY1" fmla="*/ 60137 h 64812"/>
                <a:gd name="connsiteX2" fmla="*/ 412 w 31167"/>
                <a:gd name="connsiteY2" fmla="*/ 60171 h 64812"/>
                <a:gd name="connsiteX3" fmla="*/ 5830 w 31167"/>
                <a:gd name="connsiteY3" fmla="*/ 63292 h 64812"/>
                <a:gd name="connsiteX4" fmla="*/ 31067 w 31167"/>
                <a:gd name="connsiteY4" fmla="*/ 2427 h 64812"/>
                <a:gd name="connsiteX5" fmla="*/ 27124 w 31167"/>
                <a:gd name="connsiteY5" fmla="*/ 1364 h 6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67" h="64812">
                  <a:moveTo>
                    <a:pt x="27124" y="1364"/>
                  </a:moveTo>
                  <a:cubicBezTo>
                    <a:pt x="18963" y="21321"/>
                    <a:pt x="8950" y="40420"/>
                    <a:pt x="309" y="60137"/>
                  </a:cubicBezTo>
                  <a:cubicBezTo>
                    <a:pt x="343" y="60137"/>
                    <a:pt x="378" y="60171"/>
                    <a:pt x="412" y="60171"/>
                  </a:cubicBezTo>
                  <a:cubicBezTo>
                    <a:pt x="-1474" y="63463"/>
                    <a:pt x="3601" y="66858"/>
                    <a:pt x="5830" y="63292"/>
                  </a:cubicBezTo>
                  <a:cubicBezTo>
                    <a:pt x="17454" y="44741"/>
                    <a:pt x="25101" y="23241"/>
                    <a:pt x="31067" y="2427"/>
                  </a:cubicBezTo>
                  <a:cubicBezTo>
                    <a:pt x="31821" y="-110"/>
                    <a:pt x="28084" y="-968"/>
                    <a:pt x="27124" y="1364"/>
                  </a:cubicBezTo>
                  <a:close/>
                </a:path>
              </a:pathLst>
            </a:custGeom>
            <a:solidFill>
              <a:srgbClr val="1A1A1A"/>
            </a:solidFill>
            <a:ln w="3429"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91266E12-4E47-FA33-1E8D-4871672AE728}"/>
                </a:ext>
              </a:extLst>
            </p:cNvPr>
            <p:cNvSpPr/>
            <p:nvPr/>
          </p:nvSpPr>
          <p:spPr>
            <a:xfrm>
              <a:off x="6438875" y="1230855"/>
              <a:ext cx="27350" cy="57167"/>
            </a:xfrm>
            <a:custGeom>
              <a:avLst/>
              <a:gdLst>
                <a:gd name="connsiteX0" fmla="*/ 27333 w 27350"/>
                <a:gd name="connsiteY0" fmla="*/ 1660 h 57167"/>
                <a:gd name="connsiteX1" fmla="*/ 23801 w 27350"/>
                <a:gd name="connsiteY1" fmla="*/ 1180 h 57167"/>
                <a:gd name="connsiteX2" fmla="*/ 12657 w 27350"/>
                <a:gd name="connsiteY2" fmla="*/ 28887 h 57167"/>
                <a:gd name="connsiteX3" fmla="*/ 210 w 27350"/>
                <a:gd name="connsiteY3" fmla="*/ 53575 h 57167"/>
                <a:gd name="connsiteX4" fmla="*/ 5285 w 27350"/>
                <a:gd name="connsiteY4" fmla="*/ 56387 h 57167"/>
                <a:gd name="connsiteX5" fmla="*/ 5319 w 27350"/>
                <a:gd name="connsiteY5" fmla="*/ 56456 h 57167"/>
                <a:gd name="connsiteX6" fmla="*/ 27333 w 27350"/>
                <a:gd name="connsiteY6" fmla="*/ 1660 h 5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50" h="57167">
                  <a:moveTo>
                    <a:pt x="27333" y="1660"/>
                  </a:moveTo>
                  <a:cubicBezTo>
                    <a:pt x="27607" y="-466"/>
                    <a:pt x="24487" y="-466"/>
                    <a:pt x="23801" y="1180"/>
                  </a:cubicBezTo>
                  <a:cubicBezTo>
                    <a:pt x="20029" y="10404"/>
                    <a:pt x="16738" y="19765"/>
                    <a:pt x="12657" y="28887"/>
                  </a:cubicBezTo>
                  <a:cubicBezTo>
                    <a:pt x="8885" y="37288"/>
                    <a:pt x="3639" y="45037"/>
                    <a:pt x="210" y="53575"/>
                  </a:cubicBezTo>
                  <a:cubicBezTo>
                    <a:pt x="-990" y="56593"/>
                    <a:pt x="3262" y="58239"/>
                    <a:pt x="5285" y="56387"/>
                  </a:cubicBezTo>
                  <a:cubicBezTo>
                    <a:pt x="5285" y="56421"/>
                    <a:pt x="5319" y="56456"/>
                    <a:pt x="5319" y="56456"/>
                  </a:cubicBezTo>
                  <a:cubicBezTo>
                    <a:pt x="17561" y="42157"/>
                    <a:pt x="25036" y="19903"/>
                    <a:pt x="27333" y="1660"/>
                  </a:cubicBezTo>
                  <a:close/>
                </a:path>
              </a:pathLst>
            </a:custGeom>
            <a:solidFill>
              <a:srgbClr val="1A1A1A"/>
            </a:solidFill>
            <a:ln w="3429"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093192C4-1A76-5B85-E07B-F136BCE881C0}"/>
                </a:ext>
              </a:extLst>
            </p:cNvPr>
            <p:cNvSpPr/>
            <p:nvPr/>
          </p:nvSpPr>
          <p:spPr>
            <a:xfrm>
              <a:off x="6448246" y="1232797"/>
              <a:ext cx="26568" cy="62239"/>
            </a:xfrm>
            <a:custGeom>
              <a:avLst/>
              <a:gdLst>
                <a:gd name="connsiteX0" fmla="*/ 22625 w 26568"/>
                <a:gd name="connsiteY0" fmla="*/ 1398 h 62239"/>
                <a:gd name="connsiteX1" fmla="*/ 405 w 26568"/>
                <a:gd name="connsiteY1" fmla="*/ 57600 h 62239"/>
                <a:gd name="connsiteX2" fmla="*/ 6063 w 26568"/>
                <a:gd name="connsiteY2" fmla="*/ 60686 h 62239"/>
                <a:gd name="connsiteX3" fmla="*/ 26534 w 26568"/>
                <a:gd name="connsiteY3" fmla="*/ 2461 h 62239"/>
                <a:gd name="connsiteX4" fmla="*/ 22625 w 26568"/>
                <a:gd name="connsiteY4" fmla="*/ 1398 h 62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 h="62239">
                  <a:moveTo>
                    <a:pt x="22625" y="1398"/>
                  </a:moveTo>
                  <a:cubicBezTo>
                    <a:pt x="15630" y="20292"/>
                    <a:pt x="7400" y="38775"/>
                    <a:pt x="405" y="57600"/>
                  </a:cubicBezTo>
                  <a:cubicBezTo>
                    <a:pt x="-1481" y="60377"/>
                    <a:pt x="3697" y="64526"/>
                    <a:pt x="6063" y="60686"/>
                  </a:cubicBezTo>
                  <a:cubicBezTo>
                    <a:pt x="16590" y="43644"/>
                    <a:pt x="23311" y="21938"/>
                    <a:pt x="26534" y="2461"/>
                  </a:cubicBezTo>
                  <a:cubicBezTo>
                    <a:pt x="26946" y="-42"/>
                    <a:pt x="23517" y="-1036"/>
                    <a:pt x="22625" y="1398"/>
                  </a:cubicBezTo>
                  <a:close/>
                </a:path>
              </a:pathLst>
            </a:custGeom>
            <a:solidFill>
              <a:srgbClr val="1A1A1A"/>
            </a:solidFill>
            <a:ln w="3429"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99FEEB5F-097A-98E3-268E-B7647C68FE0B}"/>
                </a:ext>
              </a:extLst>
            </p:cNvPr>
            <p:cNvSpPr/>
            <p:nvPr/>
          </p:nvSpPr>
          <p:spPr>
            <a:xfrm>
              <a:off x="6457830" y="1237542"/>
              <a:ext cx="26450" cy="63271"/>
            </a:xfrm>
            <a:custGeom>
              <a:avLst/>
              <a:gdLst>
                <a:gd name="connsiteX0" fmla="*/ 26414 w 26450"/>
                <a:gd name="connsiteY0" fmla="*/ 2654 h 63271"/>
                <a:gd name="connsiteX1" fmla="*/ 22162 w 26450"/>
                <a:gd name="connsiteY1" fmla="*/ 1523 h 63271"/>
                <a:gd name="connsiteX2" fmla="*/ 182 w 26450"/>
                <a:gd name="connsiteY2" fmla="*/ 59370 h 63271"/>
                <a:gd name="connsiteX3" fmla="*/ 6354 w 26450"/>
                <a:gd name="connsiteY3" fmla="*/ 61564 h 63271"/>
                <a:gd name="connsiteX4" fmla="*/ 26414 w 26450"/>
                <a:gd name="connsiteY4" fmla="*/ 2654 h 63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0" h="63271">
                  <a:moveTo>
                    <a:pt x="26414" y="2654"/>
                  </a:moveTo>
                  <a:cubicBezTo>
                    <a:pt x="26860" y="-55"/>
                    <a:pt x="23156" y="-1118"/>
                    <a:pt x="22162" y="1523"/>
                  </a:cubicBezTo>
                  <a:cubicBezTo>
                    <a:pt x="14995" y="20759"/>
                    <a:pt x="6731" y="39962"/>
                    <a:pt x="182" y="59370"/>
                  </a:cubicBezTo>
                  <a:cubicBezTo>
                    <a:pt x="-1121" y="63279"/>
                    <a:pt x="4948" y="64685"/>
                    <a:pt x="6354" y="61564"/>
                  </a:cubicBezTo>
                  <a:cubicBezTo>
                    <a:pt x="16676" y="44042"/>
                    <a:pt x="23122" y="22439"/>
                    <a:pt x="26414" y="2654"/>
                  </a:cubicBezTo>
                  <a:close/>
                </a:path>
              </a:pathLst>
            </a:custGeom>
            <a:solidFill>
              <a:srgbClr val="1A1A1A"/>
            </a:solidFill>
            <a:ln w="3429"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0501E762-854A-85E3-2270-0DD6E21B7D96}"/>
                </a:ext>
              </a:extLst>
            </p:cNvPr>
            <p:cNvSpPr/>
            <p:nvPr/>
          </p:nvSpPr>
          <p:spPr>
            <a:xfrm>
              <a:off x="6471575" y="1242373"/>
              <a:ext cx="22775" cy="53751"/>
            </a:xfrm>
            <a:custGeom>
              <a:avLst/>
              <a:gdLst>
                <a:gd name="connsiteX0" fmla="*/ 22717 w 22775"/>
                <a:gd name="connsiteY0" fmla="*/ 2624 h 53751"/>
                <a:gd name="connsiteX1" fmla="*/ 18842 w 22775"/>
                <a:gd name="connsiteY1" fmla="*/ 1047 h 53751"/>
                <a:gd name="connsiteX2" fmla="*/ 188 w 22775"/>
                <a:gd name="connsiteY2" fmla="*/ 49704 h 53751"/>
                <a:gd name="connsiteX3" fmla="*/ 7046 w 22775"/>
                <a:gd name="connsiteY3" fmla="*/ 51110 h 53751"/>
                <a:gd name="connsiteX4" fmla="*/ 22717 w 22775"/>
                <a:gd name="connsiteY4" fmla="*/ 2624 h 53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5" h="53751">
                  <a:moveTo>
                    <a:pt x="22717" y="2624"/>
                  </a:moveTo>
                  <a:cubicBezTo>
                    <a:pt x="23265" y="464"/>
                    <a:pt x="19836" y="-1148"/>
                    <a:pt x="18842" y="1047"/>
                  </a:cubicBezTo>
                  <a:cubicBezTo>
                    <a:pt x="11710" y="16786"/>
                    <a:pt x="5092" y="33176"/>
                    <a:pt x="188" y="49704"/>
                  </a:cubicBezTo>
                  <a:cubicBezTo>
                    <a:pt x="-1321" y="54745"/>
                    <a:pt x="6738" y="54916"/>
                    <a:pt x="7046" y="51110"/>
                  </a:cubicBezTo>
                  <a:cubicBezTo>
                    <a:pt x="13424" y="35439"/>
                    <a:pt x="18499" y="18946"/>
                    <a:pt x="22717" y="2624"/>
                  </a:cubicBezTo>
                  <a:close/>
                </a:path>
              </a:pathLst>
            </a:custGeom>
            <a:solidFill>
              <a:srgbClr val="1A1A1A"/>
            </a:solidFill>
            <a:ln w="3429"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1103765B-CEDC-AB3D-D3A2-82FC6681385F}"/>
                </a:ext>
              </a:extLst>
            </p:cNvPr>
            <p:cNvSpPr/>
            <p:nvPr/>
          </p:nvSpPr>
          <p:spPr>
            <a:xfrm>
              <a:off x="6477715" y="1249334"/>
              <a:ext cx="25108" cy="51563"/>
            </a:xfrm>
            <a:custGeom>
              <a:avLst/>
              <a:gdLst>
                <a:gd name="connsiteX0" fmla="*/ 20862 w 25108"/>
                <a:gd name="connsiteY0" fmla="*/ 1424 h 51563"/>
                <a:gd name="connsiteX1" fmla="*/ 14 w 25108"/>
                <a:gd name="connsiteY1" fmla="*/ 47167 h 51563"/>
                <a:gd name="connsiteX2" fmla="*/ 117 w 25108"/>
                <a:gd name="connsiteY2" fmla="*/ 47167 h 51563"/>
                <a:gd name="connsiteX3" fmla="*/ 6495 w 25108"/>
                <a:gd name="connsiteY3" fmla="*/ 49841 h 51563"/>
                <a:gd name="connsiteX4" fmla="*/ 25011 w 25108"/>
                <a:gd name="connsiteY4" fmla="*/ 2555 h 51563"/>
                <a:gd name="connsiteX5" fmla="*/ 20862 w 25108"/>
                <a:gd name="connsiteY5" fmla="*/ 1424 h 5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08" h="51563">
                  <a:moveTo>
                    <a:pt x="20862" y="1424"/>
                  </a:moveTo>
                  <a:cubicBezTo>
                    <a:pt x="14382" y="16889"/>
                    <a:pt x="6666" y="31805"/>
                    <a:pt x="14" y="47167"/>
                  </a:cubicBezTo>
                  <a:cubicBezTo>
                    <a:pt x="48" y="47167"/>
                    <a:pt x="82" y="47167"/>
                    <a:pt x="117" y="47167"/>
                  </a:cubicBezTo>
                  <a:cubicBezTo>
                    <a:pt x="-843" y="50630"/>
                    <a:pt x="4369" y="53545"/>
                    <a:pt x="6495" y="49841"/>
                  </a:cubicBezTo>
                  <a:cubicBezTo>
                    <a:pt x="14964" y="35097"/>
                    <a:pt x="20451" y="18775"/>
                    <a:pt x="25011" y="2555"/>
                  </a:cubicBezTo>
                  <a:cubicBezTo>
                    <a:pt x="25766" y="-119"/>
                    <a:pt x="21891" y="-1011"/>
                    <a:pt x="20862" y="1424"/>
                  </a:cubicBezTo>
                  <a:close/>
                </a:path>
              </a:pathLst>
            </a:custGeom>
            <a:solidFill>
              <a:srgbClr val="1A1A1A"/>
            </a:solidFill>
            <a:ln w="3429"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4519A815-3F0B-43C2-B403-269E1783D1D5}"/>
                </a:ext>
              </a:extLst>
            </p:cNvPr>
            <p:cNvSpPr/>
            <p:nvPr/>
          </p:nvSpPr>
          <p:spPr>
            <a:xfrm>
              <a:off x="6490144" y="1255007"/>
              <a:ext cx="21176" cy="41765"/>
            </a:xfrm>
            <a:custGeom>
              <a:avLst/>
              <a:gdLst>
                <a:gd name="connsiteX0" fmla="*/ 16080 w 21176"/>
                <a:gd name="connsiteY0" fmla="*/ 1786 h 41765"/>
                <a:gd name="connsiteX1" fmla="*/ 8090 w 21176"/>
                <a:gd name="connsiteY1" fmla="*/ 21983 h 41765"/>
                <a:gd name="connsiteX2" fmla="*/ 66 w 21176"/>
                <a:gd name="connsiteY2" fmla="*/ 38476 h 41765"/>
                <a:gd name="connsiteX3" fmla="*/ 4661 w 21176"/>
                <a:gd name="connsiteY3" fmla="*/ 41082 h 41765"/>
                <a:gd name="connsiteX4" fmla="*/ 14605 w 21176"/>
                <a:gd name="connsiteY4" fmla="*/ 24657 h 41765"/>
                <a:gd name="connsiteX5" fmla="*/ 21120 w 21176"/>
                <a:gd name="connsiteY5" fmla="*/ 3123 h 41765"/>
                <a:gd name="connsiteX6" fmla="*/ 16080 w 21176"/>
                <a:gd name="connsiteY6" fmla="*/ 1786 h 4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76" h="41765">
                  <a:moveTo>
                    <a:pt x="16080" y="1786"/>
                  </a:moveTo>
                  <a:cubicBezTo>
                    <a:pt x="13851" y="8678"/>
                    <a:pt x="11210" y="15433"/>
                    <a:pt x="8090" y="21983"/>
                  </a:cubicBezTo>
                  <a:cubicBezTo>
                    <a:pt x="5518" y="27366"/>
                    <a:pt x="1266" y="32647"/>
                    <a:pt x="66" y="38476"/>
                  </a:cubicBezTo>
                  <a:cubicBezTo>
                    <a:pt x="-482" y="41219"/>
                    <a:pt x="2501" y="42728"/>
                    <a:pt x="4661" y="41082"/>
                  </a:cubicBezTo>
                  <a:cubicBezTo>
                    <a:pt x="9564" y="37310"/>
                    <a:pt x="12308" y="30212"/>
                    <a:pt x="14605" y="24657"/>
                  </a:cubicBezTo>
                  <a:cubicBezTo>
                    <a:pt x="17485" y="17628"/>
                    <a:pt x="19646" y="10598"/>
                    <a:pt x="21120" y="3123"/>
                  </a:cubicBezTo>
                  <a:cubicBezTo>
                    <a:pt x="21737" y="-32"/>
                    <a:pt x="17108" y="-1335"/>
                    <a:pt x="16080" y="1786"/>
                  </a:cubicBezTo>
                  <a:close/>
                </a:path>
              </a:pathLst>
            </a:custGeom>
            <a:solidFill>
              <a:srgbClr val="1A1A1A"/>
            </a:solidFill>
            <a:ln w="3429" cap="flat">
              <a:noFill/>
              <a:prstDash val="solid"/>
              <a:miter/>
            </a:ln>
          </p:spPr>
          <p:txBody>
            <a:bodyPr rtlCol="0" anchor="ctr"/>
            <a:lstStyle/>
            <a:p>
              <a:endParaRPr lang="zh-CN" altLang="en-US"/>
            </a:p>
          </p:txBody>
        </p:sp>
      </p:grpSp>
      <p:grpSp>
        <p:nvGrpSpPr>
          <p:cNvPr id="169" name="组合 168">
            <a:extLst>
              <a:ext uri="{FF2B5EF4-FFF2-40B4-BE49-F238E27FC236}">
                <a16:creationId xmlns:a16="http://schemas.microsoft.com/office/drawing/2014/main" id="{5C943100-C4BB-8F1D-0853-D0430E0604CD}"/>
              </a:ext>
            </a:extLst>
          </p:cNvPr>
          <p:cNvGrpSpPr/>
          <p:nvPr/>
        </p:nvGrpSpPr>
        <p:grpSpPr>
          <a:xfrm>
            <a:off x="761355" y="434298"/>
            <a:ext cx="257559" cy="516670"/>
            <a:chOff x="5250330" y="1356296"/>
            <a:chExt cx="257559" cy="516670"/>
          </a:xfrm>
        </p:grpSpPr>
        <p:sp>
          <p:nvSpPr>
            <p:cNvPr id="170" name="任意多边形: 形状 169">
              <a:extLst>
                <a:ext uri="{FF2B5EF4-FFF2-40B4-BE49-F238E27FC236}">
                  <a16:creationId xmlns:a16="http://schemas.microsoft.com/office/drawing/2014/main" id="{DC0C728D-2C60-6BD6-C56A-1AA02627F935}"/>
                </a:ext>
              </a:extLst>
            </p:cNvPr>
            <p:cNvSpPr/>
            <p:nvPr/>
          </p:nvSpPr>
          <p:spPr>
            <a:xfrm>
              <a:off x="5255196" y="1368806"/>
              <a:ext cx="252693" cy="504160"/>
            </a:xfrm>
            <a:custGeom>
              <a:avLst/>
              <a:gdLst>
                <a:gd name="connsiteX0" fmla="*/ 215230 w 252693"/>
                <a:gd name="connsiteY0" fmla="*/ 288974 h 504160"/>
                <a:gd name="connsiteX1" fmla="*/ 214475 w 252693"/>
                <a:gd name="connsiteY1" fmla="*/ 286813 h 504160"/>
                <a:gd name="connsiteX2" fmla="*/ 252023 w 252693"/>
                <a:gd name="connsiteY2" fmla="*/ 201534 h 504160"/>
                <a:gd name="connsiteX3" fmla="*/ 160091 w 252693"/>
                <a:gd name="connsiteY3" fmla="*/ 154625 h 504160"/>
                <a:gd name="connsiteX4" fmla="*/ 140889 w 252693"/>
                <a:gd name="connsiteY4" fmla="*/ 122736 h 504160"/>
                <a:gd name="connsiteX5" fmla="*/ 119732 w 252693"/>
                <a:gd name="connsiteY5" fmla="*/ 69689 h 504160"/>
                <a:gd name="connsiteX6" fmla="*/ 116886 w 252693"/>
                <a:gd name="connsiteY6" fmla="*/ 67014 h 504160"/>
                <a:gd name="connsiteX7" fmla="*/ 124293 w 252693"/>
                <a:gd name="connsiteY7" fmla="*/ 59059 h 504160"/>
                <a:gd name="connsiteX8" fmla="*/ 120143 w 252693"/>
                <a:gd name="connsiteY8" fmla="*/ 52887 h 504160"/>
                <a:gd name="connsiteX9" fmla="*/ 113628 w 252693"/>
                <a:gd name="connsiteY9" fmla="*/ 34576 h 504160"/>
                <a:gd name="connsiteX10" fmla="*/ 100632 w 252693"/>
                <a:gd name="connsiteY10" fmla="*/ 1589 h 504160"/>
                <a:gd name="connsiteX11" fmla="*/ 94083 w 252693"/>
                <a:gd name="connsiteY11" fmla="*/ 3304 h 504160"/>
                <a:gd name="connsiteX12" fmla="*/ 103924 w 252693"/>
                <a:gd name="connsiteY12" fmla="*/ 37182 h 504160"/>
                <a:gd name="connsiteX13" fmla="*/ 113320 w 252693"/>
                <a:gd name="connsiteY13" fmla="*/ 60225 h 504160"/>
                <a:gd name="connsiteX14" fmla="*/ 109617 w 252693"/>
                <a:gd name="connsiteY14" fmla="*/ 63757 h 504160"/>
                <a:gd name="connsiteX15" fmla="*/ 97375 w 252693"/>
                <a:gd name="connsiteY15" fmla="*/ 43423 h 504160"/>
                <a:gd name="connsiteX16" fmla="*/ 84653 w 252693"/>
                <a:gd name="connsiteY16" fmla="*/ 25318 h 504160"/>
                <a:gd name="connsiteX17" fmla="*/ 89385 w 252693"/>
                <a:gd name="connsiteY17" fmla="*/ 16471 h 504160"/>
                <a:gd name="connsiteX18" fmla="*/ 85922 w 252693"/>
                <a:gd name="connsiteY18" fmla="*/ 13899 h 504160"/>
                <a:gd name="connsiteX19" fmla="*/ 56295 w 252693"/>
                <a:gd name="connsiteY19" fmla="*/ 35913 h 504160"/>
                <a:gd name="connsiteX20" fmla="*/ 53724 w 252693"/>
                <a:gd name="connsiteY20" fmla="*/ 37045 h 504160"/>
                <a:gd name="connsiteX21" fmla="*/ 53312 w 252693"/>
                <a:gd name="connsiteY21" fmla="*/ 36325 h 504160"/>
                <a:gd name="connsiteX22" fmla="*/ 50500 w 252693"/>
                <a:gd name="connsiteY22" fmla="*/ 37491 h 504160"/>
                <a:gd name="connsiteX23" fmla="*/ 50740 w 252693"/>
                <a:gd name="connsiteY23" fmla="*/ 38382 h 504160"/>
                <a:gd name="connsiteX24" fmla="*/ 3523 w 252693"/>
                <a:gd name="connsiteY24" fmla="*/ 40954 h 504160"/>
                <a:gd name="connsiteX25" fmla="*/ 1466 w 252693"/>
                <a:gd name="connsiteY25" fmla="*/ 46029 h 504160"/>
                <a:gd name="connsiteX26" fmla="*/ 643 w 252693"/>
                <a:gd name="connsiteY26" fmla="*/ 49801 h 504160"/>
                <a:gd name="connsiteX27" fmla="*/ 13879 w 252693"/>
                <a:gd name="connsiteY27" fmla="*/ 81073 h 504160"/>
                <a:gd name="connsiteX28" fmla="*/ 14119 w 252693"/>
                <a:gd name="connsiteY28" fmla="*/ 86114 h 504160"/>
                <a:gd name="connsiteX29" fmla="*/ 42477 w 252693"/>
                <a:gd name="connsiteY29" fmla="*/ 94378 h 504160"/>
                <a:gd name="connsiteX30" fmla="*/ 51735 w 252693"/>
                <a:gd name="connsiteY30" fmla="*/ 122496 h 504160"/>
                <a:gd name="connsiteX31" fmla="*/ 63153 w 252693"/>
                <a:gd name="connsiteY31" fmla="*/ 165598 h 504160"/>
                <a:gd name="connsiteX32" fmla="*/ 68091 w 252693"/>
                <a:gd name="connsiteY32" fmla="*/ 250843 h 504160"/>
                <a:gd name="connsiteX33" fmla="*/ 62433 w 252693"/>
                <a:gd name="connsiteY33" fmla="*/ 214907 h 504160"/>
                <a:gd name="connsiteX34" fmla="*/ 65245 w 252693"/>
                <a:gd name="connsiteY34" fmla="*/ 210861 h 504160"/>
                <a:gd name="connsiteX35" fmla="*/ 66205 w 252693"/>
                <a:gd name="connsiteY35" fmla="*/ 209524 h 504160"/>
                <a:gd name="connsiteX36" fmla="*/ 65040 w 252693"/>
                <a:gd name="connsiteY36" fmla="*/ 205340 h 504160"/>
                <a:gd name="connsiteX37" fmla="*/ 64731 w 252693"/>
                <a:gd name="connsiteY37" fmla="*/ 205375 h 504160"/>
                <a:gd name="connsiteX38" fmla="*/ 31778 w 252693"/>
                <a:gd name="connsiteY38" fmla="*/ 96264 h 504160"/>
                <a:gd name="connsiteX39" fmla="*/ 26669 w 252693"/>
                <a:gd name="connsiteY39" fmla="*/ 98355 h 504160"/>
                <a:gd name="connsiteX40" fmla="*/ 53724 w 252693"/>
                <a:gd name="connsiteY40" fmla="*/ 202494 h 504160"/>
                <a:gd name="connsiteX41" fmla="*/ 33493 w 252693"/>
                <a:gd name="connsiteY41" fmla="*/ 316234 h 504160"/>
                <a:gd name="connsiteX42" fmla="*/ 123984 w 252693"/>
                <a:gd name="connsiteY42" fmla="*/ 331596 h 504160"/>
                <a:gd name="connsiteX43" fmla="*/ 242147 w 252693"/>
                <a:gd name="connsiteY43" fmla="*/ 501743 h 504160"/>
                <a:gd name="connsiteX44" fmla="*/ 251131 w 252693"/>
                <a:gd name="connsiteY44" fmla="*/ 498074 h 504160"/>
                <a:gd name="connsiteX45" fmla="*/ 215230 w 252693"/>
                <a:gd name="connsiteY45" fmla="*/ 288974 h 504160"/>
                <a:gd name="connsiteX46" fmla="*/ 114280 w 252693"/>
                <a:gd name="connsiteY46" fmla="*/ 71849 h 504160"/>
                <a:gd name="connsiteX47" fmla="*/ 114280 w 252693"/>
                <a:gd name="connsiteY47" fmla="*/ 71918 h 504160"/>
                <a:gd name="connsiteX48" fmla="*/ 130602 w 252693"/>
                <a:gd name="connsiteY48" fmla="*/ 121878 h 504160"/>
                <a:gd name="connsiteX49" fmla="*/ 158685 w 252693"/>
                <a:gd name="connsiteY49" fmla="*/ 164158 h 504160"/>
                <a:gd name="connsiteX50" fmla="*/ 158891 w 252693"/>
                <a:gd name="connsiteY50" fmla="*/ 164535 h 504160"/>
                <a:gd name="connsiteX51" fmla="*/ 159508 w 252693"/>
                <a:gd name="connsiteY51" fmla="*/ 165084 h 504160"/>
                <a:gd name="connsiteX52" fmla="*/ 160880 w 252693"/>
                <a:gd name="connsiteY52" fmla="*/ 172662 h 504160"/>
                <a:gd name="connsiteX53" fmla="*/ 178916 w 252693"/>
                <a:gd name="connsiteY53" fmla="*/ 213673 h 504160"/>
                <a:gd name="connsiteX54" fmla="*/ 178471 w 252693"/>
                <a:gd name="connsiteY54" fmla="*/ 211753 h 504160"/>
                <a:gd name="connsiteX55" fmla="*/ 133414 w 252693"/>
                <a:gd name="connsiteY55" fmla="*/ 144956 h 504160"/>
                <a:gd name="connsiteX56" fmla="*/ 95523 w 252693"/>
                <a:gd name="connsiteY56" fmla="*/ 83405 h 504160"/>
                <a:gd name="connsiteX57" fmla="*/ 114280 w 252693"/>
                <a:gd name="connsiteY57" fmla="*/ 71849 h 504160"/>
                <a:gd name="connsiteX58" fmla="*/ 82664 w 252693"/>
                <a:gd name="connsiteY58" fmla="*/ 88926 h 504160"/>
                <a:gd name="connsiteX59" fmla="*/ 91580 w 252693"/>
                <a:gd name="connsiteY59" fmla="*/ 85325 h 504160"/>
                <a:gd name="connsiteX60" fmla="*/ 173396 w 252693"/>
                <a:gd name="connsiteY60" fmla="*/ 214633 h 504160"/>
                <a:gd name="connsiteX61" fmla="*/ 178025 w 252693"/>
                <a:gd name="connsiteY61" fmla="*/ 215079 h 504160"/>
                <a:gd name="connsiteX62" fmla="*/ 171681 w 252693"/>
                <a:gd name="connsiteY62" fmla="*/ 221079 h 504160"/>
                <a:gd name="connsiteX63" fmla="*/ 151484 w 252693"/>
                <a:gd name="connsiteY63" fmla="*/ 232635 h 504160"/>
                <a:gd name="connsiteX64" fmla="*/ 151279 w 252693"/>
                <a:gd name="connsiteY64" fmla="*/ 231881 h 504160"/>
                <a:gd name="connsiteX65" fmla="*/ 82664 w 252693"/>
                <a:gd name="connsiteY65" fmla="*/ 88926 h 504160"/>
                <a:gd name="connsiteX66" fmla="*/ 146787 w 252693"/>
                <a:gd name="connsiteY66" fmla="*/ 235104 h 504160"/>
                <a:gd name="connsiteX67" fmla="*/ 139415 w 252693"/>
                <a:gd name="connsiteY67" fmla="*/ 239013 h 504160"/>
                <a:gd name="connsiteX68" fmla="*/ 106805 w 252693"/>
                <a:gd name="connsiteY68" fmla="*/ 251186 h 504160"/>
                <a:gd name="connsiteX69" fmla="*/ 91134 w 252693"/>
                <a:gd name="connsiteY69" fmla="*/ 172250 h 504160"/>
                <a:gd name="connsiteX70" fmla="*/ 66068 w 252693"/>
                <a:gd name="connsiteY70" fmla="*/ 93315 h 504160"/>
                <a:gd name="connsiteX71" fmla="*/ 78447 w 252693"/>
                <a:gd name="connsiteY71" fmla="*/ 90332 h 504160"/>
                <a:gd name="connsiteX72" fmla="*/ 146375 w 252693"/>
                <a:gd name="connsiteY72" fmla="*/ 234658 h 504160"/>
                <a:gd name="connsiteX73" fmla="*/ 146787 w 252693"/>
                <a:gd name="connsiteY73" fmla="*/ 235104 h 504160"/>
                <a:gd name="connsiteX74" fmla="*/ 52798 w 252693"/>
                <a:gd name="connsiteY74" fmla="*/ 45617 h 504160"/>
                <a:gd name="connsiteX75" fmla="*/ 59793 w 252693"/>
                <a:gd name="connsiteY75" fmla="*/ 63037 h 504160"/>
                <a:gd name="connsiteX76" fmla="*/ 70011 w 252693"/>
                <a:gd name="connsiteY76" fmla="*/ 82136 h 504160"/>
                <a:gd name="connsiteX77" fmla="*/ 71554 w 252693"/>
                <a:gd name="connsiteY77" fmla="*/ 81519 h 504160"/>
                <a:gd name="connsiteX78" fmla="*/ 65314 w 252693"/>
                <a:gd name="connsiteY78" fmla="*/ 61528 h 504160"/>
                <a:gd name="connsiteX79" fmla="*/ 57633 w 252693"/>
                <a:gd name="connsiteY79" fmla="*/ 44074 h 504160"/>
                <a:gd name="connsiteX80" fmla="*/ 67200 w 252693"/>
                <a:gd name="connsiteY80" fmla="*/ 39960 h 504160"/>
                <a:gd name="connsiteX81" fmla="*/ 75635 w 252693"/>
                <a:gd name="connsiteY81" fmla="*/ 58408 h 504160"/>
                <a:gd name="connsiteX82" fmla="*/ 90963 w 252693"/>
                <a:gd name="connsiteY82" fmla="*/ 74764 h 504160"/>
                <a:gd name="connsiteX83" fmla="*/ 92746 w 252693"/>
                <a:gd name="connsiteY83" fmla="*/ 73015 h 504160"/>
                <a:gd name="connsiteX84" fmla="*/ 80401 w 252693"/>
                <a:gd name="connsiteY84" fmla="*/ 55699 h 504160"/>
                <a:gd name="connsiteX85" fmla="*/ 70903 w 252693"/>
                <a:gd name="connsiteY85" fmla="*/ 37834 h 504160"/>
                <a:gd name="connsiteX86" fmla="*/ 82150 w 252693"/>
                <a:gd name="connsiteY86" fmla="*/ 28644 h 504160"/>
                <a:gd name="connsiteX87" fmla="*/ 92951 w 252693"/>
                <a:gd name="connsiteY87" fmla="*/ 45892 h 504160"/>
                <a:gd name="connsiteX88" fmla="*/ 107388 w 252693"/>
                <a:gd name="connsiteY88" fmla="*/ 65711 h 504160"/>
                <a:gd name="connsiteX89" fmla="*/ 91065 w 252693"/>
                <a:gd name="connsiteY89" fmla="*/ 76684 h 504160"/>
                <a:gd name="connsiteX90" fmla="*/ 90963 w 252693"/>
                <a:gd name="connsiteY90" fmla="*/ 76547 h 504160"/>
                <a:gd name="connsiteX91" fmla="*/ 88151 w 252693"/>
                <a:gd name="connsiteY91" fmla="*/ 77713 h 504160"/>
                <a:gd name="connsiteX92" fmla="*/ 88322 w 252693"/>
                <a:gd name="connsiteY92" fmla="*/ 78090 h 504160"/>
                <a:gd name="connsiteX93" fmla="*/ 52421 w 252693"/>
                <a:gd name="connsiteY93" fmla="*/ 86182 h 504160"/>
                <a:gd name="connsiteX94" fmla="*/ 47311 w 252693"/>
                <a:gd name="connsiteY94" fmla="*/ 66706 h 504160"/>
                <a:gd name="connsiteX95" fmla="*/ 40042 w 252693"/>
                <a:gd name="connsiteY95" fmla="*/ 48395 h 504160"/>
                <a:gd name="connsiteX96" fmla="*/ 52798 w 252693"/>
                <a:gd name="connsiteY96" fmla="*/ 45617 h 504160"/>
                <a:gd name="connsiteX97" fmla="*/ 23377 w 252693"/>
                <a:gd name="connsiteY97" fmla="*/ 83336 h 504160"/>
                <a:gd name="connsiteX98" fmla="*/ 23583 w 252693"/>
                <a:gd name="connsiteY98" fmla="*/ 80113 h 504160"/>
                <a:gd name="connsiteX99" fmla="*/ 9558 w 252693"/>
                <a:gd name="connsiteY99" fmla="*/ 48086 h 504160"/>
                <a:gd name="connsiteX100" fmla="*/ 21251 w 252693"/>
                <a:gd name="connsiteY100" fmla="*/ 49355 h 504160"/>
                <a:gd name="connsiteX101" fmla="*/ 27458 w 252693"/>
                <a:gd name="connsiteY101" fmla="*/ 68832 h 504160"/>
                <a:gd name="connsiteX102" fmla="*/ 33938 w 252693"/>
                <a:gd name="connsiteY102" fmla="*/ 85188 h 504160"/>
                <a:gd name="connsiteX103" fmla="*/ 23377 w 252693"/>
                <a:gd name="connsiteY103" fmla="*/ 83336 h 504160"/>
                <a:gd name="connsiteX104" fmla="*/ 36373 w 252693"/>
                <a:gd name="connsiteY104" fmla="*/ 85497 h 504160"/>
                <a:gd name="connsiteX105" fmla="*/ 36579 w 252693"/>
                <a:gd name="connsiteY105" fmla="*/ 84982 h 504160"/>
                <a:gd name="connsiteX106" fmla="*/ 32087 w 252693"/>
                <a:gd name="connsiteY106" fmla="*/ 67632 h 504160"/>
                <a:gd name="connsiteX107" fmla="*/ 25914 w 252693"/>
                <a:gd name="connsiteY107" fmla="*/ 49458 h 504160"/>
                <a:gd name="connsiteX108" fmla="*/ 37745 w 252693"/>
                <a:gd name="connsiteY108" fmla="*/ 48704 h 504160"/>
                <a:gd name="connsiteX109" fmla="*/ 42442 w 252693"/>
                <a:gd name="connsiteY109" fmla="*/ 68043 h 504160"/>
                <a:gd name="connsiteX110" fmla="*/ 49163 w 252693"/>
                <a:gd name="connsiteY110" fmla="*/ 86285 h 504160"/>
                <a:gd name="connsiteX111" fmla="*/ 36373 w 252693"/>
                <a:gd name="connsiteY111" fmla="*/ 85497 h 504160"/>
                <a:gd name="connsiteX112" fmla="*/ 59382 w 252693"/>
                <a:gd name="connsiteY112" fmla="*/ 127022 h 504160"/>
                <a:gd name="connsiteX113" fmla="*/ 45631 w 252693"/>
                <a:gd name="connsiteY113" fmla="*/ 94686 h 504160"/>
                <a:gd name="connsiteX114" fmla="*/ 65485 w 252693"/>
                <a:gd name="connsiteY114" fmla="*/ 93452 h 504160"/>
                <a:gd name="connsiteX115" fmla="*/ 65451 w 252693"/>
                <a:gd name="connsiteY115" fmla="*/ 93486 h 504160"/>
                <a:gd name="connsiteX116" fmla="*/ 84105 w 252693"/>
                <a:gd name="connsiteY116" fmla="*/ 167004 h 504160"/>
                <a:gd name="connsiteX117" fmla="*/ 102484 w 252693"/>
                <a:gd name="connsiteY117" fmla="*/ 252146 h 504160"/>
                <a:gd name="connsiteX118" fmla="*/ 74641 w 252693"/>
                <a:gd name="connsiteY118" fmla="*/ 252832 h 504160"/>
                <a:gd name="connsiteX119" fmla="*/ 73715 w 252693"/>
                <a:gd name="connsiteY119" fmla="*/ 252558 h 504160"/>
                <a:gd name="connsiteX120" fmla="*/ 70080 w 252693"/>
                <a:gd name="connsiteY120" fmla="*/ 170296 h 504160"/>
                <a:gd name="connsiteX121" fmla="*/ 59382 w 252693"/>
                <a:gd name="connsiteY121" fmla="*/ 127022 h 504160"/>
                <a:gd name="connsiteX122" fmla="*/ 119663 w 252693"/>
                <a:gd name="connsiteY122" fmla="*/ 322269 h 504160"/>
                <a:gd name="connsiteX123" fmla="*/ 41482 w 252693"/>
                <a:gd name="connsiteY123" fmla="*/ 310233 h 504160"/>
                <a:gd name="connsiteX124" fmla="*/ 41311 w 252693"/>
                <a:gd name="connsiteY124" fmla="*/ 231984 h 504160"/>
                <a:gd name="connsiteX125" fmla="*/ 43437 w 252693"/>
                <a:gd name="connsiteY125" fmla="*/ 238739 h 504160"/>
                <a:gd name="connsiteX126" fmla="*/ 117537 w 252693"/>
                <a:gd name="connsiteY126" fmla="*/ 257770 h 504160"/>
                <a:gd name="connsiteX127" fmla="*/ 199525 w 252693"/>
                <a:gd name="connsiteY127" fmla="*/ 208563 h 504160"/>
                <a:gd name="connsiteX128" fmla="*/ 164481 w 252693"/>
                <a:gd name="connsiteY128" fmla="*/ 164364 h 504160"/>
                <a:gd name="connsiteX129" fmla="*/ 240227 w 252693"/>
                <a:gd name="connsiteY129" fmla="*/ 231846 h 504160"/>
                <a:gd name="connsiteX130" fmla="*/ 153370 w 252693"/>
                <a:gd name="connsiteY130" fmla="*/ 310782 h 504160"/>
                <a:gd name="connsiteX131" fmla="*/ 125904 w 252693"/>
                <a:gd name="connsiteY131" fmla="*/ 320555 h 504160"/>
                <a:gd name="connsiteX132" fmla="*/ 119663 w 252693"/>
                <a:gd name="connsiteY132" fmla="*/ 322269 h 504160"/>
                <a:gd name="connsiteX133" fmla="*/ 133928 w 252693"/>
                <a:gd name="connsiteY133" fmla="*/ 328647 h 504160"/>
                <a:gd name="connsiteX134" fmla="*/ 165886 w 252693"/>
                <a:gd name="connsiteY134" fmla="*/ 316474 h 504160"/>
                <a:gd name="connsiteX135" fmla="*/ 205868 w 252693"/>
                <a:gd name="connsiteY135" fmla="*/ 293637 h 504160"/>
                <a:gd name="connsiteX136" fmla="*/ 232923 w 252693"/>
                <a:gd name="connsiteY136" fmla="*/ 462755 h 504160"/>
                <a:gd name="connsiteX137" fmla="*/ 133928 w 252693"/>
                <a:gd name="connsiteY137" fmla="*/ 328647 h 50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52693" h="504160">
                  <a:moveTo>
                    <a:pt x="215230" y="288974"/>
                  </a:moveTo>
                  <a:cubicBezTo>
                    <a:pt x="215161" y="288151"/>
                    <a:pt x="214853" y="287430"/>
                    <a:pt x="214475" y="286813"/>
                  </a:cubicBezTo>
                  <a:cubicBezTo>
                    <a:pt x="239610" y="265485"/>
                    <a:pt x="256309" y="237196"/>
                    <a:pt x="252023" y="201534"/>
                  </a:cubicBezTo>
                  <a:cubicBezTo>
                    <a:pt x="246845" y="158637"/>
                    <a:pt x="198565" y="133400"/>
                    <a:pt x="160091" y="154625"/>
                  </a:cubicBezTo>
                  <a:cubicBezTo>
                    <a:pt x="155222" y="143550"/>
                    <a:pt x="146444" y="133160"/>
                    <a:pt x="140889" y="122736"/>
                  </a:cubicBezTo>
                  <a:cubicBezTo>
                    <a:pt x="131802" y="105728"/>
                    <a:pt x="126316" y="87623"/>
                    <a:pt x="119732" y="69689"/>
                  </a:cubicBezTo>
                  <a:cubicBezTo>
                    <a:pt x="119183" y="68146"/>
                    <a:pt x="118086" y="67323"/>
                    <a:pt x="116886" y="67014"/>
                  </a:cubicBezTo>
                  <a:cubicBezTo>
                    <a:pt x="119492" y="64477"/>
                    <a:pt x="122029" y="61871"/>
                    <a:pt x="124293" y="59059"/>
                  </a:cubicBezTo>
                  <a:cubicBezTo>
                    <a:pt x="126899" y="55836"/>
                    <a:pt x="123127" y="51447"/>
                    <a:pt x="120143" y="52887"/>
                  </a:cubicBezTo>
                  <a:cubicBezTo>
                    <a:pt x="119252" y="46646"/>
                    <a:pt x="115617" y="40200"/>
                    <a:pt x="113628" y="34576"/>
                  </a:cubicBezTo>
                  <a:cubicBezTo>
                    <a:pt x="109719" y="23569"/>
                    <a:pt x="106702" y="11670"/>
                    <a:pt x="100632" y="1589"/>
                  </a:cubicBezTo>
                  <a:cubicBezTo>
                    <a:pt x="98986" y="-1154"/>
                    <a:pt x="93637" y="-194"/>
                    <a:pt x="94083" y="3304"/>
                  </a:cubicBezTo>
                  <a:cubicBezTo>
                    <a:pt x="95455" y="14928"/>
                    <a:pt x="100255" y="26072"/>
                    <a:pt x="103924" y="37182"/>
                  </a:cubicBezTo>
                  <a:cubicBezTo>
                    <a:pt x="106427" y="44692"/>
                    <a:pt x="107388" y="54636"/>
                    <a:pt x="113320" y="60225"/>
                  </a:cubicBezTo>
                  <a:cubicBezTo>
                    <a:pt x="112120" y="61459"/>
                    <a:pt x="110851" y="62591"/>
                    <a:pt x="109617" y="63757"/>
                  </a:cubicBezTo>
                  <a:cubicBezTo>
                    <a:pt x="107319" y="56350"/>
                    <a:pt x="101661" y="49835"/>
                    <a:pt x="97375" y="43423"/>
                  </a:cubicBezTo>
                  <a:cubicBezTo>
                    <a:pt x="93260" y="37285"/>
                    <a:pt x="89214" y="31113"/>
                    <a:pt x="84653" y="25318"/>
                  </a:cubicBezTo>
                  <a:cubicBezTo>
                    <a:pt x="86574" y="22575"/>
                    <a:pt x="88288" y="19694"/>
                    <a:pt x="89385" y="16471"/>
                  </a:cubicBezTo>
                  <a:cubicBezTo>
                    <a:pt x="90003" y="14619"/>
                    <a:pt x="87636" y="12768"/>
                    <a:pt x="85922" y="13899"/>
                  </a:cubicBezTo>
                  <a:cubicBezTo>
                    <a:pt x="75395" y="20757"/>
                    <a:pt x="67988" y="30050"/>
                    <a:pt x="56295" y="35913"/>
                  </a:cubicBezTo>
                  <a:cubicBezTo>
                    <a:pt x="55438" y="36325"/>
                    <a:pt x="54581" y="36668"/>
                    <a:pt x="53724" y="37045"/>
                  </a:cubicBezTo>
                  <a:cubicBezTo>
                    <a:pt x="53587" y="36805"/>
                    <a:pt x="53449" y="36565"/>
                    <a:pt x="53312" y="36325"/>
                  </a:cubicBezTo>
                  <a:cubicBezTo>
                    <a:pt x="52352" y="34850"/>
                    <a:pt x="50123" y="35811"/>
                    <a:pt x="50500" y="37491"/>
                  </a:cubicBezTo>
                  <a:cubicBezTo>
                    <a:pt x="50569" y="37799"/>
                    <a:pt x="50672" y="38074"/>
                    <a:pt x="50740" y="38382"/>
                  </a:cubicBezTo>
                  <a:cubicBezTo>
                    <a:pt x="35687" y="44280"/>
                    <a:pt x="19400" y="44383"/>
                    <a:pt x="3523" y="40954"/>
                  </a:cubicBezTo>
                  <a:cubicBezTo>
                    <a:pt x="128" y="40200"/>
                    <a:pt x="-1312" y="44589"/>
                    <a:pt x="1466" y="46029"/>
                  </a:cubicBezTo>
                  <a:cubicBezTo>
                    <a:pt x="574" y="47023"/>
                    <a:pt x="94" y="48326"/>
                    <a:pt x="643" y="49801"/>
                  </a:cubicBezTo>
                  <a:cubicBezTo>
                    <a:pt x="4449" y="60396"/>
                    <a:pt x="9147" y="70821"/>
                    <a:pt x="13879" y="81073"/>
                  </a:cubicBezTo>
                  <a:cubicBezTo>
                    <a:pt x="11787" y="81313"/>
                    <a:pt x="11650" y="84845"/>
                    <a:pt x="14119" y="86114"/>
                  </a:cubicBezTo>
                  <a:cubicBezTo>
                    <a:pt x="23137" y="90812"/>
                    <a:pt x="32738" y="93452"/>
                    <a:pt x="42477" y="94378"/>
                  </a:cubicBezTo>
                  <a:cubicBezTo>
                    <a:pt x="43711" y="104150"/>
                    <a:pt x="48443" y="113134"/>
                    <a:pt x="51735" y="122496"/>
                  </a:cubicBezTo>
                  <a:cubicBezTo>
                    <a:pt x="56673" y="136554"/>
                    <a:pt x="60204" y="151025"/>
                    <a:pt x="63153" y="165598"/>
                  </a:cubicBezTo>
                  <a:cubicBezTo>
                    <a:pt x="68880" y="193784"/>
                    <a:pt x="69394" y="222245"/>
                    <a:pt x="68091" y="250843"/>
                  </a:cubicBezTo>
                  <a:cubicBezTo>
                    <a:pt x="52455" y="244877"/>
                    <a:pt x="50569" y="232909"/>
                    <a:pt x="62433" y="214907"/>
                  </a:cubicBezTo>
                  <a:cubicBezTo>
                    <a:pt x="64079" y="214290"/>
                    <a:pt x="65382" y="212918"/>
                    <a:pt x="65245" y="210861"/>
                  </a:cubicBezTo>
                  <a:cubicBezTo>
                    <a:pt x="65588" y="210415"/>
                    <a:pt x="65862" y="209969"/>
                    <a:pt x="66205" y="209524"/>
                  </a:cubicBezTo>
                  <a:cubicBezTo>
                    <a:pt x="68297" y="208598"/>
                    <a:pt x="67268" y="205203"/>
                    <a:pt x="65040" y="205340"/>
                  </a:cubicBezTo>
                  <a:cubicBezTo>
                    <a:pt x="64937" y="205340"/>
                    <a:pt x="64834" y="205375"/>
                    <a:pt x="64731" y="205375"/>
                  </a:cubicBezTo>
                  <a:cubicBezTo>
                    <a:pt x="61473" y="168616"/>
                    <a:pt x="50192" y="128188"/>
                    <a:pt x="31778" y="96264"/>
                  </a:cubicBezTo>
                  <a:cubicBezTo>
                    <a:pt x="30201" y="93555"/>
                    <a:pt x="25880" y="95406"/>
                    <a:pt x="26669" y="98355"/>
                  </a:cubicBezTo>
                  <a:cubicBezTo>
                    <a:pt x="36099" y="133263"/>
                    <a:pt x="45597" y="167381"/>
                    <a:pt x="53724" y="202494"/>
                  </a:cubicBezTo>
                  <a:cubicBezTo>
                    <a:pt x="19468" y="229240"/>
                    <a:pt x="5992" y="280915"/>
                    <a:pt x="33493" y="316234"/>
                  </a:cubicBezTo>
                  <a:cubicBezTo>
                    <a:pt x="53929" y="342466"/>
                    <a:pt x="90997" y="340477"/>
                    <a:pt x="123984" y="331596"/>
                  </a:cubicBezTo>
                  <a:cubicBezTo>
                    <a:pt x="172333" y="382414"/>
                    <a:pt x="211663" y="439198"/>
                    <a:pt x="242147" y="501743"/>
                  </a:cubicBezTo>
                  <a:cubicBezTo>
                    <a:pt x="244616" y="506784"/>
                    <a:pt x="252434" y="503149"/>
                    <a:pt x="251131" y="498074"/>
                  </a:cubicBezTo>
                  <a:cubicBezTo>
                    <a:pt x="233609" y="429254"/>
                    <a:pt x="222259" y="359474"/>
                    <a:pt x="215230" y="288974"/>
                  </a:cubicBezTo>
                  <a:close/>
                  <a:moveTo>
                    <a:pt x="114280" y="71849"/>
                  </a:moveTo>
                  <a:lnTo>
                    <a:pt x="114280" y="71918"/>
                  </a:lnTo>
                  <a:cubicBezTo>
                    <a:pt x="114280" y="89337"/>
                    <a:pt x="123024" y="105865"/>
                    <a:pt x="130602" y="121878"/>
                  </a:cubicBezTo>
                  <a:cubicBezTo>
                    <a:pt x="137288" y="135972"/>
                    <a:pt x="144867" y="155174"/>
                    <a:pt x="158685" y="164158"/>
                  </a:cubicBezTo>
                  <a:cubicBezTo>
                    <a:pt x="158857" y="164295"/>
                    <a:pt x="158685" y="164398"/>
                    <a:pt x="158891" y="164535"/>
                  </a:cubicBezTo>
                  <a:cubicBezTo>
                    <a:pt x="159165" y="164707"/>
                    <a:pt x="159234" y="164912"/>
                    <a:pt x="159508" y="165084"/>
                  </a:cubicBezTo>
                  <a:cubicBezTo>
                    <a:pt x="156902" y="167244"/>
                    <a:pt x="156662" y="171942"/>
                    <a:pt x="160880" y="172662"/>
                  </a:cubicBezTo>
                  <a:cubicBezTo>
                    <a:pt x="179019" y="175748"/>
                    <a:pt x="187626" y="199134"/>
                    <a:pt x="178916" y="213673"/>
                  </a:cubicBezTo>
                  <a:cubicBezTo>
                    <a:pt x="179054" y="213090"/>
                    <a:pt x="178951" y="212404"/>
                    <a:pt x="178471" y="211753"/>
                  </a:cubicBezTo>
                  <a:cubicBezTo>
                    <a:pt x="162903" y="189841"/>
                    <a:pt x="147884" y="167587"/>
                    <a:pt x="133414" y="144956"/>
                  </a:cubicBezTo>
                  <a:cubicBezTo>
                    <a:pt x="120486" y="124759"/>
                    <a:pt x="109102" y="103225"/>
                    <a:pt x="95523" y="83405"/>
                  </a:cubicBezTo>
                  <a:cubicBezTo>
                    <a:pt x="102073" y="80113"/>
                    <a:pt x="108382" y="76307"/>
                    <a:pt x="114280" y="71849"/>
                  </a:cubicBezTo>
                  <a:close/>
                  <a:moveTo>
                    <a:pt x="82664" y="88926"/>
                  </a:moveTo>
                  <a:cubicBezTo>
                    <a:pt x="85682" y="87863"/>
                    <a:pt x="88631" y="86663"/>
                    <a:pt x="91580" y="85325"/>
                  </a:cubicBezTo>
                  <a:cubicBezTo>
                    <a:pt x="112188" y="130897"/>
                    <a:pt x="144592" y="174034"/>
                    <a:pt x="173396" y="214633"/>
                  </a:cubicBezTo>
                  <a:cubicBezTo>
                    <a:pt x="174630" y="216347"/>
                    <a:pt x="176791" y="216142"/>
                    <a:pt x="178025" y="215079"/>
                  </a:cubicBezTo>
                  <a:cubicBezTo>
                    <a:pt x="176379" y="217376"/>
                    <a:pt x="174322" y="219468"/>
                    <a:pt x="171681" y="221079"/>
                  </a:cubicBezTo>
                  <a:cubicBezTo>
                    <a:pt x="165098" y="225160"/>
                    <a:pt x="158308" y="228966"/>
                    <a:pt x="151484" y="232635"/>
                  </a:cubicBezTo>
                  <a:cubicBezTo>
                    <a:pt x="151450" y="232395"/>
                    <a:pt x="151416" y="232155"/>
                    <a:pt x="151279" y="231881"/>
                  </a:cubicBezTo>
                  <a:cubicBezTo>
                    <a:pt x="128030" y="184492"/>
                    <a:pt x="106702" y="135903"/>
                    <a:pt x="82664" y="88926"/>
                  </a:cubicBezTo>
                  <a:close/>
                  <a:moveTo>
                    <a:pt x="146787" y="235104"/>
                  </a:moveTo>
                  <a:cubicBezTo>
                    <a:pt x="144318" y="236407"/>
                    <a:pt x="141883" y="237744"/>
                    <a:pt x="139415" y="239013"/>
                  </a:cubicBezTo>
                  <a:cubicBezTo>
                    <a:pt x="129059" y="244328"/>
                    <a:pt x="118052" y="248066"/>
                    <a:pt x="106805" y="251186"/>
                  </a:cubicBezTo>
                  <a:cubicBezTo>
                    <a:pt x="104884" y="224714"/>
                    <a:pt x="97375" y="197968"/>
                    <a:pt x="91134" y="172250"/>
                  </a:cubicBezTo>
                  <a:cubicBezTo>
                    <a:pt x="85133" y="147493"/>
                    <a:pt x="80916" y="114575"/>
                    <a:pt x="66068" y="93315"/>
                  </a:cubicBezTo>
                  <a:cubicBezTo>
                    <a:pt x="70217" y="92595"/>
                    <a:pt x="74366" y="91566"/>
                    <a:pt x="78447" y="90332"/>
                  </a:cubicBezTo>
                  <a:cubicBezTo>
                    <a:pt x="96346" y="139709"/>
                    <a:pt x="121241" y="188470"/>
                    <a:pt x="146375" y="234658"/>
                  </a:cubicBezTo>
                  <a:cubicBezTo>
                    <a:pt x="146512" y="234864"/>
                    <a:pt x="146684" y="234967"/>
                    <a:pt x="146787" y="235104"/>
                  </a:cubicBezTo>
                  <a:close/>
                  <a:moveTo>
                    <a:pt x="52798" y="45617"/>
                  </a:moveTo>
                  <a:cubicBezTo>
                    <a:pt x="54821" y="51515"/>
                    <a:pt x="57393" y="57276"/>
                    <a:pt x="59793" y="63037"/>
                  </a:cubicBezTo>
                  <a:cubicBezTo>
                    <a:pt x="62502" y="69518"/>
                    <a:pt x="64148" y="77781"/>
                    <a:pt x="70011" y="82136"/>
                  </a:cubicBezTo>
                  <a:cubicBezTo>
                    <a:pt x="70526" y="82514"/>
                    <a:pt x="71486" y="82136"/>
                    <a:pt x="71554" y="81519"/>
                  </a:cubicBezTo>
                  <a:cubicBezTo>
                    <a:pt x="72583" y="74524"/>
                    <a:pt x="68057" y="67906"/>
                    <a:pt x="65314" y="61528"/>
                  </a:cubicBezTo>
                  <a:cubicBezTo>
                    <a:pt x="62845" y="55733"/>
                    <a:pt x="60479" y="49766"/>
                    <a:pt x="57633" y="44074"/>
                  </a:cubicBezTo>
                  <a:cubicBezTo>
                    <a:pt x="60959" y="42908"/>
                    <a:pt x="64148" y="41503"/>
                    <a:pt x="67200" y="39960"/>
                  </a:cubicBezTo>
                  <a:cubicBezTo>
                    <a:pt x="69188" y="46440"/>
                    <a:pt x="72035" y="52578"/>
                    <a:pt x="75635" y="58408"/>
                  </a:cubicBezTo>
                  <a:cubicBezTo>
                    <a:pt x="79064" y="63963"/>
                    <a:pt x="84207" y="72981"/>
                    <a:pt x="90963" y="74764"/>
                  </a:cubicBezTo>
                  <a:cubicBezTo>
                    <a:pt x="92060" y="75073"/>
                    <a:pt x="93020" y="74044"/>
                    <a:pt x="92746" y="73015"/>
                  </a:cubicBezTo>
                  <a:cubicBezTo>
                    <a:pt x="91134" y="66534"/>
                    <a:pt x="84139" y="61322"/>
                    <a:pt x="80401" y="55699"/>
                  </a:cubicBezTo>
                  <a:cubicBezTo>
                    <a:pt x="76629" y="50041"/>
                    <a:pt x="73612" y="44006"/>
                    <a:pt x="70903" y="37834"/>
                  </a:cubicBezTo>
                  <a:cubicBezTo>
                    <a:pt x="75189" y="35228"/>
                    <a:pt x="78995" y="32176"/>
                    <a:pt x="82150" y="28644"/>
                  </a:cubicBezTo>
                  <a:cubicBezTo>
                    <a:pt x="85476" y="34542"/>
                    <a:pt x="89248" y="40200"/>
                    <a:pt x="92951" y="45892"/>
                  </a:cubicBezTo>
                  <a:cubicBezTo>
                    <a:pt x="97306" y="52544"/>
                    <a:pt x="101112" y="60602"/>
                    <a:pt x="107388" y="65711"/>
                  </a:cubicBezTo>
                  <a:cubicBezTo>
                    <a:pt x="102244" y="70101"/>
                    <a:pt x="96792" y="73735"/>
                    <a:pt x="91065" y="76684"/>
                  </a:cubicBezTo>
                  <a:cubicBezTo>
                    <a:pt x="91031" y="76650"/>
                    <a:pt x="90997" y="76581"/>
                    <a:pt x="90963" y="76547"/>
                  </a:cubicBezTo>
                  <a:cubicBezTo>
                    <a:pt x="90037" y="75278"/>
                    <a:pt x="87431" y="76033"/>
                    <a:pt x="88151" y="77713"/>
                  </a:cubicBezTo>
                  <a:cubicBezTo>
                    <a:pt x="88219" y="77850"/>
                    <a:pt x="88288" y="77953"/>
                    <a:pt x="88322" y="78090"/>
                  </a:cubicBezTo>
                  <a:cubicBezTo>
                    <a:pt x="77144" y="83302"/>
                    <a:pt x="65005" y="85840"/>
                    <a:pt x="52421" y="86182"/>
                  </a:cubicBezTo>
                  <a:cubicBezTo>
                    <a:pt x="53038" y="79702"/>
                    <a:pt x="49300" y="72809"/>
                    <a:pt x="47311" y="66706"/>
                  </a:cubicBezTo>
                  <a:cubicBezTo>
                    <a:pt x="45391" y="60739"/>
                    <a:pt x="44088" y="53401"/>
                    <a:pt x="40042" y="48395"/>
                  </a:cubicBezTo>
                  <a:cubicBezTo>
                    <a:pt x="44328" y="47778"/>
                    <a:pt x="48614" y="46818"/>
                    <a:pt x="52798" y="45617"/>
                  </a:cubicBezTo>
                  <a:close/>
                  <a:moveTo>
                    <a:pt x="23377" y="83336"/>
                  </a:moveTo>
                  <a:cubicBezTo>
                    <a:pt x="23926" y="82411"/>
                    <a:pt x="24063" y="81313"/>
                    <a:pt x="23583" y="80113"/>
                  </a:cubicBezTo>
                  <a:cubicBezTo>
                    <a:pt x="19262" y="69380"/>
                    <a:pt x="14736" y="58476"/>
                    <a:pt x="9558" y="48086"/>
                  </a:cubicBezTo>
                  <a:cubicBezTo>
                    <a:pt x="13261" y="48772"/>
                    <a:pt x="17205" y="49184"/>
                    <a:pt x="21251" y="49355"/>
                  </a:cubicBezTo>
                  <a:cubicBezTo>
                    <a:pt x="23103" y="55904"/>
                    <a:pt x="25366" y="62385"/>
                    <a:pt x="27458" y="68832"/>
                  </a:cubicBezTo>
                  <a:cubicBezTo>
                    <a:pt x="29241" y="74352"/>
                    <a:pt x="30269" y="80593"/>
                    <a:pt x="33938" y="85188"/>
                  </a:cubicBezTo>
                  <a:cubicBezTo>
                    <a:pt x="30475" y="84742"/>
                    <a:pt x="26943" y="84125"/>
                    <a:pt x="23377" y="83336"/>
                  </a:cubicBezTo>
                  <a:close/>
                  <a:moveTo>
                    <a:pt x="36373" y="85497"/>
                  </a:moveTo>
                  <a:cubicBezTo>
                    <a:pt x="36476" y="85325"/>
                    <a:pt x="36579" y="85154"/>
                    <a:pt x="36579" y="84982"/>
                  </a:cubicBezTo>
                  <a:cubicBezTo>
                    <a:pt x="37093" y="79119"/>
                    <a:pt x="33938" y="73187"/>
                    <a:pt x="32087" y="67632"/>
                  </a:cubicBezTo>
                  <a:cubicBezTo>
                    <a:pt x="30064" y="61562"/>
                    <a:pt x="28109" y="55459"/>
                    <a:pt x="25914" y="49458"/>
                  </a:cubicBezTo>
                  <a:cubicBezTo>
                    <a:pt x="29789" y="49458"/>
                    <a:pt x="33767" y="49184"/>
                    <a:pt x="37745" y="48704"/>
                  </a:cubicBezTo>
                  <a:cubicBezTo>
                    <a:pt x="37196" y="55150"/>
                    <a:pt x="40522" y="61940"/>
                    <a:pt x="42442" y="68043"/>
                  </a:cubicBezTo>
                  <a:cubicBezTo>
                    <a:pt x="44294" y="73872"/>
                    <a:pt x="45323" y="81279"/>
                    <a:pt x="49163" y="86285"/>
                  </a:cubicBezTo>
                  <a:cubicBezTo>
                    <a:pt x="44911" y="86251"/>
                    <a:pt x="40659" y="85977"/>
                    <a:pt x="36373" y="85497"/>
                  </a:cubicBezTo>
                  <a:close/>
                  <a:moveTo>
                    <a:pt x="59382" y="127022"/>
                  </a:moveTo>
                  <a:cubicBezTo>
                    <a:pt x="55987" y="116083"/>
                    <a:pt x="52832" y="103876"/>
                    <a:pt x="45631" y="94686"/>
                  </a:cubicBezTo>
                  <a:cubicBezTo>
                    <a:pt x="52215" y="95064"/>
                    <a:pt x="58867" y="94584"/>
                    <a:pt x="65485" y="93452"/>
                  </a:cubicBezTo>
                  <a:cubicBezTo>
                    <a:pt x="65485" y="93486"/>
                    <a:pt x="65451" y="93486"/>
                    <a:pt x="65451" y="93486"/>
                  </a:cubicBezTo>
                  <a:cubicBezTo>
                    <a:pt x="65725" y="117421"/>
                    <a:pt x="78172" y="143687"/>
                    <a:pt x="84105" y="167004"/>
                  </a:cubicBezTo>
                  <a:cubicBezTo>
                    <a:pt x="91237" y="195122"/>
                    <a:pt x="94803" y="224268"/>
                    <a:pt x="102484" y="252146"/>
                  </a:cubicBezTo>
                  <a:cubicBezTo>
                    <a:pt x="93294" y="254101"/>
                    <a:pt x="84002" y="254409"/>
                    <a:pt x="74641" y="252832"/>
                  </a:cubicBezTo>
                  <a:cubicBezTo>
                    <a:pt x="74298" y="252763"/>
                    <a:pt x="74058" y="252626"/>
                    <a:pt x="73715" y="252558"/>
                  </a:cubicBezTo>
                  <a:cubicBezTo>
                    <a:pt x="76424" y="225057"/>
                    <a:pt x="74572" y="197522"/>
                    <a:pt x="70080" y="170296"/>
                  </a:cubicBezTo>
                  <a:cubicBezTo>
                    <a:pt x="67645" y="155620"/>
                    <a:pt x="63805" y="141218"/>
                    <a:pt x="59382" y="127022"/>
                  </a:cubicBezTo>
                  <a:close/>
                  <a:moveTo>
                    <a:pt x="119663" y="322269"/>
                  </a:moveTo>
                  <a:cubicBezTo>
                    <a:pt x="92163" y="329470"/>
                    <a:pt x="62982" y="330465"/>
                    <a:pt x="41482" y="310233"/>
                  </a:cubicBezTo>
                  <a:cubicBezTo>
                    <a:pt x="16622" y="286813"/>
                    <a:pt x="27012" y="257632"/>
                    <a:pt x="41311" y="231984"/>
                  </a:cubicBezTo>
                  <a:cubicBezTo>
                    <a:pt x="41654" y="234212"/>
                    <a:pt x="42305" y="236476"/>
                    <a:pt x="43437" y="238739"/>
                  </a:cubicBezTo>
                  <a:cubicBezTo>
                    <a:pt x="57667" y="267234"/>
                    <a:pt x="90277" y="265176"/>
                    <a:pt x="117537" y="257770"/>
                  </a:cubicBezTo>
                  <a:cubicBezTo>
                    <a:pt x="145278" y="250226"/>
                    <a:pt x="183100" y="232361"/>
                    <a:pt x="199525" y="208563"/>
                  </a:cubicBezTo>
                  <a:cubicBezTo>
                    <a:pt x="215401" y="185555"/>
                    <a:pt x="182414" y="168101"/>
                    <a:pt x="164481" y="164364"/>
                  </a:cubicBezTo>
                  <a:cubicBezTo>
                    <a:pt x="212624" y="136349"/>
                    <a:pt x="248868" y="188950"/>
                    <a:pt x="240227" y="231846"/>
                  </a:cubicBezTo>
                  <a:cubicBezTo>
                    <a:pt x="232100" y="272172"/>
                    <a:pt x="189032" y="296415"/>
                    <a:pt x="153370" y="310782"/>
                  </a:cubicBezTo>
                  <a:cubicBezTo>
                    <a:pt x="144798" y="314245"/>
                    <a:pt x="135505" y="317709"/>
                    <a:pt x="125904" y="320555"/>
                  </a:cubicBezTo>
                  <a:cubicBezTo>
                    <a:pt x="123538" y="319115"/>
                    <a:pt x="120898" y="320246"/>
                    <a:pt x="119663" y="322269"/>
                  </a:cubicBezTo>
                  <a:close/>
                  <a:moveTo>
                    <a:pt x="133928" y="328647"/>
                  </a:moveTo>
                  <a:cubicBezTo>
                    <a:pt x="145792" y="324875"/>
                    <a:pt x="156834" y="320452"/>
                    <a:pt x="165886" y="316474"/>
                  </a:cubicBezTo>
                  <a:cubicBezTo>
                    <a:pt x="179911" y="310302"/>
                    <a:pt x="193593" y="302690"/>
                    <a:pt x="205868" y="293637"/>
                  </a:cubicBezTo>
                  <a:cubicBezTo>
                    <a:pt x="211355" y="350558"/>
                    <a:pt x="220682" y="406897"/>
                    <a:pt x="232923" y="462755"/>
                  </a:cubicBezTo>
                  <a:cubicBezTo>
                    <a:pt x="206006" y="414098"/>
                    <a:pt x="172813" y="369212"/>
                    <a:pt x="133928" y="328647"/>
                  </a:cubicBezTo>
                  <a:close/>
                </a:path>
              </a:pathLst>
            </a:custGeom>
            <a:solidFill>
              <a:srgbClr val="1A1A1A"/>
            </a:solidFill>
            <a:ln w="3429"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91E2B182-9522-4B33-7C1C-BDF6B6E60D85}"/>
                </a:ext>
              </a:extLst>
            </p:cNvPr>
            <p:cNvSpPr/>
            <p:nvPr/>
          </p:nvSpPr>
          <p:spPr>
            <a:xfrm>
              <a:off x="5250330" y="1356296"/>
              <a:ext cx="91976" cy="52782"/>
            </a:xfrm>
            <a:custGeom>
              <a:avLst/>
              <a:gdLst>
                <a:gd name="connsiteX0" fmla="*/ 91852 w 91976"/>
                <a:gd name="connsiteY0" fmla="*/ 12282 h 52782"/>
                <a:gd name="connsiteX1" fmla="*/ 31398 w 91976"/>
                <a:gd name="connsiteY1" fmla="*/ 7790 h 52782"/>
                <a:gd name="connsiteX2" fmla="*/ 4069 w 91976"/>
                <a:gd name="connsiteY2" fmla="*/ 52058 h 52782"/>
                <a:gd name="connsiteX3" fmla="*/ 7121 w 91976"/>
                <a:gd name="connsiteY3" fmla="*/ 51269 h 52782"/>
                <a:gd name="connsiteX4" fmla="*/ 43503 w 91976"/>
                <a:gd name="connsiteY4" fmla="*/ 13242 h 52782"/>
                <a:gd name="connsiteX5" fmla="*/ 65586 w 91976"/>
                <a:gd name="connsiteY5" fmla="*/ 9367 h 52782"/>
                <a:gd name="connsiteX6" fmla="*/ 88663 w 91976"/>
                <a:gd name="connsiteY6" fmla="*/ 15436 h 52782"/>
                <a:gd name="connsiteX7" fmla="*/ 91852 w 91976"/>
                <a:gd name="connsiteY7" fmla="*/ 12282 h 5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76" h="52782">
                  <a:moveTo>
                    <a:pt x="91852" y="12282"/>
                  </a:moveTo>
                  <a:cubicBezTo>
                    <a:pt x="84171" y="-9184"/>
                    <a:pt x="46555" y="3023"/>
                    <a:pt x="31398" y="7790"/>
                  </a:cubicBezTo>
                  <a:cubicBezTo>
                    <a:pt x="14185" y="13207"/>
                    <a:pt x="-9612" y="33130"/>
                    <a:pt x="4069" y="52058"/>
                  </a:cubicBezTo>
                  <a:cubicBezTo>
                    <a:pt x="4927" y="53258"/>
                    <a:pt x="7224" y="52950"/>
                    <a:pt x="7121" y="51269"/>
                  </a:cubicBezTo>
                  <a:cubicBezTo>
                    <a:pt x="5544" y="27609"/>
                    <a:pt x="22586" y="18660"/>
                    <a:pt x="43503" y="13242"/>
                  </a:cubicBezTo>
                  <a:cubicBezTo>
                    <a:pt x="50807" y="11356"/>
                    <a:pt x="58042" y="9984"/>
                    <a:pt x="65586" y="9367"/>
                  </a:cubicBezTo>
                  <a:cubicBezTo>
                    <a:pt x="74535" y="8613"/>
                    <a:pt x="80673" y="12899"/>
                    <a:pt x="88663" y="15436"/>
                  </a:cubicBezTo>
                  <a:cubicBezTo>
                    <a:pt x="90480" y="15985"/>
                    <a:pt x="92503" y="14099"/>
                    <a:pt x="91852" y="12282"/>
                  </a:cubicBezTo>
                  <a:close/>
                </a:path>
              </a:pathLst>
            </a:custGeom>
            <a:solidFill>
              <a:srgbClr val="1A1A1A"/>
            </a:solidFill>
            <a:ln w="3429" cap="flat">
              <a:noFill/>
              <a:prstDash val="solid"/>
              <a:miter/>
            </a:ln>
          </p:spPr>
          <p:txBody>
            <a:bodyPr rtlCol="0" anchor="ctr"/>
            <a:lstStyle/>
            <a:p>
              <a:endParaRPr lang="zh-CN" altLang="en-US"/>
            </a:p>
          </p:txBody>
        </p:sp>
      </p:grpSp>
      <p:grpSp>
        <p:nvGrpSpPr>
          <p:cNvPr id="172" name="组合 171">
            <a:extLst>
              <a:ext uri="{FF2B5EF4-FFF2-40B4-BE49-F238E27FC236}">
                <a16:creationId xmlns:a16="http://schemas.microsoft.com/office/drawing/2014/main" id="{DFD621F3-CB56-CCEC-3B66-52E30A80F15C}"/>
              </a:ext>
            </a:extLst>
          </p:cNvPr>
          <p:cNvGrpSpPr/>
          <p:nvPr/>
        </p:nvGrpSpPr>
        <p:grpSpPr>
          <a:xfrm>
            <a:off x="3002047" y="262518"/>
            <a:ext cx="1288993" cy="1066577"/>
            <a:chOff x="4524163" y="573387"/>
            <a:chExt cx="870975" cy="720688"/>
          </a:xfrm>
        </p:grpSpPr>
        <p:sp>
          <p:nvSpPr>
            <p:cNvPr id="173" name="任意多边形: 形状 172">
              <a:extLst>
                <a:ext uri="{FF2B5EF4-FFF2-40B4-BE49-F238E27FC236}">
                  <a16:creationId xmlns:a16="http://schemas.microsoft.com/office/drawing/2014/main" id="{1E9BD348-FC2E-E3DF-5196-8D5BBFCCAA50}"/>
                </a:ext>
              </a:extLst>
            </p:cNvPr>
            <p:cNvSpPr/>
            <p:nvPr/>
          </p:nvSpPr>
          <p:spPr>
            <a:xfrm>
              <a:off x="4608928" y="1147851"/>
              <a:ext cx="86999" cy="82225"/>
            </a:xfrm>
            <a:custGeom>
              <a:avLst/>
              <a:gdLst>
                <a:gd name="connsiteX0" fmla="*/ 85618 w 86999"/>
                <a:gd name="connsiteY0" fmla="*/ 65393 h 82225"/>
                <a:gd name="connsiteX1" fmla="*/ 73582 w 86999"/>
                <a:gd name="connsiteY1" fmla="*/ 68719 h 82225"/>
                <a:gd name="connsiteX2" fmla="*/ 61135 w 86999"/>
                <a:gd name="connsiteY2" fmla="*/ 74549 h 82225"/>
                <a:gd name="connsiteX3" fmla="*/ 60484 w 86999"/>
                <a:gd name="connsiteY3" fmla="*/ 73794 h 82225"/>
                <a:gd name="connsiteX4" fmla="*/ 66896 w 86999"/>
                <a:gd name="connsiteY4" fmla="*/ 65427 h 82225"/>
                <a:gd name="connsiteX5" fmla="*/ 72622 w 86999"/>
                <a:gd name="connsiteY5" fmla="*/ 55243 h 82225"/>
                <a:gd name="connsiteX6" fmla="*/ 70565 w 86999"/>
                <a:gd name="connsiteY6" fmla="*/ 53734 h 82225"/>
                <a:gd name="connsiteX7" fmla="*/ 63810 w 86999"/>
                <a:gd name="connsiteY7" fmla="*/ 61896 h 82225"/>
                <a:gd name="connsiteX8" fmla="*/ 58392 w 86999"/>
                <a:gd name="connsiteY8" fmla="*/ 71360 h 82225"/>
                <a:gd name="connsiteX9" fmla="*/ 37201 w 86999"/>
                <a:gd name="connsiteY9" fmla="*/ 49688 h 82225"/>
                <a:gd name="connsiteX10" fmla="*/ 43853 w 86999"/>
                <a:gd name="connsiteY10" fmla="*/ 39093 h 82225"/>
                <a:gd name="connsiteX11" fmla="*/ 51911 w 86999"/>
                <a:gd name="connsiteY11" fmla="*/ 23011 h 82225"/>
                <a:gd name="connsiteX12" fmla="*/ 49579 w 86999"/>
                <a:gd name="connsiteY12" fmla="*/ 21708 h 82225"/>
                <a:gd name="connsiteX13" fmla="*/ 39635 w 86999"/>
                <a:gd name="connsiteY13" fmla="*/ 36692 h 82225"/>
                <a:gd name="connsiteX14" fmla="*/ 34252 w 86999"/>
                <a:gd name="connsiteY14" fmla="*/ 46774 h 82225"/>
                <a:gd name="connsiteX15" fmla="*/ 29554 w 86999"/>
                <a:gd name="connsiteY15" fmla="*/ 42179 h 82225"/>
                <a:gd name="connsiteX16" fmla="*/ 18444 w 86999"/>
                <a:gd name="connsiteY16" fmla="*/ 29937 h 82225"/>
                <a:gd name="connsiteX17" fmla="*/ 34663 w 86999"/>
                <a:gd name="connsiteY17" fmla="*/ 2540 h 82225"/>
                <a:gd name="connsiteX18" fmla="*/ 30617 w 86999"/>
                <a:gd name="connsiteY18" fmla="*/ 894 h 82225"/>
                <a:gd name="connsiteX19" fmla="*/ 15598 w 86999"/>
                <a:gd name="connsiteY19" fmla="*/ 26988 h 82225"/>
                <a:gd name="connsiteX20" fmla="*/ 1059 w 86999"/>
                <a:gd name="connsiteY20" fmla="*/ 17078 h 82225"/>
                <a:gd name="connsiteX21" fmla="*/ 30 w 86999"/>
                <a:gd name="connsiteY21" fmla="*/ 18073 h 82225"/>
                <a:gd name="connsiteX22" fmla="*/ 24891 w 86999"/>
                <a:gd name="connsiteY22" fmla="*/ 46602 h 82225"/>
                <a:gd name="connsiteX23" fmla="*/ 31131 w 86999"/>
                <a:gd name="connsiteY23" fmla="*/ 53083 h 82225"/>
                <a:gd name="connsiteX24" fmla="*/ 30446 w 86999"/>
                <a:gd name="connsiteY24" fmla="*/ 54523 h 82225"/>
                <a:gd name="connsiteX25" fmla="*/ 33052 w 86999"/>
                <a:gd name="connsiteY25" fmla="*/ 55586 h 82225"/>
                <a:gd name="connsiteX26" fmla="*/ 33257 w 86999"/>
                <a:gd name="connsiteY26" fmla="*/ 55312 h 82225"/>
                <a:gd name="connsiteX27" fmla="*/ 55855 w 86999"/>
                <a:gd name="connsiteY27" fmla="*/ 77429 h 82225"/>
                <a:gd name="connsiteX28" fmla="*/ 58289 w 86999"/>
                <a:gd name="connsiteY28" fmla="*/ 82092 h 82225"/>
                <a:gd name="connsiteX29" fmla="*/ 74988 w 86999"/>
                <a:gd name="connsiteY29" fmla="*/ 75269 h 82225"/>
                <a:gd name="connsiteX30" fmla="*/ 86887 w 86999"/>
                <a:gd name="connsiteY30" fmla="*/ 67656 h 82225"/>
                <a:gd name="connsiteX31" fmla="*/ 85618 w 86999"/>
                <a:gd name="connsiteY31" fmla="*/ 65393 h 8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99" h="82225">
                  <a:moveTo>
                    <a:pt x="85618" y="65393"/>
                  </a:moveTo>
                  <a:cubicBezTo>
                    <a:pt x="81366" y="63850"/>
                    <a:pt x="77423" y="66970"/>
                    <a:pt x="73582" y="68719"/>
                  </a:cubicBezTo>
                  <a:cubicBezTo>
                    <a:pt x="69433" y="70605"/>
                    <a:pt x="65216" y="72491"/>
                    <a:pt x="61135" y="74549"/>
                  </a:cubicBezTo>
                  <a:cubicBezTo>
                    <a:pt x="60929" y="74274"/>
                    <a:pt x="60689" y="74034"/>
                    <a:pt x="60484" y="73794"/>
                  </a:cubicBezTo>
                  <a:cubicBezTo>
                    <a:pt x="62678" y="71051"/>
                    <a:pt x="64770" y="68239"/>
                    <a:pt x="66896" y="65427"/>
                  </a:cubicBezTo>
                  <a:cubicBezTo>
                    <a:pt x="69125" y="62444"/>
                    <a:pt x="72828" y="59118"/>
                    <a:pt x="72622" y="55243"/>
                  </a:cubicBezTo>
                  <a:cubicBezTo>
                    <a:pt x="72588" y="54317"/>
                    <a:pt x="71594" y="53323"/>
                    <a:pt x="70565" y="53734"/>
                  </a:cubicBezTo>
                  <a:cubicBezTo>
                    <a:pt x="66964" y="55106"/>
                    <a:pt x="65627" y="58775"/>
                    <a:pt x="63810" y="61896"/>
                  </a:cubicBezTo>
                  <a:cubicBezTo>
                    <a:pt x="61992" y="65016"/>
                    <a:pt x="60106" y="68171"/>
                    <a:pt x="58392" y="71360"/>
                  </a:cubicBezTo>
                  <a:cubicBezTo>
                    <a:pt x="51843" y="63782"/>
                    <a:pt x="44470" y="56718"/>
                    <a:pt x="37201" y="49688"/>
                  </a:cubicBezTo>
                  <a:cubicBezTo>
                    <a:pt x="39498" y="46191"/>
                    <a:pt x="41693" y="42659"/>
                    <a:pt x="43853" y="39093"/>
                  </a:cubicBezTo>
                  <a:cubicBezTo>
                    <a:pt x="46871" y="34155"/>
                    <a:pt x="51500" y="28840"/>
                    <a:pt x="51911" y="23011"/>
                  </a:cubicBezTo>
                  <a:cubicBezTo>
                    <a:pt x="51980" y="21913"/>
                    <a:pt x="50505" y="21090"/>
                    <a:pt x="49579" y="21708"/>
                  </a:cubicBezTo>
                  <a:cubicBezTo>
                    <a:pt x="44676" y="25068"/>
                    <a:pt x="42413" y="31618"/>
                    <a:pt x="39635" y="36692"/>
                  </a:cubicBezTo>
                  <a:cubicBezTo>
                    <a:pt x="37818" y="40053"/>
                    <a:pt x="36001" y="43379"/>
                    <a:pt x="34252" y="46774"/>
                  </a:cubicBezTo>
                  <a:cubicBezTo>
                    <a:pt x="32674" y="45231"/>
                    <a:pt x="31097" y="43722"/>
                    <a:pt x="29554" y="42179"/>
                  </a:cubicBezTo>
                  <a:cubicBezTo>
                    <a:pt x="26022" y="38681"/>
                    <a:pt x="22387" y="34189"/>
                    <a:pt x="18444" y="29937"/>
                  </a:cubicBezTo>
                  <a:cubicBezTo>
                    <a:pt x="24479" y="21262"/>
                    <a:pt x="30720" y="12004"/>
                    <a:pt x="34663" y="2540"/>
                  </a:cubicBezTo>
                  <a:cubicBezTo>
                    <a:pt x="35692" y="105"/>
                    <a:pt x="31989" y="-855"/>
                    <a:pt x="30617" y="894"/>
                  </a:cubicBezTo>
                  <a:cubicBezTo>
                    <a:pt x="24651" y="8575"/>
                    <a:pt x="19919" y="18004"/>
                    <a:pt x="15598" y="26988"/>
                  </a:cubicBezTo>
                  <a:cubicBezTo>
                    <a:pt x="11175" y="22565"/>
                    <a:pt x="6408" y="18690"/>
                    <a:pt x="1059" y="17078"/>
                  </a:cubicBezTo>
                  <a:cubicBezTo>
                    <a:pt x="442" y="16907"/>
                    <a:pt x="-141" y="17490"/>
                    <a:pt x="30" y="18073"/>
                  </a:cubicBezTo>
                  <a:cubicBezTo>
                    <a:pt x="3185" y="29251"/>
                    <a:pt x="16798" y="38373"/>
                    <a:pt x="24891" y="46602"/>
                  </a:cubicBezTo>
                  <a:cubicBezTo>
                    <a:pt x="26982" y="48728"/>
                    <a:pt x="29040" y="50888"/>
                    <a:pt x="31131" y="53083"/>
                  </a:cubicBezTo>
                  <a:cubicBezTo>
                    <a:pt x="30926" y="53563"/>
                    <a:pt x="30651" y="54009"/>
                    <a:pt x="30446" y="54523"/>
                  </a:cubicBezTo>
                  <a:cubicBezTo>
                    <a:pt x="29794" y="56101"/>
                    <a:pt x="32194" y="56752"/>
                    <a:pt x="33052" y="55586"/>
                  </a:cubicBezTo>
                  <a:cubicBezTo>
                    <a:pt x="33120" y="55483"/>
                    <a:pt x="33189" y="55380"/>
                    <a:pt x="33257" y="55312"/>
                  </a:cubicBezTo>
                  <a:cubicBezTo>
                    <a:pt x="40527" y="62959"/>
                    <a:pt x="47899" y="70674"/>
                    <a:pt x="55855" y="77429"/>
                  </a:cubicBezTo>
                  <a:cubicBezTo>
                    <a:pt x="53729" y="79178"/>
                    <a:pt x="55340" y="82984"/>
                    <a:pt x="58289" y="82092"/>
                  </a:cubicBezTo>
                  <a:cubicBezTo>
                    <a:pt x="64050" y="80344"/>
                    <a:pt x="69468" y="77669"/>
                    <a:pt x="74988" y="75269"/>
                  </a:cubicBezTo>
                  <a:cubicBezTo>
                    <a:pt x="79343" y="73348"/>
                    <a:pt x="85138" y="72320"/>
                    <a:pt x="86887" y="67656"/>
                  </a:cubicBezTo>
                  <a:cubicBezTo>
                    <a:pt x="87298" y="66628"/>
                    <a:pt x="86510" y="65736"/>
                    <a:pt x="85618" y="65393"/>
                  </a:cubicBezTo>
                  <a:close/>
                </a:path>
              </a:pathLst>
            </a:custGeom>
            <a:solidFill>
              <a:srgbClr val="1A1A1A"/>
            </a:solidFill>
            <a:ln w="3429"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831E641A-5386-07DC-AEBB-62566FE96365}"/>
                </a:ext>
              </a:extLst>
            </p:cNvPr>
            <p:cNvSpPr/>
            <p:nvPr/>
          </p:nvSpPr>
          <p:spPr>
            <a:xfrm>
              <a:off x="4524163" y="1049661"/>
              <a:ext cx="184552" cy="244414"/>
            </a:xfrm>
            <a:custGeom>
              <a:avLst/>
              <a:gdLst>
                <a:gd name="connsiteX0" fmla="*/ 183962 w 184552"/>
                <a:gd name="connsiteY0" fmla="*/ 163926 h 244414"/>
                <a:gd name="connsiteX1" fmla="*/ 115451 w 184552"/>
                <a:gd name="connsiteY1" fmla="*/ 75972 h 244414"/>
                <a:gd name="connsiteX2" fmla="*/ 81058 w 184552"/>
                <a:gd name="connsiteY2" fmla="*/ 32081 h 244414"/>
                <a:gd name="connsiteX3" fmla="*/ 52974 w 184552"/>
                <a:gd name="connsiteY3" fmla="*/ 88 h 244414"/>
                <a:gd name="connsiteX4" fmla="*/ 52220 w 184552"/>
                <a:gd name="connsiteY4" fmla="*/ 191 h 244414"/>
                <a:gd name="connsiteX5" fmla="*/ 51877 w 184552"/>
                <a:gd name="connsiteY5" fmla="*/ 191 h 244414"/>
                <a:gd name="connsiteX6" fmla="*/ 25782 w 184552"/>
                <a:gd name="connsiteY6" fmla="*/ 17850 h 244414"/>
                <a:gd name="connsiteX7" fmla="*/ 3905 w 184552"/>
                <a:gd name="connsiteY7" fmla="*/ 34447 h 244414"/>
                <a:gd name="connsiteX8" fmla="*/ 2740 w 184552"/>
                <a:gd name="connsiteY8" fmla="*/ 32526 h 244414"/>
                <a:gd name="connsiteX9" fmla="*/ 2362 w 184552"/>
                <a:gd name="connsiteY9" fmla="*/ 32561 h 244414"/>
                <a:gd name="connsiteX10" fmla="*/ 1985 w 184552"/>
                <a:gd name="connsiteY10" fmla="*/ 35853 h 244414"/>
                <a:gd name="connsiteX11" fmla="*/ 545 w 184552"/>
                <a:gd name="connsiteY11" fmla="*/ 36950 h 244414"/>
                <a:gd name="connsiteX12" fmla="*/ 1814 w 184552"/>
                <a:gd name="connsiteY12" fmla="*/ 39693 h 244414"/>
                <a:gd name="connsiteX13" fmla="*/ 3391 w 184552"/>
                <a:gd name="connsiteY13" fmla="*/ 52072 h 244414"/>
                <a:gd name="connsiteX14" fmla="*/ 65 w 184552"/>
                <a:gd name="connsiteY14" fmla="*/ 56049 h 244414"/>
                <a:gd name="connsiteX15" fmla="*/ 614 w 184552"/>
                <a:gd name="connsiteY15" fmla="*/ 56598 h 244414"/>
                <a:gd name="connsiteX16" fmla="*/ 3803 w 184552"/>
                <a:gd name="connsiteY16" fmla="*/ 54026 h 244414"/>
                <a:gd name="connsiteX17" fmla="*/ 8809 w 184552"/>
                <a:gd name="connsiteY17" fmla="*/ 73846 h 244414"/>
                <a:gd name="connsiteX18" fmla="*/ 21016 w 184552"/>
                <a:gd name="connsiteY18" fmla="*/ 127818 h 244414"/>
                <a:gd name="connsiteX19" fmla="*/ 21359 w 184552"/>
                <a:gd name="connsiteY19" fmla="*/ 129396 h 244414"/>
                <a:gd name="connsiteX20" fmla="*/ 20742 w 184552"/>
                <a:gd name="connsiteY20" fmla="*/ 131933 h 244414"/>
                <a:gd name="connsiteX21" fmla="*/ 22113 w 184552"/>
                <a:gd name="connsiteY21" fmla="*/ 132790 h 244414"/>
                <a:gd name="connsiteX22" fmla="*/ 47282 w 184552"/>
                <a:gd name="connsiteY22" fmla="*/ 242416 h 244414"/>
                <a:gd name="connsiteX23" fmla="*/ 52803 w 184552"/>
                <a:gd name="connsiteY23" fmla="*/ 240941 h 244414"/>
                <a:gd name="connsiteX24" fmla="*/ 52254 w 184552"/>
                <a:gd name="connsiteY24" fmla="*/ 238404 h 244414"/>
                <a:gd name="connsiteX25" fmla="*/ 54826 w 184552"/>
                <a:gd name="connsiteY25" fmla="*/ 237512 h 244414"/>
                <a:gd name="connsiteX26" fmla="*/ 63913 w 184552"/>
                <a:gd name="connsiteY26" fmla="*/ 230757 h 244414"/>
                <a:gd name="connsiteX27" fmla="*/ 78863 w 184552"/>
                <a:gd name="connsiteY27" fmla="*/ 214778 h 244414"/>
                <a:gd name="connsiteX28" fmla="*/ 77663 w 184552"/>
                <a:gd name="connsiteY28" fmla="*/ 211212 h 244414"/>
                <a:gd name="connsiteX29" fmla="*/ 63913 w 184552"/>
                <a:gd name="connsiteY29" fmla="*/ 131282 h 244414"/>
                <a:gd name="connsiteX30" fmla="*/ 71114 w 184552"/>
                <a:gd name="connsiteY30" fmla="*/ 125830 h 244414"/>
                <a:gd name="connsiteX31" fmla="*/ 84315 w 184552"/>
                <a:gd name="connsiteY31" fmla="*/ 114480 h 244414"/>
                <a:gd name="connsiteX32" fmla="*/ 82944 w 184552"/>
                <a:gd name="connsiteY32" fmla="*/ 109507 h 244414"/>
                <a:gd name="connsiteX33" fmla="*/ 101186 w 184552"/>
                <a:gd name="connsiteY33" fmla="*/ 81870 h 244414"/>
                <a:gd name="connsiteX34" fmla="*/ 96934 w 184552"/>
                <a:gd name="connsiteY34" fmla="*/ 79469 h 244414"/>
                <a:gd name="connsiteX35" fmla="*/ 75914 w 184552"/>
                <a:gd name="connsiteY35" fmla="*/ 113691 h 244414"/>
                <a:gd name="connsiteX36" fmla="*/ 68096 w 184552"/>
                <a:gd name="connsiteY36" fmla="*/ 120755 h 244414"/>
                <a:gd name="connsiteX37" fmla="*/ 62164 w 184552"/>
                <a:gd name="connsiteY37" fmla="*/ 125932 h 244414"/>
                <a:gd name="connsiteX38" fmla="*/ 60758 w 184552"/>
                <a:gd name="connsiteY38" fmla="*/ 125452 h 244414"/>
                <a:gd name="connsiteX39" fmla="*/ 55923 w 184552"/>
                <a:gd name="connsiteY39" fmla="*/ 123429 h 244414"/>
                <a:gd name="connsiteX40" fmla="*/ 45568 w 184552"/>
                <a:gd name="connsiteY40" fmla="*/ 145821 h 244414"/>
                <a:gd name="connsiteX41" fmla="*/ 39224 w 184552"/>
                <a:gd name="connsiteY41" fmla="*/ 163823 h 244414"/>
                <a:gd name="connsiteX42" fmla="*/ 40459 w 184552"/>
                <a:gd name="connsiteY42" fmla="*/ 164303 h 244414"/>
                <a:gd name="connsiteX43" fmla="*/ 50025 w 184552"/>
                <a:gd name="connsiteY43" fmla="*/ 148324 h 244414"/>
                <a:gd name="connsiteX44" fmla="*/ 57706 w 184552"/>
                <a:gd name="connsiteY44" fmla="*/ 132207 h 244414"/>
                <a:gd name="connsiteX45" fmla="*/ 61581 w 184552"/>
                <a:gd name="connsiteY45" fmla="*/ 156588 h 244414"/>
                <a:gd name="connsiteX46" fmla="*/ 58701 w 184552"/>
                <a:gd name="connsiteY46" fmla="*/ 157651 h 244414"/>
                <a:gd name="connsiteX47" fmla="*/ 41213 w 184552"/>
                <a:gd name="connsiteY47" fmla="*/ 189197 h 244414"/>
                <a:gd name="connsiteX48" fmla="*/ 28526 w 184552"/>
                <a:gd name="connsiteY48" fmla="*/ 132962 h 244414"/>
                <a:gd name="connsiteX49" fmla="*/ 27188 w 184552"/>
                <a:gd name="connsiteY49" fmla="*/ 127030 h 244414"/>
                <a:gd name="connsiteX50" fmla="*/ 33463 w 184552"/>
                <a:gd name="connsiteY50" fmla="*/ 115817 h 244414"/>
                <a:gd name="connsiteX51" fmla="*/ 44265 w 184552"/>
                <a:gd name="connsiteY51" fmla="*/ 95963 h 244414"/>
                <a:gd name="connsiteX52" fmla="*/ 44436 w 184552"/>
                <a:gd name="connsiteY52" fmla="*/ 95380 h 244414"/>
                <a:gd name="connsiteX53" fmla="*/ 46871 w 184552"/>
                <a:gd name="connsiteY53" fmla="*/ 105427 h 244414"/>
                <a:gd name="connsiteX54" fmla="*/ 49305 w 184552"/>
                <a:gd name="connsiteY54" fmla="*/ 105118 h 244414"/>
                <a:gd name="connsiteX55" fmla="*/ 49271 w 184552"/>
                <a:gd name="connsiteY55" fmla="*/ 102512 h 244414"/>
                <a:gd name="connsiteX56" fmla="*/ 49785 w 184552"/>
                <a:gd name="connsiteY56" fmla="*/ 102409 h 244414"/>
                <a:gd name="connsiteX57" fmla="*/ 73583 w 184552"/>
                <a:gd name="connsiteY57" fmla="*/ 93220 h 244414"/>
                <a:gd name="connsiteX58" fmla="*/ 75331 w 184552"/>
                <a:gd name="connsiteY58" fmla="*/ 89036 h 244414"/>
                <a:gd name="connsiteX59" fmla="*/ 61307 w 184552"/>
                <a:gd name="connsiteY59" fmla="*/ 71000 h 244414"/>
                <a:gd name="connsiteX60" fmla="*/ 45088 w 184552"/>
                <a:gd name="connsiteY60" fmla="*/ 59547 h 244414"/>
                <a:gd name="connsiteX61" fmla="*/ 44916 w 184552"/>
                <a:gd name="connsiteY61" fmla="*/ 58313 h 244414"/>
                <a:gd name="connsiteX62" fmla="*/ 39636 w 184552"/>
                <a:gd name="connsiteY62" fmla="*/ 58998 h 244414"/>
                <a:gd name="connsiteX63" fmla="*/ 43956 w 184552"/>
                <a:gd name="connsiteY63" fmla="*/ 93048 h 244414"/>
                <a:gd name="connsiteX64" fmla="*/ 39533 w 184552"/>
                <a:gd name="connsiteY64" fmla="*/ 93288 h 244414"/>
                <a:gd name="connsiteX65" fmla="*/ 28903 w 184552"/>
                <a:gd name="connsiteY65" fmla="*/ 113245 h 244414"/>
                <a:gd name="connsiteX66" fmla="*/ 25474 w 184552"/>
                <a:gd name="connsiteY66" fmla="*/ 119520 h 244414"/>
                <a:gd name="connsiteX67" fmla="*/ 18684 w 184552"/>
                <a:gd name="connsiteY67" fmla="*/ 89825 h 244414"/>
                <a:gd name="connsiteX68" fmla="*/ 39978 w 184552"/>
                <a:gd name="connsiteY68" fmla="*/ 57490 h 244414"/>
                <a:gd name="connsiteX69" fmla="*/ 62610 w 184552"/>
                <a:gd name="connsiteY69" fmla="*/ 19702 h 244414"/>
                <a:gd name="connsiteX70" fmla="*/ 62781 w 184552"/>
                <a:gd name="connsiteY70" fmla="*/ 19222 h 244414"/>
                <a:gd name="connsiteX71" fmla="*/ 75640 w 184552"/>
                <a:gd name="connsiteY71" fmla="*/ 35098 h 244414"/>
                <a:gd name="connsiteX72" fmla="*/ 79412 w 184552"/>
                <a:gd name="connsiteY72" fmla="*/ 39933 h 244414"/>
                <a:gd name="connsiteX73" fmla="*/ 73411 w 184552"/>
                <a:gd name="connsiteY73" fmla="*/ 49774 h 244414"/>
                <a:gd name="connsiteX74" fmla="*/ 64702 w 184552"/>
                <a:gd name="connsiteY74" fmla="*/ 67742 h 244414"/>
                <a:gd name="connsiteX75" fmla="*/ 66176 w 184552"/>
                <a:gd name="connsiteY75" fmla="*/ 68565 h 244414"/>
                <a:gd name="connsiteX76" fmla="*/ 76326 w 184552"/>
                <a:gd name="connsiteY76" fmla="*/ 53923 h 244414"/>
                <a:gd name="connsiteX77" fmla="*/ 82601 w 184552"/>
                <a:gd name="connsiteY77" fmla="*/ 44048 h 244414"/>
                <a:gd name="connsiteX78" fmla="*/ 109862 w 184552"/>
                <a:gd name="connsiteY78" fmla="*/ 79092 h 244414"/>
                <a:gd name="connsiteX79" fmla="*/ 178579 w 184552"/>
                <a:gd name="connsiteY79" fmla="*/ 166943 h 244414"/>
                <a:gd name="connsiteX80" fmla="*/ 183962 w 184552"/>
                <a:gd name="connsiteY80" fmla="*/ 163926 h 244414"/>
                <a:gd name="connsiteX81" fmla="*/ 73823 w 184552"/>
                <a:gd name="connsiteY81" fmla="*/ 212789 h 244414"/>
                <a:gd name="connsiteX82" fmla="*/ 61650 w 184552"/>
                <a:gd name="connsiteY82" fmla="*/ 226162 h 244414"/>
                <a:gd name="connsiteX83" fmla="*/ 52391 w 184552"/>
                <a:gd name="connsiteY83" fmla="*/ 233500 h 244414"/>
                <a:gd name="connsiteX84" fmla="*/ 51397 w 184552"/>
                <a:gd name="connsiteY84" fmla="*/ 234426 h 244414"/>
                <a:gd name="connsiteX85" fmla="*/ 50231 w 184552"/>
                <a:gd name="connsiteY85" fmla="*/ 229248 h 244414"/>
                <a:gd name="connsiteX86" fmla="*/ 50643 w 184552"/>
                <a:gd name="connsiteY86" fmla="*/ 228734 h 244414"/>
                <a:gd name="connsiteX87" fmla="*/ 61273 w 184552"/>
                <a:gd name="connsiteY87" fmla="*/ 207508 h 244414"/>
                <a:gd name="connsiteX88" fmla="*/ 68131 w 184552"/>
                <a:gd name="connsiteY88" fmla="*/ 192044 h 244414"/>
                <a:gd name="connsiteX89" fmla="*/ 73823 w 184552"/>
                <a:gd name="connsiteY89" fmla="*/ 212789 h 244414"/>
                <a:gd name="connsiteX90" fmla="*/ 62370 w 184552"/>
                <a:gd name="connsiteY90" fmla="*/ 161594 h 244414"/>
                <a:gd name="connsiteX91" fmla="*/ 67445 w 184552"/>
                <a:gd name="connsiteY91" fmla="*/ 188957 h 244414"/>
                <a:gd name="connsiteX92" fmla="*/ 65867 w 184552"/>
                <a:gd name="connsiteY92" fmla="*/ 189266 h 244414"/>
                <a:gd name="connsiteX93" fmla="*/ 56815 w 184552"/>
                <a:gd name="connsiteY93" fmla="*/ 205005 h 244414"/>
                <a:gd name="connsiteX94" fmla="*/ 48551 w 184552"/>
                <a:gd name="connsiteY94" fmla="*/ 221876 h 244414"/>
                <a:gd name="connsiteX95" fmla="*/ 42516 w 184552"/>
                <a:gd name="connsiteY95" fmla="*/ 195095 h 244414"/>
                <a:gd name="connsiteX96" fmla="*/ 62370 w 184552"/>
                <a:gd name="connsiteY96" fmla="*/ 161594 h 244414"/>
                <a:gd name="connsiteX97" fmla="*/ 55615 w 184552"/>
                <a:gd name="connsiteY97" fmla="*/ 73126 h 244414"/>
                <a:gd name="connsiteX98" fmla="*/ 68439 w 184552"/>
                <a:gd name="connsiteY98" fmla="*/ 89105 h 244414"/>
                <a:gd name="connsiteX99" fmla="*/ 49202 w 184552"/>
                <a:gd name="connsiteY99" fmla="*/ 96203 h 244414"/>
                <a:gd name="connsiteX100" fmla="*/ 45876 w 184552"/>
                <a:gd name="connsiteY100" fmla="*/ 65068 h 244414"/>
                <a:gd name="connsiteX101" fmla="*/ 55615 w 184552"/>
                <a:gd name="connsiteY101" fmla="*/ 73126 h 244414"/>
                <a:gd name="connsiteX102" fmla="*/ 57501 w 184552"/>
                <a:gd name="connsiteY102" fmla="*/ 16822 h 244414"/>
                <a:gd name="connsiteX103" fmla="*/ 35178 w 184552"/>
                <a:gd name="connsiteY103" fmla="*/ 54781 h 244414"/>
                <a:gd name="connsiteX104" fmla="*/ 17861 w 184552"/>
                <a:gd name="connsiteY104" fmla="*/ 86293 h 244414"/>
                <a:gd name="connsiteX105" fmla="*/ 16216 w 184552"/>
                <a:gd name="connsiteY105" fmla="*/ 79092 h 244414"/>
                <a:gd name="connsiteX106" fmla="*/ 10078 w 184552"/>
                <a:gd name="connsiteY106" fmla="*/ 49020 h 244414"/>
                <a:gd name="connsiteX107" fmla="*/ 18684 w 184552"/>
                <a:gd name="connsiteY107" fmla="*/ 41202 h 244414"/>
                <a:gd name="connsiteX108" fmla="*/ 35384 w 184552"/>
                <a:gd name="connsiteY108" fmla="*/ 24091 h 244414"/>
                <a:gd name="connsiteX109" fmla="*/ 33532 w 184552"/>
                <a:gd name="connsiteY109" fmla="*/ 22308 h 244414"/>
                <a:gd name="connsiteX110" fmla="*/ 15907 w 184552"/>
                <a:gd name="connsiteY110" fmla="*/ 38527 h 244414"/>
                <a:gd name="connsiteX111" fmla="*/ 9015 w 184552"/>
                <a:gd name="connsiteY111" fmla="*/ 45591 h 244414"/>
                <a:gd name="connsiteX112" fmla="*/ 5688 w 184552"/>
                <a:gd name="connsiteY112" fmla="*/ 37464 h 244414"/>
                <a:gd name="connsiteX113" fmla="*/ 31406 w 184552"/>
                <a:gd name="connsiteY113" fmla="*/ 19771 h 244414"/>
                <a:gd name="connsiteX114" fmla="*/ 52940 w 184552"/>
                <a:gd name="connsiteY114" fmla="*/ 3208 h 244414"/>
                <a:gd name="connsiteX115" fmla="*/ 59970 w 184552"/>
                <a:gd name="connsiteY115" fmla="*/ 15484 h 244414"/>
                <a:gd name="connsiteX116" fmla="*/ 57501 w 184552"/>
                <a:gd name="connsiteY116" fmla="*/ 16822 h 2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84552" h="244414">
                  <a:moveTo>
                    <a:pt x="183962" y="163926"/>
                  </a:moveTo>
                  <a:cubicBezTo>
                    <a:pt x="161365" y="134436"/>
                    <a:pt x="138356" y="105221"/>
                    <a:pt x="115451" y="75972"/>
                  </a:cubicBezTo>
                  <a:cubicBezTo>
                    <a:pt x="103998" y="61330"/>
                    <a:pt x="92511" y="46723"/>
                    <a:pt x="81058" y="32081"/>
                  </a:cubicBezTo>
                  <a:cubicBezTo>
                    <a:pt x="72417" y="21074"/>
                    <a:pt x="64839" y="7975"/>
                    <a:pt x="52974" y="88"/>
                  </a:cubicBezTo>
                  <a:cubicBezTo>
                    <a:pt x="52734" y="-83"/>
                    <a:pt x="52426" y="20"/>
                    <a:pt x="52220" y="191"/>
                  </a:cubicBezTo>
                  <a:cubicBezTo>
                    <a:pt x="52117" y="191"/>
                    <a:pt x="51980" y="157"/>
                    <a:pt x="51877" y="191"/>
                  </a:cubicBezTo>
                  <a:cubicBezTo>
                    <a:pt x="42242" y="3757"/>
                    <a:pt x="33943" y="11850"/>
                    <a:pt x="25782" y="17850"/>
                  </a:cubicBezTo>
                  <a:cubicBezTo>
                    <a:pt x="18376" y="23268"/>
                    <a:pt x="11141" y="28857"/>
                    <a:pt x="3905" y="34447"/>
                  </a:cubicBezTo>
                  <a:cubicBezTo>
                    <a:pt x="3494" y="33829"/>
                    <a:pt x="3185" y="33144"/>
                    <a:pt x="2740" y="32526"/>
                  </a:cubicBezTo>
                  <a:cubicBezTo>
                    <a:pt x="2637" y="32389"/>
                    <a:pt x="2397" y="32389"/>
                    <a:pt x="2362" y="32561"/>
                  </a:cubicBezTo>
                  <a:cubicBezTo>
                    <a:pt x="2157" y="33658"/>
                    <a:pt x="2088" y="34755"/>
                    <a:pt x="1985" y="35853"/>
                  </a:cubicBezTo>
                  <a:cubicBezTo>
                    <a:pt x="1505" y="36230"/>
                    <a:pt x="1025" y="36573"/>
                    <a:pt x="545" y="36950"/>
                  </a:cubicBezTo>
                  <a:cubicBezTo>
                    <a:pt x="-724" y="37944"/>
                    <a:pt x="476" y="39727"/>
                    <a:pt x="1814" y="39693"/>
                  </a:cubicBezTo>
                  <a:cubicBezTo>
                    <a:pt x="1848" y="43808"/>
                    <a:pt x="2534" y="47923"/>
                    <a:pt x="3391" y="52072"/>
                  </a:cubicBezTo>
                  <a:cubicBezTo>
                    <a:pt x="2294" y="53409"/>
                    <a:pt x="1094" y="54678"/>
                    <a:pt x="65" y="56049"/>
                  </a:cubicBezTo>
                  <a:cubicBezTo>
                    <a:pt x="-175" y="56358"/>
                    <a:pt x="305" y="56804"/>
                    <a:pt x="614" y="56598"/>
                  </a:cubicBezTo>
                  <a:cubicBezTo>
                    <a:pt x="1745" y="55809"/>
                    <a:pt x="2740" y="54884"/>
                    <a:pt x="3803" y="54026"/>
                  </a:cubicBezTo>
                  <a:cubicBezTo>
                    <a:pt x="5311" y="60713"/>
                    <a:pt x="7369" y="67399"/>
                    <a:pt x="8809" y="73846"/>
                  </a:cubicBezTo>
                  <a:cubicBezTo>
                    <a:pt x="12855" y="91848"/>
                    <a:pt x="16936" y="109816"/>
                    <a:pt x="21016" y="127818"/>
                  </a:cubicBezTo>
                  <a:cubicBezTo>
                    <a:pt x="21119" y="128333"/>
                    <a:pt x="21256" y="128881"/>
                    <a:pt x="21359" y="129396"/>
                  </a:cubicBezTo>
                  <a:cubicBezTo>
                    <a:pt x="21153" y="130253"/>
                    <a:pt x="20845" y="131076"/>
                    <a:pt x="20742" y="131933"/>
                  </a:cubicBezTo>
                  <a:cubicBezTo>
                    <a:pt x="20639" y="132722"/>
                    <a:pt x="21496" y="132996"/>
                    <a:pt x="22113" y="132790"/>
                  </a:cubicBezTo>
                  <a:cubicBezTo>
                    <a:pt x="30412" y="169344"/>
                    <a:pt x="38675" y="205931"/>
                    <a:pt x="47282" y="242416"/>
                  </a:cubicBezTo>
                  <a:cubicBezTo>
                    <a:pt x="48105" y="245913"/>
                    <a:pt x="53557" y="244439"/>
                    <a:pt x="52803" y="240941"/>
                  </a:cubicBezTo>
                  <a:cubicBezTo>
                    <a:pt x="52631" y="240084"/>
                    <a:pt x="52426" y="239261"/>
                    <a:pt x="52254" y="238404"/>
                  </a:cubicBezTo>
                  <a:cubicBezTo>
                    <a:pt x="52974" y="238369"/>
                    <a:pt x="53729" y="238232"/>
                    <a:pt x="54826" y="237512"/>
                  </a:cubicBezTo>
                  <a:cubicBezTo>
                    <a:pt x="58015" y="235455"/>
                    <a:pt x="60998" y="233123"/>
                    <a:pt x="63913" y="230757"/>
                  </a:cubicBezTo>
                  <a:cubicBezTo>
                    <a:pt x="69536" y="226162"/>
                    <a:pt x="74783" y="220710"/>
                    <a:pt x="78863" y="214778"/>
                  </a:cubicBezTo>
                  <a:cubicBezTo>
                    <a:pt x="79789" y="213406"/>
                    <a:pt x="78932" y="211863"/>
                    <a:pt x="77663" y="211212"/>
                  </a:cubicBezTo>
                  <a:cubicBezTo>
                    <a:pt x="76223" y="184671"/>
                    <a:pt x="69331" y="157342"/>
                    <a:pt x="63913" y="131282"/>
                  </a:cubicBezTo>
                  <a:cubicBezTo>
                    <a:pt x="66690" y="130527"/>
                    <a:pt x="69056" y="127578"/>
                    <a:pt x="71114" y="125830"/>
                  </a:cubicBezTo>
                  <a:cubicBezTo>
                    <a:pt x="75503" y="122058"/>
                    <a:pt x="79926" y="118286"/>
                    <a:pt x="84315" y="114480"/>
                  </a:cubicBezTo>
                  <a:cubicBezTo>
                    <a:pt x="86373" y="112696"/>
                    <a:pt x="84967" y="110159"/>
                    <a:pt x="82944" y="109507"/>
                  </a:cubicBezTo>
                  <a:cubicBezTo>
                    <a:pt x="89356" y="100489"/>
                    <a:pt x="95563" y="91265"/>
                    <a:pt x="101186" y="81870"/>
                  </a:cubicBezTo>
                  <a:cubicBezTo>
                    <a:pt x="102798" y="79195"/>
                    <a:pt x="98683" y="76898"/>
                    <a:pt x="96934" y="79469"/>
                  </a:cubicBezTo>
                  <a:cubicBezTo>
                    <a:pt x="89459" y="90477"/>
                    <a:pt x="82327" y="101964"/>
                    <a:pt x="75914" y="113691"/>
                  </a:cubicBezTo>
                  <a:cubicBezTo>
                    <a:pt x="73308" y="116057"/>
                    <a:pt x="70702" y="118389"/>
                    <a:pt x="68096" y="120755"/>
                  </a:cubicBezTo>
                  <a:cubicBezTo>
                    <a:pt x="66382" y="122298"/>
                    <a:pt x="63810" y="123944"/>
                    <a:pt x="62164" y="125932"/>
                  </a:cubicBezTo>
                  <a:cubicBezTo>
                    <a:pt x="61753" y="125624"/>
                    <a:pt x="61273" y="125521"/>
                    <a:pt x="60758" y="125452"/>
                  </a:cubicBezTo>
                  <a:cubicBezTo>
                    <a:pt x="61307" y="122675"/>
                    <a:pt x="57295" y="120549"/>
                    <a:pt x="55923" y="123429"/>
                  </a:cubicBezTo>
                  <a:cubicBezTo>
                    <a:pt x="52357" y="130836"/>
                    <a:pt x="48997" y="138345"/>
                    <a:pt x="45568" y="145821"/>
                  </a:cubicBezTo>
                  <a:cubicBezTo>
                    <a:pt x="42927" y="151581"/>
                    <a:pt x="39567" y="157445"/>
                    <a:pt x="39224" y="163823"/>
                  </a:cubicBezTo>
                  <a:cubicBezTo>
                    <a:pt x="39190" y="164440"/>
                    <a:pt x="40013" y="164714"/>
                    <a:pt x="40459" y="164303"/>
                  </a:cubicBezTo>
                  <a:cubicBezTo>
                    <a:pt x="45053" y="159982"/>
                    <a:pt x="47351" y="153913"/>
                    <a:pt x="50025" y="148324"/>
                  </a:cubicBezTo>
                  <a:cubicBezTo>
                    <a:pt x="52597" y="142975"/>
                    <a:pt x="55169" y="137591"/>
                    <a:pt x="57706" y="132207"/>
                  </a:cubicBezTo>
                  <a:cubicBezTo>
                    <a:pt x="59044" y="140231"/>
                    <a:pt x="60278" y="148358"/>
                    <a:pt x="61581" y="156588"/>
                  </a:cubicBezTo>
                  <a:cubicBezTo>
                    <a:pt x="60587" y="156279"/>
                    <a:pt x="59421" y="156485"/>
                    <a:pt x="58701" y="157651"/>
                  </a:cubicBezTo>
                  <a:cubicBezTo>
                    <a:pt x="52460" y="167903"/>
                    <a:pt x="46665" y="178499"/>
                    <a:pt x="41213" y="189197"/>
                  </a:cubicBezTo>
                  <a:cubicBezTo>
                    <a:pt x="36995" y="170441"/>
                    <a:pt x="32778" y="151718"/>
                    <a:pt x="28526" y="132962"/>
                  </a:cubicBezTo>
                  <a:cubicBezTo>
                    <a:pt x="28080" y="130973"/>
                    <a:pt x="27634" y="129019"/>
                    <a:pt x="27188" y="127030"/>
                  </a:cubicBezTo>
                  <a:cubicBezTo>
                    <a:pt x="29554" y="123429"/>
                    <a:pt x="31475" y="119417"/>
                    <a:pt x="33463" y="115817"/>
                  </a:cubicBezTo>
                  <a:cubicBezTo>
                    <a:pt x="37098" y="109233"/>
                    <a:pt x="40801" y="102649"/>
                    <a:pt x="44265" y="95963"/>
                  </a:cubicBezTo>
                  <a:cubicBezTo>
                    <a:pt x="44368" y="95757"/>
                    <a:pt x="44368" y="95586"/>
                    <a:pt x="44436" y="95380"/>
                  </a:cubicBezTo>
                  <a:cubicBezTo>
                    <a:pt x="45122" y="98775"/>
                    <a:pt x="45911" y="102135"/>
                    <a:pt x="46871" y="105427"/>
                  </a:cubicBezTo>
                  <a:cubicBezTo>
                    <a:pt x="47248" y="106730"/>
                    <a:pt x="49237" y="106456"/>
                    <a:pt x="49305" y="105118"/>
                  </a:cubicBezTo>
                  <a:cubicBezTo>
                    <a:pt x="49340" y="104261"/>
                    <a:pt x="49271" y="103370"/>
                    <a:pt x="49271" y="102512"/>
                  </a:cubicBezTo>
                  <a:cubicBezTo>
                    <a:pt x="49443" y="102478"/>
                    <a:pt x="49614" y="102512"/>
                    <a:pt x="49785" y="102409"/>
                  </a:cubicBezTo>
                  <a:cubicBezTo>
                    <a:pt x="57706" y="99358"/>
                    <a:pt x="65627" y="96272"/>
                    <a:pt x="73583" y="93220"/>
                  </a:cubicBezTo>
                  <a:cubicBezTo>
                    <a:pt x="75331" y="92534"/>
                    <a:pt x="76394" y="90751"/>
                    <a:pt x="75331" y="89036"/>
                  </a:cubicBezTo>
                  <a:cubicBezTo>
                    <a:pt x="71388" y="82453"/>
                    <a:pt x="66759" y="76486"/>
                    <a:pt x="61307" y="71000"/>
                  </a:cubicBezTo>
                  <a:cubicBezTo>
                    <a:pt x="56986" y="66645"/>
                    <a:pt x="51328" y="61193"/>
                    <a:pt x="45088" y="59547"/>
                  </a:cubicBezTo>
                  <a:cubicBezTo>
                    <a:pt x="45019" y="59135"/>
                    <a:pt x="44951" y="58724"/>
                    <a:pt x="44916" y="58313"/>
                  </a:cubicBezTo>
                  <a:cubicBezTo>
                    <a:pt x="44505" y="55398"/>
                    <a:pt x="39327" y="56084"/>
                    <a:pt x="39636" y="58998"/>
                  </a:cubicBezTo>
                  <a:cubicBezTo>
                    <a:pt x="40836" y="70143"/>
                    <a:pt x="41830" y="81801"/>
                    <a:pt x="43956" y="93048"/>
                  </a:cubicBezTo>
                  <a:cubicBezTo>
                    <a:pt x="42859" y="91745"/>
                    <a:pt x="40596" y="91368"/>
                    <a:pt x="39533" y="93288"/>
                  </a:cubicBezTo>
                  <a:cubicBezTo>
                    <a:pt x="35829" y="99872"/>
                    <a:pt x="32435" y="106593"/>
                    <a:pt x="28903" y="113245"/>
                  </a:cubicBezTo>
                  <a:cubicBezTo>
                    <a:pt x="27806" y="115303"/>
                    <a:pt x="26640" y="117394"/>
                    <a:pt x="25474" y="119520"/>
                  </a:cubicBezTo>
                  <a:cubicBezTo>
                    <a:pt x="23211" y="109610"/>
                    <a:pt x="20948" y="99735"/>
                    <a:pt x="18684" y="89825"/>
                  </a:cubicBezTo>
                  <a:cubicBezTo>
                    <a:pt x="27874" y="80841"/>
                    <a:pt x="33463" y="68359"/>
                    <a:pt x="39978" y="57490"/>
                  </a:cubicBezTo>
                  <a:cubicBezTo>
                    <a:pt x="47522" y="44905"/>
                    <a:pt x="55066" y="32321"/>
                    <a:pt x="62610" y="19702"/>
                  </a:cubicBezTo>
                  <a:cubicBezTo>
                    <a:pt x="62713" y="19531"/>
                    <a:pt x="62713" y="19393"/>
                    <a:pt x="62781" y="19222"/>
                  </a:cubicBezTo>
                  <a:cubicBezTo>
                    <a:pt x="66965" y="24640"/>
                    <a:pt x="71594" y="29852"/>
                    <a:pt x="75640" y="35098"/>
                  </a:cubicBezTo>
                  <a:cubicBezTo>
                    <a:pt x="76875" y="36710"/>
                    <a:pt x="78143" y="38321"/>
                    <a:pt x="79412" y="39933"/>
                  </a:cubicBezTo>
                  <a:cubicBezTo>
                    <a:pt x="76532" y="42368"/>
                    <a:pt x="75194" y="46482"/>
                    <a:pt x="73411" y="49774"/>
                  </a:cubicBezTo>
                  <a:cubicBezTo>
                    <a:pt x="70257" y="55638"/>
                    <a:pt x="66828" y="61433"/>
                    <a:pt x="64702" y="67742"/>
                  </a:cubicBezTo>
                  <a:cubicBezTo>
                    <a:pt x="64427" y="68531"/>
                    <a:pt x="65593" y="69217"/>
                    <a:pt x="66176" y="68565"/>
                  </a:cubicBezTo>
                  <a:cubicBezTo>
                    <a:pt x="70154" y="64108"/>
                    <a:pt x="73171" y="58964"/>
                    <a:pt x="76326" y="53923"/>
                  </a:cubicBezTo>
                  <a:cubicBezTo>
                    <a:pt x="78178" y="50940"/>
                    <a:pt x="81195" y="47580"/>
                    <a:pt x="82601" y="44048"/>
                  </a:cubicBezTo>
                  <a:cubicBezTo>
                    <a:pt x="91688" y="55741"/>
                    <a:pt x="100775" y="67399"/>
                    <a:pt x="109862" y="79092"/>
                  </a:cubicBezTo>
                  <a:cubicBezTo>
                    <a:pt x="132699" y="108445"/>
                    <a:pt x="155433" y="137831"/>
                    <a:pt x="178579" y="166943"/>
                  </a:cubicBezTo>
                  <a:cubicBezTo>
                    <a:pt x="180979" y="169961"/>
                    <a:pt x="186328" y="167080"/>
                    <a:pt x="183962" y="163926"/>
                  </a:cubicBezTo>
                  <a:close/>
                  <a:moveTo>
                    <a:pt x="73823" y="212789"/>
                  </a:moveTo>
                  <a:cubicBezTo>
                    <a:pt x="69982" y="217487"/>
                    <a:pt x="66142" y="222013"/>
                    <a:pt x="61650" y="226162"/>
                  </a:cubicBezTo>
                  <a:cubicBezTo>
                    <a:pt x="58769" y="228837"/>
                    <a:pt x="55615" y="231237"/>
                    <a:pt x="52391" y="233500"/>
                  </a:cubicBezTo>
                  <a:cubicBezTo>
                    <a:pt x="51946" y="233809"/>
                    <a:pt x="51671" y="234117"/>
                    <a:pt x="51397" y="234426"/>
                  </a:cubicBezTo>
                  <a:cubicBezTo>
                    <a:pt x="51020" y="232711"/>
                    <a:pt x="50608" y="230963"/>
                    <a:pt x="50231" y="229248"/>
                  </a:cubicBezTo>
                  <a:cubicBezTo>
                    <a:pt x="50368" y="229077"/>
                    <a:pt x="50540" y="228940"/>
                    <a:pt x="50643" y="228734"/>
                  </a:cubicBezTo>
                  <a:cubicBezTo>
                    <a:pt x="54175" y="221670"/>
                    <a:pt x="57741" y="214606"/>
                    <a:pt x="61273" y="207508"/>
                  </a:cubicBezTo>
                  <a:cubicBezTo>
                    <a:pt x="63776" y="202502"/>
                    <a:pt x="67136" y="197530"/>
                    <a:pt x="68131" y="192044"/>
                  </a:cubicBezTo>
                  <a:cubicBezTo>
                    <a:pt x="69742" y="199073"/>
                    <a:pt x="71594" y="206034"/>
                    <a:pt x="73823" y="212789"/>
                  </a:cubicBezTo>
                  <a:close/>
                  <a:moveTo>
                    <a:pt x="62370" y="161594"/>
                  </a:moveTo>
                  <a:cubicBezTo>
                    <a:pt x="63879" y="170749"/>
                    <a:pt x="65456" y="179939"/>
                    <a:pt x="67445" y="188957"/>
                  </a:cubicBezTo>
                  <a:cubicBezTo>
                    <a:pt x="66930" y="188820"/>
                    <a:pt x="66313" y="188889"/>
                    <a:pt x="65867" y="189266"/>
                  </a:cubicBezTo>
                  <a:cubicBezTo>
                    <a:pt x="61375" y="193312"/>
                    <a:pt x="59421" y="199656"/>
                    <a:pt x="56815" y="205005"/>
                  </a:cubicBezTo>
                  <a:cubicBezTo>
                    <a:pt x="54072" y="210629"/>
                    <a:pt x="51294" y="216252"/>
                    <a:pt x="48551" y="221876"/>
                  </a:cubicBezTo>
                  <a:cubicBezTo>
                    <a:pt x="46562" y="212926"/>
                    <a:pt x="44505" y="204011"/>
                    <a:pt x="42516" y="195095"/>
                  </a:cubicBezTo>
                  <a:cubicBezTo>
                    <a:pt x="49580" y="184191"/>
                    <a:pt x="56232" y="172978"/>
                    <a:pt x="62370" y="161594"/>
                  </a:cubicBezTo>
                  <a:close/>
                  <a:moveTo>
                    <a:pt x="55615" y="73126"/>
                  </a:moveTo>
                  <a:cubicBezTo>
                    <a:pt x="60690" y="77824"/>
                    <a:pt x="64839" y="83310"/>
                    <a:pt x="68439" y="89105"/>
                  </a:cubicBezTo>
                  <a:cubicBezTo>
                    <a:pt x="62027" y="91471"/>
                    <a:pt x="55615" y="93837"/>
                    <a:pt x="49202" y="96203"/>
                  </a:cubicBezTo>
                  <a:cubicBezTo>
                    <a:pt x="48825" y="85813"/>
                    <a:pt x="47385" y="75320"/>
                    <a:pt x="45876" y="65068"/>
                  </a:cubicBezTo>
                  <a:cubicBezTo>
                    <a:pt x="48962" y="67879"/>
                    <a:pt x="52563" y="70280"/>
                    <a:pt x="55615" y="73126"/>
                  </a:cubicBezTo>
                  <a:close/>
                  <a:moveTo>
                    <a:pt x="57501" y="16822"/>
                  </a:moveTo>
                  <a:cubicBezTo>
                    <a:pt x="50060" y="29475"/>
                    <a:pt x="42619" y="42128"/>
                    <a:pt x="35178" y="54781"/>
                  </a:cubicBezTo>
                  <a:cubicBezTo>
                    <a:pt x="29211" y="64930"/>
                    <a:pt x="21668" y="75115"/>
                    <a:pt x="17861" y="86293"/>
                  </a:cubicBezTo>
                  <a:cubicBezTo>
                    <a:pt x="17313" y="83893"/>
                    <a:pt x="16764" y="81493"/>
                    <a:pt x="16216" y="79092"/>
                  </a:cubicBezTo>
                  <a:cubicBezTo>
                    <a:pt x="14055" y="69765"/>
                    <a:pt x="12855" y="58930"/>
                    <a:pt x="10078" y="49020"/>
                  </a:cubicBezTo>
                  <a:cubicBezTo>
                    <a:pt x="12992" y="46448"/>
                    <a:pt x="15804" y="43808"/>
                    <a:pt x="18684" y="41202"/>
                  </a:cubicBezTo>
                  <a:cubicBezTo>
                    <a:pt x="24137" y="36230"/>
                    <a:pt x="32126" y="30640"/>
                    <a:pt x="35384" y="24091"/>
                  </a:cubicBezTo>
                  <a:cubicBezTo>
                    <a:pt x="35967" y="22891"/>
                    <a:pt x="34801" y="21725"/>
                    <a:pt x="33532" y="22308"/>
                  </a:cubicBezTo>
                  <a:cubicBezTo>
                    <a:pt x="26674" y="25531"/>
                    <a:pt x="21153" y="33247"/>
                    <a:pt x="15907" y="38527"/>
                  </a:cubicBezTo>
                  <a:cubicBezTo>
                    <a:pt x="13575" y="40859"/>
                    <a:pt x="11278" y="43225"/>
                    <a:pt x="9015" y="45591"/>
                  </a:cubicBezTo>
                  <a:cubicBezTo>
                    <a:pt x="8089" y="42779"/>
                    <a:pt x="7026" y="40036"/>
                    <a:pt x="5688" y="37464"/>
                  </a:cubicBezTo>
                  <a:cubicBezTo>
                    <a:pt x="14330" y="31635"/>
                    <a:pt x="22936" y="25806"/>
                    <a:pt x="31406" y="19771"/>
                  </a:cubicBezTo>
                  <a:cubicBezTo>
                    <a:pt x="38641" y="14593"/>
                    <a:pt x="47179" y="9998"/>
                    <a:pt x="52940" y="3208"/>
                  </a:cubicBezTo>
                  <a:cubicBezTo>
                    <a:pt x="54723" y="7529"/>
                    <a:pt x="57192" y="11575"/>
                    <a:pt x="59970" y="15484"/>
                  </a:cubicBezTo>
                  <a:cubicBezTo>
                    <a:pt x="59044" y="15416"/>
                    <a:pt x="58084" y="15793"/>
                    <a:pt x="57501" y="16822"/>
                  </a:cubicBezTo>
                  <a:close/>
                </a:path>
              </a:pathLst>
            </a:custGeom>
            <a:solidFill>
              <a:srgbClr val="1A1A1A"/>
            </a:solidFill>
            <a:ln w="3429"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16A95DCF-031B-7A09-4ABA-B7D54A12DD42}"/>
                </a:ext>
              </a:extLst>
            </p:cNvPr>
            <p:cNvSpPr/>
            <p:nvPr/>
          </p:nvSpPr>
          <p:spPr>
            <a:xfrm>
              <a:off x="4647264" y="1038555"/>
              <a:ext cx="60069" cy="61274"/>
            </a:xfrm>
            <a:custGeom>
              <a:avLst/>
              <a:gdLst>
                <a:gd name="connsiteX0" fmla="*/ 52117 w 60069"/>
                <a:gd name="connsiteY0" fmla="*/ 12052 h 61274"/>
                <a:gd name="connsiteX1" fmla="*/ 32229 w 60069"/>
                <a:gd name="connsiteY1" fmla="*/ 3754 h 61274"/>
                <a:gd name="connsiteX2" fmla="*/ 32298 w 60069"/>
                <a:gd name="connsiteY2" fmla="*/ 2451 h 61274"/>
                <a:gd name="connsiteX3" fmla="*/ 27531 w 60069"/>
                <a:gd name="connsiteY3" fmla="*/ 1216 h 61274"/>
                <a:gd name="connsiteX4" fmla="*/ 25954 w 60069"/>
                <a:gd name="connsiteY4" fmla="*/ 4200 h 61274"/>
                <a:gd name="connsiteX5" fmla="*/ 18273 w 60069"/>
                <a:gd name="connsiteY5" fmla="*/ 6223 h 61274"/>
                <a:gd name="connsiteX6" fmla="*/ 17827 w 60069"/>
                <a:gd name="connsiteY6" fmla="*/ 5606 h 61274"/>
                <a:gd name="connsiteX7" fmla="*/ 12410 w 60069"/>
                <a:gd name="connsiteY7" fmla="*/ 4474 h 61274"/>
                <a:gd name="connsiteX8" fmla="*/ 10283 w 60069"/>
                <a:gd name="connsiteY8" fmla="*/ 5297 h 61274"/>
                <a:gd name="connsiteX9" fmla="*/ 4900 w 60069"/>
                <a:gd name="connsiteY9" fmla="*/ 47645 h 61274"/>
                <a:gd name="connsiteX10" fmla="*/ 3803 w 60069"/>
                <a:gd name="connsiteY10" fmla="*/ 50320 h 61274"/>
                <a:gd name="connsiteX11" fmla="*/ 4626 w 60069"/>
                <a:gd name="connsiteY11" fmla="*/ 50663 h 61274"/>
                <a:gd name="connsiteX12" fmla="*/ 5792 w 60069"/>
                <a:gd name="connsiteY12" fmla="*/ 48880 h 61274"/>
                <a:gd name="connsiteX13" fmla="*/ 10318 w 60069"/>
                <a:gd name="connsiteY13" fmla="*/ 53749 h 61274"/>
                <a:gd name="connsiteX14" fmla="*/ 52255 w 60069"/>
                <a:gd name="connsiteY14" fmla="*/ 51966 h 61274"/>
                <a:gd name="connsiteX15" fmla="*/ 52117 w 60069"/>
                <a:gd name="connsiteY15" fmla="*/ 12052 h 61274"/>
                <a:gd name="connsiteX16" fmla="*/ 8158 w 60069"/>
                <a:gd name="connsiteY16" fmla="*/ 15275 h 61274"/>
                <a:gd name="connsiteX17" fmla="*/ 12958 w 60069"/>
                <a:gd name="connsiteY17" fmla="*/ 16133 h 61274"/>
                <a:gd name="connsiteX18" fmla="*/ 22559 w 60069"/>
                <a:gd name="connsiteY18" fmla="*/ 10578 h 61274"/>
                <a:gd name="connsiteX19" fmla="*/ 7335 w 60069"/>
                <a:gd name="connsiteY19" fmla="*/ 41816 h 61274"/>
                <a:gd name="connsiteX20" fmla="*/ 8158 w 60069"/>
                <a:gd name="connsiteY20" fmla="*/ 15275 h 61274"/>
                <a:gd name="connsiteX21" fmla="*/ 46734 w 60069"/>
                <a:gd name="connsiteY21" fmla="*/ 50080 h 61274"/>
                <a:gd name="connsiteX22" fmla="*/ 26400 w 60069"/>
                <a:gd name="connsiteY22" fmla="*/ 55566 h 61274"/>
                <a:gd name="connsiteX23" fmla="*/ 35247 w 60069"/>
                <a:gd name="connsiteY23" fmla="*/ 37941 h 61274"/>
                <a:gd name="connsiteX24" fmla="*/ 46151 w 60069"/>
                <a:gd name="connsiteY24" fmla="*/ 22305 h 61274"/>
                <a:gd name="connsiteX25" fmla="*/ 44162 w 60069"/>
                <a:gd name="connsiteY25" fmla="*/ 20385 h 61274"/>
                <a:gd name="connsiteX26" fmla="*/ 30857 w 60069"/>
                <a:gd name="connsiteY26" fmla="*/ 35472 h 61274"/>
                <a:gd name="connsiteX27" fmla="*/ 22251 w 60069"/>
                <a:gd name="connsiteY27" fmla="*/ 54332 h 61274"/>
                <a:gd name="connsiteX28" fmla="*/ 9049 w 60069"/>
                <a:gd name="connsiteY28" fmla="*/ 44799 h 61274"/>
                <a:gd name="connsiteX29" fmla="*/ 8775 w 60069"/>
                <a:gd name="connsiteY29" fmla="*/ 44319 h 61274"/>
                <a:gd name="connsiteX30" fmla="*/ 28869 w 60069"/>
                <a:gd name="connsiteY30" fmla="*/ 9377 h 61274"/>
                <a:gd name="connsiteX31" fmla="*/ 48277 w 60069"/>
                <a:gd name="connsiteY31" fmla="*/ 15721 h 61274"/>
                <a:gd name="connsiteX32" fmla="*/ 46734 w 60069"/>
                <a:gd name="connsiteY32" fmla="*/ 50080 h 6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069" h="61274">
                  <a:moveTo>
                    <a:pt x="52117" y="12052"/>
                  </a:moveTo>
                  <a:cubicBezTo>
                    <a:pt x="46905" y="6566"/>
                    <a:pt x="39636" y="3960"/>
                    <a:pt x="32229" y="3754"/>
                  </a:cubicBezTo>
                  <a:cubicBezTo>
                    <a:pt x="32263" y="3377"/>
                    <a:pt x="32263" y="3000"/>
                    <a:pt x="32298" y="2451"/>
                  </a:cubicBezTo>
                  <a:cubicBezTo>
                    <a:pt x="32435" y="16"/>
                    <a:pt x="28697" y="-978"/>
                    <a:pt x="27531" y="1216"/>
                  </a:cubicBezTo>
                  <a:cubicBezTo>
                    <a:pt x="27017" y="2211"/>
                    <a:pt x="26468" y="3205"/>
                    <a:pt x="25954" y="4200"/>
                  </a:cubicBezTo>
                  <a:cubicBezTo>
                    <a:pt x="23314" y="4611"/>
                    <a:pt x="20742" y="5263"/>
                    <a:pt x="18273" y="6223"/>
                  </a:cubicBezTo>
                  <a:cubicBezTo>
                    <a:pt x="18205" y="5983"/>
                    <a:pt x="18102" y="5708"/>
                    <a:pt x="17827" y="5606"/>
                  </a:cubicBezTo>
                  <a:cubicBezTo>
                    <a:pt x="16044" y="5091"/>
                    <a:pt x="14227" y="4748"/>
                    <a:pt x="12410" y="4474"/>
                  </a:cubicBezTo>
                  <a:cubicBezTo>
                    <a:pt x="11484" y="4337"/>
                    <a:pt x="10832" y="4611"/>
                    <a:pt x="10283" y="5297"/>
                  </a:cubicBezTo>
                  <a:cubicBezTo>
                    <a:pt x="271" y="18361"/>
                    <a:pt x="-4118" y="34546"/>
                    <a:pt x="4900" y="47645"/>
                  </a:cubicBezTo>
                  <a:cubicBezTo>
                    <a:pt x="4557" y="48537"/>
                    <a:pt x="4146" y="49394"/>
                    <a:pt x="3803" y="50320"/>
                  </a:cubicBezTo>
                  <a:cubicBezTo>
                    <a:pt x="3631" y="50834"/>
                    <a:pt x="4351" y="51040"/>
                    <a:pt x="4626" y="50663"/>
                  </a:cubicBezTo>
                  <a:cubicBezTo>
                    <a:pt x="5037" y="50080"/>
                    <a:pt x="5380" y="49462"/>
                    <a:pt x="5792" y="48880"/>
                  </a:cubicBezTo>
                  <a:cubicBezTo>
                    <a:pt x="7060" y="50560"/>
                    <a:pt x="8535" y="52171"/>
                    <a:pt x="10318" y="53749"/>
                  </a:cubicBezTo>
                  <a:cubicBezTo>
                    <a:pt x="22594" y="64550"/>
                    <a:pt x="41213" y="63521"/>
                    <a:pt x="52255" y="51966"/>
                  </a:cubicBezTo>
                  <a:cubicBezTo>
                    <a:pt x="62919" y="40787"/>
                    <a:pt x="62473" y="22956"/>
                    <a:pt x="52117" y="12052"/>
                  </a:cubicBezTo>
                  <a:close/>
                  <a:moveTo>
                    <a:pt x="8158" y="15275"/>
                  </a:moveTo>
                  <a:cubicBezTo>
                    <a:pt x="9015" y="16818"/>
                    <a:pt x="11244" y="17744"/>
                    <a:pt x="12958" y="16133"/>
                  </a:cubicBezTo>
                  <a:cubicBezTo>
                    <a:pt x="15770" y="13458"/>
                    <a:pt x="19096" y="11675"/>
                    <a:pt x="22559" y="10578"/>
                  </a:cubicBezTo>
                  <a:cubicBezTo>
                    <a:pt x="17141" y="20830"/>
                    <a:pt x="11895" y="31186"/>
                    <a:pt x="7335" y="41816"/>
                  </a:cubicBezTo>
                  <a:cubicBezTo>
                    <a:pt x="4077" y="34718"/>
                    <a:pt x="4214" y="23162"/>
                    <a:pt x="8158" y="15275"/>
                  </a:cubicBezTo>
                  <a:close/>
                  <a:moveTo>
                    <a:pt x="46734" y="50080"/>
                  </a:moveTo>
                  <a:cubicBezTo>
                    <a:pt x="41144" y="55909"/>
                    <a:pt x="33601" y="57143"/>
                    <a:pt x="26400" y="55566"/>
                  </a:cubicBezTo>
                  <a:cubicBezTo>
                    <a:pt x="29006" y="49497"/>
                    <a:pt x="31749" y="43599"/>
                    <a:pt x="35247" y="37941"/>
                  </a:cubicBezTo>
                  <a:cubicBezTo>
                    <a:pt x="38539" y="32660"/>
                    <a:pt x="44334" y="28168"/>
                    <a:pt x="46151" y="22305"/>
                  </a:cubicBezTo>
                  <a:cubicBezTo>
                    <a:pt x="46460" y="21276"/>
                    <a:pt x="45328" y="19939"/>
                    <a:pt x="44162" y="20385"/>
                  </a:cubicBezTo>
                  <a:cubicBezTo>
                    <a:pt x="38093" y="22853"/>
                    <a:pt x="34184" y="30226"/>
                    <a:pt x="30857" y="35472"/>
                  </a:cubicBezTo>
                  <a:cubicBezTo>
                    <a:pt x="27120" y="41336"/>
                    <a:pt x="24205" y="47714"/>
                    <a:pt x="22251" y="54332"/>
                  </a:cubicBezTo>
                  <a:cubicBezTo>
                    <a:pt x="17039" y="52343"/>
                    <a:pt x="12307" y="48948"/>
                    <a:pt x="9049" y="44799"/>
                  </a:cubicBezTo>
                  <a:cubicBezTo>
                    <a:pt x="8946" y="44662"/>
                    <a:pt x="8878" y="44490"/>
                    <a:pt x="8775" y="44319"/>
                  </a:cubicBezTo>
                  <a:cubicBezTo>
                    <a:pt x="16113" y="33072"/>
                    <a:pt x="22559" y="21242"/>
                    <a:pt x="28869" y="9377"/>
                  </a:cubicBezTo>
                  <a:cubicBezTo>
                    <a:pt x="35727" y="8966"/>
                    <a:pt x="42722" y="11058"/>
                    <a:pt x="48277" y="15721"/>
                  </a:cubicBezTo>
                  <a:cubicBezTo>
                    <a:pt x="59010" y="24705"/>
                    <a:pt x="55135" y="41233"/>
                    <a:pt x="46734" y="50080"/>
                  </a:cubicBezTo>
                  <a:close/>
                </a:path>
              </a:pathLst>
            </a:custGeom>
            <a:solidFill>
              <a:srgbClr val="1A1A1A"/>
            </a:solidFill>
            <a:ln w="3429"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30AC9E66-C8DC-55A4-05B1-2F063AF6E408}"/>
                </a:ext>
              </a:extLst>
            </p:cNvPr>
            <p:cNvSpPr/>
            <p:nvPr/>
          </p:nvSpPr>
          <p:spPr>
            <a:xfrm>
              <a:off x="4679090" y="1123881"/>
              <a:ext cx="66211" cy="67762"/>
            </a:xfrm>
            <a:custGeom>
              <a:avLst/>
              <a:gdLst>
                <a:gd name="connsiteX0" fmla="*/ 65314 w 66211"/>
                <a:gd name="connsiteY0" fmla="*/ 61245 h 67762"/>
                <a:gd name="connsiteX1" fmla="*/ 54581 w 66211"/>
                <a:gd name="connsiteY1" fmla="*/ 62548 h 67762"/>
                <a:gd name="connsiteX2" fmla="*/ 42305 w 66211"/>
                <a:gd name="connsiteY2" fmla="*/ 62960 h 67762"/>
                <a:gd name="connsiteX3" fmla="*/ 35242 w 66211"/>
                <a:gd name="connsiteY3" fmla="*/ 49072 h 67762"/>
                <a:gd name="connsiteX4" fmla="*/ 39939 w 66211"/>
                <a:gd name="connsiteY4" fmla="*/ 37002 h 67762"/>
                <a:gd name="connsiteX5" fmla="*/ 41414 w 66211"/>
                <a:gd name="connsiteY5" fmla="*/ 26784 h 67762"/>
                <a:gd name="connsiteX6" fmla="*/ 39768 w 66211"/>
                <a:gd name="connsiteY6" fmla="*/ 26372 h 67762"/>
                <a:gd name="connsiteX7" fmla="*/ 35653 w 66211"/>
                <a:gd name="connsiteY7" fmla="*/ 34259 h 67762"/>
                <a:gd name="connsiteX8" fmla="*/ 33081 w 66211"/>
                <a:gd name="connsiteY8" fmla="*/ 44957 h 67762"/>
                <a:gd name="connsiteX9" fmla="*/ 23274 w 66211"/>
                <a:gd name="connsiteY9" fmla="*/ 28395 h 67762"/>
                <a:gd name="connsiteX10" fmla="*/ 23617 w 66211"/>
                <a:gd name="connsiteY10" fmla="*/ 28155 h 67762"/>
                <a:gd name="connsiteX11" fmla="*/ 35516 w 66211"/>
                <a:gd name="connsiteY11" fmla="*/ 5592 h 67762"/>
                <a:gd name="connsiteX12" fmla="*/ 31813 w 66211"/>
                <a:gd name="connsiteY12" fmla="*/ 3501 h 67762"/>
                <a:gd name="connsiteX13" fmla="*/ 22109 w 66211"/>
                <a:gd name="connsiteY13" fmla="*/ 26441 h 67762"/>
                <a:gd name="connsiteX14" fmla="*/ 1089 w 66211"/>
                <a:gd name="connsiteY14" fmla="*/ 106 h 67762"/>
                <a:gd name="connsiteX15" fmla="*/ 26 w 66211"/>
                <a:gd name="connsiteY15" fmla="*/ 895 h 67762"/>
                <a:gd name="connsiteX16" fmla="*/ 17685 w 66211"/>
                <a:gd name="connsiteY16" fmla="*/ 29013 h 67762"/>
                <a:gd name="connsiteX17" fmla="*/ 36579 w 66211"/>
                <a:gd name="connsiteY17" fmla="*/ 62754 h 67762"/>
                <a:gd name="connsiteX18" fmla="*/ 36613 w 66211"/>
                <a:gd name="connsiteY18" fmla="*/ 66457 h 67762"/>
                <a:gd name="connsiteX19" fmla="*/ 38945 w 66211"/>
                <a:gd name="connsiteY19" fmla="*/ 66937 h 67762"/>
                <a:gd name="connsiteX20" fmla="*/ 40900 w 66211"/>
                <a:gd name="connsiteY20" fmla="*/ 67314 h 67762"/>
                <a:gd name="connsiteX21" fmla="*/ 53278 w 66211"/>
                <a:gd name="connsiteY21" fmla="*/ 67486 h 67762"/>
                <a:gd name="connsiteX22" fmla="*/ 66068 w 66211"/>
                <a:gd name="connsiteY22" fmla="*/ 62925 h 67762"/>
                <a:gd name="connsiteX23" fmla="*/ 65314 w 66211"/>
                <a:gd name="connsiteY23" fmla="*/ 61245 h 6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211" h="67762">
                  <a:moveTo>
                    <a:pt x="65314" y="61245"/>
                  </a:moveTo>
                  <a:cubicBezTo>
                    <a:pt x="61782" y="59976"/>
                    <a:pt x="58182" y="61897"/>
                    <a:pt x="54581" y="62548"/>
                  </a:cubicBezTo>
                  <a:cubicBezTo>
                    <a:pt x="50535" y="63303"/>
                    <a:pt x="46386" y="63234"/>
                    <a:pt x="42305" y="62960"/>
                  </a:cubicBezTo>
                  <a:cubicBezTo>
                    <a:pt x="40111" y="58228"/>
                    <a:pt x="37676" y="53667"/>
                    <a:pt x="35242" y="49072"/>
                  </a:cubicBezTo>
                  <a:cubicBezTo>
                    <a:pt x="37128" y="45163"/>
                    <a:pt x="38465" y="41083"/>
                    <a:pt x="39939" y="37002"/>
                  </a:cubicBezTo>
                  <a:cubicBezTo>
                    <a:pt x="41071" y="33882"/>
                    <a:pt x="43403" y="29870"/>
                    <a:pt x="41414" y="26784"/>
                  </a:cubicBezTo>
                  <a:cubicBezTo>
                    <a:pt x="41037" y="26201"/>
                    <a:pt x="40385" y="26098"/>
                    <a:pt x="39768" y="26372"/>
                  </a:cubicBezTo>
                  <a:cubicBezTo>
                    <a:pt x="36716" y="27778"/>
                    <a:pt x="36510" y="31344"/>
                    <a:pt x="35653" y="34259"/>
                  </a:cubicBezTo>
                  <a:cubicBezTo>
                    <a:pt x="34659" y="37756"/>
                    <a:pt x="33767" y="41357"/>
                    <a:pt x="33081" y="44957"/>
                  </a:cubicBezTo>
                  <a:cubicBezTo>
                    <a:pt x="29961" y="39368"/>
                    <a:pt x="26669" y="33847"/>
                    <a:pt x="23274" y="28395"/>
                  </a:cubicBezTo>
                  <a:cubicBezTo>
                    <a:pt x="23377" y="28327"/>
                    <a:pt x="23549" y="28292"/>
                    <a:pt x="23617" y="28155"/>
                  </a:cubicBezTo>
                  <a:cubicBezTo>
                    <a:pt x="27835" y="20886"/>
                    <a:pt x="32156" y="13273"/>
                    <a:pt x="35516" y="5592"/>
                  </a:cubicBezTo>
                  <a:cubicBezTo>
                    <a:pt x="36579" y="3192"/>
                    <a:pt x="33047" y="1032"/>
                    <a:pt x="31813" y="3501"/>
                  </a:cubicBezTo>
                  <a:cubicBezTo>
                    <a:pt x="28075" y="10805"/>
                    <a:pt x="24989" y="18760"/>
                    <a:pt x="22109" y="26441"/>
                  </a:cubicBezTo>
                  <a:cubicBezTo>
                    <a:pt x="16348" y="17354"/>
                    <a:pt x="10381" y="6107"/>
                    <a:pt x="1089" y="106"/>
                  </a:cubicBezTo>
                  <a:cubicBezTo>
                    <a:pt x="574" y="-237"/>
                    <a:pt x="-146" y="312"/>
                    <a:pt x="26" y="895"/>
                  </a:cubicBezTo>
                  <a:cubicBezTo>
                    <a:pt x="3352" y="11147"/>
                    <a:pt x="11856" y="19926"/>
                    <a:pt x="17685" y="29013"/>
                  </a:cubicBezTo>
                  <a:cubicBezTo>
                    <a:pt x="24680" y="39882"/>
                    <a:pt x="30715" y="51301"/>
                    <a:pt x="36579" y="62754"/>
                  </a:cubicBezTo>
                  <a:cubicBezTo>
                    <a:pt x="34864" y="63200"/>
                    <a:pt x="34659" y="65943"/>
                    <a:pt x="36613" y="66457"/>
                  </a:cubicBezTo>
                  <a:cubicBezTo>
                    <a:pt x="37402" y="66663"/>
                    <a:pt x="38156" y="66766"/>
                    <a:pt x="38945" y="66937"/>
                  </a:cubicBezTo>
                  <a:cubicBezTo>
                    <a:pt x="39528" y="67417"/>
                    <a:pt x="40214" y="67486"/>
                    <a:pt x="40900" y="67314"/>
                  </a:cubicBezTo>
                  <a:cubicBezTo>
                    <a:pt x="44980" y="67897"/>
                    <a:pt x="49095" y="67863"/>
                    <a:pt x="53278" y="67486"/>
                  </a:cubicBezTo>
                  <a:cubicBezTo>
                    <a:pt x="57599" y="67074"/>
                    <a:pt x="63668" y="66869"/>
                    <a:pt x="66068" y="62925"/>
                  </a:cubicBezTo>
                  <a:cubicBezTo>
                    <a:pt x="66446" y="62240"/>
                    <a:pt x="66034" y="61485"/>
                    <a:pt x="65314" y="61245"/>
                  </a:cubicBezTo>
                  <a:close/>
                </a:path>
              </a:pathLst>
            </a:custGeom>
            <a:solidFill>
              <a:srgbClr val="1A1A1A"/>
            </a:solidFill>
            <a:ln w="3429"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D707A5B9-3729-A043-2711-C6CFFC68B829}"/>
                </a:ext>
              </a:extLst>
            </p:cNvPr>
            <p:cNvSpPr/>
            <p:nvPr/>
          </p:nvSpPr>
          <p:spPr>
            <a:xfrm>
              <a:off x="4678893" y="1113892"/>
              <a:ext cx="66520" cy="69941"/>
            </a:xfrm>
            <a:custGeom>
              <a:avLst/>
              <a:gdLst>
                <a:gd name="connsiteX0" fmla="*/ 53921 w 66520"/>
                <a:gd name="connsiteY0" fmla="*/ 34064 h 69941"/>
                <a:gd name="connsiteX1" fmla="*/ 42022 w 66520"/>
                <a:gd name="connsiteY1" fmla="*/ 6255 h 69941"/>
                <a:gd name="connsiteX2" fmla="*/ 40994 w 66520"/>
                <a:gd name="connsiteY2" fmla="*/ 1009 h 69941"/>
                <a:gd name="connsiteX3" fmla="*/ 39519 w 66520"/>
                <a:gd name="connsiteY3" fmla="*/ 1146 h 69941"/>
                <a:gd name="connsiteX4" fmla="*/ 39382 w 66520"/>
                <a:gd name="connsiteY4" fmla="*/ 906 h 69941"/>
                <a:gd name="connsiteX5" fmla="*/ 35987 w 66520"/>
                <a:gd name="connsiteY5" fmla="*/ 1489 h 69941"/>
                <a:gd name="connsiteX6" fmla="*/ 2520 w 66520"/>
                <a:gd name="connsiteY6" fmla="*/ 4781 h 69941"/>
                <a:gd name="connsiteX7" fmla="*/ 2520 w 66520"/>
                <a:gd name="connsiteY7" fmla="*/ 9890 h 69941"/>
                <a:gd name="connsiteX8" fmla="*/ 37325 w 66520"/>
                <a:gd name="connsiteY8" fmla="*/ 6872 h 69941"/>
                <a:gd name="connsiteX9" fmla="*/ 48160 w 66520"/>
                <a:gd name="connsiteY9" fmla="*/ 35607 h 69941"/>
                <a:gd name="connsiteX10" fmla="*/ 62494 w 66520"/>
                <a:gd name="connsiteY10" fmla="*/ 68903 h 69941"/>
                <a:gd name="connsiteX11" fmla="*/ 66471 w 66520"/>
                <a:gd name="connsiteY11" fmla="*/ 67291 h 69941"/>
                <a:gd name="connsiteX12" fmla="*/ 53921 w 66520"/>
                <a:gd name="connsiteY12" fmla="*/ 34064 h 6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20" h="69941">
                  <a:moveTo>
                    <a:pt x="53921" y="34064"/>
                  </a:moveTo>
                  <a:cubicBezTo>
                    <a:pt x="50081" y="24737"/>
                    <a:pt x="46412" y="15342"/>
                    <a:pt x="42022" y="6255"/>
                  </a:cubicBezTo>
                  <a:cubicBezTo>
                    <a:pt x="44560" y="5055"/>
                    <a:pt x="44251" y="700"/>
                    <a:pt x="40994" y="1009"/>
                  </a:cubicBezTo>
                  <a:cubicBezTo>
                    <a:pt x="40514" y="1043"/>
                    <a:pt x="39999" y="1112"/>
                    <a:pt x="39519" y="1146"/>
                  </a:cubicBezTo>
                  <a:cubicBezTo>
                    <a:pt x="39485" y="1077"/>
                    <a:pt x="39451" y="975"/>
                    <a:pt x="39382" y="906"/>
                  </a:cubicBezTo>
                  <a:cubicBezTo>
                    <a:pt x="38525" y="-706"/>
                    <a:pt x="36330" y="49"/>
                    <a:pt x="35987" y="1489"/>
                  </a:cubicBezTo>
                  <a:cubicBezTo>
                    <a:pt x="24843" y="2586"/>
                    <a:pt x="13665" y="3683"/>
                    <a:pt x="2520" y="4781"/>
                  </a:cubicBezTo>
                  <a:cubicBezTo>
                    <a:pt x="-806" y="5124"/>
                    <a:pt x="-874" y="10164"/>
                    <a:pt x="2520" y="9890"/>
                  </a:cubicBezTo>
                  <a:cubicBezTo>
                    <a:pt x="14110" y="8896"/>
                    <a:pt x="25735" y="7867"/>
                    <a:pt x="37325" y="6872"/>
                  </a:cubicBezTo>
                  <a:cubicBezTo>
                    <a:pt x="40445" y="16611"/>
                    <a:pt x="44388" y="26109"/>
                    <a:pt x="48160" y="35607"/>
                  </a:cubicBezTo>
                  <a:cubicBezTo>
                    <a:pt x="52550" y="46717"/>
                    <a:pt x="56150" y="58719"/>
                    <a:pt x="62494" y="68903"/>
                  </a:cubicBezTo>
                  <a:cubicBezTo>
                    <a:pt x="63797" y="71029"/>
                    <a:pt x="66951" y="69589"/>
                    <a:pt x="66471" y="67291"/>
                  </a:cubicBezTo>
                  <a:cubicBezTo>
                    <a:pt x="64002" y="55907"/>
                    <a:pt x="58345" y="44866"/>
                    <a:pt x="53921" y="34064"/>
                  </a:cubicBezTo>
                  <a:close/>
                </a:path>
              </a:pathLst>
            </a:custGeom>
            <a:solidFill>
              <a:srgbClr val="1A1A1A"/>
            </a:solidFill>
            <a:ln w="3429"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9F6AE11D-3096-6C85-E529-B3416A24D15D}"/>
                </a:ext>
              </a:extLst>
            </p:cNvPr>
            <p:cNvSpPr/>
            <p:nvPr/>
          </p:nvSpPr>
          <p:spPr>
            <a:xfrm>
              <a:off x="4875246" y="573387"/>
              <a:ext cx="519892" cy="420861"/>
            </a:xfrm>
            <a:custGeom>
              <a:avLst/>
              <a:gdLst>
                <a:gd name="connsiteX0" fmla="*/ 514530 w 519892"/>
                <a:gd name="connsiteY0" fmla="*/ 10464 h 420861"/>
                <a:gd name="connsiteX1" fmla="*/ 508255 w 519892"/>
                <a:gd name="connsiteY1" fmla="*/ 4600 h 420861"/>
                <a:gd name="connsiteX2" fmla="*/ 506541 w 519892"/>
                <a:gd name="connsiteY2" fmla="*/ 3572 h 420861"/>
                <a:gd name="connsiteX3" fmla="*/ 501192 w 519892"/>
                <a:gd name="connsiteY3" fmla="*/ 383 h 420861"/>
                <a:gd name="connsiteX4" fmla="*/ 490047 w 519892"/>
                <a:gd name="connsiteY4" fmla="*/ 5595 h 420861"/>
                <a:gd name="connsiteX5" fmla="*/ 485144 w 519892"/>
                <a:gd name="connsiteY5" fmla="*/ 6864 h 420861"/>
                <a:gd name="connsiteX6" fmla="*/ 480755 w 519892"/>
                <a:gd name="connsiteY6" fmla="*/ 9950 h 420861"/>
                <a:gd name="connsiteX7" fmla="*/ 316883 w 519892"/>
                <a:gd name="connsiteY7" fmla="*/ 93172 h 420861"/>
                <a:gd name="connsiteX8" fmla="*/ 313625 w 519892"/>
                <a:gd name="connsiteY8" fmla="*/ 93240 h 420861"/>
                <a:gd name="connsiteX9" fmla="*/ 308139 w 519892"/>
                <a:gd name="connsiteY9" fmla="*/ 98075 h 420861"/>
                <a:gd name="connsiteX10" fmla="*/ 194879 w 519892"/>
                <a:gd name="connsiteY10" fmla="*/ 171216 h 420861"/>
                <a:gd name="connsiteX11" fmla="*/ 249 w 519892"/>
                <a:gd name="connsiteY11" fmla="*/ 392352 h 420861"/>
                <a:gd name="connsiteX12" fmla="*/ 4844 w 519892"/>
                <a:gd name="connsiteY12" fmla="*/ 394958 h 420861"/>
                <a:gd name="connsiteX13" fmla="*/ 86248 w 519892"/>
                <a:gd name="connsiteY13" fmla="*/ 282247 h 420861"/>
                <a:gd name="connsiteX14" fmla="*/ 150096 w 519892"/>
                <a:gd name="connsiteY14" fmla="*/ 364474 h 420861"/>
                <a:gd name="connsiteX15" fmla="*/ 151056 w 519892"/>
                <a:gd name="connsiteY15" fmla="*/ 361114 h 420861"/>
                <a:gd name="connsiteX16" fmla="*/ 91700 w 519892"/>
                <a:gd name="connsiteY16" fmla="*/ 277377 h 420861"/>
                <a:gd name="connsiteX17" fmla="*/ 91289 w 519892"/>
                <a:gd name="connsiteY17" fmla="*/ 276520 h 420861"/>
                <a:gd name="connsiteX18" fmla="*/ 110697 w 519892"/>
                <a:gd name="connsiteY18" fmla="*/ 255740 h 420861"/>
                <a:gd name="connsiteX19" fmla="*/ 149616 w 519892"/>
                <a:gd name="connsiteY19" fmla="*/ 330150 h 420861"/>
                <a:gd name="connsiteX20" fmla="*/ 149719 w 519892"/>
                <a:gd name="connsiteY20" fmla="*/ 331281 h 420861"/>
                <a:gd name="connsiteX21" fmla="*/ 152531 w 519892"/>
                <a:gd name="connsiteY21" fmla="*/ 332241 h 420861"/>
                <a:gd name="connsiteX22" fmla="*/ 181472 w 519892"/>
                <a:gd name="connsiteY22" fmla="*/ 345649 h 420861"/>
                <a:gd name="connsiteX23" fmla="*/ 46952 w 519892"/>
                <a:gd name="connsiteY23" fmla="*/ 414023 h 420861"/>
                <a:gd name="connsiteX24" fmla="*/ 48838 w 519892"/>
                <a:gd name="connsiteY24" fmla="*/ 420675 h 420861"/>
                <a:gd name="connsiteX25" fmla="*/ 517308 w 519892"/>
                <a:gd name="connsiteY25" fmla="*/ 42319 h 420861"/>
                <a:gd name="connsiteX26" fmla="*/ 512885 w 519892"/>
                <a:gd name="connsiteY26" fmla="*/ 38033 h 420861"/>
                <a:gd name="connsiteX27" fmla="*/ 376856 w 519892"/>
                <a:gd name="connsiteY27" fmla="*/ 165489 h 420861"/>
                <a:gd name="connsiteX28" fmla="*/ 331662 w 519892"/>
                <a:gd name="connsiteY28" fmla="*/ 94337 h 420861"/>
                <a:gd name="connsiteX29" fmla="*/ 386869 w 519892"/>
                <a:gd name="connsiteY29" fmla="*/ 65259 h 420861"/>
                <a:gd name="connsiteX30" fmla="*/ 389955 w 519892"/>
                <a:gd name="connsiteY30" fmla="*/ 67077 h 420861"/>
                <a:gd name="connsiteX31" fmla="*/ 458603 w 519892"/>
                <a:gd name="connsiteY31" fmla="*/ 74998 h 420861"/>
                <a:gd name="connsiteX32" fmla="*/ 461072 w 519892"/>
                <a:gd name="connsiteY32" fmla="*/ 74346 h 420861"/>
                <a:gd name="connsiteX33" fmla="*/ 461792 w 519892"/>
                <a:gd name="connsiteY33" fmla="*/ 73798 h 420861"/>
                <a:gd name="connsiteX34" fmla="*/ 462307 w 519892"/>
                <a:gd name="connsiteY34" fmla="*/ 73626 h 420861"/>
                <a:gd name="connsiteX35" fmla="*/ 506335 w 519892"/>
                <a:gd name="connsiteY35" fmla="*/ 10807 h 420861"/>
                <a:gd name="connsiteX36" fmla="*/ 506369 w 519892"/>
                <a:gd name="connsiteY36" fmla="*/ 10087 h 420861"/>
                <a:gd name="connsiteX37" fmla="*/ 506404 w 519892"/>
                <a:gd name="connsiteY37" fmla="*/ 10464 h 420861"/>
                <a:gd name="connsiteX38" fmla="*/ 508530 w 519892"/>
                <a:gd name="connsiteY38" fmla="*/ 12830 h 420861"/>
                <a:gd name="connsiteX39" fmla="*/ 513467 w 519892"/>
                <a:gd name="connsiteY39" fmla="*/ 28569 h 420861"/>
                <a:gd name="connsiteX40" fmla="*/ 519743 w 519892"/>
                <a:gd name="connsiteY40" fmla="*/ 28672 h 420861"/>
                <a:gd name="connsiteX41" fmla="*/ 514530 w 519892"/>
                <a:gd name="connsiteY41" fmla="*/ 10464 h 420861"/>
                <a:gd name="connsiteX42" fmla="*/ 276729 w 519892"/>
                <a:gd name="connsiteY42" fmla="*/ 266507 h 420861"/>
                <a:gd name="connsiteX43" fmla="*/ 274946 w 519892"/>
                <a:gd name="connsiteY43" fmla="*/ 263627 h 420861"/>
                <a:gd name="connsiteX44" fmla="*/ 149308 w 519892"/>
                <a:gd name="connsiteY44" fmla="*/ 322366 h 420861"/>
                <a:gd name="connsiteX45" fmla="*/ 125613 w 519892"/>
                <a:gd name="connsiteY45" fmla="*/ 289859 h 420861"/>
                <a:gd name="connsiteX46" fmla="*/ 135386 w 519892"/>
                <a:gd name="connsiteY46" fmla="*/ 231497 h 420861"/>
                <a:gd name="connsiteX47" fmla="*/ 153903 w 519892"/>
                <a:gd name="connsiteY47" fmla="*/ 214764 h 420861"/>
                <a:gd name="connsiteX48" fmla="*/ 213601 w 519892"/>
                <a:gd name="connsiteY48" fmla="*/ 170873 h 420861"/>
                <a:gd name="connsiteX49" fmla="*/ 213739 w 519892"/>
                <a:gd name="connsiteY49" fmla="*/ 169707 h 420861"/>
                <a:gd name="connsiteX50" fmla="*/ 213293 w 519892"/>
                <a:gd name="connsiteY50" fmla="*/ 167718 h 420861"/>
                <a:gd name="connsiteX51" fmla="*/ 262910 w 519892"/>
                <a:gd name="connsiteY51" fmla="*/ 134594 h 420861"/>
                <a:gd name="connsiteX52" fmla="*/ 256635 w 519892"/>
                <a:gd name="connsiteY52" fmla="*/ 167992 h 420861"/>
                <a:gd name="connsiteX53" fmla="*/ 316951 w 519892"/>
                <a:gd name="connsiteY53" fmla="*/ 215175 h 420861"/>
                <a:gd name="connsiteX54" fmla="*/ 321203 w 519892"/>
                <a:gd name="connsiteY54" fmla="*/ 214832 h 420861"/>
                <a:gd name="connsiteX55" fmla="*/ 321752 w 519892"/>
                <a:gd name="connsiteY55" fmla="*/ 214764 h 420861"/>
                <a:gd name="connsiteX56" fmla="*/ 331148 w 519892"/>
                <a:gd name="connsiteY56" fmla="*/ 212741 h 420861"/>
                <a:gd name="connsiteX57" fmla="*/ 276729 w 519892"/>
                <a:gd name="connsiteY57" fmla="*/ 266507 h 420861"/>
                <a:gd name="connsiteX58" fmla="*/ 480995 w 519892"/>
                <a:gd name="connsiteY58" fmla="*/ 40468 h 420861"/>
                <a:gd name="connsiteX59" fmla="*/ 480172 w 519892"/>
                <a:gd name="connsiteY59" fmla="*/ 40193 h 420861"/>
                <a:gd name="connsiteX60" fmla="*/ 494951 w 519892"/>
                <a:gd name="connsiteY60" fmla="*/ 12419 h 420861"/>
                <a:gd name="connsiteX61" fmla="*/ 495122 w 519892"/>
                <a:gd name="connsiteY61" fmla="*/ 11150 h 420861"/>
                <a:gd name="connsiteX62" fmla="*/ 496014 w 519892"/>
                <a:gd name="connsiteY62" fmla="*/ 10704 h 420861"/>
                <a:gd name="connsiteX63" fmla="*/ 480995 w 519892"/>
                <a:gd name="connsiteY63" fmla="*/ 40468 h 42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19892" h="420861">
                  <a:moveTo>
                    <a:pt x="514530" y="10464"/>
                  </a:moveTo>
                  <a:cubicBezTo>
                    <a:pt x="512782" y="8132"/>
                    <a:pt x="510621" y="6315"/>
                    <a:pt x="508255" y="4600"/>
                  </a:cubicBezTo>
                  <a:cubicBezTo>
                    <a:pt x="507707" y="4189"/>
                    <a:pt x="507124" y="3880"/>
                    <a:pt x="506541" y="3572"/>
                  </a:cubicBezTo>
                  <a:cubicBezTo>
                    <a:pt x="506472" y="1343"/>
                    <a:pt x="503969" y="-920"/>
                    <a:pt x="501192" y="383"/>
                  </a:cubicBezTo>
                  <a:cubicBezTo>
                    <a:pt x="497454" y="2097"/>
                    <a:pt x="493751" y="3880"/>
                    <a:pt x="490047" y="5595"/>
                  </a:cubicBezTo>
                  <a:cubicBezTo>
                    <a:pt x="488367" y="5423"/>
                    <a:pt x="486584" y="5766"/>
                    <a:pt x="485144" y="6864"/>
                  </a:cubicBezTo>
                  <a:cubicBezTo>
                    <a:pt x="483704" y="7927"/>
                    <a:pt x="482195" y="8887"/>
                    <a:pt x="480755" y="9950"/>
                  </a:cubicBezTo>
                  <a:cubicBezTo>
                    <a:pt x="425274" y="35839"/>
                    <a:pt x="370135" y="62996"/>
                    <a:pt x="316883" y="93172"/>
                  </a:cubicBezTo>
                  <a:cubicBezTo>
                    <a:pt x="315786" y="93206"/>
                    <a:pt x="314723" y="93137"/>
                    <a:pt x="313625" y="93240"/>
                  </a:cubicBezTo>
                  <a:cubicBezTo>
                    <a:pt x="310368" y="93514"/>
                    <a:pt x="308448" y="95675"/>
                    <a:pt x="308139" y="98075"/>
                  </a:cubicBezTo>
                  <a:cubicBezTo>
                    <a:pt x="269083" y="120535"/>
                    <a:pt x="231089" y="144675"/>
                    <a:pt x="194879" y="171216"/>
                  </a:cubicBezTo>
                  <a:cubicBezTo>
                    <a:pt x="116972" y="228308"/>
                    <a:pt x="39271" y="304055"/>
                    <a:pt x="249" y="392352"/>
                  </a:cubicBezTo>
                  <a:cubicBezTo>
                    <a:pt x="-1054" y="395335"/>
                    <a:pt x="3095" y="397907"/>
                    <a:pt x="4844" y="394958"/>
                  </a:cubicBezTo>
                  <a:cubicBezTo>
                    <a:pt x="29224" y="354016"/>
                    <a:pt x="56107" y="316708"/>
                    <a:pt x="86248" y="282247"/>
                  </a:cubicBezTo>
                  <a:cubicBezTo>
                    <a:pt x="85048" y="320000"/>
                    <a:pt x="114572" y="352610"/>
                    <a:pt x="150096" y="364474"/>
                  </a:cubicBezTo>
                  <a:cubicBezTo>
                    <a:pt x="152325" y="365228"/>
                    <a:pt x="153182" y="361902"/>
                    <a:pt x="151056" y="361114"/>
                  </a:cubicBezTo>
                  <a:cubicBezTo>
                    <a:pt x="114126" y="347192"/>
                    <a:pt x="95335" y="313896"/>
                    <a:pt x="91700" y="277377"/>
                  </a:cubicBezTo>
                  <a:cubicBezTo>
                    <a:pt x="91666" y="277000"/>
                    <a:pt x="91426" y="276794"/>
                    <a:pt x="91289" y="276520"/>
                  </a:cubicBezTo>
                  <a:cubicBezTo>
                    <a:pt x="97598" y="269456"/>
                    <a:pt x="104113" y="262564"/>
                    <a:pt x="110697" y="255740"/>
                  </a:cubicBezTo>
                  <a:cubicBezTo>
                    <a:pt x="109737" y="284681"/>
                    <a:pt x="125853" y="312628"/>
                    <a:pt x="149616" y="330150"/>
                  </a:cubicBezTo>
                  <a:cubicBezTo>
                    <a:pt x="149651" y="330527"/>
                    <a:pt x="149651" y="330904"/>
                    <a:pt x="149719" y="331281"/>
                  </a:cubicBezTo>
                  <a:cubicBezTo>
                    <a:pt x="149891" y="332721"/>
                    <a:pt x="151639" y="333236"/>
                    <a:pt x="152531" y="332241"/>
                  </a:cubicBezTo>
                  <a:cubicBezTo>
                    <a:pt x="161378" y="338276"/>
                    <a:pt x="171150" y="342940"/>
                    <a:pt x="181472" y="345649"/>
                  </a:cubicBezTo>
                  <a:cubicBezTo>
                    <a:pt x="140872" y="374075"/>
                    <a:pt x="96741" y="397838"/>
                    <a:pt x="46952" y="414023"/>
                  </a:cubicBezTo>
                  <a:cubicBezTo>
                    <a:pt x="42631" y="415429"/>
                    <a:pt x="44449" y="422047"/>
                    <a:pt x="48838" y="420675"/>
                  </a:cubicBezTo>
                  <a:cubicBezTo>
                    <a:pt x="250257" y="357753"/>
                    <a:pt x="359780" y="164872"/>
                    <a:pt x="517308" y="42319"/>
                  </a:cubicBezTo>
                  <a:cubicBezTo>
                    <a:pt x="520463" y="39885"/>
                    <a:pt x="515971" y="35564"/>
                    <a:pt x="512885" y="38033"/>
                  </a:cubicBezTo>
                  <a:cubicBezTo>
                    <a:pt x="464330" y="76267"/>
                    <a:pt x="420336" y="120569"/>
                    <a:pt x="376856" y="165489"/>
                  </a:cubicBezTo>
                  <a:cubicBezTo>
                    <a:pt x="385566" y="132502"/>
                    <a:pt x="364306" y="100887"/>
                    <a:pt x="331662" y="94337"/>
                  </a:cubicBezTo>
                  <a:cubicBezTo>
                    <a:pt x="349870" y="84359"/>
                    <a:pt x="368318" y="74758"/>
                    <a:pt x="386869" y="65259"/>
                  </a:cubicBezTo>
                  <a:cubicBezTo>
                    <a:pt x="387555" y="66220"/>
                    <a:pt x="388583" y="66905"/>
                    <a:pt x="389955" y="67077"/>
                  </a:cubicBezTo>
                  <a:cubicBezTo>
                    <a:pt x="405351" y="84633"/>
                    <a:pt x="437618" y="82370"/>
                    <a:pt x="458603" y="74998"/>
                  </a:cubicBezTo>
                  <a:cubicBezTo>
                    <a:pt x="459426" y="75066"/>
                    <a:pt x="460249" y="74929"/>
                    <a:pt x="461072" y="74346"/>
                  </a:cubicBezTo>
                  <a:cubicBezTo>
                    <a:pt x="461312" y="74175"/>
                    <a:pt x="461552" y="73969"/>
                    <a:pt x="461792" y="73798"/>
                  </a:cubicBezTo>
                  <a:cubicBezTo>
                    <a:pt x="461964" y="73729"/>
                    <a:pt x="462135" y="73661"/>
                    <a:pt x="462307" y="73626"/>
                  </a:cubicBezTo>
                  <a:cubicBezTo>
                    <a:pt x="487819" y="63236"/>
                    <a:pt x="503592" y="36593"/>
                    <a:pt x="506335" y="10807"/>
                  </a:cubicBezTo>
                  <a:cubicBezTo>
                    <a:pt x="506335" y="10773"/>
                    <a:pt x="506335" y="10327"/>
                    <a:pt x="506369" y="10087"/>
                  </a:cubicBezTo>
                  <a:cubicBezTo>
                    <a:pt x="506369" y="10258"/>
                    <a:pt x="506404" y="10533"/>
                    <a:pt x="506404" y="10464"/>
                  </a:cubicBezTo>
                  <a:cubicBezTo>
                    <a:pt x="507124" y="11081"/>
                    <a:pt x="507844" y="12110"/>
                    <a:pt x="508530" y="12830"/>
                  </a:cubicBezTo>
                  <a:cubicBezTo>
                    <a:pt x="512404" y="17013"/>
                    <a:pt x="513948" y="23083"/>
                    <a:pt x="513467" y="28569"/>
                  </a:cubicBezTo>
                  <a:cubicBezTo>
                    <a:pt x="513125" y="32513"/>
                    <a:pt x="519262" y="32478"/>
                    <a:pt x="519743" y="28672"/>
                  </a:cubicBezTo>
                  <a:cubicBezTo>
                    <a:pt x="520463" y="22054"/>
                    <a:pt x="518577" y="15813"/>
                    <a:pt x="514530" y="10464"/>
                  </a:cubicBezTo>
                  <a:close/>
                  <a:moveTo>
                    <a:pt x="276729" y="266507"/>
                  </a:moveTo>
                  <a:cubicBezTo>
                    <a:pt x="276524" y="265410"/>
                    <a:pt x="275975" y="264347"/>
                    <a:pt x="274946" y="263627"/>
                  </a:cubicBezTo>
                  <a:cubicBezTo>
                    <a:pt x="227763" y="231326"/>
                    <a:pt x="150336" y="266405"/>
                    <a:pt x="149308" y="322366"/>
                  </a:cubicBezTo>
                  <a:cubicBezTo>
                    <a:pt x="139124" y="313245"/>
                    <a:pt x="131168" y="302306"/>
                    <a:pt x="125613" y="289859"/>
                  </a:cubicBezTo>
                  <a:cubicBezTo>
                    <a:pt x="133123" y="272268"/>
                    <a:pt x="137923" y="250700"/>
                    <a:pt x="135386" y="231497"/>
                  </a:cubicBezTo>
                  <a:cubicBezTo>
                    <a:pt x="141421" y="225840"/>
                    <a:pt x="147627" y="220250"/>
                    <a:pt x="153903" y="214764"/>
                  </a:cubicBezTo>
                  <a:cubicBezTo>
                    <a:pt x="184283" y="236881"/>
                    <a:pt x="225672" y="206089"/>
                    <a:pt x="213601" y="170873"/>
                  </a:cubicBezTo>
                  <a:cubicBezTo>
                    <a:pt x="213636" y="170495"/>
                    <a:pt x="213704" y="170118"/>
                    <a:pt x="213739" y="169707"/>
                  </a:cubicBezTo>
                  <a:cubicBezTo>
                    <a:pt x="213807" y="168918"/>
                    <a:pt x="213601" y="168267"/>
                    <a:pt x="213293" y="167718"/>
                  </a:cubicBezTo>
                  <a:cubicBezTo>
                    <a:pt x="229478" y="156128"/>
                    <a:pt x="246074" y="145155"/>
                    <a:pt x="262910" y="134594"/>
                  </a:cubicBezTo>
                  <a:cubicBezTo>
                    <a:pt x="257081" y="144401"/>
                    <a:pt x="254441" y="156059"/>
                    <a:pt x="256635" y="167992"/>
                  </a:cubicBezTo>
                  <a:cubicBezTo>
                    <a:pt x="262122" y="198065"/>
                    <a:pt x="287908" y="216890"/>
                    <a:pt x="316951" y="215175"/>
                  </a:cubicBezTo>
                  <a:cubicBezTo>
                    <a:pt x="318357" y="215141"/>
                    <a:pt x="319798" y="214970"/>
                    <a:pt x="321203" y="214832"/>
                  </a:cubicBezTo>
                  <a:cubicBezTo>
                    <a:pt x="321375" y="214798"/>
                    <a:pt x="321581" y="214798"/>
                    <a:pt x="321752" y="214764"/>
                  </a:cubicBezTo>
                  <a:cubicBezTo>
                    <a:pt x="324838" y="214387"/>
                    <a:pt x="327993" y="213735"/>
                    <a:pt x="331148" y="212741"/>
                  </a:cubicBezTo>
                  <a:cubicBezTo>
                    <a:pt x="313214" y="230983"/>
                    <a:pt x="295212" y="249054"/>
                    <a:pt x="276729" y="266507"/>
                  </a:cubicBezTo>
                  <a:close/>
                  <a:moveTo>
                    <a:pt x="480995" y="40468"/>
                  </a:moveTo>
                  <a:cubicBezTo>
                    <a:pt x="480721" y="40365"/>
                    <a:pt x="480446" y="40262"/>
                    <a:pt x="480172" y="40193"/>
                  </a:cubicBezTo>
                  <a:cubicBezTo>
                    <a:pt x="486550" y="32238"/>
                    <a:pt x="491625" y="22980"/>
                    <a:pt x="494951" y="12419"/>
                  </a:cubicBezTo>
                  <a:cubicBezTo>
                    <a:pt x="495088" y="11973"/>
                    <a:pt x="495088" y="11561"/>
                    <a:pt x="495122" y="11150"/>
                  </a:cubicBezTo>
                  <a:cubicBezTo>
                    <a:pt x="495431" y="11013"/>
                    <a:pt x="495705" y="10841"/>
                    <a:pt x="496014" y="10704"/>
                  </a:cubicBezTo>
                  <a:cubicBezTo>
                    <a:pt x="492345" y="21814"/>
                    <a:pt x="487304" y="31552"/>
                    <a:pt x="480995" y="40468"/>
                  </a:cubicBezTo>
                  <a:close/>
                </a:path>
              </a:pathLst>
            </a:custGeom>
            <a:solidFill>
              <a:srgbClr val="1A1A1A"/>
            </a:solidFill>
            <a:ln w="3429"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B0399F76-251F-A5EC-4F4E-948F03810164}"/>
                </a:ext>
              </a:extLst>
            </p:cNvPr>
            <p:cNvSpPr/>
            <p:nvPr/>
          </p:nvSpPr>
          <p:spPr>
            <a:xfrm>
              <a:off x="4718166" y="968824"/>
              <a:ext cx="201528" cy="157590"/>
            </a:xfrm>
            <a:custGeom>
              <a:avLst/>
              <a:gdLst>
                <a:gd name="connsiteX0" fmla="*/ 196214 w 201528"/>
                <a:gd name="connsiteY0" fmla="*/ 34839 h 157590"/>
                <a:gd name="connsiteX1" fmla="*/ 105894 w 201528"/>
                <a:gd name="connsiteY1" fmla="*/ 8813 h 157590"/>
                <a:gd name="connsiteX2" fmla="*/ 726 w 201528"/>
                <a:gd name="connsiteY2" fmla="*/ 121422 h 157590"/>
                <a:gd name="connsiteX3" fmla="*/ 281 w 201528"/>
                <a:gd name="connsiteY3" fmla="*/ 122450 h 157590"/>
                <a:gd name="connsiteX4" fmla="*/ 63992 w 201528"/>
                <a:gd name="connsiteY4" fmla="*/ 86172 h 157590"/>
                <a:gd name="connsiteX5" fmla="*/ 85251 w 201528"/>
                <a:gd name="connsiteY5" fmla="*/ 33056 h 157590"/>
                <a:gd name="connsiteX6" fmla="*/ 154757 w 201528"/>
                <a:gd name="connsiteY6" fmla="*/ 4253 h 157590"/>
                <a:gd name="connsiteX7" fmla="*/ 196454 w 201528"/>
                <a:gd name="connsiteY7" fmla="*/ 49173 h 157590"/>
                <a:gd name="connsiteX8" fmla="*/ 162232 w 201528"/>
                <a:gd name="connsiteY8" fmla="*/ 115249 h 157590"/>
                <a:gd name="connsiteX9" fmla="*/ 99310 w 201528"/>
                <a:gd name="connsiteY9" fmla="*/ 147002 h 157590"/>
                <a:gd name="connsiteX10" fmla="*/ 47738 w 201528"/>
                <a:gd name="connsiteY10" fmla="*/ 148168 h 157590"/>
                <a:gd name="connsiteX11" fmla="*/ 117415 w 201528"/>
                <a:gd name="connsiteY11" fmla="*/ 104654 h 157590"/>
                <a:gd name="connsiteX12" fmla="*/ 116524 w 201528"/>
                <a:gd name="connsiteY12" fmla="*/ 103968 h 157590"/>
                <a:gd name="connsiteX13" fmla="*/ 46024 w 201528"/>
                <a:gd name="connsiteY13" fmla="*/ 146419 h 157590"/>
                <a:gd name="connsiteX14" fmla="*/ 45338 w 201528"/>
                <a:gd name="connsiteY14" fmla="*/ 147551 h 157590"/>
                <a:gd name="connsiteX15" fmla="*/ 25552 w 201528"/>
                <a:gd name="connsiteY15" fmla="*/ 140350 h 157590"/>
                <a:gd name="connsiteX16" fmla="*/ 23529 w 201528"/>
                <a:gd name="connsiteY16" fmla="*/ 142887 h 157590"/>
                <a:gd name="connsiteX17" fmla="*/ 144985 w 201528"/>
                <a:gd name="connsiteY17" fmla="*/ 131880 h 157590"/>
                <a:gd name="connsiteX18" fmla="*/ 196214 w 201528"/>
                <a:gd name="connsiteY18" fmla="*/ 34839 h 15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1528" h="157590">
                  <a:moveTo>
                    <a:pt x="196214" y="34839"/>
                  </a:moveTo>
                  <a:cubicBezTo>
                    <a:pt x="181675" y="-342"/>
                    <a:pt x="137715" y="-8606"/>
                    <a:pt x="105894" y="8813"/>
                  </a:cubicBezTo>
                  <a:cubicBezTo>
                    <a:pt x="62517" y="32542"/>
                    <a:pt x="70027" y="144190"/>
                    <a:pt x="726" y="121422"/>
                  </a:cubicBezTo>
                  <a:cubicBezTo>
                    <a:pt x="109" y="121216"/>
                    <a:pt x="-302" y="122176"/>
                    <a:pt x="281" y="122450"/>
                  </a:cubicBezTo>
                  <a:cubicBezTo>
                    <a:pt x="29839" y="134829"/>
                    <a:pt x="52916" y="110209"/>
                    <a:pt x="63992" y="86172"/>
                  </a:cubicBezTo>
                  <a:cubicBezTo>
                    <a:pt x="72015" y="68718"/>
                    <a:pt x="75924" y="50030"/>
                    <a:pt x="85251" y="33056"/>
                  </a:cubicBezTo>
                  <a:cubicBezTo>
                    <a:pt x="98830" y="8333"/>
                    <a:pt x="127497" y="-1474"/>
                    <a:pt x="154757" y="4253"/>
                  </a:cubicBezTo>
                  <a:cubicBezTo>
                    <a:pt x="177354" y="9019"/>
                    <a:pt x="191688" y="28461"/>
                    <a:pt x="196454" y="49173"/>
                  </a:cubicBezTo>
                  <a:cubicBezTo>
                    <a:pt x="202866" y="77188"/>
                    <a:pt x="183972" y="99750"/>
                    <a:pt x="162232" y="115249"/>
                  </a:cubicBezTo>
                  <a:cubicBezTo>
                    <a:pt x="143373" y="128691"/>
                    <a:pt x="121530" y="139938"/>
                    <a:pt x="99310" y="147002"/>
                  </a:cubicBezTo>
                  <a:cubicBezTo>
                    <a:pt x="81239" y="152763"/>
                    <a:pt x="64437" y="152454"/>
                    <a:pt x="47738" y="148168"/>
                  </a:cubicBezTo>
                  <a:cubicBezTo>
                    <a:pt x="76027" y="145836"/>
                    <a:pt x="103631" y="128588"/>
                    <a:pt x="117415" y="104654"/>
                  </a:cubicBezTo>
                  <a:cubicBezTo>
                    <a:pt x="117724" y="104139"/>
                    <a:pt x="116935" y="103488"/>
                    <a:pt x="116524" y="103968"/>
                  </a:cubicBezTo>
                  <a:cubicBezTo>
                    <a:pt x="97801" y="127011"/>
                    <a:pt x="75616" y="140247"/>
                    <a:pt x="46024" y="146419"/>
                  </a:cubicBezTo>
                  <a:cubicBezTo>
                    <a:pt x="45441" y="146556"/>
                    <a:pt x="45269" y="147071"/>
                    <a:pt x="45338" y="147551"/>
                  </a:cubicBezTo>
                  <a:cubicBezTo>
                    <a:pt x="38754" y="145699"/>
                    <a:pt x="32170" y="143299"/>
                    <a:pt x="25552" y="140350"/>
                  </a:cubicBezTo>
                  <a:cubicBezTo>
                    <a:pt x="23941" y="139630"/>
                    <a:pt x="22021" y="141584"/>
                    <a:pt x="23529" y="142887"/>
                  </a:cubicBezTo>
                  <a:cubicBezTo>
                    <a:pt x="58265" y="172617"/>
                    <a:pt x="111106" y="151185"/>
                    <a:pt x="144985" y="131880"/>
                  </a:cubicBezTo>
                  <a:cubicBezTo>
                    <a:pt x="182326" y="110552"/>
                    <a:pt x="214593" y="79279"/>
                    <a:pt x="196214" y="34839"/>
                  </a:cubicBezTo>
                  <a:close/>
                </a:path>
              </a:pathLst>
            </a:custGeom>
            <a:solidFill>
              <a:srgbClr val="1A1A1A"/>
            </a:solidFill>
            <a:ln w="3429"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C5D0E086-B333-3901-F045-7B810FA647A1}"/>
                </a:ext>
              </a:extLst>
            </p:cNvPr>
            <p:cNvSpPr/>
            <p:nvPr/>
          </p:nvSpPr>
          <p:spPr>
            <a:xfrm>
              <a:off x="4738979" y="1073669"/>
              <a:ext cx="77947" cy="31072"/>
            </a:xfrm>
            <a:custGeom>
              <a:avLst/>
              <a:gdLst>
                <a:gd name="connsiteX0" fmla="*/ 77297 w 77947"/>
                <a:gd name="connsiteY0" fmla="*/ 84 h 31072"/>
                <a:gd name="connsiteX1" fmla="*/ 727 w 77947"/>
                <a:gd name="connsiteY1" fmla="*/ 29127 h 31072"/>
                <a:gd name="connsiteX2" fmla="*/ 1001 w 77947"/>
                <a:gd name="connsiteY2" fmla="*/ 31047 h 31072"/>
                <a:gd name="connsiteX3" fmla="*/ 77811 w 77947"/>
                <a:gd name="connsiteY3" fmla="*/ 769 h 31072"/>
                <a:gd name="connsiteX4" fmla="*/ 77297 w 77947"/>
                <a:gd name="connsiteY4" fmla="*/ 84 h 3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47" h="31072">
                  <a:moveTo>
                    <a:pt x="77297" y="84"/>
                  </a:moveTo>
                  <a:cubicBezTo>
                    <a:pt x="54185" y="17263"/>
                    <a:pt x="29325" y="25355"/>
                    <a:pt x="727" y="29127"/>
                  </a:cubicBezTo>
                  <a:cubicBezTo>
                    <a:pt x="-439" y="29264"/>
                    <a:pt x="-96" y="31013"/>
                    <a:pt x="1001" y="31047"/>
                  </a:cubicBezTo>
                  <a:cubicBezTo>
                    <a:pt x="29496" y="31699"/>
                    <a:pt x="57306" y="19457"/>
                    <a:pt x="77811" y="769"/>
                  </a:cubicBezTo>
                  <a:cubicBezTo>
                    <a:pt x="78188" y="392"/>
                    <a:pt x="77708" y="-225"/>
                    <a:pt x="77297" y="84"/>
                  </a:cubicBezTo>
                  <a:close/>
                </a:path>
              </a:pathLst>
            </a:custGeom>
            <a:solidFill>
              <a:srgbClr val="1A1A1A"/>
            </a:solidFill>
            <a:ln w="3429" cap="flat">
              <a:noFill/>
              <a:prstDash val="solid"/>
              <a:miter/>
            </a:ln>
          </p:spPr>
          <p:txBody>
            <a:bodyPr rtlCol="0" anchor="ctr"/>
            <a:lstStyle/>
            <a:p>
              <a:endParaRPr lang="zh-CN" altLang="en-US"/>
            </a:p>
          </p:txBody>
        </p:sp>
      </p:grpSp>
      <p:grpSp>
        <p:nvGrpSpPr>
          <p:cNvPr id="302" name="组合 301">
            <a:extLst>
              <a:ext uri="{FF2B5EF4-FFF2-40B4-BE49-F238E27FC236}">
                <a16:creationId xmlns:a16="http://schemas.microsoft.com/office/drawing/2014/main" id="{ACD4BC2A-FF45-DA58-B223-CB83D0CCAC54}"/>
              </a:ext>
            </a:extLst>
          </p:cNvPr>
          <p:cNvGrpSpPr/>
          <p:nvPr/>
        </p:nvGrpSpPr>
        <p:grpSpPr>
          <a:xfrm>
            <a:off x="550730" y="4953330"/>
            <a:ext cx="1695278" cy="1410514"/>
            <a:chOff x="3682079" y="1014839"/>
            <a:chExt cx="891450" cy="741709"/>
          </a:xfrm>
        </p:grpSpPr>
        <p:sp>
          <p:nvSpPr>
            <p:cNvPr id="303" name="任意多边形: 形状 302">
              <a:extLst>
                <a:ext uri="{FF2B5EF4-FFF2-40B4-BE49-F238E27FC236}">
                  <a16:creationId xmlns:a16="http://schemas.microsoft.com/office/drawing/2014/main" id="{545F1B91-489E-1BAA-D1F9-218E27EC175A}"/>
                </a:ext>
              </a:extLst>
            </p:cNvPr>
            <p:cNvSpPr/>
            <p:nvPr/>
          </p:nvSpPr>
          <p:spPr>
            <a:xfrm>
              <a:off x="3682079" y="1392216"/>
              <a:ext cx="542179" cy="356045"/>
            </a:xfrm>
            <a:custGeom>
              <a:avLst/>
              <a:gdLst>
                <a:gd name="connsiteX0" fmla="*/ 540911 w 542179"/>
                <a:gd name="connsiteY0" fmla="*/ 262374 h 356045"/>
                <a:gd name="connsiteX1" fmla="*/ 541083 w 542179"/>
                <a:gd name="connsiteY1" fmla="*/ 260831 h 356045"/>
                <a:gd name="connsiteX2" fmla="*/ 537585 w 542179"/>
                <a:gd name="connsiteY2" fmla="*/ 256408 h 356045"/>
                <a:gd name="connsiteX3" fmla="*/ 504461 w 542179"/>
                <a:gd name="connsiteY3" fmla="*/ 249584 h 356045"/>
                <a:gd name="connsiteX4" fmla="*/ 501958 w 542179"/>
                <a:gd name="connsiteY4" fmla="*/ 250716 h 356045"/>
                <a:gd name="connsiteX5" fmla="*/ 501101 w 542179"/>
                <a:gd name="connsiteY5" fmla="*/ 248864 h 356045"/>
                <a:gd name="connsiteX6" fmla="*/ 500346 w 542179"/>
                <a:gd name="connsiteY6" fmla="*/ 248761 h 356045"/>
                <a:gd name="connsiteX7" fmla="*/ 491945 w 542179"/>
                <a:gd name="connsiteY7" fmla="*/ 281268 h 356045"/>
                <a:gd name="connsiteX8" fmla="*/ 484401 w 542179"/>
                <a:gd name="connsiteY8" fmla="*/ 319536 h 356045"/>
                <a:gd name="connsiteX9" fmla="*/ 481487 w 542179"/>
                <a:gd name="connsiteY9" fmla="*/ 319639 h 356045"/>
                <a:gd name="connsiteX10" fmla="*/ 388492 w 542179"/>
                <a:gd name="connsiteY10" fmla="*/ 349402 h 356045"/>
                <a:gd name="connsiteX11" fmla="*/ 386915 w 542179"/>
                <a:gd name="connsiteY11" fmla="*/ 348374 h 356045"/>
                <a:gd name="connsiteX12" fmla="*/ 209464 w 542179"/>
                <a:gd name="connsiteY12" fmla="*/ 280137 h 356045"/>
                <a:gd name="connsiteX13" fmla="*/ 51765 w 542179"/>
                <a:gd name="connsiteY13" fmla="*/ 213340 h 356045"/>
                <a:gd name="connsiteX14" fmla="*/ 53513 w 542179"/>
                <a:gd name="connsiteY14" fmla="*/ 212037 h 356045"/>
                <a:gd name="connsiteX15" fmla="*/ 56599 w 542179"/>
                <a:gd name="connsiteY15" fmla="*/ 210116 h 356045"/>
                <a:gd name="connsiteX16" fmla="*/ 56977 w 542179"/>
                <a:gd name="connsiteY16" fmla="*/ 208470 h 356045"/>
                <a:gd name="connsiteX17" fmla="*/ 57354 w 542179"/>
                <a:gd name="connsiteY17" fmla="*/ 208059 h 356045"/>
                <a:gd name="connsiteX18" fmla="*/ 57731 w 542179"/>
                <a:gd name="connsiteY18" fmla="*/ 205384 h 356045"/>
                <a:gd name="connsiteX19" fmla="*/ 125762 w 542179"/>
                <a:gd name="connsiteY19" fmla="*/ 45970 h 356045"/>
                <a:gd name="connsiteX20" fmla="*/ 129569 w 542179"/>
                <a:gd name="connsiteY20" fmla="*/ 37226 h 356045"/>
                <a:gd name="connsiteX21" fmla="*/ 97507 w 542179"/>
                <a:gd name="connsiteY21" fmla="*/ 20938 h 356045"/>
                <a:gd name="connsiteX22" fmla="*/ 97713 w 542179"/>
                <a:gd name="connsiteY22" fmla="*/ 22481 h 356045"/>
                <a:gd name="connsiteX23" fmla="*/ 107486 w 542179"/>
                <a:gd name="connsiteY23" fmla="*/ 23099 h 356045"/>
                <a:gd name="connsiteX24" fmla="*/ 119350 w 542179"/>
                <a:gd name="connsiteY24" fmla="*/ 42610 h 356045"/>
                <a:gd name="connsiteX25" fmla="*/ 87700 w 542179"/>
                <a:gd name="connsiteY25" fmla="*/ 36678 h 356045"/>
                <a:gd name="connsiteX26" fmla="*/ 86363 w 542179"/>
                <a:gd name="connsiteY26" fmla="*/ 8903 h 356045"/>
                <a:gd name="connsiteX27" fmla="*/ 112012 w 542179"/>
                <a:gd name="connsiteY27" fmla="*/ 8011 h 356045"/>
                <a:gd name="connsiteX28" fmla="*/ 112286 w 542179"/>
                <a:gd name="connsiteY28" fmla="*/ 8217 h 356045"/>
                <a:gd name="connsiteX29" fmla="*/ 267243 w 542179"/>
                <a:gd name="connsiteY29" fmla="*/ 88250 h 356045"/>
                <a:gd name="connsiteX30" fmla="*/ 427171 w 542179"/>
                <a:gd name="connsiteY30" fmla="*/ 180215 h 356045"/>
                <a:gd name="connsiteX31" fmla="*/ 428680 w 542179"/>
                <a:gd name="connsiteY31" fmla="*/ 180764 h 356045"/>
                <a:gd name="connsiteX32" fmla="*/ 451620 w 542179"/>
                <a:gd name="connsiteY32" fmla="*/ 208745 h 356045"/>
                <a:gd name="connsiteX33" fmla="*/ 490265 w 542179"/>
                <a:gd name="connsiteY33" fmla="*/ 252259 h 356045"/>
                <a:gd name="connsiteX34" fmla="*/ 496403 w 542179"/>
                <a:gd name="connsiteY34" fmla="*/ 247664 h 356045"/>
                <a:gd name="connsiteX35" fmla="*/ 461496 w 542179"/>
                <a:gd name="connsiteY35" fmla="*/ 207270 h 356045"/>
                <a:gd name="connsiteX36" fmla="*/ 433275 w 542179"/>
                <a:gd name="connsiteY36" fmla="*/ 176992 h 356045"/>
                <a:gd name="connsiteX37" fmla="*/ 431389 w 542179"/>
                <a:gd name="connsiteY37" fmla="*/ 173255 h 356045"/>
                <a:gd name="connsiteX38" fmla="*/ 118013 w 542179"/>
                <a:gd name="connsiteY38" fmla="*/ 5336 h 356045"/>
                <a:gd name="connsiteX39" fmla="*/ 115818 w 542179"/>
                <a:gd name="connsiteY39" fmla="*/ 2319 h 356045"/>
                <a:gd name="connsiteX40" fmla="*/ 71653 w 542179"/>
                <a:gd name="connsiteY40" fmla="*/ 13429 h 356045"/>
                <a:gd name="connsiteX41" fmla="*/ 69424 w 542179"/>
                <a:gd name="connsiteY41" fmla="*/ 18950 h 356045"/>
                <a:gd name="connsiteX42" fmla="*/ 29613 w 542179"/>
                <a:gd name="connsiteY42" fmla="*/ 94216 h 356045"/>
                <a:gd name="connsiteX43" fmla="*/ 55 w 542179"/>
                <a:gd name="connsiteY43" fmla="*/ 201098 h 356045"/>
                <a:gd name="connsiteX44" fmla="*/ 5062 w 542179"/>
                <a:gd name="connsiteY44" fmla="*/ 205453 h 356045"/>
                <a:gd name="connsiteX45" fmla="*/ 23338 w 542179"/>
                <a:gd name="connsiteY45" fmla="*/ 218277 h 356045"/>
                <a:gd name="connsiteX46" fmla="*/ 46758 w 542179"/>
                <a:gd name="connsiteY46" fmla="*/ 216391 h 356045"/>
                <a:gd name="connsiteX47" fmla="*/ 384858 w 542179"/>
                <a:gd name="connsiteY47" fmla="*/ 355780 h 356045"/>
                <a:gd name="connsiteX48" fmla="*/ 389452 w 542179"/>
                <a:gd name="connsiteY48" fmla="*/ 353483 h 356045"/>
                <a:gd name="connsiteX49" fmla="*/ 483167 w 542179"/>
                <a:gd name="connsiteY49" fmla="*/ 326291 h 356045"/>
                <a:gd name="connsiteX50" fmla="*/ 490059 w 542179"/>
                <a:gd name="connsiteY50" fmla="*/ 327080 h 356045"/>
                <a:gd name="connsiteX51" fmla="*/ 494517 w 542179"/>
                <a:gd name="connsiteY51" fmla="*/ 309660 h 356045"/>
                <a:gd name="connsiteX52" fmla="*/ 505113 w 542179"/>
                <a:gd name="connsiteY52" fmla="*/ 314015 h 356045"/>
                <a:gd name="connsiteX53" fmla="*/ 520372 w 542179"/>
                <a:gd name="connsiteY53" fmla="*/ 320222 h 356045"/>
                <a:gd name="connsiteX54" fmla="*/ 521366 w 542179"/>
                <a:gd name="connsiteY54" fmla="*/ 320359 h 356045"/>
                <a:gd name="connsiteX55" fmla="*/ 517731 w 542179"/>
                <a:gd name="connsiteY55" fmla="*/ 333115 h 356045"/>
                <a:gd name="connsiteX56" fmla="*/ 525035 w 542179"/>
                <a:gd name="connsiteY56" fmla="*/ 335069 h 356045"/>
                <a:gd name="connsiteX57" fmla="*/ 537448 w 542179"/>
                <a:gd name="connsiteY57" fmla="*/ 293132 h 356045"/>
                <a:gd name="connsiteX58" fmla="*/ 540911 w 542179"/>
                <a:gd name="connsiteY58" fmla="*/ 262374 h 356045"/>
                <a:gd name="connsiteX59" fmla="*/ 43021 w 542179"/>
                <a:gd name="connsiteY59" fmla="*/ 209911 h 356045"/>
                <a:gd name="connsiteX60" fmla="*/ 42781 w 542179"/>
                <a:gd name="connsiteY60" fmla="*/ 209808 h 356045"/>
                <a:gd name="connsiteX61" fmla="*/ 40277 w 542179"/>
                <a:gd name="connsiteY61" fmla="*/ 211042 h 356045"/>
                <a:gd name="connsiteX62" fmla="*/ 20904 w 542179"/>
                <a:gd name="connsiteY62" fmla="*/ 210185 h 356045"/>
                <a:gd name="connsiteX63" fmla="*/ 8422 w 542179"/>
                <a:gd name="connsiteY63" fmla="*/ 197875 h 356045"/>
                <a:gd name="connsiteX64" fmla="*/ 34928 w 542179"/>
                <a:gd name="connsiteY64" fmla="*/ 105258 h 356045"/>
                <a:gd name="connsiteX65" fmla="*/ 71104 w 542179"/>
                <a:gd name="connsiteY65" fmla="*/ 29339 h 356045"/>
                <a:gd name="connsiteX66" fmla="*/ 94798 w 542179"/>
                <a:gd name="connsiteY66" fmla="*/ 47342 h 356045"/>
                <a:gd name="connsiteX67" fmla="*/ 115578 w 542179"/>
                <a:gd name="connsiteY67" fmla="*/ 50085 h 356045"/>
                <a:gd name="connsiteX68" fmla="*/ 52485 w 542179"/>
                <a:gd name="connsiteY68" fmla="*/ 204116 h 356045"/>
                <a:gd name="connsiteX69" fmla="*/ 52279 w 542179"/>
                <a:gd name="connsiteY69" fmla="*/ 204218 h 356045"/>
                <a:gd name="connsiteX70" fmla="*/ 43021 w 542179"/>
                <a:gd name="connsiteY70" fmla="*/ 209911 h 356045"/>
                <a:gd name="connsiteX71" fmla="*/ 522498 w 542179"/>
                <a:gd name="connsiteY71" fmla="*/ 316827 h 356045"/>
                <a:gd name="connsiteX72" fmla="*/ 521640 w 542179"/>
                <a:gd name="connsiteY72" fmla="*/ 316210 h 356045"/>
                <a:gd name="connsiteX73" fmla="*/ 506861 w 542179"/>
                <a:gd name="connsiteY73" fmla="*/ 310277 h 356045"/>
                <a:gd name="connsiteX74" fmla="*/ 495546 w 542179"/>
                <a:gd name="connsiteY74" fmla="*/ 305820 h 356045"/>
                <a:gd name="connsiteX75" fmla="*/ 499455 w 542179"/>
                <a:gd name="connsiteY75" fmla="*/ 287612 h 356045"/>
                <a:gd name="connsiteX76" fmla="*/ 511456 w 542179"/>
                <a:gd name="connsiteY76" fmla="*/ 292069 h 356045"/>
                <a:gd name="connsiteX77" fmla="*/ 527573 w 542179"/>
                <a:gd name="connsiteY77" fmla="*/ 297041 h 356045"/>
                <a:gd name="connsiteX78" fmla="*/ 522498 w 542179"/>
                <a:gd name="connsiteY78" fmla="*/ 316827 h 356045"/>
                <a:gd name="connsiteX79" fmla="*/ 529047 w 542179"/>
                <a:gd name="connsiteY79" fmla="*/ 290972 h 356045"/>
                <a:gd name="connsiteX80" fmla="*/ 528396 w 542179"/>
                <a:gd name="connsiteY80" fmla="*/ 293544 h 356045"/>
                <a:gd name="connsiteX81" fmla="*/ 512382 w 542179"/>
                <a:gd name="connsiteY81" fmla="*/ 288675 h 356045"/>
                <a:gd name="connsiteX82" fmla="*/ 499798 w 542179"/>
                <a:gd name="connsiteY82" fmla="*/ 285692 h 356045"/>
                <a:gd name="connsiteX83" fmla="*/ 500243 w 542179"/>
                <a:gd name="connsiteY83" fmla="*/ 283531 h 356045"/>
                <a:gd name="connsiteX84" fmla="*/ 502781 w 542179"/>
                <a:gd name="connsiteY84" fmla="*/ 271153 h 356045"/>
                <a:gd name="connsiteX85" fmla="*/ 510188 w 542179"/>
                <a:gd name="connsiteY85" fmla="*/ 272936 h 356045"/>
                <a:gd name="connsiteX86" fmla="*/ 530522 w 542179"/>
                <a:gd name="connsiteY86" fmla="*/ 277736 h 356045"/>
                <a:gd name="connsiteX87" fmla="*/ 531310 w 542179"/>
                <a:gd name="connsiteY87" fmla="*/ 277599 h 356045"/>
                <a:gd name="connsiteX88" fmla="*/ 529047 w 542179"/>
                <a:gd name="connsiteY88" fmla="*/ 290972 h 356045"/>
                <a:gd name="connsiteX89" fmla="*/ 531996 w 542179"/>
                <a:gd name="connsiteY89" fmla="*/ 274513 h 356045"/>
                <a:gd name="connsiteX90" fmla="*/ 531550 w 542179"/>
                <a:gd name="connsiteY90" fmla="*/ 274170 h 356045"/>
                <a:gd name="connsiteX91" fmla="*/ 513822 w 542179"/>
                <a:gd name="connsiteY91" fmla="*/ 269712 h 356045"/>
                <a:gd name="connsiteX92" fmla="*/ 503467 w 542179"/>
                <a:gd name="connsiteY92" fmla="*/ 267141 h 356045"/>
                <a:gd name="connsiteX93" fmla="*/ 503672 w 542179"/>
                <a:gd name="connsiteY93" fmla="*/ 256134 h 356045"/>
                <a:gd name="connsiteX94" fmla="*/ 535014 w 542179"/>
                <a:gd name="connsiteY94" fmla="*/ 265220 h 356045"/>
                <a:gd name="connsiteX95" fmla="*/ 531996 w 542179"/>
                <a:gd name="connsiteY95" fmla="*/ 274513 h 356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42179" h="356045">
                  <a:moveTo>
                    <a:pt x="540911" y="262374"/>
                  </a:moveTo>
                  <a:cubicBezTo>
                    <a:pt x="541049" y="261929"/>
                    <a:pt x="541117" y="261483"/>
                    <a:pt x="541083" y="260831"/>
                  </a:cubicBezTo>
                  <a:cubicBezTo>
                    <a:pt x="540980" y="258637"/>
                    <a:pt x="539677" y="257162"/>
                    <a:pt x="537585" y="256408"/>
                  </a:cubicBezTo>
                  <a:cubicBezTo>
                    <a:pt x="526990" y="252567"/>
                    <a:pt x="515845" y="249756"/>
                    <a:pt x="504461" y="249584"/>
                  </a:cubicBezTo>
                  <a:cubicBezTo>
                    <a:pt x="503364" y="249550"/>
                    <a:pt x="502541" y="250030"/>
                    <a:pt x="501958" y="250716"/>
                  </a:cubicBezTo>
                  <a:cubicBezTo>
                    <a:pt x="501684" y="250098"/>
                    <a:pt x="501478" y="249447"/>
                    <a:pt x="501101" y="248864"/>
                  </a:cubicBezTo>
                  <a:cubicBezTo>
                    <a:pt x="500964" y="248624"/>
                    <a:pt x="500586" y="248555"/>
                    <a:pt x="500346" y="248761"/>
                  </a:cubicBezTo>
                  <a:cubicBezTo>
                    <a:pt x="492528" y="256785"/>
                    <a:pt x="493694" y="270707"/>
                    <a:pt x="491945" y="281268"/>
                  </a:cubicBezTo>
                  <a:cubicBezTo>
                    <a:pt x="489854" y="294058"/>
                    <a:pt x="487282" y="306883"/>
                    <a:pt x="484401" y="319536"/>
                  </a:cubicBezTo>
                  <a:cubicBezTo>
                    <a:pt x="483544" y="319193"/>
                    <a:pt x="482550" y="319124"/>
                    <a:pt x="481487" y="319639"/>
                  </a:cubicBezTo>
                  <a:cubicBezTo>
                    <a:pt x="450763" y="334178"/>
                    <a:pt x="420553" y="340624"/>
                    <a:pt x="388492" y="349402"/>
                  </a:cubicBezTo>
                  <a:cubicBezTo>
                    <a:pt x="388081" y="348991"/>
                    <a:pt x="387567" y="348614"/>
                    <a:pt x="386915" y="348374"/>
                  </a:cubicBezTo>
                  <a:cubicBezTo>
                    <a:pt x="327422" y="326497"/>
                    <a:pt x="268100" y="304105"/>
                    <a:pt x="209464" y="280137"/>
                  </a:cubicBezTo>
                  <a:cubicBezTo>
                    <a:pt x="156692" y="258534"/>
                    <a:pt x="104948" y="234016"/>
                    <a:pt x="51765" y="213340"/>
                  </a:cubicBezTo>
                  <a:cubicBezTo>
                    <a:pt x="52347" y="212928"/>
                    <a:pt x="52965" y="212517"/>
                    <a:pt x="53513" y="212037"/>
                  </a:cubicBezTo>
                  <a:cubicBezTo>
                    <a:pt x="54851" y="212242"/>
                    <a:pt x="56257" y="211728"/>
                    <a:pt x="56599" y="210116"/>
                  </a:cubicBezTo>
                  <a:cubicBezTo>
                    <a:pt x="56702" y="209568"/>
                    <a:pt x="56874" y="209019"/>
                    <a:pt x="56977" y="208470"/>
                  </a:cubicBezTo>
                  <a:cubicBezTo>
                    <a:pt x="57079" y="208333"/>
                    <a:pt x="57251" y="208196"/>
                    <a:pt x="57354" y="208059"/>
                  </a:cubicBezTo>
                  <a:cubicBezTo>
                    <a:pt x="58074" y="207065"/>
                    <a:pt x="58074" y="206139"/>
                    <a:pt x="57731" y="205384"/>
                  </a:cubicBezTo>
                  <a:cubicBezTo>
                    <a:pt x="70178" y="148566"/>
                    <a:pt x="95621" y="96205"/>
                    <a:pt x="125762" y="45970"/>
                  </a:cubicBezTo>
                  <a:cubicBezTo>
                    <a:pt x="127991" y="43947"/>
                    <a:pt x="129431" y="41135"/>
                    <a:pt x="129569" y="37226"/>
                  </a:cubicBezTo>
                  <a:cubicBezTo>
                    <a:pt x="130083" y="20698"/>
                    <a:pt x="110812" y="16001"/>
                    <a:pt x="97507" y="20938"/>
                  </a:cubicBezTo>
                  <a:cubicBezTo>
                    <a:pt x="96616" y="21281"/>
                    <a:pt x="96787" y="22413"/>
                    <a:pt x="97713" y="22481"/>
                  </a:cubicBezTo>
                  <a:cubicBezTo>
                    <a:pt x="100971" y="22824"/>
                    <a:pt x="104194" y="22996"/>
                    <a:pt x="107486" y="23099"/>
                  </a:cubicBezTo>
                  <a:cubicBezTo>
                    <a:pt x="116264" y="23339"/>
                    <a:pt x="132895" y="32940"/>
                    <a:pt x="119350" y="42610"/>
                  </a:cubicBezTo>
                  <a:cubicBezTo>
                    <a:pt x="110503" y="48919"/>
                    <a:pt x="95656" y="40998"/>
                    <a:pt x="87700" y="36678"/>
                  </a:cubicBezTo>
                  <a:cubicBezTo>
                    <a:pt x="75150" y="29854"/>
                    <a:pt x="73333" y="16069"/>
                    <a:pt x="86363" y="8903"/>
                  </a:cubicBezTo>
                  <a:cubicBezTo>
                    <a:pt x="93907" y="4754"/>
                    <a:pt x="103645" y="6845"/>
                    <a:pt x="112012" y="8011"/>
                  </a:cubicBezTo>
                  <a:cubicBezTo>
                    <a:pt x="112115" y="8080"/>
                    <a:pt x="112149" y="8148"/>
                    <a:pt x="112286" y="8217"/>
                  </a:cubicBezTo>
                  <a:cubicBezTo>
                    <a:pt x="163070" y="36335"/>
                    <a:pt x="216117" y="60646"/>
                    <a:pt x="267243" y="88250"/>
                  </a:cubicBezTo>
                  <a:cubicBezTo>
                    <a:pt x="321421" y="117533"/>
                    <a:pt x="374433" y="148600"/>
                    <a:pt x="427171" y="180215"/>
                  </a:cubicBezTo>
                  <a:cubicBezTo>
                    <a:pt x="427686" y="180524"/>
                    <a:pt x="428166" y="180661"/>
                    <a:pt x="428680" y="180764"/>
                  </a:cubicBezTo>
                  <a:cubicBezTo>
                    <a:pt x="433069" y="191291"/>
                    <a:pt x="444454" y="200412"/>
                    <a:pt x="451620" y="208745"/>
                  </a:cubicBezTo>
                  <a:cubicBezTo>
                    <a:pt x="464136" y="223352"/>
                    <a:pt x="476069" y="239160"/>
                    <a:pt x="490265" y="252259"/>
                  </a:cubicBezTo>
                  <a:cubicBezTo>
                    <a:pt x="493385" y="255139"/>
                    <a:pt x="498975" y="251333"/>
                    <a:pt x="496403" y="247664"/>
                  </a:cubicBezTo>
                  <a:cubicBezTo>
                    <a:pt x="486185" y="233262"/>
                    <a:pt x="473326" y="220438"/>
                    <a:pt x="461496" y="207270"/>
                  </a:cubicBezTo>
                  <a:cubicBezTo>
                    <a:pt x="453369" y="198252"/>
                    <a:pt x="444522" y="183576"/>
                    <a:pt x="433275" y="176992"/>
                  </a:cubicBezTo>
                  <a:cubicBezTo>
                    <a:pt x="433447" y="175621"/>
                    <a:pt x="432932" y="174180"/>
                    <a:pt x="431389" y="173255"/>
                  </a:cubicBezTo>
                  <a:cubicBezTo>
                    <a:pt x="330954" y="113041"/>
                    <a:pt x="226472" y="51182"/>
                    <a:pt x="118013" y="5336"/>
                  </a:cubicBezTo>
                  <a:cubicBezTo>
                    <a:pt x="118013" y="4033"/>
                    <a:pt x="117327" y="2696"/>
                    <a:pt x="115818" y="2319"/>
                  </a:cubicBezTo>
                  <a:cubicBezTo>
                    <a:pt x="99976" y="-1727"/>
                    <a:pt x="80911" y="-1864"/>
                    <a:pt x="71653" y="13429"/>
                  </a:cubicBezTo>
                  <a:cubicBezTo>
                    <a:pt x="70521" y="15315"/>
                    <a:pt x="69801" y="17167"/>
                    <a:pt x="69424" y="18950"/>
                  </a:cubicBezTo>
                  <a:cubicBezTo>
                    <a:pt x="51182" y="40518"/>
                    <a:pt x="40209" y="68807"/>
                    <a:pt x="29613" y="94216"/>
                  </a:cubicBezTo>
                  <a:cubicBezTo>
                    <a:pt x="15280" y="128609"/>
                    <a:pt x="6193" y="164545"/>
                    <a:pt x="55" y="201098"/>
                  </a:cubicBezTo>
                  <a:cubicBezTo>
                    <a:pt x="-459" y="204218"/>
                    <a:pt x="2730" y="206104"/>
                    <a:pt x="5062" y="205453"/>
                  </a:cubicBezTo>
                  <a:cubicBezTo>
                    <a:pt x="9142" y="211419"/>
                    <a:pt x="18743" y="216597"/>
                    <a:pt x="23338" y="218277"/>
                  </a:cubicBezTo>
                  <a:cubicBezTo>
                    <a:pt x="30676" y="220952"/>
                    <a:pt x="39489" y="219923"/>
                    <a:pt x="46758" y="216391"/>
                  </a:cubicBezTo>
                  <a:cubicBezTo>
                    <a:pt x="153846" y="271838"/>
                    <a:pt x="271666" y="314015"/>
                    <a:pt x="384858" y="355780"/>
                  </a:cubicBezTo>
                  <a:cubicBezTo>
                    <a:pt x="387224" y="356638"/>
                    <a:pt x="388904" y="355300"/>
                    <a:pt x="389452" y="353483"/>
                  </a:cubicBezTo>
                  <a:cubicBezTo>
                    <a:pt x="421376" y="353483"/>
                    <a:pt x="455735" y="340898"/>
                    <a:pt x="483167" y="326291"/>
                  </a:cubicBezTo>
                  <a:cubicBezTo>
                    <a:pt x="483373" y="329823"/>
                    <a:pt x="488996" y="330989"/>
                    <a:pt x="490059" y="327080"/>
                  </a:cubicBezTo>
                  <a:cubicBezTo>
                    <a:pt x="491671" y="321285"/>
                    <a:pt x="493145" y="315490"/>
                    <a:pt x="494517" y="309660"/>
                  </a:cubicBezTo>
                  <a:cubicBezTo>
                    <a:pt x="497809" y="311512"/>
                    <a:pt x="501855" y="312643"/>
                    <a:pt x="505113" y="314015"/>
                  </a:cubicBezTo>
                  <a:cubicBezTo>
                    <a:pt x="510188" y="316141"/>
                    <a:pt x="515297" y="318164"/>
                    <a:pt x="520372" y="320222"/>
                  </a:cubicBezTo>
                  <a:cubicBezTo>
                    <a:pt x="520715" y="320359"/>
                    <a:pt x="521057" y="320393"/>
                    <a:pt x="521366" y="320359"/>
                  </a:cubicBezTo>
                  <a:cubicBezTo>
                    <a:pt x="520166" y="324611"/>
                    <a:pt x="519000" y="328897"/>
                    <a:pt x="517731" y="333115"/>
                  </a:cubicBezTo>
                  <a:cubicBezTo>
                    <a:pt x="516360" y="337675"/>
                    <a:pt x="523458" y="339493"/>
                    <a:pt x="525035" y="335069"/>
                  </a:cubicBezTo>
                  <a:cubicBezTo>
                    <a:pt x="529939" y="321250"/>
                    <a:pt x="534088" y="307363"/>
                    <a:pt x="537448" y="293132"/>
                  </a:cubicBezTo>
                  <a:cubicBezTo>
                    <a:pt x="539711" y="283806"/>
                    <a:pt x="544443" y="271804"/>
                    <a:pt x="540911" y="262374"/>
                  </a:cubicBezTo>
                  <a:close/>
                  <a:moveTo>
                    <a:pt x="43021" y="209911"/>
                  </a:moveTo>
                  <a:cubicBezTo>
                    <a:pt x="42952" y="209876"/>
                    <a:pt x="42849" y="209842"/>
                    <a:pt x="42781" y="209808"/>
                  </a:cubicBezTo>
                  <a:cubicBezTo>
                    <a:pt x="41615" y="209362"/>
                    <a:pt x="40655" y="210082"/>
                    <a:pt x="40277" y="211042"/>
                  </a:cubicBezTo>
                  <a:cubicBezTo>
                    <a:pt x="34277" y="213134"/>
                    <a:pt x="27967" y="213271"/>
                    <a:pt x="20904" y="210185"/>
                  </a:cubicBezTo>
                  <a:cubicBezTo>
                    <a:pt x="15074" y="207613"/>
                    <a:pt x="12777" y="201167"/>
                    <a:pt x="8422" y="197875"/>
                  </a:cubicBezTo>
                  <a:cubicBezTo>
                    <a:pt x="14697" y="166328"/>
                    <a:pt x="23578" y="135467"/>
                    <a:pt x="34928" y="105258"/>
                  </a:cubicBezTo>
                  <a:cubicBezTo>
                    <a:pt x="44735" y="79094"/>
                    <a:pt x="60028" y="54920"/>
                    <a:pt x="71104" y="29339"/>
                  </a:cubicBezTo>
                  <a:cubicBezTo>
                    <a:pt x="75562" y="37775"/>
                    <a:pt x="86740" y="44187"/>
                    <a:pt x="94798" y="47342"/>
                  </a:cubicBezTo>
                  <a:cubicBezTo>
                    <a:pt x="99771" y="49262"/>
                    <a:pt x="108240" y="50942"/>
                    <a:pt x="115578" y="50085"/>
                  </a:cubicBezTo>
                  <a:cubicBezTo>
                    <a:pt x="86432" y="98331"/>
                    <a:pt x="67812" y="150349"/>
                    <a:pt x="52485" y="204116"/>
                  </a:cubicBezTo>
                  <a:cubicBezTo>
                    <a:pt x="52416" y="204150"/>
                    <a:pt x="52347" y="204184"/>
                    <a:pt x="52279" y="204218"/>
                  </a:cubicBezTo>
                  <a:cubicBezTo>
                    <a:pt x="49227" y="206550"/>
                    <a:pt x="46175" y="208470"/>
                    <a:pt x="43021" y="209911"/>
                  </a:cubicBezTo>
                  <a:close/>
                  <a:moveTo>
                    <a:pt x="522498" y="316827"/>
                  </a:moveTo>
                  <a:cubicBezTo>
                    <a:pt x="522292" y="316587"/>
                    <a:pt x="522018" y="316381"/>
                    <a:pt x="521640" y="316210"/>
                  </a:cubicBezTo>
                  <a:cubicBezTo>
                    <a:pt x="516703" y="314221"/>
                    <a:pt x="511799" y="312232"/>
                    <a:pt x="506861" y="310277"/>
                  </a:cubicBezTo>
                  <a:cubicBezTo>
                    <a:pt x="503398" y="308906"/>
                    <a:pt x="499420" y="306711"/>
                    <a:pt x="495546" y="305820"/>
                  </a:cubicBezTo>
                  <a:cubicBezTo>
                    <a:pt x="496952" y="299785"/>
                    <a:pt x="498289" y="293750"/>
                    <a:pt x="499455" y="287612"/>
                  </a:cubicBezTo>
                  <a:cubicBezTo>
                    <a:pt x="502918" y="289978"/>
                    <a:pt x="507444" y="290801"/>
                    <a:pt x="511456" y="292069"/>
                  </a:cubicBezTo>
                  <a:cubicBezTo>
                    <a:pt x="516806" y="293750"/>
                    <a:pt x="522155" y="295533"/>
                    <a:pt x="527573" y="297041"/>
                  </a:cubicBezTo>
                  <a:cubicBezTo>
                    <a:pt x="525961" y="303694"/>
                    <a:pt x="524281" y="310277"/>
                    <a:pt x="522498" y="316827"/>
                  </a:cubicBezTo>
                  <a:close/>
                  <a:moveTo>
                    <a:pt x="529047" y="290972"/>
                  </a:moveTo>
                  <a:cubicBezTo>
                    <a:pt x="528841" y="291829"/>
                    <a:pt x="528601" y="292687"/>
                    <a:pt x="528396" y="293544"/>
                  </a:cubicBezTo>
                  <a:cubicBezTo>
                    <a:pt x="523115" y="291795"/>
                    <a:pt x="517731" y="290252"/>
                    <a:pt x="512382" y="288675"/>
                  </a:cubicBezTo>
                  <a:cubicBezTo>
                    <a:pt x="508302" y="287440"/>
                    <a:pt x="504084" y="285589"/>
                    <a:pt x="499798" y="285692"/>
                  </a:cubicBezTo>
                  <a:cubicBezTo>
                    <a:pt x="499935" y="284971"/>
                    <a:pt x="500106" y="284251"/>
                    <a:pt x="500243" y="283531"/>
                  </a:cubicBezTo>
                  <a:cubicBezTo>
                    <a:pt x="500929" y="279725"/>
                    <a:pt x="501958" y="275473"/>
                    <a:pt x="502781" y="271153"/>
                  </a:cubicBezTo>
                  <a:cubicBezTo>
                    <a:pt x="505147" y="271907"/>
                    <a:pt x="507719" y="272318"/>
                    <a:pt x="510188" y="272936"/>
                  </a:cubicBezTo>
                  <a:cubicBezTo>
                    <a:pt x="516908" y="274650"/>
                    <a:pt x="523664" y="276605"/>
                    <a:pt x="530522" y="277736"/>
                  </a:cubicBezTo>
                  <a:cubicBezTo>
                    <a:pt x="530830" y="277771"/>
                    <a:pt x="531036" y="277633"/>
                    <a:pt x="531310" y="277599"/>
                  </a:cubicBezTo>
                  <a:cubicBezTo>
                    <a:pt x="530487" y="282160"/>
                    <a:pt x="529973" y="286857"/>
                    <a:pt x="529047" y="290972"/>
                  </a:cubicBezTo>
                  <a:close/>
                  <a:moveTo>
                    <a:pt x="531996" y="274513"/>
                  </a:moveTo>
                  <a:cubicBezTo>
                    <a:pt x="531825" y="274410"/>
                    <a:pt x="531790" y="274239"/>
                    <a:pt x="531550" y="274170"/>
                  </a:cubicBezTo>
                  <a:cubicBezTo>
                    <a:pt x="525790" y="272284"/>
                    <a:pt x="519754" y="271084"/>
                    <a:pt x="513822" y="269712"/>
                  </a:cubicBezTo>
                  <a:cubicBezTo>
                    <a:pt x="510565" y="268958"/>
                    <a:pt x="506964" y="267586"/>
                    <a:pt x="503467" y="267141"/>
                  </a:cubicBezTo>
                  <a:cubicBezTo>
                    <a:pt x="503981" y="263369"/>
                    <a:pt x="504187" y="259631"/>
                    <a:pt x="503672" y="256134"/>
                  </a:cubicBezTo>
                  <a:cubicBezTo>
                    <a:pt x="514371" y="258637"/>
                    <a:pt x="524829" y="261140"/>
                    <a:pt x="535014" y="265220"/>
                  </a:cubicBezTo>
                  <a:cubicBezTo>
                    <a:pt x="533573" y="268032"/>
                    <a:pt x="532682" y="271255"/>
                    <a:pt x="531996" y="274513"/>
                  </a:cubicBezTo>
                  <a:close/>
                </a:path>
              </a:pathLst>
            </a:custGeom>
            <a:solidFill>
              <a:srgbClr val="1A1A1A"/>
            </a:solidFill>
            <a:ln w="3429" cap="flat">
              <a:noFill/>
              <a:prstDash val="solid"/>
              <a:miter/>
            </a:ln>
          </p:spPr>
          <p:txBody>
            <a:bodyPr rtlCol="0" anchor="ctr"/>
            <a:lstStyle/>
            <a:p>
              <a:endParaRPr lang="zh-CN" altLang="en-US"/>
            </a:p>
          </p:txBody>
        </p:sp>
        <p:sp>
          <p:nvSpPr>
            <p:cNvPr id="304" name="任意多边形: 形状 303">
              <a:extLst>
                <a:ext uri="{FF2B5EF4-FFF2-40B4-BE49-F238E27FC236}">
                  <a16:creationId xmlns:a16="http://schemas.microsoft.com/office/drawing/2014/main" id="{DCFE42C7-C203-2220-343B-76EFB820FB8E}"/>
                </a:ext>
              </a:extLst>
            </p:cNvPr>
            <p:cNvSpPr/>
            <p:nvPr/>
          </p:nvSpPr>
          <p:spPr>
            <a:xfrm>
              <a:off x="4172114" y="1717079"/>
              <a:ext cx="25895" cy="12190"/>
            </a:xfrm>
            <a:custGeom>
              <a:avLst/>
              <a:gdLst>
                <a:gd name="connsiteX0" fmla="*/ 23101 w 25895"/>
                <a:gd name="connsiteY0" fmla="*/ 4652 h 12190"/>
                <a:gd name="connsiteX1" fmla="*/ 3453 w 25895"/>
                <a:gd name="connsiteY1" fmla="*/ 22 h 12190"/>
                <a:gd name="connsiteX2" fmla="*/ 1704 w 25895"/>
                <a:gd name="connsiteY2" fmla="*/ 6298 h 12190"/>
                <a:gd name="connsiteX3" fmla="*/ 21010 w 25895"/>
                <a:gd name="connsiteY3" fmla="*/ 12024 h 12190"/>
                <a:gd name="connsiteX4" fmla="*/ 23101 w 25895"/>
                <a:gd name="connsiteY4" fmla="*/ 4652 h 12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95" h="12190">
                  <a:moveTo>
                    <a:pt x="23101" y="4652"/>
                  </a:moveTo>
                  <a:cubicBezTo>
                    <a:pt x="16620" y="3040"/>
                    <a:pt x="10071" y="845"/>
                    <a:pt x="3453" y="22"/>
                  </a:cubicBezTo>
                  <a:cubicBezTo>
                    <a:pt x="93" y="-389"/>
                    <a:pt x="-1416" y="4994"/>
                    <a:pt x="1704" y="6298"/>
                  </a:cubicBezTo>
                  <a:cubicBezTo>
                    <a:pt x="7842" y="8835"/>
                    <a:pt x="14597" y="10207"/>
                    <a:pt x="21010" y="12024"/>
                  </a:cubicBezTo>
                  <a:cubicBezTo>
                    <a:pt x="25913" y="13396"/>
                    <a:pt x="28005" y="5886"/>
                    <a:pt x="23101" y="4652"/>
                  </a:cubicBezTo>
                  <a:close/>
                </a:path>
              </a:pathLst>
            </a:custGeom>
            <a:solidFill>
              <a:srgbClr val="1A1A1A"/>
            </a:solidFill>
            <a:ln w="3429" cap="flat">
              <a:noFill/>
              <a:prstDash val="solid"/>
              <a:miter/>
            </a:ln>
          </p:spPr>
          <p:txBody>
            <a:bodyPr rtlCol="0" anchor="ctr"/>
            <a:lstStyle/>
            <a:p>
              <a:endParaRPr lang="zh-CN" altLang="en-US"/>
            </a:p>
          </p:txBody>
        </p:sp>
        <p:sp>
          <p:nvSpPr>
            <p:cNvPr id="305" name="任意多边形: 形状 304">
              <a:extLst>
                <a:ext uri="{FF2B5EF4-FFF2-40B4-BE49-F238E27FC236}">
                  <a16:creationId xmlns:a16="http://schemas.microsoft.com/office/drawing/2014/main" id="{0FA40C13-CF1E-2FDE-0252-226214220015}"/>
                </a:ext>
              </a:extLst>
            </p:cNvPr>
            <p:cNvSpPr/>
            <p:nvPr/>
          </p:nvSpPr>
          <p:spPr>
            <a:xfrm>
              <a:off x="4068664" y="1580341"/>
              <a:ext cx="39289" cy="143581"/>
            </a:xfrm>
            <a:custGeom>
              <a:avLst/>
              <a:gdLst>
                <a:gd name="connsiteX0" fmla="*/ 36025 w 39289"/>
                <a:gd name="connsiteY0" fmla="*/ 1143 h 143581"/>
                <a:gd name="connsiteX1" fmla="*/ 89 w 39289"/>
                <a:gd name="connsiteY1" fmla="*/ 141389 h 143581"/>
                <a:gd name="connsiteX2" fmla="*/ 3690 w 39289"/>
                <a:gd name="connsiteY2" fmla="*/ 142350 h 143581"/>
                <a:gd name="connsiteX3" fmla="*/ 39283 w 39289"/>
                <a:gd name="connsiteY3" fmla="*/ 1589 h 143581"/>
                <a:gd name="connsiteX4" fmla="*/ 36025 w 39289"/>
                <a:gd name="connsiteY4" fmla="*/ 1143 h 14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89" h="143581">
                  <a:moveTo>
                    <a:pt x="36025" y="1143"/>
                  </a:moveTo>
                  <a:cubicBezTo>
                    <a:pt x="24435" y="48121"/>
                    <a:pt x="14045" y="94892"/>
                    <a:pt x="89" y="141389"/>
                  </a:cubicBezTo>
                  <a:cubicBezTo>
                    <a:pt x="-596" y="143653"/>
                    <a:pt x="2867" y="144476"/>
                    <a:pt x="3690" y="142350"/>
                  </a:cubicBezTo>
                  <a:cubicBezTo>
                    <a:pt x="20835" y="97738"/>
                    <a:pt x="34654" y="49115"/>
                    <a:pt x="39283" y="1589"/>
                  </a:cubicBezTo>
                  <a:cubicBezTo>
                    <a:pt x="39454" y="-263"/>
                    <a:pt x="36437" y="-605"/>
                    <a:pt x="36025" y="1143"/>
                  </a:cubicBezTo>
                  <a:close/>
                </a:path>
              </a:pathLst>
            </a:custGeom>
            <a:solidFill>
              <a:srgbClr val="1A1A1A"/>
            </a:solidFill>
            <a:ln w="3429" cap="flat">
              <a:noFill/>
              <a:prstDash val="solid"/>
              <a:miter/>
            </a:ln>
          </p:spPr>
          <p:txBody>
            <a:bodyPr rtlCol="0" anchor="ctr"/>
            <a:lstStyle/>
            <a:p>
              <a:endParaRPr lang="zh-CN" altLang="en-US"/>
            </a:p>
          </p:txBody>
        </p:sp>
        <p:sp>
          <p:nvSpPr>
            <p:cNvPr id="306" name="任意多边形: 形状 305">
              <a:extLst>
                <a:ext uri="{FF2B5EF4-FFF2-40B4-BE49-F238E27FC236}">
                  <a16:creationId xmlns:a16="http://schemas.microsoft.com/office/drawing/2014/main" id="{F9DC23A2-AA12-FE00-ACF5-12B7B7E922C3}"/>
                </a:ext>
              </a:extLst>
            </p:cNvPr>
            <p:cNvSpPr/>
            <p:nvPr/>
          </p:nvSpPr>
          <p:spPr>
            <a:xfrm>
              <a:off x="4215875" y="1667478"/>
              <a:ext cx="357654" cy="89070"/>
            </a:xfrm>
            <a:custGeom>
              <a:avLst/>
              <a:gdLst>
                <a:gd name="connsiteX0" fmla="*/ 356496 w 357654"/>
                <a:gd name="connsiteY0" fmla="*/ 53979 h 89070"/>
                <a:gd name="connsiteX1" fmla="*/ 292820 w 357654"/>
                <a:gd name="connsiteY1" fmla="*/ 32685 h 89070"/>
                <a:gd name="connsiteX2" fmla="*/ 206306 w 357654"/>
                <a:gd name="connsiteY2" fmla="*/ 37177 h 89070"/>
                <a:gd name="connsiteX3" fmla="*/ 215667 w 357654"/>
                <a:gd name="connsiteY3" fmla="*/ 36765 h 89070"/>
                <a:gd name="connsiteX4" fmla="*/ 234184 w 357654"/>
                <a:gd name="connsiteY4" fmla="*/ 37108 h 89070"/>
                <a:gd name="connsiteX5" fmla="*/ 251192 w 357654"/>
                <a:gd name="connsiteY5" fmla="*/ 27027 h 89070"/>
                <a:gd name="connsiteX6" fmla="*/ 207815 w 357654"/>
                <a:gd name="connsiteY6" fmla="*/ 9265 h 89070"/>
                <a:gd name="connsiteX7" fmla="*/ 112866 w 357654"/>
                <a:gd name="connsiteY7" fmla="*/ 19277 h 89070"/>
                <a:gd name="connsiteX8" fmla="*/ 57007 w 357654"/>
                <a:gd name="connsiteY8" fmla="*/ 19380 h 89070"/>
                <a:gd name="connsiteX9" fmla="*/ 10819 w 357654"/>
                <a:gd name="connsiteY9" fmla="*/ 41 h 89070"/>
                <a:gd name="connsiteX10" fmla="*/ 10407 w 357654"/>
                <a:gd name="connsiteY10" fmla="*/ 1001 h 89070"/>
                <a:gd name="connsiteX11" fmla="*/ 74838 w 357654"/>
                <a:gd name="connsiteY11" fmla="*/ 26512 h 89070"/>
                <a:gd name="connsiteX12" fmla="*/ 159466 w 357654"/>
                <a:gd name="connsiteY12" fmla="*/ 13997 h 89070"/>
                <a:gd name="connsiteX13" fmla="*/ 200922 w 357654"/>
                <a:gd name="connsiteY13" fmla="*/ 13105 h 89070"/>
                <a:gd name="connsiteX14" fmla="*/ 227772 w 357654"/>
                <a:gd name="connsiteY14" fmla="*/ 16465 h 89070"/>
                <a:gd name="connsiteX15" fmla="*/ 239156 w 357654"/>
                <a:gd name="connsiteY15" fmla="*/ 32753 h 89070"/>
                <a:gd name="connsiteX16" fmla="*/ 221668 w 357654"/>
                <a:gd name="connsiteY16" fmla="*/ 33919 h 89070"/>
                <a:gd name="connsiteX17" fmla="*/ 197459 w 357654"/>
                <a:gd name="connsiteY17" fmla="*/ 40674 h 89070"/>
                <a:gd name="connsiteX18" fmla="*/ 198831 w 357654"/>
                <a:gd name="connsiteY18" fmla="*/ 42011 h 89070"/>
                <a:gd name="connsiteX19" fmla="*/ 201540 w 357654"/>
                <a:gd name="connsiteY19" fmla="*/ 42457 h 89070"/>
                <a:gd name="connsiteX20" fmla="*/ 203700 w 357654"/>
                <a:gd name="connsiteY20" fmla="*/ 41223 h 89070"/>
                <a:gd name="connsiteX21" fmla="*/ 268611 w 357654"/>
                <a:gd name="connsiteY21" fmla="*/ 37348 h 89070"/>
                <a:gd name="connsiteX22" fmla="*/ 349261 w 357654"/>
                <a:gd name="connsiteY22" fmla="*/ 55282 h 89070"/>
                <a:gd name="connsiteX23" fmla="*/ 309588 w 357654"/>
                <a:gd name="connsiteY23" fmla="*/ 61488 h 89070"/>
                <a:gd name="connsiteX24" fmla="*/ 265662 w 357654"/>
                <a:gd name="connsiteY24" fmla="*/ 57511 h 89070"/>
                <a:gd name="connsiteX25" fmla="*/ 255101 w 357654"/>
                <a:gd name="connsiteY25" fmla="*/ 80965 h 89070"/>
                <a:gd name="connsiteX26" fmla="*/ 210935 w 357654"/>
                <a:gd name="connsiteY26" fmla="*/ 68552 h 89070"/>
                <a:gd name="connsiteX27" fmla="*/ 163306 w 357654"/>
                <a:gd name="connsiteY27" fmla="*/ 64197 h 89070"/>
                <a:gd name="connsiteX28" fmla="*/ 121198 w 357654"/>
                <a:gd name="connsiteY28" fmla="*/ 69512 h 89070"/>
                <a:gd name="connsiteX29" fmla="*/ 78199 w 357654"/>
                <a:gd name="connsiteY29" fmla="*/ 72290 h 89070"/>
                <a:gd name="connsiteX30" fmla="*/ 77616 w 357654"/>
                <a:gd name="connsiteY30" fmla="*/ 72118 h 89070"/>
                <a:gd name="connsiteX31" fmla="*/ 77204 w 357654"/>
                <a:gd name="connsiteY31" fmla="*/ 75067 h 89070"/>
                <a:gd name="connsiteX32" fmla="*/ 64688 w 357654"/>
                <a:gd name="connsiteY32" fmla="*/ 74999 h 89070"/>
                <a:gd name="connsiteX33" fmla="*/ 56356 w 357654"/>
                <a:gd name="connsiteY33" fmla="*/ 69649 h 89070"/>
                <a:gd name="connsiteX34" fmla="*/ 37119 w 357654"/>
                <a:gd name="connsiteY34" fmla="*/ 62894 h 89070"/>
                <a:gd name="connsiteX35" fmla="*/ 669 w 357654"/>
                <a:gd name="connsiteY35" fmla="*/ 60597 h 89070"/>
                <a:gd name="connsiteX36" fmla="*/ 669 w 357654"/>
                <a:gd name="connsiteY36" fmla="*/ 62311 h 89070"/>
                <a:gd name="connsiteX37" fmla="*/ 40891 w 357654"/>
                <a:gd name="connsiteY37" fmla="*/ 68003 h 89070"/>
                <a:gd name="connsiteX38" fmla="*/ 66266 w 357654"/>
                <a:gd name="connsiteY38" fmla="*/ 81445 h 89070"/>
                <a:gd name="connsiteX39" fmla="*/ 75833 w 357654"/>
                <a:gd name="connsiteY39" fmla="*/ 85251 h 89070"/>
                <a:gd name="connsiteX40" fmla="*/ 82931 w 357654"/>
                <a:gd name="connsiteY40" fmla="*/ 74827 h 89070"/>
                <a:gd name="connsiteX41" fmla="*/ 121164 w 357654"/>
                <a:gd name="connsiteY41" fmla="*/ 73455 h 89070"/>
                <a:gd name="connsiteX42" fmla="*/ 163272 w 357654"/>
                <a:gd name="connsiteY42" fmla="*/ 68278 h 89070"/>
                <a:gd name="connsiteX43" fmla="*/ 254861 w 357654"/>
                <a:gd name="connsiteY43" fmla="*/ 88954 h 89070"/>
                <a:gd name="connsiteX44" fmla="*/ 257810 w 357654"/>
                <a:gd name="connsiteY44" fmla="*/ 87789 h 89070"/>
                <a:gd name="connsiteX45" fmla="*/ 260416 w 357654"/>
                <a:gd name="connsiteY45" fmla="*/ 81959 h 89070"/>
                <a:gd name="connsiteX46" fmla="*/ 260004 w 357654"/>
                <a:gd name="connsiteY46" fmla="*/ 79559 h 89070"/>
                <a:gd name="connsiteX47" fmla="*/ 276703 w 357654"/>
                <a:gd name="connsiteY47" fmla="*/ 61557 h 89070"/>
                <a:gd name="connsiteX48" fmla="*/ 355845 w 357654"/>
                <a:gd name="connsiteY48" fmla="*/ 58231 h 89070"/>
                <a:gd name="connsiteX49" fmla="*/ 356496 w 357654"/>
                <a:gd name="connsiteY49" fmla="*/ 53979 h 8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57654" h="89070">
                  <a:moveTo>
                    <a:pt x="356496" y="53979"/>
                  </a:moveTo>
                  <a:cubicBezTo>
                    <a:pt x="336814" y="42320"/>
                    <a:pt x="315725" y="35394"/>
                    <a:pt x="292820" y="32685"/>
                  </a:cubicBezTo>
                  <a:cubicBezTo>
                    <a:pt x="263673" y="29256"/>
                    <a:pt x="234767" y="43006"/>
                    <a:pt x="206306" y="37177"/>
                  </a:cubicBezTo>
                  <a:cubicBezTo>
                    <a:pt x="211998" y="36971"/>
                    <a:pt x="219199" y="37108"/>
                    <a:pt x="215667" y="36765"/>
                  </a:cubicBezTo>
                  <a:cubicBezTo>
                    <a:pt x="221805" y="37348"/>
                    <a:pt x="228012" y="37931"/>
                    <a:pt x="234184" y="37108"/>
                  </a:cubicBezTo>
                  <a:cubicBezTo>
                    <a:pt x="242311" y="36011"/>
                    <a:pt x="249066" y="35394"/>
                    <a:pt x="251192" y="27027"/>
                  </a:cubicBezTo>
                  <a:cubicBezTo>
                    <a:pt x="255238" y="11288"/>
                    <a:pt x="215804" y="10156"/>
                    <a:pt x="207815" y="9265"/>
                  </a:cubicBezTo>
                  <a:cubicBezTo>
                    <a:pt x="175274" y="5630"/>
                    <a:pt x="144275" y="11871"/>
                    <a:pt x="112866" y="19277"/>
                  </a:cubicBezTo>
                  <a:cubicBezTo>
                    <a:pt x="93732" y="23803"/>
                    <a:pt x="76073" y="24386"/>
                    <a:pt x="57007" y="19380"/>
                  </a:cubicBezTo>
                  <a:cubicBezTo>
                    <a:pt x="40720" y="15128"/>
                    <a:pt x="26352" y="6110"/>
                    <a:pt x="10819" y="41"/>
                  </a:cubicBezTo>
                  <a:cubicBezTo>
                    <a:pt x="10202" y="-200"/>
                    <a:pt x="9927" y="692"/>
                    <a:pt x="10407" y="1001"/>
                  </a:cubicBezTo>
                  <a:cubicBezTo>
                    <a:pt x="28581" y="13654"/>
                    <a:pt x="52241" y="24661"/>
                    <a:pt x="74838" y="26512"/>
                  </a:cubicBezTo>
                  <a:cubicBezTo>
                    <a:pt x="103676" y="28878"/>
                    <a:pt x="131177" y="17563"/>
                    <a:pt x="159466" y="13997"/>
                  </a:cubicBezTo>
                  <a:cubicBezTo>
                    <a:pt x="173216" y="12248"/>
                    <a:pt x="187104" y="12385"/>
                    <a:pt x="200922" y="13105"/>
                  </a:cubicBezTo>
                  <a:cubicBezTo>
                    <a:pt x="209941" y="13585"/>
                    <a:pt x="218890" y="14957"/>
                    <a:pt x="227772" y="16465"/>
                  </a:cubicBezTo>
                  <a:cubicBezTo>
                    <a:pt x="236858" y="16294"/>
                    <a:pt x="240665" y="21746"/>
                    <a:pt x="239156" y="32753"/>
                  </a:cubicBezTo>
                  <a:cubicBezTo>
                    <a:pt x="233361" y="33919"/>
                    <a:pt x="227532" y="34296"/>
                    <a:pt x="221668" y="33919"/>
                  </a:cubicBezTo>
                  <a:cubicBezTo>
                    <a:pt x="215804" y="33816"/>
                    <a:pt x="191973" y="25724"/>
                    <a:pt x="197459" y="40674"/>
                  </a:cubicBezTo>
                  <a:cubicBezTo>
                    <a:pt x="197665" y="41257"/>
                    <a:pt x="198145" y="41909"/>
                    <a:pt x="198831" y="42011"/>
                  </a:cubicBezTo>
                  <a:cubicBezTo>
                    <a:pt x="199722" y="42149"/>
                    <a:pt x="200614" y="42286"/>
                    <a:pt x="201540" y="42457"/>
                  </a:cubicBezTo>
                  <a:cubicBezTo>
                    <a:pt x="202637" y="42629"/>
                    <a:pt x="203391" y="41977"/>
                    <a:pt x="203700" y="41223"/>
                  </a:cubicBezTo>
                  <a:cubicBezTo>
                    <a:pt x="225200" y="46641"/>
                    <a:pt x="246837" y="39646"/>
                    <a:pt x="268611" y="37348"/>
                  </a:cubicBezTo>
                  <a:cubicBezTo>
                    <a:pt x="296900" y="34399"/>
                    <a:pt x="324984" y="41600"/>
                    <a:pt x="349261" y="55282"/>
                  </a:cubicBezTo>
                  <a:cubicBezTo>
                    <a:pt x="336299" y="59019"/>
                    <a:pt x="323304" y="61180"/>
                    <a:pt x="309588" y="61488"/>
                  </a:cubicBezTo>
                  <a:cubicBezTo>
                    <a:pt x="294740" y="61797"/>
                    <a:pt x="280407" y="56310"/>
                    <a:pt x="265662" y="57511"/>
                  </a:cubicBezTo>
                  <a:cubicBezTo>
                    <a:pt x="253146" y="58539"/>
                    <a:pt x="255169" y="74724"/>
                    <a:pt x="255101" y="80965"/>
                  </a:cubicBezTo>
                  <a:cubicBezTo>
                    <a:pt x="246974" y="83434"/>
                    <a:pt x="216833" y="70164"/>
                    <a:pt x="210935" y="68552"/>
                  </a:cubicBezTo>
                  <a:cubicBezTo>
                    <a:pt x="195265" y="64266"/>
                    <a:pt x="179491" y="63100"/>
                    <a:pt x="163306" y="64197"/>
                  </a:cubicBezTo>
                  <a:cubicBezTo>
                    <a:pt x="149110" y="65157"/>
                    <a:pt x="135566" y="69238"/>
                    <a:pt x="121198" y="69512"/>
                  </a:cubicBezTo>
                  <a:cubicBezTo>
                    <a:pt x="106248" y="69786"/>
                    <a:pt x="92669" y="67695"/>
                    <a:pt x="78199" y="72290"/>
                  </a:cubicBezTo>
                  <a:cubicBezTo>
                    <a:pt x="77993" y="72255"/>
                    <a:pt x="77856" y="72152"/>
                    <a:pt x="77616" y="72118"/>
                  </a:cubicBezTo>
                  <a:cubicBezTo>
                    <a:pt x="75764" y="71947"/>
                    <a:pt x="75661" y="74518"/>
                    <a:pt x="77204" y="75067"/>
                  </a:cubicBezTo>
                  <a:cubicBezTo>
                    <a:pt x="72164" y="77639"/>
                    <a:pt x="67980" y="77605"/>
                    <a:pt x="64688" y="74999"/>
                  </a:cubicBezTo>
                  <a:cubicBezTo>
                    <a:pt x="62082" y="72975"/>
                    <a:pt x="59305" y="71192"/>
                    <a:pt x="56356" y="69649"/>
                  </a:cubicBezTo>
                  <a:cubicBezTo>
                    <a:pt x="50527" y="66255"/>
                    <a:pt x="43669" y="64506"/>
                    <a:pt x="37119" y="62894"/>
                  </a:cubicBezTo>
                  <a:cubicBezTo>
                    <a:pt x="25666" y="60082"/>
                    <a:pt x="12327" y="58814"/>
                    <a:pt x="669" y="60597"/>
                  </a:cubicBezTo>
                  <a:cubicBezTo>
                    <a:pt x="-257" y="60734"/>
                    <a:pt x="-188" y="62105"/>
                    <a:pt x="669" y="62311"/>
                  </a:cubicBezTo>
                  <a:cubicBezTo>
                    <a:pt x="13871" y="65260"/>
                    <a:pt x="27587" y="64746"/>
                    <a:pt x="40891" y="68003"/>
                  </a:cubicBezTo>
                  <a:cubicBezTo>
                    <a:pt x="50664" y="70404"/>
                    <a:pt x="58585" y="75376"/>
                    <a:pt x="66266" y="81445"/>
                  </a:cubicBezTo>
                  <a:cubicBezTo>
                    <a:pt x="68975" y="83571"/>
                    <a:pt x="72266" y="85251"/>
                    <a:pt x="75833" y="85251"/>
                  </a:cubicBezTo>
                  <a:cubicBezTo>
                    <a:pt x="83033" y="85251"/>
                    <a:pt x="85845" y="78702"/>
                    <a:pt x="82931" y="74827"/>
                  </a:cubicBezTo>
                  <a:cubicBezTo>
                    <a:pt x="95584" y="71809"/>
                    <a:pt x="108134" y="73044"/>
                    <a:pt x="121164" y="73455"/>
                  </a:cubicBezTo>
                  <a:cubicBezTo>
                    <a:pt x="135326" y="73901"/>
                    <a:pt x="149316" y="70026"/>
                    <a:pt x="163272" y="68278"/>
                  </a:cubicBezTo>
                  <a:cubicBezTo>
                    <a:pt x="194682" y="64369"/>
                    <a:pt x="226434" y="77947"/>
                    <a:pt x="254861" y="88954"/>
                  </a:cubicBezTo>
                  <a:cubicBezTo>
                    <a:pt x="255855" y="89332"/>
                    <a:pt x="257398" y="88749"/>
                    <a:pt x="257810" y="87789"/>
                  </a:cubicBezTo>
                  <a:cubicBezTo>
                    <a:pt x="258667" y="85834"/>
                    <a:pt x="259558" y="83880"/>
                    <a:pt x="260416" y="81959"/>
                  </a:cubicBezTo>
                  <a:cubicBezTo>
                    <a:pt x="260827" y="80999"/>
                    <a:pt x="260553" y="80142"/>
                    <a:pt x="260004" y="79559"/>
                  </a:cubicBezTo>
                  <a:cubicBezTo>
                    <a:pt x="259078" y="71638"/>
                    <a:pt x="253112" y="58231"/>
                    <a:pt x="276703" y="61557"/>
                  </a:cubicBezTo>
                  <a:cubicBezTo>
                    <a:pt x="304718" y="65534"/>
                    <a:pt x="328378" y="67523"/>
                    <a:pt x="355845" y="58231"/>
                  </a:cubicBezTo>
                  <a:cubicBezTo>
                    <a:pt x="357868" y="57579"/>
                    <a:pt x="358348" y="55076"/>
                    <a:pt x="356496" y="53979"/>
                  </a:cubicBezTo>
                  <a:close/>
                </a:path>
              </a:pathLst>
            </a:custGeom>
            <a:solidFill>
              <a:srgbClr val="1A1A1A"/>
            </a:solidFill>
            <a:ln w="3429" cap="flat">
              <a:noFill/>
              <a:prstDash val="solid"/>
              <a:miter/>
            </a:ln>
          </p:spPr>
          <p:txBody>
            <a:bodyPr rtlCol="0" anchor="ctr"/>
            <a:lstStyle/>
            <a:p>
              <a:endParaRPr lang="zh-CN" altLang="en-US"/>
            </a:p>
          </p:txBody>
        </p:sp>
        <p:sp>
          <p:nvSpPr>
            <p:cNvPr id="307" name="任意多边形: 形状 306">
              <a:extLst>
                <a:ext uri="{FF2B5EF4-FFF2-40B4-BE49-F238E27FC236}">
                  <a16:creationId xmlns:a16="http://schemas.microsoft.com/office/drawing/2014/main" id="{987C3862-B4C3-1973-DBA6-A7DE801BE238}"/>
                </a:ext>
              </a:extLst>
            </p:cNvPr>
            <p:cNvSpPr/>
            <p:nvPr/>
          </p:nvSpPr>
          <p:spPr>
            <a:xfrm>
              <a:off x="4281844" y="1699185"/>
              <a:ext cx="47110" cy="32768"/>
            </a:xfrm>
            <a:custGeom>
              <a:avLst/>
              <a:gdLst>
                <a:gd name="connsiteX0" fmla="*/ 42610 w 47110"/>
                <a:gd name="connsiteY0" fmla="*/ 12601 h 32768"/>
                <a:gd name="connsiteX1" fmla="*/ 27042 w 47110"/>
                <a:gd name="connsiteY1" fmla="*/ 12704 h 32768"/>
                <a:gd name="connsiteX2" fmla="*/ 13841 w 47110"/>
                <a:gd name="connsiteY2" fmla="*/ 908 h 32768"/>
                <a:gd name="connsiteX3" fmla="*/ 10377 w 47110"/>
                <a:gd name="connsiteY3" fmla="*/ 2314 h 32768"/>
                <a:gd name="connsiteX4" fmla="*/ 35923 w 47110"/>
                <a:gd name="connsiteY4" fmla="*/ 17059 h 32768"/>
                <a:gd name="connsiteX5" fmla="*/ 43124 w 47110"/>
                <a:gd name="connsiteY5" fmla="*/ 17470 h 32768"/>
                <a:gd name="connsiteX6" fmla="*/ 38015 w 47110"/>
                <a:gd name="connsiteY6" fmla="*/ 16956 h 32768"/>
                <a:gd name="connsiteX7" fmla="*/ 30334 w 47110"/>
                <a:gd name="connsiteY7" fmla="*/ 18842 h 32768"/>
                <a:gd name="connsiteX8" fmla="*/ 22619 w 47110"/>
                <a:gd name="connsiteY8" fmla="*/ 25254 h 32768"/>
                <a:gd name="connsiteX9" fmla="*/ 2731 w 47110"/>
                <a:gd name="connsiteY9" fmla="*/ 27380 h 32768"/>
                <a:gd name="connsiteX10" fmla="*/ 1565 w 47110"/>
                <a:gd name="connsiteY10" fmla="*/ 31461 h 32768"/>
                <a:gd name="connsiteX11" fmla="*/ 20390 w 47110"/>
                <a:gd name="connsiteY11" fmla="*/ 31221 h 32768"/>
                <a:gd name="connsiteX12" fmla="*/ 26871 w 47110"/>
                <a:gd name="connsiteY12" fmla="*/ 25940 h 32768"/>
                <a:gd name="connsiteX13" fmla="*/ 44427 w 47110"/>
                <a:gd name="connsiteY13" fmla="*/ 21482 h 32768"/>
                <a:gd name="connsiteX14" fmla="*/ 46416 w 47110"/>
                <a:gd name="connsiteY14" fmla="*/ 20694 h 32768"/>
                <a:gd name="connsiteX15" fmla="*/ 42610 w 47110"/>
                <a:gd name="connsiteY15" fmla="*/ 12601 h 3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110" h="32768">
                  <a:moveTo>
                    <a:pt x="42610" y="12601"/>
                  </a:moveTo>
                  <a:cubicBezTo>
                    <a:pt x="37295" y="12121"/>
                    <a:pt x="32426" y="13904"/>
                    <a:pt x="27042" y="12704"/>
                  </a:cubicBezTo>
                  <a:cubicBezTo>
                    <a:pt x="20664" y="11264"/>
                    <a:pt x="16721" y="6155"/>
                    <a:pt x="13841" y="908"/>
                  </a:cubicBezTo>
                  <a:cubicBezTo>
                    <a:pt x="12812" y="-978"/>
                    <a:pt x="9897" y="360"/>
                    <a:pt x="10377" y="2314"/>
                  </a:cubicBezTo>
                  <a:cubicBezTo>
                    <a:pt x="13120" y="13081"/>
                    <a:pt x="25122" y="18979"/>
                    <a:pt x="35923" y="17059"/>
                  </a:cubicBezTo>
                  <a:cubicBezTo>
                    <a:pt x="38289" y="15996"/>
                    <a:pt x="40690" y="16133"/>
                    <a:pt x="43124" y="17470"/>
                  </a:cubicBezTo>
                  <a:cubicBezTo>
                    <a:pt x="41581" y="16990"/>
                    <a:pt x="39592" y="17025"/>
                    <a:pt x="38015" y="16956"/>
                  </a:cubicBezTo>
                  <a:cubicBezTo>
                    <a:pt x="35580" y="16887"/>
                    <a:pt x="32391" y="17676"/>
                    <a:pt x="30334" y="18842"/>
                  </a:cubicBezTo>
                  <a:cubicBezTo>
                    <a:pt x="27248" y="20556"/>
                    <a:pt x="25019" y="22682"/>
                    <a:pt x="22619" y="25254"/>
                  </a:cubicBezTo>
                  <a:cubicBezTo>
                    <a:pt x="17441" y="30775"/>
                    <a:pt x="9143" y="28820"/>
                    <a:pt x="2731" y="27380"/>
                  </a:cubicBezTo>
                  <a:cubicBezTo>
                    <a:pt x="-13" y="26763"/>
                    <a:pt x="-1178" y="30912"/>
                    <a:pt x="1565" y="31461"/>
                  </a:cubicBezTo>
                  <a:cubicBezTo>
                    <a:pt x="7943" y="32729"/>
                    <a:pt x="14218" y="33724"/>
                    <a:pt x="20390" y="31221"/>
                  </a:cubicBezTo>
                  <a:cubicBezTo>
                    <a:pt x="23065" y="30123"/>
                    <a:pt x="25019" y="27963"/>
                    <a:pt x="26871" y="25940"/>
                  </a:cubicBezTo>
                  <a:cubicBezTo>
                    <a:pt x="31637" y="20797"/>
                    <a:pt x="37809" y="19391"/>
                    <a:pt x="44427" y="21482"/>
                  </a:cubicBezTo>
                  <a:cubicBezTo>
                    <a:pt x="45147" y="21722"/>
                    <a:pt x="46073" y="21345"/>
                    <a:pt x="46416" y="20694"/>
                  </a:cubicBezTo>
                  <a:cubicBezTo>
                    <a:pt x="48028" y="17607"/>
                    <a:pt x="46862" y="12978"/>
                    <a:pt x="42610" y="12601"/>
                  </a:cubicBezTo>
                  <a:close/>
                </a:path>
              </a:pathLst>
            </a:custGeom>
            <a:solidFill>
              <a:srgbClr val="1A1A1A"/>
            </a:solidFill>
            <a:ln w="3429" cap="flat">
              <a:noFill/>
              <a:prstDash val="solid"/>
              <a:miter/>
            </a:ln>
          </p:spPr>
          <p:txBody>
            <a:bodyPr rtlCol="0" anchor="ctr"/>
            <a:lstStyle/>
            <a:p>
              <a:endParaRPr lang="zh-CN" altLang="en-US"/>
            </a:p>
          </p:txBody>
        </p:sp>
        <p:sp>
          <p:nvSpPr>
            <p:cNvPr id="308" name="任意多边形: 形状 307">
              <a:extLst>
                <a:ext uri="{FF2B5EF4-FFF2-40B4-BE49-F238E27FC236}">
                  <a16:creationId xmlns:a16="http://schemas.microsoft.com/office/drawing/2014/main" id="{DA38A920-FF24-ECE9-812A-9F69968BF887}"/>
                </a:ext>
              </a:extLst>
            </p:cNvPr>
            <p:cNvSpPr/>
            <p:nvPr/>
          </p:nvSpPr>
          <p:spPr>
            <a:xfrm>
              <a:off x="4381236" y="1695567"/>
              <a:ext cx="17420" cy="23145"/>
            </a:xfrm>
            <a:custGeom>
              <a:avLst/>
              <a:gdLst>
                <a:gd name="connsiteX0" fmla="*/ 15844 w 17420"/>
                <a:gd name="connsiteY0" fmla="*/ 12550 h 23145"/>
                <a:gd name="connsiteX1" fmla="*/ 7683 w 17420"/>
                <a:gd name="connsiteY1" fmla="*/ 7030 h 23145"/>
                <a:gd name="connsiteX2" fmla="*/ 4768 w 17420"/>
                <a:gd name="connsiteY2" fmla="*/ 3841 h 23145"/>
                <a:gd name="connsiteX3" fmla="*/ 4220 w 17420"/>
                <a:gd name="connsiteY3" fmla="*/ 1132 h 23145"/>
                <a:gd name="connsiteX4" fmla="*/ 3054 w 17420"/>
                <a:gd name="connsiteY4" fmla="*/ 0 h 23145"/>
                <a:gd name="connsiteX5" fmla="*/ 2265 w 17420"/>
                <a:gd name="connsiteY5" fmla="*/ 34 h 23145"/>
                <a:gd name="connsiteX6" fmla="*/ 2 w 17420"/>
                <a:gd name="connsiteY6" fmla="*/ 2229 h 23145"/>
                <a:gd name="connsiteX7" fmla="*/ 4323 w 17420"/>
                <a:gd name="connsiteY7" fmla="*/ 10013 h 23145"/>
                <a:gd name="connsiteX8" fmla="*/ 10323 w 17420"/>
                <a:gd name="connsiteY8" fmla="*/ 20128 h 23145"/>
                <a:gd name="connsiteX9" fmla="*/ 9706 w 17420"/>
                <a:gd name="connsiteY9" fmla="*/ 21637 h 23145"/>
                <a:gd name="connsiteX10" fmla="*/ 10015 w 17420"/>
                <a:gd name="connsiteY10" fmla="*/ 22323 h 23145"/>
                <a:gd name="connsiteX11" fmla="*/ 11489 w 17420"/>
                <a:gd name="connsiteY11" fmla="*/ 23146 h 23145"/>
                <a:gd name="connsiteX12" fmla="*/ 15844 w 17420"/>
                <a:gd name="connsiteY12" fmla="*/ 12550 h 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20" h="23145">
                  <a:moveTo>
                    <a:pt x="15844" y="12550"/>
                  </a:moveTo>
                  <a:cubicBezTo>
                    <a:pt x="13821" y="9876"/>
                    <a:pt x="10529" y="8641"/>
                    <a:pt x="7683" y="7030"/>
                  </a:cubicBezTo>
                  <a:cubicBezTo>
                    <a:pt x="6311" y="6309"/>
                    <a:pt x="5351" y="5246"/>
                    <a:pt x="4768" y="3841"/>
                  </a:cubicBezTo>
                  <a:cubicBezTo>
                    <a:pt x="4391" y="2949"/>
                    <a:pt x="4734" y="1989"/>
                    <a:pt x="4220" y="1132"/>
                  </a:cubicBezTo>
                  <a:cubicBezTo>
                    <a:pt x="4014" y="789"/>
                    <a:pt x="3465" y="0"/>
                    <a:pt x="3054" y="0"/>
                  </a:cubicBezTo>
                  <a:cubicBezTo>
                    <a:pt x="2780" y="0"/>
                    <a:pt x="2539" y="34"/>
                    <a:pt x="2265" y="34"/>
                  </a:cubicBezTo>
                  <a:cubicBezTo>
                    <a:pt x="996" y="103"/>
                    <a:pt x="36" y="994"/>
                    <a:pt x="2" y="2229"/>
                  </a:cubicBezTo>
                  <a:cubicBezTo>
                    <a:pt x="-66" y="5384"/>
                    <a:pt x="1579" y="8264"/>
                    <a:pt x="4323" y="10013"/>
                  </a:cubicBezTo>
                  <a:cubicBezTo>
                    <a:pt x="7134" y="11830"/>
                    <a:pt x="19719" y="17076"/>
                    <a:pt x="10323" y="20128"/>
                  </a:cubicBezTo>
                  <a:cubicBezTo>
                    <a:pt x="9638" y="20368"/>
                    <a:pt x="9397" y="21020"/>
                    <a:pt x="9706" y="21637"/>
                  </a:cubicBezTo>
                  <a:cubicBezTo>
                    <a:pt x="9809" y="21877"/>
                    <a:pt x="9912" y="22117"/>
                    <a:pt x="10015" y="22323"/>
                  </a:cubicBezTo>
                  <a:cubicBezTo>
                    <a:pt x="10255" y="22837"/>
                    <a:pt x="10941" y="23146"/>
                    <a:pt x="11489" y="23146"/>
                  </a:cubicBezTo>
                  <a:cubicBezTo>
                    <a:pt x="17490" y="23112"/>
                    <a:pt x="18930" y="16631"/>
                    <a:pt x="15844" y="12550"/>
                  </a:cubicBezTo>
                  <a:close/>
                </a:path>
              </a:pathLst>
            </a:custGeom>
            <a:solidFill>
              <a:srgbClr val="1A1A1A"/>
            </a:solidFill>
            <a:ln w="3429" cap="flat">
              <a:noFill/>
              <a:prstDash val="solid"/>
              <a:miter/>
            </a:ln>
          </p:spPr>
          <p:txBody>
            <a:bodyPr rtlCol="0" anchor="ctr"/>
            <a:lstStyle/>
            <a:p>
              <a:endParaRPr lang="zh-CN" altLang="en-US"/>
            </a:p>
          </p:txBody>
        </p:sp>
        <p:sp>
          <p:nvSpPr>
            <p:cNvPr id="309" name="任意多边形: 形状 308">
              <a:extLst>
                <a:ext uri="{FF2B5EF4-FFF2-40B4-BE49-F238E27FC236}">
                  <a16:creationId xmlns:a16="http://schemas.microsoft.com/office/drawing/2014/main" id="{4183D55B-7A91-B384-B5C3-D93F50DE3692}"/>
                </a:ext>
              </a:extLst>
            </p:cNvPr>
            <p:cNvSpPr/>
            <p:nvPr/>
          </p:nvSpPr>
          <p:spPr>
            <a:xfrm>
              <a:off x="4232154" y="1689152"/>
              <a:ext cx="16045" cy="27153"/>
            </a:xfrm>
            <a:custGeom>
              <a:avLst/>
              <a:gdLst>
                <a:gd name="connsiteX0" fmla="*/ 15799 w 16045"/>
                <a:gd name="connsiteY0" fmla="*/ 21297 h 27153"/>
                <a:gd name="connsiteX1" fmla="*/ 6164 w 16045"/>
                <a:gd name="connsiteY1" fmla="*/ 1614 h 27153"/>
                <a:gd name="connsiteX2" fmla="*/ 5718 w 16045"/>
                <a:gd name="connsiteY2" fmla="*/ 3 h 27153"/>
                <a:gd name="connsiteX3" fmla="*/ 300 w 16045"/>
                <a:gd name="connsiteY3" fmla="*/ 7547 h 27153"/>
                <a:gd name="connsiteX4" fmla="*/ 11067 w 16045"/>
                <a:gd name="connsiteY4" fmla="*/ 20988 h 27153"/>
                <a:gd name="connsiteX5" fmla="*/ 335 w 16045"/>
                <a:gd name="connsiteY5" fmla="*/ 25035 h 27153"/>
                <a:gd name="connsiteX6" fmla="*/ 849 w 16045"/>
                <a:gd name="connsiteY6" fmla="*/ 26920 h 27153"/>
                <a:gd name="connsiteX7" fmla="*/ 14633 w 16045"/>
                <a:gd name="connsiteY7" fmla="*/ 24040 h 27153"/>
                <a:gd name="connsiteX8" fmla="*/ 15799 w 16045"/>
                <a:gd name="connsiteY8" fmla="*/ 21297 h 2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5" h="27153">
                  <a:moveTo>
                    <a:pt x="15799" y="21297"/>
                  </a:moveTo>
                  <a:cubicBezTo>
                    <a:pt x="13090" y="15982"/>
                    <a:pt x="-2649" y="7649"/>
                    <a:pt x="6164" y="1614"/>
                  </a:cubicBezTo>
                  <a:cubicBezTo>
                    <a:pt x="6815" y="1169"/>
                    <a:pt x="6678" y="-66"/>
                    <a:pt x="5718" y="3"/>
                  </a:cubicBezTo>
                  <a:cubicBezTo>
                    <a:pt x="1843" y="277"/>
                    <a:pt x="-454" y="3878"/>
                    <a:pt x="300" y="7547"/>
                  </a:cubicBezTo>
                  <a:cubicBezTo>
                    <a:pt x="1500" y="13650"/>
                    <a:pt x="7604" y="16325"/>
                    <a:pt x="11067" y="20988"/>
                  </a:cubicBezTo>
                  <a:cubicBezTo>
                    <a:pt x="7227" y="21777"/>
                    <a:pt x="2941" y="22497"/>
                    <a:pt x="335" y="25035"/>
                  </a:cubicBezTo>
                  <a:cubicBezTo>
                    <a:pt x="-283" y="25617"/>
                    <a:pt x="-8" y="26749"/>
                    <a:pt x="849" y="26920"/>
                  </a:cubicBezTo>
                  <a:cubicBezTo>
                    <a:pt x="5307" y="27949"/>
                    <a:pt x="10347" y="25309"/>
                    <a:pt x="14633" y="24040"/>
                  </a:cubicBezTo>
                  <a:cubicBezTo>
                    <a:pt x="15902" y="23697"/>
                    <a:pt x="16382" y="22394"/>
                    <a:pt x="15799" y="21297"/>
                  </a:cubicBezTo>
                  <a:close/>
                </a:path>
              </a:pathLst>
            </a:custGeom>
            <a:solidFill>
              <a:srgbClr val="1A1A1A"/>
            </a:solidFill>
            <a:ln w="3429" cap="flat">
              <a:noFill/>
              <a:prstDash val="solid"/>
              <a:miter/>
            </a:ln>
          </p:spPr>
          <p:txBody>
            <a:bodyPr rtlCol="0" anchor="ctr"/>
            <a:lstStyle/>
            <a:p>
              <a:endParaRPr lang="zh-CN" altLang="en-US"/>
            </a:p>
          </p:txBody>
        </p:sp>
        <p:sp>
          <p:nvSpPr>
            <p:cNvPr id="310" name="任意多边形: 形状 309">
              <a:extLst>
                <a:ext uri="{FF2B5EF4-FFF2-40B4-BE49-F238E27FC236}">
                  <a16:creationId xmlns:a16="http://schemas.microsoft.com/office/drawing/2014/main" id="{821F5DC5-FD88-45B9-A5A1-BADA8240D910}"/>
                </a:ext>
              </a:extLst>
            </p:cNvPr>
            <p:cNvSpPr/>
            <p:nvPr/>
          </p:nvSpPr>
          <p:spPr>
            <a:xfrm>
              <a:off x="4256981" y="1433379"/>
              <a:ext cx="154314" cy="229796"/>
            </a:xfrm>
            <a:custGeom>
              <a:avLst/>
              <a:gdLst>
                <a:gd name="connsiteX0" fmla="*/ 77041 w 154314"/>
                <a:gd name="connsiteY0" fmla="*/ 1448 h 229796"/>
                <a:gd name="connsiteX1" fmla="*/ 2803 w 154314"/>
                <a:gd name="connsiteY1" fmla="*/ 74863 h 229796"/>
                <a:gd name="connsiteX2" fmla="*/ 55678 w 154314"/>
                <a:gd name="connsiteY2" fmla="*/ 130824 h 229796"/>
                <a:gd name="connsiteX3" fmla="*/ 83281 w 154314"/>
                <a:gd name="connsiteY3" fmla="*/ 224367 h 229796"/>
                <a:gd name="connsiteX4" fmla="*/ 81635 w 154314"/>
                <a:gd name="connsiteY4" fmla="*/ 225739 h 229796"/>
                <a:gd name="connsiteX5" fmla="*/ 84001 w 154314"/>
                <a:gd name="connsiteY5" fmla="*/ 229682 h 229796"/>
                <a:gd name="connsiteX6" fmla="*/ 154090 w 154314"/>
                <a:gd name="connsiteY6" fmla="*/ 116148 h 229796"/>
                <a:gd name="connsiteX7" fmla="*/ 77041 w 154314"/>
                <a:gd name="connsiteY7" fmla="*/ 1448 h 229796"/>
                <a:gd name="connsiteX8" fmla="*/ 128613 w 154314"/>
                <a:gd name="connsiteY8" fmla="*/ 176292 h 229796"/>
                <a:gd name="connsiteX9" fmla="*/ 94220 w 154314"/>
                <a:gd name="connsiteY9" fmla="*/ 215212 h 229796"/>
                <a:gd name="connsiteX10" fmla="*/ 50534 w 154314"/>
                <a:gd name="connsiteY10" fmla="*/ 86761 h 229796"/>
                <a:gd name="connsiteX11" fmla="*/ 49780 w 154314"/>
                <a:gd name="connsiteY11" fmla="*/ 87721 h 229796"/>
                <a:gd name="connsiteX12" fmla="*/ 93431 w 154314"/>
                <a:gd name="connsiteY12" fmla="*/ 215863 h 229796"/>
                <a:gd name="connsiteX13" fmla="*/ 86607 w 154314"/>
                <a:gd name="connsiteY13" fmla="*/ 221555 h 229796"/>
                <a:gd name="connsiteX14" fmla="*/ 55918 w 154314"/>
                <a:gd name="connsiteY14" fmla="*/ 122766 h 229796"/>
                <a:gd name="connsiteX15" fmla="*/ 7569 w 154314"/>
                <a:gd name="connsiteY15" fmla="*/ 68690 h 229796"/>
                <a:gd name="connsiteX16" fmla="*/ 49677 w 154314"/>
                <a:gd name="connsiteY16" fmla="*/ 8409 h 229796"/>
                <a:gd name="connsiteX17" fmla="*/ 145621 w 154314"/>
                <a:gd name="connsiteY17" fmla="*/ 111107 h 229796"/>
                <a:gd name="connsiteX18" fmla="*/ 128613 w 154314"/>
                <a:gd name="connsiteY18" fmla="*/ 176292 h 22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4314" h="229796">
                  <a:moveTo>
                    <a:pt x="77041" y="1448"/>
                  </a:moveTo>
                  <a:cubicBezTo>
                    <a:pt x="32875" y="-8119"/>
                    <a:pt x="-11736" y="31246"/>
                    <a:pt x="2803" y="74863"/>
                  </a:cubicBezTo>
                  <a:cubicBezTo>
                    <a:pt x="10826" y="99003"/>
                    <a:pt x="39150" y="112787"/>
                    <a:pt x="55678" y="130824"/>
                  </a:cubicBezTo>
                  <a:cubicBezTo>
                    <a:pt x="79818" y="157227"/>
                    <a:pt x="85373" y="190591"/>
                    <a:pt x="83281" y="224367"/>
                  </a:cubicBezTo>
                  <a:cubicBezTo>
                    <a:pt x="82733" y="224847"/>
                    <a:pt x="82184" y="225293"/>
                    <a:pt x="81635" y="225739"/>
                  </a:cubicBezTo>
                  <a:cubicBezTo>
                    <a:pt x="79818" y="227282"/>
                    <a:pt x="81738" y="230436"/>
                    <a:pt x="84001" y="229682"/>
                  </a:cubicBezTo>
                  <a:cubicBezTo>
                    <a:pt x="129127" y="214560"/>
                    <a:pt x="151518" y="158153"/>
                    <a:pt x="154090" y="116148"/>
                  </a:cubicBezTo>
                  <a:cubicBezTo>
                    <a:pt x="157073" y="66324"/>
                    <a:pt x="130190" y="12969"/>
                    <a:pt x="77041" y="1448"/>
                  </a:cubicBezTo>
                  <a:close/>
                  <a:moveTo>
                    <a:pt x="128613" y="176292"/>
                  </a:moveTo>
                  <a:cubicBezTo>
                    <a:pt x="119937" y="192854"/>
                    <a:pt x="107661" y="203964"/>
                    <a:pt x="94220" y="215212"/>
                  </a:cubicBezTo>
                  <a:cubicBezTo>
                    <a:pt x="107799" y="168406"/>
                    <a:pt x="93774" y="114845"/>
                    <a:pt x="50534" y="86761"/>
                  </a:cubicBezTo>
                  <a:cubicBezTo>
                    <a:pt x="49951" y="86384"/>
                    <a:pt x="49266" y="87241"/>
                    <a:pt x="49780" y="87721"/>
                  </a:cubicBezTo>
                  <a:cubicBezTo>
                    <a:pt x="87602" y="121840"/>
                    <a:pt x="106633" y="166417"/>
                    <a:pt x="93431" y="215863"/>
                  </a:cubicBezTo>
                  <a:cubicBezTo>
                    <a:pt x="91168" y="217749"/>
                    <a:pt x="88905" y="219635"/>
                    <a:pt x="86607" y="221555"/>
                  </a:cubicBezTo>
                  <a:cubicBezTo>
                    <a:pt x="93397" y="186648"/>
                    <a:pt x="79304" y="149135"/>
                    <a:pt x="55918" y="122766"/>
                  </a:cubicBezTo>
                  <a:cubicBezTo>
                    <a:pt x="39596" y="104352"/>
                    <a:pt x="15627" y="93208"/>
                    <a:pt x="7569" y="68690"/>
                  </a:cubicBezTo>
                  <a:cubicBezTo>
                    <a:pt x="-1552" y="40984"/>
                    <a:pt x="24028" y="14615"/>
                    <a:pt x="49677" y="8409"/>
                  </a:cubicBezTo>
                  <a:cubicBezTo>
                    <a:pt x="111159" y="-6405"/>
                    <a:pt x="145106" y="63512"/>
                    <a:pt x="145621" y="111107"/>
                  </a:cubicBezTo>
                  <a:cubicBezTo>
                    <a:pt x="145860" y="133841"/>
                    <a:pt x="139140" y="156198"/>
                    <a:pt x="128613" y="176292"/>
                  </a:cubicBezTo>
                  <a:close/>
                </a:path>
              </a:pathLst>
            </a:custGeom>
            <a:solidFill>
              <a:srgbClr val="1A1A1A"/>
            </a:solidFill>
            <a:ln w="3429" cap="flat">
              <a:noFill/>
              <a:prstDash val="solid"/>
              <a:miter/>
            </a:ln>
          </p:spPr>
          <p:txBody>
            <a:bodyPr rtlCol="0" anchor="ctr"/>
            <a:lstStyle/>
            <a:p>
              <a:endParaRPr lang="zh-CN" altLang="en-US"/>
            </a:p>
          </p:txBody>
        </p:sp>
        <p:sp>
          <p:nvSpPr>
            <p:cNvPr id="311" name="任意多边形: 形状 310">
              <a:extLst>
                <a:ext uri="{FF2B5EF4-FFF2-40B4-BE49-F238E27FC236}">
                  <a16:creationId xmlns:a16="http://schemas.microsoft.com/office/drawing/2014/main" id="{5A2A0C05-D834-79B4-662C-B09893E0F391}"/>
                </a:ext>
              </a:extLst>
            </p:cNvPr>
            <p:cNvSpPr/>
            <p:nvPr/>
          </p:nvSpPr>
          <p:spPr>
            <a:xfrm>
              <a:off x="4336522" y="1511406"/>
              <a:ext cx="33851" cy="121275"/>
            </a:xfrm>
            <a:custGeom>
              <a:avLst/>
              <a:gdLst>
                <a:gd name="connsiteX0" fmla="*/ 1168 w 33851"/>
                <a:gd name="connsiteY0" fmla="*/ 161 h 121275"/>
                <a:gd name="connsiteX1" fmla="*/ 105 w 33851"/>
                <a:gd name="connsiteY1" fmla="*/ 984 h 121275"/>
                <a:gd name="connsiteX2" fmla="*/ 26405 w 33851"/>
                <a:gd name="connsiteY2" fmla="*/ 52830 h 121275"/>
                <a:gd name="connsiteX3" fmla="*/ 25342 w 33851"/>
                <a:gd name="connsiteY3" fmla="*/ 120690 h 121275"/>
                <a:gd name="connsiteX4" fmla="*/ 26268 w 33851"/>
                <a:gd name="connsiteY4" fmla="*/ 120930 h 121275"/>
                <a:gd name="connsiteX5" fmla="*/ 1168 w 33851"/>
                <a:gd name="connsiteY5" fmla="*/ 161 h 1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1" h="121275">
                  <a:moveTo>
                    <a:pt x="1168" y="161"/>
                  </a:moveTo>
                  <a:cubicBezTo>
                    <a:pt x="585" y="-285"/>
                    <a:pt x="-307" y="264"/>
                    <a:pt x="105" y="984"/>
                  </a:cubicBezTo>
                  <a:cubicBezTo>
                    <a:pt x="9809" y="18575"/>
                    <a:pt x="20885" y="33011"/>
                    <a:pt x="26405" y="52830"/>
                  </a:cubicBezTo>
                  <a:cubicBezTo>
                    <a:pt x="32852" y="75942"/>
                    <a:pt x="30932" y="97681"/>
                    <a:pt x="25342" y="120690"/>
                  </a:cubicBezTo>
                  <a:cubicBezTo>
                    <a:pt x="25205" y="121307"/>
                    <a:pt x="26063" y="121513"/>
                    <a:pt x="26268" y="120930"/>
                  </a:cubicBezTo>
                  <a:cubicBezTo>
                    <a:pt x="40979" y="84720"/>
                    <a:pt x="35149" y="25604"/>
                    <a:pt x="1168" y="161"/>
                  </a:cubicBezTo>
                  <a:close/>
                </a:path>
              </a:pathLst>
            </a:custGeom>
            <a:solidFill>
              <a:srgbClr val="1A1A1A"/>
            </a:solidFill>
            <a:ln w="3429" cap="flat">
              <a:noFill/>
              <a:prstDash val="solid"/>
              <a:miter/>
            </a:ln>
          </p:spPr>
          <p:txBody>
            <a:bodyPr rtlCol="0" anchor="ctr"/>
            <a:lstStyle/>
            <a:p>
              <a:endParaRPr lang="zh-CN" altLang="en-US"/>
            </a:p>
          </p:txBody>
        </p:sp>
        <p:sp>
          <p:nvSpPr>
            <p:cNvPr id="312" name="任意多边形: 形状 311">
              <a:extLst>
                <a:ext uri="{FF2B5EF4-FFF2-40B4-BE49-F238E27FC236}">
                  <a16:creationId xmlns:a16="http://schemas.microsoft.com/office/drawing/2014/main" id="{D4DC2430-5DC9-BF3C-862B-3AE4A6423FD0}"/>
                </a:ext>
              </a:extLst>
            </p:cNvPr>
            <p:cNvSpPr/>
            <p:nvPr/>
          </p:nvSpPr>
          <p:spPr>
            <a:xfrm>
              <a:off x="4356252" y="1480544"/>
              <a:ext cx="31193" cy="134778"/>
            </a:xfrm>
            <a:custGeom>
              <a:avLst/>
              <a:gdLst>
                <a:gd name="connsiteX0" fmla="*/ 2560 w 31193"/>
                <a:gd name="connsiteY0" fmla="*/ 608 h 134778"/>
                <a:gd name="connsiteX1" fmla="*/ 194 w 31193"/>
                <a:gd name="connsiteY1" fmla="*/ 1946 h 134778"/>
                <a:gd name="connsiteX2" fmla="*/ 23992 w 31193"/>
                <a:gd name="connsiteY2" fmla="*/ 66102 h 134778"/>
                <a:gd name="connsiteX3" fmla="*/ 21111 w 31193"/>
                <a:gd name="connsiteY3" fmla="*/ 133962 h 134778"/>
                <a:gd name="connsiteX4" fmla="*/ 22860 w 31193"/>
                <a:gd name="connsiteY4" fmla="*/ 134202 h 134778"/>
                <a:gd name="connsiteX5" fmla="*/ 2560 w 31193"/>
                <a:gd name="connsiteY5" fmla="*/ 608 h 13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93" h="134778">
                  <a:moveTo>
                    <a:pt x="2560" y="608"/>
                  </a:moveTo>
                  <a:cubicBezTo>
                    <a:pt x="1532" y="-763"/>
                    <a:pt x="-663" y="403"/>
                    <a:pt x="194" y="1946"/>
                  </a:cubicBezTo>
                  <a:cubicBezTo>
                    <a:pt x="11442" y="22623"/>
                    <a:pt x="20014" y="42957"/>
                    <a:pt x="23992" y="66102"/>
                  </a:cubicBezTo>
                  <a:cubicBezTo>
                    <a:pt x="27969" y="89214"/>
                    <a:pt x="24026" y="111057"/>
                    <a:pt x="21111" y="133962"/>
                  </a:cubicBezTo>
                  <a:cubicBezTo>
                    <a:pt x="20974" y="135025"/>
                    <a:pt x="22517" y="134991"/>
                    <a:pt x="22860" y="134202"/>
                  </a:cubicBezTo>
                  <a:cubicBezTo>
                    <a:pt x="40279" y="92814"/>
                    <a:pt x="28895" y="36167"/>
                    <a:pt x="2560" y="608"/>
                  </a:cubicBezTo>
                  <a:close/>
                </a:path>
              </a:pathLst>
            </a:custGeom>
            <a:solidFill>
              <a:srgbClr val="1A1A1A"/>
            </a:solidFill>
            <a:ln w="3429" cap="flat">
              <a:noFill/>
              <a:prstDash val="solid"/>
              <a:miter/>
            </a:ln>
          </p:spPr>
          <p:txBody>
            <a:bodyPr rtlCol="0" anchor="ctr"/>
            <a:lstStyle/>
            <a:p>
              <a:endParaRPr lang="zh-CN" altLang="en-US"/>
            </a:p>
          </p:txBody>
        </p:sp>
        <p:sp>
          <p:nvSpPr>
            <p:cNvPr id="313" name="任意多边形: 形状 312">
              <a:extLst>
                <a:ext uri="{FF2B5EF4-FFF2-40B4-BE49-F238E27FC236}">
                  <a16:creationId xmlns:a16="http://schemas.microsoft.com/office/drawing/2014/main" id="{DF23CED2-D6E5-7E45-7653-2996FEAEA75B}"/>
                </a:ext>
              </a:extLst>
            </p:cNvPr>
            <p:cNvSpPr/>
            <p:nvPr/>
          </p:nvSpPr>
          <p:spPr>
            <a:xfrm>
              <a:off x="3779781" y="1014839"/>
              <a:ext cx="468153" cy="456373"/>
            </a:xfrm>
            <a:custGeom>
              <a:avLst/>
              <a:gdLst>
                <a:gd name="connsiteX0" fmla="*/ 467075 w 468153"/>
                <a:gd name="connsiteY0" fmla="*/ 451774 h 456373"/>
                <a:gd name="connsiteX1" fmla="*/ 291819 w 468153"/>
                <a:gd name="connsiteY1" fmla="*/ 345200 h 456373"/>
                <a:gd name="connsiteX2" fmla="*/ 336945 w 468153"/>
                <a:gd name="connsiteY2" fmla="*/ 289651 h 456373"/>
                <a:gd name="connsiteX3" fmla="*/ 334133 w 468153"/>
                <a:gd name="connsiteY3" fmla="*/ 288485 h 456373"/>
                <a:gd name="connsiteX4" fmla="*/ 289042 w 468153"/>
                <a:gd name="connsiteY4" fmla="*/ 343314 h 456373"/>
                <a:gd name="connsiteX5" fmla="*/ 289007 w 468153"/>
                <a:gd name="connsiteY5" fmla="*/ 343383 h 456373"/>
                <a:gd name="connsiteX6" fmla="*/ 278515 w 468153"/>
                <a:gd name="connsiteY6" fmla="*/ 336628 h 456373"/>
                <a:gd name="connsiteX7" fmla="*/ 328235 w 468153"/>
                <a:gd name="connsiteY7" fmla="*/ 280289 h 456373"/>
                <a:gd name="connsiteX8" fmla="*/ 326623 w 468153"/>
                <a:gd name="connsiteY8" fmla="*/ 279638 h 456373"/>
                <a:gd name="connsiteX9" fmla="*/ 304026 w 468153"/>
                <a:gd name="connsiteY9" fmla="*/ 311973 h 456373"/>
                <a:gd name="connsiteX10" fmla="*/ 275737 w 468153"/>
                <a:gd name="connsiteY10" fmla="*/ 334811 h 456373"/>
                <a:gd name="connsiteX11" fmla="*/ 215455 w 468153"/>
                <a:gd name="connsiteY11" fmla="*/ 287936 h 456373"/>
                <a:gd name="connsiteX12" fmla="*/ 111008 w 468153"/>
                <a:gd name="connsiteY12" fmla="*/ 158217 h 456373"/>
                <a:gd name="connsiteX13" fmla="*/ 9235 w 468153"/>
                <a:gd name="connsiteY13" fmla="*/ 17491 h 456373"/>
                <a:gd name="connsiteX14" fmla="*/ 18974 w 468153"/>
                <a:gd name="connsiteY14" fmla="*/ 9776 h 456373"/>
                <a:gd name="connsiteX15" fmla="*/ 19351 w 468153"/>
                <a:gd name="connsiteY15" fmla="*/ 10153 h 456373"/>
                <a:gd name="connsiteX16" fmla="*/ 462378 w 468153"/>
                <a:gd name="connsiteY16" fmla="*/ 441349 h 456373"/>
                <a:gd name="connsiteX17" fmla="*/ 467521 w 468153"/>
                <a:gd name="connsiteY17" fmla="*/ 438435 h 456373"/>
                <a:gd name="connsiteX18" fmla="*/ 23157 w 468153"/>
                <a:gd name="connsiteY18" fmla="*/ 6415 h 456373"/>
                <a:gd name="connsiteX19" fmla="*/ 27272 w 468153"/>
                <a:gd name="connsiteY19" fmla="*/ 3158 h 456373"/>
                <a:gd name="connsiteX20" fmla="*/ 25009 w 468153"/>
                <a:gd name="connsiteY20" fmla="*/ 312 h 456373"/>
                <a:gd name="connsiteX21" fmla="*/ 6698 w 468153"/>
                <a:gd name="connsiteY21" fmla="*/ 14850 h 456373"/>
                <a:gd name="connsiteX22" fmla="*/ 4023 w 468153"/>
                <a:gd name="connsiteY22" fmla="*/ 17045 h 456373"/>
                <a:gd name="connsiteX23" fmla="*/ 594 w 468153"/>
                <a:gd name="connsiteY23" fmla="*/ 19823 h 456373"/>
                <a:gd name="connsiteX24" fmla="*/ 3063 w 468153"/>
                <a:gd name="connsiteY24" fmla="*/ 22223 h 456373"/>
                <a:gd name="connsiteX25" fmla="*/ 5909 w 468153"/>
                <a:gd name="connsiteY25" fmla="*/ 20028 h 456373"/>
                <a:gd name="connsiteX26" fmla="*/ 106310 w 468153"/>
                <a:gd name="connsiteY26" fmla="*/ 160823 h 456373"/>
                <a:gd name="connsiteX27" fmla="*/ 207191 w 468153"/>
                <a:gd name="connsiteY27" fmla="*/ 287559 h 456373"/>
                <a:gd name="connsiteX28" fmla="*/ 464606 w 468153"/>
                <a:gd name="connsiteY28" fmla="*/ 455923 h 456373"/>
                <a:gd name="connsiteX29" fmla="*/ 467075 w 468153"/>
                <a:gd name="connsiteY29" fmla="*/ 451774 h 45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8153" h="456373">
                  <a:moveTo>
                    <a:pt x="467075" y="451774"/>
                  </a:moveTo>
                  <a:cubicBezTo>
                    <a:pt x="411457" y="412134"/>
                    <a:pt x="349323" y="381891"/>
                    <a:pt x="291819" y="345200"/>
                  </a:cubicBezTo>
                  <a:cubicBezTo>
                    <a:pt x="312462" y="332067"/>
                    <a:pt x="328441" y="312042"/>
                    <a:pt x="336945" y="289651"/>
                  </a:cubicBezTo>
                  <a:cubicBezTo>
                    <a:pt x="337562" y="288073"/>
                    <a:pt x="334819" y="286942"/>
                    <a:pt x="334133" y="288485"/>
                  </a:cubicBezTo>
                  <a:cubicBezTo>
                    <a:pt x="323846" y="310842"/>
                    <a:pt x="309067" y="328467"/>
                    <a:pt x="289042" y="343314"/>
                  </a:cubicBezTo>
                  <a:cubicBezTo>
                    <a:pt x="289007" y="343349"/>
                    <a:pt x="289007" y="343349"/>
                    <a:pt x="289007" y="343383"/>
                  </a:cubicBezTo>
                  <a:cubicBezTo>
                    <a:pt x="285510" y="341120"/>
                    <a:pt x="281978" y="338960"/>
                    <a:pt x="278515" y="336628"/>
                  </a:cubicBezTo>
                  <a:cubicBezTo>
                    <a:pt x="299329" y="324832"/>
                    <a:pt x="323057" y="302886"/>
                    <a:pt x="328235" y="280289"/>
                  </a:cubicBezTo>
                  <a:cubicBezTo>
                    <a:pt x="328475" y="279295"/>
                    <a:pt x="327206" y="278849"/>
                    <a:pt x="326623" y="279638"/>
                  </a:cubicBezTo>
                  <a:cubicBezTo>
                    <a:pt x="318565" y="290199"/>
                    <a:pt x="313113" y="301858"/>
                    <a:pt x="304026" y="311973"/>
                  </a:cubicBezTo>
                  <a:cubicBezTo>
                    <a:pt x="295865" y="321060"/>
                    <a:pt x="286024" y="328192"/>
                    <a:pt x="275737" y="334811"/>
                  </a:cubicBezTo>
                  <a:cubicBezTo>
                    <a:pt x="254649" y="320580"/>
                    <a:pt x="234349" y="305252"/>
                    <a:pt x="215455" y="287936"/>
                  </a:cubicBezTo>
                  <a:cubicBezTo>
                    <a:pt x="174273" y="250183"/>
                    <a:pt x="143206" y="203034"/>
                    <a:pt x="111008" y="158217"/>
                  </a:cubicBezTo>
                  <a:cubicBezTo>
                    <a:pt x="77232" y="111205"/>
                    <a:pt x="43697" y="64022"/>
                    <a:pt x="9235" y="17491"/>
                  </a:cubicBezTo>
                  <a:cubicBezTo>
                    <a:pt x="12527" y="14953"/>
                    <a:pt x="15716" y="12347"/>
                    <a:pt x="18974" y="9776"/>
                  </a:cubicBezTo>
                  <a:cubicBezTo>
                    <a:pt x="19111" y="9913"/>
                    <a:pt x="19179" y="10050"/>
                    <a:pt x="19351" y="10153"/>
                  </a:cubicBezTo>
                  <a:cubicBezTo>
                    <a:pt x="192481" y="127493"/>
                    <a:pt x="342808" y="272403"/>
                    <a:pt x="462378" y="441349"/>
                  </a:cubicBezTo>
                  <a:cubicBezTo>
                    <a:pt x="464538" y="444401"/>
                    <a:pt x="469681" y="441521"/>
                    <a:pt x="467521" y="438435"/>
                  </a:cubicBezTo>
                  <a:cubicBezTo>
                    <a:pt x="349015" y="269488"/>
                    <a:pt x="197830" y="121115"/>
                    <a:pt x="23157" y="6415"/>
                  </a:cubicBezTo>
                  <a:cubicBezTo>
                    <a:pt x="24528" y="5318"/>
                    <a:pt x="25934" y="4289"/>
                    <a:pt x="27272" y="3158"/>
                  </a:cubicBezTo>
                  <a:cubicBezTo>
                    <a:pt x="28849" y="1820"/>
                    <a:pt x="26689" y="-923"/>
                    <a:pt x="25009" y="312"/>
                  </a:cubicBezTo>
                  <a:cubicBezTo>
                    <a:pt x="18768" y="4975"/>
                    <a:pt x="12733" y="9913"/>
                    <a:pt x="6698" y="14850"/>
                  </a:cubicBezTo>
                  <a:cubicBezTo>
                    <a:pt x="5258" y="14508"/>
                    <a:pt x="3680" y="15605"/>
                    <a:pt x="4023" y="17045"/>
                  </a:cubicBezTo>
                  <a:cubicBezTo>
                    <a:pt x="2892" y="17971"/>
                    <a:pt x="1760" y="18897"/>
                    <a:pt x="594" y="19823"/>
                  </a:cubicBezTo>
                  <a:cubicBezTo>
                    <a:pt x="-1155" y="21228"/>
                    <a:pt x="1348" y="23560"/>
                    <a:pt x="3063" y="22223"/>
                  </a:cubicBezTo>
                  <a:cubicBezTo>
                    <a:pt x="4023" y="21468"/>
                    <a:pt x="4983" y="20748"/>
                    <a:pt x="5909" y="20028"/>
                  </a:cubicBezTo>
                  <a:cubicBezTo>
                    <a:pt x="38827" y="67314"/>
                    <a:pt x="72706" y="114017"/>
                    <a:pt x="106310" y="160823"/>
                  </a:cubicBezTo>
                  <a:cubicBezTo>
                    <a:pt x="137788" y="204646"/>
                    <a:pt x="168444" y="249325"/>
                    <a:pt x="207191" y="287559"/>
                  </a:cubicBezTo>
                  <a:cubicBezTo>
                    <a:pt x="280126" y="359499"/>
                    <a:pt x="380116" y="398933"/>
                    <a:pt x="464606" y="455923"/>
                  </a:cubicBezTo>
                  <a:cubicBezTo>
                    <a:pt x="467212" y="457740"/>
                    <a:pt x="469613" y="453591"/>
                    <a:pt x="467075" y="451774"/>
                  </a:cubicBezTo>
                  <a:close/>
                </a:path>
              </a:pathLst>
            </a:custGeom>
            <a:solidFill>
              <a:srgbClr val="1A1A1A"/>
            </a:solidFill>
            <a:ln w="3429" cap="flat">
              <a:noFill/>
              <a:prstDash val="solid"/>
              <a:miter/>
            </a:ln>
          </p:spPr>
          <p:txBody>
            <a:bodyPr rtlCol="0" anchor="ctr"/>
            <a:lstStyle/>
            <a:p>
              <a:endParaRPr lang="zh-CN" altLang="en-US"/>
            </a:p>
          </p:txBody>
        </p:sp>
        <p:sp>
          <p:nvSpPr>
            <p:cNvPr id="314" name="任意多边形: 形状 313">
              <a:extLst>
                <a:ext uri="{FF2B5EF4-FFF2-40B4-BE49-F238E27FC236}">
                  <a16:creationId xmlns:a16="http://schemas.microsoft.com/office/drawing/2014/main" id="{1E04961F-9A46-2E00-66E8-2E8BF3CD1FFD}"/>
                </a:ext>
              </a:extLst>
            </p:cNvPr>
            <p:cNvSpPr/>
            <p:nvPr/>
          </p:nvSpPr>
          <p:spPr>
            <a:xfrm>
              <a:off x="3784053" y="1498968"/>
              <a:ext cx="60217" cy="110599"/>
            </a:xfrm>
            <a:custGeom>
              <a:avLst/>
              <a:gdLst>
                <a:gd name="connsiteX0" fmla="*/ 60170 w 60217"/>
                <a:gd name="connsiteY0" fmla="*/ 1935 h 110599"/>
                <a:gd name="connsiteX1" fmla="*/ 57598 w 60217"/>
                <a:gd name="connsiteY1" fmla="*/ 494 h 110599"/>
                <a:gd name="connsiteX2" fmla="*/ 29480 w 60217"/>
                <a:gd name="connsiteY2" fmla="*/ 50283 h 110599"/>
                <a:gd name="connsiteX3" fmla="*/ 196 w 60217"/>
                <a:gd name="connsiteY3" fmla="*/ 107136 h 110599"/>
                <a:gd name="connsiteX4" fmla="*/ 3797 w 60217"/>
                <a:gd name="connsiteY4" fmla="*/ 109811 h 110599"/>
                <a:gd name="connsiteX5" fmla="*/ 8015 w 60217"/>
                <a:gd name="connsiteY5" fmla="*/ 104736 h 110599"/>
                <a:gd name="connsiteX6" fmla="*/ 7569 w 60217"/>
                <a:gd name="connsiteY6" fmla="*/ 103536 h 110599"/>
                <a:gd name="connsiteX7" fmla="*/ 34727 w 60217"/>
                <a:gd name="connsiteY7" fmla="*/ 53232 h 110599"/>
                <a:gd name="connsiteX8" fmla="*/ 60170 w 60217"/>
                <a:gd name="connsiteY8" fmla="*/ 1935 h 11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17" h="110599">
                  <a:moveTo>
                    <a:pt x="60170" y="1935"/>
                  </a:moveTo>
                  <a:cubicBezTo>
                    <a:pt x="60547" y="563"/>
                    <a:pt x="58592" y="-740"/>
                    <a:pt x="57598" y="494"/>
                  </a:cubicBezTo>
                  <a:cubicBezTo>
                    <a:pt x="45494" y="14896"/>
                    <a:pt x="38156" y="33756"/>
                    <a:pt x="29480" y="50283"/>
                  </a:cubicBezTo>
                  <a:cubicBezTo>
                    <a:pt x="19570" y="69109"/>
                    <a:pt x="8906" y="87762"/>
                    <a:pt x="196" y="107136"/>
                  </a:cubicBezTo>
                  <a:cubicBezTo>
                    <a:pt x="-764" y="109228"/>
                    <a:pt x="2014" y="111971"/>
                    <a:pt x="3797" y="109811"/>
                  </a:cubicBezTo>
                  <a:cubicBezTo>
                    <a:pt x="5203" y="108131"/>
                    <a:pt x="6609" y="106416"/>
                    <a:pt x="8015" y="104736"/>
                  </a:cubicBezTo>
                  <a:cubicBezTo>
                    <a:pt x="8426" y="104222"/>
                    <a:pt x="8117" y="103604"/>
                    <a:pt x="7569" y="103536"/>
                  </a:cubicBezTo>
                  <a:cubicBezTo>
                    <a:pt x="17239" y="87111"/>
                    <a:pt x="25777" y="70000"/>
                    <a:pt x="34727" y="53232"/>
                  </a:cubicBezTo>
                  <a:cubicBezTo>
                    <a:pt x="43505" y="36739"/>
                    <a:pt x="55163" y="19868"/>
                    <a:pt x="60170" y="1935"/>
                  </a:cubicBezTo>
                  <a:close/>
                </a:path>
              </a:pathLst>
            </a:custGeom>
            <a:solidFill>
              <a:srgbClr val="1A1A1A"/>
            </a:solidFill>
            <a:ln w="3429" cap="flat">
              <a:noFill/>
              <a:prstDash val="solid"/>
              <a:miter/>
            </a:ln>
          </p:spPr>
          <p:txBody>
            <a:bodyPr rtlCol="0" anchor="ctr"/>
            <a:lstStyle/>
            <a:p>
              <a:endParaRPr lang="zh-CN" altLang="en-US"/>
            </a:p>
          </p:txBody>
        </p:sp>
        <p:sp>
          <p:nvSpPr>
            <p:cNvPr id="315" name="任意多边形: 形状 314">
              <a:extLst>
                <a:ext uri="{FF2B5EF4-FFF2-40B4-BE49-F238E27FC236}">
                  <a16:creationId xmlns:a16="http://schemas.microsoft.com/office/drawing/2014/main" id="{9F768DB6-7811-C44F-E8B6-41BDF4742571}"/>
                </a:ext>
              </a:extLst>
            </p:cNvPr>
            <p:cNvSpPr/>
            <p:nvPr/>
          </p:nvSpPr>
          <p:spPr>
            <a:xfrm>
              <a:off x="3823612" y="1497553"/>
              <a:ext cx="53053" cy="106119"/>
            </a:xfrm>
            <a:custGeom>
              <a:avLst/>
              <a:gdLst>
                <a:gd name="connsiteX0" fmla="*/ 52569 w 53053"/>
                <a:gd name="connsiteY0" fmla="*/ 2081 h 106119"/>
                <a:gd name="connsiteX1" fmla="*/ 48591 w 53053"/>
                <a:gd name="connsiteY1" fmla="*/ 1052 h 106119"/>
                <a:gd name="connsiteX2" fmla="*/ 71 w 53053"/>
                <a:gd name="connsiteY2" fmla="*/ 104882 h 106119"/>
                <a:gd name="connsiteX3" fmla="*/ 1957 w 53053"/>
                <a:gd name="connsiteY3" fmla="*/ 105637 h 106119"/>
                <a:gd name="connsiteX4" fmla="*/ 26165 w 53053"/>
                <a:gd name="connsiteY4" fmla="*/ 57699 h 106119"/>
                <a:gd name="connsiteX5" fmla="*/ 37824 w 53053"/>
                <a:gd name="connsiteY5" fmla="*/ 33456 h 106119"/>
                <a:gd name="connsiteX6" fmla="*/ 50957 w 53053"/>
                <a:gd name="connsiteY6" fmla="*/ 7670 h 106119"/>
                <a:gd name="connsiteX7" fmla="*/ 53049 w 53053"/>
                <a:gd name="connsiteY7" fmla="*/ 7122 h 106119"/>
                <a:gd name="connsiteX8" fmla="*/ 52569 w 53053"/>
                <a:gd name="connsiteY8" fmla="*/ 2081 h 10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3" h="106119">
                  <a:moveTo>
                    <a:pt x="52569" y="2081"/>
                  </a:moveTo>
                  <a:cubicBezTo>
                    <a:pt x="52397" y="229"/>
                    <a:pt x="49620" y="-971"/>
                    <a:pt x="48591" y="1052"/>
                  </a:cubicBezTo>
                  <a:cubicBezTo>
                    <a:pt x="31480" y="35136"/>
                    <a:pt x="14644" y="69735"/>
                    <a:pt x="71" y="104882"/>
                  </a:cubicBezTo>
                  <a:cubicBezTo>
                    <a:pt x="-375" y="105945"/>
                    <a:pt x="1408" y="106631"/>
                    <a:pt x="1957" y="105637"/>
                  </a:cubicBezTo>
                  <a:cubicBezTo>
                    <a:pt x="10564" y="89898"/>
                    <a:pt x="18313" y="73781"/>
                    <a:pt x="26165" y="57699"/>
                  </a:cubicBezTo>
                  <a:cubicBezTo>
                    <a:pt x="30109" y="49641"/>
                    <a:pt x="33915" y="41549"/>
                    <a:pt x="37824" y="33456"/>
                  </a:cubicBezTo>
                  <a:cubicBezTo>
                    <a:pt x="39299" y="30404"/>
                    <a:pt x="51849" y="9419"/>
                    <a:pt x="50957" y="7670"/>
                  </a:cubicBezTo>
                  <a:cubicBezTo>
                    <a:pt x="51437" y="8596"/>
                    <a:pt x="53152" y="8185"/>
                    <a:pt x="53049" y="7122"/>
                  </a:cubicBezTo>
                  <a:cubicBezTo>
                    <a:pt x="52877" y="5441"/>
                    <a:pt x="52740" y="3761"/>
                    <a:pt x="52569" y="2081"/>
                  </a:cubicBezTo>
                  <a:close/>
                </a:path>
              </a:pathLst>
            </a:custGeom>
            <a:solidFill>
              <a:srgbClr val="1A1A1A"/>
            </a:solidFill>
            <a:ln w="3429" cap="flat">
              <a:noFill/>
              <a:prstDash val="solid"/>
              <a:miter/>
            </a:ln>
          </p:spPr>
          <p:txBody>
            <a:bodyPr rtlCol="0" anchor="ctr"/>
            <a:lstStyle/>
            <a:p>
              <a:endParaRPr lang="zh-CN" altLang="en-US"/>
            </a:p>
          </p:txBody>
        </p:sp>
        <p:sp>
          <p:nvSpPr>
            <p:cNvPr id="316" name="任意多边形: 形状 315">
              <a:extLst>
                <a:ext uri="{FF2B5EF4-FFF2-40B4-BE49-F238E27FC236}">
                  <a16:creationId xmlns:a16="http://schemas.microsoft.com/office/drawing/2014/main" id="{9022DB84-C4AE-7DAB-BE1F-40F0A478BFB7}"/>
                </a:ext>
              </a:extLst>
            </p:cNvPr>
            <p:cNvSpPr/>
            <p:nvPr/>
          </p:nvSpPr>
          <p:spPr>
            <a:xfrm>
              <a:off x="3860781" y="1502861"/>
              <a:ext cx="50157" cy="106052"/>
            </a:xfrm>
            <a:custGeom>
              <a:avLst/>
              <a:gdLst>
                <a:gd name="connsiteX0" fmla="*/ 47495 w 50157"/>
                <a:gd name="connsiteY0" fmla="*/ 408 h 106052"/>
                <a:gd name="connsiteX1" fmla="*/ 18452 w 50157"/>
                <a:gd name="connsiteY1" fmla="*/ 49923 h 106052"/>
                <a:gd name="connsiteX2" fmla="*/ 38 w 50157"/>
                <a:gd name="connsiteY2" fmla="*/ 104341 h 106052"/>
                <a:gd name="connsiteX3" fmla="*/ 2816 w 50157"/>
                <a:gd name="connsiteY3" fmla="*/ 105061 h 106052"/>
                <a:gd name="connsiteX4" fmla="*/ 26236 w 50157"/>
                <a:gd name="connsiteY4" fmla="*/ 47043 h 106052"/>
                <a:gd name="connsiteX5" fmla="*/ 50101 w 50157"/>
                <a:gd name="connsiteY5" fmla="*/ 1814 h 106052"/>
                <a:gd name="connsiteX6" fmla="*/ 47495 w 50157"/>
                <a:gd name="connsiteY6" fmla="*/ 408 h 106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57" h="106052">
                  <a:moveTo>
                    <a:pt x="47495" y="408"/>
                  </a:moveTo>
                  <a:cubicBezTo>
                    <a:pt x="33848" y="13061"/>
                    <a:pt x="25996" y="33395"/>
                    <a:pt x="18452" y="49923"/>
                  </a:cubicBezTo>
                  <a:cubicBezTo>
                    <a:pt x="10496" y="67376"/>
                    <a:pt x="4119" y="85687"/>
                    <a:pt x="38" y="104341"/>
                  </a:cubicBezTo>
                  <a:cubicBezTo>
                    <a:pt x="-339" y="106090"/>
                    <a:pt x="2198" y="106776"/>
                    <a:pt x="2816" y="105061"/>
                  </a:cubicBezTo>
                  <a:cubicBezTo>
                    <a:pt x="9948" y="85379"/>
                    <a:pt x="17149" y="65971"/>
                    <a:pt x="26236" y="47043"/>
                  </a:cubicBezTo>
                  <a:cubicBezTo>
                    <a:pt x="33505" y="31852"/>
                    <a:pt x="44821" y="17656"/>
                    <a:pt x="50101" y="1814"/>
                  </a:cubicBezTo>
                  <a:cubicBezTo>
                    <a:pt x="50513" y="374"/>
                    <a:pt x="48558" y="-586"/>
                    <a:pt x="47495" y="408"/>
                  </a:cubicBezTo>
                  <a:close/>
                </a:path>
              </a:pathLst>
            </a:custGeom>
            <a:solidFill>
              <a:srgbClr val="1A1A1A"/>
            </a:solidFill>
            <a:ln w="3429" cap="flat">
              <a:noFill/>
              <a:prstDash val="solid"/>
              <a:miter/>
            </a:ln>
          </p:spPr>
          <p:txBody>
            <a:bodyPr rtlCol="0" anchor="ctr"/>
            <a:lstStyle/>
            <a:p>
              <a:endParaRPr lang="zh-CN" altLang="en-US"/>
            </a:p>
          </p:txBody>
        </p:sp>
        <p:sp>
          <p:nvSpPr>
            <p:cNvPr id="317" name="任意多边形: 形状 316">
              <a:extLst>
                <a:ext uri="{FF2B5EF4-FFF2-40B4-BE49-F238E27FC236}">
                  <a16:creationId xmlns:a16="http://schemas.microsoft.com/office/drawing/2014/main" id="{7D68D901-93E2-B133-76DE-FBE60DA5C61D}"/>
                </a:ext>
              </a:extLst>
            </p:cNvPr>
            <p:cNvSpPr/>
            <p:nvPr/>
          </p:nvSpPr>
          <p:spPr>
            <a:xfrm>
              <a:off x="3890316" y="1510676"/>
              <a:ext cx="58471" cy="120663"/>
            </a:xfrm>
            <a:custGeom>
              <a:avLst/>
              <a:gdLst>
                <a:gd name="connsiteX0" fmla="*/ 58183 w 58471"/>
                <a:gd name="connsiteY0" fmla="*/ 3120 h 120663"/>
                <a:gd name="connsiteX1" fmla="*/ 57291 w 58471"/>
                <a:gd name="connsiteY1" fmla="*/ 1440 h 120663"/>
                <a:gd name="connsiteX2" fmla="*/ 52011 w 58471"/>
                <a:gd name="connsiteY2" fmla="*/ 1440 h 120663"/>
                <a:gd name="connsiteX3" fmla="*/ 96 w 58471"/>
                <a:gd name="connsiteY3" fmla="*/ 118301 h 120663"/>
                <a:gd name="connsiteX4" fmla="*/ 3662 w 58471"/>
                <a:gd name="connsiteY4" fmla="*/ 119741 h 120663"/>
                <a:gd name="connsiteX5" fmla="*/ 30957 w 58471"/>
                <a:gd name="connsiteY5" fmla="*/ 62374 h 120663"/>
                <a:gd name="connsiteX6" fmla="*/ 45736 w 58471"/>
                <a:gd name="connsiteY6" fmla="*/ 30244 h 120663"/>
                <a:gd name="connsiteX7" fmla="*/ 54548 w 58471"/>
                <a:gd name="connsiteY7" fmla="*/ 6481 h 120663"/>
                <a:gd name="connsiteX8" fmla="*/ 57120 w 58471"/>
                <a:gd name="connsiteY8" fmla="*/ 6789 h 120663"/>
                <a:gd name="connsiteX9" fmla="*/ 58217 w 58471"/>
                <a:gd name="connsiteY9" fmla="*/ 5144 h 120663"/>
                <a:gd name="connsiteX10" fmla="*/ 58183 w 58471"/>
                <a:gd name="connsiteY10" fmla="*/ 3120 h 1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471" h="120663">
                  <a:moveTo>
                    <a:pt x="58183" y="3120"/>
                  </a:moveTo>
                  <a:cubicBezTo>
                    <a:pt x="57874" y="2572"/>
                    <a:pt x="57566" y="1989"/>
                    <a:pt x="57291" y="1440"/>
                  </a:cubicBezTo>
                  <a:cubicBezTo>
                    <a:pt x="56263" y="-480"/>
                    <a:pt x="53039" y="-480"/>
                    <a:pt x="52011" y="1440"/>
                  </a:cubicBezTo>
                  <a:cubicBezTo>
                    <a:pt x="32191" y="38233"/>
                    <a:pt x="13434" y="78833"/>
                    <a:pt x="96" y="118301"/>
                  </a:cubicBezTo>
                  <a:cubicBezTo>
                    <a:pt x="-590" y="120358"/>
                    <a:pt x="2599" y="121627"/>
                    <a:pt x="3662" y="119741"/>
                  </a:cubicBezTo>
                  <a:cubicBezTo>
                    <a:pt x="14017" y="101293"/>
                    <a:pt x="22213" y="81576"/>
                    <a:pt x="30957" y="62374"/>
                  </a:cubicBezTo>
                  <a:cubicBezTo>
                    <a:pt x="35860" y="51641"/>
                    <a:pt x="40798" y="40942"/>
                    <a:pt x="45736" y="30244"/>
                  </a:cubicBezTo>
                  <a:cubicBezTo>
                    <a:pt x="49062" y="23043"/>
                    <a:pt x="55680" y="14539"/>
                    <a:pt x="54548" y="6481"/>
                  </a:cubicBezTo>
                  <a:cubicBezTo>
                    <a:pt x="54720" y="7750"/>
                    <a:pt x="56537" y="7681"/>
                    <a:pt x="57120" y="6789"/>
                  </a:cubicBezTo>
                  <a:cubicBezTo>
                    <a:pt x="57497" y="6241"/>
                    <a:pt x="57840" y="5692"/>
                    <a:pt x="58217" y="5144"/>
                  </a:cubicBezTo>
                  <a:cubicBezTo>
                    <a:pt x="58594" y="4561"/>
                    <a:pt x="58526" y="3738"/>
                    <a:pt x="58183" y="3120"/>
                  </a:cubicBezTo>
                  <a:close/>
                </a:path>
              </a:pathLst>
            </a:custGeom>
            <a:solidFill>
              <a:srgbClr val="1A1A1A"/>
            </a:solidFill>
            <a:ln w="3429" cap="flat">
              <a:noFill/>
              <a:prstDash val="solid"/>
              <a:miter/>
            </a:ln>
          </p:spPr>
          <p:txBody>
            <a:bodyPr rtlCol="0" anchor="ctr"/>
            <a:lstStyle/>
            <a:p>
              <a:endParaRPr lang="zh-CN" altLang="en-US"/>
            </a:p>
          </p:txBody>
        </p:sp>
        <p:sp>
          <p:nvSpPr>
            <p:cNvPr id="318" name="任意多边形: 形状 317">
              <a:extLst>
                <a:ext uri="{FF2B5EF4-FFF2-40B4-BE49-F238E27FC236}">
                  <a16:creationId xmlns:a16="http://schemas.microsoft.com/office/drawing/2014/main" id="{2753D6B3-9160-D306-0FAE-9D62C3D19F31}"/>
                </a:ext>
              </a:extLst>
            </p:cNvPr>
            <p:cNvSpPr/>
            <p:nvPr/>
          </p:nvSpPr>
          <p:spPr>
            <a:xfrm>
              <a:off x="3948226" y="1547706"/>
              <a:ext cx="40107" cy="97279"/>
            </a:xfrm>
            <a:custGeom>
              <a:avLst/>
              <a:gdLst>
                <a:gd name="connsiteX0" fmla="*/ 33568 w 40107"/>
                <a:gd name="connsiteY0" fmla="*/ 2231 h 97279"/>
                <a:gd name="connsiteX1" fmla="*/ 101 w 40107"/>
                <a:gd name="connsiteY1" fmla="*/ 94917 h 97279"/>
                <a:gd name="connsiteX2" fmla="*/ 3633 w 40107"/>
                <a:gd name="connsiteY2" fmla="*/ 96357 h 97279"/>
                <a:gd name="connsiteX3" fmla="*/ 6685 w 40107"/>
                <a:gd name="connsiteY3" fmla="*/ 90905 h 97279"/>
                <a:gd name="connsiteX4" fmla="*/ 8262 w 40107"/>
                <a:gd name="connsiteY4" fmla="*/ 88779 h 97279"/>
                <a:gd name="connsiteX5" fmla="*/ 8297 w 40107"/>
                <a:gd name="connsiteY5" fmla="*/ 88025 h 97279"/>
                <a:gd name="connsiteX6" fmla="*/ 39912 w 40107"/>
                <a:gd name="connsiteY6" fmla="*/ 3946 h 97279"/>
                <a:gd name="connsiteX7" fmla="*/ 33568 w 40107"/>
                <a:gd name="connsiteY7" fmla="*/ 2231 h 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07" h="97279">
                  <a:moveTo>
                    <a:pt x="33568" y="2231"/>
                  </a:moveTo>
                  <a:cubicBezTo>
                    <a:pt x="24413" y="34018"/>
                    <a:pt x="11486" y="63919"/>
                    <a:pt x="101" y="94917"/>
                  </a:cubicBezTo>
                  <a:cubicBezTo>
                    <a:pt x="-619" y="96906"/>
                    <a:pt x="2707" y="98278"/>
                    <a:pt x="3633" y="96357"/>
                  </a:cubicBezTo>
                  <a:cubicBezTo>
                    <a:pt x="4696" y="94574"/>
                    <a:pt x="5656" y="92723"/>
                    <a:pt x="6685" y="90905"/>
                  </a:cubicBezTo>
                  <a:cubicBezTo>
                    <a:pt x="7199" y="90185"/>
                    <a:pt x="7679" y="89465"/>
                    <a:pt x="8262" y="88779"/>
                  </a:cubicBezTo>
                  <a:cubicBezTo>
                    <a:pt x="8468" y="88505"/>
                    <a:pt x="8399" y="88265"/>
                    <a:pt x="8297" y="88025"/>
                  </a:cubicBezTo>
                  <a:cubicBezTo>
                    <a:pt x="22493" y="61759"/>
                    <a:pt x="32060" y="32304"/>
                    <a:pt x="39912" y="3946"/>
                  </a:cubicBezTo>
                  <a:cubicBezTo>
                    <a:pt x="41318" y="71"/>
                    <a:pt x="34734" y="-1746"/>
                    <a:pt x="33568" y="2231"/>
                  </a:cubicBezTo>
                  <a:close/>
                </a:path>
              </a:pathLst>
            </a:custGeom>
            <a:solidFill>
              <a:srgbClr val="1A1A1A"/>
            </a:solidFill>
            <a:ln w="3429" cap="flat">
              <a:noFill/>
              <a:prstDash val="solid"/>
              <a:miter/>
            </a:ln>
          </p:spPr>
          <p:txBody>
            <a:bodyPr rtlCol="0" anchor="ctr"/>
            <a:lstStyle/>
            <a:p>
              <a:endParaRPr lang="zh-CN" altLang="en-US"/>
            </a:p>
          </p:txBody>
        </p:sp>
        <p:sp>
          <p:nvSpPr>
            <p:cNvPr id="319" name="任意多边形: 形状 318">
              <a:extLst>
                <a:ext uri="{FF2B5EF4-FFF2-40B4-BE49-F238E27FC236}">
                  <a16:creationId xmlns:a16="http://schemas.microsoft.com/office/drawing/2014/main" id="{948C0FEC-DCF2-859A-A89D-1A1A4BF09FEF}"/>
                </a:ext>
              </a:extLst>
            </p:cNvPr>
            <p:cNvSpPr/>
            <p:nvPr/>
          </p:nvSpPr>
          <p:spPr>
            <a:xfrm>
              <a:off x="3975960" y="1570440"/>
              <a:ext cx="45683" cy="97905"/>
            </a:xfrm>
            <a:custGeom>
              <a:avLst/>
              <a:gdLst>
                <a:gd name="connsiteX0" fmla="*/ 38376 w 45683"/>
                <a:gd name="connsiteY0" fmla="*/ 2437 h 97905"/>
                <a:gd name="connsiteX1" fmla="*/ 2783 w 45683"/>
                <a:gd name="connsiteY1" fmla="*/ 88917 h 97905"/>
                <a:gd name="connsiteX2" fmla="*/ 1068 w 45683"/>
                <a:gd name="connsiteY2" fmla="*/ 89911 h 97905"/>
                <a:gd name="connsiteX3" fmla="*/ 39 w 45683"/>
                <a:gd name="connsiteY3" fmla="*/ 95398 h 97905"/>
                <a:gd name="connsiteX4" fmla="*/ 3777 w 45683"/>
                <a:gd name="connsiteY4" fmla="*/ 96941 h 97905"/>
                <a:gd name="connsiteX5" fmla="*/ 45439 w 45683"/>
                <a:gd name="connsiteY5" fmla="*/ 4323 h 97905"/>
                <a:gd name="connsiteX6" fmla="*/ 38376 w 45683"/>
                <a:gd name="connsiteY6" fmla="*/ 2437 h 9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83" h="97905">
                  <a:moveTo>
                    <a:pt x="38376" y="2437"/>
                  </a:moveTo>
                  <a:cubicBezTo>
                    <a:pt x="27986" y="31893"/>
                    <a:pt x="14853" y="60113"/>
                    <a:pt x="2783" y="88917"/>
                  </a:cubicBezTo>
                  <a:cubicBezTo>
                    <a:pt x="2063" y="88780"/>
                    <a:pt x="1240" y="89020"/>
                    <a:pt x="1068" y="89911"/>
                  </a:cubicBezTo>
                  <a:cubicBezTo>
                    <a:pt x="725" y="91729"/>
                    <a:pt x="382" y="93580"/>
                    <a:pt x="39" y="95398"/>
                  </a:cubicBezTo>
                  <a:cubicBezTo>
                    <a:pt x="-372" y="97558"/>
                    <a:pt x="2543" y="98930"/>
                    <a:pt x="3777" y="96941"/>
                  </a:cubicBezTo>
                  <a:cubicBezTo>
                    <a:pt x="21608" y="68206"/>
                    <a:pt x="34158" y="35905"/>
                    <a:pt x="45439" y="4323"/>
                  </a:cubicBezTo>
                  <a:cubicBezTo>
                    <a:pt x="47085" y="37"/>
                    <a:pt x="39919" y="-1883"/>
                    <a:pt x="38376" y="2437"/>
                  </a:cubicBezTo>
                  <a:close/>
                </a:path>
              </a:pathLst>
            </a:custGeom>
            <a:solidFill>
              <a:srgbClr val="1A1A1A"/>
            </a:solidFill>
            <a:ln w="3429" cap="flat">
              <a:noFill/>
              <a:prstDash val="solid"/>
              <a:miter/>
            </a:ln>
          </p:spPr>
          <p:txBody>
            <a:bodyPr rtlCol="0" anchor="ctr"/>
            <a:lstStyle/>
            <a:p>
              <a:endParaRPr lang="zh-CN" altLang="en-US"/>
            </a:p>
          </p:txBody>
        </p:sp>
      </p:grpSp>
      <p:grpSp>
        <p:nvGrpSpPr>
          <p:cNvPr id="358" name="组合 357">
            <a:extLst>
              <a:ext uri="{FF2B5EF4-FFF2-40B4-BE49-F238E27FC236}">
                <a16:creationId xmlns:a16="http://schemas.microsoft.com/office/drawing/2014/main" id="{5895A42A-AF03-9B73-CC2C-6DFBCCA6B91D}"/>
              </a:ext>
            </a:extLst>
          </p:cNvPr>
          <p:cNvGrpSpPr/>
          <p:nvPr/>
        </p:nvGrpSpPr>
        <p:grpSpPr>
          <a:xfrm>
            <a:off x="53006" y="2922829"/>
            <a:ext cx="1247420" cy="1227046"/>
            <a:chOff x="5998629" y="3173697"/>
            <a:chExt cx="631481" cy="621167"/>
          </a:xfrm>
        </p:grpSpPr>
        <p:sp>
          <p:nvSpPr>
            <p:cNvPr id="359" name="任意多边形: 形状 358">
              <a:extLst>
                <a:ext uri="{FF2B5EF4-FFF2-40B4-BE49-F238E27FC236}">
                  <a16:creationId xmlns:a16="http://schemas.microsoft.com/office/drawing/2014/main" id="{D338FDFC-C50C-21AE-E373-BD1386C51CD2}"/>
                </a:ext>
              </a:extLst>
            </p:cNvPr>
            <p:cNvSpPr/>
            <p:nvPr/>
          </p:nvSpPr>
          <p:spPr>
            <a:xfrm>
              <a:off x="5998629" y="3173697"/>
              <a:ext cx="631481" cy="613051"/>
            </a:xfrm>
            <a:custGeom>
              <a:avLst/>
              <a:gdLst>
                <a:gd name="connsiteX0" fmla="*/ 631142 w 631481"/>
                <a:gd name="connsiteY0" fmla="*/ 110149 h 613051"/>
                <a:gd name="connsiteX1" fmla="*/ 621884 w 631481"/>
                <a:gd name="connsiteY1" fmla="*/ 95712 h 613051"/>
                <a:gd name="connsiteX2" fmla="*/ 621781 w 631481"/>
                <a:gd name="connsiteY2" fmla="*/ 95644 h 613051"/>
                <a:gd name="connsiteX3" fmla="*/ 622329 w 631481"/>
                <a:gd name="connsiteY3" fmla="*/ 90843 h 613051"/>
                <a:gd name="connsiteX4" fmla="*/ 619278 w 631481"/>
                <a:gd name="connsiteY4" fmla="*/ 90432 h 613051"/>
                <a:gd name="connsiteX5" fmla="*/ 618009 w 631481"/>
                <a:gd name="connsiteY5" fmla="*/ 95404 h 613051"/>
                <a:gd name="connsiteX6" fmla="*/ 608373 w 631481"/>
                <a:gd name="connsiteY6" fmla="*/ 83025 h 613051"/>
                <a:gd name="connsiteX7" fmla="*/ 599801 w 631481"/>
                <a:gd name="connsiteY7" fmla="*/ 72395 h 613051"/>
                <a:gd name="connsiteX8" fmla="*/ 599835 w 631481"/>
                <a:gd name="connsiteY8" fmla="*/ 72395 h 613051"/>
                <a:gd name="connsiteX9" fmla="*/ 601378 w 631481"/>
                <a:gd name="connsiteY9" fmla="*/ 68109 h 613051"/>
                <a:gd name="connsiteX10" fmla="*/ 595823 w 631481"/>
                <a:gd name="connsiteY10" fmla="*/ 67492 h 613051"/>
                <a:gd name="connsiteX11" fmla="*/ 595823 w 631481"/>
                <a:gd name="connsiteY11" fmla="*/ 67492 h 613051"/>
                <a:gd name="connsiteX12" fmla="*/ 590234 w 631481"/>
                <a:gd name="connsiteY12" fmla="*/ 66326 h 613051"/>
                <a:gd name="connsiteX13" fmla="*/ 515551 w 631481"/>
                <a:gd name="connsiteY13" fmla="*/ 50964 h 613051"/>
                <a:gd name="connsiteX14" fmla="*/ 422624 w 631481"/>
                <a:gd name="connsiteY14" fmla="*/ 32413 h 613051"/>
                <a:gd name="connsiteX15" fmla="*/ 245620 w 631481"/>
                <a:gd name="connsiteY15" fmla="*/ 489 h 613051"/>
                <a:gd name="connsiteX16" fmla="*/ 243048 w 631481"/>
                <a:gd name="connsiteY16" fmla="*/ 215 h 613051"/>
                <a:gd name="connsiteX17" fmla="*/ 242808 w 631481"/>
                <a:gd name="connsiteY17" fmla="*/ 181 h 613051"/>
                <a:gd name="connsiteX18" fmla="*/ 241231 w 631481"/>
                <a:gd name="connsiteY18" fmla="*/ 4432 h 613051"/>
                <a:gd name="connsiteX19" fmla="*/ 217125 w 631481"/>
                <a:gd name="connsiteY19" fmla="*/ 107543 h 613051"/>
                <a:gd name="connsiteX20" fmla="*/ 166993 w 631481"/>
                <a:gd name="connsiteY20" fmla="*/ 215865 h 613051"/>
                <a:gd name="connsiteX21" fmla="*/ 5898 w 631481"/>
                <a:gd name="connsiteY21" fmla="*/ 385806 h 613051"/>
                <a:gd name="connsiteX22" fmla="*/ 4595 w 631481"/>
                <a:gd name="connsiteY22" fmla="*/ 389543 h 613051"/>
                <a:gd name="connsiteX23" fmla="*/ 3704 w 631481"/>
                <a:gd name="connsiteY23" fmla="*/ 389269 h 613051"/>
                <a:gd name="connsiteX24" fmla="*/ 1989 w 631481"/>
                <a:gd name="connsiteY24" fmla="*/ 392081 h 613051"/>
                <a:gd name="connsiteX25" fmla="*/ 15739 w 631481"/>
                <a:gd name="connsiteY25" fmla="*/ 401785 h 613051"/>
                <a:gd name="connsiteX26" fmla="*/ 8298 w 631481"/>
                <a:gd name="connsiteY26" fmla="*/ 412518 h 613051"/>
                <a:gd name="connsiteX27" fmla="*/ 2709 w 631481"/>
                <a:gd name="connsiteY27" fmla="*/ 423902 h 613051"/>
                <a:gd name="connsiteX28" fmla="*/ 1132 w 631481"/>
                <a:gd name="connsiteY28" fmla="*/ 428051 h 613051"/>
                <a:gd name="connsiteX29" fmla="*/ 8230 w 631481"/>
                <a:gd name="connsiteY29" fmla="*/ 431377 h 613051"/>
                <a:gd name="connsiteX30" fmla="*/ 27569 w 631481"/>
                <a:gd name="connsiteY30" fmla="*/ 459598 h 613051"/>
                <a:gd name="connsiteX31" fmla="*/ 124404 w 631481"/>
                <a:gd name="connsiteY31" fmla="*/ 507021 h 613051"/>
                <a:gd name="connsiteX32" fmla="*/ 312005 w 631481"/>
                <a:gd name="connsiteY32" fmla="*/ 598027 h 613051"/>
                <a:gd name="connsiteX33" fmla="*/ 315228 w 631481"/>
                <a:gd name="connsiteY33" fmla="*/ 592678 h 613051"/>
                <a:gd name="connsiteX34" fmla="*/ 166547 w 631481"/>
                <a:gd name="connsiteY34" fmla="*/ 520326 h 613051"/>
                <a:gd name="connsiteX35" fmla="*/ 88811 w 631481"/>
                <a:gd name="connsiteY35" fmla="*/ 482812 h 613051"/>
                <a:gd name="connsiteX36" fmla="*/ 49995 w 631481"/>
                <a:gd name="connsiteY36" fmla="*/ 463987 h 613051"/>
                <a:gd name="connsiteX37" fmla="*/ 12688 w 631481"/>
                <a:gd name="connsiteY37" fmla="*/ 433469 h 613051"/>
                <a:gd name="connsiteX38" fmla="*/ 325069 w 631481"/>
                <a:gd name="connsiteY38" fmla="*/ 586985 h 613051"/>
                <a:gd name="connsiteX39" fmla="*/ 329390 w 631481"/>
                <a:gd name="connsiteY39" fmla="*/ 581019 h 613051"/>
                <a:gd name="connsiteX40" fmla="*/ 500737 w 631481"/>
                <a:gd name="connsiteY40" fmla="*/ 361906 h 613051"/>
                <a:gd name="connsiteX41" fmla="*/ 561568 w 631481"/>
                <a:gd name="connsiteY41" fmla="*/ 236096 h 613051"/>
                <a:gd name="connsiteX42" fmla="*/ 577890 w 631481"/>
                <a:gd name="connsiteY42" fmla="*/ 193130 h 613051"/>
                <a:gd name="connsiteX43" fmla="*/ 318074 w 631481"/>
                <a:gd name="connsiteY43" fmla="*/ 601147 h 613051"/>
                <a:gd name="connsiteX44" fmla="*/ 318006 w 631481"/>
                <a:gd name="connsiteY44" fmla="*/ 604165 h 613051"/>
                <a:gd name="connsiteX45" fmla="*/ 161266 w 631481"/>
                <a:gd name="connsiteY45" fmla="*/ 538602 h 613051"/>
                <a:gd name="connsiteX46" fmla="*/ 82845 w 631481"/>
                <a:gd name="connsiteY46" fmla="*/ 498826 h 613051"/>
                <a:gd name="connsiteX47" fmla="*/ 5624 w 631481"/>
                <a:gd name="connsiteY47" fmla="*/ 456889 h 613051"/>
                <a:gd name="connsiteX48" fmla="*/ 3669 w 631481"/>
                <a:gd name="connsiteY48" fmla="*/ 460147 h 613051"/>
                <a:gd name="connsiteX49" fmla="*/ 79553 w 631481"/>
                <a:gd name="connsiteY49" fmla="*/ 504346 h 613051"/>
                <a:gd name="connsiteX50" fmla="*/ 158214 w 631481"/>
                <a:gd name="connsiteY50" fmla="*/ 543711 h 613051"/>
                <a:gd name="connsiteX51" fmla="*/ 321160 w 631481"/>
                <a:gd name="connsiteY51" fmla="*/ 612806 h 613051"/>
                <a:gd name="connsiteX52" fmla="*/ 323081 w 631481"/>
                <a:gd name="connsiteY52" fmla="*/ 606050 h 613051"/>
                <a:gd name="connsiteX53" fmla="*/ 319960 w 631481"/>
                <a:gd name="connsiteY53" fmla="*/ 604885 h 613051"/>
                <a:gd name="connsiteX54" fmla="*/ 321366 w 631481"/>
                <a:gd name="connsiteY54" fmla="*/ 604336 h 613051"/>
                <a:gd name="connsiteX55" fmla="*/ 609299 w 631481"/>
                <a:gd name="connsiteY55" fmla="*/ 94204 h 613051"/>
                <a:gd name="connsiteX56" fmla="*/ 614683 w 631481"/>
                <a:gd name="connsiteY56" fmla="*/ 100341 h 613051"/>
                <a:gd name="connsiteX57" fmla="*/ 616534 w 631481"/>
                <a:gd name="connsiteY57" fmla="*/ 101233 h 613051"/>
                <a:gd name="connsiteX58" fmla="*/ 581216 w 631481"/>
                <a:gd name="connsiteY58" fmla="*/ 228586 h 613051"/>
                <a:gd name="connsiteX59" fmla="*/ 520282 w 631481"/>
                <a:gd name="connsiteY59" fmla="*/ 364066 h 613051"/>
                <a:gd name="connsiteX60" fmla="*/ 337585 w 631481"/>
                <a:gd name="connsiteY60" fmla="*/ 593740 h 613051"/>
                <a:gd name="connsiteX61" fmla="*/ 341529 w 631481"/>
                <a:gd name="connsiteY61" fmla="*/ 597547 h 613051"/>
                <a:gd name="connsiteX62" fmla="*/ 526935 w 631481"/>
                <a:gd name="connsiteY62" fmla="*/ 367838 h 613051"/>
                <a:gd name="connsiteX63" fmla="*/ 595378 w 631481"/>
                <a:gd name="connsiteY63" fmla="*/ 215213 h 613051"/>
                <a:gd name="connsiteX64" fmla="*/ 584165 w 631481"/>
                <a:gd name="connsiteY64" fmla="*/ 250703 h 613051"/>
                <a:gd name="connsiteX65" fmla="*/ 519151 w 631481"/>
                <a:gd name="connsiteY65" fmla="*/ 386423 h 613051"/>
                <a:gd name="connsiteX66" fmla="*/ 341323 w 631481"/>
                <a:gd name="connsiteY66" fmla="*/ 606702 h 613051"/>
                <a:gd name="connsiteX67" fmla="*/ 345095 w 631481"/>
                <a:gd name="connsiteY67" fmla="*/ 610337 h 613051"/>
                <a:gd name="connsiteX68" fmla="*/ 525289 w 631481"/>
                <a:gd name="connsiteY68" fmla="*/ 389886 h 613051"/>
                <a:gd name="connsiteX69" fmla="*/ 628365 w 631481"/>
                <a:gd name="connsiteY69" fmla="*/ 113955 h 613051"/>
                <a:gd name="connsiteX70" fmla="*/ 631142 w 631481"/>
                <a:gd name="connsiteY70" fmla="*/ 110149 h 613051"/>
                <a:gd name="connsiteX71" fmla="*/ 515859 w 631481"/>
                <a:gd name="connsiteY71" fmla="*/ 82236 h 613051"/>
                <a:gd name="connsiteX72" fmla="*/ 519562 w 631481"/>
                <a:gd name="connsiteY72" fmla="*/ 59468 h 613051"/>
                <a:gd name="connsiteX73" fmla="*/ 543360 w 631481"/>
                <a:gd name="connsiteY73" fmla="*/ 64817 h 613051"/>
                <a:gd name="connsiteX74" fmla="*/ 539348 w 631481"/>
                <a:gd name="connsiteY74" fmla="*/ 81173 h 613051"/>
                <a:gd name="connsiteX75" fmla="*/ 537050 w 631481"/>
                <a:gd name="connsiteY75" fmla="*/ 100033 h 613051"/>
                <a:gd name="connsiteX76" fmla="*/ 540548 w 631481"/>
                <a:gd name="connsiteY76" fmla="*/ 100925 h 613051"/>
                <a:gd name="connsiteX77" fmla="*/ 546000 w 631481"/>
                <a:gd name="connsiteY77" fmla="*/ 82957 h 613051"/>
                <a:gd name="connsiteX78" fmla="*/ 548915 w 631481"/>
                <a:gd name="connsiteY78" fmla="*/ 66051 h 613051"/>
                <a:gd name="connsiteX79" fmla="*/ 576895 w 631481"/>
                <a:gd name="connsiteY79" fmla="*/ 71812 h 613051"/>
                <a:gd name="connsiteX80" fmla="*/ 570380 w 631481"/>
                <a:gd name="connsiteY80" fmla="*/ 87620 h 613051"/>
                <a:gd name="connsiteX81" fmla="*/ 564482 w 631481"/>
                <a:gd name="connsiteY81" fmla="*/ 106822 h 613051"/>
                <a:gd name="connsiteX82" fmla="*/ 568906 w 631481"/>
                <a:gd name="connsiteY82" fmla="*/ 107988 h 613051"/>
                <a:gd name="connsiteX83" fmla="*/ 575695 w 631481"/>
                <a:gd name="connsiteY83" fmla="*/ 91906 h 613051"/>
                <a:gd name="connsiteX84" fmla="*/ 581730 w 631481"/>
                <a:gd name="connsiteY84" fmla="*/ 72670 h 613051"/>
                <a:gd name="connsiteX85" fmla="*/ 586394 w 631481"/>
                <a:gd name="connsiteY85" fmla="*/ 73527 h 613051"/>
                <a:gd name="connsiteX86" fmla="*/ 576004 w 631481"/>
                <a:gd name="connsiteY86" fmla="*/ 113269 h 613051"/>
                <a:gd name="connsiteX87" fmla="*/ 511984 w 631481"/>
                <a:gd name="connsiteY87" fmla="*/ 99930 h 613051"/>
                <a:gd name="connsiteX88" fmla="*/ 515859 w 631481"/>
                <a:gd name="connsiteY88" fmla="*/ 82236 h 613051"/>
                <a:gd name="connsiteX89" fmla="*/ 512841 w 631481"/>
                <a:gd name="connsiteY89" fmla="*/ 57993 h 613051"/>
                <a:gd name="connsiteX90" fmla="*/ 514522 w 631481"/>
                <a:gd name="connsiteY90" fmla="*/ 58371 h 613051"/>
                <a:gd name="connsiteX91" fmla="*/ 509001 w 631481"/>
                <a:gd name="connsiteY91" fmla="*/ 80419 h 613051"/>
                <a:gd name="connsiteX92" fmla="*/ 505435 w 631481"/>
                <a:gd name="connsiteY92" fmla="*/ 98627 h 613051"/>
                <a:gd name="connsiteX93" fmla="*/ 484861 w 631481"/>
                <a:gd name="connsiteY93" fmla="*/ 94341 h 613051"/>
                <a:gd name="connsiteX94" fmla="*/ 489250 w 631481"/>
                <a:gd name="connsiteY94" fmla="*/ 74658 h 613051"/>
                <a:gd name="connsiteX95" fmla="*/ 490827 w 631481"/>
                <a:gd name="connsiteY95" fmla="*/ 55764 h 613051"/>
                <a:gd name="connsiteX96" fmla="*/ 489661 w 631481"/>
                <a:gd name="connsiteY96" fmla="*/ 55456 h 613051"/>
                <a:gd name="connsiteX97" fmla="*/ 483386 w 631481"/>
                <a:gd name="connsiteY97" fmla="*/ 73081 h 613051"/>
                <a:gd name="connsiteX98" fmla="*/ 479272 w 631481"/>
                <a:gd name="connsiteY98" fmla="*/ 93141 h 613051"/>
                <a:gd name="connsiteX99" fmla="*/ 458732 w 631481"/>
                <a:gd name="connsiteY99" fmla="*/ 88751 h 613051"/>
                <a:gd name="connsiteX100" fmla="*/ 467613 w 631481"/>
                <a:gd name="connsiteY100" fmla="*/ 48872 h 613051"/>
                <a:gd name="connsiteX101" fmla="*/ 512841 w 631481"/>
                <a:gd name="connsiteY101" fmla="*/ 57993 h 613051"/>
                <a:gd name="connsiteX102" fmla="*/ 445359 w 631481"/>
                <a:gd name="connsiteY102" fmla="*/ 44415 h 613051"/>
                <a:gd name="connsiteX103" fmla="*/ 463567 w 631481"/>
                <a:gd name="connsiteY103" fmla="*/ 48084 h 613051"/>
                <a:gd name="connsiteX104" fmla="*/ 452045 w 631481"/>
                <a:gd name="connsiteY104" fmla="*/ 87346 h 613051"/>
                <a:gd name="connsiteX105" fmla="*/ 440490 w 631481"/>
                <a:gd name="connsiteY105" fmla="*/ 84877 h 613051"/>
                <a:gd name="connsiteX106" fmla="*/ 444844 w 631481"/>
                <a:gd name="connsiteY106" fmla="*/ 61285 h 613051"/>
                <a:gd name="connsiteX107" fmla="*/ 445359 w 631481"/>
                <a:gd name="connsiteY107" fmla="*/ 44415 h 613051"/>
                <a:gd name="connsiteX108" fmla="*/ 416007 w 631481"/>
                <a:gd name="connsiteY108" fmla="*/ 38551 h 613051"/>
                <a:gd name="connsiteX109" fmla="*/ 420293 w 631481"/>
                <a:gd name="connsiteY109" fmla="*/ 39340 h 613051"/>
                <a:gd name="connsiteX110" fmla="*/ 443713 w 631481"/>
                <a:gd name="connsiteY110" fmla="*/ 44072 h 613051"/>
                <a:gd name="connsiteX111" fmla="*/ 437644 w 631481"/>
                <a:gd name="connsiteY111" fmla="*/ 62760 h 613051"/>
                <a:gd name="connsiteX112" fmla="*/ 433837 w 631481"/>
                <a:gd name="connsiteY112" fmla="*/ 83402 h 613051"/>
                <a:gd name="connsiteX113" fmla="*/ 410794 w 631481"/>
                <a:gd name="connsiteY113" fmla="*/ 78430 h 613051"/>
                <a:gd name="connsiteX114" fmla="*/ 412303 w 631481"/>
                <a:gd name="connsiteY114" fmla="*/ 62725 h 613051"/>
                <a:gd name="connsiteX115" fmla="*/ 416178 w 631481"/>
                <a:gd name="connsiteY115" fmla="*/ 39271 h 613051"/>
                <a:gd name="connsiteX116" fmla="*/ 416007 w 631481"/>
                <a:gd name="connsiteY116" fmla="*/ 38551 h 613051"/>
                <a:gd name="connsiteX117" fmla="*/ 412235 w 631481"/>
                <a:gd name="connsiteY117" fmla="*/ 37865 h 613051"/>
                <a:gd name="connsiteX118" fmla="*/ 411926 w 631481"/>
                <a:gd name="connsiteY118" fmla="*/ 38140 h 613051"/>
                <a:gd name="connsiteX119" fmla="*/ 406165 w 631481"/>
                <a:gd name="connsiteY119" fmla="*/ 58919 h 613051"/>
                <a:gd name="connsiteX120" fmla="*/ 404519 w 631481"/>
                <a:gd name="connsiteY120" fmla="*/ 77024 h 613051"/>
                <a:gd name="connsiteX121" fmla="*/ 387820 w 631481"/>
                <a:gd name="connsiteY121" fmla="*/ 73253 h 613051"/>
                <a:gd name="connsiteX122" fmla="*/ 391043 w 631481"/>
                <a:gd name="connsiteY122" fmla="*/ 58268 h 613051"/>
                <a:gd name="connsiteX123" fmla="*/ 394164 w 631481"/>
                <a:gd name="connsiteY123" fmla="*/ 34539 h 613051"/>
                <a:gd name="connsiteX124" fmla="*/ 412235 w 631481"/>
                <a:gd name="connsiteY124" fmla="*/ 37865 h 613051"/>
                <a:gd name="connsiteX125" fmla="*/ 392381 w 631481"/>
                <a:gd name="connsiteY125" fmla="*/ 34196 h 613051"/>
                <a:gd name="connsiteX126" fmla="*/ 385249 w 631481"/>
                <a:gd name="connsiteY126" fmla="*/ 56690 h 613051"/>
                <a:gd name="connsiteX127" fmla="*/ 381751 w 631481"/>
                <a:gd name="connsiteY127" fmla="*/ 71881 h 613051"/>
                <a:gd name="connsiteX128" fmla="*/ 361828 w 631481"/>
                <a:gd name="connsiteY128" fmla="*/ 67389 h 613051"/>
                <a:gd name="connsiteX129" fmla="*/ 365497 w 631481"/>
                <a:gd name="connsiteY129" fmla="*/ 51993 h 613051"/>
                <a:gd name="connsiteX130" fmla="*/ 367932 w 631481"/>
                <a:gd name="connsiteY130" fmla="*/ 34402 h 613051"/>
                <a:gd name="connsiteX131" fmla="*/ 366217 w 631481"/>
                <a:gd name="connsiteY131" fmla="*/ 33956 h 613051"/>
                <a:gd name="connsiteX132" fmla="*/ 360148 w 631481"/>
                <a:gd name="connsiteY132" fmla="*/ 50553 h 613051"/>
                <a:gd name="connsiteX133" fmla="*/ 356170 w 631481"/>
                <a:gd name="connsiteY133" fmla="*/ 66086 h 613051"/>
                <a:gd name="connsiteX134" fmla="*/ 348078 w 631481"/>
                <a:gd name="connsiteY134" fmla="*/ 64269 h 613051"/>
                <a:gd name="connsiteX135" fmla="*/ 351438 w 631481"/>
                <a:gd name="connsiteY135" fmla="*/ 48015 h 613051"/>
                <a:gd name="connsiteX136" fmla="*/ 353153 w 631481"/>
                <a:gd name="connsiteY136" fmla="*/ 28401 h 613051"/>
                <a:gd name="connsiteX137" fmla="*/ 351336 w 631481"/>
                <a:gd name="connsiteY137" fmla="*/ 27921 h 613051"/>
                <a:gd name="connsiteX138" fmla="*/ 345952 w 631481"/>
                <a:gd name="connsiteY138" fmla="*/ 43283 h 613051"/>
                <a:gd name="connsiteX139" fmla="*/ 342112 w 631481"/>
                <a:gd name="connsiteY139" fmla="*/ 62931 h 613051"/>
                <a:gd name="connsiteX140" fmla="*/ 325618 w 631481"/>
                <a:gd name="connsiteY140" fmla="*/ 59228 h 613051"/>
                <a:gd name="connsiteX141" fmla="*/ 325515 w 631481"/>
                <a:gd name="connsiteY141" fmla="*/ 59193 h 613051"/>
                <a:gd name="connsiteX142" fmla="*/ 332030 w 631481"/>
                <a:gd name="connsiteY142" fmla="*/ 23429 h 613051"/>
                <a:gd name="connsiteX143" fmla="*/ 392381 w 631481"/>
                <a:gd name="connsiteY143" fmla="*/ 34196 h 613051"/>
                <a:gd name="connsiteX144" fmla="*/ 312005 w 631481"/>
                <a:gd name="connsiteY144" fmla="*/ 19794 h 613051"/>
                <a:gd name="connsiteX145" fmla="*/ 327744 w 631481"/>
                <a:gd name="connsiteY145" fmla="*/ 22640 h 613051"/>
                <a:gd name="connsiteX146" fmla="*/ 323664 w 631481"/>
                <a:gd name="connsiteY146" fmla="*/ 42220 h 613051"/>
                <a:gd name="connsiteX147" fmla="*/ 319240 w 631481"/>
                <a:gd name="connsiteY147" fmla="*/ 57651 h 613051"/>
                <a:gd name="connsiteX148" fmla="*/ 303707 w 631481"/>
                <a:gd name="connsiteY148" fmla="*/ 53879 h 613051"/>
                <a:gd name="connsiteX149" fmla="*/ 308850 w 631481"/>
                <a:gd name="connsiteY149" fmla="*/ 35019 h 613051"/>
                <a:gd name="connsiteX150" fmla="*/ 312005 w 631481"/>
                <a:gd name="connsiteY150" fmla="*/ 19794 h 613051"/>
                <a:gd name="connsiteX151" fmla="*/ 290677 w 631481"/>
                <a:gd name="connsiteY151" fmla="*/ 15748 h 613051"/>
                <a:gd name="connsiteX152" fmla="*/ 307719 w 631481"/>
                <a:gd name="connsiteY152" fmla="*/ 19006 h 613051"/>
                <a:gd name="connsiteX153" fmla="*/ 303055 w 631481"/>
                <a:gd name="connsiteY153" fmla="*/ 33545 h 613051"/>
                <a:gd name="connsiteX154" fmla="*/ 298186 w 631481"/>
                <a:gd name="connsiteY154" fmla="*/ 52576 h 613051"/>
                <a:gd name="connsiteX155" fmla="*/ 284950 w 631481"/>
                <a:gd name="connsiteY155" fmla="*/ 49318 h 613051"/>
                <a:gd name="connsiteX156" fmla="*/ 288345 w 631481"/>
                <a:gd name="connsiteY156" fmla="*/ 32927 h 613051"/>
                <a:gd name="connsiteX157" fmla="*/ 290677 w 631481"/>
                <a:gd name="connsiteY157" fmla="*/ 15748 h 613051"/>
                <a:gd name="connsiteX158" fmla="*/ 286425 w 631481"/>
                <a:gd name="connsiteY158" fmla="*/ 14891 h 613051"/>
                <a:gd name="connsiteX159" fmla="*/ 281830 w 631481"/>
                <a:gd name="connsiteY159" fmla="*/ 31179 h 613051"/>
                <a:gd name="connsiteX160" fmla="*/ 278435 w 631481"/>
                <a:gd name="connsiteY160" fmla="*/ 47775 h 613051"/>
                <a:gd name="connsiteX161" fmla="*/ 264822 w 631481"/>
                <a:gd name="connsiteY161" fmla="*/ 44792 h 613051"/>
                <a:gd name="connsiteX162" fmla="*/ 267119 w 631481"/>
                <a:gd name="connsiteY162" fmla="*/ 42529 h 613051"/>
                <a:gd name="connsiteX163" fmla="*/ 273292 w 631481"/>
                <a:gd name="connsiteY163" fmla="*/ 12216 h 613051"/>
                <a:gd name="connsiteX164" fmla="*/ 286425 w 631481"/>
                <a:gd name="connsiteY164" fmla="*/ 14891 h 613051"/>
                <a:gd name="connsiteX165" fmla="*/ 246340 w 631481"/>
                <a:gd name="connsiteY165" fmla="*/ 5907 h 613051"/>
                <a:gd name="connsiteX166" fmla="*/ 267359 w 631481"/>
                <a:gd name="connsiteY166" fmla="*/ 10948 h 613051"/>
                <a:gd name="connsiteX167" fmla="*/ 266948 w 631481"/>
                <a:gd name="connsiteY167" fmla="*/ 12422 h 613051"/>
                <a:gd name="connsiteX168" fmla="*/ 260639 w 631481"/>
                <a:gd name="connsiteY168" fmla="*/ 40814 h 613051"/>
                <a:gd name="connsiteX169" fmla="*/ 262079 w 631481"/>
                <a:gd name="connsiteY169" fmla="*/ 44277 h 613051"/>
                <a:gd name="connsiteX170" fmla="*/ 243082 w 631481"/>
                <a:gd name="connsiteY170" fmla="*/ 41088 h 613051"/>
                <a:gd name="connsiteX171" fmla="*/ 246340 w 631481"/>
                <a:gd name="connsiteY171" fmla="*/ 5907 h 613051"/>
                <a:gd name="connsiteX172" fmla="*/ 9910 w 631481"/>
                <a:gd name="connsiteY172" fmla="*/ 391052 h 613051"/>
                <a:gd name="connsiteX173" fmla="*/ 170936 w 631481"/>
                <a:gd name="connsiteY173" fmla="*/ 224369 h 613051"/>
                <a:gd name="connsiteX174" fmla="*/ 221171 w 631481"/>
                <a:gd name="connsiteY174" fmla="*/ 119887 h 613051"/>
                <a:gd name="connsiteX175" fmla="*/ 242396 w 631481"/>
                <a:gd name="connsiteY175" fmla="*/ 45306 h 613051"/>
                <a:gd name="connsiteX176" fmla="*/ 319206 w 631481"/>
                <a:gd name="connsiteY176" fmla="*/ 65091 h 613051"/>
                <a:gd name="connsiteX177" fmla="*/ 321709 w 631481"/>
                <a:gd name="connsiteY177" fmla="*/ 65674 h 613051"/>
                <a:gd name="connsiteX178" fmla="*/ 323732 w 631481"/>
                <a:gd name="connsiteY178" fmla="*/ 66154 h 613051"/>
                <a:gd name="connsiteX179" fmla="*/ 341803 w 631481"/>
                <a:gd name="connsiteY179" fmla="*/ 70304 h 613051"/>
                <a:gd name="connsiteX180" fmla="*/ 345781 w 631481"/>
                <a:gd name="connsiteY180" fmla="*/ 71229 h 613051"/>
                <a:gd name="connsiteX181" fmla="*/ 380414 w 631481"/>
                <a:gd name="connsiteY181" fmla="*/ 79185 h 613051"/>
                <a:gd name="connsiteX182" fmla="*/ 379556 w 631481"/>
                <a:gd name="connsiteY182" fmla="*/ 83608 h 613051"/>
                <a:gd name="connsiteX183" fmla="*/ 384871 w 631481"/>
                <a:gd name="connsiteY183" fmla="*/ 85014 h 613051"/>
                <a:gd name="connsiteX184" fmla="*/ 386037 w 631481"/>
                <a:gd name="connsiteY184" fmla="*/ 80453 h 613051"/>
                <a:gd name="connsiteX185" fmla="*/ 407331 w 631481"/>
                <a:gd name="connsiteY185" fmla="*/ 85322 h 613051"/>
                <a:gd name="connsiteX186" fmla="*/ 574323 w 631481"/>
                <a:gd name="connsiteY186" fmla="*/ 120573 h 613051"/>
                <a:gd name="connsiteX187" fmla="*/ 552206 w 631481"/>
                <a:gd name="connsiteY187" fmla="*/ 204995 h 613051"/>
                <a:gd name="connsiteX188" fmla="*/ 491342 w 631481"/>
                <a:gd name="connsiteY188" fmla="*/ 346269 h 613051"/>
                <a:gd name="connsiteX189" fmla="*/ 415115 w 631481"/>
                <a:gd name="connsiteY189" fmla="*/ 459804 h 613051"/>
                <a:gd name="connsiteX190" fmla="*/ 326681 w 631481"/>
                <a:gd name="connsiteY190" fmla="*/ 549060 h 613051"/>
                <a:gd name="connsiteX191" fmla="*/ 167575 w 631481"/>
                <a:gd name="connsiteY191" fmla="*/ 469165 h 613051"/>
                <a:gd name="connsiteX192" fmla="*/ 83153 w 631481"/>
                <a:gd name="connsiteY192" fmla="*/ 426851 h 613051"/>
                <a:gd name="connsiteX193" fmla="*/ 9910 w 631481"/>
                <a:gd name="connsiteY193" fmla="*/ 391052 h 613051"/>
                <a:gd name="connsiteX194" fmla="*/ 494874 w 631481"/>
                <a:gd name="connsiteY194" fmla="*/ 358545 h 613051"/>
                <a:gd name="connsiteX195" fmla="*/ 324418 w 631481"/>
                <a:gd name="connsiteY195" fmla="*/ 578173 h 613051"/>
                <a:gd name="connsiteX196" fmla="*/ 13579 w 631481"/>
                <a:gd name="connsiteY196" fmla="*/ 428291 h 613051"/>
                <a:gd name="connsiteX197" fmla="*/ 10733 w 631481"/>
                <a:gd name="connsiteY197" fmla="*/ 427125 h 613051"/>
                <a:gd name="connsiteX198" fmla="*/ 5658 w 631481"/>
                <a:gd name="connsiteY198" fmla="*/ 425034 h 613051"/>
                <a:gd name="connsiteX199" fmla="*/ 12207 w 631481"/>
                <a:gd name="connsiteY199" fmla="*/ 416633 h 613051"/>
                <a:gd name="connsiteX200" fmla="*/ 19477 w 631481"/>
                <a:gd name="connsiteY200" fmla="*/ 404048 h 613051"/>
                <a:gd name="connsiteX201" fmla="*/ 72626 w 631481"/>
                <a:gd name="connsiteY201" fmla="*/ 430006 h 613051"/>
                <a:gd name="connsiteX202" fmla="*/ 156877 w 631481"/>
                <a:gd name="connsiteY202" fmla="*/ 472594 h 613051"/>
                <a:gd name="connsiteX203" fmla="*/ 320372 w 631481"/>
                <a:gd name="connsiteY203" fmla="*/ 555027 h 613051"/>
                <a:gd name="connsiteX204" fmla="*/ 317423 w 631481"/>
                <a:gd name="connsiteY204" fmla="*/ 557907 h 613051"/>
                <a:gd name="connsiteX205" fmla="*/ 321778 w 631481"/>
                <a:gd name="connsiteY205" fmla="*/ 563359 h 613051"/>
                <a:gd name="connsiteX206" fmla="*/ 421184 w 631481"/>
                <a:gd name="connsiteY206" fmla="*/ 465702 h 613051"/>
                <a:gd name="connsiteX207" fmla="*/ 498748 w 631481"/>
                <a:gd name="connsiteY207" fmla="*/ 350453 h 613051"/>
                <a:gd name="connsiteX208" fmla="*/ 558173 w 631481"/>
                <a:gd name="connsiteY208" fmla="*/ 213259 h 613051"/>
                <a:gd name="connsiteX209" fmla="*/ 584953 w 631481"/>
                <a:gd name="connsiteY209" fmla="*/ 121601 h 613051"/>
                <a:gd name="connsiteX210" fmla="*/ 586051 w 631481"/>
                <a:gd name="connsiteY210" fmla="*/ 116081 h 613051"/>
                <a:gd name="connsiteX211" fmla="*/ 592189 w 631481"/>
                <a:gd name="connsiteY211" fmla="*/ 74384 h 613051"/>
                <a:gd name="connsiteX212" fmla="*/ 595103 w 631481"/>
                <a:gd name="connsiteY212" fmla="*/ 74761 h 613051"/>
                <a:gd name="connsiteX213" fmla="*/ 594897 w 631481"/>
                <a:gd name="connsiteY213" fmla="*/ 76510 h 613051"/>
                <a:gd name="connsiteX214" fmla="*/ 597126 w 631481"/>
                <a:gd name="connsiteY214" fmla="*/ 80213 h 613051"/>
                <a:gd name="connsiteX215" fmla="*/ 593594 w 631481"/>
                <a:gd name="connsiteY215" fmla="*/ 81791 h 613051"/>
                <a:gd name="connsiteX216" fmla="*/ 494874 w 631481"/>
                <a:gd name="connsiteY216" fmla="*/ 358545 h 613051"/>
                <a:gd name="connsiteX217" fmla="*/ 602887 w 631481"/>
                <a:gd name="connsiteY217" fmla="*/ 91701 h 613051"/>
                <a:gd name="connsiteX218" fmla="*/ 592531 w 631481"/>
                <a:gd name="connsiteY218" fmla="*/ 139878 h 613051"/>
                <a:gd name="connsiteX219" fmla="*/ 598018 w 631481"/>
                <a:gd name="connsiteY219" fmla="*/ 81791 h 613051"/>
                <a:gd name="connsiteX220" fmla="*/ 597504 w 631481"/>
                <a:gd name="connsiteY220" fmla="*/ 80625 h 613051"/>
                <a:gd name="connsiteX221" fmla="*/ 603127 w 631481"/>
                <a:gd name="connsiteY221" fmla="*/ 87106 h 613051"/>
                <a:gd name="connsiteX222" fmla="*/ 605150 w 631481"/>
                <a:gd name="connsiteY222" fmla="*/ 89403 h 613051"/>
                <a:gd name="connsiteX223" fmla="*/ 602887 w 631481"/>
                <a:gd name="connsiteY223" fmla="*/ 91701 h 613051"/>
                <a:gd name="connsiteX224" fmla="*/ 623735 w 631481"/>
                <a:gd name="connsiteY224" fmla="*/ 111109 h 613051"/>
                <a:gd name="connsiteX225" fmla="*/ 612626 w 631481"/>
                <a:gd name="connsiteY225" fmla="*/ 152291 h 613051"/>
                <a:gd name="connsiteX226" fmla="*/ 620889 w 631481"/>
                <a:gd name="connsiteY226" fmla="*/ 103428 h 613051"/>
                <a:gd name="connsiteX227" fmla="*/ 624695 w 631481"/>
                <a:gd name="connsiteY227" fmla="*/ 109737 h 613051"/>
                <a:gd name="connsiteX228" fmla="*/ 623735 w 631481"/>
                <a:gd name="connsiteY228" fmla="*/ 111109 h 61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631481" h="613051">
                  <a:moveTo>
                    <a:pt x="631142" y="110149"/>
                  </a:moveTo>
                  <a:cubicBezTo>
                    <a:pt x="628536" y="105245"/>
                    <a:pt x="625484" y="99999"/>
                    <a:pt x="621884" y="95712"/>
                  </a:cubicBezTo>
                  <a:cubicBezTo>
                    <a:pt x="621850" y="95678"/>
                    <a:pt x="621815" y="95678"/>
                    <a:pt x="621781" y="95644"/>
                  </a:cubicBezTo>
                  <a:cubicBezTo>
                    <a:pt x="621952" y="94032"/>
                    <a:pt x="622158" y="92421"/>
                    <a:pt x="622329" y="90843"/>
                  </a:cubicBezTo>
                  <a:cubicBezTo>
                    <a:pt x="622467" y="89129"/>
                    <a:pt x="619689" y="88820"/>
                    <a:pt x="619278" y="90432"/>
                  </a:cubicBezTo>
                  <a:cubicBezTo>
                    <a:pt x="618866" y="92078"/>
                    <a:pt x="618455" y="93758"/>
                    <a:pt x="618009" y="95404"/>
                  </a:cubicBezTo>
                  <a:cubicBezTo>
                    <a:pt x="614889" y="91701"/>
                    <a:pt x="611597" y="86660"/>
                    <a:pt x="608373" y="83025"/>
                  </a:cubicBezTo>
                  <a:cubicBezTo>
                    <a:pt x="605665" y="80008"/>
                    <a:pt x="603093" y="79493"/>
                    <a:pt x="599801" y="72395"/>
                  </a:cubicBezTo>
                  <a:lnTo>
                    <a:pt x="599835" y="72395"/>
                  </a:lnTo>
                  <a:cubicBezTo>
                    <a:pt x="603401" y="72395"/>
                    <a:pt x="604464" y="69069"/>
                    <a:pt x="601378" y="68109"/>
                  </a:cubicBezTo>
                  <a:cubicBezTo>
                    <a:pt x="599047" y="67355"/>
                    <a:pt x="595823" y="68177"/>
                    <a:pt x="595823" y="67492"/>
                  </a:cubicBezTo>
                  <a:lnTo>
                    <a:pt x="595823" y="67492"/>
                  </a:lnTo>
                  <a:cubicBezTo>
                    <a:pt x="595823" y="65194"/>
                    <a:pt x="591434" y="64748"/>
                    <a:pt x="590234" y="66326"/>
                  </a:cubicBezTo>
                  <a:cubicBezTo>
                    <a:pt x="566094" y="59777"/>
                    <a:pt x="539931" y="55970"/>
                    <a:pt x="515551" y="50964"/>
                  </a:cubicBezTo>
                  <a:cubicBezTo>
                    <a:pt x="484724" y="44586"/>
                    <a:pt x="453485" y="38448"/>
                    <a:pt x="422624" y="32413"/>
                  </a:cubicBezTo>
                  <a:cubicBezTo>
                    <a:pt x="364366" y="20995"/>
                    <a:pt x="304804" y="6421"/>
                    <a:pt x="245620" y="489"/>
                  </a:cubicBezTo>
                  <a:cubicBezTo>
                    <a:pt x="244899" y="-25"/>
                    <a:pt x="243836" y="-162"/>
                    <a:pt x="243048" y="215"/>
                  </a:cubicBezTo>
                  <a:cubicBezTo>
                    <a:pt x="242979" y="215"/>
                    <a:pt x="242876" y="215"/>
                    <a:pt x="242808" y="181"/>
                  </a:cubicBezTo>
                  <a:cubicBezTo>
                    <a:pt x="240339" y="-60"/>
                    <a:pt x="239653" y="3095"/>
                    <a:pt x="241231" y="4432"/>
                  </a:cubicBezTo>
                  <a:cubicBezTo>
                    <a:pt x="232898" y="38894"/>
                    <a:pt x="228234" y="73527"/>
                    <a:pt x="217125" y="107543"/>
                  </a:cubicBezTo>
                  <a:cubicBezTo>
                    <a:pt x="204780" y="145364"/>
                    <a:pt x="187532" y="181575"/>
                    <a:pt x="166993" y="215865"/>
                  </a:cubicBezTo>
                  <a:cubicBezTo>
                    <a:pt x="126153" y="284102"/>
                    <a:pt x="71186" y="339274"/>
                    <a:pt x="5898" y="385806"/>
                  </a:cubicBezTo>
                  <a:cubicBezTo>
                    <a:pt x="4527" y="386800"/>
                    <a:pt x="4218" y="388275"/>
                    <a:pt x="4595" y="389543"/>
                  </a:cubicBezTo>
                  <a:cubicBezTo>
                    <a:pt x="4286" y="389475"/>
                    <a:pt x="4012" y="389372"/>
                    <a:pt x="3704" y="389269"/>
                  </a:cubicBezTo>
                  <a:cubicBezTo>
                    <a:pt x="2092" y="388892"/>
                    <a:pt x="617" y="390949"/>
                    <a:pt x="1989" y="392081"/>
                  </a:cubicBezTo>
                  <a:cubicBezTo>
                    <a:pt x="6207" y="395613"/>
                    <a:pt x="10870" y="398802"/>
                    <a:pt x="15739" y="401785"/>
                  </a:cubicBezTo>
                  <a:cubicBezTo>
                    <a:pt x="12928" y="405111"/>
                    <a:pt x="10664" y="408883"/>
                    <a:pt x="8298" y="412518"/>
                  </a:cubicBezTo>
                  <a:cubicBezTo>
                    <a:pt x="6138" y="415809"/>
                    <a:pt x="1920" y="419822"/>
                    <a:pt x="2709" y="423902"/>
                  </a:cubicBezTo>
                  <a:cubicBezTo>
                    <a:pt x="377" y="423216"/>
                    <a:pt x="-1166" y="426988"/>
                    <a:pt x="1132" y="428051"/>
                  </a:cubicBezTo>
                  <a:cubicBezTo>
                    <a:pt x="3498" y="429148"/>
                    <a:pt x="5864" y="430280"/>
                    <a:pt x="8230" y="431377"/>
                  </a:cubicBezTo>
                  <a:cubicBezTo>
                    <a:pt x="3635" y="444407"/>
                    <a:pt x="15842" y="453700"/>
                    <a:pt x="27569" y="459598"/>
                  </a:cubicBezTo>
                  <a:cubicBezTo>
                    <a:pt x="59665" y="475749"/>
                    <a:pt x="92069" y="491316"/>
                    <a:pt x="124404" y="507021"/>
                  </a:cubicBezTo>
                  <a:cubicBezTo>
                    <a:pt x="186881" y="537368"/>
                    <a:pt x="248808" y="569120"/>
                    <a:pt x="312005" y="598027"/>
                  </a:cubicBezTo>
                  <a:cubicBezTo>
                    <a:pt x="315708" y="599707"/>
                    <a:pt x="318932" y="594563"/>
                    <a:pt x="315228" y="592678"/>
                  </a:cubicBezTo>
                  <a:cubicBezTo>
                    <a:pt x="266296" y="567474"/>
                    <a:pt x="216096" y="544363"/>
                    <a:pt x="166547" y="520326"/>
                  </a:cubicBezTo>
                  <a:cubicBezTo>
                    <a:pt x="140658" y="507775"/>
                    <a:pt x="114872" y="495088"/>
                    <a:pt x="88811" y="482812"/>
                  </a:cubicBezTo>
                  <a:cubicBezTo>
                    <a:pt x="75781" y="476674"/>
                    <a:pt x="62923" y="470262"/>
                    <a:pt x="49995" y="463987"/>
                  </a:cubicBezTo>
                  <a:cubicBezTo>
                    <a:pt x="39571" y="458946"/>
                    <a:pt x="10939" y="449997"/>
                    <a:pt x="12688" y="433469"/>
                  </a:cubicBezTo>
                  <a:cubicBezTo>
                    <a:pt x="117992" y="482778"/>
                    <a:pt x="222817" y="531676"/>
                    <a:pt x="325069" y="586985"/>
                  </a:cubicBezTo>
                  <a:cubicBezTo>
                    <a:pt x="329150" y="589180"/>
                    <a:pt x="332750" y="583556"/>
                    <a:pt x="329390" y="581019"/>
                  </a:cubicBezTo>
                  <a:cubicBezTo>
                    <a:pt x="398004" y="516828"/>
                    <a:pt x="454651" y="442762"/>
                    <a:pt x="500737" y="361906"/>
                  </a:cubicBezTo>
                  <a:cubicBezTo>
                    <a:pt x="523883" y="321341"/>
                    <a:pt x="543840" y="279095"/>
                    <a:pt x="561568" y="236096"/>
                  </a:cubicBezTo>
                  <a:cubicBezTo>
                    <a:pt x="567363" y="222071"/>
                    <a:pt x="572883" y="207738"/>
                    <a:pt x="577890" y="193130"/>
                  </a:cubicBezTo>
                  <a:cubicBezTo>
                    <a:pt x="529644" y="348292"/>
                    <a:pt x="438535" y="486961"/>
                    <a:pt x="318074" y="601147"/>
                  </a:cubicBezTo>
                  <a:cubicBezTo>
                    <a:pt x="317011" y="602141"/>
                    <a:pt x="317251" y="603376"/>
                    <a:pt x="318006" y="604165"/>
                  </a:cubicBezTo>
                  <a:cubicBezTo>
                    <a:pt x="264753" y="584517"/>
                    <a:pt x="212495" y="562776"/>
                    <a:pt x="161266" y="538602"/>
                  </a:cubicBezTo>
                  <a:cubicBezTo>
                    <a:pt x="134760" y="526086"/>
                    <a:pt x="108700" y="512576"/>
                    <a:pt x="82845" y="498826"/>
                  </a:cubicBezTo>
                  <a:cubicBezTo>
                    <a:pt x="57127" y="485178"/>
                    <a:pt x="32130" y="468891"/>
                    <a:pt x="5624" y="456889"/>
                  </a:cubicBezTo>
                  <a:cubicBezTo>
                    <a:pt x="3292" y="455826"/>
                    <a:pt x="1680" y="458672"/>
                    <a:pt x="3669" y="460147"/>
                  </a:cubicBezTo>
                  <a:cubicBezTo>
                    <a:pt x="26712" y="477394"/>
                    <a:pt x="54110" y="490733"/>
                    <a:pt x="79553" y="504346"/>
                  </a:cubicBezTo>
                  <a:cubicBezTo>
                    <a:pt x="105408" y="518165"/>
                    <a:pt x="131640" y="531264"/>
                    <a:pt x="158214" y="543711"/>
                  </a:cubicBezTo>
                  <a:cubicBezTo>
                    <a:pt x="211638" y="568743"/>
                    <a:pt x="265816" y="592095"/>
                    <a:pt x="321160" y="612806"/>
                  </a:cubicBezTo>
                  <a:cubicBezTo>
                    <a:pt x="325515" y="614417"/>
                    <a:pt x="327401" y="607628"/>
                    <a:pt x="323081" y="606050"/>
                  </a:cubicBezTo>
                  <a:cubicBezTo>
                    <a:pt x="322052" y="605673"/>
                    <a:pt x="320989" y="605262"/>
                    <a:pt x="319960" y="604885"/>
                  </a:cubicBezTo>
                  <a:cubicBezTo>
                    <a:pt x="320440" y="604850"/>
                    <a:pt x="320920" y="604713"/>
                    <a:pt x="321366" y="604336"/>
                  </a:cubicBezTo>
                  <a:cubicBezTo>
                    <a:pt x="473545" y="473417"/>
                    <a:pt x="573295" y="286948"/>
                    <a:pt x="609299" y="94204"/>
                  </a:cubicBezTo>
                  <a:cubicBezTo>
                    <a:pt x="611082" y="96261"/>
                    <a:pt x="612831" y="98353"/>
                    <a:pt x="614683" y="100341"/>
                  </a:cubicBezTo>
                  <a:cubicBezTo>
                    <a:pt x="615266" y="100959"/>
                    <a:pt x="615917" y="101199"/>
                    <a:pt x="616534" y="101233"/>
                  </a:cubicBezTo>
                  <a:cubicBezTo>
                    <a:pt x="605768" y="144061"/>
                    <a:pt x="595858" y="186718"/>
                    <a:pt x="581216" y="228586"/>
                  </a:cubicBezTo>
                  <a:cubicBezTo>
                    <a:pt x="564859" y="275323"/>
                    <a:pt x="544285" y="320552"/>
                    <a:pt x="520282" y="364066"/>
                  </a:cubicBezTo>
                  <a:cubicBezTo>
                    <a:pt x="473031" y="449688"/>
                    <a:pt x="410863" y="527526"/>
                    <a:pt x="337585" y="593740"/>
                  </a:cubicBezTo>
                  <a:cubicBezTo>
                    <a:pt x="334945" y="596107"/>
                    <a:pt x="338888" y="599878"/>
                    <a:pt x="341529" y="597547"/>
                  </a:cubicBezTo>
                  <a:cubicBezTo>
                    <a:pt x="416144" y="531401"/>
                    <a:pt x="478551" y="453872"/>
                    <a:pt x="526935" y="367838"/>
                  </a:cubicBezTo>
                  <a:cubicBezTo>
                    <a:pt x="553612" y="320381"/>
                    <a:pt x="577787" y="268603"/>
                    <a:pt x="595378" y="215213"/>
                  </a:cubicBezTo>
                  <a:cubicBezTo>
                    <a:pt x="591880" y="227112"/>
                    <a:pt x="588177" y="238942"/>
                    <a:pt x="584165" y="250703"/>
                  </a:cubicBezTo>
                  <a:cubicBezTo>
                    <a:pt x="567946" y="298332"/>
                    <a:pt x="545348" y="343218"/>
                    <a:pt x="519151" y="386423"/>
                  </a:cubicBezTo>
                  <a:cubicBezTo>
                    <a:pt x="470425" y="466696"/>
                    <a:pt x="413812" y="544877"/>
                    <a:pt x="341323" y="606702"/>
                  </a:cubicBezTo>
                  <a:cubicBezTo>
                    <a:pt x="338717" y="608931"/>
                    <a:pt x="342489" y="612463"/>
                    <a:pt x="345095" y="610337"/>
                  </a:cubicBezTo>
                  <a:cubicBezTo>
                    <a:pt x="419093" y="549643"/>
                    <a:pt x="475980" y="470056"/>
                    <a:pt x="525289" y="389886"/>
                  </a:cubicBezTo>
                  <a:cubicBezTo>
                    <a:pt x="577821" y="304504"/>
                    <a:pt x="608099" y="210927"/>
                    <a:pt x="628365" y="113955"/>
                  </a:cubicBezTo>
                  <a:cubicBezTo>
                    <a:pt x="630250" y="114229"/>
                    <a:pt x="632308" y="112343"/>
                    <a:pt x="631142" y="110149"/>
                  </a:cubicBezTo>
                  <a:close/>
                  <a:moveTo>
                    <a:pt x="515859" y="82236"/>
                  </a:moveTo>
                  <a:cubicBezTo>
                    <a:pt x="517333" y="74796"/>
                    <a:pt x="519391" y="67114"/>
                    <a:pt x="519562" y="59468"/>
                  </a:cubicBezTo>
                  <a:cubicBezTo>
                    <a:pt x="527483" y="61182"/>
                    <a:pt x="535404" y="63000"/>
                    <a:pt x="543360" y="64817"/>
                  </a:cubicBezTo>
                  <a:cubicBezTo>
                    <a:pt x="541542" y="70132"/>
                    <a:pt x="540514" y="75687"/>
                    <a:pt x="539348" y="81173"/>
                  </a:cubicBezTo>
                  <a:cubicBezTo>
                    <a:pt x="538045" y="87243"/>
                    <a:pt x="535199" y="93964"/>
                    <a:pt x="537050" y="100033"/>
                  </a:cubicBezTo>
                  <a:cubicBezTo>
                    <a:pt x="537462" y="101370"/>
                    <a:pt x="539519" y="102159"/>
                    <a:pt x="540548" y="100925"/>
                  </a:cubicBezTo>
                  <a:cubicBezTo>
                    <a:pt x="544697" y="95952"/>
                    <a:pt x="544765" y="89094"/>
                    <a:pt x="546000" y="82957"/>
                  </a:cubicBezTo>
                  <a:cubicBezTo>
                    <a:pt x="547131" y="77401"/>
                    <a:pt x="548435" y="71744"/>
                    <a:pt x="548915" y="66051"/>
                  </a:cubicBezTo>
                  <a:cubicBezTo>
                    <a:pt x="558207" y="68143"/>
                    <a:pt x="567534" y="70064"/>
                    <a:pt x="576895" y="71812"/>
                  </a:cubicBezTo>
                  <a:cubicBezTo>
                    <a:pt x="574221" y="76853"/>
                    <a:pt x="572369" y="82339"/>
                    <a:pt x="570380" y="87620"/>
                  </a:cubicBezTo>
                  <a:cubicBezTo>
                    <a:pt x="568117" y="93724"/>
                    <a:pt x="564585" y="100307"/>
                    <a:pt x="564482" y="106822"/>
                  </a:cubicBezTo>
                  <a:cubicBezTo>
                    <a:pt x="564448" y="109325"/>
                    <a:pt x="567568" y="109668"/>
                    <a:pt x="568906" y="107988"/>
                  </a:cubicBezTo>
                  <a:cubicBezTo>
                    <a:pt x="572506" y="103462"/>
                    <a:pt x="573741" y="97290"/>
                    <a:pt x="575695" y="91906"/>
                  </a:cubicBezTo>
                  <a:cubicBezTo>
                    <a:pt x="577924" y="85631"/>
                    <a:pt x="580496" y="79219"/>
                    <a:pt x="581730" y="72670"/>
                  </a:cubicBezTo>
                  <a:cubicBezTo>
                    <a:pt x="583307" y="72944"/>
                    <a:pt x="584850" y="73287"/>
                    <a:pt x="586394" y="73527"/>
                  </a:cubicBezTo>
                  <a:cubicBezTo>
                    <a:pt x="582587" y="86694"/>
                    <a:pt x="579193" y="99964"/>
                    <a:pt x="576004" y="113269"/>
                  </a:cubicBezTo>
                  <a:cubicBezTo>
                    <a:pt x="554641" y="108983"/>
                    <a:pt x="533313" y="104422"/>
                    <a:pt x="511984" y="99930"/>
                  </a:cubicBezTo>
                  <a:cubicBezTo>
                    <a:pt x="514282" y="94444"/>
                    <a:pt x="514727" y="87963"/>
                    <a:pt x="515859" y="82236"/>
                  </a:cubicBezTo>
                  <a:close/>
                  <a:moveTo>
                    <a:pt x="512841" y="57993"/>
                  </a:moveTo>
                  <a:cubicBezTo>
                    <a:pt x="513390" y="58096"/>
                    <a:pt x="513973" y="58233"/>
                    <a:pt x="514522" y="58371"/>
                  </a:cubicBezTo>
                  <a:cubicBezTo>
                    <a:pt x="511710" y="65400"/>
                    <a:pt x="510544" y="73047"/>
                    <a:pt x="509001" y="80419"/>
                  </a:cubicBezTo>
                  <a:cubicBezTo>
                    <a:pt x="507767" y="86317"/>
                    <a:pt x="505503" y="92558"/>
                    <a:pt x="505435" y="98627"/>
                  </a:cubicBezTo>
                  <a:cubicBezTo>
                    <a:pt x="498577" y="97187"/>
                    <a:pt x="491719" y="95815"/>
                    <a:pt x="484861" y="94341"/>
                  </a:cubicBezTo>
                  <a:cubicBezTo>
                    <a:pt x="486815" y="87929"/>
                    <a:pt x="487878" y="81208"/>
                    <a:pt x="489250" y="74658"/>
                  </a:cubicBezTo>
                  <a:cubicBezTo>
                    <a:pt x="490519" y="68658"/>
                    <a:pt x="493159" y="61697"/>
                    <a:pt x="490827" y="55764"/>
                  </a:cubicBezTo>
                  <a:cubicBezTo>
                    <a:pt x="490656" y="55319"/>
                    <a:pt x="490073" y="55079"/>
                    <a:pt x="489661" y="55456"/>
                  </a:cubicBezTo>
                  <a:cubicBezTo>
                    <a:pt x="485067" y="60017"/>
                    <a:pt x="484690" y="67046"/>
                    <a:pt x="483386" y="73081"/>
                  </a:cubicBezTo>
                  <a:cubicBezTo>
                    <a:pt x="481946" y="79733"/>
                    <a:pt x="480197" y="86386"/>
                    <a:pt x="479272" y="93141"/>
                  </a:cubicBezTo>
                  <a:cubicBezTo>
                    <a:pt x="472414" y="91666"/>
                    <a:pt x="465556" y="90226"/>
                    <a:pt x="458732" y="88751"/>
                  </a:cubicBezTo>
                  <a:cubicBezTo>
                    <a:pt x="462950" y="75961"/>
                    <a:pt x="466104" y="62280"/>
                    <a:pt x="467613" y="48872"/>
                  </a:cubicBezTo>
                  <a:cubicBezTo>
                    <a:pt x="482701" y="51890"/>
                    <a:pt x="497788" y="54907"/>
                    <a:pt x="512841" y="57993"/>
                  </a:cubicBezTo>
                  <a:close/>
                  <a:moveTo>
                    <a:pt x="445359" y="44415"/>
                  </a:moveTo>
                  <a:cubicBezTo>
                    <a:pt x="451428" y="45615"/>
                    <a:pt x="457497" y="46849"/>
                    <a:pt x="463567" y="48084"/>
                  </a:cubicBezTo>
                  <a:cubicBezTo>
                    <a:pt x="458389" y="60599"/>
                    <a:pt x="454514" y="74110"/>
                    <a:pt x="452045" y="87346"/>
                  </a:cubicBezTo>
                  <a:cubicBezTo>
                    <a:pt x="448205" y="86523"/>
                    <a:pt x="444330" y="85700"/>
                    <a:pt x="440490" y="84877"/>
                  </a:cubicBezTo>
                  <a:cubicBezTo>
                    <a:pt x="442238" y="77093"/>
                    <a:pt x="443439" y="69138"/>
                    <a:pt x="444844" y="61285"/>
                  </a:cubicBezTo>
                  <a:cubicBezTo>
                    <a:pt x="445770" y="55730"/>
                    <a:pt x="447622" y="49627"/>
                    <a:pt x="445359" y="44415"/>
                  </a:cubicBezTo>
                  <a:close/>
                  <a:moveTo>
                    <a:pt x="416007" y="38551"/>
                  </a:moveTo>
                  <a:cubicBezTo>
                    <a:pt x="417447" y="38825"/>
                    <a:pt x="418887" y="39065"/>
                    <a:pt x="420293" y="39340"/>
                  </a:cubicBezTo>
                  <a:cubicBezTo>
                    <a:pt x="428111" y="40883"/>
                    <a:pt x="435895" y="42494"/>
                    <a:pt x="443713" y="44072"/>
                  </a:cubicBezTo>
                  <a:cubicBezTo>
                    <a:pt x="439084" y="48769"/>
                    <a:pt x="438844" y="56553"/>
                    <a:pt x="437644" y="62760"/>
                  </a:cubicBezTo>
                  <a:cubicBezTo>
                    <a:pt x="436306" y="69618"/>
                    <a:pt x="434866" y="76510"/>
                    <a:pt x="433837" y="83402"/>
                  </a:cubicBezTo>
                  <a:cubicBezTo>
                    <a:pt x="426156" y="81722"/>
                    <a:pt x="418475" y="80111"/>
                    <a:pt x="410794" y="78430"/>
                  </a:cubicBezTo>
                  <a:cubicBezTo>
                    <a:pt x="411892" y="73355"/>
                    <a:pt x="411720" y="67869"/>
                    <a:pt x="412303" y="62725"/>
                  </a:cubicBezTo>
                  <a:cubicBezTo>
                    <a:pt x="413195" y="54839"/>
                    <a:pt x="415561" y="47158"/>
                    <a:pt x="416178" y="39271"/>
                  </a:cubicBezTo>
                  <a:cubicBezTo>
                    <a:pt x="416247" y="38997"/>
                    <a:pt x="416075" y="38791"/>
                    <a:pt x="416007" y="38551"/>
                  </a:cubicBezTo>
                  <a:close/>
                  <a:moveTo>
                    <a:pt x="412235" y="37865"/>
                  </a:moveTo>
                  <a:cubicBezTo>
                    <a:pt x="412132" y="37968"/>
                    <a:pt x="411995" y="38002"/>
                    <a:pt x="411926" y="38140"/>
                  </a:cubicBezTo>
                  <a:cubicBezTo>
                    <a:pt x="408634" y="44655"/>
                    <a:pt x="407365" y="51787"/>
                    <a:pt x="406165" y="58919"/>
                  </a:cubicBezTo>
                  <a:cubicBezTo>
                    <a:pt x="405205" y="64646"/>
                    <a:pt x="403936" y="71092"/>
                    <a:pt x="404519" y="77024"/>
                  </a:cubicBezTo>
                  <a:cubicBezTo>
                    <a:pt x="398965" y="75790"/>
                    <a:pt x="393375" y="74521"/>
                    <a:pt x="387820" y="73253"/>
                  </a:cubicBezTo>
                  <a:cubicBezTo>
                    <a:pt x="388952" y="68246"/>
                    <a:pt x="389980" y="63240"/>
                    <a:pt x="391043" y="58268"/>
                  </a:cubicBezTo>
                  <a:cubicBezTo>
                    <a:pt x="392689" y="50518"/>
                    <a:pt x="395775" y="42426"/>
                    <a:pt x="394164" y="34539"/>
                  </a:cubicBezTo>
                  <a:cubicBezTo>
                    <a:pt x="400199" y="35636"/>
                    <a:pt x="406200" y="36734"/>
                    <a:pt x="412235" y="37865"/>
                  </a:cubicBezTo>
                  <a:close/>
                  <a:moveTo>
                    <a:pt x="392381" y="34196"/>
                  </a:moveTo>
                  <a:cubicBezTo>
                    <a:pt x="387649" y="40574"/>
                    <a:pt x="386997" y="49147"/>
                    <a:pt x="385249" y="56690"/>
                  </a:cubicBezTo>
                  <a:cubicBezTo>
                    <a:pt x="384083" y="61731"/>
                    <a:pt x="382848" y="66806"/>
                    <a:pt x="381751" y="71881"/>
                  </a:cubicBezTo>
                  <a:cubicBezTo>
                    <a:pt x="375099" y="70372"/>
                    <a:pt x="368446" y="68898"/>
                    <a:pt x="361828" y="67389"/>
                  </a:cubicBezTo>
                  <a:cubicBezTo>
                    <a:pt x="363337" y="62348"/>
                    <a:pt x="364366" y="57102"/>
                    <a:pt x="365497" y="51993"/>
                  </a:cubicBezTo>
                  <a:cubicBezTo>
                    <a:pt x="366800" y="46198"/>
                    <a:pt x="368378" y="40334"/>
                    <a:pt x="367932" y="34402"/>
                  </a:cubicBezTo>
                  <a:cubicBezTo>
                    <a:pt x="367863" y="33545"/>
                    <a:pt x="366732" y="33167"/>
                    <a:pt x="366217" y="33956"/>
                  </a:cubicBezTo>
                  <a:cubicBezTo>
                    <a:pt x="363028" y="39031"/>
                    <a:pt x="361725" y="44860"/>
                    <a:pt x="360148" y="50553"/>
                  </a:cubicBezTo>
                  <a:cubicBezTo>
                    <a:pt x="358708" y="55662"/>
                    <a:pt x="357199" y="60840"/>
                    <a:pt x="356170" y="66086"/>
                  </a:cubicBezTo>
                  <a:cubicBezTo>
                    <a:pt x="353462" y="65469"/>
                    <a:pt x="350787" y="64886"/>
                    <a:pt x="348078" y="64269"/>
                  </a:cubicBezTo>
                  <a:cubicBezTo>
                    <a:pt x="349312" y="58885"/>
                    <a:pt x="350375" y="53433"/>
                    <a:pt x="351438" y="48015"/>
                  </a:cubicBezTo>
                  <a:cubicBezTo>
                    <a:pt x="352673" y="41809"/>
                    <a:pt x="355485" y="34539"/>
                    <a:pt x="353153" y="28401"/>
                  </a:cubicBezTo>
                  <a:cubicBezTo>
                    <a:pt x="352879" y="27715"/>
                    <a:pt x="351919" y="27304"/>
                    <a:pt x="351336" y="27921"/>
                  </a:cubicBezTo>
                  <a:cubicBezTo>
                    <a:pt x="347324" y="32173"/>
                    <a:pt x="347084" y="37762"/>
                    <a:pt x="345952" y="43283"/>
                  </a:cubicBezTo>
                  <a:cubicBezTo>
                    <a:pt x="344615" y="49798"/>
                    <a:pt x="343243" y="56348"/>
                    <a:pt x="342112" y="62931"/>
                  </a:cubicBezTo>
                  <a:cubicBezTo>
                    <a:pt x="336625" y="61662"/>
                    <a:pt x="331104" y="60462"/>
                    <a:pt x="325618" y="59228"/>
                  </a:cubicBezTo>
                  <a:cubicBezTo>
                    <a:pt x="325584" y="59228"/>
                    <a:pt x="325550" y="59193"/>
                    <a:pt x="325515" y="59193"/>
                  </a:cubicBezTo>
                  <a:cubicBezTo>
                    <a:pt x="329973" y="48221"/>
                    <a:pt x="333333" y="34539"/>
                    <a:pt x="332030" y="23429"/>
                  </a:cubicBezTo>
                  <a:cubicBezTo>
                    <a:pt x="352193" y="27029"/>
                    <a:pt x="372321" y="30561"/>
                    <a:pt x="392381" y="34196"/>
                  </a:cubicBezTo>
                  <a:close/>
                  <a:moveTo>
                    <a:pt x="312005" y="19794"/>
                  </a:moveTo>
                  <a:cubicBezTo>
                    <a:pt x="317251" y="20789"/>
                    <a:pt x="322498" y="21715"/>
                    <a:pt x="327744" y="22640"/>
                  </a:cubicBezTo>
                  <a:cubicBezTo>
                    <a:pt x="325652" y="28950"/>
                    <a:pt x="325104" y="35774"/>
                    <a:pt x="323664" y="42220"/>
                  </a:cubicBezTo>
                  <a:cubicBezTo>
                    <a:pt x="322498" y="47466"/>
                    <a:pt x="320783" y="52541"/>
                    <a:pt x="319240" y="57651"/>
                  </a:cubicBezTo>
                  <a:cubicBezTo>
                    <a:pt x="314062" y="56416"/>
                    <a:pt x="308885" y="55182"/>
                    <a:pt x="303707" y="53879"/>
                  </a:cubicBezTo>
                  <a:cubicBezTo>
                    <a:pt x="305833" y="47741"/>
                    <a:pt x="307204" y="41329"/>
                    <a:pt x="308850" y="35019"/>
                  </a:cubicBezTo>
                  <a:cubicBezTo>
                    <a:pt x="310119" y="30081"/>
                    <a:pt x="311696" y="24972"/>
                    <a:pt x="312005" y="19794"/>
                  </a:cubicBezTo>
                  <a:close/>
                  <a:moveTo>
                    <a:pt x="290677" y="15748"/>
                  </a:moveTo>
                  <a:cubicBezTo>
                    <a:pt x="296334" y="16880"/>
                    <a:pt x="302027" y="17908"/>
                    <a:pt x="307719" y="19006"/>
                  </a:cubicBezTo>
                  <a:cubicBezTo>
                    <a:pt x="305524" y="23600"/>
                    <a:pt x="304358" y="28641"/>
                    <a:pt x="303055" y="33545"/>
                  </a:cubicBezTo>
                  <a:cubicBezTo>
                    <a:pt x="301341" y="39854"/>
                    <a:pt x="299352" y="46163"/>
                    <a:pt x="298186" y="52576"/>
                  </a:cubicBezTo>
                  <a:cubicBezTo>
                    <a:pt x="293763" y="51478"/>
                    <a:pt x="289374" y="50381"/>
                    <a:pt x="284950" y="49318"/>
                  </a:cubicBezTo>
                  <a:cubicBezTo>
                    <a:pt x="286322" y="43900"/>
                    <a:pt x="287282" y="38380"/>
                    <a:pt x="288345" y="32927"/>
                  </a:cubicBezTo>
                  <a:cubicBezTo>
                    <a:pt x="289442" y="27270"/>
                    <a:pt x="290985" y="21509"/>
                    <a:pt x="290677" y="15748"/>
                  </a:cubicBezTo>
                  <a:close/>
                  <a:moveTo>
                    <a:pt x="286425" y="14891"/>
                  </a:moveTo>
                  <a:cubicBezTo>
                    <a:pt x="283921" y="20034"/>
                    <a:pt x="283030" y="25658"/>
                    <a:pt x="281830" y="31179"/>
                  </a:cubicBezTo>
                  <a:cubicBezTo>
                    <a:pt x="280664" y="36699"/>
                    <a:pt x="279361" y="42220"/>
                    <a:pt x="278435" y="47775"/>
                  </a:cubicBezTo>
                  <a:cubicBezTo>
                    <a:pt x="273909" y="46746"/>
                    <a:pt x="269382" y="45718"/>
                    <a:pt x="264822" y="44792"/>
                  </a:cubicBezTo>
                  <a:cubicBezTo>
                    <a:pt x="265885" y="44586"/>
                    <a:pt x="266811" y="43935"/>
                    <a:pt x="267119" y="42529"/>
                  </a:cubicBezTo>
                  <a:cubicBezTo>
                    <a:pt x="269348" y="32516"/>
                    <a:pt x="271886" y="22400"/>
                    <a:pt x="273292" y="12216"/>
                  </a:cubicBezTo>
                  <a:cubicBezTo>
                    <a:pt x="277646" y="13176"/>
                    <a:pt x="282070" y="13999"/>
                    <a:pt x="286425" y="14891"/>
                  </a:cubicBezTo>
                  <a:close/>
                  <a:moveTo>
                    <a:pt x="246340" y="5907"/>
                  </a:moveTo>
                  <a:cubicBezTo>
                    <a:pt x="253300" y="7690"/>
                    <a:pt x="260296" y="9370"/>
                    <a:pt x="267359" y="10948"/>
                  </a:cubicBezTo>
                  <a:cubicBezTo>
                    <a:pt x="267051" y="11428"/>
                    <a:pt x="266879" y="11908"/>
                    <a:pt x="266948" y="12422"/>
                  </a:cubicBezTo>
                  <a:cubicBezTo>
                    <a:pt x="264308" y="21715"/>
                    <a:pt x="262593" y="31350"/>
                    <a:pt x="260639" y="40814"/>
                  </a:cubicBezTo>
                  <a:cubicBezTo>
                    <a:pt x="260330" y="42357"/>
                    <a:pt x="261016" y="43557"/>
                    <a:pt x="262079" y="44277"/>
                  </a:cubicBezTo>
                  <a:cubicBezTo>
                    <a:pt x="255769" y="43043"/>
                    <a:pt x="249460" y="41946"/>
                    <a:pt x="243082" y="41088"/>
                  </a:cubicBezTo>
                  <a:cubicBezTo>
                    <a:pt x="245037" y="29258"/>
                    <a:pt x="246305" y="17463"/>
                    <a:pt x="246340" y="5907"/>
                  </a:cubicBezTo>
                  <a:close/>
                  <a:moveTo>
                    <a:pt x="9910" y="391052"/>
                  </a:moveTo>
                  <a:cubicBezTo>
                    <a:pt x="75404" y="349047"/>
                    <a:pt x="130405" y="289142"/>
                    <a:pt x="170936" y="224369"/>
                  </a:cubicBezTo>
                  <a:cubicBezTo>
                    <a:pt x="191544" y="191450"/>
                    <a:pt x="208038" y="156200"/>
                    <a:pt x="221171" y="119887"/>
                  </a:cubicBezTo>
                  <a:cubicBezTo>
                    <a:pt x="229606" y="96570"/>
                    <a:pt x="237733" y="70955"/>
                    <a:pt x="242396" y="45306"/>
                  </a:cubicBezTo>
                  <a:cubicBezTo>
                    <a:pt x="267051" y="54187"/>
                    <a:pt x="293557" y="59193"/>
                    <a:pt x="319206" y="65091"/>
                  </a:cubicBezTo>
                  <a:cubicBezTo>
                    <a:pt x="319960" y="65606"/>
                    <a:pt x="320852" y="65846"/>
                    <a:pt x="321709" y="65674"/>
                  </a:cubicBezTo>
                  <a:cubicBezTo>
                    <a:pt x="322395" y="65846"/>
                    <a:pt x="323081" y="65983"/>
                    <a:pt x="323732" y="66154"/>
                  </a:cubicBezTo>
                  <a:cubicBezTo>
                    <a:pt x="329733" y="67560"/>
                    <a:pt x="335802" y="68898"/>
                    <a:pt x="341803" y="70304"/>
                  </a:cubicBezTo>
                  <a:cubicBezTo>
                    <a:pt x="342729" y="71572"/>
                    <a:pt x="344546" y="72018"/>
                    <a:pt x="345781" y="71229"/>
                  </a:cubicBezTo>
                  <a:cubicBezTo>
                    <a:pt x="357302" y="73904"/>
                    <a:pt x="368858" y="76510"/>
                    <a:pt x="380414" y="79185"/>
                  </a:cubicBezTo>
                  <a:cubicBezTo>
                    <a:pt x="380139" y="80659"/>
                    <a:pt x="379796" y="82134"/>
                    <a:pt x="379556" y="83608"/>
                  </a:cubicBezTo>
                  <a:cubicBezTo>
                    <a:pt x="379076" y="86900"/>
                    <a:pt x="383843" y="88409"/>
                    <a:pt x="384871" y="85014"/>
                  </a:cubicBezTo>
                  <a:cubicBezTo>
                    <a:pt x="385317" y="83505"/>
                    <a:pt x="385626" y="81962"/>
                    <a:pt x="386037" y="80453"/>
                  </a:cubicBezTo>
                  <a:cubicBezTo>
                    <a:pt x="393135" y="82065"/>
                    <a:pt x="400233" y="83745"/>
                    <a:pt x="407331" y="85322"/>
                  </a:cubicBezTo>
                  <a:cubicBezTo>
                    <a:pt x="462847" y="97770"/>
                    <a:pt x="518534" y="109360"/>
                    <a:pt x="574323" y="120573"/>
                  </a:cubicBezTo>
                  <a:cubicBezTo>
                    <a:pt x="567637" y="148828"/>
                    <a:pt x="561293" y="177220"/>
                    <a:pt x="552206" y="204995"/>
                  </a:cubicBezTo>
                  <a:cubicBezTo>
                    <a:pt x="536262" y="253686"/>
                    <a:pt x="515825" y="301041"/>
                    <a:pt x="491342" y="346269"/>
                  </a:cubicBezTo>
                  <a:cubicBezTo>
                    <a:pt x="469670" y="386286"/>
                    <a:pt x="443953" y="424279"/>
                    <a:pt x="415115" y="459804"/>
                  </a:cubicBezTo>
                  <a:cubicBezTo>
                    <a:pt x="388369" y="492756"/>
                    <a:pt x="356891" y="519742"/>
                    <a:pt x="326681" y="549060"/>
                  </a:cubicBezTo>
                  <a:cubicBezTo>
                    <a:pt x="273566" y="522554"/>
                    <a:pt x="220588" y="495808"/>
                    <a:pt x="167575" y="469165"/>
                  </a:cubicBezTo>
                  <a:cubicBezTo>
                    <a:pt x="139458" y="455037"/>
                    <a:pt x="111306" y="440944"/>
                    <a:pt x="83153" y="426851"/>
                  </a:cubicBezTo>
                  <a:cubicBezTo>
                    <a:pt x="59905" y="415158"/>
                    <a:pt x="35182" y="398733"/>
                    <a:pt x="9910" y="391052"/>
                  </a:cubicBezTo>
                  <a:close/>
                  <a:moveTo>
                    <a:pt x="494874" y="358545"/>
                  </a:moveTo>
                  <a:cubicBezTo>
                    <a:pt x="449576" y="439195"/>
                    <a:pt x="392415" y="514153"/>
                    <a:pt x="324418" y="578173"/>
                  </a:cubicBezTo>
                  <a:cubicBezTo>
                    <a:pt x="223674" y="523789"/>
                    <a:pt x="120084" y="471428"/>
                    <a:pt x="13579" y="428291"/>
                  </a:cubicBezTo>
                  <a:cubicBezTo>
                    <a:pt x="13236" y="427194"/>
                    <a:pt x="11865" y="426611"/>
                    <a:pt x="10733" y="427125"/>
                  </a:cubicBezTo>
                  <a:cubicBezTo>
                    <a:pt x="9053" y="426440"/>
                    <a:pt x="7373" y="425719"/>
                    <a:pt x="5658" y="425034"/>
                  </a:cubicBezTo>
                  <a:cubicBezTo>
                    <a:pt x="9019" y="423730"/>
                    <a:pt x="10459" y="419547"/>
                    <a:pt x="12207" y="416633"/>
                  </a:cubicBezTo>
                  <a:cubicBezTo>
                    <a:pt x="14711" y="412518"/>
                    <a:pt x="17522" y="408437"/>
                    <a:pt x="19477" y="404048"/>
                  </a:cubicBezTo>
                  <a:cubicBezTo>
                    <a:pt x="36416" y="413924"/>
                    <a:pt x="55824" y="421502"/>
                    <a:pt x="72626" y="430006"/>
                  </a:cubicBezTo>
                  <a:cubicBezTo>
                    <a:pt x="100710" y="444202"/>
                    <a:pt x="128759" y="458432"/>
                    <a:pt x="156877" y="472594"/>
                  </a:cubicBezTo>
                  <a:cubicBezTo>
                    <a:pt x="211398" y="500026"/>
                    <a:pt x="265953" y="527424"/>
                    <a:pt x="320372" y="555027"/>
                  </a:cubicBezTo>
                  <a:cubicBezTo>
                    <a:pt x="319412" y="555987"/>
                    <a:pt x="318417" y="556947"/>
                    <a:pt x="317423" y="557907"/>
                  </a:cubicBezTo>
                  <a:cubicBezTo>
                    <a:pt x="314680" y="560650"/>
                    <a:pt x="318314" y="565623"/>
                    <a:pt x="321778" y="563359"/>
                  </a:cubicBezTo>
                  <a:cubicBezTo>
                    <a:pt x="360011" y="538259"/>
                    <a:pt x="392518" y="500369"/>
                    <a:pt x="421184" y="465702"/>
                  </a:cubicBezTo>
                  <a:cubicBezTo>
                    <a:pt x="450811" y="429834"/>
                    <a:pt x="476426" y="390949"/>
                    <a:pt x="498748" y="350453"/>
                  </a:cubicBezTo>
                  <a:cubicBezTo>
                    <a:pt x="522923" y="306665"/>
                    <a:pt x="542297" y="260476"/>
                    <a:pt x="558173" y="213259"/>
                  </a:cubicBezTo>
                  <a:cubicBezTo>
                    <a:pt x="568014" y="183975"/>
                    <a:pt x="578130" y="152874"/>
                    <a:pt x="584953" y="121601"/>
                  </a:cubicBezTo>
                  <a:cubicBezTo>
                    <a:pt x="586839" y="120401"/>
                    <a:pt x="587422" y="117692"/>
                    <a:pt x="586051" y="116081"/>
                  </a:cubicBezTo>
                  <a:cubicBezTo>
                    <a:pt x="588931" y="102125"/>
                    <a:pt x="591057" y="88203"/>
                    <a:pt x="592189" y="74384"/>
                  </a:cubicBezTo>
                  <a:cubicBezTo>
                    <a:pt x="593080" y="74521"/>
                    <a:pt x="594109" y="74624"/>
                    <a:pt x="595103" y="74761"/>
                  </a:cubicBezTo>
                  <a:cubicBezTo>
                    <a:pt x="594726" y="75207"/>
                    <a:pt x="594589" y="75790"/>
                    <a:pt x="594897" y="76510"/>
                  </a:cubicBezTo>
                  <a:cubicBezTo>
                    <a:pt x="595481" y="77847"/>
                    <a:pt x="596269" y="79048"/>
                    <a:pt x="597126" y="80213"/>
                  </a:cubicBezTo>
                  <a:cubicBezTo>
                    <a:pt x="595926" y="79356"/>
                    <a:pt x="593766" y="79870"/>
                    <a:pt x="593594" y="81791"/>
                  </a:cubicBezTo>
                  <a:cubicBezTo>
                    <a:pt x="585056" y="180100"/>
                    <a:pt x="543120" y="272649"/>
                    <a:pt x="494874" y="358545"/>
                  </a:cubicBezTo>
                  <a:close/>
                  <a:moveTo>
                    <a:pt x="602887" y="91701"/>
                  </a:moveTo>
                  <a:cubicBezTo>
                    <a:pt x="599938" y="107920"/>
                    <a:pt x="596372" y="123967"/>
                    <a:pt x="592531" y="139878"/>
                  </a:cubicBezTo>
                  <a:cubicBezTo>
                    <a:pt x="596338" y="120676"/>
                    <a:pt x="598464" y="101267"/>
                    <a:pt x="598018" y="81791"/>
                  </a:cubicBezTo>
                  <a:cubicBezTo>
                    <a:pt x="598018" y="81276"/>
                    <a:pt x="597744" y="80933"/>
                    <a:pt x="597504" y="80625"/>
                  </a:cubicBezTo>
                  <a:cubicBezTo>
                    <a:pt x="599218" y="82888"/>
                    <a:pt x="601276" y="84980"/>
                    <a:pt x="603127" y="87106"/>
                  </a:cubicBezTo>
                  <a:cubicBezTo>
                    <a:pt x="603779" y="87860"/>
                    <a:pt x="604464" y="88614"/>
                    <a:pt x="605150" y="89403"/>
                  </a:cubicBezTo>
                  <a:cubicBezTo>
                    <a:pt x="604087" y="89609"/>
                    <a:pt x="603127" y="90295"/>
                    <a:pt x="602887" y="91701"/>
                  </a:cubicBezTo>
                  <a:close/>
                  <a:moveTo>
                    <a:pt x="623735" y="111109"/>
                  </a:moveTo>
                  <a:cubicBezTo>
                    <a:pt x="619929" y="124825"/>
                    <a:pt x="616260" y="138575"/>
                    <a:pt x="612626" y="152291"/>
                  </a:cubicBezTo>
                  <a:cubicBezTo>
                    <a:pt x="616157" y="136037"/>
                    <a:pt x="618969" y="119715"/>
                    <a:pt x="620889" y="103428"/>
                  </a:cubicBezTo>
                  <a:cubicBezTo>
                    <a:pt x="622055" y="105622"/>
                    <a:pt x="623392" y="107680"/>
                    <a:pt x="624695" y="109737"/>
                  </a:cubicBezTo>
                  <a:cubicBezTo>
                    <a:pt x="624284" y="110011"/>
                    <a:pt x="623907" y="110423"/>
                    <a:pt x="623735" y="111109"/>
                  </a:cubicBezTo>
                  <a:close/>
                </a:path>
              </a:pathLst>
            </a:custGeom>
            <a:solidFill>
              <a:srgbClr val="010101"/>
            </a:solidFill>
            <a:ln w="3429" cap="flat">
              <a:noFill/>
              <a:prstDash val="solid"/>
              <a:miter/>
            </a:ln>
          </p:spPr>
          <p:txBody>
            <a:bodyPr rtlCol="0" anchor="ctr"/>
            <a:lstStyle/>
            <a:p>
              <a:endParaRPr lang="zh-CN" altLang="en-US"/>
            </a:p>
          </p:txBody>
        </p:sp>
        <p:sp>
          <p:nvSpPr>
            <p:cNvPr id="360" name="任意多边形: 形状 359">
              <a:extLst>
                <a:ext uri="{FF2B5EF4-FFF2-40B4-BE49-F238E27FC236}">
                  <a16:creationId xmlns:a16="http://schemas.microsoft.com/office/drawing/2014/main" id="{994D8E45-CB12-F47B-9DAA-E19E8C2863F1}"/>
                </a:ext>
              </a:extLst>
            </p:cNvPr>
            <p:cNvSpPr/>
            <p:nvPr/>
          </p:nvSpPr>
          <p:spPr>
            <a:xfrm>
              <a:off x="6002241" y="3645061"/>
              <a:ext cx="325287" cy="149803"/>
            </a:xfrm>
            <a:custGeom>
              <a:avLst/>
              <a:gdLst>
                <a:gd name="connsiteX0" fmla="*/ 322863 w 325287"/>
                <a:gd name="connsiteY0" fmla="*/ 143500 h 149803"/>
                <a:gd name="connsiteX1" fmla="*/ 233503 w 325287"/>
                <a:gd name="connsiteY1" fmla="*/ 113702 h 149803"/>
                <a:gd name="connsiteX2" fmla="*/ 154568 w 325287"/>
                <a:gd name="connsiteY2" fmla="*/ 73274 h 149803"/>
                <a:gd name="connsiteX3" fmla="*/ 4103 w 325287"/>
                <a:gd name="connsiteY3" fmla="*/ 648 h 149803"/>
                <a:gd name="connsiteX4" fmla="*/ 674 w 325287"/>
                <a:gd name="connsiteY4" fmla="*/ 3974 h 149803"/>
                <a:gd name="connsiteX5" fmla="*/ 141469 w 325287"/>
                <a:gd name="connsiteY5" fmla="*/ 74817 h 149803"/>
                <a:gd name="connsiteX6" fmla="*/ 230109 w 325287"/>
                <a:gd name="connsiteY6" fmla="*/ 119257 h 149803"/>
                <a:gd name="connsiteX7" fmla="*/ 321080 w 325287"/>
                <a:gd name="connsiteY7" fmla="*/ 149740 h 149803"/>
                <a:gd name="connsiteX8" fmla="*/ 322863 w 325287"/>
                <a:gd name="connsiteY8" fmla="*/ 143500 h 14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287" h="149803">
                  <a:moveTo>
                    <a:pt x="322863" y="143500"/>
                  </a:moveTo>
                  <a:cubicBezTo>
                    <a:pt x="291385" y="137945"/>
                    <a:pt x="261930" y="127932"/>
                    <a:pt x="233503" y="113702"/>
                  </a:cubicBezTo>
                  <a:cubicBezTo>
                    <a:pt x="206997" y="100466"/>
                    <a:pt x="181931" y="84932"/>
                    <a:pt x="154568" y="73274"/>
                  </a:cubicBezTo>
                  <a:cubicBezTo>
                    <a:pt x="101830" y="50779"/>
                    <a:pt x="48680" y="37955"/>
                    <a:pt x="4103" y="648"/>
                  </a:cubicBezTo>
                  <a:cubicBezTo>
                    <a:pt x="1703" y="-1341"/>
                    <a:pt x="-1383" y="1676"/>
                    <a:pt x="674" y="3974"/>
                  </a:cubicBezTo>
                  <a:cubicBezTo>
                    <a:pt x="35204" y="43441"/>
                    <a:pt x="93909" y="56506"/>
                    <a:pt x="141469" y="74817"/>
                  </a:cubicBezTo>
                  <a:cubicBezTo>
                    <a:pt x="172536" y="86784"/>
                    <a:pt x="200722" y="104032"/>
                    <a:pt x="230109" y="119257"/>
                  </a:cubicBezTo>
                  <a:cubicBezTo>
                    <a:pt x="258672" y="134036"/>
                    <a:pt x="289225" y="144117"/>
                    <a:pt x="321080" y="149740"/>
                  </a:cubicBezTo>
                  <a:cubicBezTo>
                    <a:pt x="325298" y="150495"/>
                    <a:pt x="327115" y="144254"/>
                    <a:pt x="322863" y="143500"/>
                  </a:cubicBezTo>
                  <a:close/>
                </a:path>
              </a:pathLst>
            </a:custGeom>
            <a:solidFill>
              <a:srgbClr val="010101"/>
            </a:solidFill>
            <a:ln w="3429" cap="flat">
              <a:noFill/>
              <a:prstDash val="solid"/>
              <a:miter/>
            </a:ln>
          </p:spPr>
          <p:txBody>
            <a:bodyPr rtlCol="0" anchor="ctr"/>
            <a:lstStyle/>
            <a:p>
              <a:endParaRPr lang="zh-CN" altLang="en-US"/>
            </a:p>
          </p:txBody>
        </p:sp>
        <p:sp>
          <p:nvSpPr>
            <p:cNvPr id="361" name="任意多边形: 形状 360">
              <a:extLst>
                <a:ext uri="{FF2B5EF4-FFF2-40B4-BE49-F238E27FC236}">
                  <a16:creationId xmlns:a16="http://schemas.microsoft.com/office/drawing/2014/main" id="{2FDD7D23-B3F7-6FE1-7CD1-7AEC8E427896}"/>
                </a:ext>
              </a:extLst>
            </p:cNvPr>
            <p:cNvSpPr/>
            <p:nvPr/>
          </p:nvSpPr>
          <p:spPr>
            <a:xfrm>
              <a:off x="6256924" y="3241208"/>
              <a:ext cx="261543" cy="73186"/>
            </a:xfrm>
            <a:custGeom>
              <a:avLst/>
              <a:gdLst>
                <a:gd name="connsiteX0" fmla="*/ 259072 w 261543"/>
                <a:gd name="connsiteY0" fmla="*/ 66675 h 73186"/>
                <a:gd name="connsiteX1" fmla="*/ 133845 w 261543"/>
                <a:gd name="connsiteY1" fmla="*/ 35403 h 73186"/>
                <a:gd name="connsiteX2" fmla="*/ 2309 w 261543"/>
                <a:gd name="connsiteY2" fmla="*/ 50 h 73186"/>
                <a:gd name="connsiteX3" fmla="*/ 1314 w 261543"/>
                <a:gd name="connsiteY3" fmla="*/ 3582 h 73186"/>
                <a:gd name="connsiteX4" fmla="*/ 125067 w 261543"/>
                <a:gd name="connsiteY4" fmla="*/ 40066 h 73186"/>
                <a:gd name="connsiteX5" fmla="*/ 257255 w 261543"/>
                <a:gd name="connsiteY5" fmla="*/ 73088 h 73186"/>
                <a:gd name="connsiteX6" fmla="*/ 259072 w 261543"/>
                <a:gd name="connsiteY6" fmla="*/ 66675 h 7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543" h="73186">
                  <a:moveTo>
                    <a:pt x="259072" y="66675"/>
                  </a:moveTo>
                  <a:cubicBezTo>
                    <a:pt x="217307" y="56354"/>
                    <a:pt x="175439" y="46376"/>
                    <a:pt x="133845" y="35403"/>
                  </a:cubicBezTo>
                  <a:cubicBezTo>
                    <a:pt x="90125" y="23881"/>
                    <a:pt x="46680" y="8965"/>
                    <a:pt x="2309" y="50"/>
                  </a:cubicBezTo>
                  <a:cubicBezTo>
                    <a:pt x="-126" y="-430"/>
                    <a:pt x="-914" y="2690"/>
                    <a:pt x="1314" y="3582"/>
                  </a:cubicBezTo>
                  <a:cubicBezTo>
                    <a:pt x="40954" y="19321"/>
                    <a:pt x="83816" y="29025"/>
                    <a:pt x="125067" y="40066"/>
                  </a:cubicBezTo>
                  <a:cubicBezTo>
                    <a:pt x="168890" y="51794"/>
                    <a:pt x="212918" y="63212"/>
                    <a:pt x="257255" y="73088"/>
                  </a:cubicBezTo>
                  <a:cubicBezTo>
                    <a:pt x="261575" y="74048"/>
                    <a:pt x="263393" y="67738"/>
                    <a:pt x="259072" y="66675"/>
                  </a:cubicBezTo>
                  <a:close/>
                </a:path>
              </a:pathLst>
            </a:custGeom>
            <a:solidFill>
              <a:srgbClr val="010101"/>
            </a:solidFill>
            <a:ln w="3429" cap="flat">
              <a:noFill/>
              <a:prstDash val="solid"/>
              <a:miter/>
            </a:ln>
          </p:spPr>
          <p:txBody>
            <a:bodyPr rtlCol="0" anchor="ctr"/>
            <a:lstStyle/>
            <a:p>
              <a:endParaRPr lang="zh-CN" altLang="en-US"/>
            </a:p>
          </p:txBody>
        </p:sp>
        <p:sp>
          <p:nvSpPr>
            <p:cNvPr id="362" name="任意多边形: 形状 361">
              <a:extLst>
                <a:ext uri="{FF2B5EF4-FFF2-40B4-BE49-F238E27FC236}">
                  <a16:creationId xmlns:a16="http://schemas.microsoft.com/office/drawing/2014/main" id="{2A5A0A63-6023-FEFB-62FF-3508A9E48E2D}"/>
                </a:ext>
              </a:extLst>
            </p:cNvPr>
            <p:cNvSpPr/>
            <p:nvPr/>
          </p:nvSpPr>
          <p:spPr>
            <a:xfrm>
              <a:off x="6251048" y="3276793"/>
              <a:ext cx="251444" cy="72896"/>
            </a:xfrm>
            <a:custGeom>
              <a:avLst/>
              <a:gdLst>
                <a:gd name="connsiteX0" fmla="*/ 249655 w 251444"/>
                <a:gd name="connsiteY0" fmla="*/ 66478 h 72896"/>
                <a:gd name="connsiteX1" fmla="*/ 130394 w 251444"/>
                <a:gd name="connsiteY1" fmla="*/ 28347 h 72896"/>
                <a:gd name="connsiteX2" fmla="*/ 63392 w 251444"/>
                <a:gd name="connsiteY2" fmla="*/ 11271 h 72896"/>
                <a:gd name="connsiteX3" fmla="*/ 1567 w 251444"/>
                <a:gd name="connsiteY3" fmla="*/ 58 h 72896"/>
                <a:gd name="connsiteX4" fmla="*/ 778 w 251444"/>
                <a:gd name="connsiteY4" fmla="*/ 2835 h 72896"/>
                <a:gd name="connsiteX5" fmla="*/ 54682 w 251444"/>
                <a:gd name="connsiteY5" fmla="*/ 16654 h 72896"/>
                <a:gd name="connsiteX6" fmla="*/ 121685 w 251444"/>
                <a:gd name="connsiteY6" fmla="*/ 33731 h 72896"/>
                <a:gd name="connsiteX7" fmla="*/ 246946 w 251444"/>
                <a:gd name="connsiteY7" fmla="*/ 72753 h 72896"/>
                <a:gd name="connsiteX8" fmla="*/ 249655 w 251444"/>
                <a:gd name="connsiteY8" fmla="*/ 66478 h 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44" h="72896">
                  <a:moveTo>
                    <a:pt x="249655" y="66478"/>
                  </a:moveTo>
                  <a:cubicBezTo>
                    <a:pt x="211353" y="50670"/>
                    <a:pt x="170342" y="39526"/>
                    <a:pt x="130394" y="28347"/>
                  </a:cubicBezTo>
                  <a:cubicBezTo>
                    <a:pt x="108209" y="22141"/>
                    <a:pt x="85852" y="16449"/>
                    <a:pt x="63392" y="11271"/>
                  </a:cubicBezTo>
                  <a:cubicBezTo>
                    <a:pt x="43709" y="6710"/>
                    <a:pt x="21901" y="-731"/>
                    <a:pt x="1567" y="58"/>
                  </a:cubicBezTo>
                  <a:cubicBezTo>
                    <a:pt x="127" y="127"/>
                    <a:pt x="-696" y="2150"/>
                    <a:pt x="778" y="2835"/>
                  </a:cubicBezTo>
                  <a:cubicBezTo>
                    <a:pt x="17237" y="10482"/>
                    <a:pt x="36988" y="12471"/>
                    <a:pt x="54682" y="16654"/>
                  </a:cubicBezTo>
                  <a:cubicBezTo>
                    <a:pt x="77108" y="21969"/>
                    <a:pt x="99430" y="27696"/>
                    <a:pt x="121685" y="33731"/>
                  </a:cubicBezTo>
                  <a:cubicBezTo>
                    <a:pt x="163999" y="45252"/>
                    <a:pt x="204975" y="60340"/>
                    <a:pt x="246946" y="72753"/>
                  </a:cubicBezTo>
                  <a:cubicBezTo>
                    <a:pt x="250684" y="73884"/>
                    <a:pt x="253393" y="68021"/>
                    <a:pt x="249655" y="66478"/>
                  </a:cubicBezTo>
                  <a:close/>
                </a:path>
              </a:pathLst>
            </a:custGeom>
            <a:solidFill>
              <a:srgbClr val="010101"/>
            </a:solidFill>
            <a:ln w="3429" cap="flat">
              <a:noFill/>
              <a:prstDash val="solid"/>
              <a:miter/>
            </a:ln>
          </p:spPr>
          <p:txBody>
            <a:bodyPr rtlCol="0" anchor="ctr"/>
            <a:lstStyle/>
            <a:p>
              <a:endParaRPr lang="zh-CN" altLang="en-US"/>
            </a:p>
          </p:txBody>
        </p:sp>
        <p:sp>
          <p:nvSpPr>
            <p:cNvPr id="363" name="任意多边形: 形状 362">
              <a:extLst>
                <a:ext uri="{FF2B5EF4-FFF2-40B4-BE49-F238E27FC236}">
                  <a16:creationId xmlns:a16="http://schemas.microsoft.com/office/drawing/2014/main" id="{A014D920-433E-05AE-6CB4-AC65A53D07C6}"/>
                </a:ext>
              </a:extLst>
            </p:cNvPr>
            <p:cNvSpPr/>
            <p:nvPr/>
          </p:nvSpPr>
          <p:spPr>
            <a:xfrm>
              <a:off x="6240203" y="3311738"/>
              <a:ext cx="274341" cy="83083"/>
            </a:xfrm>
            <a:custGeom>
              <a:avLst/>
              <a:gdLst>
                <a:gd name="connsiteX0" fmla="*/ 272227 w 274341"/>
                <a:gd name="connsiteY0" fmla="*/ 77447 h 83083"/>
                <a:gd name="connsiteX1" fmla="*/ 140245 w 274341"/>
                <a:gd name="connsiteY1" fmla="*/ 40276 h 83083"/>
                <a:gd name="connsiteX2" fmla="*/ 1714 w 274341"/>
                <a:gd name="connsiteY2" fmla="*/ 54 h 83083"/>
                <a:gd name="connsiteX3" fmla="*/ 959 w 274341"/>
                <a:gd name="connsiteY3" fmla="*/ 2660 h 83083"/>
                <a:gd name="connsiteX4" fmla="*/ 131604 w 274341"/>
                <a:gd name="connsiteY4" fmla="*/ 44254 h 83083"/>
                <a:gd name="connsiteX5" fmla="*/ 270616 w 274341"/>
                <a:gd name="connsiteY5" fmla="*/ 83002 h 83083"/>
                <a:gd name="connsiteX6" fmla="*/ 272227 w 274341"/>
                <a:gd name="connsiteY6" fmla="*/ 77447 h 8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341" h="83083">
                  <a:moveTo>
                    <a:pt x="272227" y="77447"/>
                  </a:moveTo>
                  <a:cubicBezTo>
                    <a:pt x="228953" y="63285"/>
                    <a:pt x="184033" y="52929"/>
                    <a:pt x="140245" y="40276"/>
                  </a:cubicBezTo>
                  <a:cubicBezTo>
                    <a:pt x="94091" y="26938"/>
                    <a:pt x="48279" y="11884"/>
                    <a:pt x="1714" y="54"/>
                  </a:cubicBezTo>
                  <a:cubicBezTo>
                    <a:pt x="-70" y="-392"/>
                    <a:pt x="-687" y="2043"/>
                    <a:pt x="959" y="2660"/>
                  </a:cubicBezTo>
                  <a:cubicBezTo>
                    <a:pt x="43582" y="18845"/>
                    <a:pt x="87884" y="31121"/>
                    <a:pt x="131604" y="44254"/>
                  </a:cubicBezTo>
                  <a:cubicBezTo>
                    <a:pt x="177381" y="58004"/>
                    <a:pt x="223810" y="73092"/>
                    <a:pt x="270616" y="83002"/>
                  </a:cubicBezTo>
                  <a:cubicBezTo>
                    <a:pt x="274422" y="83790"/>
                    <a:pt x="275896" y="78647"/>
                    <a:pt x="272227" y="77447"/>
                  </a:cubicBezTo>
                  <a:close/>
                </a:path>
              </a:pathLst>
            </a:custGeom>
            <a:solidFill>
              <a:srgbClr val="010101"/>
            </a:solidFill>
            <a:ln w="3429" cap="flat">
              <a:noFill/>
              <a:prstDash val="solid"/>
              <a:miter/>
            </a:ln>
          </p:spPr>
          <p:txBody>
            <a:bodyPr rtlCol="0" anchor="ctr"/>
            <a:lstStyle/>
            <a:p>
              <a:endParaRPr lang="zh-CN" altLang="en-US"/>
            </a:p>
          </p:txBody>
        </p:sp>
        <p:sp>
          <p:nvSpPr>
            <p:cNvPr id="364" name="任意多边形: 形状 363">
              <a:extLst>
                <a:ext uri="{FF2B5EF4-FFF2-40B4-BE49-F238E27FC236}">
                  <a16:creationId xmlns:a16="http://schemas.microsoft.com/office/drawing/2014/main" id="{BB91D964-1336-FBBC-B3F7-70041A6C95BD}"/>
                </a:ext>
              </a:extLst>
            </p:cNvPr>
            <p:cNvSpPr/>
            <p:nvPr/>
          </p:nvSpPr>
          <p:spPr>
            <a:xfrm>
              <a:off x="6144900" y="3337845"/>
              <a:ext cx="206383" cy="173795"/>
            </a:xfrm>
            <a:custGeom>
              <a:avLst/>
              <a:gdLst>
                <a:gd name="connsiteX0" fmla="*/ 206299 w 206383"/>
                <a:gd name="connsiteY0" fmla="*/ 36252 h 173795"/>
                <a:gd name="connsiteX1" fmla="*/ 205305 w 206383"/>
                <a:gd name="connsiteY1" fmla="*/ 34640 h 173795"/>
                <a:gd name="connsiteX2" fmla="*/ 203761 w 206383"/>
                <a:gd name="connsiteY2" fmla="*/ 29771 h 173795"/>
                <a:gd name="connsiteX3" fmla="*/ 144817 w 206383"/>
                <a:gd name="connsiteY3" fmla="*/ 19072 h 173795"/>
                <a:gd name="connsiteX4" fmla="*/ 81277 w 206383"/>
                <a:gd name="connsiteY4" fmla="*/ 7 h 173795"/>
                <a:gd name="connsiteX5" fmla="*/ 80317 w 206383"/>
                <a:gd name="connsiteY5" fmla="*/ 1584 h 173795"/>
                <a:gd name="connsiteX6" fmla="*/ 136725 w 206383"/>
                <a:gd name="connsiteY6" fmla="*/ 23221 h 173795"/>
                <a:gd name="connsiteX7" fmla="*/ 202939 w 206383"/>
                <a:gd name="connsiteY7" fmla="*/ 35806 h 173795"/>
                <a:gd name="connsiteX8" fmla="*/ 203350 w 206383"/>
                <a:gd name="connsiteY8" fmla="*/ 35772 h 173795"/>
                <a:gd name="connsiteX9" fmla="*/ 149549 w 206383"/>
                <a:gd name="connsiteY9" fmla="*/ 105517 h 173795"/>
                <a:gd name="connsiteX10" fmla="*/ 90022 w 206383"/>
                <a:gd name="connsiteY10" fmla="*/ 161924 h 173795"/>
                <a:gd name="connsiteX11" fmla="*/ 1553 w 206383"/>
                <a:gd name="connsiteY11" fmla="*/ 117793 h 173795"/>
                <a:gd name="connsiteX12" fmla="*/ 559 w 206383"/>
                <a:gd name="connsiteY12" fmla="*/ 120091 h 173795"/>
                <a:gd name="connsiteX13" fmla="*/ 84809 w 206383"/>
                <a:gd name="connsiteY13" fmla="*/ 166348 h 173795"/>
                <a:gd name="connsiteX14" fmla="*/ 83952 w 206383"/>
                <a:gd name="connsiteY14" fmla="*/ 167068 h 173795"/>
                <a:gd name="connsiteX15" fmla="*/ 88307 w 206383"/>
                <a:gd name="connsiteY15" fmla="*/ 173240 h 173795"/>
                <a:gd name="connsiteX16" fmla="*/ 92079 w 206383"/>
                <a:gd name="connsiteY16" fmla="*/ 171046 h 173795"/>
                <a:gd name="connsiteX17" fmla="*/ 92079 w 206383"/>
                <a:gd name="connsiteY17" fmla="*/ 171046 h 173795"/>
                <a:gd name="connsiteX18" fmla="*/ 96262 w 206383"/>
                <a:gd name="connsiteY18" fmla="*/ 167171 h 173795"/>
                <a:gd name="connsiteX19" fmla="*/ 206299 w 206383"/>
                <a:gd name="connsiteY19" fmla="*/ 36252 h 17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6383" h="173795">
                  <a:moveTo>
                    <a:pt x="206299" y="36252"/>
                  </a:moveTo>
                  <a:cubicBezTo>
                    <a:pt x="206608" y="35532"/>
                    <a:pt x="206024" y="34880"/>
                    <a:pt x="205305" y="34640"/>
                  </a:cubicBezTo>
                  <a:cubicBezTo>
                    <a:pt x="206505" y="32994"/>
                    <a:pt x="206162" y="30148"/>
                    <a:pt x="203761" y="29771"/>
                  </a:cubicBezTo>
                  <a:cubicBezTo>
                    <a:pt x="183907" y="26788"/>
                    <a:pt x="164328" y="23770"/>
                    <a:pt x="144817" y="19072"/>
                  </a:cubicBezTo>
                  <a:cubicBezTo>
                    <a:pt x="123694" y="13997"/>
                    <a:pt x="102606" y="2819"/>
                    <a:pt x="81277" y="7"/>
                  </a:cubicBezTo>
                  <a:cubicBezTo>
                    <a:pt x="80455" y="-96"/>
                    <a:pt x="79460" y="933"/>
                    <a:pt x="80317" y="1584"/>
                  </a:cubicBezTo>
                  <a:cubicBezTo>
                    <a:pt x="95679" y="13414"/>
                    <a:pt x="118139" y="17975"/>
                    <a:pt x="136725" y="23221"/>
                  </a:cubicBezTo>
                  <a:cubicBezTo>
                    <a:pt x="158259" y="29291"/>
                    <a:pt x="180616" y="33783"/>
                    <a:pt x="202939" y="35806"/>
                  </a:cubicBezTo>
                  <a:cubicBezTo>
                    <a:pt x="203076" y="35806"/>
                    <a:pt x="203213" y="35772"/>
                    <a:pt x="203350" y="35772"/>
                  </a:cubicBezTo>
                  <a:cubicBezTo>
                    <a:pt x="184765" y="58609"/>
                    <a:pt x="169128" y="83332"/>
                    <a:pt x="149549" y="105517"/>
                  </a:cubicBezTo>
                  <a:cubicBezTo>
                    <a:pt x="131409" y="126091"/>
                    <a:pt x="111110" y="144334"/>
                    <a:pt x="90022" y="161924"/>
                  </a:cubicBezTo>
                  <a:cubicBezTo>
                    <a:pt x="62315" y="145500"/>
                    <a:pt x="31626" y="128835"/>
                    <a:pt x="1553" y="117793"/>
                  </a:cubicBezTo>
                  <a:cubicBezTo>
                    <a:pt x="79" y="117245"/>
                    <a:pt x="-538" y="119302"/>
                    <a:pt x="559" y="120091"/>
                  </a:cubicBezTo>
                  <a:cubicBezTo>
                    <a:pt x="25865" y="137853"/>
                    <a:pt x="56177" y="153181"/>
                    <a:pt x="84809" y="166348"/>
                  </a:cubicBezTo>
                  <a:cubicBezTo>
                    <a:pt x="84535" y="166588"/>
                    <a:pt x="84261" y="166828"/>
                    <a:pt x="83952" y="167068"/>
                  </a:cubicBezTo>
                  <a:cubicBezTo>
                    <a:pt x="80866" y="169640"/>
                    <a:pt x="85084" y="175640"/>
                    <a:pt x="88307" y="173240"/>
                  </a:cubicBezTo>
                  <a:cubicBezTo>
                    <a:pt x="89541" y="172314"/>
                    <a:pt x="90810" y="171046"/>
                    <a:pt x="92079" y="171046"/>
                  </a:cubicBezTo>
                  <a:cubicBezTo>
                    <a:pt x="92079" y="171046"/>
                    <a:pt x="92079" y="171046"/>
                    <a:pt x="92079" y="171046"/>
                  </a:cubicBezTo>
                  <a:cubicBezTo>
                    <a:pt x="94651" y="171046"/>
                    <a:pt x="96845" y="169194"/>
                    <a:pt x="96262" y="167171"/>
                  </a:cubicBezTo>
                  <a:cubicBezTo>
                    <a:pt x="139879" y="133155"/>
                    <a:pt x="185245" y="86075"/>
                    <a:pt x="206299" y="36252"/>
                  </a:cubicBezTo>
                  <a:close/>
                </a:path>
              </a:pathLst>
            </a:custGeom>
            <a:solidFill>
              <a:srgbClr val="010101"/>
            </a:solidFill>
            <a:ln w="3429" cap="flat">
              <a:noFill/>
              <a:prstDash val="solid"/>
              <a:miter/>
            </a:ln>
          </p:spPr>
          <p:txBody>
            <a:bodyPr rtlCol="0" anchor="ctr"/>
            <a:lstStyle/>
            <a:p>
              <a:endParaRPr lang="zh-CN" altLang="en-US"/>
            </a:p>
          </p:txBody>
        </p:sp>
        <p:sp>
          <p:nvSpPr>
            <p:cNvPr id="365" name="任意多边形: 形状 364">
              <a:extLst>
                <a:ext uri="{FF2B5EF4-FFF2-40B4-BE49-F238E27FC236}">
                  <a16:creationId xmlns:a16="http://schemas.microsoft.com/office/drawing/2014/main" id="{B7720F2C-802B-A72B-2E88-6709709795F9}"/>
                </a:ext>
              </a:extLst>
            </p:cNvPr>
            <p:cNvSpPr/>
            <p:nvPr/>
          </p:nvSpPr>
          <p:spPr>
            <a:xfrm>
              <a:off x="6369883" y="3396208"/>
              <a:ext cx="123028" cy="33789"/>
            </a:xfrm>
            <a:custGeom>
              <a:avLst/>
              <a:gdLst>
                <a:gd name="connsiteX0" fmla="*/ 121151 w 123028"/>
                <a:gd name="connsiteY0" fmla="*/ 28673 h 33789"/>
                <a:gd name="connsiteX1" fmla="*/ 61452 w 123028"/>
                <a:gd name="connsiteY1" fmla="*/ 14408 h 33789"/>
                <a:gd name="connsiteX2" fmla="*/ 1376 w 123028"/>
                <a:gd name="connsiteY2" fmla="*/ 7 h 33789"/>
                <a:gd name="connsiteX3" fmla="*/ 656 w 123028"/>
                <a:gd name="connsiteY3" fmla="*/ 2544 h 33789"/>
                <a:gd name="connsiteX4" fmla="*/ 59600 w 123028"/>
                <a:gd name="connsiteY4" fmla="*/ 20924 h 33789"/>
                <a:gd name="connsiteX5" fmla="*/ 120431 w 123028"/>
                <a:gd name="connsiteY5" fmla="*/ 33782 h 33789"/>
                <a:gd name="connsiteX6" fmla="*/ 121151 w 123028"/>
                <a:gd name="connsiteY6" fmla="*/ 28673 h 3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28" h="33789">
                  <a:moveTo>
                    <a:pt x="121151" y="28673"/>
                  </a:moveTo>
                  <a:cubicBezTo>
                    <a:pt x="102188" y="21918"/>
                    <a:pt x="81100" y="19175"/>
                    <a:pt x="61452" y="14408"/>
                  </a:cubicBezTo>
                  <a:cubicBezTo>
                    <a:pt x="41632" y="9608"/>
                    <a:pt x="21710" y="2098"/>
                    <a:pt x="1376" y="7"/>
                  </a:cubicBezTo>
                  <a:cubicBezTo>
                    <a:pt x="-30" y="-131"/>
                    <a:pt x="-510" y="1927"/>
                    <a:pt x="656" y="2544"/>
                  </a:cubicBezTo>
                  <a:cubicBezTo>
                    <a:pt x="18589" y="11871"/>
                    <a:pt x="40021" y="15849"/>
                    <a:pt x="59600" y="20924"/>
                  </a:cubicBezTo>
                  <a:cubicBezTo>
                    <a:pt x="79283" y="26033"/>
                    <a:pt x="100028" y="32548"/>
                    <a:pt x="120431" y="33782"/>
                  </a:cubicBezTo>
                  <a:cubicBezTo>
                    <a:pt x="123654" y="33988"/>
                    <a:pt x="123860" y="29633"/>
                    <a:pt x="121151" y="28673"/>
                  </a:cubicBezTo>
                  <a:close/>
                </a:path>
              </a:pathLst>
            </a:custGeom>
            <a:solidFill>
              <a:srgbClr val="010101"/>
            </a:solidFill>
            <a:ln w="3429" cap="flat">
              <a:noFill/>
              <a:prstDash val="solid"/>
              <a:miter/>
            </a:ln>
          </p:spPr>
          <p:txBody>
            <a:bodyPr rtlCol="0" anchor="ctr"/>
            <a:lstStyle/>
            <a:p>
              <a:endParaRPr lang="zh-CN" altLang="en-US"/>
            </a:p>
          </p:txBody>
        </p:sp>
        <p:sp>
          <p:nvSpPr>
            <p:cNvPr id="366" name="任意多边形: 形状 365">
              <a:extLst>
                <a:ext uri="{FF2B5EF4-FFF2-40B4-BE49-F238E27FC236}">
                  <a16:creationId xmlns:a16="http://schemas.microsoft.com/office/drawing/2014/main" id="{2217A711-59A1-F37E-5B37-9965196A5F57}"/>
                </a:ext>
              </a:extLst>
            </p:cNvPr>
            <p:cNvSpPr/>
            <p:nvPr/>
          </p:nvSpPr>
          <p:spPr>
            <a:xfrm>
              <a:off x="6345409" y="3416236"/>
              <a:ext cx="130500" cy="34775"/>
            </a:xfrm>
            <a:custGeom>
              <a:avLst/>
              <a:gdLst>
                <a:gd name="connsiteX0" fmla="*/ 129303 w 130500"/>
                <a:gd name="connsiteY0" fmla="*/ 30385 h 34775"/>
                <a:gd name="connsiteX1" fmla="*/ 73341 w 130500"/>
                <a:gd name="connsiteY1" fmla="*/ 15503 h 34775"/>
                <a:gd name="connsiteX2" fmla="*/ 3287 w 130500"/>
                <a:gd name="connsiteY2" fmla="*/ 38 h 34775"/>
                <a:gd name="connsiteX3" fmla="*/ 1298 w 130500"/>
                <a:gd name="connsiteY3" fmla="*/ 4599 h 34775"/>
                <a:gd name="connsiteX4" fmla="*/ 6030 w 130500"/>
                <a:gd name="connsiteY4" fmla="*/ 6073 h 34775"/>
                <a:gd name="connsiteX5" fmla="*/ 64323 w 130500"/>
                <a:gd name="connsiteY5" fmla="*/ 20989 h 34775"/>
                <a:gd name="connsiteX6" fmla="*/ 128068 w 130500"/>
                <a:gd name="connsiteY6" fmla="*/ 34774 h 34775"/>
                <a:gd name="connsiteX7" fmla="*/ 129303 w 130500"/>
                <a:gd name="connsiteY7" fmla="*/ 30385 h 3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500" h="34775">
                  <a:moveTo>
                    <a:pt x="129303" y="30385"/>
                  </a:moveTo>
                  <a:cubicBezTo>
                    <a:pt x="112158" y="22395"/>
                    <a:pt x="91790" y="19823"/>
                    <a:pt x="73341" y="15503"/>
                  </a:cubicBezTo>
                  <a:cubicBezTo>
                    <a:pt x="50093" y="10051"/>
                    <a:pt x="26879" y="3913"/>
                    <a:pt x="3287" y="38"/>
                  </a:cubicBezTo>
                  <a:cubicBezTo>
                    <a:pt x="544" y="-408"/>
                    <a:pt x="-1411" y="3159"/>
                    <a:pt x="1298" y="4599"/>
                  </a:cubicBezTo>
                  <a:cubicBezTo>
                    <a:pt x="4213" y="6176"/>
                    <a:pt x="4316" y="6450"/>
                    <a:pt x="6030" y="6073"/>
                  </a:cubicBezTo>
                  <a:cubicBezTo>
                    <a:pt x="25198" y="11902"/>
                    <a:pt x="44846" y="16257"/>
                    <a:pt x="64323" y="20989"/>
                  </a:cubicBezTo>
                  <a:cubicBezTo>
                    <a:pt x="84932" y="25996"/>
                    <a:pt x="106809" y="34020"/>
                    <a:pt x="128068" y="34774"/>
                  </a:cubicBezTo>
                  <a:cubicBezTo>
                    <a:pt x="130434" y="34843"/>
                    <a:pt x="131497" y="31414"/>
                    <a:pt x="129303" y="30385"/>
                  </a:cubicBezTo>
                  <a:close/>
                </a:path>
              </a:pathLst>
            </a:custGeom>
            <a:solidFill>
              <a:srgbClr val="010101"/>
            </a:solidFill>
            <a:ln w="3429" cap="flat">
              <a:noFill/>
              <a:prstDash val="solid"/>
              <a:miter/>
            </a:ln>
          </p:spPr>
          <p:txBody>
            <a:bodyPr rtlCol="0" anchor="ctr"/>
            <a:lstStyle/>
            <a:p>
              <a:endParaRPr lang="zh-CN" altLang="en-US"/>
            </a:p>
          </p:txBody>
        </p:sp>
        <p:sp>
          <p:nvSpPr>
            <p:cNvPr id="367" name="任意多边形: 形状 366">
              <a:extLst>
                <a:ext uri="{FF2B5EF4-FFF2-40B4-BE49-F238E27FC236}">
                  <a16:creationId xmlns:a16="http://schemas.microsoft.com/office/drawing/2014/main" id="{1C5DE90D-A275-509F-193C-2BF6FF635E55}"/>
                </a:ext>
              </a:extLst>
            </p:cNvPr>
            <p:cNvSpPr/>
            <p:nvPr/>
          </p:nvSpPr>
          <p:spPr>
            <a:xfrm>
              <a:off x="6322106" y="3450109"/>
              <a:ext cx="142194" cy="51883"/>
            </a:xfrm>
            <a:custGeom>
              <a:avLst/>
              <a:gdLst>
                <a:gd name="connsiteX0" fmla="*/ 139404 w 142194"/>
                <a:gd name="connsiteY0" fmla="*/ 46197 h 51883"/>
                <a:gd name="connsiteX1" fmla="*/ 65955 w 142194"/>
                <a:gd name="connsiteY1" fmla="*/ 25726 h 51883"/>
                <a:gd name="connsiteX2" fmla="*/ 1010 w 142194"/>
                <a:gd name="connsiteY2" fmla="*/ 9 h 51883"/>
                <a:gd name="connsiteX3" fmla="*/ 256 w 142194"/>
                <a:gd name="connsiteY3" fmla="*/ 1243 h 51883"/>
                <a:gd name="connsiteX4" fmla="*/ 64412 w 142194"/>
                <a:gd name="connsiteY4" fmla="*/ 31110 h 51883"/>
                <a:gd name="connsiteX5" fmla="*/ 139404 w 142194"/>
                <a:gd name="connsiteY5" fmla="*/ 51855 h 51883"/>
                <a:gd name="connsiteX6" fmla="*/ 139404 w 142194"/>
                <a:gd name="connsiteY6" fmla="*/ 46197 h 5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194" h="51883">
                  <a:moveTo>
                    <a:pt x="139404" y="46197"/>
                  </a:moveTo>
                  <a:cubicBezTo>
                    <a:pt x="113755" y="42974"/>
                    <a:pt x="89821" y="35053"/>
                    <a:pt x="65955" y="25726"/>
                  </a:cubicBezTo>
                  <a:cubicBezTo>
                    <a:pt x="45347" y="17668"/>
                    <a:pt x="23024" y="3095"/>
                    <a:pt x="1010" y="9"/>
                  </a:cubicBezTo>
                  <a:cubicBezTo>
                    <a:pt x="324" y="-94"/>
                    <a:pt x="-396" y="729"/>
                    <a:pt x="256" y="1243"/>
                  </a:cubicBezTo>
                  <a:cubicBezTo>
                    <a:pt x="17161" y="15096"/>
                    <a:pt x="44044" y="22880"/>
                    <a:pt x="64412" y="31110"/>
                  </a:cubicBezTo>
                  <a:cubicBezTo>
                    <a:pt x="88655" y="40882"/>
                    <a:pt x="113275" y="48563"/>
                    <a:pt x="139404" y="51855"/>
                  </a:cubicBezTo>
                  <a:cubicBezTo>
                    <a:pt x="143142" y="52335"/>
                    <a:pt x="143108" y="46643"/>
                    <a:pt x="139404" y="46197"/>
                  </a:cubicBezTo>
                  <a:close/>
                </a:path>
              </a:pathLst>
            </a:custGeom>
            <a:solidFill>
              <a:srgbClr val="010101"/>
            </a:solidFill>
            <a:ln w="3429" cap="flat">
              <a:noFill/>
              <a:prstDash val="solid"/>
              <a:miter/>
            </a:ln>
          </p:spPr>
          <p:txBody>
            <a:bodyPr rtlCol="0" anchor="ctr"/>
            <a:lstStyle/>
            <a:p>
              <a:endParaRPr lang="zh-CN" altLang="en-US"/>
            </a:p>
          </p:txBody>
        </p:sp>
        <p:sp>
          <p:nvSpPr>
            <p:cNvPr id="368" name="任意多边形: 形状 367">
              <a:extLst>
                <a:ext uri="{FF2B5EF4-FFF2-40B4-BE49-F238E27FC236}">
                  <a16:creationId xmlns:a16="http://schemas.microsoft.com/office/drawing/2014/main" id="{AB60D036-1821-5D74-5104-9FD787D00931}"/>
                </a:ext>
              </a:extLst>
            </p:cNvPr>
            <p:cNvSpPr/>
            <p:nvPr/>
          </p:nvSpPr>
          <p:spPr>
            <a:xfrm>
              <a:off x="6292148" y="3493921"/>
              <a:ext cx="156366" cy="47549"/>
            </a:xfrm>
            <a:custGeom>
              <a:avLst/>
              <a:gdLst>
                <a:gd name="connsiteX0" fmla="*/ 155612 w 156366"/>
                <a:gd name="connsiteY0" fmla="*/ 44597 h 47549"/>
                <a:gd name="connsiteX1" fmla="*/ 85934 w 156366"/>
                <a:gd name="connsiteY1" fmla="*/ 23029 h 47549"/>
                <a:gd name="connsiteX2" fmla="*/ 1992 w 156366"/>
                <a:gd name="connsiteY2" fmla="*/ 54 h 47549"/>
                <a:gd name="connsiteX3" fmla="*/ 1135 w 156366"/>
                <a:gd name="connsiteY3" fmla="*/ 3106 h 47549"/>
                <a:gd name="connsiteX4" fmla="*/ 77430 w 156366"/>
                <a:gd name="connsiteY4" fmla="*/ 26526 h 47549"/>
                <a:gd name="connsiteX5" fmla="*/ 154823 w 156366"/>
                <a:gd name="connsiteY5" fmla="*/ 47546 h 47549"/>
                <a:gd name="connsiteX6" fmla="*/ 155612 w 156366"/>
                <a:gd name="connsiteY6" fmla="*/ 44597 h 4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366" h="47549">
                  <a:moveTo>
                    <a:pt x="155612" y="44597"/>
                  </a:moveTo>
                  <a:cubicBezTo>
                    <a:pt x="134558" y="33898"/>
                    <a:pt x="108669" y="29578"/>
                    <a:pt x="85934" y="23029"/>
                  </a:cubicBezTo>
                  <a:cubicBezTo>
                    <a:pt x="58091" y="15005"/>
                    <a:pt x="30247" y="6604"/>
                    <a:pt x="1992" y="54"/>
                  </a:cubicBezTo>
                  <a:cubicBezTo>
                    <a:pt x="-65" y="-426"/>
                    <a:pt x="-819" y="2420"/>
                    <a:pt x="1135" y="3106"/>
                  </a:cubicBezTo>
                  <a:cubicBezTo>
                    <a:pt x="26201" y="11850"/>
                    <a:pt x="51884" y="19085"/>
                    <a:pt x="77430" y="26526"/>
                  </a:cubicBezTo>
                  <a:cubicBezTo>
                    <a:pt x="102359" y="33761"/>
                    <a:pt x="128934" y="45077"/>
                    <a:pt x="154823" y="47546"/>
                  </a:cubicBezTo>
                  <a:cubicBezTo>
                    <a:pt x="156400" y="47649"/>
                    <a:pt x="156949" y="45283"/>
                    <a:pt x="155612" y="44597"/>
                  </a:cubicBezTo>
                  <a:close/>
                </a:path>
              </a:pathLst>
            </a:custGeom>
            <a:solidFill>
              <a:srgbClr val="010101"/>
            </a:solidFill>
            <a:ln w="3429" cap="flat">
              <a:noFill/>
              <a:prstDash val="solid"/>
              <a:miter/>
            </a:ln>
          </p:spPr>
          <p:txBody>
            <a:bodyPr rtlCol="0" anchor="ctr"/>
            <a:lstStyle/>
            <a:p>
              <a:endParaRPr lang="zh-CN" altLang="en-US"/>
            </a:p>
          </p:txBody>
        </p:sp>
        <p:sp>
          <p:nvSpPr>
            <p:cNvPr id="369" name="任意多边形: 形状 368">
              <a:extLst>
                <a:ext uri="{FF2B5EF4-FFF2-40B4-BE49-F238E27FC236}">
                  <a16:creationId xmlns:a16="http://schemas.microsoft.com/office/drawing/2014/main" id="{DC8F154C-9238-7294-DA63-C2E97342E734}"/>
                </a:ext>
              </a:extLst>
            </p:cNvPr>
            <p:cNvSpPr/>
            <p:nvPr/>
          </p:nvSpPr>
          <p:spPr>
            <a:xfrm>
              <a:off x="6259174" y="3523737"/>
              <a:ext cx="152958" cy="43023"/>
            </a:xfrm>
            <a:custGeom>
              <a:avLst/>
              <a:gdLst>
                <a:gd name="connsiteX0" fmla="*/ 150489 w 152958"/>
                <a:gd name="connsiteY0" fmla="*/ 36418 h 43023"/>
                <a:gd name="connsiteX1" fmla="*/ 1911 w 152958"/>
                <a:gd name="connsiteY1" fmla="*/ 36 h 43023"/>
                <a:gd name="connsiteX2" fmla="*/ 1088 w 152958"/>
                <a:gd name="connsiteY2" fmla="*/ 2917 h 43023"/>
                <a:gd name="connsiteX3" fmla="*/ 148638 w 152958"/>
                <a:gd name="connsiteY3" fmla="*/ 42899 h 43023"/>
                <a:gd name="connsiteX4" fmla="*/ 150489 w 152958"/>
                <a:gd name="connsiteY4" fmla="*/ 36418 h 4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58" h="43023">
                  <a:moveTo>
                    <a:pt x="150489" y="36418"/>
                  </a:moveTo>
                  <a:cubicBezTo>
                    <a:pt x="101180" y="23696"/>
                    <a:pt x="51871" y="10152"/>
                    <a:pt x="1911" y="36"/>
                  </a:cubicBezTo>
                  <a:cubicBezTo>
                    <a:pt x="-44" y="-341"/>
                    <a:pt x="-798" y="2334"/>
                    <a:pt x="1088" y="2917"/>
                  </a:cubicBezTo>
                  <a:cubicBezTo>
                    <a:pt x="49608" y="18210"/>
                    <a:pt x="99363" y="30177"/>
                    <a:pt x="148638" y="42899"/>
                  </a:cubicBezTo>
                  <a:cubicBezTo>
                    <a:pt x="152993" y="43996"/>
                    <a:pt x="154810" y="37550"/>
                    <a:pt x="150489" y="36418"/>
                  </a:cubicBezTo>
                  <a:close/>
                </a:path>
              </a:pathLst>
            </a:custGeom>
            <a:solidFill>
              <a:srgbClr val="010101"/>
            </a:solidFill>
            <a:ln w="3429" cap="flat">
              <a:noFill/>
              <a:prstDash val="solid"/>
              <a:miter/>
            </a:ln>
          </p:spPr>
          <p:txBody>
            <a:bodyPr rtlCol="0" anchor="ctr"/>
            <a:lstStyle/>
            <a:p>
              <a:endParaRPr lang="zh-CN" altLang="en-US"/>
            </a:p>
          </p:txBody>
        </p:sp>
        <p:sp>
          <p:nvSpPr>
            <p:cNvPr id="370" name="任意多边形: 形状 369">
              <a:extLst>
                <a:ext uri="{FF2B5EF4-FFF2-40B4-BE49-F238E27FC236}">
                  <a16:creationId xmlns:a16="http://schemas.microsoft.com/office/drawing/2014/main" id="{3EC40515-B4AF-E078-822A-0F1DAACEB7EA}"/>
                </a:ext>
              </a:extLst>
            </p:cNvPr>
            <p:cNvSpPr/>
            <p:nvPr/>
          </p:nvSpPr>
          <p:spPr>
            <a:xfrm>
              <a:off x="6121759" y="3496119"/>
              <a:ext cx="285678" cy="113218"/>
            </a:xfrm>
            <a:custGeom>
              <a:avLst/>
              <a:gdLst>
                <a:gd name="connsiteX0" fmla="*/ 284304 w 285678"/>
                <a:gd name="connsiteY0" fmla="*/ 108064 h 113218"/>
                <a:gd name="connsiteX1" fmla="*/ 150333 w 285678"/>
                <a:gd name="connsiteY1" fmla="*/ 53921 h 113218"/>
                <a:gd name="connsiteX2" fmla="*/ 1788 w 285678"/>
                <a:gd name="connsiteY2" fmla="*/ 51 h 113218"/>
                <a:gd name="connsiteX3" fmla="*/ 691 w 285678"/>
                <a:gd name="connsiteY3" fmla="*/ 2520 h 113218"/>
                <a:gd name="connsiteX4" fmla="*/ 135176 w 285678"/>
                <a:gd name="connsiteY4" fmla="*/ 54846 h 113218"/>
                <a:gd name="connsiteX5" fmla="*/ 282109 w 285678"/>
                <a:gd name="connsiteY5" fmla="*/ 113071 h 113218"/>
                <a:gd name="connsiteX6" fmla="*/ 284304 w 285678"/>
                <a:gd name="connsiteY6" fmla="*/ 108064 h 11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78" h="113218">
                  <a:moveTo>
                    <a:pt x="284304" y="108064"/>
                  </a:moveTo>
                  <a:cubicBezTo>
                    <a:pt x="241441" y="87010"/>
                    <a:pt x="194944" y="71237"/>
                    <a:pt x="150333" y="53921"/>
                  </a:cubicBezTo>
                  <a:cubicBezTo>
                    <a:pt x="101675" y="35027"/>
                    <a:pt x="52435" y="13356"/>
                    <a:pt x="1788" y="51"/>
                  </a:cubicBezTo>
                  <a:cubicBezTo>
                    <a:pt x="279" y="-360"/>
                    <a:pt x="-749" y="1834"/>
                    <a:pt x="691" y="2520"/>
                  </a:cubicBezTo>
                  <a:cubicBezTo>
                    <a:pt x="43931" y="22922"/>
                    <a:pt x="90531" y="37599"/>
                    <a:pt x="135176" y="54846"/>
                  </a:cubicBezTo>
                  <a:cubicBezTo>
                    <a:pt x="184142" y="73774"/>
                    <a:pt x="232354" y="96303"/>
                    <a:pt x="282109" y="113071"/>
                  </a:cubicBezTo>
                  <a:cubicBezTo>
                    <a:pt x="285161" y="114100"/>
                    <a:pt x="287150" y="109470"/>
                    <a:pt x="284304" y="108064"/>
                  </a:cubicBezTo>
                  <a:close/>
                </a:path>
              </a:pathLst>
            </a:custGeom>
            <a:solidFill>
              <a:srgbClr val="010101"/>
            </a:solidFill>
            <a:ln w="3429" cap="flat">
              <a:noFill/>
              <a:prstDash val="solid"/>
              <a:miter/>
            </a:ln>
          </p:spPr>
          <p:txBody>
            <a:bodyPr rtlCol="0" anchor="ctr"/>
            <a:lstStyle/>
            <a:p>
              <a:endParaRPr lang="zh-CN" altLang="en-US"/>
            </a:p>
          </p:txBody>
        </p:sp>
        <p:sp>
          <p:nvSpPr>
            <p:cNvPr id="371" name="任意多边形: 形状 370">
              <a:extLst>
                <a:ext uri="{FF2B5EF4-FFF2-40B4-BE49-F238E27FC236}">
                  <a16:creationId xmlns:a16="http://schemas.microsoft.com/office/drawing/2014/main" id="{D3DC9349-F47F-0065-1310-63B971774BEF}"/>
                </a:ext>
              </a:extLst>
            </p:cNvPr>
            <p:cNvSpPr/>
            <p:nvPr/>
          </p:nvSpPr>
          <p:spPr>
            <a:xfrm>
              <a:off x="6101818" y="3529022"/>
              <a:ext cx="274252" cy="114969"/>
            </a:xfrm>
            <a:custGeom>
              <a:avLst/>
              <a:gdLst>
                <a:gd name="connsiteX0" fmla="*/ 272733 w 274252"/>
                <a:gd name="connsiteY0" fmla="*/ 109383 h 114969"/>
                <a:gd name="connsiteX1" fmla="*/ 143871 w 274252"/>
                <a:gd name="connsiteY1" fmla="*/ 56508 h 114969"/>
                <a:gd name="connsiteX2" fmla="*/ 1773 w 274252"/>
                <a:gd name="connsiteY2" fmla="*/ 66 h 114969"/>
                <a:gd name="connsiteX3" fmla="*/ 676 w 274252"/>
                <a:gd name="connsiteY3" fmla="*/ 2535 h 114969"/>
                <a:gd name="connsiteX4" fmla="*/ 134715 w 274252"/>
                <a:gd name="connsiteY4" fmla="*/ 59251 h 114969"/>
                <a:gd name="connsiteX5" fmla="*/ 270367 w 274252"/>
                <a:gd name="connsiteY5" fmla="*/ 114766 h 114969"/>
                <a:gd name="connsiteX6" fmla="*/ 272733 w 274252"/>
                <a:gd name="connsiteY6" fmla="*/ 109383 h 11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252" h="114969">
                  <a:moveTo>
                    <a:pt x="272733" y="109383"/>
                  </a:moveTo>
                  <a:cubicBezTo>
                    <a:pt x="230007" y="91312"/>
                    <a:pt x="186836" y="74098"/>
                    <a:pt x="143871" y="56508"/>
                  </a:cubicBezTo>
                  <a:cubicBezTo>
                    <a:pt x="96962" y="37339"/>
                    <a:pt x="50122" y="15634"/>
                    <a:pt x="1773" y="66"/>
                  </a:cubicBezTo>
                  <a:cubicBezTo>
                    <a:pt x="264" y="-414"/>
                    <a:pt x="-730" y="1849"/>
                    <a:pt x="676" y="2535"/>
                  </a:cubicBezTo>
                  <a:cubicBezTo>
                    <a:pt x="43710" y="24207"/>
                    <a:pt x="90070" y="40906"/>
                    <a:pt x="134715" y="59251"/>
                  </a:cubicBezTo>
                  <a:cubicBezTo>
                    <a:pt x="179910" y="77802"/>
                    <a:pt x="224932" y="96764"/>
                    <a:pt x="270367" y="114766"/>
                  </a:cubicBezTo>
                  <a:cubicBezTo>
                    <a:pt x="273590" y="116069"/>
                    <a:pt x="275922" y="110720"/>
                    <a:pt x="272733" y="109383"/>
                  </a:cubicBezTo>
                  <a:close/>
                </a:path>
              </a:pathLst>
            </a:custGeom>
            <a:solidFill>
              <a:srgbClr val="010101"/>
            </a:solidFill>
            <a:ln w="3429" cap="flat">
              <a:noFill/>
              <a:prstDash val="solid"/>
              <a:miter/>
            </a:ln>
          </p:spPr>
          <p:txBody>
            <a:bodyPr rtlCol="0" anchor="ctr"/>
            <a:lstStyle/>
            <a:p>
              <a:endParaRPr lang="zh-CN" altLang="en-US"/>
            </a:p>
          </p:txBody>
        </p:sp>
        <p:sp>
          <p:nvSpPr>
            <p:cNvPr id="372" name="任意多边形: 形状 371">
              <a:extLst>
                <a:ext uri="{FF2B5EF4-FFF2-40B4-BE49-F238E27FC236}">
                  <a16:creationId xmlns:a16="http://schemas.microsoft.com/office/drawing/2014/main" id="{95C3C5BB-65CE-B894-E705-9EE8260BAECD}"/>
                </a:ext>
              </a:extLst>
            </p:cNvPr>
            <p:cNvSpPr/>
            <p:nvPr/>
          </p:nvSpPr>
          <p:spPr>
            <a:xfrm>
              <a:off x="6063750" y="3553383"/>
              <a:ext cx="278378" cy="128155"/>
            </a:xfrm>
            <a:custGeom>
              <a:avLst/>
              <a:gdLst>
                <a:gd name="connsiteX0" fmla="*/ 276339 w 278378"/>
                <a:gd name="connsiteY0" fmla="*/ 121163 h 128155"/>
                <a:gd name="connsiteX1" fmla="*/ 139728 w 278378"/>
                <a:gd name="connsiteY1" fmla="*/ 60161 h 128155"/>
                <a:gd name="connsiteX2" fmla="*/ 2053 w 278378"/>
                <a:gd name="connsiteY2" fmla="*/ 85 h 128155"/>
                <a:gd name="connsiteX3" fmla="*/ 785 w 278378"/>
                <a:gd name="connsiteY3" fmla="*/ 3034 h 128155"/>
                <a:gd name="connsiteX4" fmla="*/ 136230 w 278378"/>
                <a:gd name="connsiteY4" fmla="*/ 65956 h 128155"/>
                <a:gd name="connsiteX5" fmla="*/ 272361 w 278378"/>
                <a:gd name="connsiteY5" fmla="*/ 127747 h 128155"/>
                <a:gd name="connsiteX6" fmla="*/ 276339 w 278378"/>
                <a:gd name="connsiteY6" fmla="*/ 121163 h 12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378" h="128155">
                  <a:moveTo>
                    <a:pt x="276339" y="121163"/>
                  </a:moveTo>
                  <a:cubicBezTo>
                    <a:pt x="230493" y="101549"/>
                    <a:pt x="185196" y="80564"/>
                    <a:pt x="139728" y="60161"/>
                  </a:cubicBezTo>
                  <a:cubicBezTo>
                    <a:pt x="94808" y="39998"/>
                    <a:pt x="49305" y="14521"/>
                    <a:pt x="2053" y="85"/>
                  </a:cubicBezTo>
                  <a:cubicBezTo>
                    <a:pt x="202" y="-498"/>
                    <a:pt x="-793" y="2074"/>
                    <a:pt x="785" y="3034"/>
                  </a:cubicBezTo>
                  <a:cubicBezTo>
                    <a:pt x="42413" y="28580"/>
                    <a:pt x="91619" y="45793"/>
                    <a:pt x="136230" y="65956"/>
                  </a:cubicBezTo>
                  <a:cubicBezTo>
                    <a:pt x="181630" y="86462"/>
                    <a:pt x="227339" y="106487"/>
                    <a:pt x="272361" y="127747"/>
                  </a:cubicBezTo>
                  <a:cubicBezTo>
                    <a:pt x="276956" y="129873"/>
                    <a:pt x="280934" y="123117"/>
                    <a:pt x="276339" y="121163"/>
                  </a:cubicBezTo>
                  <a:close/>
                </a:path>
              </a:pathLst>
            </a:custGeom>
            <a:solidFill>
              <a:srgbClr val="010101"/>
            </a:solidFill>
            <a:ln w="3429" cap="flat">
              <a:noFill/>
              <a:prstDash val="solid"/>
              <a:miter/>
            </a:ln>
          </p:spPr>
          <p:txBody>
            <a:bodyPr rtlCol="0" anchor="ctr"/>
            <a:lstStyle/>
            <a:p>
              <a:endParaRPr lang="zh-CN" altLang="en-US"/>
            </a:p>
          </p:txBody>
        </p:sp>
      </p:grpSp>
      <p:sp>
        <p:nvSpPr>
          <p:cNvPr id="373" name="文本框 372">
            <a:extLst>
              <a:ext uri="{FF2B5EF4-FFF2-40B4-BE49-F238E27FC236}">
                <a16:creationId xmlns:a16="http://schemas.microsoft.com/office/drawing/2014/main" id="{A1A5818C-53D5-44FF-0B9D-7F8CAE4E5273}"/>
              </a:ext>
            </a:extLst>
          </p:cNvPr>
          <p:cNvSpPr txBox="1"/>
          <p:nvPr/>
        </p:nvSpPr>
        <p:spPr>
          <a:xfrm rot="20774514">
            <a:off x="896857" y="1219611"/>
            <a:ext cx="1013419" cy="369332"/>
          </a:xfrm>
          <a:prstGeom prst="rect">
            <a:avLst/>
          </a:prstGeom>
          <a:noFill/>
        </p:spPr>
        <p:txBody>
          <a:bodyPr wrap="none" rtlCol="0">
            <a:spAutoFit/>
          </a:bodyPr>
          <a:lstStyle/>
          <a:p>
            <a:r>
              <a:rPr lang="en-US" altLang="zh-CN" dirty="0">
                <a:latin typeface="851tegakizatsu" panose="02000600000000000000" pitchFamily="2" charset="-128"/>
                <a:ea typeface="851tegakizatsu" panose="02000600000000000000" pitchFamily="2" charset="-128"/>
                <a:cs typeface="851tegakizatsu" panose="02000600000000000000" pitchFamily="2" charset="-128"/>
              </a:rPr>
              <a:t>2022.05</a:t>
            </a:r>
            <a:endParaRPr lang="zh-CN" altLang="en-US" dirty="0">
              <a:latin typeface="851tegakizatsu" panose="02000600000000000000" pitchFamily="2" charset="-128"/>
              <a:ea typeface="851tegakizatsu" panose="02000600000000000000" pitchFamily="2" charset="-128"/>
              <a:cs typeface="851tegakizatsu" panose="02000600000000000000" pitchFamily="2" charset="-128"/>
            </a:endParaRPr>
          </a:p>
        </p:txBody>
      </p:sp>
      <p:grpSp>
        <p:nvGrpSpPr>
          <p:cNvPr id="423" name="组合 422">
            <a:extLst>
              <a:ext uri="{FF2B5EF4-FFF2-40B4-BE49-F238E27FC236}">
                <a16:creationId xmlns:a16="http://schemas.microsoft.com/office/drawing/2014/main" id="{C45C5121-0757-F878-EBE0-42B4E4C4996A}"/>
              </a:ext>
            </a:extLst>
          </p:cNvPr>
          <p:cNvGrpSpPr/>
          <p:nvPr/>
        </p:nvGrpSpPr>
        <p:grpSpPr>
          <a:xfrm>
            <a:off x="11124958" y="2525526"/>
            <a:ext cx="1529377" cy="1531495"/>
            <a:chOff x="3607983" y="2057172"/>
            <a:chExt cx="1055994" cy="1057456"/>
          </a:xfrm>
        </p:grpSpPr>
        <p:sp>
          <p:nvSpPr>
            <p:cNvPr id="424" name="任意多边形: 形状 423">
              <a:extLst>
                <a:ext uri="{FF2B5EF4-FFF2-40B4-BE49-F238E27FC236}">
                  <a16:creationId xmlns:a16="http://schemas.microsoft.com/office/drawing/2014/main" id="{8BA453A3-BEDD-A0A6-96EC-883884DF362F}"/>
                </a:ext>
              </a:extLst>
            </p:cNvPr>
            <p:cNvSpPr/>
            <p:nvPr/>
          </p:nvSpPr>
          <p:spPr>
            <a:xfrm>
              <a:off x="3607983" y="2057172"/>
              <a:ext cx="999212" cy="1032092"/>
            </a:xfrm>
            <a:custGeom>
              <a:avLst/>
              <a:gdLst>
                <a:gd name="connsiteX0" fmla="*/ 737628 w 999212"/>
                <a:gd name="connsiteY0" fmla="*/ 839094 h 1032092"/>
                <a:gd name="connsiteX1" fmla="*/ 997237 w 999212"/>
                <a:gd name="connsiteY1" fmla="*/ 639115 h 1032092"/>
                <a:gd name="connsiteX2" fmla="*/ 988802 w 999212"/>
                <a:gd name="connsiteY2" fmla="*/ 630919 h 1032092"/>
                <a:gd name="connsiteX3" fmla="*/ 987979 w 999212"/>
                <a:gd name="connsiteY3" fmla="*/ 631605 h 1032092"/>
                <a:gd name="connsiteX4" fmla="*/ 987259 w 999212"/>
                <a:gd name="connsiteY4" fmla="*/ 627765 h 1032092"/>
                <a:gd name="connsiteX5" fmla="*/ 581368 w 999212"/>
                <a:gd name="connsiteY5" fmla="*/ 42469 h 1032092"/>
                <a:gd name="connsiteX6" fmla="*/ 573242 w 999212"/>
                <a:gd name="connsiteY6" fmla="*/ 42572 h 1032092"/>
                <a:gd name="connsiteX7" fmla="*/ 571630 w 999212"/>
                <a:gd name="connsiteY7" fmla="*/ 43257 h 1032092"/>
                <a:gd name="connsiteX8" fmla="*/ 526093 w 999212"/>
                <a:gd name="connsiteY8" fmla="*/ 74564 h 1032092"/>
                <a:gd name="connsiteX9" fmla="*/ 609452 w 999212"/>
                <a:gd name="connsiteY9" fmla="*/ 4475 h 1032092"/>
                <a:gd name="connsiteX10" fmla="*/ 605577 w 999212"/>
                <a:gd name="connsiteY10" fmla="*/ 703 h 1032092"/>
                <a:gd name="connsiteX11" fmla="*/ 494992 w 999212"/>
                <a:gd name="connsiteY11" fmla="*/ 90852 h 1032092"/>
                <a:gd name="connsiteX12" fmla="*/ 407038 w 999212"/>
                <a:gd name="connsiteY12" fmla="*/ 151922 h 1032092"/>
                <a:gd name="connsiteX13" fmla="*/ 297927 w 999212"/>
                <a:gd name="connsiteY13" fmla="*/ 218719 h 1032092"/>
                <a:gd name="connsiteX14" fmla="*/ 292578 w 999212"/>
                <a:gd name="connsiteY14" fmla="*/ 221874 h 1032092"/>
                <a:gd name="connsiteX15" fmla="*/ 420205 w 999212"/>
                <a:gd name="connsiteY15" fmla="*/ 128605 h 1032092"/>
                <a:gd name="connsiteX16" fmla="*/ 589872 w 999212"/>
                <a:gd name="connsiteY16" fmla="*/ 5093 h 1032092"/>
                <a:gd name="connsiteX17" fmla="*/ 586409 w 999212"/>
                <a:gd name="connsiteY17" fmla="*/ 738 h 1032092"/>
                <a:gd name="connsiteX18" fmla="*/ 498764 w 999212"/>
                <a:gd name="connsiteY18" fmla="*/ 64071 h 1032092"/>
                <a:gd name="connsiteX19" fmla="*/ 411358 w 999212"/>
                <a:gd name="connsiteY19" fmla="*/ 127816 h 1032092"/>
                <a:gd name="connsiteX20" fmla="*/ 249921 w 999212"/>
                <a:gd name="connsiteY20" fmla="*/ 246871 h 1032092"/>
                <a:gd name="connsiteX21" fmla="*/ 5776 w 999212"/>
                <a:gd name="connsiteY21" fmla="*/ 391712 h 1032092"/>
                <a:gd name="connsiteX22" fmla="*/ 564 w 999212"/>
                <a:gd name="connsiteY22" fmla="*/ 396341 h 1032092"/>
                <a:gd name="connsiteX23" fmla="*/ 106452 w 999212"/>
                <a:gd name="connsiteY23" fmla="*/ 552121 h 1032092"/>
                <a:gd name="connsiteX24" fmla="*/ 220809 w 999212"/>
                <a:gd name="connsiteY24" fmla="*/ 714998 h 1032092"/>
                <a:gd name="connsiteX25" fmla="*/ 292098 w 999212"/>
                <a:gd name="connsiteY25" fmla="*/ 814851 h 1032092"/>
                <a:gd name="connsiteX26" fmla="*/ 290658 w 999212"/>
                <a:gd name="connsiteY26" fmla="*/ 817217 h 1032092"/>
                <a:gd name="connsiteX27" fmla="*/ 294155 w 999212"/>
                <a:gd name="connsiteY27" fmla="*/ 819823 h 1032092"/>
                <a:gd name="connsiteX28" fmla="*/ 295081 w 999212"/>
                <a:gd name="connsiteY28" fmla="*/ 818966 h 1032092"/>
                <a:gd name="connsiteX29" fmla="*/ 448597 w 999212"/>
                <a:gd name="connsiteY29" fmla="*/ 1028820 h 1032092"/>
                <a:gd name="connsiteX30" fmla="*/ 457547 w 999212"/>
                <a:gd name="connsiteY30" fmla="*/ 1025734 h 1032092"/>
                <a:gd name="connsiteX31" fmla="*/ 522184 w 999212"/>
                <a:gd name="connsiteY31" fmla="*/ 988427 h 1032092"/>
                <a:gd name="connsiteX32" fmla="*/ 523555 w 999212"/>
                <a:gd name="connsiteY32" fmla="*/ 988495 h 1032092"/>
                <a:gd name="connsiteX33" fmla="*/ 464679 w 999212"/>
                <a:gd name="connsiteY33" fmla="*/ 1028306 h 1032092"/>
                <a:gd name="connsiteX34" fmla="*/ 466805 w 999212"/>
                <a:gd name="connsiteY34" fmla="*/ 1031804 h 1032092"/>
                <a:gd name="connsiteX35" fmla="*/ 596113 w 999212"/>
                <a:gd name="connsiteY35" fmla="*/ 950194 h 1032092"/>
                <a:gd name="connsiteX36" fmla="*/ 728541 w 999212"/>
                <a:gd name="connsiteY36" fmla="*/ 860834 h 1032092"/>
                <a:gd name="connsiteX37" fmla="*/ 853048 w 999212"/>
                <a:gd name="connsiteY37" fmla="*/ 772434 h 1032092"/>
                <a:gd name="connsiteX38" fmla="*/ 975875 w 999212"/>
                <a:gd name="connsiteY38" fmla="*/ 680468 h 1032092"/>
                <a:gd name="connsiteX39" fmla="*/ 971966 w 999212"/>
                <a:gd name="connsiteY39" fmla="*/ 675531 h 1032092"/>
                <a:gd name="connsiteX40" fmla="*/ 849619 w 999212"/>
                <a:gd name="connsiteY40" fmla="*/ 766708 h 1032092"/>
                <a:gd name="connsiteX41" fmla="*/ 725215 w 999212"/>
                <a:gd name="connsiteY41" fmla="*/ 855313 h 1032092"/>
                <a:gd name="connsiteX42" fmla="*/ 598685 w 999212"/>
                <a:gd name="connsiteY42" fmla="*/ 941004 h 1032092"/>
                <a:gd name="connsiteX43" fmla="*/ 527979 w 999212"/>
                <a:gd name="connsiteY43" fmla="*/ 985718 h 1032092"/>
                <a:gd name="connsiteX44" fmla="*/ 528425 w 999212"/>
                <a:gd name="connsiteY44" fmla="*/ 984689 h 1032092"/>
                <a:gd name="connsiteX45" fmla="*/ 737628 w 999212"/>
                <a:gd name="connsiteY45" fmla="*/ 839094 h 1032092"/>
                <a:gd name="connsiteX46" fmla="*/ 89718 w 999212"/>
                <a:gd name="connsiteY46" fmla="*/ 353342 h 1032092"/>
                <a:gd name="connsiteX47" fmla="*/ 91844 w 999212"/>
                <a:gd name="connsiteY47" fmla="*/ 352142 h 1032092"/>
                <a:gd name="connsiteX48" fmla="*/ 111287 w 999212"/>
                <a:gd name="connsiteY48" fmla="*/ 385437 h 1032092"/>
                <a:gd name="connsiteX49" fmla="*/ 89238 w 999212"/>
                <a:gd name="connsiteY49" fmla="*/ 409989 h 1032092"/>
                <a:gd name="connsiteX50" fmla="*/ 69693 w 999212"/>
                <a:gd name="connsiteY50" fmla="*/ 381768 h 1032092"/>
                <a:gd name="connsiteX51" fmla="*/ 89444 w 999212"/>
                <a:gd name="connsiteY51" fmla="*/ 357799 h 1032092"/>
                <a:gd name="connsiteX52" fmla="*/ 89718 w 999212"/>
                <a:gd name="connsiteY52" fmla="*/ 353342 h 1032092"/>
                <a:gd name="connsiteX53" fmla="*/ 451855 w 999212"/>
                <a:gd name="connsiteY53" fmla="*/ 942547 h 1032092"/>
                <a:gd name="connsiteX54" fmla="*/ 455352 w 999212"/>
                <a:gd name="connsiteY54" fmla="*/ 938672 h 1032092"/>
                <a:gd name="connsiteX55" fmla="*/ 474898 w 999212"/>
                <a:gd name="connsiteY55" fmla="*/ 917755 h 1032092"/>
                <a:gd name="connsiteX56" fmla="*/ 494477 w 999212"/>
                <a:gd name="connsiteY56" fmla="*/ 947999 h 1032092"/>
                <a:gd name="connsiteX57" fmla="*/ 472429 w 999212"/>
                <a:gd name="connsiteY57" fmla="*/ 971076 h 1032092"/>
                <a:gd name="connsiteX58" fmla="*/ 451855 w 999212"/>
                <a:gd name="connsiteY58" fmla="*/ 942547 h 1032092"/>
                <a:gd name="connsiteX59" fmla="*/ 449249 w 999212"/>
                <a:gd name="connsiteY59" fmla="*/ 932774 h 1032092"/>
                <a:gd name="connsiteX60" fmla="*/ 446746 w 999212"/>
                <a:gd name="connsiteY60" fmla="*/ 935449 h 1032092"/>
                <a:gd name="connsiteX61" fmla="*/ 437487 w 999212"/>
                <a:gd name="connsiteY61" fmla="*/ 922624 h 1032092"/>
                <a:gd name="connsiteX62" fmla="*/ 461456 w 999212"/>
                <a:gd name="connsiteY62" fmla="*/ 897044 h 1032092"/>
                <a:gd name="connsiteX63" fmla="*/ 469823 w 999212"/>
                <a:gd name="connsiteY63" fmla="*/ 909937 h 1032092"/>
                <a:gd name="connsiteX64" fmla="*/ 449249 w 999212"/>
                <a:gd name="connsiteY64" fmla="*/ 932774 h 1032092"/>
                <a:gd name="connsiteX65" fmla="*/ 431521 w 999212"/>
                <a:gd name="connsiteY65" fmla="*/ 914292 h 1032092"/>
                <a:gd name="connsiteX66" fmla="*/ 420068 w 999212"/>
                <a:gd name="connsiteY66" fmla="*/ 898038 h 1032092"/>
                <a:gd name="connsiteX67" fmla="*/ 444791 w 999212"/>
                <a:gd name="connsiteY67" fmla="*/ 871532 h 1032092"/>
                <a:gd name="connsiteX68" fmla="*/ 455798 w 999212"/>
                <a:gd name="connsiteY68" fmla="*/ 888334 h 1032092"/>
                <a:gd name="connsiteX69" fmla="*/ 431521 w 999212"/>
                <a:gd name="connsiteY69" fmla="*/ 914292 h 1032092"/>
                <a:gd name="connsiteX70" fmla="*/ 415268 w 999212"/>
                <a:gd name="connsiteY70" fmla="*/ 891283 h 1032092"/>
                <a:gd name="connsiteX71" fmla="*/ 403643 w 999212"/>
                <a:gd name="connsiteY71" fmla="*/ 874824 h 1032092"/>
                <a:gd name="connsiteX72" fmla="*/ 416399 w 999212"/>
                <a:gd name="connsiteY72" fmla="*/ 863783 h 1032092"/>
                <a:gd name="connsiteX73" fmla="*/ 431144 w 999212"/>
                <a:gd name="connsiteY73" fmla="*/ 850787 h 1032092"/>
                <a:gd name="connsiteX74" fmla="*/ 439922 w 999212"/>
                <a:gd name="connsiteY74" fmla="*/ 864160 h 1032092"/>
                <a:gd name="connsiteX75" fmla="*/ 415268 w 999212"/>
                <a:gd name="connsiteY75" fmla="*/ 891283 h 1032092"/>
                <a:gd name="connsiteX76" fmla="*/ 398671 w 999212"/>
                <a:gd name="connsiteY76" fmla="*/ 867760 h 1032092"/>
                <a:gd name="connsiteX77" fmla="*/ 385710 w 999212"/>
                <a:gd name="connsiteY77" fmla="*/ 849381 h 1032092"/>
                <a:gd name="connsiteX78" fmla="*/ 389584 w 999212"/>
                <a:gd name="connsiteY78" fmla="*/ 845163 h 1032092"/>
                <a:gd name="connsiteX79" fmla="*/ 412661 w 999212"/>
                <a:gd name="connsiteY79" fmla="*/ 822669 h 1032092"/>
                <a:gd name="connsiteX80" fmla="*/ 427715 w 999212"/>
                <a:gd name="connsiteY80" fmla="*/ 845506 h 1032092"/>
                <a:gd name="connsiteX81" fmla="*/ 398671 w 999212"/>
                <a:gd name="connsiteY81" fmla="*/ 867760 h 1032092"/>
                <a:gd name="connsiteX82" fmla="*/ 383343 w 999212"/>
                <a:gd name="connsiteY82" fmla="*/ 839094 h 1032092"/>
                <a:gd name="connsiteX83" fmla="*/ 380532 w 999212"/>
                <a:gd name="connsiteY83" fmla="*/ 842009 h 1032092"/>
                <a:gd name="connsiteX84" fmla="*/ 371959 w 999212"/>
                <a:gd name="connsiteY84" fmla="*/ 829733 h 1032092"/>
                <a:gd name="connsiteX85" fmla="*/ 398363 w 999212"/>
                <a:gd name="connsiteY85" fmla="*/ 800998 h 1032092"/>
                <a:gd name="connsiteX86" fmla="*/ 407655 w 999212"/>
                <a:gd name="connsiteY86" fmla="*/ 815057 h 1032092"/>
                <a:gd name="connsiteX87" fmla="*/ 383343 w 999212"/>
                <a:gd name="connsiteY87" fmla="*/ 839094 h 1032092"/>
                <a:gd name="connsiteX88" fmla="*/ 367159 w 999212"/>
                <a:gd name="connsiteY88" fmla="*/ 822840 h 1032092"/>
                <a:gd name="connsiteX89" fmla="*/ 355157 w 999212"/>
                <a:gd name="connsiteY89" fmla="*/ 805490 h 1032092"/>
                <a:gd name="connsiteX90" fmla="*/ 382349 w 999212"/>
                <a:gd name="connsiteY90" fmla="*/ 781384 h 1032092"/>
                <a:gd name="connsiteX91" fmla="*/ 380566 w 999212"/>
                <a:gd name="connsiteY91" fmla="*/ 779155 h 1032092"/>
                <a:gd name="connsiteX92" fmla="*/ 350322 w 999212"/>
                <a:gd name="connsiteY92" fmla="*/ 798529 h 1032092"/>
                <a:gd name="connsiteX93" fmla="*/ 336195 w 999212"/>
                <a:gd name="connsiteY93" fmla="*/ 778160 h 1032092"/>
                <a:gd name="connsiteX94" fmla="*/ 365890 w 999212"/>
                <a:gd name="connsiteY94" fmla="*/ 752375 h 1032092"/>
                <a:gd name="connsiteX95" fmla="*/ 393905 w 999212"/>
                <a:gd name="connsiteY95" fmla="*/ 794345 h 1032092"/>
                <a:gd name="connsiteX96" fmla="*/ 367159 w 999212"/>
                <a:gd name="connsiteY96" fmla="*/ 822840 h 1032092"/>
                <a:gd name="connsiteX97" fmla="*/ 330914 w 999212"/>
                <a:gd name="connsiteY97" fmla="*/ 770548 h 1032092"/>
                <a:gd name="connsiteX98" fmla="*/ 317472 w 999212"/>
                <a:gd name="connsiteY98" fmla="*/ 751037 h 1032092"/>
                <a:gd name="connsiteX99" fmla="*/ 319941 w 999212"/>
                <a:gd name="connsiteY99" fmla="*/ 748260 h 1032092"/>
                <a:gd name="connsiteX100" fmla="*/ 346756 w 999212"/>
                <a:gd name="connsiteY100" fmla="*/ 723811 h 1032092"/>
                <a:gd name="connsiteX101" fmla="*/ 361055 w 999212"/>
                <a:gd name="connsiteY101" fmla="*/ 745139 h 1032092"/>
                <a:gd name="connsiteX102" fmla="*/ 330914 w 999212"/>
                <a:gd name="connsiteY102" fmla="*/ 770548 h 1032092"/>
                <a:gd name="connsiteX103" fmla="*/ 313152 w 999212"/>
                <a:gd name="connsiteY103" fmla="*/ 741642 h 1032092"/>
                <a:gd name="connsiteX104" fmla="*/ 311952 w 999212"/>
                <a:gd name="connsiteY104" fmla="*/ 742910 h 1032092"/>
                <a:gd name="connsiteX105" fmla="*/ 300327 w 999212"/>
                <a:gd name="connsiteY105" fmla="*/ 725903 h 1032092"/>
                <a:gd name="connsiteX106" fmla="*/ 301288 w 999212"/>
                <a:gd name="connsiteY106" fmla="*/ 724874 h 1032092"/>
                <a:gd name="connsiteX107" fmla="*/ 330708 w 999212"/>
                <a:gd name="connsiteY107" fmla="*/ 699842 h 1032092"/>
                <a:gd name="connsiteX108" fmla="*/ 340481 w 999212"/>
                <a:gd name="connsiteY108" fmla="*/ 714415 h 1032092"/>
                <a:gd name="connsiteX109" fmla="*/ 313152 w 999212"/>
                <a:gd name="connsiteY109" fmla="*/ 741642 h 1032092"/>
                <a:gd name="connsiteX110" fmla="*/ 295150 w 999212"/>
                <a:gd name="connsiteY110" fmla="*/ 718359 h 1032092"/>
                <a:gd name="connsiteX111" fmla="*/ 284040 w 999212"/>
                <a:gd name="connsiteY111" fmla="*/ 702105 h 1032092"/>
                <a:gd name="connsiteX112" fmla="*/ 311609 w 999212"/>
                <a:gd name="connsiteY112" fmla="*/ 671484 h 1032092"/>
                <a:gd name="connsiteX113" fmla="*/ 325085 w 999212"/>
                <a:gd name="connsiteY113" fmla="*/ 691475 h 1032092"/>
                <a:gd name="connsiteX114" fmla="*/ 295150 w 999212"/>
                <a:gd name="connsiteY114" fmla="*/ 718359 h 1032092"/>
                <a:gd name="connsiteX115" fmla="*/ 277456 w 999212"/>
                <a:gd name="connsiteY115" fmla="*/ 692470 h 1032092"/>
                <a:gd name="connsiteX116" fmla="*/ 271318 w 999212"/>
                <a:gd name="connsiteY116" fmla="*/ 683520 h 1032092"/>
                <a:gd name="connsiteX117" fmla="*/ 265283 w 999212"/>
                <a:gd name="connsiteY117" fmla="*/ 674571 h 1032092"/>
                <a:gd name="connsiteX118" fmla="*/ 294292 w 999212"/>
                <a:gd name="connsiteY118" fmla="*/ 646007 h 1032092"/>
                <a:gd name="connsiteX119" fmla="*/ 302282 w 999212"/>
                <a:gd name="connsiteY119" fmla="*/ 657734 h 1032092"/>
                <a:gd name="connsiteX120" fmla="*/ 305917 w 999212"/>
                <a:gd name="connsiteY120" fmla="*/ 663118 h 1032092"/>
                <a:gd name="connsiteX121" fmla="*/ 277456 w 999212"/>
                <a:gd name="connsiteY121" fmla="*/ 692470 h 1032092"/>
                <a:gd name="connsiteX122" fmla="*/ 260448 w 999212"/>
                <a:gd name="connsiteY122" fmla="*/ 667369 h 1032092"/>
                <a:gd name="connsiteX123" fmla="*/ 247041 w 999212"/>
                <a:gd name="connsiteY123" fmla="*/ 647447 h 1032092"/>
                <a:gd name="connsiteX124" fmla="*/ 279445 w 999212"/>
                <a:gd name="connsiteY124" fmla="*/ 624439 h 1032092"/>
                <a:gd name="connsiteX125" fmla="*/ 289149 w 999212"/>
                <a:gd name="connsiteY125" fmla="*/ 638566 h 1032092"/>
                <a:gd name="connsiteX126" fmla="*/ 260448 w 999212"/>
                <a:gd name="connsiteY126" fmla="*/ 667369 h 1032092"/>
                <a:gd name="connsiteX127" fmla="*/ 242103 w 999212"/>
                <a:gd name="connsiteY127" fmla="*/ 640109 h 1032092"/>
                <a:gd name="connsiteX128" fmla="*/ 230376 w 999212"/>
                <a:gd name="connsiteY128" fmla="*/ 622415 h 1032092"/>
                <a:gd name="connsiteX129" fmla="*/ 230822 w 999212"/>
                <a:gd name="connsiteY129" fmla="*/ 621901 h 1032092"/>
                <a:gd name="connsiteX130" fmla="*/ 259831 w 999212"/>
                <a:gd name="connsiteY130" fmla="*/ 595909 h 1032092"/>
                <a:gd name="connsiteX131" fmla="*/ 273753 w 999212"/>
                <a:gd name="connsiteY131" fmla="*/ 616175 h 1032092"/>
                <a:gd name="connsiteX132" fmla="*/ 242103 w 999212"/>
                <a:gd name="connsiteY132" fmla="*/ 640109 h 1032092"/>
                <a:gd name="connsiteX133" fmla="*/ 227941 w 999212"/>
                <a:gd name="connsiteY133" fmla="*/ 612266 h 1032092"/>
                <a:gd name="connsiteX134" fmla="*/ 225369 w 999212"/>
                <a:gd name="connsiteY134" fmla="*/ 614872 h 1032092"/>
                <a:gd name="connsiteX135" fmla="*/ 212545 w 999212"/>
                <a:gd name="connsiteY135" fmla="*/ 595463 h 1032092"/>
                <a:gd name="connsiteX136" fmla="*/ 238057 w 999212"/>
                <a:gd name="connsiteY136" fmla="*/ 564157 h 1032092"/>
                <a:gd name="connsiteX137" fmla="*/ 254310 w 999212"/>
                <a:gd name="connsiteY137" fmla="*/ 587817 h 1032092"/>
                <a:gd name="connsiteX138" fmla="*/ 227941 w 999212"/>
                <a:gd name="connsiteY138" fmla="*/ 612266 h 1032092"/>
                <a:gd name="connsiteX139" fmla="*/ 207642 w 999212"/>
                <a:gd name="connsiteY139" fmla="*/ 588057 h 1032092"/>
                <a:gd name="connsiteX140" fmla="*/ 197663 w 999212"/>
                <a:gd name="connsiteY140" fmla="*/ 572935 h 1032092"/>
                <a:gd name="connsiteX141" fmla="*/ 224409 w 999212"/>
                <a:gd name="connsiteY141" fmla="*/ 544371 h 1032092"/>
                <a:gd name="connsiteX142" fmla="*/ 233016 w 999212"/>
                <a:gd name="connsiteY142" fmla="*/ 556922 h 1032092"/>
                <a:gd name="connsiteX143" fmla="*/ 207642 w 999212"/>
                <a:gd name="connsiteY143" fmla="*/ 588057 h 1032092"/>
                <a:gd name="connsiteX144" fmla="*/ 192760 w 999212"/>
                <a:gd name="connsiteY144" fmla="*/ 565460 h 1032092"/>
                <a:gd name="connsiteX145" fmla="*/ 178015 w 999212"/>
                <a:gd name="connsiteY145" fmla="*/ 543034 h 1032092"/>
                <a:gd name="connsiteX146" fmla="*/ 203012 w 999212"/>
                <a:gd name="connsiteY146" fmla="*/ 513442 h 1032092"/>
                <a:gd name="connsiteX147" fmla="*/ 219334 w 999212"/>
                <a:gd name="connsiteY147" fmla="*/ 536965 h 1032092"/>
                <a:gd name="connsiteX148" fmla="*/ 192760 w 999212"/>
                <a:gd name="connsiteY148" fmla="*/ 565460 h 1032092"/>
                <a:gd name="connsiteX149" fmla="*/ 173146 w 999212"/>
                <a:gd name="connsiteY149" fmla="*/ 535593 h 1032092"/>
                <a:gd name="connsiteX150" fmla="*/ 155898 w 999212"/>
                <a:gd name="connsiteY150" fmla="*/ 509430 h 1032092"/>
                <a:gd name="connsiteX151" fmla="*/ 182267 w 999212"/>
                <a:gd name="connsiteY151" fmla="*/ 483781 h 1032092"/>
                <a:gd name="connsiteX152" fmla="*/ 190599 w 999212"/>
                <a:gd name="connsiteY152" fmla="*/ 495577 h 1032092"/>
                <a:gd name="connsiteX153" fmla="*/ 197869 w 999212"/>
                <a:gd name="connsiteY153" fmla="*/ 506069 h 1032092"/>
                <a:gd name="connsiteX154" fmla="*/ 173146 w 999212"/>
                <a:gd name="connsiteY154" fmla="*/ 535593 h 1032092"/>
                <a:gd name="connsiteX155" fmla="*/ 150789 w 999212"/>
                <a:gd name="connsiteY155" fmla="*/ 501749 h 1032092"/>
                <a:gd name="connsiteX156" fmla="*/ 131209 w 999212"/>
                <a:gd name="connsiteY156" fmla="*/ 472260 h 1032092"/>
                <a:gd name="connsiteX157" fmla="*/ 157372 w 999212"/>
                <a:gd name="connsiteY157" fmla="*/ 448565 h 1032092"/>
                <a:gd name="connsiteX158" fmla="*/ 176986 w 999212"/>
                <a:gd name="connsiteY158" fmla="*/ 476340 h 1032092"/>
                <a:gd name="connsiteX159" fmla="*/ 150789 w 999212"/>
                <a:gd name="connsiteY159" fmla="*/ 501749 h 1032092"/>
                <a:gd name="connsiteX160" fmla="*/ 126477 w 999212"/>
                <a:gd name="connsiteY160" fmla="*/ 465127 h 1032092"/>
                <a:gd name="connsiteX161" fmla="*/ 111630 w 999212"/>
                <a:gd name="connsiteY161" fmla="*/ 442907 h 1032092"/>
                <a:gd name="connsiteX162" fmla="*/ 123151 w 999212"/>
                <a:gd name="connsiteY162" fmla="*/ 432792 h 1032092"/>
                <a:gd name="connsiteX163" fmla="*/ 137930 w 999212"/>
                <a:gd name="connsiteY163" fmla="*/ 420996 h 1032092"/>
                <a:gd name="connsiteX164" fmla="*/ 151783 w 999212"/>
                <a:gd name="connsiteY164" fmla="*/ 440610 h 1032092"/>
                <a:gd name="connsiteX165" fmla="*/ 126477 w 999212"/>
                <a:gd name="connsiteY165" fmla="*/ 465127 h 1032092"/>
                <a:gd name="connsiteX166" fmla="*/ 107240 w 999212"/>
                <a:gd name="connsiteY166" fmla="*/ 436461 h 1032092"/>
                <a:gd name="connsiteX167" fmla="*/ 94553 w 999212"/>
                <a:gd name="connsiteY167" fmla="*/ 417773 h 1032092"/>
                <a:gd name="connsiteX168" fmla="*/ 116224 w 999212"/>
                <a:gd name="connsiteY168" fmla="*/ 392089 h 1032092"/>
                <a:gd name="connsiteX169" fmla="*/ 133884 w 999212"/>
                <a:gd name="connsiteY169" fmla="*/ 415441 h 1032092"/>
                <a:gd name="connsiteX170" fmla="*/ 107240 w 999212"/>
                <a:gd name="connsiteY170" fmla="*/ 436461 h 1032092"/>
                <a:gd name="connsiteX171" fmla="*/ 64824 w 999212"/>
                <a:gd name="connsiteY171" fmla="*/ 374704 h 1032092"/>
                <a:gd name="connsiteX172" fmla="*/ 61155 w 999212"/>
                <a:gd name="connsiteY172" fmla="*/ 369424 h 1032092"/>
                <a:gd name="connsiteX173" fmla="*/ 77305 w 999212"/>
                <a:gd name="connsiteY173" fmla="*/ 360337 h 1032092"/>
                <a:gd name="connsiteX174" fmla="*/ 64824 w 999212"/>
                <a:gd name="connsiteY174" fmla="*/ 374704 h 1032092"/>
                <a:gd name="connsiteX175" fmla="*/ 10200 w 999212"/>
                <a:gd name="connsiteY175" fmla="*/ 397027 h 1032092"/>
                <a:gd name="connsiteX176" fmla="*/ 56903 w 999212"/>
                <a:gd name="connsiteY176" fmla="*/ 371824 h 1032092"/>
                <a:gd name="connsiteX177" fmla="*/ 61155 w 999212"/>
                <a:gd name="connsiteY177" fmla="*/ 378991 h 1032092"/>
                <a:gd name="connsiteX178" fmla="*/ 28065 w 999212"/>
                <a:gd name="connsiteY178" fmla="*/ 420584 h 1032092"/>
                <a:gd name="connsiteX179" fmla="*/ 10200 w 999212"/>
                <a:gd name="connsiteY179" fmla="*/ 397027 h 1032092"/>
                <a:gd name="connsiteX180" fmla="*/ 32248 w 999212"/>
                <a:gd name="connsiteY180" fmla="*/ 426311 h 1032092"/>
                <a:gd name="connsiteX181" fmla="*/ 35540 w 999212"/>
                <a:gd name="connsiteY181" fmla="*/ 422505 h 1032092"/>
                <a:gd name="connsiteX182" fmla="*/ 42741 w 999212"/>
                <a:gd name="connsiteY182" fmla="*/ 413898 h 1032092"/>
                <a:gd name="connsiteX183" fmla="*/ 57177 w 999212"/>
                <a:gd name="connsiteY183" fmla="*/ 396684 h 1032092"/>
                <a:gd name="connsiteX184" fmla="*/ 65647 w 999212"/>
                <a:gd name="connsiteY184" fmla="*/ 386603 h 1032092"/>
                <a:gd name="connsiteX185" fmla="*/ 83512 w 999212"/>
                <a:gd name="connsiteY185" fmla="*/ 416367 h 1032092"/>
                <a:gd name="connsiteX186" fmla="*/ 52376 w 999212"/>
                <a:gd name="connsiteY186" fmla="*/ 454669 h 1032092"/>
                <a:gd name="connsiteX187" fmla="*/ 32248 w 999212"/>
                <a:gd name="connsiteY187" fmla="*/ 426311 h 1032092"/>
                <a:gd name="connsiteX188" fmla="*/ 55874 w 999212"/>
                <a:gd name="connsiteY188" fmla="*/ 459572 h 1032092"/>
                <a:gd name="connsiteX189" fmla="*/ 88690 w 999212"/>
                <a:gd name="connsiteY189" fmla="*/ 424699 h 1032092"/>
                <a:gd name="connsiteX190" fmla="*/ 100280 w 999212"/>
                <a:gd name="connsiteY190" fmla="*/ 443456 h 1032092"/>
                <a:gd name="connsiteX191" fmla="*/ 99834 w 999212"/>
                <a:gd name="connsiteY191" fmla="*/ 443902 h 1032092"/>
                <a:gd name="connsiteX192" fmla="*/ 70139 w 999212"/>
                <a:gd name="connsiteY192" fmla="*/ 480386 h 1032092"/>
                <a:gd name="connsiteX193" fmla="*/ 55874 w 999212"/>
                <a:gd name="connsiteY193" fmla="*/ 459572 h 1032092"/>
                <a:gd name="connsiteX194" fmla="*/ 73430 w 999212"/>
                <a:gd name="connsiteY194" fmla="*/ 485255 h 1032092"/>
                <a:gd name="connsiteX195" fmla="*/ 101754 w 999212"/>
                <a:gd name="connsiteY195" fmla="*/ 452543 h 1032092"/>
                <a:gd name="connsiteX196" fmla="*/ 104360 w 999212"/>
                <a:gd name="connsiteY196" fmla="*/ 450005 h 1032092"/>
                <a:gd name="connsiteX197" fmla="*/ 119105 w 999212"/>
                <a:gd name="connsiteY197" fmla="*/ 473151 h 1032092"/>
                <a:gd name="connsiteX198" fmla="*/ 90987 w 999212"/>
                <a:gd name="connsiteY198" fmla="*/ 511110 h 1032092"/>
                <a:gd name="connsiteX199" fmla="*/ 73430 w 999212"/>
                <a:gd name="connsiteY199" fmla="*/ 485255 h 1032092"/>
                <a:gd name="connsiteX200" fmla="*/ 93970 w 999212"/>
                <a:gd name="connsiteY200" fmla="*/ 515465 h 1032092"/>
                <a:gd name="connsiteX201" fmla="*/ 95067 w 999212"/>
                <a:gd name="connsiteY201" fmla="*/ 514711 h 1032092"/>
                <a:gd name="connsiteX202" fmla="*/ 123734 w 999212"/>
                <a:gd name="connsiteY202" fmla="*/ 480386 h 1032092"/>
                <a:gd name="connsiteX203" fmla="*/ 143005 w 999212"/>
                <a:gd name="connsiteY203" fmla="*/ 510013 h 1032092"/>
                <a:gd name="connsiteX204" fmla="*/ 113584 w 999212"/>
                <a:gd name="connsiteY204" fmla="*/ 543960 h 1032092"/>
                <a:gd name="connsiteX205" fmla="*/ 93970 w 999212"/>
                <a:gd name="connsiteY205" fmla="*/ 515465 h 1032092"/>
                <a:gd name="connsiteX206" fmla="*/ 121539 w 999212"/>
                <a:gd name="connsiteY206" fmla="*/ 555516 h 1032092"/>
                <a:gd name="connsiteX207" fmla="*/ 117665 w 999212"/>
                <a:gd name="connsiteY207" fmla="*/ 549858 h 1032092"/>
                <a:gd name="connsiteX208" fmla="*/ 147977 w 999212"/>
                <a:gd name="connsiteY208" fmla="*/ 517556 h 1032092"/>
                <a:gd name="connsiteX209" fmla="*/ 165876 w 999212"/>
                <a:gd name="connsiteY209" fmla="*/ 544509 h 1032092"/>
                <a:gd name="connsiteX210" fmla="*/ 140707 w 999212"/>
                <a:gd name="connsiteY210" fmla="*/ 580376 h 1032092"/>
                <a:gd name="connsiteX211" fmla="*/ 141428 w 999212"/>
                <a:gd name="connsiteY211" fmla="*/ 580925 h 1032092"/>
                <a:gd name="connsiteX212" fmla="*/ 170677 w 999212"/>
                <a:gd name="connsiteY212" fmla="*/ 551744 h 1032092"/>
                <a:gd name="connsiteX213" fmla="*/ 185284 w 999212"/>
                <a:gd name="connsiteY213" fmla="*/ 573518 h 1032092"/>
                <a:gd name="connsiteX214" fmla="*/ 183501 w 999212"/>
                <a:gd name="connsiteY214" fmla="*/ 575438 h 1032092"/>
                <a:gd name="connsiteX215" fmla="*/ 156755 w 999212"/>
                <a:gd name="connsiteY215" fmla="*/ 605339 h 1032092"/>
                <a:gd name="connsiteX216" fmla="*/ 121539 w 999212"/>
                <a:gd name="connsiteY216" fmla="*/ 555516 h 1032092"/>
                <a:gd name="connsiteX217" fmla="*/ 160630 w 999212"/>
                <a:gd name="connsiteY217" fmla="*/ 610894 h 1032092"/>
                <a:gd name="connsiteX218" fmla="*/ 189674 w 999212"/>
                <a:gd name="connsiteY218" fmla="*/ 581507 h 1032092"/>
                <a:gd name="connsiteX219" fmla="*/ 190222 w 999212"/>
                <a:gd name="connsiteY219" fmla="*/ 580925 h 1032092"/>
                <a:gd name="connsiteX220" fmla="*/ 200818 w 999212"/>
                <a:gd name="connsiteY220" fmla="*/ 596595 h 1032092"/>
                <a:gd name="connsiteX221" fmla="*/ 174963 w 999212"/>
                <a:gd name="connsiteY221" fmla="*/ 631262 h 1032092"/>
                <a:gd name="connsiteX222" fmla="*/ 160630 w 999212"/>
                <a:gd name="connsiteY222" fmla="*/ 610894 h 1032092"/>
                <a:gd name="connsiteX223" fmla="*/ 177775 w 999212"/>
                <a:gd name="connsiteY223" fmla="*/ 635137 h 1032092"/>
                <a:gd name="connsiteX224" fmla="*/ 205721 w 999212"/>
                <a:gd name="connsiteY224" fmla="*/ 603796 h 1032092"/>
                <a:gd name="connsiteX225" fmla="*/ 218306 w 999212"/>
                <a:gd name="connsiteY225" fmla="*/ 622244 h 1032092"/>
                <a:gd name="connsiteX226" fmla="*/ 194508 w 999212"/>
                <a:gd name="connsiteY226" fmla="*/ 655402 h 1032092"/>
                <a:gd name="connsiteX227" fmla="*/ 198075 w 999212"/>
                <a:gd name="connsiteY227" fmla="*/ 658043 h 1032092"/>
                <a:gd name="connsiteX228" fmla="*/ 223552 w 999212"/>
                <a:gd name="connsiteY228" fmla="*/ 629925 h 1032092"/>
                <a:gd name="connsiteX229" fmla="*/ 234731 w 999212"/>
                <a:gd name="connsiteY229" fmla="*/ 646316 h 1032092"/>
                <a:gd name="connsiteX230" fmla="*/ 210008 w 999212"/>
                <a:gd name="connsiteY230" fmla="*/ 678480 h 1032092"/>
                <a:gd name="connsiteX231" fmla="*/ 211071 w 999212"/>
                <a:gd name="connsiteY231" fmla="*/ 679268 h 1032092"/>
                <a:gd name="connsiteX232" fmla="*/ 239874 w 999212"/>
                <a:gd name="connsiteY232" fmla="*/ 653859 h 1032092"/>
                <a:gd name="connsiteX233" fmla="*/ 253659 w 999212"/>
                <a:gd name="connsiteY233" fmla="*/ 674090 h 1032092"/>
                <a:gd name="connsiteX234" fmla="*/ 227393 w 999212"/>
                <a:gd name="connsiteY234" fmla="*/ 705363 h 1032092"/>
                <a:gd name="connsiteX235" fmla="*/ 177775 w 999212"/>
                <a:gd name="connsiteY235" fmla="*/ 635137 h 1032092"/>
                <a:gd name="connsiteX236" fmla="*/ 246629 w 999212"/>
                <a:gd name="connsiteY236" fmla="*/ 732006 h 1032092"/>
                <a:gd name="connsiteX237" fmla="*/ 230376 w 999212"/>
                <a:gd name="connsiteY237" fmla="*/ 709306 h 1032092"/>
                <a:gd name="connsiteX238" fmla="*/ 228250 w 999212"/>
                <a:gd name="connsiteY238" fmla="*/ 706049 h 1032092"/>
                <a:gd name="connsiteX239" fmla="*/ 228284 w 999212"/>
                <a:gd name="connsiteY239" fmla="*/ 706049 h 1032092"/>
                <a:gd name="connsiteX240" fmla="*/ 258562 w 999212"/>
                <a:gd name="connsiteY240" fmla="*/ 681257 h 1032092"/>
                <a:gd name="connsiteX241" fmla="*/ 259317 w 999212"/>
                <a:gd name="connsiteY241" fmla="*/ 682354 h 1032092"/>
                <a:gd name="connsiteX242" fmla="*/ 271078 w 999212"/>
                <a:gd name="connsiteY242" fmla="*/ 699465 h 1032092"/>
                <a:gd name="connsiteX243" fmla="*/ 246835 w 999212"/>
                <a:gd name="connsiteY243" fmla="*/ 729915 h 1032092"/>
                <a:gd name="connsiteX244" fmla="*/ 246629 w 999212"/>
                <a:gd name="connsiteY244" fmla="*/ 732006 h 1032092"/>
                <a:gd name="connsiteX245" fmla="*/ 247212 w 999212"/>
                <a:gd name="connsiteY245" fmla="*/ 732829 h 1032092"/>
                <a:gd name="connsiteX246" fmla="*/ 250984 w 999212"/>
                <a:gd name="connsiteY246" fmla="*/ 732966 h 1032092"/>
                <a:gd name="connsiteX247" fmla="*/ 277525 w 999212"/>
                <a:gd name="connsiteY247" fmla="*/ 708895 h 1032092"/>
                <a:gd name="connsiteX248" fmla="*/ 288635 w 999212"/>
                <a:gd name="connsiteY248" fmla="*/ 725045 h 1032092"/>
                <a:gd name="connsiteX249" fmla="*/ 264666 w 999212"/>
                <a:gd name="connsiteY249" fmla="*/ 757209 h 1032092"/>
                <a:gd name="connsiteX250" fmla="*/ 247212 w 999212"/>
                <a:gd name="connsiteY250" fmla="*/ 732829 h 1032092"/>
                <a:gd name="connsiteX251" fmla="*/ 267032 w 999212"/>
                <a:gd name="connsiteY251" fmla="*/ 760501 h 1032092"/>
                <a:gd name="connsiteX252" fmla="*/ 268061 w 999212"/>
                <a:gd name="connsiteY252" fmla="*/ 760090 h 1032092"/>
                <a:gd name="connsiteX253" fmla="*/ 293915 w 999212"/>
                <a:gd name="connsiteY253" fmla="*/ 732726 h 1032092"/>
                <a:gd name="connsiteX254" fmla="*/ 305642 w 999212"/>
                <a:gd name="connsiteY254" fmla="*/ 749803 h 1032092"/>
                <a:gd name="connsiteX255" fmla="*/ 281674 w 999212"/>
                <a:gd name="connsiteY255" fmla="*/ 780938 h 1032092"/>
                <a:gd name="connsiteX256" fmla="*/ 267032 w 999212"/>
                <a:gd name="connsiteY256" fmla="*/ 760501 h 1032092"/>
                <a:gd name="connsiteX257" fmla="*/ 286131 w 999212"/>
                <a:gd name="connsiteY257" fmla="*/ 787110 h 1032092"/>
                <a:gd name="connsiteX258" fmla="*/ 311300 w 999212"/>
                <a:gd name="connsiteY258" fmla="*/ 757998 h 1032092"/>
                <a:gd name="connsiteX259" fmla="*/ 324536 w 999212"/>
                <a:gd name="connsiteY259" fmla="*/ 776960 h 1032092"/>
                <a:gd name="connsiteX260" fmla="*/ 324159 w 999212"/>
                <a:gd name="connsiteY260" fmla="*/ 777338 h 1032092"/>
                <a:gd name="connsiteX261" fmla="*/ 298887 w 999212"/>
                <a:gd name="connsiteY261" fmla="*/ 804770 h 1032092"/>
                <a:gd name="connsiteX262" fmla="*/ 286131 w 999212"/>
                <a:gd name="connsiteY262" fmla="*/ 787110 h 1032092"/>
                <a:gd name="connsiteX263" fmla="*/ 303482 w 999212"/>
                <a:gd name="connsiteY263" fmla="*/ 811216 h 1032092"/>
                <a:gd name="connsiteX264" fmla="*/ 329543 w 999212"/>
                <a:gd name="connsiteY264" fmla="*/ 784161 h 1032092"/>
                <a:gd name="connsiteX265" fmla="*/ 343327 w 999212"/>
                <a:gd name="connsiteY265" fmla="*/ 803878 h 1032092"/>
                <a:gd name="connsiteX266" fmla="*/ 314318 w 999212"/>
                <a:gd name="connsiteY266" fmla="*/ 826269 h 1032092"/>
                <a:gd name="connsiteX267" fmla="*/ 303482 w 999212"/>
                <a:gd name="connsiteY267" fmla="*/ 811216 h 1032092"/>
                <a:gd name="connsiteX268" fmla="*/ 318364 w 999212"/>
                <a:gd name="connsiteY268" fmla="*/ 831893 h 1032092"/>
                <a:gd name="connsiteX269" fmla="*/ 347099 w 999212"/>
                <a:gd name="connsiteY269" fmla="*/ 810908 h 1032092"/>
                <a:gd name="connsiteX270" fmla="*/ 347853 w 999212"/>
                <a:gd name="connsiteY270" fmla="*/ 810359 h 1032092"/>
                <a:gd name="connsiteX271" fmla="*/ 360986 w 999212"/>
                <a:gd name="connsiteY271" fmla="*/ 829150 h 1032092"/>
                <a:gd name="connsiteX272" fmla="*/ 335680 w 999212"/>
                <a:gd name="connsiteY272" fmla="*/ 855930 h 1032092"/>
                <a:gd name="connsiteX273" fmla="*/ 318364 w 999212"/>
                <a:gd name="connsiteY273" fmla="*/ 831893 h 1032092"/>
                <a:gd name="connsiteX274" fmla="*/ 338561 w 999212"/>
                <a:gd name="connsiteY274" fmla="*/ 859942 h 1032092"/>
                <a:gd name="connsiteX275" fmla="*/ 365718 w 999212"/>
                <a:gd name="connsiteY275" fmla="*/ 835939 h 1032092"/>
                <a:gd name="connsiteX276" fmla="*/ 374462 w 999212"/>
                <a:gd name="connsiteY276" fmla="*/ 848352 h 1032092"/>
                <a:gd name="connsiteX277" fmla="*/ 357900 w 999212"/>
                <a:gd name="connsiteY277" fmla="*/ 872218 h 1032092"/>
                <a:gd name="connsiteX278" fmla="*/ 360472 w 999212"/>
                <a:gd name="connsiteY278" fmla="*/ 874138 h 1032092"/>
                <a:gd name="connsiteX279" fmla="*/ 379949 w 999212"/>
                <a:gd name="connsiteY279" fmla="*/ 856136 h 1032092"/>
                <a:gd name="connsiteX280" fmla="*/ 392396 w 999212"/>
                <a:gd name="connsiteY280" fmla="*/ 873761 h 1032092"/>
                <a:gd name="connsiteX281" fmla="*/ 367947 w 999212"/>
                <a:gd name="connsiteY281" fmla="*/ 900850 h 1032092"/>
                <a:gd name="connsiteX282" fmla="*/ 338561 w 999212"/>
                <a:gd name="connsiteY282" fmla="*/ 859942 h 1032092"/>
                <a:gd name="connsiteX283" fmla="*/ 371651 w 999212"/>
                <a:gd name="connsiteY283" fmla="*/ 905925 h 1032092"/>
                <a:gd name="connsiteX284" fmla="*/ 397300 w 999212"/>
                <a:gd name="connsiteY284" fmla="*/ 880653 h 1032092"/>
                <a:gd name="connsiteX285" fmla="*/ 409404 w 999212"/>
                <a:gd name="connsiteY285" fmla="*/ 897798 h 1032092"/>
                <a:gd name="connsiteX286" fmla="*/ 386395 w 999212"/>
                <a:gd name="connsiteY286" fmla="*/ 926431 h 1032092"/>
                <a:gd name="connsiteX287" fmla="*/ 371651 w 999212"/>
                <a:gd name="connsiteY287" fmla="*/ 905925 h 1032092"/>
                <a:gd name="connsiteX288" fmla="*/ 454461 w 999212"/>
                <a:gd name="connsiteY288" fmla="*/ 1021002 h 1032092"/>
                <a:gd name="connsiteX289" fmla="*/ 388110 w 999212"/>
                <a:gd name="connsiteY289" fmla="*/ 928797 h 1032092"/>
                <a:gd name="connsiteX290" fmla="*/ 414102 w 999212"/>
                <a:gd name="connsiteY290" fmla="*/ 904416 h 1032092"/>
                <a:gd name="connsiteX291" fmla="*/ 425760 w 999212"/>
                <a:gd name="connsiteY291" fmla="*/ 920910 h 1032092"/>
                <a:gd name="connsiteX292" fmla="*/ 405221 w 999212"/>
                <a:gd name="connsiteY292" fmla="*/ 946113 h 1032092"/>
                <a:gd name="connsiteX293" fmla="*/ 409335 w 999212"/>
                <a:gd name="connsiteY293" fmla="*/ 949165 h 1032092"/>
                <a:gd name="connsiteX294" fmla="*/ 409335 w 999212"/>
                <a:gd name="connsiteY294" fmla="*/ 949199 h 1032092"/>
                <a:gd name="connsiteX295" fmla="*/ 431281 w 999212"/>
                <a:gd name="connsiteY295" fmla="*/ 928694 h 1032092"/>
                <a:gd name="connsiteX296" fmla="*/ 440608 w 999212"/>
                <a:gd name="connsiteY296" fmla="*/ 941792 h 1032092"/>
                <a:gd name="connsiteX297" fmla="*/ 423566 w 999212"/>
                <a:gd name="connsiteY297" fmla="*/ 965110 h 1032092"/>
                <a:gd name="connsiteX298" fmla="*/ 425760 w 999212"/>
                <a:gd name="connsiteY298" fmla="*/ 966721 h 1032092"/>
                <a:gd name="connsiteX299" fmla="*/ 445991 w 999212"/>
                <a:gd name="connsiteY299" fmla="*/ 949302 h 1032092"/>
                <a:gd name="connsiteX300" fmla="*/ 466462 w 999212"/>
                <a:gd name="connsiteY300" fmla="*/ 978071 h 1032092"/>
                <a:gd name="connsiteX301" fmla="*/ 445991 w 999212"/>
                <a:gd name="connsiteY301" fmla="*/ 1006738 h 1032092"/>
                <a:gd name="connsiteX302" fmla="*/ 449420 w 999212"/>
                <a:gd name="connsiteY302" fmla="*/ 1009275 h 1032092"/>
                <a:gd name="connsiteX303" fmla="*/ 471332 w 999212"/>
                <a:gd name="connsiteY303" fmla="*/ 984861 h 1032092"/>
                <a:gd name="connsiteX304" fmla="*/ 479801 w 999212"/>
                <a:gd name="connsiteY304" fmla="*/ 996759 h 1032092"/>
                <a:gd name="connsiteX305" fmla="*/ 487757 w 999212"/>
                <a:gd name="connsiteY305" fmla="*/ 992267 h 1032092"/>
                <a:gd name="connsiteX306" fmla="*/ 477435 w 999212"/>
                <a:gd name="connsiteY306" fmla="*/ 977934 h 1032092"/>
                <a:gd name="connsiteX307" fmla="*/ 499107 w 999212"/>
                <a:gd name="connsiteY307" fmla="*/ 955063 h 1032092"/>
                <a:gd name="connsiteX308" fmla="*/ 514366 w 999212"/>
                <a:gd name="connsiteY308" fmla="*/ 978620 h 1032092"/>
                <a:gd name="connsiteX309" fmla="*/ 454461 w 999212"/>
                <a:gd name="connsiteY309" fmla="*/ 1021002 h 1032092"/>
                <a:gd name="connsiteX310" fmla="*/ 522218 w 999212"/>
                <a:gd name="connsiteY310" fmla="*/ 973202 h 1032092"/>
                <a:gd name="connsiteX311" fmla="*/ 481962 w 999212"/>
                <a:gd name="connsiteY311" fmla="*/ 910040 h 1032092"/>
                <a:gd name="connsiteX312" fmla="*/ 481962 w 999212"/>
                <a:gd name="connsiteY312" fmla="*/ 910040 h 1032092"/>
                <a:gd name="connsiteX313" fmla="*/ 483505 w 999212"/>
                <a:gd name="connsiteY313" fmla="*/ 909251 h 1032092"/>
                <a:gd name="connsiteX314" fmla="*/ 486213 w 999212"/>
                <a:gd name="connsiteY314" fmla="*/ 905376 h 1032092"/>
                <a:gd name="connsiteX315" fmla="*/ 479664 w 999212"/>
                <a:gd name="connsiteY315" fmla="*/ 899033 h 1032092"/>
                <a:gd name="connsiteX316" fmla="*/ 476852 w 999212"/>
                <a:gd name="connsiteY316" fmla="*/ 902085 h 1032092"/>
                <a:gd name="connsiteX317" fmla="*/ 468417 w 999212"/>
                <a:gd name="connsiteY317" fmla="*/ 888814 h 1032092"/>
                <a:gd name="connsiteX318" fmla="*/ 476509 w 999212"/>
                <a:gd name="connsiteY318" fmla="*/ 879385 h 1032092"/>
                <a:gd name="connsiteX319" fmla="*/ 476441 w 999212"/>
                <a:gd name="connsiteY319" fmla="*/ 879350 h 1032092"/>
                <a:gd name="connsiteX320" fmla="*/ 470577 w 999212"/>
                <a:gd name="connsiteY320" fmla="*/ 873624 h 1032092"/>
                <a:gd name="connsiteX321" fmla="*/ 463274 w 999212"/>
                <a:gd name="connsiteY321" fmla="*/ 880825 h 1032092"/>
                <a:gd name="connsiteX322" fmla="*/ 420754 w 999212"/>
                <a:gd name="connsiteY322" fmla="*/ 814988 h 1032092"/>
                <a:gd name="connsiteX323" fmla="*/ 422126 w 999212"/>
                <a:gd name="connsiteY323" fmla="*/ 813685 h 1032092"/>
                <a:gd name="connsiteX324" fmla="*/ 415782 w 999212"/>
                <a:gd name="connsiteY324" fmla="*/ 807341 h 1032092"/>
                <a:gd name="connsiteX325" fmla="*/ 355157 w 999212"/>
                <a:gd name="connsiteY325" fmla="*/ 715204 h 1032092"/>
                <a:gd name="connsiteX326" fmla="*/ 359409 w 999212"/>
                <a:gd name="connsiteY326" fmla="*/ 709992 h 1032092"/>
                <a:gd name="connsiteX327" fmla="*/ 354506 w 999212"/>
                <a:gd name="connsiteY327" fmla="*/ 705260 h 1032092"/>
                <a:gd name="connsiteX328" fmla="*/ 350117 w 999212"/>
                <a:gd name="connsiteY328" fmla="*/ 707626 h 1032092"/>
                <a:gd name="connsiteX329" fmla="*/ 338526 w 999212"/>
                <a:gd name="connsiteY329" fmla="*/ 690172 h 1032092"/>
                <a:gd name="connsiteX330" fmla="*/ 336332 w 999212"/>
                <a:gd name="connsiteY330" fmla="*/ 686881 h 1032092"/>
                <a:gd name="connsiteX331" fmla="*/ 319838 w 999212"/>
                <a:gd name="connsiteY331" fmla="*/ 662260 h 1032092"/>
                <a:gd name="connsiteX332" fmla="*/ 321999 w 999212"/>
                <a:gd name="connsiteY332" fmla="*/ 659894 h 1032092"/>
                <a:gd name="connsiteX333" fmla="*/ 315209 w 999212"/>
                <a:gd name="connsiteY333" fmla="*/ 653311 h 1032092"/>
                <a:gd name="connsiteX334" fmla="*/ 314352 w 999212"/>
                <a:gd name="connsiteY334" fmla="*/ 654202 h 1032092"/>
                <a:gd name="connsiteX335" fmla="*/ 302933 w 999212"/>
                <a:gd name="connsiteY335" fmla="*/ 637503 h 1032092"/>
                <a:gd name="connsiteX336" fmla="*/ 303379 w 999212"/>
                <a:gd name="connsiteY336" fmla="*/ 637057 h 1032092"/>
                <a:gd name="connsiteX337" fmla="*/ 297824 w 999212"/>
                <a:gd name="connsiteY337" fmla="*/ 630028 h 1032092"/>
                <a:gd name="connsiteX338" fmla="*/ 288429 w 999212"/>
                <a:gd name="connsiteY338" fmla="*/ 616312 h 1032092"/>
                <a:gd name="connsiteX339" fmla="*/ 285103 w 999212"/>
                <a:gd name="connsiteY339" fmla="*/ 611408 h 1032092"/>
                <a:gd name="connsiteX340" fmla="*/ 266517 w 999212"/>
                <a:gd name="connsiteY340" fmla="*/ 584251 h 1032092"/>
                <a:gd name="connsiteX341" fmla="*/ 266312 w 999212"/>
                <a:gd name="connsiteY341" fmla="*/ 583976 h 1032092"/>
                <a:gd name="connsiteX342" fmla="*/ 206681 w 999212"/>
                <a:gd name="connsiteY342" fmla="*/ 498148 h 1032092"/>
                <a:gd name="connsiteX343" fmla="*/ 165396 w 999212"/>
                <a:gd name="connsiteY343" fmla="*/ 439752 h 1032092"/>
                <a:gd name="connsiteX344" fmla="*/ 167179 w 999212"/>
                <a:gd name="connsiteY344" fmla="*/ 437592 h 1032092"/>
                <a:gd name="connsiteX345" fmla="*/ 163065 w 999212"/>
                <a:gd name="connsiteY345" fmla="*/ 433615 h 1032092"/>
                <a:gd name="connsiteX346" fmla="*/ 161590 w 999212"/>
                <a:gd name="connsiteY346" fmla="*/ 434403 h 1032092"/>
                <a:gd name="connsiteX347" fmla="*/ 152778 w 999212"/>
                <a:gd name="connsiteY347" fmla="*/ 421922 h 1032092"/>
                <a:gd name="connsiteX348" fmla="*/ 97228 w 999212"/>
                <a:gd name="connsiteY348" fmla="*/ 348816 h 1032092"/>
                <a:gd name="connsiteX349" fmla="*/ 292715 w 999212"/>
                <a:gd name="connsiteY349" fmla="*/ 230549 h 1032092"/>
                <a:gd name="connsiteX350" fmla="*/ 576293 w 999212"/>
                <a:gd name="connsiteY350" fmla="*/ 51727 h 1032092"/>
                <a:gd name="connsiteX351" fmla="*/ 977795 w 999212"/>
                <a:gd name="connsiteY351" fmla="*/ 632942 h 1032092"/>
                <a:gd name="connsiteX352" fmla="*/ 983350 w 999212"/>
                <a:gd name="connsiteY352" fmla="*/ 635171 h 1032092"/>
                <a:gd name="connsiteX353" fmla="*/ 724152 w 999212"/>
                <a:gd name="connsiteY353" fmla="*/ 836488 h 1032092"/>
                <a:gd name="connsiteX354" fmla="*/ 522218 w 999212"/>
                <a:gd name="connsiteY354" fmla="*/ 973202 h 103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999212" h="1032092">
                  <a:moveTo>
                    <a:pt x="737628" y="839094"/>
                  </a:moveTo>
                  <a:cubicBezTo>
                    <a:pt x="826267" y="775074"/>
                    <a:pt x="912815" y="708278"/>
                    <a:pt x="997237" y="639115"/>
                  </a:cubicBezTo>
                  <a:cubicBezTo>
                    <a:pt x="1003101" y="634314"/>
                    <a:pt x="994597" y="626084"/>
                    <a:pt x="988802" y="630919"/>
                  </a:cubicBezTo>
                  <a:cubicBezTo>
                    <a:pt x="988528" y="631159"/>
                    <a:pt x="988253" y="631365"/>
                    <a:pt x="987979" y="631605"/>
                  </a:cubicBezTo>
                  <a:cubicBezTo>
                    <a:pt x="988288" y="630439"/>
                    <a:pt x="988151" y="629136"/>
                    <a:pt x="987259" y="627765"/>
                  </a:cubicBezTo>
                  <a:cubicBezTo>
                    <a:pt x="857026" y="429774"/>
                    <a:pt x="718391" y="236104"/>
                    <a:pt x="581368" y="42469"/>
                  </a:cubicBezTo>
                  <a:cubicBezTo>
                    <a:pt x="579311" y="39108"/>
                    <a:pt x="574990" y="40068"/>
                    <a:pt x="573242" y="42572"/>
                  </a:cubicBezTo>
                  <a:cubicBezTo>
                    <a:pt x="572727" y="42709"/>
                    <a:pt x="572179" y="42880"/>
                    <a:pt x="571630" y="43257"/>
                  </a:cubicBezTo>
                  <a:cubicBezTo>
                    <a:pt x="556542" y="53853"/>
                    <a:pt x="541352" y="64243"/>
                    <a:pt x="526093" y="74564"/>
                  </a:cubicBezTo>
                  <a:cubicBezTo>
                    <a:pt x="555034" y="52550"/>
                    <a:pt x="583460" y="29438"/>
                    <a:pt x="609452" y="4475"/>
                  </a:cubicBezTo>
                  <a:cubicBezTo>
                    <a:pt x="611989" y="2041"/>
                    <a:pt x="608217" y="-1525"/>
                    <a:pt x="605577" y="703"/>
                  </a:cubicBezTo>
                  <a:cubicBezTo>
                    <a:pt x="569024" y="31256"/>
                    <a:pt x="533259" y="62254"/>
                    <a:pt x="494992" y="90852"/>
                  </a:cubicBezTo>
                  <a:cubicBezTo>
                    <a:pt x="466428" y="112214"/>
                    <a:pt x="436184" y="131348"/>
                    <a:pt x="407038" y="151922"/>
                  </a:cubicBezTo>
                  <a:cubicBezTo>
                    <a:pt x="370931" y="174554"/>
                    <a:pt x="334515" y="196774"/>
                    <a:pt x="297927" y="218719"/>
                  </a:cubicBezTo>
                  <a:cubicBezTo>
                    <a:pt x="296144" y="219782"/>
                    <a:pt x="294361" y="220811"/>
                    <a:pt x="292578" y="221874"/>
                  </a:cubicBezTo>
                  <a:cubicBezTo>
                    <a:pt x="335783" y="191664"/>
                    <a:pt x="377720" y="159363"/>
                    <a:pt x="420205" y="128605"/>
                  </a:cubicBezTo>
                  <a:cubicBezTo>
                    <a:pt x="476544" y="87800"/>
                    <a:pt x="536448" y="49361"/>
                    <a:pt x="589872" y="5093"/>
                  </a:cubicBezTo>
                  <a:cubicBezTo>
                    <a:pt x="592341" y="3035"/>
                    <a:pt x="589118" y="-977"/>
                    <a:pt x="586409" y="738"/>
                  </a:cubicBezTo>
                  <a:cubicBezTo>
                    <a:pt x="556062" y="19974"/>
                    <a:pt x="527739" y="42914"/>
                    <a:pt x="498764" y="64071"/>
                  </a:cubicBezTo>
                  <a:cubicBezTo>
                    <a:pt x="469617" y="85331"/>
                    <a:pt x="440505" y="106591"/>
                    <a:pt x="411358" y="127816"/>
                  </a:cubicBezTo>
                  <a:cubicBezTo>
                    <a:pt x="357557" y="167078"/>
                    <a:pt x="301528" y="204832"/>
                    <a:pt x="249921" y="246871"/>
                  </a:cubicBezTo>
                  <a:cubicBezTo>
                    <a:pt x="167934" y="294089"/>
                    <a:pt x="83889" y="339146"/>
                    <a:pt x="5776" y="391712"/>
                  </a:cubicBezTo>
                  <a:cubicBezTo>
                    <a:pt x="2793" y="389964"/>
                    <a:pt x="-1562" y="392741"/>
                    <a:pt x="564" y="396341"/>
                  </a:cubicBezTo>
                  <a:cubicBezTo>
                    <a:pt x="32248" y="450142"/>
                    <a:pt x="70756" y="500789"/>
                    <a:pt x="106452" y="552121"/>
                  </a:cubicBezTo>
                  <a:cubicBezTo>
                    <a:pt x="144342" y="606573"/>
                    <a:pt x="182473" y="660855"/>
                    <a:pt x="220809" y="714998"/>
                  </a:cubicBezTo>
                  <a:cubicBezTo>
                    <a:pt x="244435" y="748362"/>
                    <a:pt x="268232" y="781658"/>
                    <a:pt x="292098" y="814851"/>
                  </a:cubicBezTo>
                  <a:cubicBezTo>
                    <a:pt x="291618" y="815640"/>
                    <a:pt x="291103" y="816428"/>
                    <a:pt x="290658" y="817217"/>
                  </a:cubicBezTo>
                  <a:cubicBezTo>
                    <a:pt x="289423" y="819446"/>
                    <a:pt x="292269" y="821435"/>
                    <a:pt x="294155" y="819823"/>
                  </a:cubicBezTo>
                  <a:cubicBezTo>
                    <a:pt x="294464" y="819549"/>
                    <a:pt x="294772" y="819240"/>
                    <a:pt x="295081" y="818966"/>
                  </a:cubicBezTo>
                  <a:cubicBezTo>
                    <a:pt x="345659" y="889329"/>
                    <a:pt x="396717" y="959349"/>
                    <a:pt x="448597" y="1028820"/>
                  </a:cubicBezTo>
                  <a:cubicBezTo>
                    <a:pt x="451752" y="1033072"/>
                    <a:pt x="458576" y="1029952"/>
                    <a:pt x="457547" y="1025734"/>
                  </a:cubicBezTo>
                  <a:cubicBezTo>
                    <a:pt x="479424" y="1014110"/>
                    <a:pt x="500924" y="1001526"/>
                    <a:pt x="522184" y="988427"/>
                  </a:cubicBezTo>
                  <a:cubicBezTo>
                    <a:pt x="522629" y="988564"/>
                    <a:pt x="523110" y="988495"/>
                    <a:pt x="523555" y="988495"/>
                  </a:cubicBezTo>
                  <a:cubicBezTo>
                    <a:pt x="503461" y="1001217"/>
                    <a:pt x="483573" y="1014247"/>
                    <a:pt x="464679" y="1028306"/>
                  </a:cubicBezTo>
                  <a:cubicBezTo>
                    <a:pt x="462588" y="1029849"/>
                    <a:pt x="464336" y="1033072"/>
                    <a:pt x="466805" y="1031804"/>
                  </a:cubicBezTo>
                  <a:cubicBezTo>
                    <a:pt x="511794" y="1008452"/>
                    <a:pt x="553868" y="977900"/>
                    <a:pt x="596113" y="950194"/>
                  </a:cubicBezTo>
                  <a:cubicBezTo>
                    <a:pt x="640656" y="920978"/>
                    <a:pt x="684787" y="891112"/>
                    <a:pt x="728541" y="860834"/>
                  </a:cubicBezTo>
                  <a:cubicBezTo>
                    <a:pt x="770409" y="831859"/>
                    <a:pt x="811900" y="802335"/>
                    <a:pt x="853048" y="772434"/>
                  </a:cubicBezTo>
                  <a:cubicBezTo>
                    <a:pt x="894265" y="742499"/>
                    <a:pt x="936887" y="713112"/>
                    <a:pt x="975875" y="680468"/>
                  </a:cubicBezTo>
                  <a:cubicBezTo>
                    <a:pt x="978652" y="678137"/>
                    <a:pt x="974949" y="673473"/>
                    <a:pt x="971966" y="675531"/>
                  </a:cubicBezTo>
                  <a:cubicBezTo>
                    <a:pt x="930269" y="704574"/>
                    <a:pt x="890630" y="736704"/>
                    <a:pt x="849619" y="766708"/>
                  </a:cubicBezTo>
                  <a:cubicBezTo>
                    <a:pt x="808540" y="796746"/>
                    <a:pt x="767049" y="826235"/>
                    <a:pt x="725215" y="855313"/>
                  </a:cubicBezTo>
                  <a:cubicBezTo>
                    <a:pt x="683415" y="884391"/>
                    <a:pt x="641170" y="912920"/>
                    <a:pt x="598685" y="941004"/>
                  </a:cubicBezTo>
                  <a:cubicBezTo>
                    <a:pt x="575539" y="956297"/>
                    <a:pt x="551639" y="970836"/>
                    <a:pt x="527979" y="985718"/>
                  </a:cubicBezTo>
                  <a:cubicBezTo>
                    <a:pt x="528150" y="985375"/>
                    <a:pt x="528356" y="985066"/>
                    <a:pt x="528425" y="984689"/>
                  </a:cubicBezTo>
                  <a:cubicBezTo>
                    <a:pt x="600502" y="939804"/>
                    <a:pt x="669562" y="888197"/>
                    <a:pt x="737628" y="839094"/>
                  </a:cubicBezTo>
                  <a:close/>
                  <a:moveTo>
                    <a:pt x="89718" y="353342"/>
                  </a:moveTo>
                  <a:cubicBezTo>
                    <a:pt x="90438" y="352930"/>
                    <a:pt x="91124" y="352553"/>
                    <a:pt x="91844" y="352142"/>
                  </a:cubicBezTo>
                  <a:cubicBezTo>
                    <a:pt x="96508" y="363732"/>
                    <a:pt x="103571" y="374773"/>
                    <a:pt x="111287" y="385437"/>
                  </a:cubicBezTo>
                  <a:cubicBezTo>
                    <a:pt x="104086" y="393598"/>
                    <a:pt x="96645" y="401759"/>
                    <a:pt x="89238" y="409989"/>
                  </a:cubicBezTo>
                  <a:cubicBezTo>
                    <a:pt x="82757" y="400559"/>
                    <a:pt x="76242" y="391164"/>
                    <a:pt x="69693" y="381768"/>
                  </a:cubicBezTo>
                  <a:cubicBezTo>
                    <a:pt x="76345" y="373847"/>
                    <a:pt x="82963" y="365892"/>
                    <a:pt x="89444" y="357799"/>
                  </a:cubicBezTo>
                  <a:cubicBezTo>
                    <a:pt x="90644" y="356325"/>
                    <a:pt x="90507" y="354611"/>
                    <a:pt x="89718" y="353342"/>
                  </a:cubicBezTo>
                  <a:close/>
                  <a:moveTo>
                    <a:pt x="451855" y="942547"/>
                  </a:moveTo>
                  <a:cubicBezTo>
                    <a:pt x="453021" y="941210"/>
                    <a:pt x="454187" y="939907"/>
                    <a:pt x="455352" y="938672"/>
                  </a:cubicBezTo>
                  <a:cubicBezTo>
                    <a:pt x="461868" y="931711"/>
                    <a:pt x="468417" y="924750"/>
                    <a:pt x="474898" y="917755"/>
                  </a:cubicBezTo>
                  <a:cubicBezTo>
                    <a:pt x="481447" y="927802"/>
                    <a:pt x="487962" y="937918"/>
                    <a:pt x="494477" y="947999"/>
                  </a:cubicBezTo>
                  <a:cubicBezTo>
                    <a:pt x="486248" y="954583"/>
                    <a:pt x="479184" y="963052"/>
                    <a:pt x="472429" y="971076"/>
                  </a:cubicBezTo>
                  <a:cubicBezTo>
                    <a:pt x="465537" y="961578"/>
                    <a:pt x="458713" y="952045"/>
                    <a:pt x="451855" y="942547"/>
                  </a:cubicBezTo>
                  <a:close/>
                  <a:moveTo>
                    <a:pt x="449249" y="932774"/>
                  </a:moveTo>
                  <a:cubicBezTo>
                    <a:pt x="448460" y="933666"/>
                    <a:pt x="447603" y="934557"/>
                    <a:pt x="446746" y="935449"/>
                  </a:cubicBezTo>
                  <a:cubicBezTo>
                    <a:pt x="443660" y="931163"/>
                    <a:pt x="440539" y="926911"/>
                    <a:pt x="437487" y="922624"/>
                  </a:cubicBezTo>
                  <a:cubicBezTo>
                    <a:pt x="445717" y="914292"/>
                    <a:pt x="453741" y="905719"/>
                    <a:pt x="461456" y="897044"/>
                  </a:cubicBezTo>
                  <a:cubicBezTo>
                    <a:pt x="464268" y="901330"/>
                    <a:pt x="467011" y="905651"/>
                    <a:pt x="469823" y="909937"/>
                  </a:cubicBezTo>
                  <a:cubicBezTo>
                    <a:pt x="462931" y="917515"/>
                    <a:pt x="456073" y="925128"/>
                    <a:pt x="449249" y="932774"/>
                  </a:cubicBezTo>
                  <a:close/>
                  <a:moveTo>
                    <a:pt x="431521" y="914292"/>
                  </a:moveTo>
                  <a:cubicBezTo>
                    <a:pt x="427680" y="908908"/>
                    <a:pt x="423909" y="903456"/>
                    <a:pt x="420068" y="898038"/>
                  </a:cubicBezTo>
                  <a:cubicBezTo>
                    <a:pt x="428401" y="889294"/>
                    <a:pt x="436733" y="880516"/>
                    <a:pt x="444791" y="871532"/>
                  </a:cubicBezTo>
                  <a:cubicBezTo>
                    <a:pt x="448460" y="877122"/>
                    <a:pt x="452129" y="882745"/>
                    <a:pt x="455798" y="888334"/>
                  </a:cubicBezTo>
                  <a:cubicBezTo>
                    <a:pt x="447500" y="896735"/>
                    <a:pt x="439373" y="905445"/>
                    <a:pt x="431521" y="914292"/>
                  </a:cubicBezTo>
                  <a:close/>
                  <a:moveTo>
                    <a:pt x="415268" y="891283"/>
                  </a:moveTo>
                  <a:cubicBezTo>
                    <a:pt x="411393" y="885797"/>
                    <a:pt x="407518" y="880311"/>
                    <a:pt x="403643" y="874824"/>
                  </a:cubicBezTo>
                  <a:cubicBezTo>
                    <a:pt x="407827" y="871086"/>
                    <a:pt x="412044" y="867383"/>
                    <a:pt x="416399" y="863783"/>
                  </a:cubicBezTo>
                  <a:cubicBezTo>
                    <a:pt x="421543" y="859531"/>
                    <a:pt x="427440" y="856136"/>
                    <a:pt x="431144" y="850787"/>
                  </a:cubicBezTo>
                  <a:cubicBezTo>
                    <a:pt x="434093" y="855245"/>
                    <a:pt x="437007" y="859702"/>
                    <a:pt x="439922" y="864160"/>
                  </a:cubicBezTo>
                  <a:cubicBezTo>
                    <a:pt x="431521" y="873041"/>
                    <a:pt x="423394" y="882162"/>
                    <a:pt x="415268" y="891283"/>
                  </a:cubicBezTo>
                  <a:close/>
                  <a:moveTo>
                    <a:pt x="398671" y="867760"/>
                  </a:moveTo>
                  <a:cubicBezTo>
                    <a:pt x="394351" y="861622"/>
                    <a:pt x="389996" y="855519"/>
                    <a:pt x="385710" y="849381"/>
                  </a:cubicBezTo>
                  <a:cubicBezTo>
                    <a:pt x="386978" y="847941"/>
                    <a:pt x="388281" y="846501"/>
                    <a:pt x="389584" y="845163"/>
                  </a:cubicBezTo>
                  <a:cubicBezTo>
                    <a:pt x="397025" y="837414"/>
                    <a:pt x="404809" y="830007"/>
                    <a:pt x="412661" y="822669"/>
                  </a:cubicBezTo>
                  <a:cubicBezTo>
                    <a:pt x="417702" y="830281"/>
                    <a:pt x="422674" y="837894"/>
                    <a:pt x="427715" y="845506"/>
                  </a:cubicBezTo>
                  <a:cubicBezTo>
                    <a:pt x="416776" y="848695"/>
                    <a:pt x="406832" y="860011"/>
                    <a:pt x="398671" y="867760"/>
                  </a:cubicBezTo>
                  <a:close/>
                  <a:moveTo>
                    <a:pt x="383343" y="839094"/>
                  </a:moveTo>
                  <a:cubicBezTo>
                    <a:pt x="382452" y="840054"/>
                    <a:pt x="381492" y="841048"/>
                    <a:pt x="380532" y="842009"/>
                  </a:cubicBezTo>
                  <a:cubicBezTo>
                    <a:pt x="377686" y="837928"/>
                    <a:pt x="374840" y="833813"/>
                    <a:pt x="371959" y="829733"/>
                  </a:cubicBezTo>
                  <a:cubicBezTo>
                    <a:pt x="381012" y="820955"/>
                    <a:pt x="391676" y="811559"/>
                    <a:pt x="398363" y="800998"/>
                  </a:cubicBezTo>
                  <a:cubicBezTo>
                    <a:pt x="401483" y="805661"/>
                    <a:pt x="404535" y="810393"/>
                    <a:pt x="407655" y="815057"/>
                  </a:cubicBezTo>
                  <a:cubicBezTo>
                    <a:pt x="399288" y="822840"/>
                    <a:pt x="391127" y="830796"/>
                    <a:pt x="383343" y="839094"/>
                  </a:cubicBezTo>
                  <a:close/>
                  <a:moveTo>
                    <a:pt x="367159" y="822840"/>
                  </a:moveTo>
                  <a:cubicBezTo>
                    <a:pt x="363147" y="817080"/>
                    <a:pt x="359135" y="811285"/>
                    <a:pt x="355157" y="805490"/>
                  </a:cubicBezTo>
                  <a:cubicBezTo>
                    <a:pt x="365581" y="798734"/>
                    <a:pt x="377686" y="791397"/>
                    <a:pt x="382349" y="781384"/>
                  </a:cubicBezTo>
                  <a:cubicBezTo>
                    <a:pt x="382932" y="780115"/>
                    <a:pt x="382006" y="778915"/>
                    <a:pt x="380566" y="779155"/>
                  </a:cubicBezTo>
                  <a:cubicBezTo>
                    <a:pt x="369216" y="781075"/>
                    <a:pt x="359409" y="790985"/>
                    <a:pt x="350322" y="798529"/>
                  </a:cubicBezTo>
                  <a:cubicBezTo>
                    <a:pt x="345624" y="791739"/>
                    <a:pt x="340892" y="784950"/>
                    <a:pt x="336195" y="778160"/>
                  </a:cubicBezTo>
                  <a:cubicBezTo>
                    <a:pt x="346105" y="769622"/>
                    <a:pt x="357249" y="761736"/>
                    <a:pt x="365890" y="752375"/>
                  </a:cubicBezTo>
                  <a:cubicBezTo>
                    <a:pt x="375251" y="766365"/>
                    <a:pt x="384578" y="780355"/>
                    <a:pt x="393905" y="794345"/>
                  </a:cubicBezTo>
                  <a:cubicBezTo>
                    <a:pt x="383858" y="802232"/>
                    <a:pt x="375800" y="813548"/>
                    <a:pt x="367159" y="822840"/>
                  </a:cubicBezTo>
                  <a:close/>
                  <a:moveTo>
                    <a:pt x="330914" y="770548"/>
                  </a:moveTo>
                  <a:cubicBezTo>
                    <a:pt x="326422" y="764033"/>
                    <a:pt x="321964" y="757552"/>
                    <a:pt x="317472" y="751037"/>
                  </a:cubicBezTo>
                  <a:cubicBezTo>
                    <a:pt x="318330" y="750111"/>
                    <a:pt x="319084" y="749151"/>
                    <a:pt x="319941" y="748260"/>
                  </a:cubicBezTo>
                  <a:cubicBezTo>
                    <a:pt x="328034" y="739653"/>
                    <a:pt x="337909" y="732041"/>
                    <a:pt x="346756" y="723811"/>
                  </a:cubicBezTo>
                  <a:cubicBezTo>
                    <a:pt x="351522" y="730909"/>
                    <a:pt x="356289" y="738041"/>
                    <a:pt x="361055" y="745139"/>
                  </a:cubicBezTo>
                  <a:cubicBezTo>
                    <a:pt x="349979" y="751346"/>
                    <a:pt x="340070" y="761256"/>
                    <a:pt x="330914" y="770548"/>
                  </a:cubicBezTo>
                  <a:close/>
                  <a:moveTo>
                    <a:pt x="313152" y="741642"/>
                  </a:moveTo>
                  <a:cubicBezTo>
                    <a:pt x="312740" y="742053"/>
                    <a:pt x="312363" y="742499"/>
                    <a:pt x="311952" y="742910"/>
                  </a:cubicBezTo>
                  <a:cubicBezTo>
                    <a:pt x="308077" y="737253"/>
                    <a:pt x="304202" y="731560"/>
                    <a:pt x="300327" y="725903"/>
                  </a:cubicBezTo>
                  <a:cubicBezTo>
                    <a:pt x="300670" y="725560"/>
                    <a:pt x="300945" y="725217"/>
                    <a:pt x="301288" y="724874"/>
                  </a:cubicBezTo>
                  <a:cubicBezTo>
                    <a:pt x="310237" y="716096"/>
                    <a:pt x="321484" y="708552"/>
                    <a:pt x="330708" y="699842"/>
                  </a:cubicBezTo>
                  <a:cubicBezTo>
                    <a:pt x="333966" y="704677"/>
                    <a:pt x="337223" y="709546"/>
                    <a:pt x="340481" y="714415"/>
                  </a:cubicBezTo>
                  <a:cubicBezTo>
                    <a:pt x="330434" y="722542"/>
                    <a:pt x="321416" y="733001"/>
                    <a:pt x="313152" y="741642"/>
                  </a:cubicBezTo>
                  <a:close/>
                  <a:moveTo>
                    <a:pt x="295150" y="718359"/>
                  </a:moveTo>
                  <a:cubicBezTo>
                    <a:pt x="291446" y="712941"/>
                    <a:pt x="287743" y="707523"/>
                    <a:pt x="284040" y="702105"/>
                  </a:cubicBezTo>
                  <a:cubicBezTo>
                    <a:pt x="293469" y="692058"/>
                    <a:pt x="302556" y="681600"/>
                    <a:pt x="311609" y="671484"/>
                  </a:cubicBezTo>
                  <a:cubicBezTo>
                    <a:pt x="316101" y="678137"/>
                    <a:pt x="320593" y="684823"/>
                    <a:pt x="325085" y="691475"/>
                  </a:cubicBezTo>
                  <a:cubicBezTo>
                    <a:pt x="313906" y="698642"/>
                    <a:pt x="303962" y="709478"/>
                    <a:pt x="295150" y="718359"/>
                  </a:cubicBezTo>
                  <a:close/>
                  <a:moveTo>
                    <a:pt x="277456" y="692470"/>
                  </a:moveTo>
                  <a:cubicBezTo>
                    <a:pt x="275433" y="689487"/>
                    <a:pt x="273375" y="686503"/>
                    <a:pt x="271318" y="683520"/>
                  </a:cubicBezTo>
                  <a:cubicBezTo>
                    <a:pt x="269295" y="680537"/>
                    <a:pt x="267306" y="677554"/>
                    <a:pt x="265283" y="674571"/>
                  </a:cubicBezTo>
                  <a:cubicBezTo>
                    <a:pt x="275056" y="665106"/>
                    <a:pt x="284657" y="655608"/>
                    <a:pt x="294292" y="646007"/>
                  </a:cubicBezTo>
                  <a:cubicBezTo>
                    <a:pt x="296967" y="649882"/>
                    <a:pt x="299642" y="653825"/>
                    <a:pt x="302282" y="657734"/>
                  </a:cubicBezTo>
                  <a:cubicBezTo>
                    <a:pt x="303482" y="659517"/>
                    <a:pt x="304682" y="661335"/>
                    <a:pt x="305917" y="663118"/>
                  </a:cubicBezTo>
                  <a:cubicBezTo>
                    <a:pt x="296590" y="672787"/>
                    <a:pt x="286817" y="682491"/>
                    <a:pt x="277456" y="692470"/>
                  </a:cubicBezTo>
                  <a:close/>
                  <a:moveTo>
                    <a:pt x="260448" y="667369"/>
                  </a:moveTo>
                  <a:cubicBezTo>
                    <a:pt x="255956" y="660717"/>
                    <a:pt x="251464" y="654099"/>
                    <a:pt x="247041" y="647447"/>
                  </a:cubicBezTo>
                  <a:cubicBezTo>
                    <a:pt x="257191" y="639149"/>
                    <a:pt x="269089" y="632428"/>
                    <a:pt x="279445" y="624439"/>
                  </a:cubicBezTo>
                  <a:cubicBezTo>
                    <a:pt x="282668" y="629136"/>
                    <a:pt x="285891" y="633868"/>
                    <a:pt x="289149" y="638566"/>
                  </a:cubicBezTo>
                  <a:cubicBezTo>
                    <a:pt x="279548" y="648167"/>
                    <a:pt x="270015" y="657768"/>
                    <a:pt x="260448" y="667369"/>
                  </a:cubicBezTo>
                  <a:close/>
                  <a:moveTo>
                    <a:pt x="242103" y="640109"/>
                  </a:moveTo>
                  <a:cubicBezTo>
                    <a:pt x="238160" y="634211"/>
                    <a:pt x="234285" y="628313"/>
                    <a:pt x="230376" y="622415"/>
                  </a:cubicBezTo>
                  <a:cubicBezTo>
                    <a:pt x="230547" y="622244"/>
                    <a:pt x="230684" y="622073"/>
                    <a:pt x="230822" y="621901"/>
                  </a:cubicBezTo>
                  <a:cubicBezTo>
                    <a:pt x="239360" y="612917"/>
                    <a:pt x="250984" y="605099"/>
                    <a:pt x="259831" y="595909"/>
                  </a:cubicBezTo>
                  <a:cubicBezTo>
                    <a:pt x="264494" y="602664"/>
                    <a:pt x="269089" y="609420"/>
                    <a:pt x="273753" y="616175"/>
                  </a:cubicBezTo>
                  <a:cubicBezTo>
                    <a:pt x="262197" y="622415"/>
                    <a:pt x="251464" y="632222"/>
                    <a:pt x="242103" y="640109"/>
                  </a:cubicBezTo>
                  <a:close/>
                  <a:moveTo>
                    <a:pt x="227941" y="612266"/>
                  </a:moveTo>
                  <a:cubicBezTo>
                    <a:pt x="227084" y="613123"/>
                    <a:pt x="226227" y="614014"/>
                    <a:pt x="225369" y="614872"/>
                  </a:cubicBezTo>
                  <a:cubicBezTo>
                    <a:pt x="221083" y="608425"/>
                    <a:pt x="216797" y="601944"/>
                    <a:pt x="212545" y="595463"/>
                  </a:cubicBezTo>
                  <a:cubicBezTo>
                    <a:pt x="221118" y="585108"/>
                    <a:pt x="229999" y="574889"/>
                    <a:pt x="238057" y="564157"/>
                  </a:cubicBezTo>
                  <a:cubicBezTo>
                    <a:pt x="243509" y="572043"/>
                    <a:pt x="248858" y="579930"/>
                    <a:pt x="254310" y="587817"/>
                  </a:cubicBezTo>
                  <a:cubicBezTo>
                    <a:pt x="244366" y="594366"/>
                    <a:pt x="235794" y="604344"/>
                    <a:pt x="227941" y="612266"/>
                  </a:cubicBezTo>
                  <a:close/>
                  <a:moveTo>
                    <a:pt x="207642" y="588057"/>
                  </a:moveTo>
                  <a:cubicBezTo>
                    <a:pt x="204315" y="583016"/>
                    <a:pt x="200989" y="577976"/>
                    <a:pt x="197663" y="572935"/>
                  </a:cubicBezTo>
                  <a:cubicBezTo>
                    <a:pt x="206613" y="563437"/>
                    <a:pt x="215563" y="553938"/>
                    <a:pt x="224409" y="544371"/>
                  </a:cubicBezTo>
                  <a:cubicBezTo>
                    <a:pt x="227290" y="548555"/>
                    <a:pt x="230136" y="552738"/>
                    <a:pt x="233016" y="556922"/>
                  </a:cubicBezTo>
                  <a:cubicBezTo>
                    <a:pt x="224135" y="566900"/>
                    <a:pt x="215940" y="577598"/>
                    <a:pt x="207642" y="588057"/>
                  </a:cubicBezTo>
                  <a:close/>
                  <a:moveTo>
                    <a:pt x="192760" y="565460"/>
                  </a:moveTo>
                  <a:cubicBezTo>
                    <a:pt x="187856" y="557985"/>
                    <a:pt x="182918" y="550509"/>
                    <a:pt x="178015" y="543034"/>
                  </a:cubicBezTo>
                  <a:cubicBezTo>
                    <a:pt x="186485" y="533330"/>
                    <a:pt x="195297" y="523695"/>
                    <a:pt x="203012" y="513442"/>
                  </a:cubicBezTo>
                  <a:cubicBezTo>
                    <a:pt x="208465" y="521260"/>
                    <a:pt x="213882" y="529147"/>
                    <a:pt x="219334" y="536965"/>
                  </a:cubicBezTo>
                  <a:cubicBezTo>
                    <a:pt x="210419" y="546429"/>
                    <a:pt x="201607" y="555961"/>
                    <a:pt x="192760" y="565460"/>
                  </a:cubicBezTo>
                  <a:close/>
                  <a:moveTo>
                    <a:pt x="173146" y="535593"/>
                  </a:moveTo>
                  <a:cubicBezTo>
                    <a:pt x="167419" y="526849"/>
                    <a:pt x="161659" y="518140"/>
                    <a:pt x="155898" y="509430"/>
                  </a:cubicBezTo>
                  <a:cubicBezTo>
                    <a:pt x="164573" y="501029"/>
                    <a:pt x="174483" y="492936"/>
                    <a:pt x="182267" y="483781"/>
                  </a:cubicBezTo>
                  <a:cubicBezTo>
                    <a:pt x="185044" y="487724"/>
                    <a:pt x="187822" y="491633"/>
                    <a:pt x="190599" y="495577"/>
                  </a:cubicBezTo>
                  <a:cubicBezTo>
                    <a:pt x="193034" y="499074"/>
                    <a:pt x="195434" y="502572"/>
                    <a:pt x="197869" y="506069"/>
                  </a:cubicBezTo>
                  <a:cubicBezTo>
                    <a:pt x="189022" y="515293"/>
                    <a:pt x="181101" y="525580"/>
                    <a:pt x="173146" y="535593"/>
                  </a:cubicBezTo>
                  <a:close/>
                  <a:moveTo>
                    <a:pt x="150789" y="501749"/>
                  </a:moveTo>
                  <a:cubicBezTo>
                    <a:pt x="144274" y="491908"/>
                    <a:pt x="137759" y="482066"/>
                    <a:pt x="131209" y="472260"/>
                  </a:cubicBezTo>
                  <a:cubicBezTo>
                    <a:pt x="139370" y="464030"/>
                    <a:pt x="148971" y="456658"/>
                    <a:pt x="157372" y="448565"/>
                  </a:cubicBezTo>
                  <a:cubicBezTo>
                    <a:pt x="163922" y="457823"/>
                    <a:pt x="170437" y="467082"/>
                    <a:pt x="176986" y="476340"/>
                  </a:cubicBezTo>
                  <a:cubicBezTo>
                    <a:pt x="167351" y="483266"/>
                    <a:pt x="158881" y="492902"/>
                    <a:pt x="150789" y="501749"/>
                  </a:cubicBezTo>
                  <a:close/>
                  <a:moveTo>
                    <a:pt x="126477" y="465127"/>
                  </a:moveTo>
                  <a:cubicBezTo>
                    <a:pt x="121539" y="457721"/>
                    <a:pt x="116602" y="450314"/>
                    <a:pt x="111630" y="442907"/>
                  </a:cubicBezTo>
                  <a:cubicBezTo>
                    <a:pt x="115401" y="439444"/>
                    <a:pt x="119242" y="436084"/>
                    <a:pt x="123151" y="432792"/>
                  </a:cubicBezTo>
                  <a:cubicBezTo>
                    <a:pt x="128089" y="428643"/>
                    <a:pt x="133507" y="425351"/>
                    <a:pt x="137930" y="420996"/>
                  </a:cubicBezTo>
                  <a:cubicBezTo>
                    <a:pt x="142559" y="427511"/>
                    <a:pt x="147154" y="434060"/>
                    <a:pt x="151783" y="440610"/>
                  </a:cubicBezTo>
                  <a:cubicBezTo>
                    <a:pt x="142456" y="447536"/>
                    <a:pt x="134124" y="456829"/>
                    <a:pt x="126477" y="465127"/>
                  </a:cubicBezTo>
                  <a:close/>
                  <a:moveTo>
                    <a:pt x="107240" y="436461"/>
                  </a:moveTo>
                  <a:cubicBezTo>
                    <a:pt x="103023" y="430220"/>
                    <a:pt x="98805" y="424013"/>
                    <a:pt x="94553" y="417773"/>
                  </a:cubicBezTo>
                  <a:cubicBezTo>
                    <a:pt x="101823" y="409166"/>
                    <a:pt x="108989" y="400525"/>
                    <a:pt x="116224" y="392089"/>
                  </a:cubicBezTo>
                  <a:cubicBezTo>
                    <a:pt x="122191" y="400010"/>
                    <a:pt x="128260" y="407760"/>
                    <a:pt x="133884" y="415441"/>
                  </a:cubicBezTo>
                  <a:cubicBezTo>
                    <a:pt x="124145" y="419864"/>
                    <a:pt x="115127" y="428505"/>
                    <a:pt x="107240" y="436461"/>
                  </a:cubicBezTo>
                  <a:close/>
                  <a:moveTo>
                    <a:pt x="64824" y="374704"/>
                  </a:moveTo>
                  <a:cubicBezTo>
                    <a:pt x="63589" y="372956"/>
                    <a:pt x="62389" y="371172"/>
                    <a:pt x="61155" y="369424"/>
                  </a:cubicBezTo>
                  <a:cubicBezTo>
                    <a:pt x="66538" y="366406"/>
                    <a:pt x="71956" y="363423"/>
                    <a:pt x="77305" y="360337"/>
                  </a:cubicBezTo>
                  <a:cubicBezTo>
                    <a:pt x="73190" y="365103"/>
                    <a:pt x="69007" y="369904"/>
                    <a:pt x="64824" y="374704"/>
                  </a:cubicBezTo>
                  <a:close/>
                  <a:moveTo>
                    <a:pt x="10200" y="397027"/>
                  </a:moveTo>
                  <a:cubicBezTo>
                    <a:pt x="25939" y="388969"/>
                    <a:pt x="41438" y="380465"/>
                    <a:pt x="56903" y="371824"/>
                  </a:cubicBezTo>
                  <a:cubicBezTo>
                    <a:pt x="58309" y="374224"/>
                    <a:pt x="59749" y="376590"/>
                    <a:pt x="61155" y="378991"/>
                  </a:cubicBezTo>
                  <a:cubicBezTo>
                    <a:pt x="49530" y="392501"/>
                    <a:pt x="38077" y="406251"/>
                    <a:pt x="28065" y="420584"/>
                  </a:cubicBezTo>
                  <a:cubicBezTo>
                    <a:pt x="22201" y="412663"/>
                    <a:pt x="16269" y="404777"/>
                    <a:pt x="10200" y="397027"/>
                  </a:cubicBezTo>
                  <a:close/>
                  <a:moveTo>
                    <a:pt x="32248" y="426311"/>
                  </a:moveTo>
                  <a:cubicBezTo>
                    <a:pt x="33585" y="425454"/>
                    <a:pt x="34717" y="424185"/>
                    <a:pt x="35540" y="422505"/>
                  </a:cubicBezTo>
                  <a:cubicBezTo>
                    <a:pt x="37940" y="419624"/>
                    <a:pt x="40341" y="416778"/>
                    <a:pt x="42741" y="413898"/>
                  </a:cubicBezTo>
                  <a:cubicBezTo>
                    <a:pt x="47542" y="408171"/>
                    <a:pt x="52376" y="402445"/>
                    <a:pt x="57177" y="396684"/>
                  </a:cubicBezTo>
                  <a:cubicBezTo>
                    <a:pt x="59989" y="393324"/>
                    <a:pt x="62835" y="389964"/>
                    <a:pt x="65647" y="386603"/>
                  </a:cubicBezTo>
                  <a:cubicBezTo>
                    <a:pt x="71545" y="396547"/>
                    <a:pt x="77477" y="406491"/>
                    <a:pt x="83512" y="416367"/>
                  </a:cubicBezTo>
                  <a:cubicBezTo>
                    <a:pt x="72505" y="428745"/>
                    <a:pt x="61772" y="441364"/>
                    <a:pt x="52376" y="454669"/>
                  </a:cubicBezTo>
                  <a:cubicBezTo>
                    <a:pt x="45758" y="445136"/>
                    <a:pt x="39072" y="435672"/>
                    <a:pt x="32248" y="426311"/>
                  </a:cubicBezTo>
                  <a:close/>
                  <a:moveTo>
                    <a:pt x="55874" y="459572"/>
                  </a:moveTo>
                  <a:cubicBezTo>
                    <a:pt x="67498" y="448805"/>
                    <a:pt x="78231" y="436907"/>
                    <a:pt x="88690" y="424699"/>
                  </a:cubicBezTo>
                  <a:cubicBezTo>
                    <a:pt x="92530" y="430974"/>
                    <a:pt x="96370" y="437249"/>
                    <a:pt x="100280" y="443456"/>
                  </a:cubicBezTo>
                  <a:cubicBezTo>
                    <a:pt x="100142" y="443593"/>
                    <a:pt x="99971" y="443765"/>
                    <a:pt x="99834" y="443902"/>
                  </a:cubicBezTo>
                  <a:cubicBezTo>
                    <a:pt x="90301" y="453263"/>
                    <a:pt x="75968" y="466842"/>
                    <a:pt x="70139" y="480386"/>
                  </a:cubicBezTo>
                  <a:cubicBezTo>
                    <a:pt x="65372" y="473494"/>
                    <a:pt x="60675" y="466499"/>
                    <a:pt x="55874" y="459572"/>
                  </a:cubicBezTo>
                  <a:close/>
                  <a:moveTo>
                    <a:pt x="73430" y="485255"/>
                  </a:moveTo>
                  <a:cubicBezTo>
                    <a:pt x="84163" y="476408"/>
                    <a:pt x="92290" y="462453"/>
                    <a:pt x="101754" y="452543"/>
                  </a:cubicBezTo>
                  <a:cubicBezTo>
                    <a:pt x="102577" y="451651"/>
                    <a:pt x="103503" y="450863"/>
                    <a:pt x="104360" y="450005"/>
                  </a:cubicBezTo>
                  <a:cubicBezTo>
                    <a:pt x="109229" y="457755"/>
                    <a:pt x="114167" y="465436"/>
                    <a:pt x="119105" y="473151"/>
                  </a:cubicBezTo>
                  <a:cubicBezTo>
                    <a:pt x="108509" y="484707"/>
                    <a:pt x="98119" y="497463"/>
                    <a:pt x="90987" y="511110"/>
                  </a:cubicBezTo>
                  <a:cubicBezTo>
                    <a:pt x="85123" y="502503"/>
                    <a:pt x="79294" y="493896"/>
                    <a:pt x="73430" y="485255"/>
                  </a:cubicBezTo>
                  <a:close/>
                  <a:moveTo>
                    <a:pt x="93970" y="515465"/>
                  </a:moveTo>
                  <a:cubicBezTo>
                    <a:pt x="94347" y="515328"/>
                    <a:pt x="94725" y="515122"/>
                    <a:pt x="95067" y="514711"/>
                  </a:cubicBezTo>
                  <a:cubicBezTo>
                    <a:pt x="104977" y="503532"/>
                    <a:pt x="113927" y="491668"/>
                    <a:pt x="123734" y="480386"/>
                  </a:cubicBezTo>
                  <a:cubicBezTo>
                    <a:pt x="130112" y="490296"/>
                    <a:pt x="136558" y="500172"/>
                    <a:pt x="143005" y="510013"/>
                  </a:cubicBezTo>
                  <a:cubicBezTo>
                    <a:pt x="132786" y="520643"/>
                    <a:pt x="121985" y="531787"/>
                    <a:pt x="113584" y="543960"/>
                  </a:cubicBezTo>
                  <a:cubicBezTo>
                    <a:pt x="107035" y="534496"/>
                    <a:pt x="100451" y="525032"/>
                    <a:pt x="93970" y="515465"/>
                  </a:cubicBezTo>
                  <a:close/>
                  <a:moveTo>
                    <a:pt x="121539" y="555516"/>
                  </a:moveTo>
                  <a:cubicBezTo>
                    <a:pt x="120236" y="553664"/>
                    <a:pt x="118968" y="551744"/>
                    <a:pt x="117665" y="549858"/>
                  </a:cubicBezTo>
                  <a:cubicBezTo>
                    <a:pt x="128363" y="539811"/>
                    <a:pt x="137999" y="528324"/>
                    <a:pt x="147977" y="517556"/>
                  </a:cubicBezTo>
                  <a:cubicBezTo>
                    <a:pt x="153909" y="526575"/>
                    <a:pt x="159876" y="535525"/>
                    <a:pt x="165876" y="544509"/>
                  </a:cubicBezTo>
                  <a:cubicBezTo>
                    <a:pt x="156687" y="555138"/>
                    <a:pt x="143622" y="567346"/>
                    <a:pt x="140707" y="580376"/>
                  </a:cubicBezTo>
                  <a:cubicBezTo>
                    <a:pt x="140605" y="580822"/>
                    <a:pt x="141016" y="581062"/>
                    <a:pt x="141428" y="580925"/>
                  </a:cubicBezTo>
                  <a:cubicBezTo>
                    <a:pt x="153360" y="575712"/>
                    <a:pt x="162344" y="562305"/>
                    <a:pt x="170677" y="551744"/>
                  </a:cubicBezTo>
                  <a:cubicBezTo>
                    <a:pt x="175546" y="559013"/>
                    <a:pt x="180381" y="566283"/>
                    <a:pt x="185284" y="573518"/>
                  </a:cubicBezTo>
                  <a:cubicBezTo>
                    <a:pt x="184702" y="574169"/>
                    <a:pt x="184084" y="574786"/>
                    <a:pt x="183501" y="575438"/>
                  </a:cubicBezTo>
                  <a:cubicBezTo>
                    <a:pt x="174860" y="584765"/>
                    <a:pt x="163682" y="594229"/>
                    <a:pt x="156755" y="605339"/>
                  </a:cubicBezTo>
                  <a:cubicBezTo>
                    <a:pt x="145028" y="588708"/>
                    <a:pt x="133198" y="572181"/>
                    <a:pt x="121539" y="555516"/>
                  </a:cubicBezTo>
                  <a:close/>
                  <a:moveTo>
                    <a:pt x="160630" y="610894"/>
                  </a:moveTo>
                  <a:cubicBezTo>
                    <a:pt x="171808" y="603247"/>
                    <a:pt x="180758" y="591006"/>
                    <a:pt x="189674" y="581507"/>
                  </a:cubicBezTo>
                  <a:cubicBezTo>
                    <a:pt x="189845" y="581302"/>
                    <a:pt x="190051" y="581130"/>
                    <a:pt x="190222" y="580925"/>
                  </a:cubicBezTo>
                  <a:cubicBezTo>
                    <a:pt x="193754" y="586136"/>
                    <a:pt x="197286" y="591383"/>
                    <a:pt x="200818" y="596595"/>
                  </a:cubicBezTo>
                  <a:cubicBezTo>
                    <a:pt x="191731" y="607773"/>
                    <a:pt x="182404" y="619021"/>
                    <a:pt x="174963" y="631262"/>
                  </a:cubicBezTo>
                  <a:cubicBezTo>
                    <a:pt x="170231" y="624439"/>
                    <a:pt x="165431" y="617649"/>
                    <a:pt x="160630" y="610894"/>
                  </a:cubicBezTo>
                  <a:close/>
                  <a:moveTo>
                    <a:pt x="177775" y="635137"/>
                  </a:moveTo>
                  <a:cubicBezTo>
                    <a:pt x="188062" y="625639"/>
                    <a:pt x="196943" y="614631"/>
                    <a:pt x="205721" y="603796"/>
                  </a:cubicBezTo>
                  <a:cubicBezTo>
                    <a:pt x="209905" y="609968"/>
                    <a:pt x="214088" y="616106"/>
                    <a:pt x="218306" y="622244"/>
                  </a:cubicBezTo>
                  <a:cubicBezTo>
                    <a:pt x="208979" y="632325"/>
                    <a:pt x="200098" y="643435"/>
                    <a:pt x="194508" y="655402"/>
                  </a:cubicBezTo>
                  <a:cubicBezTo>
                    <a:pt x="193480" y="657597"/>
                    <a:pt x="196120" y="659894"/>
                    <a:pt x="198075" y="658043"/>
                  </a:cubicBezTo>
                  <a:cubicBezTo>
                    <a:pt x="207230" y="649367"/>
                    <a:pt x="215220" y="639423"/>
                    <a:pt x="223552" y="629925"/>
                  </a:cubicBezTo>
                  <a:cubicBezTo>
                    <a:pt x="227290" y="635377"/>
                    <a:pt x="230993" y="640863"/>
                    <a:pt x="234731" y="646316"/>
                  </a:cubicBezTo>
                  <a:cubicBezTo>
                    <a:pt x="224306" y="655231"/>
                    <a:pt x="212305" y="666650"/>
                    <a:pt x="210008" y="678480"/>
                  </a:cubicBezTo>
                  <a:cubicBezTo>
                    <a:pt x="209870" y="679097"/>
                    <a:pt x="210488" y="679508"/>
                    <a:pt x="211071" y="679268"/>
                  </a:cubicBezTo>
                  <a:cubicBezTo>
                    <a:pt x="222043" y="674536"/>
                    <a:pt x="230993" y="662878"/>
                    <a:pt x="239874" y="653859"/>
                  </a:cubicBezTo>
                  <a:cubicBezTo>
                    <a:pt x="244469" y="660614"/>
                    <a:pt x="249064" y="667335"/>
                    <a:pt x="253659" y="674090"/>
                  </a:cubicBezTo>
                  <a:cubicBezTo>
                    <a:pt x="243955" y="683452"/>
                    <a:pt x="232433" y="693259"/>
                    <a:pt x="227393" y="705363"/>
                  </a:cubicBezTo>
                  <a:cubicBezTo>
                    <a:pt x="210762" y="682011"/>
                    <a:pt x="194268" y="658557"/>
                    <a:pt x="177775" y="635137"/>
                  </a:cubicBezTo>
                  <a:close/>
                  <a:moveTo>
                    <a:pt x="246629" y="732006"/>
                  </a:moveTo>
                  <a:cubicBezTo>
                    <a:pt x="241211" y="724428"/>
                    <a:pt x="235759" y="716884"/>
                    <a:pt x="230376" y="709306"/>
                  </a:cubicBezTo>
                  <a:cubicBezTo>
                    <a:pt x="229656" y="708312"/>
                    <a:pt x="228970" y="706049"/>
                    <a:pt x="228250" y="706049"/>
                  </a:cubicBezTo>
                  <a:lnTo>
                    <a:pt x="228284" y="706049"/>
                  </a:lnTo>
                  <a:cubicBezTo>
                    <a:pt x="240114" y="699979"/>
                    <a:pt x="249544" y="690275"/>
                    <a:pt x="258562" y="681257"/>
                  </a:cubicBezTo>
                  <a:cubicBezTo>
                    <a:pt x="258802" y="681634"/>
                    <a:pt x="259077" y="681977"/>
                    <a:pt x="259317" y="682354"/>
                  </a:cubicBezTo>
                  <a:cubicBezTo>
                    <a:pt x="263191" y="688081"/>
                    <a:pt x="267169" y="693739"/>
                    <a:pt x="271078" y="699465"/>
                  </a:cubicBezTo>
                  <a:cubicBezTo>
                    <a:pt x="262231" y="709238"/>
                    <a:pt x="253899" y="719319"/>
                    <a:pt x="246835" y="729915"/>
                  </a:cubicBezTo>
                  <a:cubicBezTo>
                    <a:pt x="246321" y="730669"/>
                    <a:pt x="246321" y="731389"/>
                    <a:pt x="246629" y="732006"/>
                  </a:cubicBezTo>
                  <a:close/>
                  <a:moveTo>
                    <a:pt x="247212" y="732829"/>
                  </a:moveTo>
                  <a:cubicBezTo>
                    <a:pt x="248241" y="733824"/>
                    <a:pt x="250024" y="734132"/>
                    <a:pt x="250984" y="732966"/>
                  </a:cubicBezTo>
                  <a:cubicBezTo>
                    <a:pt x="260311" y="725765"/>
                    <a:pt x="269089" y="717536"/>
                    <a:pt x="277525" y="708895"/>
                  </a:cubicBezTo>
                  <a:cubicBezTo>
                    <a:pt x="281228" y="714278"/>
                    <a:pt x="284931" y="719662"/>
                    <a:pt x="288635" y="725045"/>
                  </a:cubicBezTo>
                  <a:cubicBezTo>
                    <a:pt x="279342" y="734681"/>
                    <a:pt x="269878" y="745517"/>
                    <a:pt x="264666" y="757209"/>
                  </a:cubicBezTo>
                  <a:cubicBezTo>
                    <a:pt x="258871" y="749048"/>
                    <a:pt x="253007" y="740956"/>
                    <a:pt x="247212" y="732829"/>
                  </a:cubicBezTo>
                  <a:close/>
                  <a:moveTo>
                    <a:pt x="267032" y="760501"/>
                  </a:moveTo>
                  <a:cubicBezTo>
                    <a:pt x="267375" y="760398"/>
                    <a:pt x="267718" y="760364"/>
                    <a:pt x="268061" y="760090"/>
                  </a:cubicBezTo>
                  <a:cubicBezTo>
                    <a:pt x="277525" y="752032"/>
                    <a:pt x="285480" y="742053"/>
                    <a:pt x="293915" y="732726"/>
                  </a:cubicBezTo>
                  <a:cubicBezTo>
                    <a:pt x="297824" y="738418"/>
                    <a:pt x="301733" y="744111"/>
                    <a:pt x="305642" y="749803"/>
                  </a:cubicBezTo>
                  <a:cubicBezTo>
                    <a:pt x="296898" y="759575"/>
                    <a:pt x="288703" y="769965"/>
                    <a:pt x="281674" y="780938"/>
                  </a:cubicBezTo>
                  <a:cubicBezTo>
                    <a:pt x="276804" y="774080"/>
                    <a:pt x="271901" y="767291"/>
                    <a:pt x="267032" y="760501"/>
                  </a:cubicBezTo>
                  <a:close/>
                  <a:moveTo>
                    <a:pt x="286131" y="787110"/>
                  </a:moveTo>
                  <a:cubicBezTo>
                    <a:pt x="294532" y="777372"/>
                    <a:pt x="302796" y="767599"/>
                    <a:pt x="311300" y="757998"/>
                  </a:cubicBezTo>
                  <a:cubicBezTo>
                    <a:pt x="315689" y="764342"/>
                    <a:pt x="320113" y="770651"/>
                    <a:pt x="324536" y="776960"/>
                  </a:cubicBezTo>
                  <a:cubicBezTo>
                    <a:pt x="324399" y="777097"/>
                    <a:pt x="324296" y="777200"/>
                    <a:pt x="324159" y="777338"/>
                  </a:cubicBezTo>
                  <a:cubicBezTo>
                    <a:pt x="315518" y="785842"/>
                    <a:pt x="306397" y="794894"/>
                    <a:pt x="298887" y="804770"/>
                  </a:cubicBezTo>
                  <a:cubicBezTo>
                    <a:pt x="294635" y="798906"/>
                    <a:pt x="290349" y="793008"/>
                    <a:pt x="286131" y="787110"/>
                  </a:cubicBezTo>
                  <a:close/>
                  <a:moveTo>
                    <a:pt x="303482" y="811216"/>
                  </a:moveTo>
                  <a:cubicBezTo>
                    <a:pt x="312398" y="802438"/>
                    <a:pt x="320627" y="792871"/>
                    <a:pt x="329543" y="784161"/>
                  </a:cubicBezTo>
                  <a:cubicBezTo>
                    <a:pt x="334137" y="790745"/>
                    <a:pt x="338732" y="797294"/>
                    <a:pt x="343327" y="803878"/>
                  </a:cubicBezTo>
                  <a:cubicBezTo>
                    <a:pt x="333692" y="810942"/>
                    <a:pt x="322925" y="817903"/>
                    <a:pt x="314318" y="826269"/>
                  </a:cubicBezTo>
                  <a:cubicBezTo>
                    <a:pt x="310717" y="821263"/>
                    <a:pt x="307083" y="816257"/>
                    <a:pt x="303482" y="811216"/>
                  </a:cubicBezTo>
                  <a:close/>
                  <a:moveTo>
                    <a:pt x="318364" y="831893"/>
                  </a:moveTo>
                  <a:cubicBezTo>
                    <a:pt x="328582" y="826029"/>
                    <a:pt x="337875" y="817766"/>
                    <a:pt x="347099" y="810908"/>
                  </a:cubicBezTo>
                  <a:cubicBezTo>
                    <a:pt x="347339" y="810736"/>
                    <a:pt x="347613" y="810565"/>
                    <a:pt x="347853" y="810359"/>
                  </a:cubicBezTo>
                  <a:cubicBezTo>
                    <a:pt x="352242" y="816600"/>
                    <a:pt x="356597" y="822875"/>
                    <a:pt x="360986" y="829150"/>
                  </a:cubicBezTo>
                  <a:cubicBezTo>
                    <a:pt x="352311" y="837859"/>
                    <a:pt x="343224" y="846398"/>
                    <a:pt x="335680" y="855930"/>
                  </a:cubicBezTo>
                  <a:cubicBezTo>
                    <a:pt x="329920" y="847941"/>
                    <a:pt x="324125" y="839951"/>
                    <a:pt x="318364" y="831893"/>
                  </a:cubicBezTo>
                  <a:close/>
                  <a:moveTo>
                    <a:pt x="338561" y="859942"/>
                  </a:moveTo>
                  <a:cubicBezTo>
                    <a:pt x="348539" y="853221"/>
                    <a:pt x="357249" y="844443"/>
                    <a:pt x="365718" y="835939"/>
                  </a:cubicBezTo>
                  <a:cubicBezTo>
                    <a:pt x="368633" y="840088"/>
                    <a:pt x="371548" y="844203"/>
                    <a:pt x="374462" y="848352"/>
                  </a:cubicBezTo>
                  <a:cubicBezTo>
                    <a:pt x="367604" y="855587"/>
                    <a:pt x="360884" y="863406"/>
                    <a:pt x="357900" y="872218"/>
                  </a:cubicBezTo>
                  <a:cubicBezTo>
                    <a:pt x="357420" y="873658"/>
                    <a:pt x="359203" y="874858"/>
                    <a:pt x="360472" y="874138"/>
                  </a:cubicBezTo>
                  <a:cubicBezTo>
                    <a:pt x="367913" y="869783"/>
                    <a:pt x="374051" y="862960"/>
                    <a:pt x="379949" y="856136"/>
                  </a:cubicBezTo>
                  <a:cubicBezTo>
                    <a:pt x="384098" y="862000"/>
                    <a:pt x="388247" y="867898"/>
                    <a:pt x="392396" y="873761"/>
                  </a:cubicBezTo>
                  <a:cubicBezTo>
                    <a:pt x="383584" y="882128"/>
                    <a:pt x="375045" y="891112"/>
                    <a:pt x="367947" y="900850"/>
                  </a:cubicBezTo>
                  <a:cubicBezTo>
                    <a:pt x="358175" y="887169"/>
                    <a:pt x="348333" y="873590"/>
                    <a:pt x="338561" y="859942"/>
                  </a:cubicBezTo>
                  <a:close/>
                  <a:moveTo>
                    <a:pt x="371651" y="905925"/>
                  </a:moveTo>
                  <a:cubicBezTo>
                    <a:pt x="380360" y="897661"/>
                    <a:pt x="388624" y="888951"/>
                    <a:pt x="397300" y="880653"/>
                  </a:cubicBezTo>
                  <a:cubicBezTo>
                    <a:pt x="401346" y="886380"/>
                    <a:pt x="405358" y="892072"/>
                    <a:pt x="409404" y="897798"/>
                  </a:cubicBezTo>
                  <a:cubicBezTo>
                    <a:pt x="401174" y="906714"/>
                    <a:pt x="391882" y="915801"/>
                    <a:pt x="386395" y="926431"/>
                  </a:cubicBezTo>
                  <a:cubicBezTo>
                    <a:pt x="381458" y="919573"/>
                    <a:pt x="376554" y="912749"/>
                    <a:pt x="371651" y="905925"/>
                  </a:cubicBezTo>
                  <a:close/>
                  <a:moveTo>
                    <a:pt x="454461" y="1021002"/>
                  </a:moveTo>
                  <a:cubicBezTo>
                    <a:pt x="432275" y="990347"/>
                    <a:pt x="410193" y="959555"/>
                    <a:pt x="388110" y="928797"/>
                  </a:cubicBezTo>
                  <a:cubicBezTo>
                    <a:pt x="398123" y="922624"/>
                    <a:pt x="406146" y="913126"/>
                    <a:pt x="414102" y="904416"/>
                  </a:cubicBezTo>
                  <a:cubicBezTo>
                    <a:pt x="418011" y="909903"/>
                    <a:pt x="421851" y="915423"/>
                    <a:pt x="425760" y="920910"/>
                  </a:cubicBezTo>
                  <a:cubicBezTo>
                    <a:pt x="418594" y="929208"/>
                    <a:pt x="411667" y="937643"/>
                    <a:pt x="405221" y="946113"/>
                  </a:cubicBezTo>
                  <a:cubicBezTo>
                    <a:pt x="403369" y="948547"/>
                    <a:pt x="407484" y="951188"/>
                    <a:pt x="409335" y="949165"/>
                  </a:cubicBezTo>
                  <a:cubicBezTo>
                    <a:pt x="409335" y="949165"/>
                    <a:pt x="409335" y="949199"/>
                    <a:pt x="409335" y="949199"/>
                  </a:cubicBezTo>
                  <a:cubicBezTo>
                    <a:pt x="416776" y="942718"/>
                    <a:pt x="424080" y="935792"/>
                    <a:pt x="431281" y="928694"/>
                  </a:cubicBezTo>
                  <a:cubicBezTo>
                    <a:pt x="434367" y="933049"/>
                    <a:pt x="437487" y="937403"/>
                    <a:pt x="440608" y="941792"/>
                  </a:cubicBezTo>
                  <a:cubicBezTo>
                    <a:pt x="433681" y="948891"/>
                    <a:pt x="426720" y="956434"/>
                    <a:pt x="423566" y="965110"/>
                  </a:cubicBezTo>
                  <a:cubicBezTo>
                    <a:pt x="423086" y="966413"/>
                    <a:pt x="424663" y="967236"/>
                    <a:pt x="425760" y="966721"/>
                  </a:cubicBezTo>
                  <a:cubicBezTo>
                    <a:pt x="433544" y="963018"/>
                    <a:pt x="439991" y="956194"/>
                    <a:pt x="445991" y="949302"/>
                  </a:cubicBezTo>
                  <a:cubicBezTo>
                    <a:pt x="452815" y="958903"/>
                    <a:pt x="459639" y="968470"/>
                    <a:pt x="466462" y="978071"/>
                  </a:cubicBezTo>
                  <a:cubicBezTo>
                    <a:pt x="458850" y="987021"/>
                    <a:pt x="451032" y="996348"/>
                    <a:pt x="445991" y="1006738"/>
                  </a:cubicBezTo>
                  <a:cubicBezTo>
                    <a:pt x="444963" y="1008864"/>
                    <a:pt x="447534" y="1010990"/>
                    <a:pt x="449420" y="1009275"/>
                  </a:cubicBezTo>
                  <a:cubicBezTo>
                    <a:pt x="457478" y="1001971"/>
                    <a:pt x="464268" y="993193"/>
                    <a:pt x="471332" y="984861"/>
                  </a:cubicBezTo>
                  <a:cubicBezTo>
                    <a:pt x="474143" y="988838"/>
                    <a:pt x="476990" y="992816"/>
                    <a:pt x="479801" y="996759"/>
                  </a:cubicBezTo>
                  <a:cubicBezTo>
                    <a:pt x="483162" y="1001491"/>
                    <a:pt x="491186" y="996965"/>
                    <a:pt x="487757" y="992267"/>
                  </a:cubicBezTo>
                  <a:cubicBezTo>
                    <a:pt x="484293" y="987501"/>
                    <a:pt x="480899" y="982700"/>
                    <a:pt x="477435" y="977934"/>
                  </a:cubicBezTo>
                  <a:cubicBezTo>
                    <a:pt x="484499" y="970287"/>
                    <a:pt x="492454" y="963052"/>
                    <a:pt x="499107" y="955063"/>
                  </a:cubicBezTo>
                  <a:cubicBezTo>
                    <a:pt x="504181" y="962915"/>
                    <a:pt x="509325" y="970733"/>
                    <a:pt x="514366" y="978620"/>
                  </a:cubicBezTo>
                  <a:cubicBezTo>
                    <a:pt x="494135" y="992439"/>
                    <a:pt x="474109" y="1006498"/>
                    <a:pt x="454461" y="1021002"/>
                  </a:cubicBezTo>
                  <a:close/>
                  <a:moveTo>
                    <a:pt x="522218" y="973202"/>
                  </a:moveTo>
                  <a:cubicBezTo>
                    <a:pt x="508879" y="952114"/>
                    <a:pt x="495438" y="931060"/>
                    <a:pt x="481962" y="910040"/>
                  </a:cubicBezTo>
                  <a:cubicBezTo>
                    <a:pt x="481962" y="910040"/>
                    <a:pt x="481962" y="910040"/>
                    <a:pt x="481962" y="910040"/>
                  </a:cubicBezTo>
                  <a:cubicBezTo>
                    <a:pt x="482579" y="910040"/>
                    <a:pt x="483196" y="909800"/>
                    <a:pt x="483505" y="909251"/>
                  </a:cubicBezTo>
                  <a:cubicBezTo>
                    <a:pt x="484396" y="907948"/>
                    <a:pt x="485322" y="906680"/>
                    <a:pt x="486213" y="905376"/>
                  </a:cubicBezTo>
                  <a:cubicBezTo>
                    <a:pt x="490191" y="901090"/>
                    <a:pt x="483676" y="894712"/>
                    <a:pt x="479664" y="899033"/>
                  </a:cubicBezTo>
                  <a:cubicBezTo>
                    <a:pt x="478738" y="900062"/>
                    <a:pt x="477812" y="901090"/>
                    <a:pt x="476852" y="902085"/>
                  </a:cubicBezTo>
                  <a:cubicBezTo>
                    <a:pt x="474041" y="897661"/>
                    <a:pt x="471229" y="893238"/>
                    <a:pt x="468417" y="888814"/>
                  </a:cubicBezTo>
                  <a:cubicBezTo>
                    <a:pt x="471126" y="885660"/>
                    <a:pt x="473903" y="882539"/>
                    <a:pt x="476509" y="879385"/>
                  </a:cubicBezTo>
                  <a:cubicBezTo>
                    <a:pt x="476475" y="879385"/>
                    <a:pt x="476475" y="879385"/>
                    <a:pt x="476441" y="879350"/>
                  </a:cubicBezTo>
                  <a:cubicBezTo>
                    <a:pt x="480041" y="876196"/>
                    <a:pt x="474726" y="869646"/>
                    <a:pt x="470577" y="873624"/>
                  </a:cubicBezTo>
                  <a:cubicBezTo>
                    <a:pt x="468143" y="875956"/>
                    <a:pt x="465708" y="878425"/>
                    <a:pt x="463274" y="880825"/>
                  </a:cubicBezTo>
                  <a:cubicBezTo>
                    <a:pt x="449146" y="858845"/>
                    <a:pt x="435019" y="836899"/>
                    <a:pt x="420754" y="814988"/>
                  </a:cubicBezTo>
                  <a:cubicBezTo>
                    <a:pt x="421234" y="814577"/>
                    <a:pt x="421680" y="814131"/>
                    <a:pt x="422126" y="813685"/>
                  </a:cubicBezTo>
                  <a:cubicBezTo>
                    <a:pt x="426789" y="809399"/>
                    <a:pt x="419074" y="803741"/>
                    <a:pt x="415782" y="807341"/>
                  </a:cubicBezTo>
                  <a:cubicBezTo>
                    <a:pt x="395722" y="776549"/>
                    <a:pt x="375560" y="745825"/>
                    <a:pt x="355157" y="715204"/>
                  </a:cubicBezTo>
                  <a:cubicBezTo>
                    <a:pt x="356666" y="713524"/>
                    <a:pt x="358072" y="711775"/>
                    <a:pt x="359409" y="709992"/>
                  </a:cubicBezTo>
                  <a:cubicBezTo>
                    <a:pt x="361707" y="706906"/>
                    <a:pt x="357420" y="703888"/>
                    <a:pt x="354506" y="705260"/>
                  </a:cubicBezTo>
                  <a:cubicBezTo>
                    <a:pt x="353031" y="705946"/>
                    <a:pt x="351557" y="706803"/>
                    <a:pt x="350117" y="707626"/>
                  </a:cubicBezTo>
                  <a:cubicBezTo>
                    <a:pt x="346242" y="701831"/>
                    <a:pt x="342401" y="696002"/>
                    <a:pt x="338526" y="690172"/>
                  </a:cubicBezTo>
                  <a:cubicBezTo>
                    <a:pt x="338595" y="688698"/>
                    <a:pt x="337704" y="687429"/>
                    <a:pt x="336332" y="686881"/>
                  </a:cubicBezTo>
                  <a:cubicBezTo>
                    <a:pt x="330811" y="678685"/>
                    <a:pt x="325393" y="670421"/>
                    <a:pt x="319838" y="662260"/>
                  </a:cubicBezTo>
                  <a:cubicBezTo>
                    <a:pt x="320559" y="661472"/>
                    <a:pt x="321279" y="660683"/>
                    <a:pt x="321999" y="659894"/>
                  </a:cubicBezTo>
                  <a:cubicBezTo>
                    <a:pt x="326422" y="655677"/>
                    <a:pt x="319358" y="648887"/>
                    <a:pt x="315209" y="653311"/>
                  </a:cubicBezTo>
                  <a:cubicBezTo>
                    <a:pt x="314935" y="653619"/>
                    <a:pt x="314661" y="653894"/>
                    <a:pt x="314352" y="654202"/>
                  </a:cubicBezTo>
                  <a:cubicBezTo>
                    <a:pt x="310546" y="648647"/>
                    <a:pt x="306740" y="643058"/>
                    <a:pt x="302933" y="637503"/>
                  </a:cubicBezTo>
                  <a:cubicBezTo>
                    <a:pt x="303071" y="637366"/>
                    <a:pt x="303242" y="637229"/>
                    <a:pt x="303379" y="637057"/>
                  </a:cubicBezTo>
                  <a:cubicBezTo>
                    <a:pt x="307220" y="633217"/>
                    <a:pt x="301973" y="627627"/>
                    <a:pt x="297824" y="630028"/>
                  </a:cubicBezTo>
                  <a:cubicBezTo>
                    <a:pt x="294704" y="625467"/>
                    <a:pt x="291583" y="620872"/>
                    <a:pt x="288429" y="616312"/>
                  </a:cubicBezTo>
                  <a:cubicBezTo>
                    <a:pt x="289869" y="614083"/>
                    <a:pt x="287949" y="610894"/>
                    <a:pt x="285103" y="611408"/>
                  </a:cubicBezTo>
                  <a:cubicBezTo>
                    <a:pt x="278896" y="602356"/>
                    <a:pt x="272758" y="593269"/>
                    <a:pt x="266517" y="584251"/>
                  </a:cubicBezTo>
                  <a:cubicBezTo>
                    <a:pt x="266449" y="584148"/>
                    <a:pt x="266415" y="584079"/>
                    <a:pt x="266312" y="583976"/>
                  </a:cubicBezTo>
                  <a:cubicBezTo>
                    <a:pt x="246526" y="555310"/>
                    <a:pt x="226672" y="526678"/>
                    <a:pt x="206681" y="498148"/>
                  </a:cubicBezTo>
                  <a:cubicBezTo>
                    <a:pt x="193000" y="478637"/>
                    <a:pt x="179215" y="459195"/>
                    <a:pt x="165396" y="439752"/>
                  </a:cubicBezTo>
                  <a:cubicBezTo>
                    <a:pt x="165979" y="439032"/>
                    <a:pt x="166631" y="438347"/>
                    <a:pt x="167179" y="437592"/>
                  </a:cubicBezTo>
                  <a:cubicBezTo>
                    <a:pt x="169134" y="434986"/>
                    <a:pt x="165499" y="432517"/>
                    <a:pt x="163065" y="433615"/>
                  </a:cubicBezTo>
                  <a:cubicBezTo>
                    <a:pt x="162550" y="433855"/>
                    <a:pt x="162070" y="434163"/>
                    <a:pt x="161590" y="434403"/>
                  </a:cubicBezTo>
                  <a:cubicBezTo>
                    <a:pt x="158641" y="430254"/>
                    <a:pt x="155726" y="426071"/>
                    <a:pt x="152778" y="421922"/>
                  </a:cubicBezTo>
                  <a:cubicBezTo>
                    <a:pt x="135838" y="398125"/>
                    <a:pt x="119825" y="368052"/>
                    <a:pt x="97228" y="348816"/>
                  </a:cubicBezTo>
                  <a:cubicBezTo>
                    <a:pt x="163030" y="310376"/>
                    <a:pt x="227324" y="268988"/>
                    <a:pt x="292715" y="230549"/>
                  </a:cubicBezTo>
                  <a:cubicBezTo>
                    <a:pt x="389139" y="173902"/>
                    <a:pt x="484122" y="114683"/>
                    <a:pt x="576293" y="51727"/>
                  </a:cubicBezTo>
                  <a:cubicBezTo>
                    <a:pt x="708070" y="246460"/>
                    <a:pt x="839332" y="442599"/>
                    <a:pt x="977795" y="632942"/>
                  </a:cubicBezTo>
                  <a:cubicBezTo>
                    <a:pt x="979235" y="634931"/>
                    <a:pt x="981395" y="635514"/>
                    <a:pt x="983350" y="635171"/>
                  </a:cubicBezTo>
                  <a:cubicBezTo>
                    <a:pt x="899202" y="705020"/>
                    <a:pt x="812894" y="772194"/>
                    <a:pt x="724152" y="836488"/>
                  </a:cubicBezTo>
                  <a:cubicBezTo>
                    <a:pt x="658521" y="884220"/>
                    <a:pt x="589392" y="927528"/>
                    <a:pt x="522218" y="973202"/>
                  </a:cubicBezTo>
                  <a:close/>
                </a:path>
              </a:pathLst>
            </a:custGeom>
            <a:solidFill>
              <a:srgbClr val="1A1A1A"/>
            </a:solidFill>
            <a:ln w="3429" cap="flat">
              <a:noFill/>
              <a:prstDash val="solid"/>
              <a:miter/>
            </a:ln>
          </p:spPr>
          <p:txBody>
            <a:bodyPr rtlCol="0" anchor="ctr"/>
            <a:lstStyle/>
            <a:p>
              <a:endParaRPr lang="zh-CN" altLang="en-US"/>
            </a:p>
          </p:txBody>
        </p:sp>
        <p:sp>
          <p:nvSpPr>
            <p:cNvPr id="425" name="任意多边形: 形状 424">
              <a:extLst>
                <a:ext uri="{FF2B5EF4-FFF2-40B4-BE49-F238E27FC236}">
                  <a16:creationId xmlns:a16="http://schemas.microsoft.com/office/drawing/2014/main" id="{EE936594-5809-8994-3497-743085417BD6}"/>
                </a:ext>
              </a:extLst>
            </p:cNvPr>
            <p:cNvSpPr/>
            <p:nvPr/>
          </p:nvSpPr>
          <p:spPr>
            <a:xfrm>
              <a:off x="4088684" y="2735667"/>
              <a:ext cx="514153" cy="365011"/>
            </a:xfrm>
            <a:custGeom>
              <a:avLst/>
              <a:gdLst>
                <a:gd name="connsiteX0" fmla="*/ 508822 w 514153"/>
                <a:gd name="connsiteY0" fmla="*/ 670 h 365011"/>
                <a:gd name="connsiteX1" fmla="*/ 251372 w 514153"/>
                <a:gd name="connsiteY1" fmla="*/ 182990 h 365011"/>
                <a:gd name="connsiteX2" fmla="*/ 122785 w 514153"/>
                <a:gd name="connsiteY2" fmla="*/ 274373 h 365011"/>
                <a:gd name="connsiteX3" fmla="*/ 404 w 514153"/>
                <a:gd name="connsiteY3" fmla="*/ 362841 h 365011"/>
                <a:gd name="connsiteX4" fmla="*/ 2016 w 514153"/>
                <a:gd name="connsiteY4" fmla="*/ 364830 h 365011"/>
                <a:gd name="connsiteX5" fmla="*/ 125803 w 514153"/>
                <a:gd name="connsiteY5" fmla="*/ 279310 h 365011"/>
                <a:gd name="connsiteX6" fmla="*/ 254836 w 514153"/>
                <a:gd name="connsiteY6" fmla="*/ 188648 h 365011"/>
                <a:gd name="connsiteX7" fmla="*/ 512594 w 514153"/>
                <a:gd name="connsiteY7" fmla="*/ 6842 h 365011"/>
                <a:gd name="connsiteX8" fmla="*/ 508822 w 514153"/>
                <a:gd name="connsiteY8" fmla="*/ 670 h 36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153" h="365011">
                  <a:moveTo>
                    <a:pt x="508822" y="670"/>
                  </a:moveTo>
                  <a:cubicBezTo>
                    <a:pt x="422857" y="61226"/>
                    <a:pt x="336960" y="121919"/>
                    <a:pt x="251372" y="182990"/>
                  </a:cubicBezTo>
                  <a:cubicBezTo>
                    <a:pt x="208579" y="213542"/>
                    <a:pt x="165682" y="243957"/>
                    <a:pt x="122785" y="274373"/>
                  </a:cubicBezTo>
                  <a:cubicBezTo>
                    <a:pt x="81946" y="303313"/>
                    <a:pt x="38706" y="330780"/>
                    <a:pt x="404" y="362841"/>
                  </a:cubicBezTo>
                  <a:cubicBezTo>
                    <a:pt x="-728" y="363801"/>
                    <a:pt x="747" y="365584"/>
                    <a:pt x="2016" y="364830"/>
                  </a:cubicBezTo>
                  <a:cubicBezTo>
                    <a:pt x="45015" y="339421"/>
                    <a:pt x="85066" y="308011"/>
                    <a:pt x="125803" y="279310"/>
                  </a:cubicBezTo>
                  <a:cubicBezTo>
                    <a:pt x="168768" y="249032"/>
                    <a:pt x="211768" y="218789"/>
                    <a:pt x="254836" y="188648"/>
                  </a:cubicBezTo>
                  <a:cubicBezTo>
                    <a:pt x="340972" y="128332"/>
                    <a:pt x="426834" y="67638"/>
                    <a:pt x="512594" y="6842"/>
                  </a:cubicBezTo>
                  <a:cubicBezTo>
                    <a:pt x="516331" y="4168"/>
                    <a:pt x="512662" y="-2039"/>
                    <a:pt x="508822" y="670"/>
                  </a:cubicBezTo>
                  <a:close/>
                </a:path>
              </a:pathLst>
            </a:custGeom>
            <a:solidFill>
              <a:srgbClr val="1A1A1A"/>
            </a:solidFill>
            <a:ln w="3429" cap="flat">
              <a:noFill/>
              <a:prstDash val="solid"/>
              <a:miter/>
            </a:ln>
          </p:spPr>
          <p:txBody>
            <a:bodyPr rtlCol="0" anchor="ctr"/>
            <a:lstStyle/>
            <a:p>
              <a:endParaRPr lang="zh-CN" altLang="en-US"/>
            </a:p>
          </p:txBody>
        </p:sp>
        <p:sp>
          <p:nvSpPr>
            <p:cNvPr id="426" name="任意多边形: 形状 425">
              <a:extLst>
                <a:ext uri="{FF2B5EF4-FFF2-40B4-BE49-F238E27FC236}">
                  <a16:creationId xmlns:a16="http://schemas.microsoft.com/office/drawing/2014/main" id="{23A7F7C0-EA12-7AFF-9912-43738453AE43}"/>
                </a:ext>
              </a:extLst>
            </p:cNvPr>
            <p:cNvSpPr/>
            <p:nvPr/>
          </p:nvSpPr>
          <p:spPr>
            <a:xfrm>
              <a:off x="4106517" y="2752826"/>
              <a:ext cx="497852" cy="361802"/>
            </a:xfrm>
            <a:custGeom>
              <a:avLst/>
              <a:gdLst>
                <a:gd name="connsiteX0" fmla="*/ 495721 w 497852"/>
                <a:gd name="connsiteY0" fmla="*/ 73 h 361802"/>
                <a:gd name="connsiteX1" fmla="*/ 441748 w 497852"/>
                <a:gd name="connsiteY1" fmla="*/ 36352 h 361802"/>
                <a:gd name="connsiteX2" fmla="*/ 377695 w 497852"/>
                <a:gd name="connsiteY2" fmla="*/ 82815 h 361802"/>
                <a:gd name="connsiteX3" fmla="*/ 249656 w 497852"/>
                <a:gd name="connsiteY3" fmla="*/ 175810 h 361802"/>
                <a:gd name="connsiteX4" fmla="*/ 121857 w 497852"/>
                <a:gd name="connsiteY4" fmla="*/ 269216 h 361802"/>
                <a:gd name="connsiteX5" fmla="*/ 368 w 497852"/>
                <a:gd name="connsiteY5" fmla="*/ 359810 h 361802"/>
                <a:gd name="connsiteX6" fmla="*/ 1842 w 497852"/>
                <a:gd name="connsiteY6" fmla="*/ 361627 h 361802"/>
                <a:gd name="connsiteX7" fmla="*/ 125149 w 497852"/>
                <a:gd name="connsiteY7" fmla="*/ 274668 h 361802"/>
                <a:gd name="connsiteX8" fmla="*/ 253531 w 497852"/>
                <a:gd name="connsiteY8" fmla="*/ 182222 h 361802"/>
                <a:gd name="connsiteX9" fmla="*/ 381672 w 497852"/>
                <a:gd name="connsiteY9" fmla="*/ 89399 h 361802"/>
                <a:gd name="connsiteX10" fmla="*/ 445726 w 497852"/>
                <a:gd name="connsiteY10" fmla="*/ 42970 h 361802"/>
                <a:gd name="connsiteX11" fmla="*/ 497573 w 497852"/>
                <a:gd name="connsiteY11" fmla="*/ 2474 h 361802"/>
                <a:gd name="connsiteX12" fmla="*/ 495721 w 497852"/>
                <a:gd name="connsiteY12" fmla="*/ 73 h 36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852" h="361802">
                  <a:moveTo>
                    <a:pt x="495721" y="73"/>
                  </a:moveTo>
                  <a:cubicBezTo>
                    <a:pt x="476038" y="6589"/>
                    <a:pt x="458345" y="24282"/>
                    <a:pt x="441748" y="36352"/>
                  </a:cubicBezTo>
                  <a:cubicBezTo>
                    <a:pt x="420386" y="51851"/>
                    <a:pt x="399057" y="67316"/>
                    <a:pt x="377695" y="82815"/>
                  </a:cubicBezTo>
                  <a:cubicBezTo>
                    <a:pt x="335004" y="113813"/>
                    <a:pt x="292244" y="144709"/>
                    <a:pt x="249656" y="175810"/>
                  </a:cubicBezTo>
                  <a:cubicBezTo>
                    <a:pt x="207068" y="206945"/>
                    <a:pt x="164445" y="238081"/>
                    <a:pt x="121857" y="269216"/>
                  </a:cubicBezTo>
                  <a:cubicBezTo>
                    <a:pt x="81189" y="298945"/>
                    <a:pt x="38841" y="327406"/>
                    <a:pt x="368" y="359810"/>
                  </a:cubicBezTo>
                  <a:cubicBezTo>
                    <a:pt x="-661" y="360667"/>
                    <a:pt x="676" y="362347"/>
                    <a:pt x="1842" y="361627"/>
                  </a:cubicBezTo>
                  <a:cubicBezTo>
                    <a:pt x="44567" y="335155"/>
                    <a:pt x="84481" y="303951"/>
                    <a:pt x="125149" y="274668"/>
                  </a:cubicBezTo>
                  <a:lnTo>
                    <a:pt x="253531" y="182222"/>
                  </a:lnTo>
                  <a:cubicBezTo>
                    <a:pt x="296325" y="151395"/>
                    <a:pt x="338981" y="120363"/>
                    <a:pt x="381672" y="89399"/>
                  </a:cubicBezTo>
                  <a:cubicBezTo>
                    <a:pt x="403035" y="73934"/>
                    <a:pt x="424363" y="58435"/>
                    <a:pt x="445726" y="42970"/>
                  </a:cubicBezTo>
                  <a:cubicBezTo>
                    <a:pt x="462631" y="30694"/>
                    <a:pt x="485297" y="19276"/>
                    <a:pt x="497573" y="2474"/>
                  </a:cubicBezTo>
                  <a:cubicBezTo>
                    <a:pt x="498464" y="1308"/>
                    <a:pt x="497058" y="-372"/>
                    <a:pt x="495721" y="73"/>
                  </a:cubicBezTo>
                  <a:close/>
                </a:path>
              </a:pathLst>
            </a:custGeom>
            <a:solidFill>
              <a:srgbClr val="1A1A1A"/>
            </a:solidFill>
            <a:ln w="3429" cap="flat">
              <a:noFill/>
              <a:prstDash val="solid"/>
              <a:miter/>
            </a:ln>
          </p:spPr>
          <p:txBody>
            <a:bodyPr rtlCol="0" anchor="ctr"/>
            <a:lstStyle/>
            <a:p>
              <a:endParaRPr lang="zh-CN" altLang="en-US"/>
            </a:p>
          </p:txBody>
        </p:sp>
        <p:sp>
          <p:nvSpPr>
            <p:cNvPr id="427" name="任意多边形: 形状 426">
              <a:extLst>
                <a:ext uri="{FF2B5EF4-FFF2-40B4-BE49-F238E27FC236}">
                  <a16:creationId xmlns:a16="http://schemas.microsoft.com/office/drawing/2014/main" id="{B1C222FE-0AA2-9F72-2B57-20C6B9B58A93}"/>
                </a:ext>
              </a:extLst>
            </p:cNvPr>
            <p:cNvSpPr/>
            <p:nvPr/>
          </p:nvSpPr>
          <p:spPr>
            <a:xfrm>
              <a:off x="4144187" y="2767343"/>
              <a:ext cx="465641" cy="340862"/>
            </a:xfrm>
            <a:custGeom>
              <a:avLst/>
              <a:gdLst>
                <a:gd name="connsiteX0" fmla="*/ 460520 w 465641"/>
                <a:gd name="connsiteY0" fmla="*/ 404 h 340862"/>
                <a:gd name="connsiteX1" fmla="*/ 340539 w 465641"/>
                <a:gd name="connsiteY1" fmla="*/ 81088 h 340862"/>
                <a:gd name="connsiteX2" fmla="*/ 222856 w 465641"/>
                <a:gd name="connsiteY2" fmla="*/ 164928 h 340862"/>
                <a:gd name="connsiteX3" fmla="*/ 348 w 465641"/>
                <a:gd name="connsiteY3" fmla="*/ 338778 h 340862"/>
                <a:gd name="connsiteX4" fmla="*/ 1857 w 465641"/>
                <a:gd name="connsiteY4" fmla="*/ 340664 h 340862"/>
                <a:gd name="connsiteX5" fmla="*/ 232217 w 465641"/>
                <a:gd name="connsiteY5" fmla="*/ 167156 h 340862"/>
                <a:gd name="connsiteX6" fmla="*/ 350003 w 465641"/>
                <a:gd name="connsiteY6" fmla="*/ 83454 h 340862"/>
                <a:gd name="connsiteX7" fmla="*/ 464532 w 465641"/>
                <a:gd name="connsiteY7" fmla="*/ 5445 h 340862"/>
                <a:gd name="connsiteX8" fmla="*/ 460520 w 465641"/>
                <a:gd name="connsiteY8" fmla="*/ 404 h 34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5641" h="340862">
                  <a:moveTo>
                    <a:pt x="460520" y="404"/>
                  </a:moveTo>
                  <a:cubicBezTo>
                    <a:pt x="418857" y="24167"/>
                    <a:pt x="379835" y="53828"/>
                    <a:pt x="340539" y="81088"/>
                  </a:cubicBezTo>
                  <a:cubicBezTo>
                    <a:pt x="300934" y="108555"/>
                    <a:pt x="261741" y="136536"/>
                    <a:pt x="222856" y="164928"/>
                  </a:cubicBezTo>
                  <a:cubicBezTo>
                    <a:pt x="147212" y="220135"/>
                    <a:pt x="68825" y="275273"/>
                    <a:pt x="348" y="338778"/>
                  </a:cubicBezTo>
                  <a:cubicBezTo>
                    <a:pt x="-647" y="339704"/>
                    <a:pt x="691" y="341452"/>
                    <a:pt x="1857" y="340664"/>
                  </a:cubicBezTo>
                  <a:cubicBezTo>
                    <a:pt x="80724" y="285765"/>
                    <a:pt x="154584" y="223803"/>
                    <a:pt x="232217" y="167156"/>
                  </a:cubicBezTo>
                  <a:cubicBezTo>
                    <a:pt x="271102" y="138764"/>
                    <a:pt x="310398" y="110921"/>
                    <a:pt x="350003" y="83454"/>
                  </a:cubicBezTo>
                  <a:cubicBezTo>
                    <a:pt x="387825" y="57223"/>
                    <a:pt x="427910" y="33185"/>
                    <a:pt x="464532" y="5445"/>
                  </a:cubicBezTo>
                  <a:cubicBezTo>
                    <a:pt x="467583" y="3182"/>
                    <a:pt x="463709" y="-1379"/>
                    <a:pt x="460520" y="404"/>
                  </a:cubicBezTo>
                  <a:close/>
                </a:path>
              </a:pathLst>
            </a:custGeom>
            <a:solidFill>
              <a:srgbClr val="1A1A1A"/>
            </a:solidFill>
            <a:ln w="3429" cap="flat">
              <a:noFill/>
              <a:prstDash val="solid"/>
              <a:miter/>
            </a:ln>
          </p:spPr>
          <p:txBody>
            <a:bodyPr rtlCol="0" anchor="ctr"/>
            <a:lstStyle/>
            <a:p>
              <a:endParaRPr lang="zh-CN" altLang="en-US"/>
            </a:p>
          </p:txBody>
        </p:sp>
        <p:sp>
          <p:nvSpPr>
            <p:cNvPr id="428" name="任意多边形: 形状 427">
              <a:extLst>
                <a:ext uri="{FF2B5EF4-FFF2-40B4-BE49-F238E27FC236}">
                  <a16:creationId xmlns:a16="http://schemas.microsoft.com/office/drawing/2014/main" id="{AF959CF0-36F8-253E-121E-AAB437251799}"/>
                </a:ext>
              </a:extLst>
            </p:cNvPr>
            <p:cNvSpPr/>
            <p:nvPr/>
          </p:nvSpPr>
          <p:spPr>
            <a:xfrm>
              <a:off x="4198601" y="2096738"/>
              <a:ext cx="390316" cy="559491"/>
            </a:xfrm>
            <a:custGeom>
              <a:avLst/>
              <a:gdLst>
                <a:gd name="connsiteX0" fmla="*/ 390126 w 390316"/>
                <a:gd name="connsiteY0" fmla="*/ 557749 h 559491"/>
                <a:gd name="connsiteX1" fmla="*/ 203143 w 390316"/>
                <a:gd name="connsiteY1" fmla="*/ 275954 h 559491"/>
                <a:gd name="connsiteX2" fmla="*/ 4466 w 390316"/>
                <a:gd name="connsiteY2" fmla="*/ 811 h 559491"/>
                <a:gd name="connsiteX3" fmla="*/ 386 w 390316"/>
                <a:gd name="connsiteY3" fmla="*/ 3863 h 559491"/>
                <a:gd name="connsiteX4" fmla="*/ 97701 w 390316"/>
                <a:gd name="connsiteY4" fmla="*/ 138142 h 559491"/>
                <a:gd name="connsiteX5" fmla="*/ 197416 w 390316"/>
                <a:gd name="connsiteY5" fmla="*/ 279177 h 559491"/>
                <a:gd name="connsiteX6" fmla="*/ 388034 w 390316"/>
                <a:gd name="connsiteY6" fmla="*/ 558915 h 559491"/>
                <a:gd name="connsiteX7" fmla="*/ 390126 w 390316"/>
                <a:gd name="connsiteY7" fmla="*/ 557749 h 559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316" h="559491">
                  <a:moveTo>
                    <a:pt x="390126" y="557749"/>
                  </a:moveTo>
                  <a:cubicBezTo>
                    <a:pt x="331936" y="461497"/>
                    <a:pt x="267471" y="368502"/>
                    <a:pt x="203143" y="275954"/>
                  </a:cubicBezTo>
                  <a:cubicBezTo>
                    <a:pt x="138883" y="183508"/>
                    <a:pt x="75721" y="88353"/>
                    <a:pt x="4466" y="811"/>
                  </a:cubicBezTo>
                  <a:cubicBezTo>
                    <a:pt x="2615" y="-1452"/>
                    <a:pt x="-1226" y="1497"/>
                    <a:pt x="386" y="3863"/>
                  </a:cubicBezTo>
                  <a:cubicBezTo>
                    <a:pt x="31213" y="49571"/>
                    <a:pt x="65468" y="93359"/>
                    <a:pt x="97701" y="138142"/>
                  </a:cubicBezTo>
                  <a:cubicBezTo>
                    <a:pt x="131339" y="184879"/>
                    <a:pt x="164566" y="231925"/>
                    <a:pt x="197416" y="279177"/>
                  </a:cubicBezTo>
                  <a:cubicBezTo>
                    <a:pt x="261881" y="371829"/>
                    <a:pt x="323432" y="466400"/>
                    <a:pt x="388034" y="558915"/>
                  </a:cubicBezTo>
                  <a:cubicBezTo>
                    <a:pt x="388892" y="560218"/>
                    <a:pt x="390949" y="559086"/>
                    <a:pt x="390126" y="557749"/>
                  </a:cubicBezTo>
                  <a:close/>
                </a:path>
              </a:pathLst>
            </a:custGeom>
            <a:solidFill>
              <a:srgbClr val="1A1A1A"/>
            </a:solidFill>
            <a:ln w="3429" cap="flat">
              <a:noFill/>
              <a:prstDash val="solid"/>
              <a:miter/>
            </a:ln>
          </p:spPr>
          <p:txBody>
            <a:bodyPr rtlCol="0" anchor="ctr"/>
            <a:lstStyle/>
            <a:p>
              <a:endParaRPr lang="zh-CN" altLang="en-US"/>
            </a:p>
          </p:txBody>
        </p:sp>
        <p:sp>
          <p:nvSpPr>
            <p:cNvPr id="429" name="任意多边形: 形状 428">
              <a:extLst>
                <a:ext uri="{FF2B5EF4-FFF2-40B4-BE49-F238E27FC236}">
                  <a16:creationId xmlns:a16="http://schemas.microsoft.com/office/drawing/2014/main" id="{24BD2475-FA8A-3064-D594-15E3912143C5}"/>
                </a:ext>
              </a:extLst>
            </p:cNvPr>
            <p:cNvSpPr/>
            <p:nvPr/>
          </p:nvSpPr>
          <p:spPr>
            <a:xfrm>
              <a:off x="4212508" y="2077710"/>
              <a:ext cx="407842" cy="613233"/>
            </a:xfrm>
            <a:custGeom>
              <a:avLst/>
              <a:gdLst>
                <a:gd name="connsiteX0" fmla="*/ 407491 w 407842"/>
                <a:gd name="connsiteY0" fmla="*/ 609730 h 613233"/>
                <a:gd name="connsiteX1" fmla="*/ 210873 w 407842"/>
                <a:gd name="connsiteY1" fmla="*/ 301188 h 613233"/>
                <a:gd name="connsiteX2" fmla="*/ 106322 w 407842"/>
                <a:gd name="connsiteY2" fmla="*/ 146678 h 613233"/>
                <a:gd name="connsiteX3" fmla="*/ 54716 w 407842"/>
                <a:gd name="connsiteY3" fmla="*/ 73091 h 613233"/>
                <a:gd name="connsiteX4" fmla="*/ 1429 w 407842"/>
                <a:gd name="connsiteY4" fmla="*/ 259 h 613233"/>
                <a:gd name="connsiteX5" fmla="*/ 92 w 407842"/>
                <a:gd name="connsiteY5" fmla="*/ 1254 h 613233"/>
                <a:gd name="connsiteX6" fmla="*/ 50601 w 407842"/>
                <a:gd name="connsiteY6" fmla="*/ 75423 h 613233"/>
                <a:gd name="connsiteX7" fmla="*/ 101419 w 407842"/>
                <a:gd name="connsiteY7" fmla="*/ 149455 h 613233"/>
                <a:gd name="connsiteX8" fmla="*/ 205695 w 407842"/>
                <a:gd name="connsiteY8" fmla="*/ 304103 h 613233"/>
                <a:gd name="connsiteX9" fmla="*/ 403308 w 407842"/>
                <a:gd name="connsiteY9" fmla="*/ 612096 h 613233"/>
                <a:gd name="connsiteX10" fmla="*/ 407491 w 407842"/>
                <a:gd name="connsiteY10" fmla="*/ 609730 h 6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842" h="613233">
                  <a:moveTo>
                    <a:pt x="407491" y="609730"/>
                  </a:moveTo>
                  <a:cubicBezTo>
                    <a:pt x="344638" y="505317"/>
                    <a:pt x="277944" y="403064"/>
                    <a:pt x="210873" y="301188"/>
                  </a:cubicBezTo>
                  <a:cubicBezTo>
                    <a:pt x="176685" y="249273"/>
                    <a:pt x="141675" y="197873"/>
                    <a:pt x="106322" y="146678"/>
                  </a:cubicBezTo>
                  <a:cubicBezTo>
                    <a:pt x="89315" y="122023"/>
                    <a:pt x="72067" y="97506"/>
                    <a:pt x="54716" y="73091"/>
                  </a:cubicBezTo>
                  <a:cubicBezTo>
                    <a:pt x="37605" y="49020"/>
                    <a:pt x="22038" y="21691"/>
                    <a:pt x="1429" y="259"/>
                  </a:cubicBezTo>
                  <a:cubicBezTo>
                    <a:pt x="743" y="-461"/>
                    <a:pt x="-320" y="465"/>
                    <a:pt x="92" y="1254"/>
                  </a:cubicBezTo>
                  <a:cubicBezTo>
                    <a:pt x="13362" y="27383"/>
                    <a:pt x="33868" y="51249"/>
                    <a:pt x="50601" y="75423"/>
                  </a:cubicBezTo>
                  <a:cubicBezTo>
                    <a:pt x="67643" y="100043"/>
                    <a:pt x="84514" y="124766"/>
                    <a:pt x="101419" y="149455"/>
                  </a:cubicBezTo>
                  <a:cubicBezTo>
                    <a:pt x="136566" y="200753"/>
                    <a:pt x="171302" y="252359"/>
                    <a:pt x="205695" y="304103"/>
                  </a:cubicBezTo>
                  <a:cubicBezTo>
                    <a:pt x="273280" y="405773"/>
                    <a:pt x="338191" y="508952"/>
                    <a:pt x="403308" y="612096"/>
                  </a:cubicBezTo>
                  <a:cubicBezTo>
                    <a:pt x="404920" y="614702"/>
                    <a:pt x="409069" y="612370"/>
                    <a:pt x="407491" y="609730"/>
                  </a:cubicBezTo>
                  <a:close/>
                </a:path>
              </a:pathLst>
            </a:custGeom>
            <a:solidFill>
              <a:srgbClr val="1A1A1A"/>
            </a:solidFill>
            <a:ln w="3429" cap="flat">
              <a:noFill/>
              <a:prstDash val="solid"/>
              <a:miter/>
            </a:ln>
          </p:spPr>
          <p:txBody>
            <a:bodyPr rtlCol="0" anchor="ctr"/>
            <a:lstStyle/>
            <a:p>
              <a:endParaRPr lang="zh-CN" altLang="en-US"/>
            </a:p>
          </p:txBody>
        </p:sp>
        <p:sp>
          <p:nvSpPr>
            <p:cNvPr id="430" name="任意多边形: 形状 429">
              <a:extLst>
                <a:ext uri="{FF2B5EF4-FFF2-40B4-BE49-F238E27FC236}">
                  <a16:creationId xmlns:a16="http://schemas.microsoft.com/office/drawing/2014/main" id="{BA602AC1-FF47-DBD0-A2B8-2682E49F2514}"/>
                </a:ext>
              </a:extLst>
            </p:cNvPr>
            <p:cNvSpPr/>
            <p:nvPr/>
          </p:nvSpPr>
          <p:spPr>
            <a:xfrm>
              <a:off x="4225345" y="2062412"/>
              <a:ext cx="416960" cy="616095"/>
            </a:xfrm>
            <a:custGeom>
              <a:avLst/>
              <a:gdLst>
                <a:gd name="connsiteX0" fmla="*/ 416394 w 416960"/>
                <a:gd name="connsiteY0" fmla="*/ 611277 h 616095"/>
                <a:gd name="connsiteX1" fmla="*/ 212232 w 416960"/>
                <a:gd name="connsiteY1" fmla="*/ 308874 h 616095"/>
                <a:gd name="connsiteX2" fmla="*/ 108127 w 416960"/>
                <a:gd name="connsiteY2" fmla="*/ 154706 h 616095"/>
                <a:gd name="connsiteX3" fmla="*/ 3543 w 416960"/>
                <a:gd name="connsiteY3" fmla="*/ 812 h 616095"/>
                <a:gd name="connsiteX4" fmla="*/ 285 w 416960"/>
                <a:gd name="connsiteY4" fmla="*/ 2664 h 616095"/>
                <a:gd name="connsiteX5" fmla="*/ 99486 w 416960"/>
                <a:gd name="connsiteY5" fmla="*/ 151414 h 616095"/>
                <a:gd name="connsiteX6" fmla="*/ 203179 w 416960"/>
                <a:gd name="connsiteY6" fmla="*/ 305822 h 616095"/>
                <a:gd name="connsiteX7" fmla="*/ 410599 w 416960"/>
                <a:gd name="connsiteY7" fmla="*/ 614603 h 616095"/>
                <a:gd name="connsiteX8" fmla="*/ 416394 w 416960"/>
                <a:gd name="connsiteY8" fmla="*/ 611277 h 6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6960" h="616095">
                  <a:moveTo>
                    <a:pt x="416394" y="611277"/>
                  </a:moveTo>
                  <a:cubicBezTo>
                    <a:pt x="348500" y="510362"/>
                    <a:pt x="280229" y="409686"/>
                    <a:pt x="212232" y="308874"/>
                  </a:cubicBezTo>
                  <a:cubicBezTo>
                    <a:pt x="177565" y="257473"/>
                    <a:pt x="142760" y="206141"/>
                    <a:pt x="108127" y="154706"/>
                  </a:cubicBezTo>
                  <a:cubicBezTo>
                    <a:pt x="73597" y="103442"/>
                    <a:pt x="40885" y="50190"/>
                    <a:pt x="3543" y="812"/>
                  </a:cubicBezTo>
                  <a:cubicBezTo>
                    <a:pt x="2137" y="-1039"/>
                    <a:pt x="-949" y="572"/>
                    <a:pt x="285" y="2664"/>
                  </a:cubicBezTo>
                  <a:cubicBezTo>
                    <a:pt x="30632" y="53619"/>
                    <a:pt x="66328" y="102105"/>
                    <a:pt x="99486" y="151414"/>
                  </a:cubicBezTo>
                  <a:cubicBezTo>
                    <a:pt x="134085" y="202849"/>
                    <a:pt x="168581" y="254387"/>
                    <a:pt x="203179" y="305822"/>
                  </a:cubicBezTo>
                  <a:cubicBezTo>
                    <a:pt x="272376" y="408726"/>
                    <a:pt x="341265" y="511768"/>
                    <a:pt x="410599" y="614603"/>
                  </a:cubicBezTo>
                  <a:cubicBezTo>
                    <a:pt x="412931" y="618101"/>
                    <a:pt x="418795" y="614809"/>
                    <a:pt x="416394" y="611277"/>
                  </a:cubicBezTo>
                  <a:close/>
                </a:path>
              </a:pathLst>
            </a:custGeom>
            <a:solidFill>
              <a:srgbClr val="1A1A1A"/>
            </a:solidFill>
            <a:ln w="3429" cap="flat">
              <a:noFill/>
              <a:prstDash val="solid"/>
              <a:miter/>
            </a:ln>
          </p:spPr>
          <p:txBody>
            <a:bodyPr rtlCol="0" anchor="ctr"/>
            <a:lstStyle/>
            <a:p>
              <a:endParaRPr lang="zh-CN" altLang="en-US"/>
            </a:p>
          </p:txBody>
        </p:sp>
        <p:sp>
          <p:nvSpPr>
            <p:cNvPr id="431" name="任意多边形: 形状 430">
              <a:extLst>
                <a:ext uri="{FF2B5EF4-FFF2-40B4-BE49-F238E27FC236}">
                  <a16:creationId xmlns:a16="http://schemas.microsoft.com/office/drawing/2014/main" id="{CF7CEF80-5B57-1D4D-6D62-818BA396FA1D}"/>
                </a:ext>
              </a:extLst>
            </p:cNvPr>
            <p:cNvSpPr/>
            <p:nvPr/>
          </p:nvSpPr>
          <p:spPr>
            <a:xfrm>
              <a:off x="4595164" y="2711903"/>
              <a:ext cx="21091" cy="14239"/>
            </a:xfrm>
            <a:custGeom>
              <a:avLst/>
              <a:gdLst>
                <a:gd name="connsiteX0" fmla="*/ 19967 w 21091"/>
                <a:gd name="connsiteY0" fmla="*/ 158 h 14239"/>
                <a:gd name="connsiteX1" fmla="*/ 9886 w 21091"/>
                <a:gd name="connsiteY1" fmla="*/ 4684 h 14239"/>
                <a:gd name="connsiteX2" fmla="*/ 250 w 21091"/>
                <a:gd name="connsiteY2" fmla="*/ 12022 h 14239"/>
                <a:gd name="connsiteX3" fmla="*/ 1999 w 21091"/>
                <a:gd name="connsiteY3" fmla="*/ 14216 h 14239"/>
                <a:gd name="connsiteX4" fmla="*/ 12457 w 21091"/>
                <a:gd name="connsiteY4" fmla="*/ 8936 h 14239"/>
                <a:gd name="connsiteX5" fmla="*/ 21064 w 21091"/>
                <a:gd name="connsiteY5" fmla="*/ 1975 h 14239"/>
                <a:gd name="connsiteX6" fmla="*/ 19967 w 21091"/>
                <a:gd name="connsiteY6" fmla="*/ 158 h 1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91" h="14239">
                  <a:moveTo>
                    <a:pt x="19967" y="158"/>
                  </a:moveTo>
                  <a:cubicBezTo>
                    <a:pt x="16332" y="-803"/>
                    <a:pt x="12766" y="2866"/>
                    <a:pt x="9886" y="4684"/>
                  </a:cubicBezTo>
                  <a:cubicBezTo>
                    <a:pt x="6559" y="6775"/>
                    <a:pt x="2479" y="8764"/>
                    <a:pt x="250" y="12022"/>
                  </a:cubicBezTo>
                  <a:cubicBezTo>
                    <a:pt x="-573" y="13222"/>
                    <a:pt x="799" y="14422"/>
                    <a:pt x="1999" y="14216"/>
                  </a:cubicBezTo>
                  <a:cubicBezTo>
                    <a:pt x="5805" y="13633"/>
                    <a:pt x="9268" y="10924"/>
                    <a:pt x="12457" y="8936"/>
                  </a:cubicBezTo>
                  <a:cubicBezTo>
                    <a:pt x="15303" y="7187"/>
                    <a:pt x="20447" y="5507"/>
                    <a:pt x="21064" y="1975"/>
                  </a:cubicBezTo>
                  <a:cubicBezTo>
                    <a:pt x="21201" y="1186"/>
                    <a:pt x="20824" y="398"/>
                    <a:pt x="19967" y="158"/>
                  </a:cubicBezTo>
                  <a:close/>
                </a:path>
              </a:pathLst>
            </a:custGeom>
            <a:solidFill>
              <a:srgbClr val="1A1A1A"/>
            </a:solidFill>
            <a:ln w="3429" cap="flat">
              <a:noFill/>
              <a:prstDash val="solid"/>
              <a:miter/>
            </a:ln>
          </p:spPr>
          <p:txBody>
            <a:bodyPr rtlCol="0" anchor="ctr"/>
            <a:lstStyle/>
            <a:p>
              <a:endParaRPr lang="zh-CN" altLang="en-US"/>
            </a:p>
          </p:txBody>
        </p:sp>
        <p:sp>
          <p:nvSpPr>
            <p:cNvPr id="432" name="任意多边形: 形状 431">
              <a:extLst>
                <a:ext uri="{FF2B5EF4-FFF2-40B4-BE49-F238E27FC236}">
                  <a16:creationId xmlns:a16="http://schemas.microsoft.com/office/drawing/2014/main" id="{5C8EB68B-3836-08BE-BF34-9B0791B884F5}"/>
                </a:ext>
              </a:extLst>
            </p:cNvPr>
            <p:cNvSpPr/>
            <p:nvPr/>
          </p:nvSpPr>
          <p:spPr>
            <a:xfrm>
              <a:off x="4607548" y="2700758"/>
              <a:ext cx="38194" cy="35329"/>
            </a:xfrm>
            <a:custGeom>
              <a:avLst/>
              <a:gdLst>
                <a:gd name="connsiteX0" fmla="*/ 34638 w 38194"/>
                <a:gd name="connsiteY0" fmla="*/ 570 h 35329"/>
                <a:gd name="connsiteX1" fmla="*/ 16875 w 38194"/>
                <a:gd name="connsiteY1" fmla="*/ 17098 h 35329"/>
                <a:gd name="connsiteX2" fmla="*/ 39 w 38194"/>
                <a:gd name="connsiteY2" fmla="*/ 34688 h 35329"/>
                <a:gd name="connsiteX3" fmla="*/ 519 w 38194"/>
                <a:gd name="connsiteY3" fmla="*/ 35306 h 35329"/>
                <a:gd name="connsiteX4" fmla="*/ 17630 w 38194"/>
                <a:gd name="connsiteY4" fmla="*/ 21590 h 35329"/>
                <a:gd name="connsiteX5" fmla="*/ 37552 w 38194"/>
                <a:gd name="connsiteY5" fmla="*/ 3382 h 35329"/>
                <a:gd name="connsiteX6" fmla="*/ 34638 w 38194"/>
                <a:gd name="connsiteY6" fmla="*/ 570 h 3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4" h="35329">
                  <a:moveTo>
                    <a:pt x="34638" y="570"/>
                  </a:moveTo>
                  <a:cubicBezTo>
                    <a:pt x="28705" y="6090"/>
                    <a:pt x="22773" y="11577"/>
                    <a:pt x="16875" y="17098"/>
                  </a:cubicBezTo>
                  <a:cubicBezTo>
                    <a:pt x="11320" y="22310"/>
                    <a:pt x="3262" y="27796"/>
                    <a:pt x="39" y="34688"/>
                  </a:cubicBezTo>
                  <a:cubicBezTo>
                    <a:pt x="-98" y="34963"/>
                    <a:pt x="142" y="35443"/>
                    <a:pt x="519" y="35306"/>
                  </a:cubicBezTo>
                  <a:cubicBezTo>
                    <a:pt x="7206" y="32768"/>
                    <a:pt x="12418" y="26253"/>
                    <a:pt x="17630" y="21590"/>
                  </a:cubicBezTo>
                  <a:cubicBezTo>
                    <a:pt x="24316" y="15555"/>
                    <a:pt x="30934" y="9451"/>
                    <a:pt x="37552" y="3382"/>
                  </a:cubicBezTo>
                  <a:cubicBezTo>
                    <a:pt x="39507" y="1598"/>
                    <a:pt x="36558" y="-1213"/>
                    <a:pt x="34638" y="570"/>
                  </a:cubicBezTo>
                  <a:close/>
                </a:path>
              </a:pathLst>
            </a:custGeom>
            <a:solidFill>
              <a:srgbClr val="1A1A1A"/>
            </a:solidFill>
            <a:ln w="3429" cap="flat">
              <a:noFill/>
              <a:prstDash val="solid"/>
              <a:miter/>
            </a:ln>
          </p:spPr>
          <p:txBody>
            <a:bodyPr rtlCol="0" anchor="ctr"/>
            <a:lstStyle/>
            <a:p>
              <a:endParaRPr lang="zh-CN" altLang="en-US"/>
            </a:p>
          </p:txBody>
        </p:sp>
        <p:sp>
          <p:nvSpPr>
            <p:cNvPr id="433" name="任意多边形: 形状 432">
              <a:extLst>
                <a:ext uri="{FF2B5EF4-FFF2-40B4-BE49-F238E27FC236}">
                  <a16:creationId xmlns:a16="http://schemas.microsoft.com/office/drawing/2014/main" id="{642237E6-A2C8-30E9-0CB0-89E3D250EB89}"/>
                </a:ext>
              </a:extLst>
            </p:cNvPr>
            <p:cNvSpPr/>
            <p:nvPr/>
          </p:nvSpPr>
          <p:spPr>
            <a:xfrm>
              <a:off x="4616924" y="2715873"/>
              <a:ext cx="37478" cy="29404"/>
            </a:xfrm>
            <a:custGeom>
              <a:avLst/>
              <a:gdLst>
                <a:gd name="connsiteX0" fmla="*/ 33456 w 37478"/>
                <a:gd name="connsiteY0" fmla="*/ 542 h 29404"/>
                <a:gd name="connsiteX1" fmla="*/ 126 w 37478"/>
                <a:gd name="connsiteY1" fmla="*/ 28660 h 29404"/>
                <a:gd name="connsiteX2" fmla="*/ 675 w 37478"/>
                <a:gd name="connsiteY2" fmla="*/ 29346 h 29404"/>
                <a:gd name="connsiteX3" fmla="*/ 36680 w 37478"/>
                <a:gd name="connsiteY3" fmla="*/ 3663 h 29404"/>
                <a:gd name="connsiteX4" fmla="*/ 33456 w 37478"/>
                <a:gd name="connsiteY4" fmla="*/ 542 h 29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78" h="29404">
                  <a:moveTo>
                    <a:pt x="33456" y="542"/>
                  </a:moveTo>
                  <a:cubicBezTo>
                    <a:pt x="22346" y="9286"/>
                    <a:pt x="9213" y="17893"/>
                    <a:pt x="126" y="28660"/>
                  </a:cubicBezTo>
                  <a:cubicBezTo>
                    <a:pt x="-216" y="29037"/>
                    <a:pt x="195" y="29586"/>
                    <a:pt x="675" y="29346"/>
                  </a:cubicBezTo>
                  <a:cubicBezTo>
                    <a:pt x="13637" y="23036"/>
                    <a:pt x="25330" y="12372"/>
                    <a:pt x="36680" y="3663"/>
                  </a:cubicBezTo>
                  <a:cubicBezTo>
                    <a:pt x="39011" y="1914"/>
                    <a:pt x="35720" y="-1275"/>
                    <a:pt x="33456" y="542"/>
                  </a:cubicBezTo>
                  <a:close/>
                </a:path>
              </a:pathLst>
            </a:custGeom>
            <a:solidFill>
              <a:srgbClr val="1A1A1A"/>
            </a:solidFill>
            <a:ln w="3429" cap="flat">
              <a:noFill/>
              <a:prstDash val="solid"/>
              <a:miter/>
            </a:ln>
          </p:spPr>
          <p:txBody>
            <a:bodyPr rtlCol="0" anchor="ctr"/>
            <a:lstStyle/>
            <a:p>
              <a:endParaRPr lang="zh-CN" altLang="en-US"/>
            </a:p>
          </p:txBody>
        </p:sp>
        <p:sp>
          <p:nvSpPr>
            <p:cNvPr id="434" name="任意多边形: 形状 433">
              <a:extLst>
                <a:ext uri="{FF2B5EF4-FFF2-40B4-BE49-F238E27FC236}">
                  <a16:creationId xmlns:a16="http://schemas.microsoft.com/office/drawing/2014/main" id="{30047B4D-514D-D456-2ED6-641084DF0219}"/>
                </a:ext>
              </a:extLst>
            </p:cNvPr>
            <p:cNvSpPr/>
            <p:nvPr/>
          </p:nvSpPr>
          <p:spPr>
            <a:xfrm>
              <a:off x="4616136" y="2716214"/>
              <a:ext cx="47841" cy="54359"/>
            </a:xfrm>
            <a:custGeom>
              <a:avLst/>
              <a:gdLst>
                <a:gd name="connsiteX0" fmla="*/ 45698 w 47841"/>
                <a:gd name="connsiteY0" fmla="*/ 269 h 54359"/>
                <a:gd name="connsiteX1" fmla="*/ 26530 w 47841"/>
                <a:gd name="connsiteY1" fmla="*/ 24924 h 54359"/>
                <a:gd name="connsiteX2" fmla="*/ 298 w 47841"/>
                <a:gd name="connsiteY2" fmla="*/ 52527 h 54359"/>
                <a:gd name="connsiteX3" fmla="*/ 1601 w 47841"/>
                <a:gd name="connsiteY3" fmla="*/ 54173 h 54359"/>
                <a:gd name="connsiteX4" fmla="*/ 27799 w 47841"/>
                <a:gd name="connsiteY4" fmla="*/ 30959 h 54359"/>
                <a:gd name="connsiteX5" fmla="*/ 47824 w 47841"/>
                <a:gd name="connsiteY5" fmla="*/ 1847 h 54359"/>
                <a:gd name="connsiteX6" fmla="*/ 45698 w 47841"/>
                <a:gd name="connsiteY6" fmla="*/ 269 h 5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41" h="54359">
                  <a:moveTo>
                    <a:pt x="45698" y="269"/>
                  </a:moveTo>
                  <a:cubicBezTo>
                    <a:pt x="37606" y="5927"/>
                    <a:pt x="32736" y="17277"/>
                    <a:pt x="26530" y="24924"/>
                  </a:cubicBezTo>
                  <a:cubicBezTo>
                    <a:pt x="18506" y="34799"/>
                    <a:pt x="9522" y="43749"/>
                    <a:pt x="298" y="52527"/>
                  </a:cubicBezTo>
                  <a:cubicBezTo>
                    <a:pt x="-559" y="53350"/>
                    <a:pt x="607" y="54893"/>
                    <a:pt x="1601" y="54173"/>
                  </a:cubicBezTo>
                  <a:cubicBezTo>
                    <a:pt x="11237" y="47384"/>
                    <a:pt x="19775" y="39497"/>
                    <a:pt x="27799" y="30959"/>
                  </a:cubicBezTo>
                  <a:cubicBezTo>
                    <a:pt x="34862" y="23415"/>
                    <a:pt x="46384" y="12031"/>
                    <a:pt x="47824" y="1847"/>
                  </a:cubicBezTo>
                  <a:cubicBezTo>
                    <a:pt x="47995" y="784"/>
                    <a:pt x="46898" y="-588"/>
                    <a:pt x="45698" y="269"/>
                  </a:cubicBezTo>
                  <a:close/>
                </a:path>
              </a:pathLst>
            </a:custGeom>
            <a:solidFill>
              <a:srgbClr val="1A1A1A"/>
            </a:solidFill>
            <a:ln w="3429" cap="flat">
              <a:noFill/>
              <a:prstDash val="solid"/>
              <a:miter/>
            </a:ln>
          </p:spPr>
          <p:txBody>
            <a:bodyPr rtlCol="0" anchor="ctr"/>
            <a:lstStyle/>
            <a:p>
              <a:endParaRPr lang="zh-CN" altLang="en-US"/>
            </a:p>
          </p:txBody>
        </p:sp>
        <p:sp>
          <p:nvSpPr>
            <p:cNvPr id="435" name="任意多边形: 形状 434">
              <a:extLst>
                <a:ext uri="{FF2B5EF4-FFF2-40B4-BE49-F238E27FC236}">
                  <a16:creationId xmlns:a16="http://schemas.microsoft.com/office/drawing/2014/main" id="{5FC4E933-E151-EF7E-C110-61C48C0882A0}"/>
                </a:ext>
              </a:extLst>
            </p:cNvPr>
            <p:cNvSpPr/>
            <p:nvPr/>
          </p:nvSpPr>
          <p:spPr>
            <a:xfrm>
              <a:off x="3775831" y="2437603"/>
              <a:ext cx="325859" cy="480732"/>
            </a:xfrm>
            <a:custGeom>
              <a:avLst/>
              <a:gdLst>
                <a:gd name="connsiteX0" fmla="*/ 325327 w 325859"/>
                <a:gd name="connsiteY0" fmla="*/ 475808 h 480732"/>
                <a:gd name="connsiteX1" fmla="*/ 166427 w 325859"/>
                <a:gd name="connsiteY1" fmla="*/ 235778 h 480732"/>
                <a:gd name="connsiteX2" fmla="*/ 83171 w 325859"/>
                <a:gd name="connsiteY2" fmla="*/ 114049 h 480732"/>
                <a:gd name="connsiteX3" fmla="*/ 42914 w 325859"/>
                <a:gd name="connsiteY3" fmla="*/ 56476 h 480732"/>
                <a:gd name="connsiteX4" fmla="*/ 497 w 325859"/>
                <a:gd name="connsiteY4" fmla="*/ 69 h 480732"/>
                <a:gd name="connsiteX5" fmla="*/ 17 w 325859"/>
                <a:gd name="connsiteY5" fmla="*/ 343 h 480732"/>
                <a:gd name="connsiteX6" fmla="*/ 34616 w 325859"/>
                <a:gd name="connsiteY6" fmla="*/ 53149 h 480732"/>
                <a:gd name="connsiteX7" fmla="*/ 74667 w 325859"/>
                <a:gd name="connsiteY7" fmla="*/ 110825 h 480732"/>
                <a:gd name="connsiteX8" fmla="*/ 157923 w 325859"/>
                <a:gd name="connsiteY8" fmla="*/ 232555 h 480732"/>
                <a:gd name="connsiteX9" fmla="*/ 319360 w 325859"/>
                <a:gd name="connsiteY9" fmla="*/ 479168 h 480732"/>
                <a:gd name="connsiteX10" fmla="*/ 325327 w 325859"/>
                <a:gd name="connsiteY10" fmla="*/ 475808 h 48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859" h="480732">
                  <a:moveTo>
                    <a:pt x="325327" y="475808"/>
                  </a:moveTo>
                  <a:cubicBezTo>
                    <a:pt x="273583" y="395055"/>
                    <a:pt x="220125" y="315365"/>
                    <a:pt x="166427" y="235778"/>
                  </a:cubicBezTo>
                  <a:cubicBezTo>
                    <a:pt x="138926" y="195042"/>
                    <a:pt x="111151" y="154476"/>
                    <a:pt x="83171" y="114049"/>
                  </a:cubicBezTo>
                  <a:cubicBezTo>
                    <a:pt x="69832" y="94812"/>
                    <a:pt x="56425" y="75609"/>
                    <a:pt x="42914" y="56476"/>
                  </a:cubicBezTo>
                  <a:cubicBezTo>
                    <a:pt x="29953" y="38096"/>
                    <a:pt x="17917" y="14676"/>
                    <a:pt x="497" y="69"/>
                  </a:cubicBezTo>
                  <a:cubicBezTo>
                    <a:pt x="292" y="-103"/>
                    <a:pt x="-85" y="69"/>
                    <a:pt x="17" y="343"/>
                  </a:cubicBezTo>
                  <a:cubicBezTo>
                    <a:pt x="7081" y="19305"/>
                    <a:pt x="23026" y="36450"/>
                    <a:pt x="34616" y="53149"/>
                  </a:cubicBezTo>
                  <a:cubicBezTo>
                    <a:pt x="47989" y="72352"/>
                    <a:pt x="61328" y="91589"/>
                    <a:pt x="74667" y="110825"/>
                  </a:cubicBezTo>
                  <a:cubicBezTo>
                    <a:pt x="102682" y="151253"/>
                    <a:pt x="130422" y="191818"/>
                    <a:pt x="157923" y="232555"/>
                  </a:cubicBezTo>
                  <a:cubicBezTo>
                    <a:pt x="212958" y="313994"/>
                    <a:pt x="266245" y="396564"/>
                    <a:pt x="319360" y="479168"/>
                  </a:cubicBezTo>
                  <a:cubicBezTo>
                    <a:pt x="321726" y="482803"/>
                    <a:pt x="327658" y="479443"/>
                    <a:pt x="325327" y="475808"/>
                  </a:cubicBezTo>
                  <a:close/>
                </a:path>
              </a:pathLst>
            </a:custGeom>
            <a:solidFill>
              <a:srgbClr val="1A1A1A"/>
            </a:solidFill>
            <a:ln w="3429" cap="flat">
              <a:noFill/>
              <a:prstDash val="solid"/>
              <a:miter/>
            </a:ln>
          </p:spPr>
          <p:txBody>
            <a:bodyPr rtlCol="0" anchor="ctr"/>
            <a:lstStyle/>
            <a:p>
              <a:endParaRPr lang="zh-CN" altLang="en-US"/>
            </a:p>
          </p:txBody>
        </p:sp>
        <p:sp>
          <p:nvSpPr>
            <p:cNvPr id="436" name="任意多边形: 形状 435">
              <a:extLst>
                <a:ext uri="{FF2B5EF4-FFF2-40B4-BE49-F238E27FC236}">
                  <a16:creationId xmlns:a16="http://schemas.microsoft.com/office/drawing/2014/main" id="{CF20F340-E0DE-6CAB-15FC-135A15B633B3}"/>
                </a:ext>
              </a:extLst>
            </p:cNvPr>
            <p:cNvSpPr/>
            <p:nvPr/>
          </p:nvSpPr>
          <p:spPr>
            <a:xfrm>
              <a:off x="4175314" y="2180039"/>
              <a:ext cx="313236" cy="485005"/>
            </a:xfrm>
            <a:custGeom>
              <a:avLst/>
              <a:gdLst>
                <a:gd name="connsiteX0" fmla="*/ 312669 w 313236"/>
                <a:gd name="connsiteY0" fmla="*/ 479831 h 485005"/>
                <a:gd name="connsiteX1" fmla="*/ 158707 w 313236"/>
                <a:gd name="connsiteY1" fmla="*/ 239973 h 485005"/>
                <a:gd name="connsiteX2" fmla="*/ 81657 w 313236"/>
                <a:gd name="connsiteY2" fmla="*/ 120095 h 485005"/>
                <a:gd name="connsiteX3" fmla="*/ 3510 w 313236"/>
                <a:gd name="connsiteY3" fmla="*/ 834 h 485005"/>
                <a:gd name="connsiteX4" fmla="*/ 253 w 313236"/>
                <a:gd name="connsiteY4" fmla="*/ 2686 h 485005"/>
                <a:gd name="connsiteX5" fmla="*/ 75931 w 313236"/>
                <a:gd name="connsiteY5" fmla="*/ 123353 h 485005"/>
                <a:gd name="connsiteX6" fmla="*/ 152740 w 313236"/>
                <a:gd name="connsiteY6" fmla="*/ 243368 h 485005"/>
                <a:gd name="connsiteX7" fmla="*/ 306463 w 313236"/>
                <a:gd name="connsiteY7" fmla="*/ 483363 h 485005"/>
                <a:gd name="connsiteX8" fmla="*/ 312669 w 313236"/>
                <a:gd name="connsiteY8" fmla="*/ 479831 h 48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236" h="485005">
                  <a:moveTo>
                    <a:pt x="312669" y="479831"/>
                  </a:moveTo>
                  <a:cubicBezTo>
                    <a:pt x="261371" y="399867"/>
                    <a:pt x="210073" y="319903"/>
                    <a:pt x="158707" y="239973"/>
                  </a:cubicBezTo>
                  <a:cubicBezTo>
                    <a:pt x="133024" y="200025"/>
                    <a:pt x="107341" y="160043"/>
                    <a:pt x="81657" y="120095"/>
                  </a:cubicBezTo>
                  <a:cubicBezTo>
                    <a:pt x="56111" y="80353"/>
                    <a:pt x="32177" y="38519"/>
                    <a:pt x="3510" y="834"/>
                  </a:cubicBezTo>
                  <a:cubicBezTo>
                    <a:pt x="2070" y="-1051"/>
                    <a:pt x="-879" y="560"/>
                    <a:pt x="253" y="2686"/>
                  </a:cubicBezTo>
                  <a:cubicBezTo>
                    <a:pt x="22404" y="44246"/>
                    <a:pt x="50488" y="83576"/>
                    <a:pt x="75931" y="123353"/>
                  </a:cubicBezTo>
                  <a:cubicBezTo>
                    <a:pt x="101546" y="163369"/>
                    <a:pt x="127126" y="203386"/>
                    <a:pt x="152740" y="243368"/>
                  </a:cubicBezTo>
                  <a:cubicBezTo>
                    <a:pt x="203936" y="323401"/>
                    <a:pt x="255199" y="403365"/>
                    <a:pt x="306463" y="483363"/>
                  </a:cubicBezTo>
                  <a:cubicBezTo>
                    <a:pt x="308897" y="487170"/>
                    <a:pt x="315138" y="483672"/>
                    <a:pt x="312669" y="479831"/>
                  </a:cubicBezTo>
                  <a:close/>
                </a:path>
              </a:pathLst>
            </a:custGeom>
            <a:solidFill>
              <a:srgbClr val="1A1A1A"/>
            </a:solidFill>
            <a:ln w="3429" cap="flat">
              <a:noFill/>
              <a:prstDash val="solid"/>
              <a:miter/>
            </a:ln>
          </p:spPr>
          <p:txBody>
            <a:bodyPr rtlCol="0" anchor="ctr"/>
            <a:lstStyle/>
            <a:p>
              <a:endParaRPr lang="zh-CN" altLang="en-US"/>
            </a:p>
          </p:txBody>
        </p:sp>
        <p:sp>
          <p:nvSpPr>
            <p:cNvPr id="437" name="任意多边形: 形状 436">
              <a:extLst>
                <a:ext uri="{FF2B5EF4-FFF2-40B4-BE49-F238E27FC236}">
                  <a16:creationId xmlns:a16="http://schemas.microsoft.com/office/drawing/2014/main" id="{44B9A0FC-AAC1-24F3-65F8-AC00948723F5}"/>
                </a:ext>
              </a:extLst>
            </p:cNvPr>
            <p:cNvSpPr/>
            <p:nvPr/>
          </p:nvSpPr>
          <p:spPr>
            <a:xfrm>
              <a:off x="4164267" y="2699790"/>
              <a:ext cx="309282" cy="240859"/>
            </a:xfrm>
            <a:custGeom>
              <a:avLst/>
              <a:gdLst>
                <a:gd name="connsiteX0" fmla="*/ 305885 w 309282"/>
                <a:gd name="connsiteY0" fmla="*/ 269 h 240859"/>
                <a:gd name="connsiteX1" fmla="*/ 237888 w 309282"/>
                <a:gd name="connsiteY1" fmla="*/ 57499 h 240859"/>
                <a:gd name="connsiteX2" fmla="*/ 158747 w 309282"/>
                <a:gd name="connsiteY2" fmla="*/ 121656 h 240859"/>
                <a:gd name="connsiteX3" fmla="*/ 77994 w 309282"/>
                <a:gd name="connsiteY3" fmla="*/ 182726 h 240859"/>
                <a:gd name="connsiteX4" fmla="*/ 395 w 309282"/>
                <a:gd name="connsiteY4" fmla="*/ 238790 h 240859"/>
                <a:gd name="connsiteX5" fmla="*/ 1939 w 309282"/>
                <a:gd name="connsiteY5" fmla="*/ 240711 h 240859"/>
                <a:gd name="connsiteX6" fmla="*/ 80806 w 309282"/>
                <a:gd name="connsiteY6" fmla="*/ 187355 h 240859"/>
                <a:gd name="connsiteX7" fmla="*/ 157821 w 309282"/>
                <a:gd name="connsiteY7" fmla="*/ 130091 h 240859"/>
                <a:gd name="connsiteX8" fmla="*/ 237408 w 309282"/>
                <a:gd name="connsiteY8" fmla="*/ 66380 h 240859"/>
                <a:gd name="connsiteX9" fmla="*/ 273824 w 309282"/>
                <a:gd name="connsiteY9" fmla="*/ 35828 h 240859"/>
                <a:gd name="connsiteX10" fmla="*/ 308937 w 309282"/>
                <a:gd name="connsiteY10" fmla="*/ 3184 h 240859"/>
                <a:gd name="connsiteX11" fmla="*/ 305885 w 309282"/>
                <a:gd name="connsiteY11" fmla="*/ 269 h 24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282" h="240859">
                  <a:moveTo>
                    <a:pt x="305885" y="269"/>
                  </a:moveTo>
                  <a:cubicBezTo>
                    <a:pt x="280888" y="14225"/>
                    <a:pt x="259662" y="39120"/>
                    <a:pt x="237888" y="57499"/>
                  </a:cubicBezTo>
                  <a:cubicBezTo>
                    <a:pt x="211965" y="79410"/>
                    <a:pt x="185493" y="100704"/>
                    <a:pt x="158747" y="121656"/>
                  </a:cubicBezTo>
                  <a:cubicBezTo>
                    <a:pt x="132172" y="142470"/>
                    <a:pt x="105289" y="162838"/>
                    <a:pt x="77994" y="182726"/>
                  </a:cubicBezTo>
                  <a:cubicBezTo>
                    <a:pt x="52345" y="201414"/>
                    <a:pt x="24570" y="218388"/>
                    <a:pt x="395" y="238790"/>
                  </a:cubicBezTo>
                  <a:cubicBezTo>
                    <a:pt x="-702" y="239716"/>
                    <a:pt x="704" y="241362"/>
                    <a:pt x="1939" y="240711"/>
                  </a:cubicBezTo>
                  <a:cubicBezTo>
                    <a:pt x="29748" y="225863"/>
                    <a:pt x="55362" y="205666"/>
                    <a:pt x="80806" y="187355"/>
                  </a:cubicBezTo>
                  <a:cubicBezTo>
                    <a:pt x="106763" y="168667"/>
                    <a:pt x="132481" y="149602"/>
                    <a:pt x="157821" y="130091"/>
                  </a:cubicBezTo>
                  <a:cubicBezTo>
                    <a:pt x="184773" y="109346"/>
                    <a:pt x="211245" y="88051"/>
                    <a:pt x="237408" y="66380"/>
                  </a:cubicBezTo>
                  <a:cubicBezTo>
                    <a:pt x="249615" y="56265"/>
                    <a:pt x="261720" y="46046"/>
                    <a:pt x="273824" y="35828"/>
                  </a:cubicBezTo>
                  <a:cubicBezTo>
                    <a:pt x="285894" y="25644"/>
                    <a:pt x="299747" y="15940"/>
                    <a:pt x="308937" y="3184"/>
                  </a:cubicBezTo>
                  <a:cubicBezTo>
                    <a:pt x="310206" y="1366"/>
                    <a:pt x="307702" y="-760"/>
                    <a:pt x="305885" y="269"/>
                  </a:cubicBezTo>
                  <a:close/>
                </a:path>
              </a:pathLst>
            </a:custGeom>
            <a:solidFill>
              <a:srgbClr val="1A1A1A"/>
            </a:solidFill>
            <a:ln w="3429" cap="flat">
              <a:noFill/>
              <a:prstDash val="solid"/>
              <a:miter/>
            </a:ln>
          </p:spPr>
          <p:txBody>
            <a:bodyPr rtlCol="0" anchor="ctr"/>
            <a:lstStyle/>
            <a:p>
              <a:endParaRPr lang="zh-CN" altLang="en-US"/>
            </a:p>
          </p:txBody>
        </p:sp>
        <p:sp>
          <p:nvSpPr>
            <p:cNvPr id="438" name="任意多边形: 形状 437">
              <a:extLst>
                <a:ext uri="{FF2B5EF4-FFF2-40B4-BE49-F238E27FC236}">
                  <a16:creationId xmlns:a16="http://schemas.microsoft.com/office/drawing/2014/main" id="{1FE1D271-7D39-5F1C-4695-5DDB15A18FCE}"/>
                </a:ext>
              </a:extLst>
            </p:cNvPr>
            <p:cNvSpPr/>
            <p:nvPr/>
          </p:nvSpPr>
          <p:spPr>
            <a:xfrm>
              <a:off x="3782173" y="2349524"/>
              <a:ext cx="158846" cy="99170"/>
            </a:xfrm>
            <a:custGeom>
              <a:avLst/>
              <a:gdLst>
                <a:gd name="connsiteX0" fmla="*/ 158267 w 158846"/>
                <a:gd name="connsiteY0" fmla="*/ 28346 h 99170"/>
                <a:gd name="connsiteX1" fmla="*/ 145477 w 158846"/>
                <a:gd name="connsiteY1" fmla="*/ 19876 h 99170"/>
                <a:gd name="connsiteX2" fmla="*/ 149078 w 158846"/>
                <a:gd name="connsiteY2" fmla="*/ 8732 h 99170"/>
                <a:gd name="connsiteX3" fmla="*/ 142323 w 158846"/>
                <a:gd name="connsiteY3" fmla="*/ 297 h 99170"/>
                <a:gd name="connsiteX4" fmla="*/ 133304 w 158846"/>
                <a:gd name="connsiteY4" fmla="*/ 18847 h 99170"/>
                <a:gd name="connsiteX5" fmla="*/ 133990 w 158846"/>
                <a:gd name="connsiteY5" fmla="*/ 19362 h 99170"/>
                <a:gd name="connsiteX6" fmla="*/ 109233 w 158846"/>
                <a:gd name="connsiteY6" fmla="*/ 32049 h 99170"/>
                <a:gd name="connsiteX7" fmla="*/ 91539 w 158846"/>
                <a:gd name="connsiteY7" fmla="*/ 52452 h 99170"/>
                <a:gd name="connsiteX8" fmla="*/ 90099 w 158846"/>
                <a:gd name="connsiteY8" fmla="*/ 51869 h 99170"/>
                <a:gd name="connsiteX9" fmla="*/ 86361 w 158846"/>
                <a:gd name="connsiteY9" fmla="*/ 54612 h 99170"/>
                <a:gd name="connsiteX10" fmla="*/ 86361 w 158846"/>
                <a:gd name="connsiteY10" fmla="*/ 54784 h 99170"/>
                <a:gd name="connsiteX11" fmla="*/ 85573 w 158846"/>
                <a:gd name="connsiteY11" fmla="*/ 56464 h 99170"/>
                <a:gd name="connsiteX12" fmla="*/ 86156 w 158846"/>
                <a:gd name="connsiteY12" fmla="*/ 57561 h 99170"/>
                <a:gd name="connsiteX13" fmla="*/ 86053 w 158846"/>
                <a:gd name="connsiteY13" fmla="*/ 58761 h 99170"/>
                <a:gd name="connsiteX14" fmla="*/ 74120 w 158846"/>
                <a:gd name="connsiteY14" fmla="*/ 68979 h 99170"/>
                <a:gd name="connsiteX15" fmla="*/ 61330 w 158846"/>
                <a:gd name="connsiteY15" fmla="*/ 73780 h 99170"/>
                <a:gd name="connsiteX16" fmla="*/ 65582 w 158846"/>
                <a:gd name="connsiteY16" fmla="*/ 69871 h 99170"/>
                <a:gd name="connsiteX17" fmla="*/ 69045 w 158846"/>
                <a:gd name="connsiteY17" fmla="*/ 59618 h 99170"/>
                <a:gd name="connsiteX18" fmla="*/ 65204 w 158846"/>
                <a:gd name="connsiteY18" fmla="*/ 56772 h 99170"/>
                <a:gd name="connsiteX19" fmla="*/ 58621 w 158846"/>
                <a:gd name="connsiteY19" fmla="*/ 58658 h 99170"/>
                <a:gd name="connsiteX20" fmla="*/ 55329 w 158846"/>
                <a:gd name="connsiteY20" fmla="*/ 59755 h 99170"/>
                <a:gd name="connsiteX21" fmla="*/ 51968 w 158846"/>
                <a:gd name="connsiteY21" fmla="*/ 61847 h 99170"/>
                <a:gd name="connsiteX22" fmla="*/ 52826 w 158846"/>
                <a:gd name="connsiteY22" fmla="*/ 64933 h 99170"/>
                <a:gd name="connsiteX23" fmla="*/ 58895 w 158846"/>
                <a:gd name="connsiteY23" fmla="*/ 64556 h 99170"/>
                <a:gd name="connsiteX24" fmla="*/ 62770 w 158846"/>
                <a:gd name="connsiteY24" fmla="*/ 63493 h 99170"/>
                <a:gd name="connsiteX25" fmla="*/ 61535 w 158846"/>
                <a:gd name="connsiteY25" fmla="*/ 65619 h 99170"/>
                <a:gd name="connsiteX26" fmla="*/ 56495 w 158846"/>
                <a:gd name="connsiteY26" fmla="*/ 68671 h 99170"/>
                <a:gd name="connsiteX27" fmla="*/ 57318 w 158846"/>
                <a:gd name="connsiteY27" fmla="*/ 74192 h 99170"/>
                <a:gd name="connsiteX28" fmla="*/ 57695 w 158846"/>
                <a:gd name="connsiteY28" fmla="*/ 74226 h 99170"/>
                <a:gd name="connsiteX29" fmla="*/ 38355 w 158846"/>
                <a:gd name="connsiteY29" fmla="*/ 73094 h 99170"/>
                <a:gd name="connsiteX30" fmla="*/ 37910 w 158846"/>
                <a:gd name="connsiteY30" fmla="*/ 72477 h 99170"/>
                <a:gd name="connsiteX31" fmla="*/ 34686 w 158846"/>
                <a:gd name="connsiteY31" fmla="*/ 71826 h 99170"/>
                <a:gd name="connsiteX32" fmla="*/ 32835 w 158846"/>
                <a:gd name="connsiteY32" fmla="*/ 71963 h 99170"/>
                <a:gd name="connsiteX33" fmla="*/ 1836 w 158846"/>
                <a:gd name="connsiteY33" fmla="*/ 62087 h 99170"/>
                <a:gd name="connsiteX34" fmla="*/ 705 w 158846"/>
                <a:gd name="connsiteY34" fmla="*/ 64659 h 99170"/>
                <a:gd name="connsiteX35" fmla="*/ 31600 w 158846"/>
                <a:gd name="connsiteY35" fmla="*/ 75460 h 99170"/>
                <a:gd name="connsiteX36" fmla="*/ 31429 w 158846"/>
                <a:gd name="connsiteY36" fmla="*/ 76969 h 99170"/>
                <a:gd name="connsiteX37" fmla="*/ 30366 w 158846"/>
                <a:gd name="connsiteY37" fmla="*/ 80261 h 99170"/>
                <a:gd name="connsiteX38" fmla="*/ 32423 w 158846"/>
                <a:gd name="connsiteY38" fmla="*/ 84239 h 99170"/>
                <a:gd name="connsiteX39" fmla="*/ 41990 w 158846"/>
                <a:gd name="connsiteY39" fmla="*/ 98503 h 99170"/>
                <a:gd name="connsiteX40" fmla="*/ 46345 w 158846"/>
                <a:gd name="connsiteY40" fmla="*/ 96754 h 99170"/>
                <a:gd name="connsiteX41" fmla="*/ 41201 w 158846"/>
                <a:gd name="connsiteY41" fmla="*/ 77106 h 99170"/>
                <a:gd name="connsiteX42" fmla="*/ 76212 w 158846"/>
                <a:gd name="connsiteY42" fmla="*/ 72477 h 99170"/>
                <a:gd name="connsiteX43" fmla="*/ 88453 w 158846"/>
                <a:gd name="connsiteY43" fmla="*/ 62910 h 99170"/>
                <a:gd name="connsiteX44" fmla="*/ 91402 w 158846"/>
                <a:gd name="connsiteY44" fmla="*/ 63287 h 99170"/>
                <a:gd name="connsiteX45" fmla="*/ 95414 w 158846"/>
                <a:gd name="connsiteY45" fmla="*/ 65928 h 99170"/>
                <a:gd name="connsiteX46" fmla="*/ 109781 w 158846"/>
                <a:gd name="connsiteY46" fmla="*/ 70523 h 99170"/>
                <a:gd name="connsiteX47" fmla="*/ 111599 w 158846"/>
                <a:gd name="connsiteY47" fmla="*/ 67471 h 99170"/>
                <a:gd name="connsiteX48" fmla="*/ 96203 w 158846"/>
                <a:gd name="connsiteY48" fmla="*/ 54338 h 99170"/>
                <a:gd name="connsiteX49" fmla="*/ 154838 w 158846"/>
                <a:gd name="connsiteY49" fmla="*/ 31569 h 99170"/>
                <a:gd name="connsiteX50" fmla="*/ 158267 w 158846"/>
                <a:gd name="connsiteY50" fmla="*/ 28346 h 99170"/>
                <a:gd name="connsiteX51" fmla="*/ 140574 w 158846"/>
                <a:gd name="connsiteY51" fmla="*/ 6537 h 99170"/>
                <a:gd name="connsiteX52" fmla="*/ 140917 w 158846"/>
                <a:gd name="connsiteY52" fmla="*/ 14150 h 99170"/>
                <a:gd name="connsiteX53" fmla="*/ 140642 w 158846"/>
                <a:gd name="connsiteY53" fmla="*/ 14184 h 99170"/>
                <a:gd name="connsiteX54" fmla="*/ 137728 w 158846"/>
                <a:gd name="connsiteY54" fmla="*/ 18985 h 99170"/>
                <a:gd name="connsiteX55" fmla="*/ 137556 w 158846"/>
                <a:gd name="connsiteY55" fmla="*/ 18985 h 99170"/>
                <a:gd name="connsiteX56" fmla="*/ 138002 w 158846"/>
                <a:gd name="connsiteY56" fmla="*/ 17579 h 99170"/>
                <a:gd name="connsiteX57" fmla="*/ 140574 w 158846"/>
                <a:gd name="connsiteY57" fmla="*/ 6537 h 9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8846" h="99170">
                  <a:moveTo>
                    <a:pt x="158267" y="28346"/>
                  </a:moveTo>
                  <a:cubicBezTo>
                    <a:pt x="154530" y="23785"/>
                    <a:pt x="150141" y="21145"/>
                    <a:pt x="145477" y="19876"/>
                  </a:cubicBezTo>
                  <a:cubicBezTo>
                    <a:pt x="147740" y="16550"/>
                    <a:pt x="149626" y="12847"/>
                    <a:pt x="149078" y="8732"/>
                  </a:cubicBezTo>
                  <a:cubicBezTo>
                    <a:pt x="148598" y="5269"/>
                    <a:pt x="146129" y="1154"/>
                    <a:pt x="142323" y="297"/>
                  </a:cubicBezTo>
                  <a:cubicBezTo>
                    <a:pt x="131041" y="-2206"/>
                    <a:pt x="128675" y="11749"/>
                    <a:pt x="133304" y="18847"/>
                  </a:cubicBezTo>
                  <a:cubicBezTo>
                    <a:pt x="133476" y="19088"/>
                    <a:pt x="133750" y="19191"/>
                    <a:pt x="133990" y="19362"/>
                  </a:cubicBezTo>
                  <a:cubicBezTo>
                    <a:pt x="125006" y="20802"/>
                    <a:pt x="116022" y="25911"/>
                    <a:pt x="109233" y="32049"/>
                  </a:cubicBezTo>
                  <a:cubicBezTo>
                    <a:pt x="102443" y="38221"/>
                    <a:pt x="97197" y="45525"/>
                    <a:pt x="91539" y="52452"/>
                  </a:cubicBezTo>
                  <a:cubicBezTo>
                    <a:pt x="91059" y="52280"/>
                    <a:pt x="90613" y="52040"/>
                    <a:pt x="90099" y="51869"/>
                  </a:cubicBezTo>
                  <a:cubicBezTo>
                    <a:pt x="88110" y="51252"/>
                    <a:pt x="86567" y="52863"/>
                    <a:pt x="86361" y="54612"/>
                  </a:cubicBezTo>
                  <a:cubicBezTo>
                    <a:pt x="86361" y="54681"/>
                    <a:pt x="86361" y="54715"/>
                    <a:pt x="86361" y="54784"/>
                  </a:cubicBezTo>
                  <a:cubicBezTo>
                    <a:pt x="85744" y="55092"/>
                    <a:pt x="85333" y="55675"/>
                    <a:pt x="85573" y="56464"/>
                  </a:cubicBezTo>
                  <a:cubicBezTo>
                    <a:pt x="85710" y="56875"/>
                    <a:pt x="85984" y="57184"/>
                    <a:pt x="86156" y="57561"/>
                  </a:cubicBezTo>
                  <a:cubicBezTo>
                    <a:pt x="86121" y="57972"/>
                    <a:pt x="86087" y="58350"/>
                    <a:pt x="86053" y="58761"/>
                  </a:cubicBezTo>
                  <a:cubicBezTo>
                    <a:pt x="82521" y="62533"/>
                    <a:pt x="78715" y="66065"/>
                    <a:pt x="74120" y="68979"/>
                  </a:cubicBezTo>
                  <a:cubicBezTo>
                    <a:pt x="70245" y="71448"/>
                    <a:pt x="65925" y="72957"/>
                    <a:pt x="61330" y="73780"/>
                  </a:cubicBezTo>
                  <a:cubicBezTo>
                    <a:pt x="63078" y="72889"/>
                    <a:pt x="64587" y="71345"/>
                    <a:pt x="65582" y="69871"/>
                  </a:cubicBezTo>
                  <a:cubicBezTo>
                    <a:pt x="67708" y="66751"/>
                    <a:pt x="68908" y="63356"/>
                    <a:pt x="69045" y="59618"/>
                  </a:cubicBezTo>
                  <a:cubicBezTo>
                    <a:pt x="69113" y="57698"/>
                    <a:pt x="67056" y="56326"/>
                    <a:pt x="65204" y="56772"/>
                  </a:cubicBezTo>
                  <a:cubicBezTo>
                    <a:pt x="63010" y="57355"/>
                    <a:pt x="60815" y="57972"/>
                    <a:pt x="58621" y="58658"/>
                  </a:cubicBezTo>
                  <a:cubicBezTo>
                    <a:pt x="57523" y="59001"/>
                    <a:pt x="56392" y="59310"/>
                    <a:pt x="55329" y="59755"/>
                  </a:cubicBezTo>
                  <a:cubicBezTo>
                    <a:pt x="53957" y="60339"/>
                    <a:pt x="53306" y="61264"/>
                    <a:pt x="51968" y="61847"/>
                  </a:cubicBezTo>
                  <a:cubicBezTo>
                    <a:pt x="50460" y="62533"/>
                    <a:pt x="51145" y="65173"/>
                    <a:pt x="52826" y="64933"/>
                  </a:cubicBezTo>
                  <a:cubicBezTo>
                    <a:pt x="54986" y="64659"/>
                    <a:pt x="56632" y="65105"/>
                    <a:pt x="58895" y="64556"/>
                  </a:cubicBezTo>
                  <a:cubicBezTo>
                    <a:pt x="60198" y="64247"/>
                    <a:pt x="61467" y="63836"/>
                    <a:pt x="62770" y="63493"/>
                  </a:cubicBezTo>
                  <a:cubicBezTo>
                    <a:pt x="62496" y="64247"/>
                    <a:pt x="62118" y="65002"/>
                    <a:pt x="61535" y="65619"/>
                  </a:cubicBezTo>
                  <a:cubicBezTo>
                    <a:pt x="60095" y="67162"/>
                    <a:pt x="57901" y="67299"/>
                    <a:pt x="56495" y="68671"/>
                  </a:cubicBezTo>
                  <a:cubicBezTo>
                    <a:pt x="54677" y="70420"/>
                    <a:pt x="54712" y="73266"/>
                    <a:pt x="57318" y="74192"/>
                  </a:cubicBezTo>
                  <a:cubicBezTo>
                    <a:pt x="57455" y="74226"/>
                    <a:pt x="57558" y="74192"/>
                    <a:pt x="57695" y="74226"/>
                  </a:cubicBezTo>
                  <a:cubicBezTo>
                    <a:pt x="51523" y="74809"/>
                    <a:pt x="44939" y="74295"/>
                    <a:pt x="38355" y="73094"/>
                  </a:cubicBezTo>
                  <a:cubicBezTo>
                    <a:pt x="38184" y="72889"/>
                    <a:pt x="38081" y="72683"/>
                    <a:pt x="37910" y="72477"/>
                  </a:cubicBezTo>
                  <a:cubicBezTo>
                    <a:pt x="37189" y="71586"/>
                    <a:pt x="35818" y="71448"/>
                    <a:pt x="34686" y="71826"/>
                  </a:cubicBezTo>
                  <a:cubicBezTo>
                    <a:pt x="34035" y="71620"/>
                    <a:pt x="33383" y="71620"/>
                    <a:pt x="32835" y="71963"/>
                  </a:cubicBezTo>
                  <a:cubicBezTo>
                    <a:pt x="21588" y="69357"/>
                    <a:pt x="10615" y="65208"/>
                    <a:pt x="1836" y="62087"/>
                  </a:cubicBezTo>
                  <a:cubicBezTo>
                    <a:pt x="293" y="61539"/>
                    <a:pt x="-770" y="63973"/>
                    <a:pt x="705" y="64659"/>
                  </a:cubicBezTo>
                  <a:cubicBezTo>
                    <a:pt x="10100" y="69048"/>
                    <a:pt x="20696" y="73060"/>
                    <a:pt x="31600" y="75460"/>
                  </a:cubicBezTo>
                  <a:cubicBezTo>
                    <a:pt x="31532" y="75975"/>
                    <a:pt x="31429" y="76455"/>
                    <a:pt x="31429" y="76969"/>
                  </a:cubicBezTo>
                  <a:cubicBezTo>
                    <a:pt x="31052" y="78066"/>
                    <a:pt x="30709" y="79129"/>
                    <a:pt x="30366" y="80261"/>
                  </a:cubicBezTo>
                  <a:cubicBezTo>
                    <a:pt x="29749" y="82147"/>
                    <a:pt x="30846" y="83656"/>
                    <a:pt x="32423" y="84239"/>
                  </a:cubicBezTo>
                  <a:cubicBezTo>
                    <a:pt x="34069" y="89794"/>
                    <a:pt x="37567" y="94971"/>
                    <a:pt x="41990" y="98503"/>
                  </a:cubicBezTo>
                  <a:cubicBezTo>
                    <a:pt x="43739" y="99909"/>
                    <a:pt x="46173" y="98983"/>
                    <a:pt x="46345" y="96754"/>
                  </a:cubicBezTo>
                  <a:cubicBezTo>
                    <a:pt x="46894" y="89485"/>
                    <a:pt x="44905" y="83004"/>
                    <a:pt x="41201" y="77106"/>
                  </a:cubicBezTo>
                  <a:cubicBezTo>
                    <a:pt x="53237" y="78546"/>
                    <a:pt x="65342" y="77586"/>
                    <a:pt x="76212" y="72477"/>
                  </a:cubicBezTo>
                  <a:cubicBezTo>
                    <a:pt x="80258" y="70557"/>
                    <a:pt x="84338" y="67128"/>
                    <a:pt x="88453" y="62910"/>
                  </a:cubicBezTo>
                  <a:cubicBezTo>
                    <a:pt x="89482" y="63082"/>
                    <a:pt x="90442" y="63219"/>
                    <a:pt x="91402" y="63287"/>
                  </a:cubicBezTo>
                  <a:cubicBezTo>
                    <a:pt x="92739" y="64247"/>
                    <a:pt x="94145" y="65139"/>
                    <a:pt x="95414" y="65928"/>
                  </a:cubicBezTo>
                  <a:cubicBezTo>
                    <a:pt x="99803" y="68568"/>
                    <a:pt x="104706" y="69905"/>
                    <a:pt x="109781" y="70523"/>
                  </a:cubicBezTo>
                  <a:cubicBezTo>
                    <a:pt x="111324" y="70694"/>
                    <a:pt x="112456" y="68637"/>
                    <a:pt x="111599" y="67471"/>
                  </a:cubicBezTo>
                  <a:cubicBezTo>
                    <a:pt x="107381" y="61744"/>
                    <a:pt x="102375" y="57389"/>
                    <a:pt x="96203" y="54338"/>
                  </a:cubicBezTo>
                  <a:cubicBezTo>
                    <a:pt x="113416" y="34312"/>
                    <a:pt x="131898" y="9212"/>
                    <a:pt x="154838" y="31569"/>
                  </a:cubicBezTo>
                  <a:cubicBezTo>
                    <a:pt x="157136" y="33764"/>
                    <a:pt x="160119" y="30609"/>
                    <a:pt x="158267" y="28346"/>
                  </a:cubicBezTo>
                  <a:close/>
                  <a:moveTo>
                    <a:pt x="140574" y="6537"/>
                  </a:moveTo>
                  <a:cubicBezTo>
                    <a:pt x="143660" y="7943"/>
                    <a:pt x="142597" y="11304"/>
                    <a:pt x="140917" y="14150"/>
                  </a:cubicBezTo>
                  <a:cubicBezTo>
                    <a:pt x="140848" y="14184"/>
                    <a:pt x="140745" y="14150"/>
                    <a:pt x="140642" y="14184"/>
                  </a:cubicBezTo>
                  <a:cubicBezTo>
                    <a:pt x="138654" y="15350"/>
                    <a:pt x="138139" y="16824"/>
                    <a:pt x="137728" y="18985"/>
                  </a:cubicBezTo>
                  <a:cubicBezTo>
                    <a:pt x="137659" y="18985"/>
                    <a:pt x="137625" y="18985"/>
                    <a:pt x="137556" y="18985"/>
                  </a:cubicBezTo>
                  <a:cubicBezTo>
                    <a:pt x="137831" y="18607"/>
                    <a:pt x="138036" y="18162"/>
                    <a:pt x="138002" y="17579"/>
                  </a:cubicBezTo>
                  <a:cubicBezTo>
                    <a:pt x="137899" y="16002"/>
                    <a:pt x="135396" y="4206"/>
                    <a:pt x="140574" y="6537"/>
                  </a:cubicBezTo>
                  <a:close/>
                </a:path>
              </a:pathLst>
            </a:custGeom>
            <a:solidFill>
              <a:srgbClr val="1A1A1A"/>
            </a:solidFill>
            <a:ln w="3429" cap="flat">
              <a:noFill/>
              <a:prstDash val="solid"/>
              <a:miter/>
            </a:ln>
          </p:spPr>
          <p:txBody>
            <a:bodyPr rtlCol="0" anchor="ctr"/>
            <a:lstStyle/>
            <a:p>
              <a:endParaRPr lang="zh-CN" altLang="en-US"/>
            </a:p>
          </p:txBody>
        </p:sp>
        <p:sp>
          <p:nvSpPr>
            <p:cNvPr id="439" name="任意多边形: 形状 438">
              <a:extLst>
                <a:ext uri="{FF2B5EF4-FFF2-40B4-BE49-F238E27FC236}">
                  <a16:creationId xmlns:a16="http://schemas.microsoft.com/office/drawing/2014/main" id="{BB833624-FF12-7CA4-6711-2E7CC7E07D94}"/>
                </a:ext>
              </a:extLst>
            </p:cNvPr>
            <p:cNvSpPr/>
            <p:nvPr/>
          </p:nvSpPr>
          <p:spPr>
            <a:xfrm>
              <a:off x="3925892" y="2447709"/>
              <a:ext cx="134022" cy="167265"/>
            </a:xfrm>
            <a:custGeom>
              <a:avLst/>
              <a:gdLst>
                <a:gd name="connsiteX0" fmla="*/ 132129 w 134022"/>
                <a:gd name="connsiteY0" fmla="*/ 147730 h 167265"/>
                <a:gd name="connsiteX1" fmla="*/ 72533 w 134022"/>
                <a:gd name="connsiteY1" fmla="*/ 156886 h 167265"/>
                <a:gd name="connsiteX2" fmla="*/ 50656 w 134022"/>
                <a:gd name="connsiteY2" fmla="*/ 95918 h 167265"/>
                <a:gd name="connsiteX3" fmla="*/ 48256 w 134022"/>
                <a:gd name="connsiteY3" fmla="*/ 92866 h 167265"/>
                <a:gd name="connsiteX4" fmla="*/ 37934 w 134022"/>
                <a:gd name="connsiteY4" fmla="*/ 93895 h 167265"/>
                <a:gd name="connsiteX5" fmla="*/ 47124 w 134022"/>
                <a:gd name="connsiteY5" fmla="*/ 77024 h 167265"/>
                <a:gd name="connsiteX6" fmla="*/ 44758 w 134022"/>
                <a:gd name="connsiteY6" fmla="*/ 74041 h 167265"/>
                <a:gd name="connsiteX7" fmla="*/ 5599 w 134022"/>
                <a:gd name="connsiteY7" fmla="*/ 39168 h 167265"/>
                <a:gd name="connsiteX8" fmla="*/ 34608 w 134022"/>
                <a:gd name="connsiteY8" fmla="*/ 2752 h 167265"/>
                <a:gd name="connsiteX9" fmla="*/ 33854 w 134022"/>
                <a:gd name="connsiteY9" fmla="*/ 9 h 167265"/>
                <a:gd name="connsiteX10" fmla="*/ 112 w 134022"/>
                <a:gd name="connsiteY10" fmla="*/ 43866 h 167265"/>
                <a:gd name="connsiteX11" fmla="*/ 15509 w 134022"/>
                <a:gd name="connsiteY11" fmla="*/ 69721 h 167265"/>
                <a:gd name="connsiteX12" fmla="*/ 29602 w 134022"/>
                <a:gd name="connsiteY12" fmla="*/ 77127 h 167265"/>
                <a:gd name="connsiteX13" fmla="*/ 35020 w 134022"/>
                <a:gd name="connsiteY13" fmla="*/ 78396 h 167265"/>
                <a:gd name="connsiteX14" fmla="*/ 28264 w 134022"/>
                <a:gd name="connsiteY14" fmla="*/ 95027 h 167265"/>
                <a:gd name="connsiteX15" fmla="*/ 29636 w 134022"/>
                <a:gd name="connsiteY15" fmla="*/ 99930 h 167265"/>
                <a:gd name="connsiteX16" fmla="*/ 44758 w 134022"/>
                <a:gd name="connsiteY16" fmla="*/ 98078 h 167265"/>
                <a:gd name="connsiteX17" fmla="*/ 65606 w 134022"/>
                <a:gd name="connsiteY17" fmla="*/ 159012 h 167265"/>
                <a:gd name="connsiteX18" fmla="*/ 133775 w 134022"/>
                <a:gd name="connsiteY18" fmla="*/ 149411 h 167265"/>
                <a:gd name="connsiteX19" fmla="*/ 132129 w 134022"/>
                <a:gd name="connsiteY19" fmla="*/ 147730 h 16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4022" h="167265">
                  <a:moveTo>
                    <a:pt x="132129" y="147730"/>
                  </a:moveTo>
                  <a:cubicBezTo>
                    <a:pt x="113098" y="159663"/>
                    <a:pt x="94684" y="166556"/>
                    <a:pt x="72533" y="156886"/>
                  </a:cubicBezTo>
                  <a:cubicBezTo>
                    <a:pt x="49318" y="146736"/>
                    <a:pt x="42220" y="117247"/>
                    <a:pt x="50656" y="95918"/>
                  </a:cubicBezTo>
                  <a:cubicBezTo>
                    <a:pt x="51204" y="94547"/>
                    <a:pt x="49799" y="92729"/>
                    <a:pt x="48256" y="92866"/>
                  </a:cubicBezTo>
                  <a:cubicBezTo>
                    <a:pt x="44827" y="93175"/>
                    <a:pt x="41363" y="93552"/>
                    <a:pt x="37934" y="93895"/>
                  </a:cubicBezTo>
                  <a:cubicBezTo>
                    <a:pt x="42426" y="89334"/>
                    <a:pt x="45341" y="83951"/>
                    <a:pt x="47124" y="77024"/>
                  </a:cubicBezTo>
                  <a:cubicBezTo>
                    <a:pt x="47501" y="75516"/>
                    <a:pt x="46370" y="74075"/>
                    <a:pt x="44758" y="74041"/>
                  </a:cubicBezTo>
                  <a:cubicBezTo>
                    <a:pt x="24047" y="73390"/>
                    <a:pt x="7073" y="59845"/>
                    <a:pt x="5599" y="39168"/>
                  </a:cubicBezTo>
                  <a:cubicBezTo>
                    <a:pt x="4330" y="21235"/>
                    <a:pt x="19863" y="9404"/>
                    <a:pt x="34608" y="2752"/>
                  </a:cubicBezTo>
                  <a:cubicBezTo>
                    <a:pt x="35945" y="2169"/>
                    <a:pt x="35328" y="-162"/>
                    <a:pt x="33854" y="9"/>
                  </a:cubicBezTo>
                  <a:cubicBezTo>
                    <a:pt x="11771" y="2478"/>
                    <a:pt x="-1362" y="23532"/>
                    <a:pt x="112" y="43866"/>
                  </a:cubicBezTo>
                  <a:cubicBezTo>
                    <a:pt x="867" y="54221"/>
                    <a:pt x="7896" y="63068"/>
                    <a:pt x="15509" y="69721"/>
                  </a:cubicBezTo>
                  <a:cubicBezTo>
                    <a:pt x="19589" y="73287"/>
                    <a:pt x="24595" y="75241"/>
                    <a:pt x="29602" y="77127"/>
                  </a:cubicBezTo>
                  <a:cubicBezTo>
                    <a:pt x="31385" y="77779"/>
                    <a:pt x="33168" y="78190"/>
                    <a:pt x="35020" y="78396"/>
                  </a:cubicBezTo>
                  <a:cubicBezTo>
                    <a:pt x="48393" y="79836"/>
                    <a:pt x="32276" y="92489"/>
                    <a:pt x="28264" y="95027"/>
                  </a:cubicBezTo>
                  <a:cubicBezTo>
                    <a:pt x="26207" y="96330"/>
                    <a:pt x="26756" y="100239"/>
                    <a:pt x="29636" y="99930"/>
                  </a:cubicBezTo>
                  <a:cubicBezTo>
                    <a:pt x="34711" y="99381"/>
                    <a:pt x="39717" y="98730"/>
                    <a:pt x="44758" y="98078"/>
                  </a:cubicBezTo>
                  <a:cubicBezTo>
                    <a:pt x="37386" y="121018"/>
                    <a:pt x="45272" y="144610"/>
                    <a:pt x="65606" y="159012"/>
                  </a:cubicBezTo>
                  <a:cubicBezTo>
                    <a:pt x="85049" y="172796"/>
                    <a:pt x="120093" y="169127"/>
                    <a:pt x="133775" y="149411"/>
                  </a:cubicBezTo>
                  <a:cubicBezTo>
                    <a:pt x="134598" y="148416"/>
                    <a:pt x="133192" y="147079"/>
                    <a:pt x="132129" y="147730"/>
                  </a:cubicBezTo>
                  <a:close/>
                </a:path>
              </a:pathLst>
            </a:custGeom>
            <a:solidFill>
              <a:srgbClr val="1A1A1A"/>
            </a:solidFill>
            <a:ln w="3429" cap="flat">
              <a:noFill/>
              <a:prstDash val="solid"/>
              <a:miter/>
            </a:ln>
          </p:spPr>
          <p:txBody>
            <a:bodyPr rtlCol="0" anchor="ctr"/>
            <a:lstStyle/>
            <a:p>
              <a:endParaRPr lang="zh-CN" altLang="en-US"/>
            </a:p>
          </p:txBody>
        </p:sp>
        <p:sp>
          <p:nvSpPr>
            <p:cNvPr id="440" name="任意多边形: 形状 439">
              <a:extLst>
                <a:ext uri="{FF2B5EF4-FFF2-40B4-BE49-F238E27FC236}">
                  <a16:creationId xmlns:a16="http://schemas.microsoft.com/office/drawing/2014/main" id="{8AB495F6-99D5-DFB8-2E9C-76BC6AC6A13C}"/>
                </a:ext>
              </a:extLst>
            </p:cNvPr>
            <p:cNvSpPr/>
            <p:nvPr/>
          </p:nvSpPr>
          <p:spPr>
            <a:xfrm>
              <a:off x="4150341" y="2325706"/>
              <a:ext cx="123082" cy="127855"/>
            </a:xfrm>
            <a:custGeom>
              <a:avLst/>
              <a:gdLst>
                <a:gd name="connsiteX0" fmla="*/ 123021 w 123082"/>
                <a:gd name="connsiteY0" fmla="*/ 96844 h 127855"/>
                <a:gd name="connsiteX1" fmla="*/ 112083 w 123082"/>
                <a:gd name="connsiteY1" fmla="*/ 75379 h 127855"/>
                <a:gd name="connsiteX2" fmla="*/ 97681 w 123082"/>
                <a:gd name="connsiteY2" fmla="*/ 65297 h 127855"/>
                <a:gd name="connsiteX3" fmla="*/ 89520 w 123082"/>
                <a:gd name="connsiteY3" fmla="*/ 48872 h 127855"/>
                <a:gd name="connsiteX4" fmla="*/ 87600 w 123082"/>
                <a:gd name="connsiteY4" fmla="*/ 44346 h 127855"/>
                <a:gd name="connsiteX5" fmla="*/ 75427 w 123082"/>
                <a:gd name="connsiteY5" fmla="*/ 44243 h 127855"/>
                <a:gd name="connsiteX6" fmla="*/ 65791 w 123082"/>
                <a:gd name="connsiteY6" fmla="*/ 9507 h 127855"/>
                <a:gd name="connsiteX7" fmla="*/ 1120 w 123082"/>
                <a:gd name="connsiteY7" fmla="*/ 6696 h 127855"/>
                <a:gd name="connsiteX8" fmla="*/ 1978 w 123082"/>
                <a:gd name="connsiteY8" fmla="*/ 9679 h 127855"/>
                <a:gd name="connsiteX9" fmla="*/ 36233 w 123082"/>
                <a:gd name="connsiteY9" fmla="*/ 5153 h 127855"/>
                <a:gd name="connsiteX10" fmla="*/ 68637 w 123082"/>
                <a:gd name="connsiteY10" fmla="*/ 45546 h 127855"/>
                <a:gd name="connsiteX11" fmla="*/ 71106 w 123082"/>
                <a:gd name="connsiteY11" fmla="*/ 49695 h 127855"/>
                <a:gd name="connsiteX12" fmla="*/ 81565 w 123082"/>
                <a:gd name="connsiteY12" fmla="*/ 49661 h 127855"/>
                <a:gd name="connsiteX13" fmla="*/ 77347 w 123082"/>
                <a:gd name="connsiteY13" fmla="*/ 62040 h 127855"/>
                <a:gd name="connsiteX14" fmla="*/ 79302 w 123082"/>
                <a:gd name="connsiteY14" fmla="*/ 64543 h 127855"/>
                <a:gd name="connsiteX15" fmla="*/ 108311 w 123082"/>
                <a:gd name="connsiteY15" fmla="*/ 79013 h 127855"/>
                <a:gd name="connsiteX16" fmla="*/ 94629 w 123082"/>
                <a:gd name="connsiteY16" fmla="*/ 125579 h 127855"/>
                <a:gd name="connsiteX17" fmla="*/ 94938 w 123082"/>
                <a:gd name="connsiteY17" fmla="*/ 127705 h 127855"/>
                <a:gd name="connsiteX18" fmla="*/ 123021 w 123082"/>
                <a:gd name="connsiteY18" fmla="*/ 96844 h 12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3082" h="127855">
                  <a:moveTo>
                    <a:pt x="123021" y="96844"/>
                  </a:moveTo>
                  <a:cubicBezTo>
                    <a:pt x="122541" y="88580"/>
                    <a:pt x="117261" y="81482"/>
                    <a:pt x="112083" y="75379"/>
                  </a:cubicBezTo>
                  <a:cubicBezTo>
                    <a:pt x="108345" y="71024"/>
                    <a:pt x="102653" y="68006"/>
                    <a:pt x="97681" y="65297"/>
                  </a:cubicBezTo>
                  <a:cubicBezTo>
                    <a:pt x="91715" y="62040"/>
                    <a:pt x="75221" y="61251"/>
                    <a:pt x="89520" y="48872"/>
                  </a:cubicBezTo>
                  <a:cubicBezTo>
                    <a:pt x="91337" y="47295"/>
                    <a:pt x="89863" y="44380"/>
                    <a:pt x="87600" y="44346"/>
                  </a:cubicBezTo>
                  <a:cubicBezTo>
                    <a:pt x="83554" y="44312"/>
                    <a:pt x="79473" y="44278"/>
                    <a:pt x="75427" y="44243"/>
                  </a:cubicBezTo>
                  <a:cubicBezTo>
                    <a:pt x="80193" y="32105"/>
                    <a:pt x="77381" y="17668"/>
                    <a:pt x="65791" y="9507"/>
                  </a:cubicBezTo>
                  <a:cubicBezTo>
                    <a:pt x="46280" y="-4277"/>
                    <a:pt x="22552" y="-1122"/>
                    <a:pt x="1120" y="6696"/>
                  </a:cubicBezTo>
                  <a:cubicBezTo>
                    <a:pt x="-800" y="7416"/>
                    <a:pt x="-80" y="10056"/>
                    <a:pt x="1978" y="9679"/>
                  </a:cubicBezTo>
                  <a:cubicBezTo>
                    <a:pt x="13431" y="7553"/>
                    <a:pt x="24506" y="5255"/>
                    <a:pt x="36233" y="5153"/>
                  </a:cubicBezTo>
                  <a:cubicBezTo>
                    <a:pt x="57562" y="4981"/>
                    <a:pt x="80639" y="23566"/>
                    <a:pt x="68637" y="45546"/>
                  </a:cubicBezTo>
                  <a:cubicBezTo>
                    <a:pt x="67643" y="47363"/>
                    <a:pt x="68877" y="49695"/>
                    <a:pt x="71106" y="49695"/>
                  </a:cubicBezTo>
                  <a:cubicBezTo>
                    <a:pt x="74604" y="49695"/>
                    <a:pt x="78067" y="49661"/>
                    <a:pt x="81565" y="49661"/>
                  </a:cubicBezTo>
                  <a:cubicBezTo>
                    <a:pt x="78993" y="53159"/>
                    <a:pt x="77724" y="56931"/>
                    <a:pt x="77347" y="62040"/>
                  </a:cubicBezTo>
                  <a:cubicBezTo>
                    <a:pt x="77279" y="63171"/>
                    <a:pt x="78239" y="64269"/>
                    <a:pt x="79302" y="64543"/>
                  </a:cubicBezTo>
                  <a:cubicBezTo>
                    <a:pt x="90652" y="67389"/>
                    <a:pt x="99601" y="71298"/>
                    <a:pt x="108311" y="79013"/>
                  </a:cubicBezTo>
                  <a:cubicBezTo>
                    <a:pt x="126210" y="94855"/>
                    <a:pt x="117604" y="121533"/>
                    <a:pt x="94629" y="125579"/>
                  </a:cubicBezTo>
                  <a:cubicBezTo>
                    <a:pt x="93292" y="125819"/>
                    <a:pt x="93772" y="127602"/>
                    <a:pt x="94938" y="127705"/>
                  </a:cubicBezTo>
                  <a:cubicBezTo>
                    <a:pt x="113626" y="129591"/>
                    <a:pt x="123982" y="113372"/>
                    <a:pt x="123021" y="96844"/>
                  </a:cubicBezTo>
                  <a:close/>
                </a:path>
              </a:pathLst>
            </a:custGeom>
            <a:solidFill>
              <a:srgbClr val="1A1A1A"/>
            </a:solidFill>
            <a:ln w="3429" cap="flat">
              <a:noFill/>
              <a:prstDash val="solid"/>
              <a:miter/>
            </a:ln>
          </p:spPr>
          <p:txBody>
            <a:bodyPr rtlCol="0" anchor="ctr"/>
            <a:lstStyle/>
            <a:p>
              <a:endParaRPr lang="zh-CN" altLang="en-US"/>
            </a:p>
          </p:txBody>
        </p:sp>
        <p:sp>
          <p:nvSpPr>
            <p:cNvPr id="441" name="任意多边形: 形状 440">
              <a:extLst>
                <a:ext uri="{FF2B5EF4-FFF2-40B4-BE49-F238E27FC236}">
                  <a16:creationId xmlns:a16="http://schemas.microsoft.com/office/drawing/2014/main" id="{0C911538-44F8-7448-20EB-15845F6D6C16}"/>
                </a:ext>
              </a:extLst>
            </p:cNvPr>
            <p:cNvSpPr/>
            <p:nvPr/>
          </p:nvSpPr>
          <p:spPr>
            <a:xfrm>
              <a:off x="4023567" y="2418456"/>
              <a:ext cx="145474" cy="139568"/>
            </a:xfrm>
            <a:custGeom>
              <a:avLst/>
              <a:gdLst>
                <a:gd name="connsiteX0" fmla="*/ 118842 w 145474"/>
                <a:gd name="connsiteY0" fmla="*/ 322 h 139568"/>
                <a:gd name="connsiteX1" fmla="*/ 117093 w 145474"/>
                <a:gd name="connsiteY1" fmla="*/ 1625 h 139568"/>
                <a:gd name="connsiteX2" fmla="*/ 136535 w 145474"/>
                <a:gd name="connsiteY2" fmla="*/ 42807 h 139568"/>
                <a:gd name="connsiteX3" fmla="*/ 139141 w 145474"/>
                <a:gd name="connsiteY3" fmla="*/ 57141 h 139568"/>
                <a:gd name="connsiteX4" fmla="*/ 119219 w 145474"/>
                <a:gd name="connsiteY4" fmla="*/ 61873 h 139568"/>
                <a:gd name="connsiteX5" fmla="*/ 113561 w 145474"/>
                <a:gd name="connsiteY5" fmla="*/ 54123 h 139568"/>
                <a:gd name="connsiteX6" fmla="*/ 113149 w 145474"/>
                <a:gd name="connsiteY6" fmla="*/ 50591 h 139568"/>
                <a:gd name="connsiteX7" fmla="*/ 126694 w 145474"/>
                <a:gd name="connsiteY7" fmla="*/ 25800 h 139568"/>
                <a:gd name="connsiteX8" fmla="*/ 125048 w 145474"/>
                <a:gd name="connsiteY8" fmla="*/ 23056 h 139568"/>
                <a:gd name="connsiteX9" fmla="*/ 107389 w 145474"/>
                <a:gd name="connsiteY9" fmla="*/ 49940 h 139568"/>
                <a:gd name="connsiteX10" fmla="*/ 100222 w 145474"/>
                <a:gd name="connsiteY10" fmla="*/ 47402 h 139568"/>
                <a:gd name="connsiteX11" fmla="*/ 98610 w 145474"/>
                <a:gd name="connsiteY11" fmla="*/ 45448 h 139568"/>
                <a:gd name="connsiteX12" fmla="*/ 66447 w 145474"/>
                <a:gd name="connsiteY12" fmla="*/ 73531 h 139568"/>
                <a:gd name="connsiteX13" fmla="*/ 69053 w 145474"/>
                <a:gd name="connsiteY13" fmla="*/ 83818 h 139568"/>
                <a:gd name="connsiteX14" fmla="*/ 30339 w 145474"/>
                <a:gd name="connsiteY14" fmla="*/ 78915 h 139568"/>
                <a:gd name="connsiteX15" fmla="*/ 28933 w 145474"/>
                <a:gd name="connsiteY15" fmla="*/ 81281 h 139568"/>
                <a:gd name="connsiteX16" fmla="*/ 32842 w 145474"/>
                <a:gd name="connsiteY16" fmla="*/ 99523 h 139568"/>
                <a:gd name="connsiteX17" fmla="*/ 25333 w 145474"/>
                <a:gd name="connsiteY17" fmla="*/ 88996 h 139568"/>
                <a:gd name="connsiteX18" fmla="*/ 1501 w 145474"/>
                <a:gd name="connsiteY18" fmla="*/ 54878 h 139568"/>
                <a:gd name="connsiteX19" fmla="*/ 27 w 145474"/>
                <a:gd name="connsiteY19" fmla="*/ 55701 h 139568"/>
                <a:gd name="connsiteX20" fmla="*/ 20498 w 145474"/>
                <a:gd name="connsiteY20" fmla="*/ 91705 h 139568"/>
                <a:gd name="connsiteX21" fmla="*/ 46798 w 145474"/>
                <a:gd name="connsiteY21" fmla="*/ 127298 h 139568"/>
                <a:gd name="connsiteX22" fmla="*/ 44124 w 145474"/>
                <a:gd name="connsiteY22" fmla="*/ 126749 h 139568"/>
                <a:gd name="connsiteX23" fmla="*/ 43369 w 145474"/>
                <a:gd name="connsiteY23" fmla="*/ 124109 h 139568"/>
                <a:gd name="connsiteX24" fmla="*/ 38637 w 145474"/>
                <a:gd name="connsiteY24" fmla="*/ 136762 h 139568"/>
                <a:gd name="connsiteX25" fmla="*/ 66481 w 145474"/>
                <a:gd name="connsiteY25" fmla="*/ 125069 h 139568"/>
                <a:gd name="connsiteX26" fmla="*/ 71693 w 145474"/>
                <a:gd name="connsiteY26" fmla="*/ 87762 h 139568"/>
                <a:gd name="connsiteX27" fmla="*/ 99708 w 145474"/>
                <a:gd name="connsiteY27" fmla="*/ 98563 h 139568"/>
                <a:gd name="connsiteX28" fmla="*/ 120762 w 145474"/>
                <a:gd name="connsiteY28" fmla="*/ 75589 h 139568"/>
                <a:gd name="connsiteX29" fmla="*/ 126900 w 145474"/>
                <a:gd name="connsiteY29" fmla="*/ 76823 h 139568"/>
                <a:gd name="connsiteX30" fmla="*/ 118842 w 145474"/>
                <a:gd name="connsiteY30" fmla="*/ 322 h 139568"/>
                <a:gd name="connsiteX31" fmla="*/ 62263 w 145474"/>
                <a:gd name="connsiteY31" fmla="*/ 122052 h 139568"/>
                <a:gd name="connsiteX32" fmla="*/ 53348 w 145474"/>
                <a:gd name="connsiteY32" fmla="*/ 127744 h 139568"/>
                <a:gd name="connsiteX33" fmla="*/ 53108 w 145474"/>
                <a:gd name="connsiteY33" fmla="*/ 127229 h 139568"/>
                <a:gd name="connsiteX34" fmla="*/ 53211 w 145474"/>
                <a:gd name="connsiteY34" fmla="*/ 127161 h 139568"/>
                <a:gd name="connsiteX35" fmla="*/ 49816 w 145474"/>
                <a:gd name="connsiteY35" fmla="*/ 122634 h 139568"/>
                <a:gd name="connsiteX36" fmla="*/ 46044 w 145474"/>
                <a:gd name="connsiteY36" fmla="*/ 79806 h 139568"/>
                <a:gd name="connsiteX37" fmla="*/ 69876 w 145474"/>
                <a:gd name="connsiteY37" fmla="*/ 98117 h 139568"/>
                <a:gd name="connsiteX38" fmla="*/ 62263 w 145474"/>
                <a:gd name="connsiteY38" fmla="*/ 122052 h 139568"/>
                <a:gd name="connsiteX39" fmla="*/ 100839 w 145474"/>
                <a:gd name="connsiteY39" fmla="*/ 93111 h 139568"/>
                <a:gd name="connsiteX40" fmla="*/ 72516 w 145474"/>
                <a:gd name="connsiteY40" fmla="*/ 75554 h 139568"/>
                <a:gd name="connsiteX41" fmla="*/ 82426 w 145474"/>
                <a:gd name="connsiteY41" fmla="*/ 53575 h 139568"/>
                <a:gd name="connsiteX42" fmla="*/ 83111 w 145474"/>
                <a:gd name="connsiteY42" fmla="*/ 54295 h 139568"/>
                <a:gd name="connsiteX43" fmla="*/ 92335 w 145474"/>
                <a:gd name="connsiteY43" fmla="*/ 58718 h 139568"/>
                <a:gd name="connsiteX44" fmla="*/ 94153 w 145474"/>
                <a:gd name="connsiteY44" fmla="*/ 56455 h 139568"/>
                <a:gd name="connsiteX45" fmla="*/ 91032 w 145474"/>
                <a:gd name="connsiteY45" fmla="*/ 53163 h 139568"/>
                <a:gd name="connsiteX46" fmla="*/ 107800 w 145474"/>
                <a:gd name="connsiteY46" fmla="*/ 56729 h 139568"/>
                <a:gd name="connsiteX47" fmla="*/ 116990 w 145474"/>
                <a:gd name="connsiteY47" fmla="*/ 73257 h 139568"/>
                <a:gd name="connsiteX48" fmla="*/ 100839 w 145474"/>
                <a:gd name="connsiteY48" fmla="*/ 93111 h 13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5474" h="139568">
                  <a:moveTo>
                    <a:pt x="118842" y="322"/>
                  </a:moveTo>
                  <a:cubicBezTo>
                    <a:pt x="117950" y="-570"/>
                    <a:pt x="116476" y="562"/>
                    <a:pt x="117093" y="1625"/>
                  </a:cubicBezTo>
                  <a:cubicBezTo>
                    <a:pt x="124808" y="14793"/>
                    <a:pt x="132009" y="28269"/>
                    <a:pt x="136535" y="42807"/>
                  </a:cubicBezTo>
                  <a:cubicBezTo>
                    <a:pt x="137975" y="47471"/>
                    <a:pt x="138833" y="52237"/>
                    <a:pt x="139141" y="57141"/>
                  </a:cubicBezTo>
                  <a:cubicBezTo>
                    <a:pt x="132489" y="58718"/>
                    <a:pt x="125837" y="60295"/>
                    <a:pt x="119219" y="61873"/>
                  </a:cubicBezTo>
                  <a:cubicBezTo>
                    <a:pt x="117916" y="58889"/>
                    <a:pt x="115961" y="56283"/>
                    <a:pt x="113561" y="54123"/>
                  </a:cubicBezTo>
                  <a:cubicBezTo>
                    <a:pt x="113389" y="52957"/>
                    <a:pt x="113149" y="51791"/>
                    <a:pt x="113149" y="50591"/>
                  </a:cubicBezTo>
                  <a:cubicBezTo>
                    <a:pt x="112601" y="40716"/>
                    <a:pt x="118533" y="31149"/>
                    <a:pt x="126694" y="25800"/>
                  </a:cubicBezTo>
                  <a:cubicBezTo>
                    <a:pt x="128409" y="24668"/>
                    <a:pt x="126900" y="22062"/>
                    <a:pt x="125048" y="23056"/>
                  </a:cubicBezTo>
                  <a:cubicBezTo>
                    <a:pt x="114281" y="29023"/>
                    <a:pt x="108520" y="38144"/>
                    <a:pt x="107389" y="49940"/>
                  </a:cubicBezTo>
                  <a:cubicBezTo>
                    <a:pt x="105126" y="48808"/>
                    <a:pt x="102691" y="47951"/>
                    <a:pt x="100222" y="47402"/>
                  </a:cubicBezTo>
                  <a:cubicBezTo>
                    <a:pt x="100291" y="46511"/>
                    <a:pt x="99776" y="45551"/>
                    <a:pt x="98610" y="45448"/>
                  </a:cubicBezTo>
                  <a:cubicBezTo>
                    <a:pt x="81431" y="44076"/>
                    <a:pt x="66549" y="56729"/>
                    <a:pt x="66447" y="73531"/>
                  </a:cubicBezTo>
                  <a:cubicBezTo>
                    <a:pt x="66412" y="77269"/>
                    <a:pt x="67407" y="80732"/>
                    <a:pt x="69053" y="83818"/>
                  </a:cubicBezTo>
                  <a:cubicBezTo>
                    <a:pt x="59760" y="71988"/>
                    <a:pt x="42581" y="72365"/>
                    <a:pt x="30339" y="78915"/>
                  </a:cubicBezTo>
                  <a:cubicBezTo>
                    <a:pt x="29550" y="79326"/>
                    <a:pt x="28830" y="80389"/>
                    <a:pt x="28933" y="81281"/>
                  </a:cubicBezTo>
                  <a:cubicBezTo>
                    <a:pt x="29653" y="87727"/>
                    <a:pt x="30991" y="93762"/>
                    <a:pt x="32842" y="99523"/>
                  </a:cubicBezTo>
                  <a:cubicBezTo>
                    <a:pt x="30339" y="96026"/>
                    <a:pt x="27767" y="92562"/>
                    <a:pt x="25333" y="88996"/>
                  </a:cubicBezTo>
                  <a:cubicBezTo>
                    <a:pt x="17583" y="77749"/>
                    <a:pt x="11582" y="64307"/>
                    <a:pt x="1501" y="54878"/>
                  </a:cubicBezTo>
                  <a:cubicBezTo>
                    <a:pt x="850" y="54260"/>
                    <a:pt x="-179" y="54878"/>
                    <a:pt x="27" y="55701"/>
                  </a:cubicBezTo>
                  <a:cubicBezTo>
                    <a:pt x="3319" y="68833"/>
                    <a:pt x="12954" y="80492"/>
                    <a:pt x="20498" y="91705"/>
                  </a:cubicBezTo>
                  <a:cubicBezTo>
                    <a:pt x="28693" y="103947"/>
                    <a:pt x="37540" y="115776"/>
                    <a:pt x="46798" y="127298"/>
                  </a:cubicBezTo>
                  <a:cubicBezTo>
                    <a:pt x="45907" y="127092"/>
                    <a:pt x="45084" y="127058"/>
                    <a:pt x="44124" y="126749"/>
                  </a:cubicBezTo>
                  <a:cubicBezTo>
                    <a:pt x="45461" y="126132"/>
                    <a:pt x="44775" y="124075"/>
                    <a:pt x="43369" y="124109"/>
                  </a:cubicBezTo>
                  <a:cubicBezTo>
                    <a:pt x="35037" y="124281"/>
                    <a:pt x="33940" y="131207"/>
                    <a:pt x="38637" y="136762"/>
                  </a:cubicBezTo>
                  <a:cubicBezTo>
                    <a:pt x="46387" y="145917"/>
                    <a:pt x="62400" y="130178"/>
                    <a:pt x="66481" y="125069"/>
                  </a:cubicBezTo>
                  <a:cubicBezTo>
                    <a:pt x="75979" y="113102"/>
                    <a:pt x="79099" y="100518"/>
                    <a:pt x="71693" y="87762"/>
                  </a:cubicBezTo>
                  <a:cubicBezTo>
                    <a:pt x="78174" y="95683"/>
                    <a:pt x="89558" y="100072"/>
                    <a:pt x="99708" y="98563"/>
                  </a:cubicBezTo>
                  <a:cubicBezTo>
                    <a:pt x="111435" y="96814"/>
                    <a:pt x="119116" y="86424"/>
                    <a:pt x="120762" y="75589"/>
                  </a:cubicBezTo>
                  <a:cubicBezTo>
                    <a:pt x="122648" y="76446"/>
                    <a:pt x="124705" y="76926"/>
                    <a:pt x="126900" y="76823"/>
                  </a:cubicBezTo>
                  <a:cubicBezTo>
                    <a:pt x="166676" y="75143"/>
                    <a:pt x="132215" y="13627"/>
                    <a:pt x="118842" y="322"/>
                  </a:cubicBezTo>
                  <a:close/>
                  <a:moveTo>
                    <a:pt x="62263" y="122052"/>
                  </a:moveTo>
                  <a:cubicBezTo>
                    <a:pt x="60000" y="125378"/>
                    <a:pt x="56948" y="127161"/>
                    <a:pt x="53348" y="127744"/>
                  </a:cubicBezTo>
                  <a:cubicBezTo>
                    <a:pt x="53313" y="127572"/>
                    <a:pt x="53211" y="127401"/>
                    <a:pt x="53108" y="127229"/>
                  </a:cubicBezTo>
                  <a:cubicBezTo>
                    <a:pt x="53142" y="127195"/>
                    <a:pt x="53176" y="127195"/>
                    <a:pt x="53211" y="127161"/>
                  </a:cubicBezTo>
                  <a:cubicBezTo>
                    <a:pt x="52079" y="125652"/>
                    <a:pt x="50947" y="124143"/>
                    <a:pt x="49816" y="122634"/>
                  </a:cubicBezTo>
                  <a:cubicBezTo>
                    <a:pt x="41689" y="110907"/>
                    <a:pt x="25436" y="82035"/>
                    <a:pt x="46044" y="79806"/>
                  </a:cubicBezTo>
                  <a:cubicBezTo>
                    <a:pt x="58388" y="78469"/>
                    <a:pt x="66721" y="88173"/>
                    <a:pt x="69876" y="98117"/>
                  </a:cubicBezTo>
                  <a:cubicBezTo>
                    <a:pt x="71453" y="107238"/>
                    <a:pt x="68915" y="115228"/>
                    <a:pt x="62263" y="122052"/>
                  </a:cubicBezTo>
                  <a:close/>
                  <a:moveTo>
                    <a:pt x="100839" y="93111"/>
                  </a:moveTo>
                  <a:cubicBezTo>
                    <a:pt x="88083" y="97706"/>
                    <a:pt x="75670" y="86664"/>
                    <a:pt x="72516" y="75554"/>
                  </a:cubicBezTo>
                  <a:cubicBezTo>
                    <a:pt x="69944" y="66467"/>
                    <a:pt x="74985" y="58409"/>
                    <a:pt x="82426" y="53575"/>
                  </a:cubicBezTo>
                  <a:cubicBezTo>
                    <a:pt x="82666" y="53815"/>
                    <a:pt x="82769" y="54089"/>
                    <a:pt x="83111" y="54295"/>
                  </a:cubicBezTo>
                  <a:cubicBezTo>
                    <a:pt x="86540" y="56215"/>
                    <a:pt x="88495" y="56866"/>
                    <a:pt x="92335" y="58718"/>
                  </a:cubicBezTo>
                  <a:cubicBezTo>
                    <a:pt x="93844" y="59438"/>
                    <a:pt x="95353" y="57689"/>
                    <a:pt x="94153" y="56455"/>
                  </a:cubicBezTo>
                  <a:cubicBezTo>
                    <a:pt x="93090" y="55357"/>
                    <a:pt x="92061" y="54260"/>
                    <a:pt x="91032" y="53163"/>
                  </a:cubicBezTo>
                  <a:cubicBezTo>
                    <a:pt x="96999" y="52169"/>
                    <a:pt x="102760" y="53472"/>
                    <a:pt x="107800" y="56729"/>
                  </a:cubicBezTo>
                  <a:cubicBezTo>
                    <a:pt x="109000" y="62661"/>
                    <a:pt x="112258" y="69245"/>
                    <a:pt x="116990" y="73257"/>
                  </a:cubicBezTo>
                  <a:cubicBezTo>
                    <a:pt x="116098" y="81795"/>
                    <a:pt x="109035" y="90162"/>
                    <a:pt x="100839" y="93111"/>
                  </a:cubicBezTo>
                  <a:close/>
                </a:path>
              </a:pathLst>
            </a:custGeom>
            <a:solidFill>
              <a:srgbClr val="1A1A1A"/>
            </a:solidFill>
            <a:ln w="3429" cap="flat">
              <a:noFill/>
              <a:prstDash val="solid"/>
              <a:miter/>
            </a:ln>
          </p:spPr>
          <p:txBody>
            <a:bodyPr rtlCol="0" anchor="ctr"/>
            <a:lstStyle/>
            <a:p>
              <a:endParaRPr lang="zh-CN" altLang="en-US"/>
            </a:p>
          </p:txBody>
        </p:sp>
        <p:sp>
          <p:nvSpPr>
            <p:cNvPr id="442" name="任意多边形: 形状 441">
              <a:extLst>
                <a:ext uri="{FF2B5EF4-FFF2-40B4-BE49-F238E27FC236}">
                  <a16:creationId xmlns:a16="http://schemas.microsoft.com/office/drawing/2014/main" id="{51DC1A7A-6163-2058-4145-70F362563D38}"/>
                </a:ext>
              </a:extLst>
            </p:cNvPr>
            <p:cNvSpPr/>
            <p:nvPr/>
          </p:nvSpPr>
          <p:spPr>
            <a:xfrm>
              <a:off x="4125199" y="2382219"/>
              <a:ext cx="89403" cy="90980"/>
            </a:xfrm>
            <a:custGeom>
              <a:avLst/>
              <a:gdLst>
                <a:gd name="connsiteX0" fmla="*/ 88464 w 89403"/>
                <a:gd name="connsiteY0" fmla="*/ 65671 h 90980"/>
                <a:gd name="connsiteX1" fmla="*/ 62815 w 89403"/>
                <a:gd name="connsiteY1" fmla="*/ 58504 h 90980"/>
                <a:gd name="connsiteX2" fmla="*/ 50745 w 89403"/>
                <a:gd name="connsiteY2" fmla="*/ 57613 h 90980"/>
                <a:gd name="connsiteX3" fmla="*/ 54551 w 89403"/>
                <a:gd name="connsiteY3" fmla="*/ 28397 h 90980"/>
                <a:gd name="connsiteX4" fmla="*/ 50230 w 89403"/>
                <a:gd name="connsiteY4" fmla="*/ 25963 h 90980"/>
                <a:gd name="connsiteX5" fmla="*/ 36514 w 89403"/>
                <a:gd name="connsiteY5" fmla="*/ 48320 h 90980"/>
                <a:gd name="connsiteX6" fmla="*/ 9494 w 89403"/>
                <a:gd name="connsiteY6" fmla="*/ 6555 h 90980"/>
                <a:gd name="connsiteX7" fmla="*/ 9322 w 89403"/>
                <a:gd name="connsiteY7" fmla="*/ 3091 h 90980"/>
                <a:gd name="connsiteX8" fmla="*/ 4453 w 89403"/>
                <a:gd name="connsiteY8" fmla="*/ 348 h 90980"/>
                <a:gd name="connsiteX9" fmla="*/ 476 w 89403"/>
                <a:gd name="connsiteY9" fmla="*/ 4223 h 90980"/>
                <a:gd name="connsiteX10" fmla="*/ 34560 w 89403"/>
                <a:gd name="connsiteY10" fmla="*/ 61179 h 90980"/>
                <a:gd name="connsiteX11" fmla="*/ 35246 w 89403"/>
                <a:gd name="connsiteY11" fmla="*/ 62516 h 90980"/>
                <a:gd name="connsiteX12" fmla="*/ 48207 w 89403"/>
                <a:gd name="connsiteY12" fmla="*/ 89537 h 90980"/>
                <a:gd name="connsiteX13" fmla="*/ 53454 w 89403"/>
                <a:gd name="connsiteY13" fmla="*/ 87376 h 90980"/>
                <a:gd name="connsiteX14" fmla="*/ 50779 w 89403"/>
                <a:gd name="connsiteY14" fmla="*/ 63888 h 90980"/>
                <a:gd name="connsiteX15" fmla="*/ 87092 w 89403"/>
                <a:gd name="connsiteY15" fmla="*/ 68894 h 90980"/>
                <a:gd name="connsiteX16" fmla="*/ 88464 w 89403"/>
                <a:gd name="connsiteY16" fmla="*/ 65671 h 90980"/>
                <a:gd name="connsiteX17" fmla="*/ 48379 w 89403"/>
                <a:gd name="connsiteY17" fmla="*/ 37279 h 90980"/>
                <a:gd name="connsiteX18" fmla="*/ 46939 w 89403"/>
                <a:gd name="connsiteY18" fmla="*/ 57510 h 90980"/>
                <a:gd name="connsiteX19" fmla="*/ 43784 w 89403"/>
                <a:gd name="connsiteY19" fmla="*/ 57407 h 90980"/>
                <a:gd name="connsiteX20" fmla="*/ 48379 w 89403"/>
                <a:gd name="connsiteY20" fmla="*/ 37279 h 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3" h="90980">
                  <a:moveTo>
                    <a:pt x="88464" y="65671"/>
                  </a:moveTo>
                  <a:cubicBezTo>
                    <a:pt x="80269" y="61727"/>
                    <a:pt x="71970" y="59498"/>
                    <a:pt x="62815" y="58504"/>
                  </a:cubicBezTo>
                  <a:cubicBezTo>
                    <a:pt x="58769" y="58058"/>
                    <a:pt x="54757" y="57818"/>
                    <a:pt x="50745" y="57613"/>
                  </a:cubicBezTo>
                  <a:cubicBezTo>
                    <a:pt x="50951" y="47703"/>
                    <a:pt x="52219" y="37827"/>
                    <a:pt x="54551" y="28397"/>
                  </a:cubicBezTo>
                  <a:cubicBezTo>
                    <a:pt x="55134" y="25963"/>
                    <a:pt x="52116" y="24180"/>
                    <a:pt x="50230" y="25963"/>
                  </a:cubicBezTo>
                  <a:cubicBezTo>
                    <a:pt x="43270" y="32547"/>
                    <a:pt x="38880" y="39953"/>
                    <a:pt x="36514" y="48320"/>
                  </a:cubicBezTo>
                  <a:cubicBezTo>
                    <a:pt x="28696" y="33644"/>
                    <a:pt x="19575" y="19653"/>
                    <a:pt x="9494" y="6555"/>
                  </a:cubicBezTo>
                  <a:cubicBezTo>
                    <a:pt x="10523" y="5663"/>
                    <a:pt x="10797" y="3914"/>
                    <a:pt x="9322" y="3091"/>
                  </a:cubicBezTo>
                  <a:cubicBezTo>
                    <a:pt x="7711" y="2166"/>
                    <a:pt x="6065" y="1274"/>
                    <a:pt x="4453" y="348"/>
                  </a:cubicBezTo>
                  <a:cubicBezTo>
                    <a:pt x="2053" y="-989"/>
                    <a:pt x="-1239" y="1788"/>
                    <a:pt x="476" y="4223"/>
                  </a:cubicBezTo>
                  <a:cubicBezTo>
                    <a:pt x="13540" y="22705"/>
                    <a:pt x="24547" y="41565"/>
                    <a:pt x="34560" y="61179"/>
                  </a:cubicBezTo>
                  <a:cubicBezTo>
                    <a:pt x="34663" y="61693"/>
                    <a:pt x="34903" y="62139"/>
                    <a:pt x="35246" y="62516"/>
                  </a:cubicBezTo>
                  <a:cubicBezTo>
                    <a:pt x="39738" y="71363"/>
                    <a:pt x="44058" y="80313"/>
                    <a:pt x="48207" y="89537"/>
                  </a:cubicBezTo>
                  <a:cubicBezTo>
                    <a:pt x="49579" y="92588"/>
                    <a:pt x="54071" y="90291"/>
                    <a:pt x="53454" y="87376"/>
                  </a:cubicBezTo>
                  <a:cubicBezTo>
                    <a:pt x="51842" y="79730"/>
                    <a:pt x="50985" y="71843"/>
                    <a:pt x="50779" y="63888"/>
                  </a:cubicBezTo>
                  <a:cubicBezTo>
                    <a:pt x="62952" y="64848"/>
                    <a:pt x="74782" y="67145"/>
                    <a:pt x="87092" y="68894"/>
                  </a:cubicBezTo>
                  <a:cubicBezTo>
                    <a:pt x="88944" y="69100"/>
                    <a:pt x="90453" y="66631"/>
                    <a:pt x="88464" y="65671"/>
                  </a:cubicBezTo>
                  <a:close/>
                  <a:moveTo>
                    <a:pt x="48379" y="37279"/>
                  </a:moveTo>
                  <a:cubicBezTo>
                    <a:pt x="47659" y="44068"/>
                    <a:pt x="47110" y="50823"/>
                    <a:pt x="46939" y="57510"/>
                  </a:cubicBezTo>
                  <a:cubicBezTo>
                    <a:pt x="45876" y="57475"/>
                    <a:pt x="44847" y="57407"/>
                    <a:pt x="43784" y="57407"/>
                  </a:cubicBezTo>
                  <a:cubicBezTo>
                    <a:pt x="36652" y="57304"/>
                    <a:pt x="43030" y="45508"/>
                    <a:pt x="48379" y="37279"/>
                  </a:cubicBezTo>
                  <a:close/>
                </a:path>
              </a:pathLst>
            </a:custGeom>
            <a:solidFill>
              <a:srgbClr val="1A1A1A"/>
            </a:solidFill>
            <a:ln w="3429" cap="flat">
              <a:noFill/>
              <a:prstDash val="solid"/>
              <a:miter/>
            </a:ln>
          </p:spPr>
          <p:txBody>
            <a:bodyPr rtlCol="0" anchor="ctr"/>
            <a:lstStyle/>
            <a:p>
              <a:endParaRPr lang="zh-CN" altLang="en-US"/>
            </a:p>
          </p:txBody>
        </p:sp>
        <p:sp>
          <p:nvSpPr>
            <p:cNvPr id="443" name="任意多边形: 形状 442">
              <a:extLst>
                <a:ext uri="{FF2B5EF4-FFF2-40B4-BE49-F238E27FC236}">
                  <a16:creationId xmlns:a16="http://schemas.microsoft.com/office/drawing/2014/main" id="{70C2B678-E008-9A28-E976-74EB5E601131}"/>
                </a:ext>
              </a:extLst>
            </p:cNvPr>
            <p:cNvSpPr/>
            <p:nvPr/>
          </p:nvSpPr>
          <p:spPr>
            <a:xfrm>
              <a:off x="4025667" y="2192987"/>
              <a:ext cx="127401" cy="118082"/>
            </a:xfrm>
            <a:custGeom>
              <a:avLst/>
              <a:gdLst>
                <a:gd name="connsiteX0" fmla="*/ 124697 w 127401"/>
                <a:gd name="connsiteY0" fmla="*/ 14599 h 118082"/>
                <a:gd name="connsiteX1" fmla="*/ 127338 w 127401"/>
                <a:gd name="connsiteY1" fmla="*/ 540 h 118082"/>
                <a:gd name="connsiteX2" fmla="*/ 126206 w 127401"/>
                <a:gd name="connsiteY2" fmla="*/ 540 h 118082"/>
                <a:gd name="connsiteX3" fmla="*/ 122228 w 127401"/>
                <a:gd name="connsiteY3" fmla="*/ 15079 h 118082"/>
                <a:gd name="connsiteX4" fmla="*/ 121988 w 127401"/>
                <a:gd name="connsiteY4" fmla="*/ 15456 h 118082"/>
                <a:gd name="connsiteX5" fmla="*/ 120754 w 127401"/>
                <a:gd name="connsiteY5" fmla="*/ 17136 h 118082"/>
                <a:gd name="connsiteX6" fmla="*/ 115919 w 127401"/>
                <a:gd name="connsiteY6" fmla="*/ 19057 h 118082"/>
                <a:gd name="connsiteX7" fmla="*/ 115576 w 127401"/>
                <a:gd name="connsiteY7" fmla="*/ 22383 h 118082"/>
                <a:gd name="connsiteX8" fmla="*/ 80669 w 127401"/>
                <a:gd name="connsiteY8" fmla="*/ 36956 h 118082"/>
                <a:gd name="connsiteX9" fmla="*/ 50768 w 127401"/>
                <a:gd name="connsiteY9" fmla="*/ 53072 h 118082"/>
                <a:gd name="connsiteX10" fmla="*/ 26148 w 127401"/>
                <a:gd name="connsiteY10" fmla="*/ 87739 h 118082"/>
                <a:gd name="connsiteX11" fmla="*/ 24639 w 127401"/>
                <a:gd name="connsiteY11" fmla="*/ 85133 h 118082"/>
                <a:gd name="connsiteX12" fmla="*/ 26251 w 127401"/>
                <a:gd name="connsiteY12" fmla="*/ 84105 h 118082"/>
                <a:gd name="connsiteX13" fmla="*/ 26011 w 127401"/>
                <a:gd name="connsiteY13" fmla="*/ 82287 h 118082"/>
                <a:gd name="connsiteX14" fmla="*/ 13426 w 127401"/>
                <a:gd name="connsiteY14" fmla="*/ 83968 h 118082"/>
                <a:gd name="connsiteX15" fmla="*/ 842 w 127401"/>
                <a:gd name="connsiteY15" fmla="*/ 93260 h 118082"/>
                <a:gd name="connsiteX16" fmla="*/ 842 w 127401"/>
                <a:gd name="connsiteY16" fmla="*/ 97238 h 118082"/>
                <a:gd name="connsiteX17" fmla="*/ 22582 w 127401"/>
                <a:gd name="connsiteY17" fmla="*/ 95832 h 118082"/>
                <a:gd name="connsiteX18" fmla="*/ 15346 w 127401"/>
                <a:gd name="connsiteY18" fmla="*/ 116063 h 118082"/>
                <a:gd name="connsiteX19" fmla="*/ 18673 w 127401"/>
                <a:gd name="connsiteY19" fmla="*/ 116955 h 118082"/>
                <a:gd name="connsiteX20" fmla="*/ 47030 w 127401"/>
                <a:gd name="connsiteY20" fmla="*/ 63531 h 118082"/>
                <a:gd name="connsiteX21" fmla="*/ 46756 w 127401"/>
                <a:gd name="connsiteY21" fmla="*/ 65485 h 118082"/>
                <a:gd name="connsiteX22" fmla="*/ 52654 w 127401"/>
                <a:gd name="connsiteY22" fmla="*/ 83487 h 118082"/>
                <a:gd name="connsiteX23" fmla="*/ 57797 w 127401"/>
                <a:gd name="connsiteY23" fmla="*/ 81430 h 118082"/>
                <a:gd name="connsiteX24" fmla="*/ 55123 w 127401"/>
                <a:gd name="connsiteY24" fmla="*/ 60616 h 118082"/>
                <a:gd name="connsiteX25" fmla="*/ 57592 w 127401"/>
                <a:gd name="connsiteY25" fmla="*/ 54787 h 118082"/>
                <a:gd name="connsiteX26" fmla="*/ 57215 w 127401"/>
                <a:gd name="connsiteY26" fmla="*/ 53347 h 118082"/>
                <a:gd name="connsiteX27" fmla="*/ 81458 w 127401"/>
                <a:gd name="connsiteY27" fmla="*/ 39871 h 118082"/>
                <a:gd name="connsiteX28" fmla="*/ 115850 w 127401"/>
                <a:gd name="connsiteY28" fmla="*/ 25194 h 118082"/>
                <a:gd name="connsiteX29" fmla="*/ 122606 w 127401"/>
                <a:gd name="connsiteY29" fmla="*/ 38430 h 118082"/>
                <a:gd name="connsiteX30" fmla="*/ 127097 w 127401"/>
                <a:gd name="connsiteY30" fmla="*/ 36613 h 118082"/>
                <a:gd name="connsiteX31" fmla="*/ 125623 w 127401"/>
                <a:gd name="connsiteY31" fmla="*/ 15970 h 118082"/>
                <a:gd name="connsiteX32" fmla="*/ 124697 w 127401"/>
                <a:gd name="connsiteY32" fmla="*/ 14599 h 11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7401" h="118082">
                  <a:moveTo>
                    <a:pt x="124697" y="14599"/>
                  </a:moveTo>
                  <a:cubicBezTo>
                    <a:pt x="126617" y="10656"/>
                    <a:pt x="127680" y="6061"/>
                    <a:pt x="127338" y="540"/>
                  </a:cubicBezTo>
                  <a:cubicBezTo>
                    <a:pt x="127303" y="-180"/>
                    <a:pt x="126172" y="-180"/>
                    <a:pt x="126206" y="540"/>
                  </a:cubicBezTo>
                  <a:cubicBezTo>
                    <a:pt x="126240" y="6335"/>
                    <a:pt x="124731" y="11067"/>
                    <a:pt x="122228" y="15079"/>
                  </a:cubicBezTo>
                  <a:cubicBezTo>
                    <a:pt x="122125" y="15182"/>
                    <a:pt x="122091" y="15353"/>
                    <a:pt x="121988" y="15456"/>
                  </a:cubicBezTo>
                  <a:cubicBezTo>
                    <a:pt x="121611" y="16039"/>
                    <a:pt x="121165" y="16588"/>
                    <a:pt x="120754" y="17136"/>
                  </a:cubicBezTo>
                  <a:cubicBezTo>
                    <a:pt x="118971" y="16313"/>
                    <a:pt x="116502" y="16862"/>
                    <a:pt x="115919" y="19057"/>
                  </a:cubicBezTo>
                  <a:cubicBezTo>
                    <a:pt x="115610" y="20154"/>
                    <a:pt x="115542" y="21251"/>
                    <a:pt x="115576" y="22383"/>
                  </a:cubicBezTo>
                  <a:cubicBezTo>
                    <a:pt x="106146" y="29961"/>
                    <a:pt x="92122" y="33596"/>
                    <a:pt x="80669" y="36956"/>
                  </a:cubicBezTo>
                  <a:cubicBezTo>
                    <a:pt x="69216" y="40282"/>
                    <a:pt x="59718" y="45426"/>
                    <a:pt x="50768" y="53072"/>
                  </a:cubicBezTo>
                  <a:cubicBezTo>
                    <a:pt x="40172" y="62125"/>
                    <a:pt x="32286" y="74606"/>
                    <a:pt x="26148" y="87739"/>
                  </a:cubicBezTo>
                  <a:cubicBezTo>
                    <a:pt x="26148" y="86608"/>
                    <a:pt x="25633" y="85682"/>
                    <a:pt x="24639" y="85133"/>
                  </a:cubicBezTo>
                  <a:cubicBezTo>
                    <a:pt x="25188" y="84825"/>
                    <a:pt x="25771" y="84516"/>
                    <a:pt x="26251" y="84105"/>
                  </a:cubicBezTo>
                  <a:cubicBezTo>
                    <a:pt x="26799" y="83625"/>
                    <a:pt x="26696" y="82596"/>
                    <a:pt x="26011" y="82287"/>
                  </a:cubicBezTo>
                  <a:cubicBezTo>
                    <a:pt x="22067" y="80436"/>
                    <a:pt x="17164" y="82390"/>
                    <a:pt x="13426" y="83968"/>
                  </a:cubicBezTo>
                  <a:cubicBezTo>
                    <a:pt x="8591" y="86025"/>
                    <a:pt x="4305" y="89420"/>
                    <a:pt x="842" y="93260"/>
                  </a:cubicBezTo>
                  <a:cubicBezTo>
                    <a:pt x="-84" y="94323"/>
                    <a:pt x="-461" y="96243"/>
                    <a:pt x="842" y="97238"/>
                  </a:cubicBezTo>
                  <a:cubicBezTo>
                    <a:pt x="7871" y="102553"/>
                    <a:pt x="17335" y="101593"/>
                    <a:pt x="22582" y="95832"/>
                  </a:cubicBezTo>
                  <a:cubicBezTo>
                    <a:pt x="19804" y="102656"/>
                    <a:pt x="17404" y="109514"/>
                    <a:pt x="15346" y="116063"/>
                  </a:cubicBezTo>
                  <a:cubicBezTo>
                    <a:pt x="14695" y="118189"/>
                    <a:pt x="17850" y="118875"/>
                    <a:pt x="18673" y="116955"/>
                  </a:cubicBezTo>
                  <a:cubicBezTo>
                    <a:pt x="26971" y="97649"/>
                    <a:pt x="34480" y="78550"/>
                    <a:pt x="47030" y="63531"/>
                  </a:cubicBezTo>
                  <a:cubicBezTo>
                    <a:pt x="46893" y="64182"/>
                    <a:pt x="46825" y="64834"/>
                    <a:pt x="46756" y="65485"/>
                  </a:cubicBezTo>
                  <a:cubicBezTo>
                    <a:pt x="46036" y="72206"/>
                    <a:pt x="47990" y="78413"/>
                    <a:pt x="52654" y="83487"/>
                  </a:cubicBezTo>
                  <a:cubicBezTo>
                    <a:pt x="54574" y="85579"/>
                    <a:pt x="57557" y="83728"/>
                    <a:pt x="57797" y="81430"/>
                  </a:cubicBezTo>
                  <a:cubicBezTo>
                    <a:pt x="58483" y="74469"/>
                    <a:pt x="57900" y="67131"/>
                    <a:pt x="55123" y="60616"/>
                  </a:cubicBezTo>
                  <a:cubicBezTo>
                    <a:pt x="56083" y="58730"/>
                    <a:pt x="57077" y="56844"/>
                    <a:pt x="57592" y="54787"/>
                  </a:cubicBezTo>
                  <a:cubicBezTo>
                    <a:pt x="57729" y="54204"/>
                    <a:pt x="57557" y="53689"/>
                    <a:pt x="57215" y="53347"/>
                  </a:cubicBezTo>
                  <a:cubicBezTo>
                    <a:pt x="63901" y="47792"/>
                    <a:pt x="71788" y="43162"/>
                    <a:pt x="81458" y="39871"/>
                  </a:cubicBezTo>
                  <a:cubicBezTo>
                    <a:pt x="92876" y="35962"/>
                    <a:pt x="106421" y="32258"/>
                    <a:pt x="115850" y="25194"/>
                  </a:cubicBezTo>
                  <a:cubicBezTo>
                    <a:pt x="116742" y="30064"/>
                    <a:pt x="119725" y="34933"/>
                    <a:pt x="122606" y="38430"/>
                  </a:cubicBezTo>
                  <a:cubicBezTo>
                    <a:pt x="124046" y="40214"/>
                    <a:pt x="127200" y="38705"/>
                    <a:pt x="127097" y="36613"/>
                  </a:cubicBezTo>
                  <a:cubicBezTo>
                    <a:pt x="126789" y="29789"/>
                    <a:pt x="127029" y="22691"/>
                    <a:pt x="125623" y="15970"/>
                  </a:cubicBezTo>
                  <a:cubicBezTo>
                    <a:pt x="125452" y="15216"/>
                    <a:pt x="125109" y="14839"/>
                    <a:pt x="124697" y="14599"/>
                  </a:cubicBezTo>
                  <a:close/>
                </a:path>
              </a:pathLst>
            </a:custGeom>
            <a:solidFill>
              <a:srgbClr val="1A1A1A"/>
            </a:solidFill>
            <a:ln w="3429" cap="flat">
              <a:noFill/>
              <a:prstDash val="solid"/>
              <a:miter/>
            </a:ln>
          </p:spPr>
          <p:txBody>
            <a:bodyPr rtlCol="0" anchor="ctr"/>
            <a:lstStyle/>
            <a:p>
              <a:endParaRPr lang="zh-CN" altLang="en-US"/>
            </a:p>
          </p:txBody>
        </p:sp>
        <p:sp>
          <p:nvSpPr>
            <p:cNvPr id="444" name="任意多边形: 形状 443">
              <a:extLst>
                <a:ext uri="{FF2B5EF4-FFF2-40B4-BE49-F238E27FC236}">
                  <a16:creationId xmlns:a16="http://schemas.microsoft.com/office/drawing/2014/main" id="{8A0FE1F5-0361-4CBF-5F60-675B33624EBB}"/>
                </a:ext>
              </a:extLst>
            </p:cNvPr>
            <p:cNvSpPr/>
            <p:nvPr/>
          </p:nvSpPr>
          <p:spPr>
            <a:xfrm>
              <a:off x="4157958" y="2613126"/>
              <a:ext cx="149754" cy="283989"/>
            </a:xfrm>
            <a:custGeom>
              <a:avLst/>
              <a:gdLst>
                <a:gd name="connsiteX0" fmla="*/ 139065 w 149754"/>
                <a:gd name="connsiteY0" fmla="*/ 73559 h 283989"/>
                <a:gd name="connsiteX1" fmla="*/ 143659 w 149754"/>
                <a:gd name="connsiteY1" fmla="*/ 49591 h 283989"/>
                <a:gd name="connsiteX2" fmla="*/ 112387 w 149754"/>
                <a:gd name="connsiteY2" fmla="*/ 34709 h 283989"/>
                <a:gd name="connsiteX3" fmla="*/ 96031 w 149754"/>
                <a:gd name="connsiteY3" fmla="*/ 144 h 283989"/>
                <a:gd name="connsiteX4" fmla="*/ 57352 w 149754"/>
                <a:gd name="connsiteY4" fmla="*/ 36869 h 283989"/>
                <a:gd name="connsiteX5" fmla="*/ 15689 w 149754"/>
                <a:gd name="connsiteY5" fmla="*/ 56791 h 283989"/>
                <a:gd name="connsiteX6" fmla="*/ 26525 w 149754"/>
                <a:gd name="connsiteY6" fmla="*/ 69513 h 283989"/>
                <a:gd name="connsiteX7" fmla="*/ 28445 w 149754"/>
                <a:gd name="connsiteY7" fmla="*/ 70679 h 283989"/>
                <a:gd name="connsiteX8" fmla="*/ 18741 w 149754"/>
                <a:gd name="connsiteY8" fmla="*/ 73868 h 283989"/>
                <a:gd name="connsiteX9" fmla="*/ 19 w 149754"/>
                <a:gd name="connsiteY9" fmla="*/ 116696 h 283989"/>
                <a:gd name="connsiteX10" fmla="*/ 3756 w 149754"/>
                <a:gd name="connsiteY10" fmla="*/ 120331 h 283989"/>
                <a:gd name="connsiteX11" fmla="*/ 43464 w 149754"/>
                <a:gd name="connsiteY11" fmla="*/ 113713 h 283989"/>
                <a:gd name="connsiteX12" fmla="*/ 30742 w 149754"/>
                <a:gd name="connsiteY12" fmla="*/ 145294 h 283989"/>
                <a:gd name="connsiteX13" fmla="*/ 35132 w 149754"/>
                <a:gd name="connsiteY13" fmla="*/ 149546 h 283989"/>
                <a:gd name="connsiteX14" fmla="*/ 60575 w 149754"/>
                <a:gd name="connsiteY14" fmla="*/ 138333 h 283989"/>
                <a:gd name="connsiteX15" fmla="*/ 68942 w 149754"/>
                <a:gd name="connsiteY15" fmla="*/ 193780 h 283989"/>
                <a:gd name="connsiteX16" fmla="*/ 58620 w 149754"/>
                <a:gd name="connsiteY16" fmla="*/ 238871 h 283989"/>
                <a:gd name="connsiteX17" fmla="*/ 47510 w 149754"/>
                <a:gd name="connsiteY17" fmla="*/ 253445 h 283989"/>
                <a:gd name="connsiteX18" fmla="*/ 30845 w 149754"/>
                <a:gd name="connsiteY18" fmla="*/ 276453 h 283989"/>
                <a:gd name="connsiteX19" fmla="*/ 27588 w 149754"/>
                <a:gd name="connsiteY19" fmla="*/ 274636 h 283989"/>
                <a:gd name="connsiteX20" fmla="*/ 26010 w 149754"/>
                <a:gd name="connsiteY20" fmla="*/ 275630 h 283989"/>
                <a:gd name="connsiteX21" fmla="*/ 24845 w 149754"/>
                <a:gd name="connsiteY21" fmla="*/ 279882 h 283989"/>
                <a:gd name="connsiteX22" fmla="*/ 26079 w 149754"/>
                <a:gd name="connsiteY22" fmla="*/ 282077 h 283989"/>
                <a:gd name="connsiteX23" fmla="*/ 30537 w 149754"/>
                <a:gd name="connsiteY23" fmla="*/ 283826 h 283989"/>
                <a:gd name="connsiteX24" fmla="*/ 50151 w 149754"/>
                <a:gd name="connsiteY24" fmla="*/ 262737 h 283989"/>
                <a:gd name="connsiteX25" fmla="*/ 74188 w 149754"/>
                <a:gd name="connsiteY25" fmla="*/ 227041 h 283989"/>
                <a:gd name="connsiteX26" fmla="*/ 63969 w 149754"/>
                <a:gd name="connsiteY26" fmla="*/ 136173 h 283989"/>
                <a:gd name="connsiteX27" fmla="*/ 63764 w 149754"/>
                <a:gd name="connsiteY27" fmla="*/ 135761 h 283989"/>
                <a:gd name="connsiteX28" fmla="*/ 63832 w 149754"/>
                <a:gd name="connsiteY28" fmla="*/ 135727 h 283989"/>
                <a:gd name="connsiteX29" fmla="*/ 88624 w 149754"/>
                <a:gd name="connsiteY29" fmla="*/ 122834 h 283989"/>
                <a:gd name="connsiteX30" fmla="*/ 116845 w 149754"/>
                <a:gd name="connsiteY30" fmla="*/ 148346 h 283989"/>
                <a:gd name="connsiteX31" fmla="*/ 122743 w 149754"/>
                <a:gd name="connsiteY31" fmla="*/ 146768 h 283989"/>
                <a:gd name="connsiteX32" fmla="*/ 146334 w 149754"/>
                <a:gd name="connsiteY32" fmla="*/ 118891 h 283989"/>
                <a:gd name="connsiteX33" fmla="*/ 149523 w 149754"/>
                <a:gd name="connsiteY33" fmla="*/ 115804 h 283989"/>
                <a:gd name="connsiteX34" fmla="*/ 139065 w 149754"/>
                <a:gd name="connsiteY34" fmla="*/ 73559 h 283989"/>
                <a:gd name="connsiteX35" fmla="*/ 42881 w 149754"/>
                <a:gd name="connsiteY35" fmla="*/ 48150 h 283989"/>
                <a:gd name="connsiteX36" fmla="*/ 48608 w 149754"/>
                <a:gd name="connsiteY36" fmla="*/ 48116 h 283989"/>
                <a:gd name="connsiteX37" fmla="*/ 58860 w 149754"/>
                <a:gd name="connsiteY37" fmla="*/ 44413 h 283989"/>
                <a:gd name="connsiteX38" fmla="*/ 64758 w 149754"/>
                <a:gd name="connsiteY38" fmla="*/ 34949 h 283989"/>
                <a:gd name="connsiteX39" fmla="*/ 86121 w 149754"/>
                <a:gd name="connsiteY39" fmla="*/ 9746 h 283989"/>
                <a:gd name="connsiteX40" fmla="*/ 104603 w 149754"/>
                <a:gd name="connsiteY40" fmla="*/ 21644 h 283989"/>
                <a:gd name="connsiteX41" fmla="*/ 104397 w 149754"/>
                <a:gd name="connsiteY41" fmla="*/ 32102 h 283989"/>
                <a:gd name="connsiteX42" fmla="*/ 108409 w 149754"/>
                <a:gd name="connsiteY42" fmla="*/ 43007 h 283989"/>
                <a:gd name="connsiteX43" fmla="*/ 114410 w 149754"/>
                <a:gd name="connsiteY43" fmla="*/ 43007 h 283989"/>
                <a:gd name="connsiteX44" fmla="*/ 135121 w 149754"/>
                <a:gd name="connsiteY44" fmla="*/ 69342 h 283989"/>
                <a:gd name="connsiteX45" fmla="*/ 131246 w 149754"/>
                <a:gd name="connsiteY45" fmla="*/ 71502 h 283989"/>
                <a:gd name="connsiteX46" fmla="*/ 127886 w 149754"/>
                <a:gd name="connsiteY46" fmla="*/ 72668 h 283989"/>
                <a:gd name="connsiteX47" fmla="*/ 110810 w 149754"/>
                <a:gd name="connsiteY47" fmla="*/ 76097 h 283989"/>
                <a:gd name="connsiteX48" fmla="*/ 110501 w 149754"/>
                <a:gd name="connsiteY48" fmla="*/ 75994 h 283989"/>
                <a:gd name="connsiteX49" fmla="*/ 84166 w 149754"/>
                <a:gd name="connsiteY49" fmla="*/ 78806 h 283989"/>
                <a:gd name="connsiteX50" fmla="*/ 84475 w 149754"/>
                <a:gd name="connsiteY50" fmla="*/ 81137 h 283989"/>
                <a:gd name="connsiteX51" fmla="*/ 90064 w 149754"/>
                <a:gd name="connsiteY51" fmla="*/ 82303 h 283989"/>
                <a:gd name="connsiteX52" fmla="*/ 71445 w 149754"/>
                <a:gd name="connsiteY52" fmla="*/ 89984 h 283989"/>
                <a:gd name="connsiteX53" fmla="*/ 29577 w 149754"/>
                <a:gd name="connsiteY53" fmla="*/ 64404 h 283989"/>
                <a:gd name="connsiteX54" fmla="*/ 42881 w 149754"/>
                <a:gd name="connsiteY54" fmla="*/ 48150 h 283989"/>
                <a:gd name="connsiteX55" fmla="*/ 50974 w 149754"/>
                <a:gd name="connsiteY55" fmla="*/ 84121 h 283989"/>
                <a:gd name="connsiteX56" fmla="*/ 38012 w 149754"/>
                <a:gd name="connsiteY56" fmla="*/ 76474 h 283989"/>
                <a:gd name="connsiteX57" fmla="*/ 50974 w 149754"/>
                <a:gd name="connsiteY57" fmla="*/ 84121 h 283989"/>
                <a:gd name="connsiteX58" fmla="*/ 8248 w 149754"/>
                <a:gd name="connsiteY58" fmla="*/ 113370 h 283989"/>
                <a:gd name="connsiteX59" fmla="*/ 34549 w 149754"/>
                <a:gd name="connsiteY59" fmla="*/ 81309 h 283989"/>
                <a:gd name="connsiteX60" fmla="*/ 54471 w 149754"/>
                <a:gd name="connsiteY60" fmla="*/ 86384 h 283989"/>
                <a:gd name="connsiteX61" fmla="*/ 54608 w 149754"/>
                <a:gd name="connsiteY61" fmla="*/ 86144 h 283989"/>
                <a:gd name="connsiteX62" fmla="*/ 66473 w 149754"/>
                <a:gd name="connsiteY62" fmla="*/ 92693 h 283989"/>
                <a:gd name="connsiteX63" fmla="*/ 56391 w 149754"/>
                <a:gd name="connsiteY63" fmla="*/ 98488 h 283989"/>
                <a:gd name="connsiteX64" fmla="*/ 55123 w 149754"/>
                <a:gd name="connsiteY64" fmla="*/ 101677 h 283989"/>
                <a:gd name="connsiteX65" fmla="*/ 50836 w 149754"/>
                <a:gd name="connsiteY65" fmla="*/ 105415 h 283989"/>
                <a:gd name="connsiteX66" fmla="*/ 47270 w 149754"/>
                <a:gd name="connsiteY66" fmla="*/ 104969 h 283989"/>
                <a:gd name="connsiteX67" fmla="*/ 8248 w 149754"/>
                <a:gd name="connsiteY67" fmla="*/ 113370 h 283989"/>
                <a:gd name="connsiteX68" fmla="*/ 126103 w 149754"/>
                <a:gd name="connsiteY68" fmla="*/ 118616 h 283989"/>
                <a:gd name="connsiteX69" fmla="*/ 116227 w 149754"/>
                <a:gd name="connsiteY69" fmla="*/ 135384 h 283989"/>
                <a:gd name="connsiteX70" fmla="*/ 85366 w 149754"/>
                <a:gd name="connsiteY70" fmla="*/ 113884 h 283989"/>
                <a:gd name="connsiteX71" fmla="*/ 67879 w 149754"/>
                <a:gd name="connsiteY71" fmla="*/ 118959 h 283989"/>
                <a:gd name="connsiteX72" fmla="*/ 58826 w 149754"/>
                <a:gd name="connsiteY72" fmla="*/ 130858 h 283989"/>
                <a:gd name="connsiteX73" fmla="*/ 38698 w 149754"/>
                <a:gd name="connsiteY73" fmla="*/ 141830 h 283989"/>
                <a:gd name="connsiteX74" fmla="*/ 57969 w 149754"/>
                <a:gd name="connsiteY74" fmla="*/ 103734 h 283989"/>
                <a:gd name="connsiteX75" fmla="*/ 58586 w 149754"/>
                <a:gd name="connsiteY75" fmla="*/ 103700 h 283989"/>
                <a:gd name="connsiteX76" fmla="*/ 105392 w 149754"/>
                <a:gd name="connsiteY76" fmla="*/ 85492 h 283989"/>
                <a:gd name="connsiteX77" fmla="*/ 133887 w 149754"/>
                <a:gd name="connsiteY77" fmla="*/ 77640 h 283989"/>
                <a:gd name="connsiteX78" fmla="*/ 143522 w 149754"/>
                <a:gd name="connsiteY78" fmla="*/ 110009 h 283989"/>
                <a:gd name="connsiteX79" fmla="*/ 126103 w 149754"/>
                <a:gd name="connsiteY79" fmla="*/ 118616 h 28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49754" h="283989">
                  <a:moveTo>
                    <a:pt x="139065" y="73559"/>
                  </a:moveTo>
                  <a:cubicBezTo>
                    <a:pt x="144208" y="68244"/>
                    <a:pt x="146403" y="60632"/>
                    <a:pt x="143659" y="49591"/>
                  </a:cubicBezTo>
                  <a:cubicBezTo>
                    <a:pt x="140230" y="35875"/>
                    <a:pt x="123223" y="25382"/>
                    <a:pt x="112387" y="34709"/>
                  </a:cubicBezTo>
                  <a:cubicBezTo>
                    <a:pt x="108615" y="21027"/>
                    <a:pt x="115850" y="2853"/>
                    <a:pt x="96031" y="144"/>
                  </a:cubicBezTo>
                  <a:cubicBezTo>
                    <a:pt x="78646" y="-2222"/>
                    <a:pt x="62906" y="25107"/>
                    <a:pt x="57352" y="36869"/>
                  </a:cubicBezTo>
                  <a:cubicBezTo>
                    <a:pt x="50631" y="51099"/>
                    <a:pt x="15689" y="32377"/>
                    <a:pt x="15689" y="56791"/>
                  </a:cubicBezTo>
                  <a:cubicBezTo>
                    <a:pt x="15689" y="62758"/>
                    <a:pt x="22204" y="66701"/>
                    <a:pt x="26525" y="69513"/>
                  </a:cubicBezTo>
                  <a:cubicBezTo>
                    <a:pt x="27142" y="69924"/>
                    <a:pt x="27828" y="70302"/>
                    <a:pt x="28445" y="70679"/>
                  </a:cubicBezTo>
                  <a:cubicBezTo>
                    <a:pt x="24947" y="70473"/>
                    <a:pt x="21176" y="71708"/>
                    <a:pt x="18741" y="73868"/>
                  </a:cubicBezTo>
                  <a:cubicBezTo>
                    <a:pt x="6911" y="84429"/>
                    <a:pt x="1699" y="101711"/>
                    <a:pt x="19" y="116696"/>
                  </a:cubicBezTo>
                  <a:cubicBezTo>
                    <a:pt x="-221" y="118753"/>
                    <a:pt x="1905" y="120228"/>
                    <a:pt x="3756" y="120331"/>
                  </a:cubicBezTo>
                  <a:cubicBezTo>
                    <a:pt x="17369" y="121051"/>
                    <a:pt x="31120" y="119199"/>
                    <a:pt x="43464" y="113713"/>
                  </a:cubicBezTo>
                  <a:cubicBezTo>
                    <a:pt x="36778" y="122903"/>
                    <a:pt x="32731" y="133738"/>
                    <a:pt x="30742" y="145294"/>
                  </a:cubicBezTo>
                  <a:cubicBezTo>
                    <a:pt x="30262" y="148071"/>
                    <a:pt x="32320" y="149957"/>
                    <a:pt x="35132" y="149546"/>
                  </a:cubicBezTo>
                  <a:cubicBezTo>
                    <a:pt x="45213" y="148106"/>
                    <a:pt x="53168" y="144402"/>
                    <a:pt x="60575" y="138333"/>
                  </a:cubicBezTo>
                  <a:cubicBezTo>
                    <a:pt x="58037" y="157193"/>
                    <a:pt x="65341" y="175366"/>
                    <a:pt x="68942" y="193780"/>
                  </a:cubicBezTo>
                  <a:cubicBezTo>
                    <a:pt x="72233" y="210548"/>
                    <a:pt x="68119" y="224812"/>
                    <a:pt x="58620" y="238871"/>
                  </a:cubicBezTo>
                  <a:cubicBezTo>
                    <a:pt x="55226" y="243912"/>
                    <a:pt x="51214" y="248644"/>
                    <a:pt x="47510" y="253445"/>
                  </a:cubicBezTo>
                  <a:cubicBezTo>
                    <a:pt x="43636" y="258416"/>
                    <a:pt x="30948" y="270110"/>
                    <a:pt x="30845" y="276453"/>
                  </a:cubicBezTo>
                  <a:cubicBezTo>
                    <a:pt x="30880" y="274910"/>
                    <a:pt x="28959" y="273779"/>
                    <a:pt x="27588" y="274636"/>
                  </a:cubicBezTo>
                  <a:cubicBezTo>
                    <a:pt x="27073" y="274979"/>
                    <a:pt x="26525" y="275287"/>
                    <a:pt x="26010" y="275630"/>
                  </a:cubicBezTo>
                  <a:cubicBezTo>
                    <a:pt x="24502" y="276556"/>
                    <a:pt x="23987" y="278339"/>
                    <a:pt x="24845" y="279882"/>
                  </a:cubicBezTo>
                  <a:cubicBezTo>
                    <a:pt x="25256" y="280602"/>
                    <a:pt x="25668" y="281357"/>
                    <a:pt x="26079" y="282077"/>
                  </a:cubicBezTo>
                  <a:cubicBezTo>
                    <a:pt x="26868" y="283483"/>
                    <a:pt x="28925" y="284374"/>
                    <a:pt x="30537" y="283826"/>
                  </a:cubicBezTo>
                  <a:cubicBezTo>
                    <a:pt x="39624" y="280705"/>
                    <a:pt x="44664" y="269801"/>
                    <a:pt x="50151" y="262737"/>
                  </a:cubicBezTo>
                  <a:cubicBezTo>
                    <a:pt x="58620" y="251799"/>
                    <a:pt x="69662" y="240243"/>
                    <a:pt x="74188" y="227041"/>
                  </a:cubicBezTo>
                  <a:cubicBezTo>
                    <a:pt x="84578" y="196660"/>
                    <a:pt x="66267" y="166588"/>
                    <a:pt x="63969" y="136173"/>
                  </a:cubicBezTo>
                  <a:cubicBezTo>
                    <a:pt x="63969" y="136001"/>
                    <a:pt x="63832" y="135898"/>
                    <a:pt x="63764" y="135761"/>
                  </a:cubicBezTo>
                  <a:cubicBezTo>
                    <a:pt x="63798" y="135761"/>
                    <a:pt x="63798" y="135727"/>
                    <a:pt x="63832" y="135727"/>
                  </a:cubicBezTo>
                  <a:cubicBezTo>
                    <a:pt x="70656" y="129383"/>
                    <a:pt x="72851" y="115496"/>
                    <a:pt x="88624" y="122834"/>
                  </a:cubicBezTo>
                  <a:cubicBezTo>
                    <a:pt x="100145" y="128183"/>
                    <a:pt x="112010" y="136378"/>
                    <a:pt x="116845" y="148346"/>
                  </a:cubicBezTo>
                  <a:cubicBezTo>
                    <a:pt x="118251" y="151878"/>
                    <a:pt x="123600" y="150575"/>
                    <a:pt x="122743" y="146768"/>
                  </a:cubicBezTo>
                  <a:cubicBezTo>
                    <a:pt x="119314" y="131304"/>
                    <a:pt x="130149" y="118788"/>
                    <a:pt x="146334" y="118891"/>
                  </a:cubicBezTo>
                  <a:cubicBezTo>
                    <a:pt x="148186" y="118891"/>
                    <a:pt x="149386" y="117485"/>
                    <a:pt x="149523" y="115804"/>
                  </a:cubicBezTo>
                  <a:cubicBezTo>
                    <a:pt x="150723" y="100271"/>
                    <a:pt x="147260" y="86589"/>
                    <a:pt x="139065" y="73559"/>
                  </a:cubicBezTo>
                  <a:close/>
                  <a:moveTo>
                    <a:pt x="42881" y="48150"/>
                  </a:moveTo>
                  <a:cubicBezTo>
                    <a:pt x="44801" y="48425"/>
                    <a:pt x="46722" y="48390"/>
                    <a:pt x="48608" y="48116"/>
                  </a:cubicBezTo>
                  <a:cubicBezTo>
                    <a:pt x="52311" y="47499"/>
                    <a:pt x="55980" y="47190"/>
                    <a:pt x="58860" y="44413"/>
                  </a:cubicBezTo>
                  <a:cubicBezTo>
                    <a:pt x="61843" y="41532"/>
                    <a:pt x="63078" y="38583"/>
                    <a:pt x="64758" y="34949"/>
                  </a:cubicBezTo>
                  <a:cubicBezTo>
                    <a:pt x="69593" y="24662"/>
                    <a:pt x="76828" y="16569"/>
                    <a:pt x="86121" y="9746"/>
                  </a:cubicBezTo>
                  <a:cubicBezTo>
                    <a:pt x="99905" y="8923"/>
                    <a:pt x="106043" y="12866"/>
                    <a:pt x="104603" y="21644"/>
                  </a:cubicBezTo>
                  <a:cubicBezTo>
                    <a:pt x="104295" y="25107"/>
                    <a:pt x="104226" y="28605"/>
                    <a:pt x="104397" y="32102"/>
                  </a:cubicBezTo>
                  <a:cubicBezTo>
                    <a:pt x="104466" y="36663"/>
                    <a:pt x="106180" y="39235"/>
                    <a:pt x="108409" y="43007"/>
                  </a:cubicBezTo>
                  <a:cubicBezTo>
                    <a:pt x="109678" y="45201"/>
                    <a:pt x="113141" y="45201"/>
                    <a:pt x="114410" y="43007"/>
                  </a:cubicBezTo>
                  <a:cubicBezTo>
                    <a:pt x="123291" y="27851"/>
                    <a:pt x="150312" y="57717"/>
                    <a:pt x="135121" y="69342"/>
                  </a:cubicBezTo>
                  <a:cubicBezTo>
                    <a:pt x="133475" y="69067"/>
                    <a:pt x="131726" y="70062"/>
                    <a:pt x="131246" y="71502"/>
                  </a:cubicBezTo>
                  <a:cubicBezTo>
                    <a:pt x="130183" y="71913"/>
                    <a:pt x="129155" y="72359"/>
                    <a:pt x="127886" y="72668"/>
                  </a:cubicBezTo>
                  <a:cubicBezTo>
                    <a:pt x="122228" y="74039"/>
                    <a:pt x="116502" y="74965"/>
                    <a:pt x="110810" y="76097"/>
                  </a:cubicBezTo>
                  <a:cubicBezTo>
                    <a:pt x="110707" y="76097"/>
                    <a:pt x="110638" y="75994"/>
                    <a:pt x="110501" y="75994"/>
                  </a:cubicBezTo>
                  <a:cubicBezTo>
                    <a:pt x="101860" y="76371"/>
                    <a:pt x="92190" y="75377"/>
                    <a:pt x="84166" y="78806"/>
                  </a:cubicBezTo>
                  <a:cubicBezTo>
                    <a:pt x="83035" y="79286"/>
                    <a:pt x="83515" y="80829"/>
                    <a:pt x="84475" y="81137"/>
                  </a:cubicBezTo>
                  <a:cubicBezTo>
                    <a:pt x="86258" y="81755"/>
                    <a:pt x="88144" y="82097"/>
                    <a:pt x="90064" y="82303"/>
                  </a:cubicBezTo>
                  <a:cubicBezTo>
                    <a:pt x="83686" y="84292"/>
                    <a:pt x="77445" y="86966"/>
                    <a:pt x="71445" y="89984"/>
                  </a:cubicBezTo>
                  <a:cubicBezTo>
                    <a:pt x="57832" y="80966"/>
                    <a:pt x="43567" y="72805"/>
                    <a:pt x="29577" y="64404"/>
                  </a:cubicBezTo>
                  <a:cubicBezTo>
                    <a:pt x="29405" y="51408"/>
                    <a:pt x="33829" y="45990"/>
                    <a:pt x="42881" y="48150"/>
                  </a:cubicBezTo>
                  <a:close/>
                  <a:moveTo>
                    <a:pt x="50974" y="84121"/>
                  </a:moveTo>
                  <a:cubicBezTo>
                    <a:pt x="46584" y="85252"/>
                    <a:pt x="41990" y="80589"/>
                    <a:pt x="38012" y="76474"/>
                  </a:cubicBezTo>
                  <a:cubicBezTo>
                    <a:pt x="42298" y="79080"/>
                    <a:pt x="46584" y="81652"/>
                    <a:pt x="50974" y="84121"/>
                  </a:cubicBezTo>
                  <a:close/>
                  <a:moveTo>
                    <a:pt x="8248" y="113370"/>
                  </a:moveTo>
                  <a:cubicBezTo>
                    <a:pt x="11300" y="99860"/>
                    <a:pt x="21073" y="69033"/>
                    <a:pt x="34549" y="81309"/>
                  </a:cubicBezTo>
                  <a:cubicBezTo>
                    <a:pt x="40344" y="86589"/>
                    <a:pt x="46927" y="92624"/>
                    <a:pt x="54471" y="86384"/>
                  </a:cubicBezTo>
                  <a:cubicBezTo>
                    <a:pt x="54574" y="86315"/>
                    <a:pt x="54540" y="86212"/>
                    <a:pt x="54608" y="86144"/>
                  </a:cubicBezTo>
                  <a:cubicBezTo>
                    <a:pt x="58552" y="88338"/>
                    <a:pt x="62495" y="90567"/>
                    <a:pt x="66473" y="92693"/>
                  </a:cubicBezTo>
                  <a:cubicBezTo>
                    <a:pt x="63009" y="94579"/>
                    <a:pt x="59615" y="96499"/>
                    <a:pt x="56391" y="98488"/>
                  </a:cubicBezTo>
                  <a:cubicBezTo>
                    <a:pt x="55088" y="99277"/>
                    <a:pt x="54780" y="100580"/>
                    <a:pt x="55123" y="101677"/>
                  </a:cubicBezTo>
                  <a:cubicBezTo>
                    <a:pt x="53614" y="102843"/>
                    <a:pt x="52208" y="104111"/>
                    <a:pt x="50836" y="105415"/>
                  </a:cubicBezTo>
                  <a:cubicBezTo>
                    <a:pt x="49945" y="104660"/>
                    <a:pt x="48642" y="104352"/>
                    <a:pt x="47270" y="104969"/>
                  </a:cubicBezTo>
                  <a:cubicBezTo>
                    <a:pt x="34480" y="110695"/>
                    <a:pt x="21999" y="113953"/>
                    <a:pt x="8248" y="113370"/>
                  </a:cubicBezTo>
                  <a:close/>
                  <a:moveTo>
                    <a:pt x="126103" y="118616"/>
                  </a:moveTo>
                  <a:cubicBezTo>
                    <a:pt x="120034" y="122560"/>
                    <a:pt x="117119" y="128800"/>
                    <a:pt x="116227" y="135384"/>
                  </a:cubicBezTo>
                  <a:cubicBezTo>
                    <a:pt x="108649" y="125337"/>
                    <a:pt x="97196" y="117039"/>
                    <a:pt x="85366" y="113884"/>
                  </a:cubicBezTo>
                  <a:cubicBezTo>
                    <a:pt x="77617" y="111827"/>
                    <a:pt x="73228" y="114090"/>
                    <a:pt x="67879" y="118959"/>
                  </a:cubicBezTo>
                  <a:cubicBezTo>
                    <a:pt x="64827" y="121737"/>
                    <a:pt x="61089" y="128149"/>
                    <a:pt x="58826" y="130858"/>
                  </a:cubicBezTo>
                  <a:cubicBezTo>
                    <a:pt x="53717" y="136996"/>
                    <a:pt x="46344" y="140116"/>
                    <a:pt x="38698" y="141830"/>
                  </a:cubicBezTo>
                  <a:cubicBezTo>
                    <a:pt x="41955" y="127497"/>
                    <a:pt x="48985" y="115667"/>
                    <a:pt x="57969" y="103734"/>
                  </a:cubicBezTo>
                  <a:cubicBezTo>
                    <a:pt x="58174" y="103734"/>
                    <a:pt x="58380" y="103769"/>
                    <a:pt x="58586" y="103700"/>
                  </a:cubicBezTo>
                  <a:cubicBezTo>
                    <a:pt x="75079" y="100340"/>
                    <a:pt x="91161" y="94339"/>
                    <a:pt x="105392" y="85492"/>
                  </a:cubicBezTo>
                  <a:cubicBezTo>
                    <a:pt x="116022" y="84292"/>
                    <a:pt x="126412" y="82166"/>
                    <a:pt x="133887" y="77640"/>
                  </a:cubicBezTo>
                  <a:cubicBezTo>
                    <a:pt x="140059" y="87721"/>
                    <a:pt x="143145" y="97837"/>
                    <a:pt x="143522" y="110009"/>
                  </a:cubicBezTo>
                  <a:cubicBezTo>
                    <a:pt x="143625" y="113267"/>
                    <a:pt x="129258" y="116593"/>
                    <a:pt x="126103" y="118616"/>
                  </a:cubicBezTo>
                  <a:close/>
                </a:path>
              </a:pathLst>
            </a:custGeom>
            <a:solidFill>
              <a:srgbClr val="1A1A1A"/>
            </a:solidFill>
            <a:ln w="3429" cap="flat">
              <a:noFill/>
              <a:prstDash val="solid"/>
              <a:miter/>
            </a:ln>
          </p:spPr>
          <p:txBody>
            <a:bodyPr rtlCol="0" anchor="ctr"/>
            <a:lstStyle/>
            <a:p>
              <a:endParaRPr lang="zh-CN" altLang="en-US"/>
            </a:p>
          </p:txBody>
        </p:sp>
        <p:sp>
          <p:nvSpPr>
            <p:cNvPr id="445" name="任意多边形: 形状 444">
              <a:extLst>
                <a:ext uri="{FF2B5EF4-FFF2-40B4-BE49-F238E27FC236}">
                  <a16:creationId xmlns:a16="http://schemas.microsoft.com/office/drawing/2014/main" id="{564BE6BA-D9B6-A6DD-134E-87D290F3C80C}"/>
                </a:ext>
              </a:extLst>
            </p:cNvPr>
            <p:cNvSpPr/>
            <p:nvPr/>
          </p:nvSpPr>
          <p:spPr>
            <a:xfrm>
              <a:off x="4113999" y="2770323"/>
              <a:ext cx="109890" cy="71071"/>
            </a:xfrm>
            <a:custGeom>
              <a:avLst/>
              <a:gdLst>
                <a:gd name="connsiteX0" fmla="*/ 105700 w 109890"/>
                <a:gd name="connsiteY0" fmla="*/ 47762 h 71071"/>
                <a:gd name="connsiteX1" fmla="*/ 96578 w 109890"/>
                <a:gd name="connsiteY1" fmla="*/ 58803 h 71071"/>
                <a:gd name="connsiteX2" fmla="*/ 67363 w 109890"/>
                <a:gd name="connsiteY2" fmla="*/ 53557 h 71071"/>
                <a:gd name="connsiteX3" fmla="*/ 63900 w 109890"/>
                <a:gd name="connsiteY3" fmla="*/ 51637 h 71071"/>
                <a:gd name="connsiteX4" fmla="*/ 10716 w 109890"/>
                <a:gd name="connsiteY4" fmla="*/ 41521 h 71071"/>
                <a:gd name="connsiteX5" fmla="*/ 5573 w 109890"/>
                <a:gd name="connsiteY5" fmla="*/ 9117 h 71071"/>
                <a:gd name="connsiteX6" fmla="*/ 26010 w 109890"/>
                <a:gd name="connsiteY6" fmla="*/ 17484 h 71071"/>
                <a:gd name="connsiteX7" fmla="*/ 43017 w 109890"/>
                <a:gd name="connsiteY7" fmla="*/ 14878 h 71071"/>
                <a:gd name="connsiteX8" fmla="*/ 53750 w 109890"/>
                <a:gd name="connsiteY8" fmla="*/ 12135 h 71071"/>
                <a:gd name="connsiteX9" fmla="*/ 64003 w 109890"/>
                <a:gd name="connsiteY9" fmla="*/ 11380 h 71071"/>
                <a:gd name="connsiteX10" fmla="*/ 89858 w 109890"/>
                <a:gd name="connsiteY10" fmla="*/ 32674 h 71071"/>
                <a:gd name="connsiteX11" fmla="*/ 78645 w 109890"/>
                <a:gd name="connsiteY11" fmla="*/ 34972 h 71071"/>
                <a:gd name="connsiteX12" fmla="*/ 21278 w 109890"/>
                <a:gd name="connsiteY12" fmla="*/ 25851 h 71071"/>
                <a:gd name="connsiteX13" fmla="*/ 20866 w 109890"/>
                <a:gd name="connsiteY13" fmla="*/ 28800 h 71071"/>
                <a:gd name="connsiteX14" fmla="*/ 75216 w 109890"/>
                <a:gd name="connsiteY14" fmla="*/ 40013 h 71071"/>
                <a:gd name="connsiteX15" fmla="*/ 74427 w 109890"/>
                <a:gd name="connsiteY15" fmla="*/ 42961 h 71071"/>
                <a:gd name="connsiteX16" fmla="*/ 75661 w 109890"/>
                <a:gd name="connsiteY16" fmla="*/ 45087 h 71071"/>
                <a:gd name="connsiteX17" fmla="*/ 88829 w 109890"/>
                <a:gd name="connsiteY17" fmla="*/ 20433 h 71071"/>
                <a:gd name="connsiteX18" fmla="*/ 63969 w 109890"/>
                <a:gd name="connsiteY18" fmla="*/ 6854 h 71071"/>
                <a:gd name="connsiteX19" fmla="*/ 5127 w 109890"/>
                <a:gd name="connsiteY19" fmla="*/ 853 h 71071"/>
                <a:gd name="connsiteX20" fmla="*/ 258 w 109890"/>
                <a:gd name="connsiteY20" fmla="*/ 2808 h 71071"/>
                <a:gd name="connsiteX21" fmla="*/ 48915 w 109890"/>
                <a:gd name="connsiteY21" fmla="*/ 62918 h 71071"/>
                <a:gd name="connsiteX22" fmla="*/ 63180 w 109890"/>
                <a:gd name="connsiteY22" fmla="*/ 59455 h 71071"/>
                <a:gd name="connsiteX23" fmla="*/ 74839 w 109890"/>
                <a:gd name="connsiteY23" fmla="*/ 70325 h 71071"/>
                <a:gd name="connsiteX24" fmla="*/ 109471 w 109890"/>
                <a:gd name="connsiteY24" fmla="*/ 49922 h 71071"/>
                <a:gd name="connsiteX25" fmla="*/ 105700 w 109890"/>
                <a:gd name="connsiteY25" fmla="*/ 47762 h 71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890" h="71071">
                  <a:moveTo>
                    <a:pt x="105700" y="47762"/>
                  </a:moveTo>
                  <a:cubicBezTo>
                    <a:pt x="103025" y="51740"/>
                    <a:pt x="99973" y="55409"/>
                    <a:pt x="96578" y="58803"/>
                  </a:cubicBezTo>
                  <a:cubicBezTo>
                    <a:pt x="86326" y="69845"/>
                    <a:pt x="76587" y="68096"/>
                    <a:pt x="67363" y="53557"/>
                  </a:cubicBezTo>
                  <a:cubicBezTo>
                    <a:pt x="67329" y="51774"/>
                    <a:pt x="65443" y="50882"/>
                    <a:pt x="63900" y="51637"/>
                  </a:cubicBezTo>
                  <a:cubicBezTo>
                    <a:pt x="43703" y="61307"/>
                    <a:pt x="21620" y="66827"/>
                    <a:pt x="10716" y="41521"/>
                  </a:cubicBezTo>
                  <a:cubicBezTo>
                    <a:pt x="6293" y="31269"/>
                    <a:pt x="5093" y="20124"/>
                    <a:pt x="5573" y="9117"/>
                  </a:cubicBezTo>
                  <a:cubicBezTo>
                    <a:pt x="11333" y="14021"/>
                    <a:pt x="17608" y="16421"/>
                    <a:pt x="26010" y="17484"/>
                  </a:cubicBezTo>
                  <a:cubicBezTo>
                    <a:pt x="31462" y="18170"/>
                    <a:pt x="37874" y="16147"/>
                    <a:pt x="43017" y="14878"/>
                  </a:cubicBezTo>
                  <a:cubicBezTo>
                    <a:pt x="46584" y="13884"/>
                    <a:pt x="50150" y="12992"/>
                    <a:pt x="53750" y="12135"/>
                  </a:cubicBezTo>
                  <a:lnTo>
                    <a:pt x="64003" y="11380"/>
                  </a:lnTo>
                  <a:cubicBezTo>
                    <a:pt x="77822" y="11963"/>
                    <a:pt x="86394" y="19130"/>
                    <a:pt x="89858" y="32674"/>
                  </a:cubicBezTo>
                  <a:cubicBezTo>
                    <a:pt x="85297" y="31749"/>
                    <a:pt x="81422" y="32606"/>
                    <a:pt x="78645" y="34972"/>
                  </a:cubicBezTo>
                  <a:cubicBezTo>
                    <a:pt x="60300" y="30823"/>
                    <a:pt x="40034" y="26159"/>
                    <a:pt x="21278" y="25851"/>
                  </a:cubicBezTo>
                  <a:cubicBezTo>
                    <a:pt x="19426" y="25816"/>
                    <a:pt x="19289" y="28217"/>
                    <a:pt x="20866" y="28800"/>
                  </a:cubicBezTo>
                  <a:cubicBezTo>
                    <a:pt x="37600" y="34766"/>
                    <a:pt x="57248" y="37544"/>
                    <a:pt x="75216" y="40013"/>
                  </a:cubicBezTo>
                  <a:cubicBezTo>
                    <a:pt x="74873" y="40904"/>
                    <a:pt x="74633" y="41898"/>
                    <a:pt x="74427" y="42961"/>
                  </a:cubicBezTo>
                  <a:cubicBezTo>
                    <a:pt x="74256" y="43922"/>
                    <a:pt x="74667" y="44745"/>
                    <a:pt x="75661" y="45087"/>
                  </a:cubicBezTo>
                  <a:cubicBezTo>
                    <a:pt x="93252" y="50642"/>
                    <a:pt x="96235" y="31577"/>
                    <a:pt x="88829" y="20433"/>
                  </a:cubicBezTo>
                  <a:cubicBezTo>
                    <a:pt x="84165" y="13403"/>
                    <a:pt x="72472" y="7368"/>
                    <a:pt x="63969" y="6854"/>
                  </a:cubicBezTo>
                  <a:cubicBezTo>
                    <a:pt x="42674" y="5585"/>
                    <a:pt x="22855" y="19781"/>
                    <a:pt x="5127" y="853"/>
                  </a:cubicBezTo>
                  <a:cubicBezTo>
                    <a:pt x="3344" y="-1067"/>
                    <a:pt x="395" y="545"/>
                    <a:pt x="258" y="2808"/>
                  </a:cubicBezTo>
                  <a:cubicBezTo>
                    <a:pt x="-1903" y="34389"/>
                    <a:pt x="9105" y="73068"/>
                    <a:pt x="48915" y="62918"/>
                  </a:cubicBezTo>
                  <a:cubicBezTo>
                    <a:pt x="52139" y="62095"/>
                    <a:pt x="61431" y="55855"/>
                    <a:pt x="63180" y="59455"/>
                  </a:cubicBezTo>
                  <a:cubicBezTo>
                    <a:pt x="65752" y="64667"/>
                    <a:pt x="68701" y="68679"/>
                    <a:pt x="74839" y="70325"/>
                  </a:cubicBezTo>
                  <a:cubicBezTo>
                    <a:pt x="90338" y="74474"/>
                    <a:pt x="101722" y="60449"/>
                    <a:pt x="109471" y="49922"/>
                  </a:cubicBezTo>
                  <a:cubicBezTo>
                    <a:pt x="111152" y="47659"/>
                    <a:pt x="107345" y="45533"/>
                    <a:pt x="105700" y="47762"/>
                  </a:cubicBezTo>
                  <a:close/>
                </a:path>
              </a:pathLst>
            </a:custGeom>
            <a:solidFill>
              <a:srgbClr val="1A1A1A"/>
            </a:solidFill>
            <a:ln w="3429" cap="flat">
              <a:noFill/>
              <a:prstDash val="solid"/>
              <a:miter/>
            </a:ln>
          </p:spPr>
          <p:txBody>
            <a:bodyPr rtlCol="0" anchor="ctr"/>
            <a:lstStyle/>
            <a:p>
              <a:endParaRPr lang="zh-CN" altLang="en-US"/>
            </a:p>
          </p:txBody>
        </p:sp>
        <p:sp>
          <p:nvSpPr>
            <p:cNvPr id="446" name="任意多边形: 形状 445">
              <a:extLst>
                <a:ext uri="{FF2B5EF4-FFF2-40B4-BE49-F238E27FC236}">
                  <a16:creationId xmlns:a16="http://schemas.microsoft.com/office/drawing/2014/main" id="{9F63CFBE-0EE0-B9C8-1C66-A5650D37A55A}"/>
                </a:ext>
              </a:extLst>
            </p:cNvPr>
            <p:cNvSpPr/>
            <p:nvPr/>
          </p:nvSpPr>
          <p:spPr>
            <a:xfrm>
              <a:off x="4239448" y="2471136"/>
              <a:ext cx="139043" cy="67841"/>
            </a:xfrm>
            <a:custGeom>
              <a:avLst/>
              <a:gdLst>
                <a:gd name="connsiteX0" fmla="*/ 136887 w 139043"/>
                <a:gd name="connsiteY0" fmla="*/ 46329 h 67841"/>
                <a:gd name="connsiteX1" fmla="*/ 113433 w 139043"/>
                <a:gd name="connsiteY1" fmla="*/ 44031 h 67841"/>
                <a:gd name="connsiteX2" fmla="*/ 112507 w 139043"/>
                <a:gd name="connsiteY2" fmla="*/ 43380 h 67841"/>
                <a:gd name="connsiteX3" fmla="*/ 112130 w 139043"/>
                <a:gd name="connsiteY3" fmla="*/ 43345 h 67841"/>
                <a:gd name="connsiteX4" fmla="*/ 72799 w 139043"/>
                <a:gd name="connsiteY4" fmla="*/ 26680 h 67841"/>
                <a:gd name="connsiteX5" fmla="*/ 66935 w 139043"/>
                <a:gd name="connsiteY5" fmla="*/ 28292 h 67841"/>
                <a:gd name="connsiteX6" fmla="*/ 54454 w 139043"/>
                <a:gd name="connsiteY6" fmla="*/ 757 h 67841"/>
                <a:gd name="connsiteX7" fmla="*/ 49482 w 139043"/>
                <a:gd name="connsiteY7" fmla="*/ 2746 h 67841"/>
                <a:gd name="connsiteX8" fmla="*/ 58089 w 139043"/>
                <a:gd name="connsiteY8" fmla="*/ 28498 h 67841"/>
                <a:gd name="connsiteX9" fmla="*/ 61655 w 139043"/>
                <a:gd name="connsiteY9" fmla="*/ 29766 h 67841"/>
                <a:gd name="connsiteX10" fmla="*/ 62169 w 139043"/>
                <a:gd name="connsiteY10" fmla="*/ 30727 h 67841"/>
                <a:gd name="connsiteX11" fmla="*/ 57677 w 139043"/>
                <a:gd name="connsiteY11" fmla="*/ 35116 h 67841"/>
                <a:gd name="connsiteX12" fmla="*/ 32783 w 139043"/>
                <a:gd name="connsiteY12" fmla="*/ 40259 h 67841"/>
                <a:gd name="connsiteX13" fmla="*/ 11180 w 139043"/>
                <a:gd name="connsiteY13" fmla="*/ 16599 h 67841"/>
                <a:gd name="connsiteX14" fmla="*/ 8951 w 139043"/>
                <a:gd name="connsiteY14" fmla="*/ 14953 h 67841"/>
                <a:gd name="connsiteX15" fmla="*/ 6859 w 139043"/>
                <a:gd name="connsiteY15" fmla="*/ 16085 h 67841"/>
                <a:gd name="connsiteX16" fmla="*/ 5659 w 139043"/>
                <a:gd name="connsiteY16" fmla="*/ 18073 h 67841"/>
                <a:gd name="connsiteX17" fmla="*/ 15329 w 139043"/>
                <a:gd name="connsiteY17" fmla="*/ 33710 h 67841"/>
                <a:gd name="connsiteX18" fmla="*/ 14746 w 139043"/>
                <a:gd name="connsiteY18" fmla="*/ 33676 h 67841"/>
                <a:gd name="connsiteX19" fmla="*/ 6139 w 139043"/>
                <a:gd name="connsiteY19" fmla="*/ 34430 h 67841"/>
                <a:gd name="connsiteX20" fmla="*/ 1 w 139043"/>
                <a:gd name="connsiteY20" fmla="*/ 48523 h 67841"/>
                <a:gd name="connsiteX21" fmla="*/ 1544 w 139043"/>
                <a:gd name="connsiteY21" fmla="*/ 51129 h 67841"/>
                <a:gd name="connsiteX22" fmla="*/ 26988 w 139043"/>
                <a:gd name="connsiteY22" fmla="*/ 43414 h 67841"/>
                <a:gd name="connsiteX23" fmla="*/ 28325 w 139043"/>
                <a:gd name="connsiteY23" fmla="*/ 44580 h 67841"/>
                <a:gd name="connsiteX24" fmla="*/ 52602 w 139043"/>
                <a:gd name="connsiteY24" fmla="*/ 51335 h 67841"/>
                <a:gd name="connsiteX25" fmla="*/ 87852 w 139043"/>
                <a:gd name="connsiteY25" fmla="*/ 35904 h 67841"/>
                <a:gd name="connsiteX26" fmla="*/ 100300 w 139043"/>
                <a:gd name="connsiteY26" fmla="*/ 43620 h 67841"/>
                <a:gd name="connsiteX27" fmla="*/ 92379 w 139043"/>
                <a:gd name="connsiteY27" fmla="*/ 46671 h 67841"/>
                <a:gd name="connsiteX28" fmla="*/ 84663 w 139043"/>
                <a:gd name="connsiteY28" fmla="*/ 62273 h 67841"/>
                <a:gd name="connsiteX29" fmla="*/ 98757 w 139043"/>
                <a:gd name="connsiteY29" fmla="*/ 67177 h 67841"/>
                <a:gd name="connsiteX30" fmla="*/ 110175 w 139043"/>
                <a:gd name="connsiteY30" fmla="*/ 51644 h 67841"/>
                <a:gd name="connsiteX31" fmla="*/ 110312 w 139043"/>
                <a:gd name="connsiteY31" fmla="*/ 50512 h 67841"/>
                <a:gd name="connsiteX32" fmla="*/ 138533 w 139043"/>
                <a:gd name="connsiteY32" fmla="*/ 49037 h 67841"/>
                <a:gd name="connsiteX33" fmla="*/ 136887 w 139043"/>
                <a:gd name="connsiteY33" fmla="*/ 46329 h 67841"/>
                <a:gd name="connsiteX34" fmla="*/ 6414 w 139043"/>
                <a:gd name="connsiteY34" fmla="*/ 46637 h 67841"/>
                <a:gd name="connsiteX35" fmla="*/ 11523 w 139043"/>
                <a:gd name="connsiteY35" fmla="*/ 39368 h 67841"/>
                <a:gd name="connsiteX36" fmla="*/ 21124 w 139043"/>
                <a:gd name="connsiteY36" fmla="*/ 38579 h 67841"/>
                <a:gd name="connsiteX37" fmla="*/ 21878 w 139043"/>
                <a:gd name="connsiteY37" fmla="*/ 39196 h 67841"/>
                <a:gd name="connsiteX38" fmla="*/ 6414 w 139043"/>
                <a:gd name="connsiteY38" fmla="*/ 46637 h 67841"/>
                <a:gd name="connsiteX39" fmla="*/ 104483 w 139043"/>
                <a:gd name="connsiteY39" fmla="*/ 49312 h 67841"/>
                <a:gd name="connsiteX40" fmla="*/ 102734 w 139043"/>
                <a:gd name="connsiteY40" fmla="*/ 51815 h 67841"/>
                <a:gd name="connsiteX41" fmla="*/ 96219 w 139043"/>
                <a:gd name="connsiteY41" fmla="*/ 61142 h 67841"/>
                <a:gd name="connsiteX42" fmla="*/ 96082 w 139043"/>
                <a:gd name="connsiteY42" fmla="*/ 61485 h 67841"/>
                <a:gd name="connsiteX43" fmla="*/ 90493 w 139043"/>
                <a:gd name="connsiteY43" fmla="*/ 57507 h 67841"/>
                <a:gd name="connsiteX44" fmla="*/ 98859 w 139043"/>
                <a:gd name="connsiteY44" fmla="*/ 48934 h 67841"/>
                <a:gd name="connsiteX45" fmla="*/ 104654 w 139043"/>
                <a:gd name="connsiteY45" fmla="*/ 46843 h 67841"/>
                <a:gd name="connsiteX46" fmla="*/ 106437 w 139043"/>
                <a:gd name="connsiteY46" fmla="*/ 48009 h 67841"/>
                <a:gd name="connsiteX47" fmla="*/ 104483 w 139043"/>
                <a:gd name="connsiteY47" fmla="*/ 49312 h 6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9043" h="67841">
                  <a:moveTo>
                    <a:pt x="136887" y="46329"/>
                  </a:moveTo>
                  <a:cubicBezTo>
                    <a:pt x="127560" y="49243"/>
                    <a:pt x="120119" y="47494"/>
                    <a:pt x="113433" y="44031"/>
                  </a:cubicBezTo>
                  <a:cubicBezTo>
                    <a:pt x="113261" y="43723"/>
                    <a:pt x="112953" y="43483"/>
                    <a:pt x="112507" y="43380"/>
                  </a:cubicBezTo>
                  <a:cubicBezTo>
                    <a:pt x="112370" y="43345"/>
                    <a:pt x="112267" y="43345"/>
                    <a:pt x="112130" y="43345"/>
                  </a:cubicBezTo>
                  <a:cubicBezTo>
                    <a:pt x="99339" y="36282"/>
                    <a:pt x="88984" y="23560"/>
                    <a:pt x="72799" y="26680"/>
                  </a:cubicBezTo>
                  <a:cubicBezTo>
                    <a:pt x="70707" y="27092"/>
                    <a:pt x="68787" y="27641"/>
                    <a:pt x="66935" y="28292"/>
                  </a:cubicBezTo>
                  <a:cubicBezTo>
                    <a:pt x="67758" y="17731"/>
                    <a:pt x="63095" y="7341"/>
                    <a:pt x="54454" y="757"/>
                  </a:cubicBezTo>
                  <a:cubicBezTo>
                    <a:pt x="52396" y="-820"/>
                    <a:pt x="49722" y="174"/>
                    <a:pt x="49482" y="2746"/>
                  </a:cubicBezTo>
                  <a:cubicBezTo>
                    <a:pt x="48624" y="11833"/>
                    <a:pt x="52568" y="21331"/>
                    <a:pt x="58089" y="28498"/>
                  </a:cubicBezTo>
                  <a:cubicBezTo>
                    <a:pt x="58946" y="29629"/>
                    <a:pt x="60386" y="29972"/>
                    <a:pt x="61655" y="29766"/>
                  </a:cubicBezTo>
                  <a:cubicBezTo>
                    <a:pt x="61826" y="30075"/>
                    <a:pt x="61998" y="30418"/>
                    <a:pt x="62169" y="30727"/>
                  </a:cubicBezTo>
                  <a:cubicBezTo>
                    <a:pt x="60523" y="31858"/>
                    <a:pt x="58980" y="33196"/>
                    <a:pt x="57677" y="35116"/>
                  </a:cubicBezTo>
                  <a:cubicBezTo>
                    <a:pt x="51299" y="44408"/>
                    <a:pt x="41286" y="48215"/>
                    <a:pt x="32783" y="40259"/>
                  </a:cubicBezTo>
                  <a:cubicBezTo>
                    <a:pt x="29216" y="36899"/>
                    <a:pt x="9294" y="21537"/>
                    <a:pt x="11180" y="16599"/>
                  </a:cubicBezTo>
                  <a:cubicBezTo>
                    <a:pt x="11660" y="15330"/>
                    <a:pt x="10014" y="14336"/>
                    <a:pt x="8951" y="14953"/>
                  </a:cubicBezTo>
                  <a:cubicBezTo>
                    <a:pt x="8265" y="15330"/>
                    <a:pt x="7545" y="15708"/>
                    <a:pt x="6859" y="16085"/>
                  </a:cubicBezTo>
                  <a:cubicBezTo>
                    <a:pt x="6139" y="16462"/>
                    <a:pt x="5659" y="17285"/>
                    <a:pt x="5659" y="18073"/>
                  </a:cubicBezTo>
                  <a:cubicBezTo>
                    <a:pt x="5865" y="24006"/>
                    <a:pt x="10220" y="29149"/>
                    <a:pt x="15329" y="33710"/>
                  </a:cubicBezTo>
                  <a:cubicBezTo>
                    <a:pt x="15123" y="33710"/>
                    <a:pt x="14952" y="33676"/>
                    <a:pt x="14746" y="33676"/>
                  </a:cubicBezTo>
                  <a:cubicBezTo>
                    <a:pt x="12551" y="33504"/>
                    <a:pt x="7854" y="32681"/>
                    <a:pt x="6139" y="34430"/>
                  </a:cubicBezTo>
                  <a:cubicBezTo>
                    <a:pt x="2230" y="38373"/>
                    <a:pt x="241" y="43071"/>
                    <a:pt x="1" y="48523"/>
                  </a:cubicBezTo>
                  <a:cubicBezTo>
                    <a:pt x="-33" y="49552"/>
                    <a:pt x="619" y="50649"/>
                    <a:pt x="1544" y="51129"/>
                  </a:cubicBezTo>
                  <a:cubicBezTo>
                    <a:pt x="10940" y="56033"/>
                    <a:pt x="22838" y="52398"/>
                    <a:pt x="26988" y="43414"/>
                  </a:cubicBezTo>
                  <a:cubicBezTo>
                    <a:pt x="27433" y="43791"/>
                    <a:pt x="27913" y="44203"/>
                    <a:pt x="28325" y="44580"/>
                  </a:cubicBezTo>
                  <a:cubicBezTo>
                    <a:pt x="36623" y="52329"/>
                    <a:pt x="41629" y="57130"/>
                    <a:pt x="52602" y="51335"/>
                  </a:cubicBezTo>
                  <a:cubicBezTo>
                    <a:pt x="65804" y="44374"/>
                    <a:pt x="55688" y="22154"/>
                    <a:pt x="87852" y="35904"/>
                  </a:cubicBezTo>
                  <a:cubicBezTo>
                    <a:pt x="92276" y="37790"/>
                    <a:pt x="96322" y="40671"/>
                    <a:pt x="100300" y="43620"/>
                  </a:cubicBezTo>
                  <a:cubicBezTo>
                    <a:pt x="97591" y="44271"/>
                    <a:pt x="94916" y="45197"/>
                    <a:pt x="92379" y="46671"/>
                  </a:cubicBezTo>
                  <a:cubicBezTo>
                    <a:pt x="87269" y="49620"/>
                    <a:pt x="81886" y="56273"/>
                    <a:pt x="84663" y="62273"/>
                  </a:cubicBezTo>
                  <a:cubicBezTo>
                    <a:pt x="87098" y="67588"/>
                    <a:pt x="93476" y="68789"/>
                    <a:pt x="98757" y="67177"/>
                  </a:cubicBezTo>
                  <a:cubicBezTo>
                    <a:pt x="105443" y="65119"/>
                    <a:pt x="108392" y="57507"/>
                    <a:pt x="110175" y="51644"/>
                  </a:cubicBezTo>
                  <a:cubicBezTo>
                    <a:pt x="110278" y="51232"/>
                    <a:pt x="110312" y="50889"/>
                    <a:pt x="110312" y="50512"/>
                  </a:cubicBezTo>
                  <a:cubicBezTo>
                    <a:pt x="119639" y="55895"/>
                    <a:pt x="130578" y="55998"/>
                    <a:pt x="138533" y="49037"/>
                  </a:cubicBezTo>
                  <a:cubicBezTo>
                    <a:pt x="139802" y="47940"/>
                    <a:pt x="138499" y="45814"/>
                    <a:pt x="136887" y="46329"/>
                  </a:cubicBezTo>
                  <a:close/>
                  <a:moveTo>
                    <a:pt x="6414" y="46637"/>
                  </a:moveTo>
                  <a:cubicBezTo>
                    <a:pt x="6825" y="43414"/>
                    <a:pt x="8128" y="39436"/>
                    <a:pt x="11523" y="39368"/>
                  </a:cubicBezTo>
                  <a:cubicBezTo>
                    <a:pt x="14677" y="39299"/>
                    <a:pt x="18004" y="39265"/>
                    <a:pt x="21124" y="38579"/>
                  </a:cubicBezTo>
                  <a:cubicBezTo>
                    <a:pt x="21398" y="38785"/>
                    <a:pt x="21638" y="38991"/>
                    <a:pt x="21878" y="39196"/>
                  </a:cubicBezTo>
                  <a:cubicBezTo>
                    <a:pt x="19272" y="45471"/>
                    <a:pt x="13306" y="49209"/>
                    <a:pt x="6414" y="46637"/>
                  </a:cubicBezTo>
                  <a:close/>
                  <a:moveTo>
                    <a:pt x="104483" y="49312"/>
                  </a:moveTo>
                  <a:cubicBezTo>
                    <a:pt x="103900" y="50135"/>
                    <a:pt x="103317" y="50992"/>
                    <a:pt x="102734" y="51815"/>
                  </a:cubicBezTo>
                  <a:cubicBezTo>
                    <a:pt x="100025" y="54490"/>
                    <a:pt x="98105" y="57850"/>
                    <a:pt x="96219" y="61142"/>
                  </a:cubicBezTo>
                  <a:cubicBezTo>
                    <a:pt x="96150" y="61279"/>
                    <a:pt x="96150" y="61382"/>
                    <a:pt x="96082" y="61485"/>
                  </a:cubicBezTo>
                  <a:cubicBezTo>
                    <a:pt x="93201" y="62239"/>
                    <a:pt x="89807" y="61176"/>
                    <a:pt x="90493" y="57507"/>
                  </a:cubicBezTo>
                  <a:cubicBezTo>
                    <a:pt x="91178" y="53804"/>
                    <a:pt x="95842" y="50683"/>
                    <a:pt x="98859" y="48934"/>
                  </a:cubicBezTo>
                  <a:cubicBezTo>
                    <a:pt x="100677" y="47906"/>
                    <a:pt x="102631" y="47254"/>
                    <a:pt x="104654" y="46843"/>
                  </a:cubicBezTo>
                  <a:cubicBezTo>
                    <a:pt x="105237" y="47254"/>
                    <a:pt x="105855" y="47632"/>
                    <a:pt x="106437" y="48009"/>
                  </a:cubicBezTo>
                  <a:cubicBezTo>
                    <a:pt x="105717" y="48146"/>
                    <a:pt x="104997" y="48557"/>
                    <a:pt x="104483" y="49312"/>
                  </a:cubicBezTo>
                  <a:close/>
                </a:path>
              </a:pathLst>
            </a:custGeom>
            <a:solidFill>
              <a:srgbClr val="1A1A1A"/>
            </a:solidFill>
            <a:ln w="3429" cap="flat">
              <a:noFill/>
              <a:prstDash val="solid"/>
              <a:miter/>
            </a:ln>
          </p:spPr>
          <p:txBody>
            <a:bodyPr rtlCol="0" anchor="ctr"/>
            <a:lstStyle/>
            <a:p>
              <a:endParaRPr lang="zh-CN" altLang="en-US"/>
            </a:p>
          </p:txBody>
        </p:sp>
        <p:sp>
          <p:nvSpPr>
            <p:cNvPr id="447" name="任意多边形: 形状 446">
              <a:extLst>
                <a:ext uri="{FF2B5EF4-FFF2-40B4-BE49-F238E27FC236}">
                  <a16:creationId xmlns:a16="http://schemas.microsoft.com/office/drawing/2014/main" id="{1F8B62E0-1F94-0FA0-3077-B07946165F0D}"/>
                </a:ext>
              </a:extLst>
            </p:cNvPr>
            <p:cNvSpPr/>
            <p:nvPr/>
          </p:nvSpPr>
          <p:spPr>
            <a:xfrm>
              <a:off x="4343455" y="2486842"/>
              <a:ext cx="14940" cy="27976"/>
            </a:xfrm>
            <a:custGeom>
              <a:avLst/>
              <a:gdLst>
                <a:gd name="connsiteX0" fmla="*/ 14913 w 14940"/>
                <a:gd name="connsiteY0" fmla="*/ 7648 h 27976"/>
                <a:gd name="connsiteX1" fmla="*/ 7129 w 14940"/>
                <a:gd name="connsiteY1" fmla="*/ 2 h 27976"/>
                <a:gd name="connsiteX2" fmla="*/ 31 w 14940"/>
                <a:gd name="connsiteY2" fmla="*/ 6963 h 27976"/>
                <a:gd name="connsiteX3" fmla="*/ 6889 w 14940"/>
                <a:gd name="connsiteY3" fmla="*/ 15672 h 27976"/>
                <a:gd name="connsiteX4" fmla="*/ 7060 w 14940"/>
                <a:gd name="connsiteY4" fmla="*/ 15672 h 27976"/>
                <a:gd name="connsiteX5" fmla="*/ 8295 w 14940"/>
                <a:gd name="connsiteY5" fmla="*/ 26645 h 27976"/>
                <a:gd name="connsiteX6" fmla="*/ 13301 w 14940"/>
                <a:gd name="connsiteY6" fmla="*/ 23799 h 27976"/>
                <a:gd name="connsiteX7" fmla="*/ 14913 w 14940"/>
                <a:gd name="connsiteY7" fmla="*/ 7648 h 2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40" h="27976">
                  <a:moveTo>
                    <a:pt x="14913" y="7648"/>
                  </a:moveTo>
                  <a:cubicBezTo>
                    <a:pt x="14638" y="4151"/>
                    <a:pt x="11072" y="-101"/>
                    <a:pt x="7129" y="2"/>
                  </a:cubicBezTo>
                  <a:cubicBezTo>
                    <a:pt x="2774" y="139"/>
                    <a:pt x="408" y="2916"/>
                    <a:pt x="31" y="6963"/>
                  </a:cubicBezTo>
                  <a:cubicBezTo>
                    <a:pt x="-381" y="11043"/>
                    <a:pt x="3425" y="14301"/>
                    <a:pt x="6889" y="15672"/>
                  </a:cubicBezTo>
                  <a:cubicBezTo>
                    <a:pt x="6957" y="15707"/>
                    <a:pt x="6992" y="15672"/>
                    <a:pt x="7060" y="15672"/>
                  </a:cubicBezTo>
                  <a:cubicBezTo>
                    <a:pt x="6066" y="19444"/>
                    <a:pt x="5791" y="23285"/>
                    <a:pt x="8295" y="26645"/>
                  </a:cubicBezTo>
                  <a:cubicBezTo>
                    <a:pt x="10523" y="29628"/>
                    <a:pt x="14741" y="27125"/>
                    <a:pt x="13301" y="23799"/>
                  </a:cubicBezTo>
                  <a:cubicBezTo>
                    <a:pt x="10318" y="19376"/>
                    <a:pt x="15358" y="12723"/>
                    <a:pt x="14913" y="7648"/>
                  </a:cubicBezTo>
                  <a:close/>
                </a:path>
              </a:pathLst>
            </a:custGeom>
            <a:solidFill>
              <a:srgbClr val="1A1A1A"/>
            </a:solidFill>
            <a:ln w="3429" cap="flat">
              <a:noFill/>
              <a:prstDash val="solid"/>
              <a:miter/>
            </a:ln>
          </p:spPr>
          <p:txBody>
            <a:bodyPr rtlCol="0" anchor="ctr"/>
            <a:lstStyle/>
            <a:p>
              <a:endParaRPr lang="zh-CN" altLang="en-US"/>
            </a:p>
          </p:txBody>
        </p:sp>
        <p:sp>
          <p:nvSpPr>
            <p:cNvPr id="448" name="任意多边形: 形状 447">
              <a:extLst>
                <a:ext uri="{FF2B5EF4-FFF2-40B4-BE49-F238E27FC236}">
                  <a16:creationId xmlns:a16="http://schemas.microsoft.com/office/drawing/2014/main" id="{8D5845FE-6F82-73E5-F244-9E1F256773C5}"/>
                </a:ext>
              </a:extLst>
            </p:cNvPr>
            <p:cNvSpPr/>
            <p:nvPr/>
          </p:nvSpPr>
          <p:spPr>
            <a:xfrm>
              <a:off x="4357236" y="2653299"/>
              <a:ext cx="97806" cy="50138"/>
            </a:xfrm>
            <a:custGeom>
              <a:avLst/>
              <a:gdLst>
                <a:gd name="connsiteX0" fmla="*/ 89668 w 97806"/>
                <a:gd name="connsiteY0" fmla="*/ 25602 h 50138"/>
                <a:gd name="connsiteX1" fmla="*/ 79313 w 97806"/>
                <a:gd name="connsiteY1" fmla="*/ 365 h 50138"/>
                <a:gd name="connsiteX2" fmla="*/ 75781 w 97806"/>
                <a:gd name="connsiteY2" fmla="*/ 1257 h 50138"/>
                <a:gd name="connsiteX3" fmla="*/ 74101 w 97806"/>
                <a:gd name="connsiteY3" fmla="*/ 21591 h 50138"/>
                <a:gd name="connsiteX4" fmla="*/ 47423 w 97806"/>
                <a:gd name="connsiteY4" fmla="*/ 27420 h 50138"/>
                <a:gd name="connsiteX5" fmla="*/ 45126 w 97806"/>
                <a:gd name="connsiteY5" fmla="*/ 28106 h 50138"/>
                <a:gd name="connsiteX6" fmla="*/ 45194 w 97806"/>
                <a:gd name="connsiteY6" fmla="*/ 22002 h 50138"/>
                <a:gd name="connsiteX7" fmla="*/ 46909 w 97806"/>
                <a:gd name="connsiteY7" fmla="*/ 24574 h 50138"/>
                <a:gd name="connsiteX8" fmla="*/ 48109 w 97806"/>
                <a:gd name="connsiteY8" fmla="*/ 24848 h 50138"/>
                <a:gd name="connsiteX9" fmla="*/ 48177 w 97806"/>
                <a:gd name="connsiteY9" fmla="*/ 24917 h 50138"/>
                <a:gd name="connsiteX10" fmla="*/ 53458 w 97806"/>
                <a:gd name="connsiteY10" fmla="*/ 22757 h 50138"/>
                <a:gd name="connsiteX11" fmla="*/ 43960 w 97806"/>
                <a:gd name="connsiteY11" fmla="*/ 2251 h 50138"/>
                <a:gd name="connsiteX12" fmla="*/ 39365 w 97806"/>
                <a:gd name="connsiteY12" fmla="*/ 3451 h 50138"/>
                <a:gd name="connsiteX13" fmla="*/ 41251 w 97806"/>
                <a:gd name="connsiteY13" fmla="*/ 13704 h 50138"/>
                <a:gd name="connsiteX14" fmla="*/ 38919 w 97806"/>
                <a:gd name="connsiteY14" fmla="*/ 29100 h 50138"/>
                <a:gd name="connsiteX15" fmla="*/ 39125 w 97806"/>
                <a:gd name="connsiteY15" fmla="*/ 29649 h 50138"/>
                <a:gd name="connsiteX16" fmla="*/ 17728 w 97806"/>
                <a:gd name="connsiteY16" fmla="*/ 26391 h 50138"/>
                <a:gd name="connsiteX17" fmla="*/ 18311 w 97806"/>
                <a:gd name="connsiteY17" fmla="*/ 19807 h 50138"/>
                <a:gd name="connsiteX18" fmla="*/ 15499 w 97806"/>
                <a:gd name="connsiteY18" fmla="*/ 19087 h 50138"/>
                <a:gd name="connsiteX19" fmla="*/ 13167 w 97806"/>
                <a:gd name="connsiteY19" fmla="*/ 22345 h 50138"/>
                <a:gd name="connsiteX20" fmla="*/ 10527 w 97806"/>
                <a:gd name="connsiteY20" fmla="*/ 19156 h 50138"/>
                <a:gd name="connsiteX21" fmla="*/ 1989 w 97806"/>
                <a:gd name="connsiteY21" fmla="*/ 948 h 50138"/>
                <a:gd name="connsiteX22" fmla="*/ 0 w 97806"/>
                <a:gd name="connsiteY22" fmla="*/ 1462 h 50138"/>
                <a:gd name="connsiteX23" fmla="*/ 4218 w 97806"/>
                <a:gd name="connsiteY23" fmla="*/ 19019 h 50138"/>
                <a:gd name="connsiteX24" fmla="*/ 994 w 97806"/>
                <a:gd name="connsiteY24" fmla="*/ 28517 h 50138"/>
                <a:gd name="connsiteX25" fmla="*/ 13339 w 97806"/>
                <a:gd name="connsiteY25" fmla="*/ 31500 h 50138"/>
                <a:gd name="connsiteX26" fmla="*/ 13887 w 97806"/>
                <a:gd name="connsiteY26" fmla="*/ 31055 h 50138"/>
                <a:gd name="connsiteX27" fmla="*/ 17968 w 97806"/>
                <a:gd name="connsiteY27" fmla="*/ 33146 h 50138"/>
                <a:gd name="connsiteX28" fmla="*/ 39811 w 97806"/>
                <a:gd name="connsiteY28" fmla="*/ 34792 h 50138"/>
                <a:gd name="connsiteX29" fmla="*/ 39159 w 97806"/>
                <a:gd name="connsiteY29" fmla="*/ 44805 h 50138"/>
                <a:gd name="connsiteX30" fmla="*/ 53835 w 97806"/>
                <a:gd name="connsiteY30" fmla="*/ 48405 h 50138"/>
                <a:gd name="connsiteX31" fmla="*/ 64842 w 97806"/>
                <a:gd name="connsiteY31" fmla="*/ 33455 h 50138"/>
                <a:gd name="connsiteX32" fmla="*/ 65631 w 97806"/>
                <a:gd name="connsiteY32" fmla="*/ 30883 h 50138"/>
                <a:gd name="connsiteX33" fmla="*/ 65837 w 97806"/>
                <a:gd name="connsiteY33" fmla="*/ 30197 h 50138"/>
                <a:gd name="connsiteX34" fmla="*/ 65494 w 97806"/>
                <a:gd name="connsiteY34" fmla="*/ 28380 h 50138"/>
                <a:gd name="connsiteX35" fmla="*/ 93783 w 97806"/>
                <a:gd name="connsiteY35" fmla="*/ 44153 h 50138"/>
                <a:gd name="connsiteX36" fmla="*/ 97315 w 97806"/>
                <a:gd name="connsiteY36" fmla="*/ 44153 h 50138"/>
                <a:gd name="connsiteX37" fmla="*/ 89668 w 97806"/>
                <a:gd name="connsiteY37" fmla="*/ 25602 h 50138"/>
                <a:gd name="connsiteX38" fmla="*/ 44611 w 97806"/>
                <a:gd name="connsiteY38" fmla="*/ 42885 h 50138"/>
                <a:gd name="connsiteX39" fmla="*/ 50029 w 97806"/>
                <a:gd name="connsiteY39" fmla="*/ 33489 h 50138"/>
                <a:gd name="connsiteX40" fmla="*/ 55035 w 97806"/>
                <a:gd name="connsiteY40" fmla="*/ 32632 h 50138"/>
                <a:gd name="connsiteX41" fmla="*/ 55584 w 97806"/>
                <a:gd name="connsiteY41" fmla="*/ 33181 h 50138"/>
                <a:gd name="connsiteX42" fmla="*/ 58739 w 97806"/>
                <a:gd name="connsiteY42" fmla="*/ 33866 h 50138"/>
                <a:gd name="connsiteX43" fmla="*/ 44611 w 97806"/>
                <a:gd name="connsiteY43" fmla="*/ 42885 h 50138"/>
                <a:gd name="connsiteX44" fmla="*/ 82810 w 97806"/>
                <a:gd name="connsiteY44" fmla="*/ 22311 h 50138"/>
                <a:gd name="connsiteX45" fmla="*/ 81953 w 97806"/>
                <a:gd name="connsiteY45" fmla="*/ 8698 h 50138"/>
                <a:gd name="connsiteX46" fmla="*/ 86651 w 97806"/>
                <a:gd name="connsiteY46" fmla="*/ 23785 h 50138"/>
                <a:gd name="connsiteX47" fmla="*/ 82810 w 97806"/>
                <a:gd name="connsiteY47" fmla="*/ 22311 h 5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7806" h="50138">
                  <a:moveTo>
                    <a:pt x="89668" y="25602"/>
                  </a:moveTo>
                  <a:cubicBezTo>
                    <a:pt x="92240" y="16173"/>
                    <a:pt x="87234" y="5954"/>
                    <a:pt x="79313" y="365"/>
                  </a:cubicBezTo>
                  <a:cubicBezTo>
                    <a:pt x="78147" y="-458"/>
                    <a:pt x="76501" y="228"/>
                    <a:pt x="75781" y="1257"/>
                  </a:cubicBezTo>
                  <a:cubicBezTo>
                    <a:pt x="71632" y="7326"/>
                    <a:pt x="71289" y="15041"/>
                    <a:pt x="74101" y="21591"/>
                  </a:cubicBezTo>
                  <a:cubicBezTo>
                    <a:pt x="64808" y="22002"/>
                    <a:pt x="56407" y="24471"/>
                    <a:pt x="47423" y="27420"/>
                  </a:cubicBezTo>
                  <a:cubicBezTo>
                    <a:pt x="46669" y="27660"/>
                    <a:pt x="45880" y="27866"/>
                    <a:pt x="45126" y="28106"/>
                  </a:cubicBezTo>
                  <a:cubicBezTo>
                    <a:pt x="44954" y="25980"/>
                    <a:pt x="44954" y="23957"/>
                    <a:pt x="45194" y="22002"/>
                  </a:cubicBezTo>
                  <a:cubicBezTo>
                    <a:pt x="45743" y="22859"/>
                    <a:pt x="46223" y="23751"/>
                    <a:pt x="46909" y="24574"/>
                  </a:cubicBezTo>
                  <a:cubicBezTo>
                    <a:pt x="47252" y="25020"/>
                    <a:pt x="47697" y="24985"/>
                    <a:pt x="48109" y="24848"/>
                  </a:cubicBezTo>
                  <a:cubicBezTo>
                    <a:pt x="48143" y="24883"/>
                    <a:pt x="48143" y="24917"/>
                    <a:pt x="48177" y="24917"/>
                  </a:cubicBezTo>
                  <a:cubicBezTo>
                    <a:pt x="50029" y="27386"/>
                    <a:pt x="54315" y="26014"/>
                    <a:pt x="53458" y="22757"/>
                  </a:cubicBezTo>
                  <a:cubicBezTo>
                    <a:pt x="51504" y="15556"/>
                    <a:pt x="48589" y="8252"/>
                    <a:pt x="43960" y="2251"/>
                  </a:cubicBezTo>
                  <a:cubicBezTo>
                    <a:pt x="42622" y="536"/>
                    <a:pt x="39193" y="845"/>
                    <a:pt x="39365" y="3451"/>
                  </a:cubicBezTo>
                  <a:cubicBezTo>
                    <a:pt x="39605" y="7017"/>
                    <a:pt x="40222" y="10446"/>
                    <a:pt x="41251" y="13704"/>
                  </a:cubicBezTo>
                  <a:cubicBezTo>
                    <a:pt x="38988" y="18642"/>
                    <a:pt x="38096" y="23648"/>
                    <a:pt x="38919" y="29100"/>
                  </a:cubicBezTo>
                  <a:cubicBezTo>
                    <a:pt x="38953" y="29306"/>
                    <a:pt x="39056" y="29477"/>
                    <a:pt x="39125" y="29649"/>
                  </a:cubicBezTo>
                  <a:cubicBezTo>
                    <a:pt x="31581" y="31192"/>
                    <a:pt x="24243" y="30883"/>
                    <a:pt x="17728" y="26391"/>
                  </a:cubicBezTo>
                  <a:cubicBezTo>
                    <a:pt x="18619" y="24265"/>
                    <a:pt x="18894" y="21899"/>
                    <a:pt x="18311" y="19807"/>
                  </a:cubicBezTo>
                  <a:cubicBezTo>
                    <a:pt x="17968" y="18573"/>
                    <a:pt x="16391" y="18265"/>
                    <a:pt x="15499" y="19087"/>
                  </a:cubicBezTo>
                  <a:cubicBezTo>
                    <a:pt x="14608" y="19910"/>
                    <a:pt x="13887" y="21145"/>
                    <a:pt x="13167" y="22345"/>
                  </a:cubicBezTo>
                  <a:cubicBezTo>
                    <a:pt x="12276" y="21351"/>
                    <a:pt x="11384" y="20356"/>
                    <a:pt x="10527" y="19156"/>
                  </a:cubicBezTo>
                  <a:cubicBezTo>
                    <a:pt x="6687" y="13738"/>
                    <a:pt x="5452" y="6675"/>
                    <a:pt x="1989" y="948"/>
                  </a:cubicBezTo>
                  <a:cubicBezTo>
                    <a:pt x="1440" y="57"/>
                    <a:pt x="0" y="434"/>
                    <a:pt x="0" y="1462"/>
                  </a:cubicBezTo>
                  <a:cubicBezTo>
                    <a:pt x="0" y="6709"/>
                    <a:pt x="1440" y="13190"/>
                    <a:pt x="4218" y="19019"/>
                  </a:cubicBezTo>
                  <a:cubicBezTo>
                    <a:pt x="309" y="20665"/>
                    <a:pt x="-754" y="24745"/>
                    <a:pt x="994" y="28517"/>
                  </a:cubicBezTo>
                  <a:cubicBezTo>
                    <a:pt x="3120" y="33146"/>
                    <a:pt x="9361" y="33764"/>
                    <a:pt x="13339" y="31500"/>
                  </a:cubicBezTo>
                  <a:cubicBezTo>
                    <a:pt x="13545" y="31397"/>
                    <a:pt x="13682" y="31157"/>
                    <a:pt x="13887" y="31055"/>
                  </a:cubicBezTo>
                  <a:cubicBezTo>
                    <a:pt x="15156" y="31912"/>
                    <a:pt x="16528" y="32632"/>
                    <a:pt x="17968" y="33146"/>
                  </a:cubicBezTo>
                  <a:cubicBezTo>
                    <a:pt x="25546" y="35855"/>
                    <a:pt x="32233" y="35924"/>
                    <a:pt x="39811" y="34792"/>
                  </a:cubicBezTo>
                  <a:cubicBezTo>
                    <a:pt x="37993" y="37810"/>
                    <a:pt x="37582" y="41616"/>
                    <a:pt x="39159" y="44805"/>
                  </a:cubicBezTo>
                  <a:cubicBezTo>
                    <a:pt x="42074" y="50668"/>
                    <a:pt x="48315" y="51423"/>
                    <a:pt x="53835" y="48405"/>
                  </a:cubicBezTo>
                  <a:cubicBezTo>
                    <a:pt x="59287" y="45422"/>
                    <a:pt x="62854" y="39318"/>
                    <a:pt x="64842" y="33455"/>
                  </a:cubicBezTo>
                  <a:cubicBezTo>
                    <a:pt x="66180" y="33215"/>
                    <a:pt x="66660" y="31672"/>
                    <a:pt x="65631" y="30883"/>
                  </a:cubicBezTo>
                  <a:cubicBezTo>
                    <a:pt x="65700" y="30643"/>
                    <a:pt x="65768" y="30403"/>
                    <a:pt x="65837" y="30197"/>
                  </a:cubicBezTo>
                  <a:cubicBezTo>
                    <a:pt x="66008" y="29580"/>
                    <a:pt x="65803" y="28963"/>
                    <a:pt x="65494" y="28380"/>
                  </a:cubicBezTo>
                  <a:cubicBezTo>
                    <a:pt x="77941" y="25843"/>
                    <a:pt x="90011" y="26871"/>
                    <a:pt x="93783" y="44153"/>
                  </a:cubicBezTo>
                  <a:cubicBezTo>
                    <a:pt x="94160" y="45902"/>
                    <a:pt x="96869" y="45799"/>
                    <a:pt x="97315" y="44153"/>
                  </a:cubicBezTo>
                  <a:cubicBezTo>
                    <a:pt x="99167" y="37055"/>
                    <a:pt x="95601" y="29957"/>
                    <a:pt x="89668" y="25602"/>
                  </a:cubicBezTo>
                  <a:close/>
                  <a:moveTo>
                    <a:pt x="44611" y="42885"/>
                  </a:moveTo>
                  <a:cubicBezTo>
                    <a:pt x="41868" y="38804"/>
                    <a:pt x="46497" y="34895"/>
                    <a:pt x="50029" y="33489"/>
                  </a:cubicBezTo>
                  <a:cubicBezTo>
                    <a:pt x="51606" y="32872"/>
                    <a:pt x="53321" y="32666"/>
                    <a:pt x="55035" y="32632"/>
                  </a:cubicBezTo>
                  <a:cubicBezTo>
                    <a:pt x="55207" y="32838"/>
                    <a:pt x="55378" y="33044"/>
                    <a:pt x="55584" y="33181"/>
                  </a:cubicBezTo>
                  <a:cubicBezTo>
                    <a:pt x="56647" y="33832"/>
                    <a:pt x="57676" y="33935"/>
                    <a:pt x="58739" y="33866"/>
                  </a:cubicBezTo>
                  <a:cubicBezTo>
                    <a:pt x="55275" y="40244"/>
                    <a:pt x="48760" y="49057"/>
                    <a:pt x="44611" y="42885"/>
                  </a:cubicBezTo>
                  <a:close/>
                  <a:moveTo>
                    <a:pt x="82810" y="22311"/>
                  </a:moveTo>
                  <a:cubicBezTo>
                    <a:pt x="83873" y="17750"/>
                    <a:pt x="83565" y="13155"/>
                    <a:pt x="81953" y="8698"/>
                  </a:cubicBezTo>
                  <a:cubicBezTo>
                    <a:pt x="85656" y="12744"/>
                    <a:pt x="87131" y="18127"/>
                    <a:pt x="86651" y="23785"/>
                  </a:cubicBezTo>
                  <a:cubicBezTo>
                    <a:pt x="85451" y="23168"/>
                    <a:pt x="84148" y="22688"/>
                    <a:pt x="82810" y="22311"/>
                  </a:cubicBezTo>
                  <a:close/>
                </a:path>
              </a:pathLst>
            </a:custGeom>
            <a:solidFill>
              <a:srgbClr val="1A1A1A"/>
            </a:solidFill>
            <a:ln w="3429" cap="flat">
              <a:noFill/>
              <a:prstDash val="solid"/>
              <a:miter/>
            </a:ln>
          </p:spPr>
          <p:txBody>
            <a:bodyPr rtlCol="0" anchor="ctr"/>
            <a:lstStyle/>
            <a:p>
              <a:endParaRPr lang="zh-CN" altLang="en-US"/>
            </a:p>
          </p:txBody>
        </p:sp>
        <p:sp>
          <p:nvSpPr>
            <p:cNvPr id="449" name="任意多边形: 形状 448">
              <a:extLst>
                <a:ext uri="{FF2B5EF4-FFF2-40B4-BE49-F238E27FC236}">
                  <a16:creationId xmlns:a16="http://schemas.microsoft.com/office/drawing/2014/main" id="{F0350E85-A6C2-2302-D657-A060097B572F}"/>
                </a:ext>
              </a:extLst>
            </p:cNvPr>
            <p:cNvSpPr/>
            <p:nvPr/>
          </p:nvSpPr>
          <p:spPr>
            <a:xfrm>
              <a:off x="4361352" y="2648275"/>
              <a:ext cx="5435" cy="9572"/>
            </a:xfrm>
            <a:custGeom>
              <a:avLst/>
              <a:gdLst>
                <a:gd name="connsiteX0" fmla="*/ 5313 w 5435"/>
                <a:gd name="connsiteY0" fmla="*/ 1103 h 9572"/>
                <a:gd name="connsiteX1" fmla="*/ 3359 w 5435"/>
                <a:gd name="connsiteY1" fmla="*/ 40 h 9572"/>
                <a:gd name="connsiteX2" fmla="*/ 1301 w 5435"/>
                <a:gd name="connsiteY2" fmla="*/ 8579 h 9572"/>
                <a:gd name="connsiteX3" fmla="*/ 5279 w 5435"/>
                <a:gd name="connsiteY3" fmla="*/ 6967 h 9572"/>
                <a:gd name="connsiteX4" fmla="*/ 5313 w 5435"/>
                <a:gd name="connsiteY4" fmla="*/ 1103 h 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5" h="9572">
                  <a:moveTo>
                    <a:pt x="5313" y="1103"/>
                  </a:moveTo>
                  <a:cubicBezTo>
                    <a:pt x="5142" y="246"/>
                    <a:pt x="4148" y="-131"/>
                    <a:pt x="3359" y="40"/>
                  </a:cubicBezTo>
                  <a:cubicBezTo>
                    <a:pt x="-687" y="863"/>
                    <a:pt x="-687" y="5801"/>
                    <a:pt x="1301" y="8579"/>
                  </a:cubicBezTo>
                  <a:cubicBezTo>
                    <a:pt x="2742" y="10567"/>
                    <a:pt x="5691" y="9333"/>
                    <a:pt x="5279" y="6967"/>
                  </a:cubicBezTo>
                  <a:cubicBezTo>
                    <a:pt x="4936" y="4910"/>
                    <a:pt x="5725" y="3058"/>
                    <a:pt x="5313" y="1103"/>
                  </a:cubicBezTo>
                  <a:close/>
                </a:path>
              </a:pathLst>
            </a:custGeom>
            <a:solidFill>
              <a:srgbClr val="1A1A1A"/>
            </a:solidFill>
            <a:ln w="3429" cap="flat">
              <a:noFill/>
              <a:prstDash val="solid"/>
              <a:miter/>
            </a:ln>
          </p:spPr>
          <p:txBody>
            <a:bodyPr rtlCol="0" anchor="ctr"/>
            <a:lstStyle/>
            <a:p>
              <a:endParaRPr lang="zh-CN" altLang="en-US"/>
            </a:p>
          </p:txBody>
        </p:sp>
        <p:sp>
          <p:nvSpPr>
            <p:cNvPr id="450" name="任意多边形: 形状 449">
              <a:extLst>
                <a:ext uri="{FF2B5EF4-FFF2-40B4-BE49-F238E27FC236}">
                  <a16:creationId xmlns:a16="http://schemas.microsoft.com/office/drawing/2014/main" id="{EC98B939-CBA3-7E00-B462-E129B1BAA9E1}"/>
                </a:ext>
              </a:extLst>
            </p:cNvPr>
            <p:cNvSpPr/>
            <p:nvPr/>
          </p:nvSpPr>
          <p:spPr>
            <a:xfrm>
              <a:off x="4017280" y="2660923"/>
              <a:ext cx="68113" cy="60045"/>
            </a:xfrm>
            <a:custGeom>
              <a:avLst/>
              <a:gdLst>
                <a:gd name="connsiteX0" fmla="*/ 39438 w 68113"/>
                <a:gd name="connsiteY0" fmla="*/ 2480 h 60045"/>
                <a:gd name="connsiteX1" fmla="*/ 16978 w 68113"/>
                <a:gd name="connsiteY1" fmla="*/ 24528 h 60045"/>
                <a:gd name="connsiteX2" fmla="*/ 9914 w 68113"/>
                <a:gd name="connsiteY2" fmla="*/ 39273 h 60045"/>
                <a:gd name="connsiteX3" fmla="*/ 553 w 68113"/>
                <a:gd name="connsiteY3" fmla="*/ 57755 h 60045"/>
                <a:gd name="connsiteX4" fmla="*/ 553 w 68113"/>
                <a:gd name="connsiteY4" fmla="*/ 59195 h 60045"/>
                <a:gd name="connsiteX5" fmla="*/ 5559 w 68113"/>
                <a:gd name="connsiteY5" fmla="*/ 60018 h 60045"/>
                <a:gd name="connsiteX6" fmla="*/ 7480 w 68113"/>
                <a:gd name="connsiteY6" fmla="*/ 58955 h 60045"/>
                <a:gd name="connsiteX7" fmla="*/ 33471 w 68113"/>
                <a:gd name="connsiteY7" fmla="*/ 12527 h 60045"/>
                <a:gd name="connsiteX8" fmla="*/ 60183 w 68113"/>
                <a:gd name="connsiteY8" fmla="*/ 12046 h 60045"/>
                <a:gd name="connsiteX9" fmla="*/ 62104 w 68113"/>
                <a:gd name="connsiteY9" fmla="*/ 31249 h 60045"/>
                <a:gd name="connsiteX10" fmla="*/ 47187 w 68113"/>
                <a:gd name="connsiteY10" fmla="*/ 47536 h 60045"/>
                <a:gd name="connsiteX11" fmla="*/ 40604 w 68113"/>
                <a:gd name="connsiteY11" fmla="*/ 48531 h 60045"/>
                <a:gd name="connsiteX12" fmla="*/ 44067 w 68113"/>
                <a:gd name="connsiteY12" fmla="*/ 36907 h 60045"/>
                <a:gd name="connsiteX13" fmla="*/ 43724 w 68113"/>
                <a:gd name="connsiteY13" fmla="*/ 37798 h 60045"/>
                <a:gd name="connsiteX14" fmla="*/ 49176 w 68113"/>
                <a:gd name="connsiteY14" fmla="*/ 40027 h 60045"/>
                <a:gd name="connsiteX15" fmla="*/ 51028 w 68113"/>
                <a:gd name="connsiteY15" fmla="*/ 36667 h 60045"/>
                <a:gd name="connsiteX16" fmla="*/ 49073 w 68113"/>
                <a:gd name="connsiteY16" fmla="*/ 32038 h 60045"/>
                <a:gd name="connsiteX17" fmla="*/ 26442 w 68113"/>
                <a:gd name="connsiteY17" fmla="*/ 35844 h 60045"/>
                <a:gd name="connsiteX18" fmla="*/ 29117 w 68113"/>
                <a:gd name="connsiteY18" fmla="*/ 50965 h 60045"/>
                <a:gd name="connsiteX19" fmla="*/ 67933 w 68113"/>
                <a:gd name="connsiteY19" fmla="*/ 28334 h 60045"/>
                <a:gd name="connsiteX20" fmla="*/ 39438 w 68113"/>
                <a:gd name="connsiteY20" fmla="*/ 2480 h 6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113" h="60045">
                  <a:moveTo>
                    <a:pt x="39438" y="2480"/>
                  </a:moveTo>
                  <a:cubicBezTo>
                    <a:pt x="29391" y="7383"/>
                    <a:pt x="22704" y="15304"/>
                    <a:pt x="16978" y="24528"/>
                  </a:cubicBezTo>
                  <a:cubicBezTo>
                    <a:pt x="14098" y="29157"/>
                    <a:pt x="12006" y="34266"/>
                    <a:pt x="9914" y="39273"/>
                  </a:cubicBezTo>
                  <a:cubicBezTo>
                    <a:pt x="7720" y="44553"/>
                    <a:pt x="7240" y="56898"/>
                    <a:pt x="553" y="57755"/>
                  </a:cubicBezTo>
                  <a:cubicBezTo>
                    <a:pt x="-201" y="57858"/>
                    <a:pt x="-167" y="59092"/>
                    <a:pt x="553" y="59195"/>
                  </a:cubicBezTo>
                  <a:cubicBezTo>
                    <a:pt x="2233" y="59470"/>
                    <a:pt x="3879" y="59744"/>
                    <a:pt x="5559" y="60018"/>
                  </a:cubicBezTo>
                  <a:cubicBezTo>
                    <a:pt x="6485" y="60155"/>
                    <a:pt x="7137" y="59778"/>
                    <a:pt x="7480" y="58955"/>
                  </a:cubicBezTo>
                  <a:cubicBezTo>
                    <a:pt x="14646" y="42393"/>
                    <a:pt x="19893" y="25488"/>
                    <a:pt x="33471" y="12527"/>
                  </a:cubicBezTo>
                  <a:cubicBezTo>
                    <a:pt x="40124" y="6183"/>
                    <a:pt x="52811" y="1485"/>
                    <a:pt x="60183" y="12046"/>
                  </a:cubicBezTo>
                  <a:cubicBezTo>
                    <a:pt x="63818" y="17293"/>
                    <a:pt x="63167" y="25454"/>
                    <a:pt x="62104" y="31249"/>
                  </a:cubicBezTo>
                  <a:cubicBezTo>
                    <a:pt x="60663" y="39101"/>
                    <a:pt x="54594" y="44656"/>
                    <a:pt x="47187" y="47536"/>
                  </a:cubicBezTo>
                  <a:cubicBezTo>
                    <a:pt x="44993" y="47879"/>
                    <a:pt x="42798" y="48222"/>
                    <a:pt x="40604" y="48531"/>
                  </a:cubicBezTo>
                  <a:cubicBezTo>
                    <a:pt x="36146" y="38793"/>
                    <a:pt x="37312" y="34952"/>
                    <a:pt x="44067" y="36907"/>
                  </a:cubicBezTo>
                  <a:cubicBezTo>
                    <a:pt x="43964" y="37215"/>
                    <a:pt x="43827" y="37524"/>
                    <a:pt x="43724" y="37798"/>
                  </a:cubicBezTo>
                  <a:cubicBezTo>
                    <a:pt x="42558" y="40884"/>
                    <a:pt x="47599" y="42873"/>
                    <a:pt x="49176" y="40027"/>
                  </a:cubicBezTo>
                  <a:cubicBezTo>
                    <a:pt x="49793" y="38896"/>
                    <a:pt x="50411" y="37798"/>
                    <a:pt x="51028" y="36667"/>
                  </a:cubicBezTo>
                  <a:cubicBezTo>
                    <a:pt x="51988" y="34952"/>
                    <a:pt x="51199" y="32483"/>
                    <a:pt x="49073" y="32038"/>
                  </a:cubicBezTo>
                  <a:cubicBezTo>
                    <a:pt x="42284" y="30529"/>
                    <a:pt x="30934" y="28471"/>
                    <a:pt x="26442" y="35844"/>
                  </a:cubicBezTo>
                  <a:cubicBezTo>
                    <a:pt x="23459" y="40747"/>
                    <a:pt x="22807" y="47845"/>
                    <a:pt x="29117" y="50965"/>
                  </a:cubicBezTo>
                  <a:cubicBezTo>
                    <a:pt x="46056" y="59367"/>
                    <a:pt x="65944" y="45959"/>
                    <a:pt x="67933" y="28334"/>
                  </a:cubicBezTo>
                  <a:cubicBezTo>
                    <a:pt x="69682" y="12286"/>
                    <a:pt x="58606" y="-6916"/>
                    <a:pt x="39438" y="2480"/>
                  </a:cubicBezTo>
                  <a:close/>
                </a:path>
              </a:pathLst>
            </a:custGeom>
            <a:solidFill>
              <a:srgbClr val="1A1A1A"/>
            </a:solidFill>
            <a:ln w="3429" cap="flat">
              <a:noFill/>
              <a:prstDash val="solid"/>
              <a:miter/>
            </a:ln>
          </p:spPr>
          <p:txBody>
            <a:bodyPr rtlCol="0" anchor="ctr"/>
            <a:lstStyle/>
            <a:p>
              <a:endParaRPr lang="zh-CN" altLang="en-US"/>
            </a:p>
          </p:txBody>
        </p:sp>
        <p:sp>
          <p:nvSpPr>
            <p:cNvPr id="451" name="任意多边形: 形状 450">
              <a:extLst>
                <a:ext uri="{FF2B5EF4-FFF2-40B4-BE49-F238E27FC236}">
                  <a16:creationId xmlns:a16="http://schemas.microsoft.com/office/drawing/2014/main" id="{8B51912C-2673-C531-C15A-DBFDA5E47884}"/>
                </a:ext>
              </a:extLst>
            </p:cNvPr>
            <p:cNvSpPr/>
            <p:nvPr/>
          </p:nvSpPr>
          <p:spPr>
            <a:xfrm>
              <a:off x="3853104" y="2396866"/>
              <a:ext cx="3429" cy="1371"/>
            </a:xfrm>
            <a:custGeom>
              <a:avLst/>
              <a:gdLst>
                <a:gd name="connsiteX0" fmla="*/ 0 w 3429"/>
                <a:gd name="connsiteY0" fmla="*/ 0 h 1371"/>
                <a:gd name="connsiteX1" fmla="*/ 0 w 3429"/>
                <a:gd name="connsiteY1" fmla="*/ 1372 h 1371"/>
                <a:gd name="connsiteX2" fmla="*/ 0 w 3429"/>
                <a:gd name="connsiteY2" fmla="*/ 0 h 1371"/>
              </a:gdLst>
              <a:ahLst/>
              <a:cxnLst>
                <a:cxn ang="0">
                  <a:pos x="connsiteX0" y="connsiteY0"/>
                </a:cxn>
                <a:cxn ang="0">
                  <a:pos x="connsiteX1" y="connsiteY1"/>
                </a:cxn>
                <a:cxn ang="0">
                  <a:pos x="connsiteX2" y="connsiteY2"/>
                </a:cxn>
              </a:cxnLst>
              <a:rect l="l" t="t" r="r" b="b"/>
              <a:pathLst>
                <a:path w="3429" h="1371">
                  <a:moveTo>
                    <a:pt x="0" y="0"/>
                  </a:moveTo>
                  <a:lnTo>
                    <a:pt x="0" y="1372"/>
                  </a:lnTo>
                  <a:lnTo>
                    <a:pt x="0" y="0"/>
                  </a:lnTo>
                  <a:close/>
                </a:path>
              </a:pathLst>
            </a:custGeom>
            <a:solidFill>
              <a:srgbClr val="1A1A1A"/>
            </a:solidFill>
            <a:ln w="3429" cap="flat">
              <a:noFill/>
              <a:prstDash val="solid"/>
              <a:miter/>
            </a:ln>
          </p:spPr>
          <p:txBody>
            <a:bodyPr rtlCol="0" anchor="ctr"/>
            <a:lstStyle/>
            <a:p>
              <a:endParaRPr lang="zh-CN" altLang="en-US"/>
            </a:p>
          </p:txBody>
        </p:sp>
      </p:grpSp>
      <p:sp>
        <p:nvSpPr>
          <p:cNvPr id="454" name="任意多边形: 形状 453">
            <a:extLst>
              <a:ext uri="{FF2B5EF4-FFF2-40B4-BE49-F238E27FC236}">
                <a16:creationId xmlns:a16="http://schemas.microsoft.com/office/drawing/2014/main" id="{CC907123-9D94-53DD-4C73-0C244C1EF8C5}"/>
              </a:ext>
            </a:extLst>
          </p:cNvPr>
          <p:cNvSpPr/>
          <p:nvPr/>
        </p:nvSpPr>
        <p:spPr>
          <a:xfrm rot="353946">
            <a:off x="6566959" y="6137096"/>
            <a:ext cx="3755362" cy="442259"/>
          </a:xfrm>
          <a:custGeom>
            <a:avLst/>
            <a:gdLst>
              <a:gd name="connsiteX0" fmla="*/ 14658 w 2406879"/>
              <a:gd name="connsiteY0" fmla="*/ 275993 h 321141"/>
              <a:gd name="connsiteX1" fmla="*/ 17230 w 2406879"/>
              <a:gd name="connsiteY1" fmla="*/ 273993 h 321141"/>
              <a:gd name="connsiteX2" fmla="*/ 18945 w 2406879"/>
              <a:gd name="connsiteY2" fmla="*/ 271897 h 321141"/>
              <a:gd name="connsiteX3" fmla="*/ 25707 w 2406879"/>
              <a:gd name="connsiteY3" fmla="*/ 278565 h 321141"/>
              <a:gd name="connsiteX4" fmla="*/ 28184 w 2406879"/>
              <a:gd name="connsiteY4" fmla="*/ 274469 h 321141"/>
              <a:gd name="connsiteX5" fmla="*/ 33804 w 2406879"/>
              <a:gd name="connsiteY5" fmla="*/ 278660 h 321141"/>
              <a:gd name="connsiteX6" fmla="*/ 50187 w 2406879"/>
              <a:gd name="connsiteY6" fmla="*/ 280470 h 321141"/>
              <a:gd name="connsiteX7" fmla="*/ 54282 w 2406879"/>
              <a:gd name="connsiteY7" fmla="*/ 280184 h 321141"/>
              <a:gd name="connsiteX8" fmla="*/ 60093 w 2406879"/>
              <a:gd name="connsiteY8" fmla="*/ 281327 h 321141"/>
              <a:gd name="connsiteX9" fmla="*/ 66855 w 2406879"/>
              <a:gd name="connsiteY9" fmla="*/ 282946 h 321141"/>
              <a:gd name="connsiteX10" fmla="*/ 72761 w 2406879"/>
              <a:gd name="connsiteY10" fmla="*/ 282851 h 321141"/>
              <a:gd name="connsiteX11" fmla="*/ 74856 w 2406879"/>
              <a:gd name="connsiteY11" fmla="*/ 283804 h 321141"/>
              <a:gd name="connsiteX12" fmla="*/ 87429 w 2406879"/>
              <a:gd name="connsiteY12" fmla="*/ 284185 h 321141"/>
              <a:gd name="connsiteX13" fmla="*/ 90573 w 2406879"/>
              <a:gd name="connsiteY13" fmla="*/ 284185 h 321141"/>
              <a:gd name="connsiteX14" fmla="*/ 103146 w 2406879"/>
              <a:gd name="connsiteY14" fmla="*/ 283232 h 321141"/>
              <a:gd name="connsiteX15" fmla="*/ 108099 w 2406879"/>
              <a:gd name="connsiteY15" fmla="*/ 284661 h 321141"/>
              <a:gd name="connsiteX16" fmla="*/ 127911 w 2406879"/>
              <a:gd name="connsiteY16" fmla="*/ 281422 h 321141"/>
              <a:gd name="connsiteX17" fmla="*/ 134197 w 2406879"/>
              <a:gd name="connsiteY17" fmla="*/ 281994 h 321141"/>
              <a:gd name="connsiteX18" fmla="*/ 152580 w 2406879"/>
              <a:gd name="connsiteY18" fmla="*/ 280280 h 321141"/>
              <a:gd name="connsiteX19" fmla="*/ 161343 w 2406879"/>
              <a:gd name="connsiteY19" fmla="*/ 280280 h 321141"/>
              <a:gd name="connsiteX20" fmla="*/ 167249 w 2406879"/>
              <a:gd name="connsiteY20" fmla="*/ 280375 h 321141"/>
              <a:gd name="connsiteX21" fmla="*/ 177917 w 2406879"/>
              <a:gd name="connsiteY21" fmla="*/ 280089 h 321141"/>
              <a:gd name="connsiteX22" fmla="*/ 180203 w 2406879"/>
              <a:gd name="connsiteY22" fmla="*/ 279708 h 321141"/>
              <a:gd name="connsiteX23" fmla="*/ 185727 w 2406879"/>
              <a:gd name="connsiteY23" fmla="*/ 279517 h 321141"/>
              <a:gd name="connsiteX24" fmla="*/ 192014 w 2406879"/>
              <a:gd name="connsiteY24" fmla="*/ 276755 h 321141"/>
              <a:gd name="connsiteX25" fmla="*/ 194014 w 2406879"/>
              <a:gd name="connsiteY25" fmla="*/ 276469 h 321141"/>
              <a:gd name="connsiteX26" fmla="*/ 207921 w 2406879"/>
              <a:gd name="connsiteY26" fmla="*/ 276755 h 321141"/>
              <a:gd name="connsiteX27" fmla="*/ 228685 w 2406879"/>
              <a:gd name="connsiteY27" fmla="*/ 271707 h 321141"/>
              <a:gd name="connsiteX28" fmla="*/ 230590 w 2406879"/>
              <a:gd name="connsiteY28" fmla="*/ 272945 h 321141"/>
              <a:gd name="connsiteX29" fmla="*/ 238496 w 2406879"/>
              <a:gd name="connsiteY29" fmla="*/ 272469 h 321141"/>
              <a:gd name="connsiteX30" fmla="*/ 248592 w 2406879"/>
              <a:gd name="connsiteY30" fmla="*/ 269611 h 321141"/>
              <a:gd name="connsiteX31" fmla="*/ 259070 w 2406879"/>
              <a:gd name="connsiteY31" fmla="*/ 267706 h 321141"/>
              <a:gd name="connsiteX32" fmla="*/ 268976 w 2406879"/>
              <a:gd name="connsiteY32" fmla="*/ 266659 h 321141"/>
              <a:gd name="connsiteX33" fmla="*/ 269928 w 2406879"/>
              <a:gd name="connsiteY33" fmla="*/ 267326 h 321141"/>
              <a:gd name="connsiteX34" fmla="*/ 281454 w 2406879"/>
              <a:gd name="connsiteY34" fmla="*/ 264182 h 321141"/>
              <a:gd name="connsiteX35" fmla="*/ 293741 w 2406879"/>
              <a:gd name="connsiteY35" fmla="*/ 262849 h 321141"/>
              <a:gd name="connsiteX36" fmla="*/ 297551 w 2406879"/>
              <a:gd name="connsiteY36" fmla="*/ 261134 h 321141"/>
              <a:gd name="connsiteX37" fmla="*/ 317172 w 2406879"/>
              <a:gd name="connsiteY37" fmla="*/ 255705 h 321141"/>
              <a:gd name="connsiteX38" fmla="*/ 323173 w 2406879"/>
              <a:gd name="connsiteY38" fmla="*/ 254943 h 321141"/>
              <a:gd name="connsiteX39" fmla="*/ 328126 w 2406879"/>
              <a:gd name="connsiteY39" fmla="*/ 251895 h 321141"/>
              <a:gd name="connsiteX40" fmla="*/ 330984 w 2406879"/>
              <a:gd name="connsiteY40" fmla="*/ 250752 h 321141"/>
              <a:gd name="connsiteX41" fmla="*/ 337270 w 2406879"/>
              <a:gd name="connsiteY41" fmla="*/ 254371 h 321141"/>
              <a:gd name="connsiteX42" fmla="*/ 349653 w 2406879"/>
              <a:gd name="connsiteY42" fmla="*/ 246085 h 321141"/>
              <a:gd name="connsiteX43" fmla="*/ 361083 w 2406879"/>
              <a:gd name="connsiteY43" fmla="*/ 239893 h 321141"/>
              <a:gd name="connsiteX44" fmla="*/ 377751 w 2406879"/>
              <a:gd name="connsiteY44" fmla="*/ 238655 h 321141"/>
              <a:gd name="connsiteX45" fmla="*/ 400326 w 2406879"/>
              <a:gd name="connsiteY45" fmla="*/ 224939 h 321141"/>
              <a:gd name="connsiteX46" fmla="*/ 406803 w 2406879"/>
              <a:gd name="connsiteY46" fmla="*/ 225225 h 321141"/>
              <a:gd name="connsiteX47" fmla="*/ 410327 w 2406879"/>
              <a:gd name="connsiteY47" fmla="*/ 225415 h 321141"/>
              <a:gd name="connsiteX48" fmla="*/ 411279 w 2406879"/>
              <a:gd name="connsiteY48" fmla="*/ 212842 h 321141"/>
              <a:gd name="connsiteX49" fmla="*/ 409279 w 2406879"/>
              <a:gd name="connsiteY49" fmla="*/ 208556 h 321141"/>
              <a:gd name="connsiteX50" fmla="*/ 403088 w 2406879"/>
              <a:gd name="connsiteY50" fmla="*/ 193888 h 321141"/>
              <a:gd name="connsiteX51" fmla="*/ 397659 w 2406879"/>
              <a:gd name="connsiteY51" fmla="*/ 160074 h 321141"/>
              <a:gd name="connsiteX52" fmla="*/ 398897 w 2406879"/>
              <a:gd name="connsiteY52" fmla="*/ 152930 h 321141"/>
              <a:gd name="connsiteX53" fmla="*/ 401373 w 2406879"/>
              <a:gd name="connsiteY53" fmla="*/ 131499 h 321141"/>
              <a:gd name="connsiteX54" fmla="*/ 400516 w 2406879"/>
              <a:gd name="connsiteY54" fmla="*/ 127594 h 321141"/>
              <a:gd name="connsiteX55" fmla="*/ 402802 w 2406879"/>
              <a:gd name="connsiteY55" fmla="*/ 115973 h 321141"/>
              <a:gd name="connsiteX56" fmla="*/ 404040 w 2406879"/>
              <a:gd name="connsiteY56" fmla="*/ 112259 h 321141"/>
              <a:gd name="connsiteX57" fmla="*/ 409660 w 2406879"/>
              <a:gd name="connsiteY57" fmla="*/ 102257 h 321141"/>
              <a:gd name="connsiteX58" fmla="*/ 413661 w 2406879"/>
              <a:gd name="connsiteY58" fmla="*/ 93209 h 321141"/>
              <a:gd name="connsiteX59" fmla="*/ 420328 w 2406879"/>
              <a:gd name="connsiteY59" fmla="*/ 87493 h 321141"/>
              <a:gd name="connsiteX60" fmla="*/ 420709 w 2406879"/>
              <a:gd name="connsiteY60" fmla="*/ 86636 h 321141"/>
              <a:gd name="connsiteX61" fmla="*/ 423376 w 2406879"/>
              <a:gd name="connsiteY61" fmla="*/ 80445 h 321141"/>
              <a:gd name="connsiteX62" fmla="*/ 443950 w 2406879"/>
              <a:gd name="connsiteY62" fmla="*/ 61014 h 321141"/>
              <a:gd name="connsiteX63" fmla="*/ 446046 w 2406879"/>
              <a:gd name="connsiteY63" fmla="*/ 56537 h 321141"/>
              <a:gd name="connsiteX64" fmla="*/ 453189 w 2406879"/>
              <a:gd name="connsiteY64" fmla="*/ 49584 h 321141"/>
              <a:gd name="connsiteX65" fmla="*/ 461667 w 2406879"/>
              <a:gd name="connsiteY65" fmla="*/ 44345 h 321141"/>
              <a:gd name="connsiteX66" fmla="*/ 465286 w 2406879"/>
              <a:gd name="connsiteY66" fmla="*/ 41392 h 321141"/>
              <a:gd name="connsiteX67" fmla="*/ 468144 w 2406879"/>
              <a:gd name="connsiteY67" fmla="*/ 37201 h 321141"/>
              <a:gd name="connsiteX68" fmla="*/ 472620 w 2406879"/>
              <a:gd name="connsiteY68" fmla="*/ 37582 h 321141"/>
              <a:gd name="connsiteX69" fmla="*/ 477383 w 2406879"/>
              <a:gd name="connsiteY69" fmla="*/ 34154 h 321141"/>
              <a:gd name="connsiteX70" fmla="*/ 489384 w 2406879"/>
              <a:gd name="connsiteY70" fmla="*/ 25962 h 321141"/>
              <a:gd name="connsiteX71" fmla="*/ 494623 w 2406879"/>
              <a:gd name="connsiteY71" fmla="*/ 22914 h 321141"/>
              <a:gd name="connsiteX72" fmla="*/ 516531 w 2406879"/>
              <a:gd name="connsiteY72" fmla="*/ 13294 h 321141"/>
              <a:gd name="connsiteX73" fmla="*/ 521293 w 2406879"/>
              <a:gd name="connsiteY73" fmla="*/ 10246 h 321141"/>
              <a:gd name="connsiteX74" fmla="*/ 530151 w 2406879"/>
              <a:gd name="connsiteY74" fmla="*/ 7198 h 321141"/>
              <a:gd name="connsiteX75" fmla="*/ 544344 w 2406879"/>
              <a:gd name="connsiteY75" fmla="*/ 2245 h 321141"/>
              <a:gd name="connsiteX76" fmla="*/ 557107 w 2406879"/>
              <a:gd name="connsiteY76" fmla="*/ 1102 h 321141"/>
              <a:gd name="connsiteX77" fmla="*/ 559679 w 2406879"/>
              <a:gd name="connsiteY77" fmla="*/ 1197 h 321141"/>
              <a:gd name="connsiteX78" fmla="*/ 565013 w 2406879"/>
              <a:gd name="connsiteY78" fmla="*/ 1197 h 321141"/>
              <a:gd name="connsiteX79" fmla="*/ 585777 w 2406879"/>
              <a:gd name="connsiteY79" fmla="*/ 721 h 321141"/>
              <a:gd name="connsiteX80" fmla="*/ 591016 w 2406879"/>
              <a:gd name="connsiteY80" fmla="*/ 1102 h 321141"/>
              <a:gd name="connsiteX81" fmla="*/ 596350 w 2406879"/>
              <a:gd name="connsiteY81" fmla="*/ 1483 h 321141"/>
              <a:gd name="connsiteX82" fmla="*/ 611876 w 2406879"/>
              <a:gd name="connsiteY82" fmla="*/ 2911 h 321141"/>
              <a:gd name="connsiteX83" fmla="*/ 627211 w 2406879"/>
              <a:gd name="connsiteY83" fmla="*/ 9388 h 321141"/>
              <a:gd name="connsiteX84" fmla="*/ 654167 w 2406879"/>
              <a:gd name="connsiteY84" fmla="*/ 26534 h 321141"/>
              <a:gd name="connsiteX85" fmla="*/ 654834 w 2406879"/>
              <a:gd name="connsiteY85" fmla="*/ 31201 h 321141"/>
              <a:gd name="connsiteX86" fmla="*/ 655405 w 2406879"/>
              <a:gd name="connsiteY86" fmla="*/ 35011 h 321141"/>
              <a:gd name="connsiteX87" fmla="*/ 663882 w 2406879"/>
              <a:gd name="connsiteY87" fmla="*/ 45488 h 321141"/>
              <a:gd name="connsiteX88" fmla="*/ 665502 w 2406879"/>
              <a:gd name="connsiteY88" fmla="*/ 48441 h 321141"/>
              <a:gd name="connsiteX89" fmla="*/ 670264 w 2406879"/>
              <a:gd name="connsiteY89" fmla="*/ 58347 h 321141"/>
              <a:gd name="connsiteX90" fmla="*/ 671312 w 2406879"/>
              <a:gd name="connsiteY90" fmla="*/ 61109 h 321141"/>
              <a:gd name="connsiteX91" fmla="*/ 677313 w 2406879"/>
              <a:gd name="connsiteY91" fmla="*/ 64252 h 321141"/>
              <a:gd name="connsiteX92" fmla="*/ 678265 w 2406879"/>
              <a:gd name="connsiteY92" fmla="*/ 69586 h 321141"/>
              <a:gd name="connsiteX93" fmla="*/ 680456 w 2406879"/>
              <a:gd name="connsiteY93" fmla="*/ 75016 h 321141"/>
              <a:gd name="connsiteX94" fmla="*/ 683409 w 2406879"/>
              <a:gd name="connsiteY94" fmla="*/ 89017 h 321141"/>
              <a:gd name="connsiteX95" fmla="*/ 683313 w 2406879"/>
              <a:gd name="connsiteY95" fmla="*/ 94351 h 321141"/>
              <a:gd name="connsiteX96" fmla="*/ 675598 w 2406879"/>
              <a:gd name="connsiteY96" fmla="*/ 120640 h 321141"/>
              <a:gd name="connsiteX97" fmla="*/ 672931 w 2406879"/>
              <a:gd name="connsiteY97" fmla="*/ 128451 h 321141"/>
              <a:gd name="connsiteX98" fmla="*/ 670931 w 2406879"/>
              <a:gd name="connsiteY98" fmla="*/ 134166 h 321141"/>
              <a:gd name="connsiteX99" fmla="*/ 655881 w 2406879"/>
              <a:gd name="connsiteY99" fmla="*/ 150454 h 321141"/>
              <a:gd name="connsiteX100" fmla="*/ 651309 w 2406879"/>
              <a:gd name="connsiteY100" fmla="*/ 152549 h 321141"/>
              <a:gd name="connsiteX101" fmla="*/ 647309 w 2406879"/>
              <a:gd name="connsiteY101" fmla="*/ 154359 h 321141"/>
              <a:gd name="connsiteX102" fmla="*/ 635593 w 2406879"/>
              <a:gd name="connsiteY102" fmla="*/ 165694 h 321141"/>
              <a:gd name="connsiteX103" fmla="*/ 620163 w 2406879"/>
              <a:gd name="connsiteY103" fmla="*/ 178171 h 321141"/>
              <a:gd name="connsiteX104" fmla="*/ 612543 w 2406879"/>
              <a:gd name="connsiteY104" fmla="*/ 186077 h 321141"/>
              <a:gd name="connsiteX105" fmla="*/ 601017 w 2406879"/>
              <a:gd name="connsiteY105" fmla="*/ 190935 h 321141"/>
              <a:gd name="connsiteX106" fmla="*/ 568347 w 2406879"/>
              <a:gd name="connsiteY106" fmla="*/ 217796 h 321141"/>
              <a:gd name="connsiteX107" fmla="*/ 555297 w 2406879"/>
              <a:gd name="connsiteY107" fmla="*/ 225225 h 321141"/>
              <a:gd name="connsiteX108" fmla="*/ 505672 w 2406879"/>
              <a:gd name="connsiteY108" fmla="*/ 251609 h 321141"/>
              <a:gd name="connsiteX109" fmla="*/ 502719 w 2406879"/>
              <a:gd name="connsiteY109" fmla="*/ 253133 h 321141"/>
              <a:gd name="connsiteX110" fmla="*/ 508244 w 2406879"/>
              <a:gd name="connsiteY110" fmla="*/ 261039 h 321141"/>
              <a:gd name="connsiteX111" fmla="*/ 551773 w 2406879"/>
              <a:gd name="connsiteY111" fmla="*/ 273993 h 321141"/>
              <a:gd name="connsiteX112" fmla="*/ 560727 w 2406879"/>
              <a:gd name="connsiteY112" fmla="*/ 275612 h 321141"/>
              <a:gd name="connsiteX113" fmla="*/ 565965 w 2406879"/>
              <a:gd name="connsiteY113" fmla="*/ 276565 h 321141"/>
              <a:gd name="connsiteX114" fmla="*/ 581491 w 2406879"/>
              <a:gd name="connsiteY114" fmla="*/ 277041 h 321141"/>
              <a:gd name="connsiteX115" fmla="*/ 595969 w 2406879"/>
              <a:gd name="connsiteY115" fmla="*/ 277041 h 321141"/>
              <a:gd name="connsiteX116" fmla="*/ 597969 w 2406879"/>
              <a:gd name="connsiteY116" fmla="*/ 277803 h 321141"/>
              <a:gd name="connsiteX117" fmla="*/ 604065 w 2406879"/>
              <a:gd name="connsiteY117" fmla="*/ 276851 h 321141"/>
              <a:gd name="connsiteX118" fmla="*/ 605780 w 2406879"/>
              <a:gd name="connsiteY118" fmla="*/ 277136 h 321141"/>
              <a:gd name="connsiteX119" fmla="*/ 621877 w 2406879"/>
              <a:gd name="connsiteY119" fmla="*/ 274660 h 321141"/>
              <a:gd name="connsiteX120" fmla="*/ 625497 w 2406879"/>
              <a:gd name="connsiteY120" fmla="*/ 273802 h 321141"/>
              <a:gd name="connsiteX121" fmla="*/ 643975 w 2406879"/>
              <a:gd name="connsiteY121" fmla="*/ 273517 h 321141"/>
              <a:gd name="connsiteX122" fmla="*/ 644356 w 2406879"/>
              <a:gd name="connsiteY122" fmla="*/ 273802 h 321141"/>
              <a:gd name="connsiteX123" fmla="*/ 658263 w 2406879"/>
              <a:gd name="connsiteY123" fmla="*/ 270373 h 321141"/>
              <a:gd name="connsiteX124" fmla="*/ 678741 w 2406879"/>
              <a:gd name="connsiteY124" fmla="*/ 260563 h 321141"/>
              <a:gd name="connsiteX125" fmla="*/ 683980 w 2406879"/>
              <a:gd name="connsiteY125" fmla="*/ 264563 h 321141"/>
              <a:gd name="connsiteX126" fmla="*/ 687123 w 2406879"/>
              <a:gd name="connsiteY126" fmla="*/ 266944 h 321141"/>
              <a:gd name="connsiteX127" fmla="*/ 701220 w 2406879"/>
              <a:gd name="connsiteY127" fmla="*/ 262563 h 321141"/>
              <a:gd name="connsiteX128" fmla="*/ 726366 w 2406879"/>
              <a:gd name="connsiteY128" fmla="*/ 255514 h 321141"/>
              <a:gd name="connsiteX129" fmla="*/ 729700 w 2406879"/>
              <a:gd name="connsiteY129" fmla="*/ 253514 h 321141"/>
              <a:gd name="connsiteX130" fmla="*/ 736749 w 2406879"/>
              <a:gd name="connsiteY130" fmla="*/ 254181 h 321141"/>
              <a:gd name="connsiteX131" fmla="*/ 739606 w 2406879"/>
              <a:gd name="connsiteY131" fmla="*/ 245704 h 321141"/>
              <a:gd name="connsiteX132" fmla="*/ 758085 w 2406879"/>
              <a:gd name="connsiteY132" fmla="*/ 244846 h 321141"/>
              <a:gd name="connsiteX133" fmla="*/ 763323 w 2406879"/>
              <a:gd name="connsiteY133" fmla="*/ 245799 h 321141"/>
              <a:gd name="connsiteX134" fmla="*/ 772753 w 2406879"/>
              <a:gd name="connsiteY134" fmla="*/ 240751 h 321141"/>
              <a:gd name="connsiteX135" fmla="*/ 795137 w 2406879"/>
              <a:gd name="connsiteY135" fmla="*/ 233797 h 321141"/>
              <a:gd name="connsiteX136" fmla="*/ 800376 w 2406879"/>
              <a:gd name="connsiteY136" fmla="*/ 232273 h 321141"/>
              <a:gd name="connsiteX137" fmla="*/ 811901 w 2406879"/>
              <a:gd name="connsiteY137" fmla="*/ 229321 h 321141"/>
              <a:gd name="connsiteX138" fmla="*/ 817997 w 2406879"/>
              <a:gd name="connsiteY138" fmla="*/ 226368 h 321141"/>
              <a:gd name="connsiteX139" fmla="*/ 819235 w 2406879"/>
              <a:gd name="connsiteY139" fmla="*/ 225987 h 321141"/>
              <a:gd name="connsiteX140" fmla="*/ 824855 w 2406879"/>
              <a:gd name="connsiteY140" fmla="*/ 221510 h 321141"/>
              <a:gd name="connsiteX141" fmla="*/ 829141 w 2406879"/>
              <a:gd name="connsiteY141" fmla="*/ 224749 h 321141"/>
              <a:gd name="connsiteX142" fmla="*/ 835618 w 2406879"/>
              <a:gd name="connsiteY142" fmla="*/ 221320 h 321141"/>
              <a:gd name="connsiteX143" fmla="*/ 837618 w 2406879"/>
              <a:gd name="connsiteY143" fmla="*/ 220748 h 321141"/>
              <a:gd name="connsiteX144" fmla="*/ 847429 w 2406879"/>
              <a:gd name="connsiteY144" fmla="*/ 219319 h 321141"/>
              <a:gd name="connsiteX145" fmla="*/ 848763 w 2406879"/>
              <a:gd name="connsiteY145" fmla="*/ 217034 h 321141"/>
              <a:gd name="connsiteX146" fmla="*/ 851906 w 2406879"/>
              <a:gd name="connsiteY146" fmla="*/ 214938 h 321141"/>
              <a:gd name="connsiteX147" fmla="*/ 865241 w 2406879"/>
              <a:gd name="connsiteY147" fmla="*/ 212557 h 321141"/>
              <a:gd name="connsiteX148" fmla="*/ 869241 w 2406879"/>
              <a:gd name="connsiteY148" fmla="*/ 207509 h 321141"/>
              <a:gd name="connsiteX149" fmla="*/ 884386 w 2406879"/>
              <a:gd name="connsiteY149" fmla="*/ 202365 h 321141"/>
              <a:gd name="connsiteX150" fmla="*/ 885910 w 2406879"/>
              <a:gd name="connsiteY150" fmla="*/ 202270 h 321141"/>
              <a:gd name="connsiteX151" fmla="*/ 893054 w 2406879"/>
              <a:gd name="connsiteY151" fmla="*/ 198746 h 321141"/>
              <a:gd name="connsiteX152" fmla="*/ 896388 w 2406879"/>
              <a:gd name="connsiteY152" fmla="*/ 198079 h 321141"/>
              <a:gd name="connsiteX153" fmla="*/ 905532 w 2406879"/>
              <a:gd name="connsiteY153" fmla="*/ 193030 h 321141"/>
              <a:gd name="connsiteX154" fmla="*/ 908675 w 2406879"/>
              <a:gd name="connsiteY154" fmla="*/ 193411 h 321141"/>
              <a:gd name="connsiteX155" fmla="*/ 911913 w 2406879"/>
              <a:gd name="connsiteY155" fmla="*/ 191030 h 321141"/>
              <a:gd name="connsiteX156" fmla="*/ 930963 w 2406879"/>
              <a:gd name="connsiteY156" fmla="*/ 182743 h 321141"/>
              <a:gd name="connsiteX157" fmla="*/ 936964 w 2406879"/>
              <a:gd name="connsiteY157" fmla="*/ 181600 h 321141"/>
              <a:gd name="connsiteX158" fmla="*/ 942298 w 2406879"/>
              <a:gd name="connsiteY158" fmla="*/ 180553 h 321141"/>
              <a:gd name="connsiteX159" fmla="*/ 960300 w 2406879"/>
              <a:gd name="connsiteY159" fmla="*/ 172266 h 321141"/>
              <a:gd name="connsiteX160" fmla="*/ 964491 w 2406879"/>
              <a:gd name="connsiteY160" fmla="*/ 169694 h 321141"/>
              <a:gd name="connsiteX161" fmla="*/ 970397 w 2406879"/>
              <a:gd name="connsiteY161" fmla="*/ 167408 h 321141"/>
              <a:gd name="connsiteX162" fmla="*/ 977541 w 2406879"/>
              <a:gd name="connsiteY162" fmla="*/ 164455 h 321141"/>
              <a:gd name="connsiteX163" fmla="*/ 980493 w 2406879"/>
              <a:gd name="connsiteY163" fmla="*/ 163313 h 321141"/>
              <a:gd name="connsiteX164" fmla="*/ 993924 w 2406879"/>
              <a:gd name="connsiteY164" fmla="*/ 158645 h 321141"/>
              <a:gd name="connsiteX165" fmla="*/ 1019546 w 2406879"/>
              <a:gd name="connsiteY165" fmla="*/ 147310 h 321141"/>
              <a:gd name="connsiteX166" fmla="*/ 1047359 w 2406879"/>
              <a:gd name="connsiteY166" fmla="*/ 139595 h 321141"/>
              <a:gd name="connsiteX167" fmla="*/ 1059741 w 2406879"/>
              <a:gd name="connsiteY167" fmla="*/ 134166 h 321141"/>
              <a:gd name="connsiteX168" fmla="*/ 1072410 w 2406879"/>
              <a:gd name="connsiteY168" fmla="*/ 129022 h 321141"/>
              <a:gd name="connsiteX169" fmla="*/ 1083268 w 2406879"/>
              <a:gd name="connsiteY169" fmla="*/ 130356 h 321141"/>
              <a:gd name="connsiteX170" fmla="*/ 1082030 w 2406879"/>
              <a:gd name="connsiteY170" fmla="*/ 128737 h 321141"/>
              <a:gd name="connsiteX171" fmla="*/ 1083078 w 2406879"/>
              <a:gd name="connsiteY171" fmla="*/ 125022 h 321141"/>
              <a:gd name="connsiteX172" fmla="*/ 1087269 w 2406879"/>
              <a:gd name="connsiteY172" fmla="*/ 122736 h 321141"/>
              <a:gd name="connsiteX173" fmla="*/ 1091269 w 2406879"/>
              <a:gd name="connsiteY173" fmla="*/ 124546 h 321141"/>
              <a:gd name="connsiteX174" fmla="*/ 1098984 w 2406879"/>
              <a:gd name="connsiteY174" fmla="*/ 117307 h 321141"/>
              <a:gd name="connsiteX175" fmla="*/ 1118225 w 2406879"/>
              <a:gd name="connsiteY175" fmla="*/ 118926 h 321141"/>
              <a:gd name="connsiteX176" fmla="*/ 1119177 w 2406879"/>
              <a:gd name="connsiteY176" fmla="*/ 115688 h 321141"/>
              <a:gd name="connsiteX177" fmla="*/ 1136513 w 2406879"/>
              <a:gd name="connsiteY177" fmla="*/ 111115 h 321141"/>
              <a:gd name="connsiteX178" fmla="*/ 1138989 w 2406879"/>
              <a:gd name="connsiteY178" fmla="*/ 109401 h 321141"/>
              <a:gd name="connsiteX179" fmla="*/ 1141752 w 2406879"/>
              <a:gd name="connsiteY179" fmla="*/ 107496 h 321141"/>
              <a:gd name="connsiteX180" fmla="*/ 1159659 w 2406879"/>
              <a:gd name="connsiteY180" fmla="*/ 101781 h 321141"/>
              <a:gd name="connsiteX181" fmla="*/ 1166612 w 2406879"/>
              <a:gd name="connsiteY181" fmla="*/ 101781 h 321141"/>
              <a:gd name="connsiteX182" fmla="*/ 1171470 w 2406879"/>
              <a:gd name="connsiteY182" fmla="*/ 101781 h 321141"/>
              <a:gd name="connsiteX183" fmla="*/ 1181566 w 2406879"/>
              <a:gd name="connsiteY183" fmla="*/ 99114 h 321141"/>
              <a:gd name="connsiteX184" fmla="*/ 1188805 w 2406879"/>
              <a:gd name="connsiteY184" fmla="*/ 95780 h 321141"/>
              <a:gd name="connsiteX185" fmla="*/ 1194615 w 2406879"/>
              <a:gd name="connsiteY185" fmla="*/ 95113 h 321141"/>
              <a:gd name="connsiteX186" fmla="*/ 1201569 w 2406879"/>
              <a:gd name="connsiteY186" fmla="*/ 95209 h 321141"/>
              <a:gd name="connsiteX187" fmla="*/ 1201950 w 2406879"/>
              <a:gd name="connsiteY187" fmla="*/ 95494 h 321141"/>
              <a:gd name="connsiteX188" fmla="*/ 1216713 w 2406879"/>
              <a:gd name="connsiteY188" fmla="*/ 88636 h 321141"/>
              <a:gd name="connsiteX189" fmla="*/ 1222524 w 2406879"/>
              <a:gd name="connsiteY189" fmla="*/ 89113 h 321141"/>
              <a:gd name="connsiteX190" fmla="*/ 1231668 w 2406879"/>
              <a:gd name="connsiteY190" fmla="*/ 90827 h 321141"/>
              <a:gd name="connsiteX191" fmla="*/ 1239764 w 2406879"/>
              <a:gd name="connsiteY191" fmla="*/ 86636 h 321141"/>
              <a:gd name="connsiteX192" fmla="*/ 1248146 w 2406879"/>
              <a:gd name="connsiteY192" fmla="*/ 82826 h 321141"/>
              <a:gd name="connsiteX193" fmla="*/ 1250241 w 2406879"/>
              <a:gd name="connsiteY193" fmla="*/ 82159 h 321141"/>
              <a:gd name="connsiteX194" fmla="*/ 1258719 w 2406879"/>
              <a:gd name="connsiteY194" fmla="*/ 85493 h 321141"/>
              <a:gd name="connsiteX195" fmla="*/ 1258909 w 2406879"/>
              <a:gd name="connsiteY195" fmla="*/ 81874 h 321141"/>
              <a:gd name="connsiteX196" fmla="*/ 1264434 w 2406879"/>
              <a:gd name="connsiteY196" fmla="*/ 80731 h 321141"/>
              <a:gd name="connsiteX197" fmla="*/ 1270530 w 2406879"/>
              <a:gd name="connsiteY197" fmla="*/ 80254 h 321141"/>
              <a:gd name="connsiteX198" fmla="*/ 1285198 w 2406879"/>
              <a:gd name="connsiteY198" fmla="*/ 80540 h 321141"/>
              <a:gd name="connsiteX199" fmla="*/ 1288246 w 2406879"/>
              <a:gd name="connsiteY199" fmla="*/ 83017 h 321141"/>
              <a:gd name="connsiteX200" fmla="*/ 1288818 w 2406879"/>
              <a:gd name="connsiteY200" fmla="*/ 80921 h 321141"/>
              <a:gd name="connsiteX201" fmla="*/ 1289008 w 2406879"/>
              <a:gd name="connsiteY201" fmla="*/ 76730 h 321141"/>
              <a:gd name="connsiteX202" fmla="*/ 1296819 w 2406879"/>
              <a:gd name="connsiteY202" fmla="*/ 80445 h 321141"/>
              <a:gd name="connsiteX203" fmla="*/ 1297581 w 2406879"/>
              <a:gd name="connsiteY203" fmla="*/ 75492 h 321141"/>
              <a:gd name="connsiteX204" fmla="*/ 1301677 w 2406879"/>
              <a:gd name="connsiteY204" fmla="*/ 75111 h 321141"/>
              <a:gd name="connsiteX205" fmla="*/ 1306439 w 2406879"/>
              <a:gd name="connsiteY205" fmla="*/ 74730 h 321141"/>
              <a:gd name="connsiteX206" fmla="*/ 1310535 w 2406879"/>
              <a:gd name="connsiteY206" fmla="*/ 76540 h 321141"/>
              <a:gd name="connsiteX207" fmla="*/ 1311963 w 2406879"/>
              <a:gd name="connsiteY207" fmla="*/ 76730 h 321141"/>
              <a:gd name="connsiteX208" fmla="*/ 1319202 w 2406879"/>
              <a:gd name="connsiteY208" fmla="*/ 73777 h 321141"/>
              <a:gd name="connsiteX209" fmla="*/ 1336633 w 2406879"/>
              <a:gd name="connsiteY209" fmla="*/ 69777 h 321141"/>
              <a:gd name="connsiteX210" fmla="*/ 1340348 w 2406879"/>
              <a:gd name="connsiteY210" fmla="*/ 67586 h 321141"/>
              <a:gd name="connsiteX211" fmla="*/ 1351778 w 2406879"/>
              <a:gd name="connsiteY211" fmla="*/ 67491 h 321141"/>
              <a:gd name="connsiteX212" fmla="*/ 1353492 w 2406879"/>
              <a:gd name="connsiteY212" fmla="*/ 67396 h 321141"/>
              <a:gd name="connsiteX213" fmla="*/ 1358731 w 2406879"/>
              <a:gd name="connsiteY213" fmla="*/ 61681 h 321141"/>
              <a:gd name="connsiteX214" fmla="*/ 1369685 w 2406879"/>
              <a:gd name="connsiteY214" fmla="*/ 65776 h 321141"/>
              <a:gd name="connsiteX215" fmla="*/ 1367875 w 2406879"/>
              <a:gd name="connsiteY215" fmla="*/ 67967 h 321141"/>
              <a:gd name="connsiteX216" fmla="*/ 1368637 w 2406879"/>
              <a:gd name="connsiteY216" fmla="*/ 68825 h 321141"/>
              <a:gd name="connsiteX217" fmla="*/ 1373304 w 2406879"/>
              <a:gd name="connsiteY217" fmla="*/ 68348 h 321141"/>
              <a:gd name="connsiteX218" fmla="*/ 1377305 w 2406879"/>
              <a:gd name="connsiteY218" fmla="*/ 65681 h 321141"/>
              <a:gd name="connsiteX219" fmla="*/ 1380543 w 2406879"/>
              <a:gd name="connsiteY219" fmla="*/ 63681 h 321141"/>
              <a:gd name="connsiteX220" fmla="*/ 1387782 w 2406879"/>
              <a:gd name="connsiteY220" fmla="*/ 64348 h 321141"/>
              <a:gd name="connsiteX221" fmla="*/ 1387497 w 2406879"/>
              <a:gd name="connsiteY221" fmla="*/ 65300 h 321141"/>
              <a:gd name="connsiteX222" fmla="*/ 1387211 w 2406879"/>
              <a:gd name="connsiteY222" fmla="*/ 66062 h 321141"/>
              <a:gd name="connsiteX223" fmla="*/ 1391973 w 2406879"/>
              <a:gd name="connsiteY223" fmla="*/ 67491 h 321141"/>
              <a:gd name="connsiteX224" fmla="*/ 1392354 w 2406879"/>
              <a:gd name="connsiteY224" fmla="*/ 66729 h 321141"/>
              <a:gd name="connsiteX225" fmla="*/ 1395498 w 2406879"/>
              <a:gd name="connsiteY225" fmla="*/ 61014 h 321141"/>
              <a:gd name="connsiteX226" fmla="*/ 1411119 w 2406879"/>
              <a:gd name="connsiteY226" fmla="*/ 59680 h 321141"/>
              <a:gd name="connsiteX227" fmla="*/ 1412357 w 2406879"/>
              <a:gd name="connsiteY227" fmla="*/ 60061 h 321141"/>
              <a:gd name="connsiteX228" fmla="*/ 1416643 w 2406879"/>
              <a:gd name="connsiteY228" fmla="*/ 61585 h 321141"/>
              <a:gd name="connsiteX229" fmla="*/ 1428073 w 2406879"/>
              <a:gd name="connsiteY229" fmla="*/ 58252 h 321141"/>
              <a:gd name="connsiteX230" fmla="*/ 1437789 w 2406879"/>
              <a:gd name="connsiteY230" fmla="*/ 59204 h 321141"/>
              <a:gd name="connsiteX231" fmla="*/ 1445028 w 2406879"/>
              <a:gd name="connsiteY231" fmla="*/ 58633 h 321141"/>
              <a:gd name="connsiteX232" fmla="*/ 1450743 w 2406879"/>
              <a:gd name="connsiteY232" fmla="*/ 57394 h 321141"/>
              <a:gd name="connsiteX233" fmla="*/ 1459125 w 2406879"/>
              <a:gd name="connsiteY233" fmla="*/ 59204 h 321141"/>
              <a:gd name="connsiteX234" fmla="*/ 1474650 w 2406879"/>
              <a:gd name="connsiteY234" fmla="*/ 53680 h 321141"/>
              <a:gd name="connsiteX235" fmla="*/ 1478270 w 2406879"/>
              <a:gd name="connsiteY235" fmla="*/ 54251 h 321141"/>
              <a:gd name="connsiteX236" fmla="*/ 1486080 w 2406879"/>
              <a:gd name="connsiteY236" fmla="*/ 55489 h 321141"/>
              <a:gd name="connsiteX237" fmla="*/ 1509036 w 2406879"/>
              <a:gd name="connsiteY237" fmla="*/ 53013 h 321141"/>
              <a:gd name="connsiteX238" fmla="*/ 1513893 w 2406879"/>
              <a:gd name="connsiteY238" fmla="*/ 53489 h 321141"/>
              <a:gd name="connsiteX239" fmla="*/ 1516656 w 2406879"/>
              <a:gd name="connsiteY239" fmla="*/ 53775 h 321141"/>
              <a:gd name="connsiteX240" fmla="*/ 1527800 w 2406879"/>
              <a:gd name="connsiteY240" fmla="*/ 52918 h 321141"/>
              <a:gd name="connsiteX241" fmla="*/ 1545612 w 2406879"/>
              <a:gd name="connsiteY241" fmla="*/ 49775 h 321141"/>
              <a:gd name="connsiteX242" fmla="*/ 1548469 w 2406879"/>
              <a:gd name="connsiteY242" fmla="*/ 51679 h 321141"/>
              <a:gd name="connsiteX243" fmla="*/ 1551517 w 2406879"/>
              <a:gd name="connsiteY243" fmla="*/ 53680 h 321141"/>
              <a:gd name="connsiteX244" fmla="*/ 1558947 w 2406879"/>
              <a:gd name="connsiteY244" fmla="*/ 51775 h 321141"/>
              <a:gd name="connsiteX245" fmla="*/ 1559232 w 2406879"/>
              <a:gd name="connsiteY245" fmla="*/ 51870 h 321141"/>
              <a:gd name="connsiteX246" fmla="*/ 1582569 w 2406879"/>
              <a:gd name="connsiteY246" fmla="*/ 54156 h 321141"/>
              <a:gd name="connsiteX247" fmla="*/ 1585140 w 2406879"/>
              <a:gd name="connsiteY247" fmla="*/ 54918 h 321141"/>
              <a:gd name="connsiteX248" fmla="*/ 1591617 w 2406879"/>
              <a:gd name="connsiteY248" fmla="*/ 56347 h 321141"/>
              <a:gd name="connsiteX249" fmla="*/ 1603524 w 2406879"/>
              <a:gd name="connsiteY249" fmla="*/ 56251 h 321141"/>
              <a:gd name="connsiteX250" fmla="*/ 1639242 w 2406879"/>
              <a:gd name="connsiteY250" fmla="*/ 64157 h 321141"/>
              <a:gd name="connsiteX251" fmla="*/ 1649148 w 2406879"/>
              <a:gd name="connsiteY251" fmla="*/ 66729 h 321141"/>
              <a:gd name="connsiteX252" fmla="*/ 1661245 w 2406879"/>
              <a:gd name="connsiteY252" fmla="*/ 70729 h 321141"/>
              <a:gd name="connsiteX253" fmla="*/ 1666008 w 2406879"/>
              <a:gd name="connsiteY253" fmla="*/ 71968 h 321141"/>
              <a:gd name="connsiteX254" fmla="*/ 1677628 w 2406879"/>
              <a:gd name="connsiteY254" fmla="*/ 81112 h 321141"/>
              <a:gd name="connsiteX255" fmla="*/ 1685629 w 2406879"/>
              <a:gd name="connsiteY255" fmla="*/ 88255 h 321141"/>
              <a:gd name="connsiteX256" fmla="*/ 1685915 w 2406879"/>
              <a:gd name="connsiteY256" fmla="*/ 93304 h 321141"/>
              <a:gd name="connsiteX257" fmla="*/ 1694106 w 2406879"/>
              <a:gd name="connsiteY257" fmla="*/ 96256 h 321141"/>
              <a:gd name="connsiteX258" fmla="*/ 1694106 w 2406879"/>
              <a:gd name="connsiteY258" fmla="*/ 96638 h 321141"/>
              <a:gd name="connsiteX259" fmla="*/ 1694202 w 2406879"/>
              <a:gd name="connsiteY259" fmla="*/ 100447 h 321141"/>
              <a:gd name="connsiteX260" fmla="*/ 1706203 w 2406879"/>
              <a:gd name="connsiteY260" fmla="*/ 99876 h 321141"/>
              <a:gd name="connsiteX261" fmla="*/ 1722967 w 2406879"/>
              <a:gd name="connsiteY261" fmla="*/ 102162 h 321141"/>
              <a:gd name="connsiteX262" fmla="*/ 1735350 w 2406879"/>
              <a:gd name="connsiteY262" fmla="*/ 102924 h 321141"/>
              <a:gd name="connsiteX263" fmla="*/ 1738874 w 2406879"/>
              <a:gd name="connsiteY263" fmla="*/ 100257 h 321141"/>
              <a:gd name="connsiteX264" fmla="*/ 1739350 w 2406879"/>
              <a:gd name="connsiteY264" fmla="*/ 99876 h 321141"/>
              <a:gd name="connsiteX265" fmla="*/ 1746018 w 2406879"/>
              <a:gd name="connsiteY265" fmla="*/ 99019 h 321141"/>
              <a:gd name="connsiteX266" fmla="*/ 1758305 w 2406879"/>
              <a:gd name="connsiteY266" fmla="*/ 100257 h 321141"/>
              <a:gd name="connsiteX267" fmla="*/ 1764210 w 2406879"/>
              <a:gd name="connsiteY267" fmla="*/ 102162 h 321141"/>
              <a:gd name="connsiteX268" fmla="*/ 1784403 w 2406879"/>
              <a:gd name="connsiteY268" fmla="*/ 101590 h 321141"/>
              <a:gd name="connsiteX269" fmla="*/ 1792500 w 2406879"/>
              <a:gd name="connsiteY269" fmla="*/ 102067 h 321141"/>
              <a:gd name="connsiteX270" fmla="*/ 1799548 w 2406879"/>
              <a:gd name="connsiteY270" fmla="*/ 102162 h 321141"/>
              <a:gd name="connsiteX271" fmla="*/ 1809359 w 2406879"/>
              <a:gd name="connsiteY271" fmla="*/ 102638 h 321141"/>
              <a:gd name="connsiteX272" fmla="*/ 1812312 w 2406879"/>
              <a:gd name="connsiteY272" fmla="*/ 104353 h 321141"/>
              <a:gd name="connsiteX273" fmla="*/ 1822884 w 2406879"/>
              <a:gd name="connsiteY273" fmla="*/ 103972 h 321141"/>
              <a:gd name="connsiteX274" fmla="*/ 1825456 w 2406879"/>
              <a:gd name="connsiteY274" fmla="*/ 104067 h 321141"/>
              <a:gd name="connsiteX275" fmla="*/ 1832695 w 2406879"/>
              <a:gd name="connsiteY275" fmla="*/ 104734 h 321141"/>
              <a:gd name="connsiteX276" fmla="*/ 1835077 w 2406879"/>
              <a:gd name="connsiteY276" fmla="*/ 107591 h 321141"/>
              <a:gd name="connsiteX277" fmla="*/ 1841553 w 2406879"/>
              <a:gd name="connsiteY277" fmla="*/ 103114 h 321141"/>
              <a:gd name="connsiteX278" fmla="*/ 1853841 w 2406879"/>
              <a:gd name="connsiteY278" fmla="*/ 107115 h 321141"/>
              <a:gd name="connsiteX279" fmla="*/ 1856984 w 2406879"/>
              <a:gd name="connsiteY279" fmla="*/ 107210 h 321141"/>
              <a:gd name="connsiteX280" fmla="*/ 1859937 w 2406879"/>
              <a:gd name="connsiteY280" fmla="*/ 107305 h 321141"/>
              <a:gd name="connsiteX281" fmla="*/ 1868604 w 2406879"/>
              <a:gd name="connsiteY281" fmla="*/ 106448 h 321141"/>
              <a:gd name="connsiteX282" fmla="*/ 1881273 w 2406879"/>
              <a:gd name="connsiteY282" fmla="*/ 107877 h 321141"/>
              <a:gd name="connsiteX283" fmla="*/ 1884511 w 2406879"/>
              <a:gd name="connsiteY283" fmla="*/ 108258 h 321141"/>
              <a:gd name="connsiteX284" fmla="*/ 1888512 w 2406879"/>
              <a:gd name="connsiteY284" fmla="*/ 108734 h 321141"/>
              <a:gd name="connsiteX285" fmla="*/ 1900323 w 2406879"/>
              <a:gd name="connsiteY285" fmla="*/ 110639 h 321141"/>
              <a:gd name="connsiteX286" fmla="*/ 1913181 w 2406879"/>
              <a:gd name="connsiteY286" fmla="*/ 109782 h 321141"/>
              <a:gd name="connsiteX287" fmla="*/ 1928993 w 2406879"/>
              <a:gd name="connsiteY287" fmla="*/ 110163 h 321141"/>
              <a:gd name="connsiteX288" fmla="*/ 1958902 w 2406879"/>
              <a:gd name="connsiteY288" fmla="*/ 114640 h 321141"/>
              <a:gd name="connsiteX289" fmla="*/ 1965950 w 2406879"/>
              <a:gd name="connsiteY289" fmla="*/ 116830 h 321141"/>
              <a:gd name="connsiteX290" fmla="*/ 1975951 w 2406879"/>
              <a:gd name="connsiteY290" fmla="*/ 115878 h 321141"/>
              <a:gd name="connsiteX291" fmla="*/ 1978428 w 2406879"/>
              <a:gd name="connsiteY291" fmla="*/ 117402 h 321141"/>
              <a:gd name="connsiteX292" fmla="*/ 1987572 w 2406879"/>
              <a:gd name="connsiteY292" fmla="*/ 117307 h 321141"/>
              <a:gd name="connsiteX293" fmla="*/ 1989096 w 2406879"/>
              <a:gd name="connsiteY293" fmla="*/ 117021 h 321141"/>
              <a:gd name="connsiteX294" fmla="*/ 1996239 w 2406879"/>
              <a:gd name="connsiteY294" fmla="*/ 119783 h 321141"/>
              <a:gd name="connsiteX295" fmla="*/ 2000335 w 2406879"/>
              <a:gd name="connsiteY295" fmla="*/ 120164 h 321141"/>
              <a:gd name="connsiteX296" fmla="*/ 2003669 w 2406879"/>
              <a:gd name="connsiteY296" fmla="*/ 117307 h 321141"/>
              <a:gd name="connsiteX297" fmla="*/ 2015289 w 2406879"/>
              <a:gd name="connsiteY297" fmla="*/ 120736 h 321141"/>
              <a:gd name="connsiteX298" fmla="*/ 2026148 w 2406879"/>
              <a:gd name="connsiteY298" fmla="*/ 120069 h 321141"/>
              <a:gd name="connsiteX299" fmla="*/ 2034530 w 2406879"/>
              <a:gd name="connsiteY299" fmla="*/ 121784 h 321141"/>
              <a:gd name="connsiteX300" fmla="*/ 2038149 w 2406879"/>
              <a:gd name="connsiteY300" fmla="*/ 121879 h 321141"/>
              <a:gd name="connsiteX301" fmla="*/ 2047770 w 2406879"/>
              <a:gd name="connsiteY301" fmla="*/ 121784 h 321141"/>
              <a:gd name="connsiteX302" fmla="*/ 2050151 w 2406879"/>
              <a:gd name="connsiteY302" fmla="*/ 121879 h 321141"/>
              <a:gd name="connsiteX303" fmla="*/ 2057390 w 2406879"/>
              <a:gd name="connsiteY303" fmla="*/ 122260 h 321141"/>
              <a:gd name="connsiteX304" fmla="*/ 2077297 w 2406879"/>
              <a:gd name="connsiteY304" fmla="*/ 127594 h 321141"/>
              <a:gd name="connsiteX305" fmla="*/ 2080631 w 2406879"/>
              <a:gd name="connsiteY305" fmla="*/ 124355 h 321141"/>
              <a:gd name="connsiteX306" fmla="*/ 2089203 w 2406879"/>
              <a:gd name="connsiteY306" fmla="*/ 125117 h 321141"/>
              <a:gd name="connsiteX307" fmla="*/ 2098538 w 2406879"/>
              <a:gd name="connsiteY307" fmla="*/ 127117 h 321141"/>
              <a:gd name="connsiteX308" fmla="*/ 2098919 w 2406879"/>
              <a:gd name="connsiteY308" fmla="*/ 127498 h 321141"/>
              <a:gd name="connsiteX309" fmla="*/ 2103396 w 2406879"/>
              <a:gd name="connsiteY309" fmla="*/ 125117 h 321141"/>
              <a:gd name="connsiteX310" fmla="*/ 2116254 w 2406879"/>
              <a:gd name="connsiteY310" fmla="*/ 126832 h 321141"/>
              <a:gd name="connsiteX311" fmla="*/ 2119493 w 2406879"/>
              <a:gd name="connsiteY311" fmla="*/ 127117 h 321141"/>
              <a:gd name="connsiteX312" fmla="*/ 2128828 w 2406879"/>
              <a:gd name="connsiteY312" fmla="*/ 129118 h 321141"/>
              <a:gd name="connsiteX313" fmla="*/ 2131209 w 2406879"/>
              <a:gd name="connsiteY313" fmla="*/ 129213 h 321141"/>
              <a:gd name="connsiteX314" fmla="*/ 2134733 w 2406879"/>
              <a:gd name="connsiteY314" fmla="*/ 123593 h 321141"/>
              <a:gd name="connsiteX315" fmla="*/ 2147973 w 2406879"/>
              <a:gd name="connsiteY315" fmla="*/ 129784 h 321141"/>
              <a:gd name="connsiteX316" fmla="*/ 2165023 w 2406879"/>
              <a:gd name="connsiteY316" fmla="*/ 130070 h 321141"/>
              <a:gd name="connsiteX317" fmla="*/ 2167213 w 2406879"/>
              <a:gd name="connsiteY317" fmla="*/ 131689 h 321141"/>
              <a:gd name="connsiteX318" fmla="*/ 2174548 w 2406879"/>
              <a:gd name="connsiteY318" fmla="*/ 131309 h 321141"/>
              <a:gd name="connsiteX319" fmla="*/ 2182263 w 2406879"/>
              <a:gd name="connsiteY319" fmla="*/ 133213 h 321141"/>
              <a:gd name="connsiteX320" fmla="*/ 2190740 w 2406879"/>
              <a:gd name="connsiteY320" fmla="*/ 133499 h 321141"/>
              <a:gd name="connsiteX321" fmla="*/ 2198836 w 2406879"/>
              <a:gd name="connsiteY321" fmla="*/ 135214 h 321141"/>
              <a:gd name="connsiteX322" fmla="*/ 2201122 w 2406879"/>
              <a:gd name="connsiteY322" fmla="*/ 136071 h 321141"/>
              <a:gd name="connsiteX323" fmla="*/ 2218553 w 2406879"/>
              <a:gd name="connsiteY323" fmla="*/ 136071 h 321141"/>
              <a:gd name="connsiteX324" fmla="*/ 2242746 w 2406879"/>
              <a:gd name="connsiteY324" fmla="*/ 138738 h 321141"/>
              <a:gd name="connsiteX325" fmla="*/ 2250843 w 2406879"/>
              <a:gd name="connsiteY325" fmla="*/ 140167 h 321141"/>
              <a:gd name="connsiteX326" fmla="*/ 2259892 w 2406879"/>
              <a:gd name="connsiteY326" fmla="*/ 139500 h 321141"/>
              <a:gd name="connsiteX327" fmla="*/ 2272464 w 2406879"/>
              <a:gd name="connsiteY327" fmla="*/ 144358 h 321141"/>
              <a:gd name="connsiteX328" fmla="*/ 2275989 w 2406879"/>
              <a:gd name="connsiteY328" fmla="*/ 139976 h 321141"/>
              <a:gd name="connsiteX329" fmla="*/ 2276179 w 2406879"/>
              <a:gd name="connsiteY329" fmla="*/ 139786 h 321141"/>
              <a:gd name="connsiteX330" fmla="*/ 2291895 w 2406879"/>
              <a:gd name="connsiteY330" fmla="*/ 143596 h 321141"/>
              <a:gd name="connsiteX331" fmla="*/ 2318089 w 2406879"/>
              <a:gd name="connsiteY331" fmla="*/ 147501 h 321141"/>
              <a:gd name="connsiteX332" fmla="*/ 2326852 w 2406879"/>
              <a:gd name="connsiteY332" fmla="*/ 147977 h 321141"/>
              <a:gd name="connsiteX333" fmla="*/ 2338759 w 2406879"/>
              <a:gd name="connsiteY333" fmla="*/ 149596 h 321141"/>
              <a:gd name="connsiteX334" fmla="*/ 2341140 w 2406879"/>
              <a:gd name="connsiteY334" fmla="*/ 151121 h 321141"/>
              <a:gd name="connsiteX335" fmla="*/ 2351522 w 2406879"/>
              <a:gd name="connsiteY335" fmla="*/ 152549 h 321141"/>
              <a:gd name="connsiteX336" fmla="*/ 2353332 w 2406879"/>
              <a:gd name="connsiteY336" fmla="*/ 151311 h 321141"/>
              <a:gd name="connsiteX337" fmla="*/ 2366190 w 2406879"/>
              <a:gd name="connsiteY337" fmla="*/ 155978 h 321141"/>
              <a:gd name="connsiteX338" fmla="*/ 2367810 w 2406879"/>
              <a:gd name="connsiteY338" fmla="*/ 158169 h 321141"/>
              <a:gd name="connsiteX339" fmla="*/ 2370953 w 2406879"/>
              <a:gd name="connsiteY339" fmla="*/ 162550 h 321141"/>
              <a:gd name="connsiteX340" fmla="*/ 2384002 w 2406879"/>
              <a:gd name="connsiteY340" fmla="*/ 161503 h 321141"/>
              <a:gd name="connsiteX341" fmla="*/ 2392765 w 2406879"/>
              <a:gd name="connsiteY341" fmla="*/ 162265 h 321141"/>
              <a:gd name="connsiteX342" fmla="*/ 2399623 w 2406879"/>
              <a:gd name="connsiteY342" fmla="*/ 166646 h 321141"/>
              <a:gd name="connsiteX343" fmla="*/ 2406386 w 2406879"/>
              <a:gd name="connsiteY343" fmla="*/ 172266 h 321141"/>
              <a:gd name="connsiteX344" fmla="*/ 2398290 w 2406879"/>
              <a:gd name="connsiteY344" fmla="*/ 170171 h 321141"/>
              <a:gd name="connsiteX345" fmla="*/ 2397718 w 2406879"/>
              <a:gd name="connsiteY345" fmla="*/ 174742 h 321141"/>
              <a:gd name="connsiteX346" fmla="*/ 2399147 w 2406879"/>
              <a:gd name="connsiteY346" fmla="*/ 174838 h 321141"/>
              <a:gd name="connsiteX347" fmla="*/ 2403624 w 2406879"/>
              <a:gd name="connsiteY347" fmla="*/ 180648 h 321141"/>
              <a:gd name="connsiteX348" fmla="*/ 2403243 w 2406879"/>
              <a:gd name="connsiteY348" fmla="*/ 187506 h 321141"/>
              <a:gd name="connsiteX349" fmla="*/ 2405053 w 2406879"/>
              <a:gd name="connsiteY349" fmla="*/ 189125 h 321141"/>
              <a:gd name="connsiteX350" fmla="*/ 2404481 w 2406879"/>
              <a:gd name="connsiteY350" fmla="*/ 200841 h 321141"/>
              <a:gd name="connsiteX351" fmla="*/ 2392289 w 2406879"/>
              <a:gd name="connsiteY351" fmla="*/ 204746 h 321141"/>
              <a:gd name="connsiteX352" fmla="*/ 2379811 w 2406879"/>
              <a:gd name="connsiteY352" fmla="*/ 205127 h 321141"/>
              <a:gd name="connsiteX353" fmla="*/ 2361904 w 2406879"/>
              <a:gd name="connsiteY353" fmla="*/ 203508 h 321141"/>
              <a:gd name="connsiteX354" fmla="*/ 2345140 w 2406879"/>
              <a:gd name="connsiteY354" fmla="*/ 201127 h 321141"/>
              <a:gd name="connsiteX355" fmla="*/ 2333329 w 2406879"/>
              <a:gd name="connsiteY355" fmla="*/ 201222 h 321141"/>
              <a:gd name="connsiteX356" fmla="*/ 2316089 w 2406879"/>
              <a:gd name="connsiteY356" fmla="*/ 197602 h 321141"/>
              <a:gd name="connsiteX357" fmla="*/ 2283609 w 2406879"/>
              <a:gd name="connsiteY357" fmla="*/ 195031 h 321141"/>
              <a:gd name="connsiteX358" fmla="*/ 2258272 w 2406879"/>
              <a:gd name="connsiteY358" fmla="*/ 189982 h 321141"/>
              <a:gd name="connsiteX359" fmla="*/ 2256462 w 2406879"/>
              <a:gd name="connsiteY359" fmla="*/ 190173 h 321141"/>
              <a:gd name="connsiteX360" fmla="*/ 2243318 w 2406879"/>
              <a:gd name="connsiteY360" fmla="*/ 191506 h 321141"/>
              <a:gd name="connsiteX361" fmla="*/ 2208837 w 2406879"/>
              <a:gd name="connsiteY361" fmla="*/ 186363 h 321141"/>
              <a:gd name="connsiteX362" fmla="*/ 2204456 w 2406879"/>
              <a:gd name="connsiteY362" fmla="*/ 185887 h 321141"/>
              <a:gd name="connsiteX363" fmla="*/ 2192454 w 2406879"/>
              <a:gd name="connsiteY363" fmla="*/ 183982 h 321141"/>
              <a:gd name="connsiteX364" fmla="*/ 2189883 w 2406879"/>
              <a:gd name="connsiteY364" fmla="*/ 182743 h 321141"/>
              <a:gd name="connsiteX365" fmla="*/ 2177500 w 2406879"/>
              <a:gd name="connsiteY365" fmla="*/ 184267 h 321141"/>
              <a:gd name="connsiteX366" fmla="*/ 2162641 w 2406879"/>
              <a:gd name="connsiteY366" fmla="*/ 182648 h 321141"/>
              <a:gd name="connsiteX367" fmla="*/ 2146068 w 2406879"/>
              <a:gd name="connsiteY367" fmla="*/ 179600 h 321141"/>
              <a:gd name="connsiteX368" fmla="*/ 2125589 w 2406879"/>
              <a:gd name="connsiteY368" fmla="*/ 180457 h 321141"/>
              <a:gd name="connsiteX369" fmla="*/ 2124541 w 2406879"/>
              <a:gd name="connsiteY369" fmla="*/ 179410 h 321141"/>
              <a:gd name="connsiteX370" fmla="*/ 2117779 w 2406879"/>
              <a:gd name="connsiteY370" fmla="*/ 178838 h 321141"/>
              <a:gd name="connsiteX371" fmla="*/ 2110730 w 2406879"/>
              <a:gd name="connsiteY371" fmla="*/ 177600 h 321141"/>
              <a:gd name="connsiteX372" fmla="*/ 2101681 w 2406879"/>
              <a:gd name="connsiteY372" fmla="*/ 177409 h 321141"/>
              <a:gd name="connsiteX373" fmla="*/ 2095109 w 2406879"/>
              <a:gd name="connsiteY373" fmla="*/ 175600 h 321141"/>
              <a:gd name="connsiteX374" fmla="*/ 2080345 w 2406879"/>
              <a:gd name="connsiteY374" fmla="*/ 175314 h 321141"/>
              <a:gd name="connsiteX375" fmla="*/ 2071392 w 2406879"/>
              <a:gd name="connsiteY375" fmla="*/ 175314 h 321141"/>
              <a:gd name="connsiteX376" fmla="*/ 2068820 w 2406879"/>
              <a:gd name="connsiteY376" fmla="*/ 175123 h 321141"/>
              <a:gd name="connsiteX377" fmla="*/ 2060248 w 2406879"/>
              <a:gd name="connsiteY377" fmla="*/ 172742 h 321141"/>
              <a:gd name="connsiteX378" fmla="*/ 2057866 w 2406879"/>
              <a:gd name="connsiteY378" fmla="*/ 173123 h 321141"/>
              <a:gd name="connsiteX379" fmla="*/ 2049484 w 2406879"/>
              <a:gd name="connsiteY379" fmla="*/ 171790 h 321141"/>
              <a:gd name="connsiteX380" fmla="*/ 2048817 w 2406879"/>
              <a:gd name="connsiteY380" fmla="*/ 171218 h 321141"/>
              <a:gd name="connsiteX381" fmla="*/ 2034530 w 2406879"/>
              <a:gd name="connsiteY381" fmla="*/ 173695 h 321141"/>
              <a:gd name="connsiteX382" fmla="*/ 2017385 w 2406879"/>
              <a:gd name="connsiteY382" fmla="*/ 169123 h 321141"/>
              <a:gd name="connsiteX383" fmla="*/ 2003574 w 2406879"/>
              <a:gd name="connsiteY383" fmla="*/ 168456 h 321141"/>
              <a:gd name="connsiteX384" fmla="*/ 1972998 w 2406879"/>
              <a:gd name="connsiteY384" fmla="*/ 165884 h 321141"/>
              <a:gd name="connsiteX385" fmla="*/ 1955568 w 2406879"/>
              <a:gd name="connsiteY385" fmla="*/ 163027 h 321141"/>
              <a:gd name="connsiteX386" fmla="*/ 1953186 w 2406879"/>
              <a:gd name="connsiteY386" fmla="*/ 162836 h 321141"/>
              <a:gd name="connsiteX387" fmla="*/ 1941090 w 2406879"/>
              <a:gd name="connsiteY387" fmla="*/ 162931 h 321141"/>
              <a:gd name="connsiteX388" fmla="*/ 1928898 w 2406879"/>
              <a:gd name="connsiteY388" fmla="*/ 161503 h 321141"/>
              <a:gd name="connsiteX389" fmla="*/ 1925088 w 2406879"/>
              <a:gd name="connsiteY389" fmla="*/ 158931 h 321141"/>
              <a:gd name="connsiteX390" fmla="*/ 1909086 w 2406879"/>
              <a:gd name="connsiteY390" fmla="*/ 158455 h 321141"/>
              <a:gd name="connsiteX391" fmla="*/ 1883273 w 2406879"/>
              <a:gd name="connsiteY391" fmla="*/ 157502 h 321141"/>
              <a:gd name="connsiteX392" fmla="*/ 1856127 w 2406879"/>
              <a:gd name="connsiteY392" fmla="*/ 155883 h 321141"/>
              <a:gd name="connsiteX393" fmla="*/ 1846887 w 2406879"/>
              <a:gd name="connsiteY393" fmla="*/ 154550 h 321141"/>
              <a:gd name="connsiteX394" fmla="*/ 1831171 w 2406879"/>
              <a:gd name="connsiteY394" fmla="*/ 156645 h 321141"/>
              <a:gd name="connsiteX395" fmla="*/ 1807263 w 2406879"/>
              <a:gd name="connsiteY395" fmla="*/ 152263 h 321141"/>
              <a:gd name="connsiteX396" fmla="*/ 1804692 w 2406879"/>
              <a:gd name="connsiteY396" fmla="*/ 152263 h 321141"/>
              <a:gd name="connsiteX397" fmla="*/ 1782308 w 2406879"/>
              <a:gd name="connsiteY397" fmla="*/ 152263 h 321141"/>
              <a:gd name="connsiteX398" fmla="*/ 1730016 w 2406879"/>
              <a:gd name="connsiteY398" fmla="*/ 151025 h 321141"/>
              <a:gd name="connsiteX399" fmla="*/ 1726873 w 2406879"/>
              <a:gd name="connsiteY399" fmla="*/ 154073 h 321141"/>
              <a:gd name="connsiteX400" fmla="*/ 1722015 w 2406879"/>
              <a:gd name="connsiteY400" fmla="*/ 154168 h 321141"/>
              <a:gd name="connsiteX401" fmla="*/ 1715728 w 2406879"/>
              <a:gd name="connsiteY401" fmla="*/ 152930 h 321141"/>
              <a:gd name="connsiteX402" fmla="*/ 1712775 w 2406879"/>
              <a:gd name="connsiteY402" fmla="*/ 155597 h 321141"/>
              <a:gd name="connsiteX403" fmla="*/ 1708584 w 2406879"/>
              <a:gd name="connsiteY403" fmla="*/ 166646 h 321141"/>
              <a:gd name="connsiteX404" fmla="*/ 1706298 w 2406879"/>
              <a:gd name="connsiteY404" fmla="*/ 168932 h 321141"/>
              <a:gd name="connsiteX405" fmla="*/ 1707251 w 2406879"/>
              <a:gd name="connsiteY405" fmla="*/ 171790 h 321141"/>
              <a:gd name="connsiteX406" fmla="*/ 1707632 w 2406879"/>
              <a:gd name="connsiteY406" fmla="*/ 174266 h 321141"/>
              <a:gd name="connsiteX407" fmla="*/ 1702298 w 2406879"/>
              <a:gd name="connsiteY407" fmla="*/ 174647 h 321141"/>
              <a:gd name="connsiteX408" fmla="*/ 1702298 w 2406879"/>
              <a:gd name="connsiteY408" fmla="*/ 175219 h 321141"/>
              <a:gd name="connsiteX409" fmla="*/ 1702393 w 2406879"/>
              <a:gd name="connsiteY409" fmla="*/ 176552 h 321141"/>
              <a:gd name="connsiteX410" fmla="*/ 1700679 w 2406879"/>
              <a:gd name="connsiteY410" fmla="*/ 184553 h 321141"/>
              <a:gd name="connsiteX411" fmla="*/ 1687153 w 2406879"/>
              <a:gd name="connsiteY411" fmla="*/ 194173 h 321141"/>
              <a:gd name="connsiteX412" fmla="*/ 1686963 w 2406879"/>
              <a:gd name="connsiteY412" fmla="*/ 197602 h 321141"/>
              <a:gd name="connsiteX413" fmla="*/ 1682677 w 2406879"/>
              <a:gd name="connsiteY413" fmla="*/ 204651 h 321141"/>
              <a:gd name="connsiteX414" fmla="*/ 1681914 w 2406879"/>
              <a:gd name="connsiteY414" fmla="*/ 205318 h 321141"/>
              <a:gd name="connsiteX415" fmla="*/ 1682581 w 2406879"/>
              <a:gd name="connsiteY415" fmla="*/ 212557 h 321141"/>
              <a:gd name="connsiteX416" fmla="*/ 1678866 w 2406879"/>
              <a:gd name="connsiteY416" fmla="*/ 214081 h 321141"/>
              <a:gd name="connsiteX417" fmla="*/ 1677819 w 2406879"/>
              <a:gd name="connsiteY417" fmla="*/ 214462 h 321141"/>
              <a:gd name="connsiteX418" fmla="*/ 1672675 w 2406879"/>
              <a:gd name="connsiteY418" fmla="*/ 220558 h 321141"/>
              <a:gd name="connsiteX419" fmla="*/ 1659435 w 2406879"/>
              <a:gd name="connsiteY419" fmla="*/ 225892 h 321141"/>
              <a:gd name="connsiteX420" fmla="*/ 1658483 w 2406879"/>
              <a:gd name="connsiteY420" fmla="*/ 226368 h 321141"/>
              <a:gd name="connsiteX421" fmla="*/ 1657435 w 2406879"/>
              <a:gd name="connsiteY421" fmla="*/ 226939 h 321141"/>
              <a:gd name="connsiteX422" fmla="*/ 1653816 w 2406879"/>
              <a:gd name="connsiteY422" fmla="*/ 231797 h 321141"/>
              <a:gd name="connsiteX423" fmla="*/ 1645815 w 2406879"/>
              <a:gd name="connsiteY423" fmla="*/ 235036 h 321141"/>
              <a:gd name="connsiteX424" fmla="*/ 1645243 w 2406879"/>
              <a:gd name="connsiteY424" fmla="*/ 240084 h 321141"/>
              <a:gd name="connsiteX425" fmla="*/ 1645053 w 2406879"/>
              <a:gd name="connsiteY425" fmla="*/ 242180 h 321141"/>
              <a:gd name="connsiteX426" fmla="*/ 1639719 w 2406879"/>
              <a:gd name="connsiteY426" fmla="*/ 244942 h 321141"/>
              <a:gd name="connsiteX427" fmla="*/ 1626765 w 2406879"/>
              <a:gd name="connsiteY427" fmla="*/ 248085 h 321141"/>
              <a:gd name="connsiteX428" fmla="*/ 1603714 w 2406879"/>
              <a:gd name="connsiteY428" fmla="*/ 256372 h 321141"/>
              <a:gd name="connsiteX429" fmla="*/ 1582473 w 2406879"/>
              <a:gd name="connsiteY429" fmla="*/ 259420 h 321141"/>
              <a:gd name="connsiteX430" fmla="*/ 1551993 w 2406879"/>
              <a:gd name="connsiteY430" fmla="*/ 264373 h 321141"/>
              <a:gd name="connsiteX431" fmla="*/ 1546278 w 2406879"/>
              <a:gd name="connsiteY431" fmla="*/ 263134 h 321141"/>
              <a:gd name="connsiteX432" fmla="*/ 1542754 w 2406879"/>
              <a:gd name="connsiteY432" fmla="*/ 262372 h 321141"/>
              <a:gd name="connsiteX433" fmla="*/ 1526943 w 2406879"/>
              <a:gd name="connsiteY433" fmla="*/ 263134 h 321141"/>
              <a:gd name="connsiteX434" fmla="*/ 1522656 w 2406879"/>
              <a:gd name="connsiteY434" fmla="*/ 263134 h 321141"/>
              <a:gd name="connsiteX435" fmla="*/ 1509798 w 2406879"/>
              <a:gd name="connsiteY435" fmla="*/ 263134 h 321141"/>
              <a:gd name="connsiteX436" fmla="*/ 1507321 w 2406879"/>
              <a:gd name="connsiteY436" fmla="*/ 262944 h 321141"/>
              <a:gd name="connsiteX437" fmla="*/ 1498558 w 2406879"/>
              <a:gd name="connsiteY437" fmla="*/ 260753 h 321141"/>
              <a:gd name="connsiteX438" fmla="*/ 1489605 w 2406879"/>
              <a:gd name="connsiteY438" fmla="*/ 258658 h 321141"/>
              <a:gd name="connsiteX439" fmla="*/ 1471221 w 2406879"/>
              <a:gd name="connsiteY439" fmla="*/ 254467 h 321141"/>
              <a:gd name="connsiteX440" fmla="*/ 1470174 w 2406879"/>
              <a:gd name="connsiteY440" fmla="*/ 252847 h 321141"/>
              <a:gd name="connsiteX441" fmla="*/ 1467697 w 2406879"/>
              <a:gd name="connsiteY441" fmla="*/ 248466 h 321141"/>
              <a:gd name="connsiteX442" fmla="*/ 1466935 w 2406879"/>
              <a:gd name="connsiteY442" fmla="*/ 245037 h 321141"/>
              <a:gd name="connsiteX443" fmla="*/ 1463125 w 2406879"/>
              <a:gd name="connsiteY443" fmla="*/ 244084 h 321141"/>
              <a:gd name="connsiteX444" fmla="*/ 1462363 w 2406879"/>
              <a:gd name="connsiteY444" fmla="*/ 242942 h 321141"/>
              <a:gd name="connsiteX445" fmla="*/ 1458458 w 2406879"/>
              <a:gd name="connsiteY445" fmla="*/ 237988 h 321141"/>
              <a:gd name="connsiteX446" fmla="*/ 1455410 w 2406879"/>
              <a:gd name="connsiteY446" fmla="*/ 231321 h 321141"/>
              <a:gd name="connsiteX447" fmla="*/ 1455696 w 2406879"/>
              <a:gd name="connsiteY447" fmla="*/ 229511 h 321141"/>
              <a:gd name="connsiteX448" fmla="*/ 1451790 w 2406879"/>
              <a:gd name="connsiteY448" fmla="*/ 219986 h 321141"/>
              <a:gd name="connsiteX449" fmla="*/ 1450552 w 2406879"/>
              <a:gd name="connsiteY449" fmla="*/ 216938 h 321141"/>
              <a:gd name="connsiteX450" fmla="*/ 1447028 w 2406879"/>
              <a:gd name="connsiteY450" fmla="*/ 208747 h 321141"/>
              <a:gd name="connsiteX451" fmla="*/ 1444456 w 2406879"/>
              <a:gd name="connsiteY451" fmla="*/ 192840 h 321141"/>
              <a:gd name="connsiteX452" fmla="*/ 1444170 w 2406879"/>
              <a:gd name="connsiteY452" fmla="*/ 189887 h 321141"/>
              <a:gd name="connsiteX453" fmla="*/ 1447123 w 2406879"/>
              <a:gd name="connsiteY453" fmla="*/ 181886 h 321141"/>
              <a:gd name="connsiteX454" fmla="*/ 1454362 w 2406879"/>
              <a:gd name="connsiteY454" fmla="*/ 177314 h 321141"/>
              <a:gd name="connsiteX455" fmla="*/ 1460649 w 2406879"/>
              <a:gd name="connsiteY455" fmla="*/ 170266 h 321141"/>
              <a:gd name="connsiteX456" fmla="*/ 1461982 w 2406879"/>
              <a:gd name="connsiteY456" fmla="*/ 168551 h 321141"/>
              <a:gd name="connsiteX457" fmla="*/ 1468364 w 2406879"/>
              <a:gd name="connsiteY457" fmla="*/ 163408 h 321141"/>
              <a:gd name="connsiteX458" fmla="*/ 1468459 w 2406879"/>
              <a:gd name="connsiteY458" fmla="*/ 161407 h 321141"/>
              <a:gd name="connsiteX459" fmla="*/ 1475222 w 2406879"/>
              <a:gd name="connsiteY459" fmla="*/ 162265 h 321141"/>
              <a:gd name="connsiteX460" fmla="*/ 1483794 w 2406879"/>
              <a:gd name="connsiteY460" fmla="*/ 158169 h 321141"/>
              <a:gd name="connsiteX461" fmla="*/ 1485985 w 2406879"/>
              <a:gd name="connsiteY461" fmla="*/ 157407 h 321141"/>
              <a:gd name="connsiteX462" fmla="*/ 1488176 w 2406879"/>
              <a:gd name="connsiteY462" fmla="*/ 156645 h 321141"/>
              <a:gd name="connsiteX463" fmla="*/ 1493415 w 2406879"/>
              <a:gd name="connsiteY463" fmla="*/ 153502 h 321141"/>
              <a:gd name="connsiteX464" fmla="*/ 1496844 w 2406879"/>
              <a:gd name="connsiteY464" fmla="*/ 148072 h 321141"/>
              <a:gd name="connsiteX465" fmla="*/ 1503321 w 2406879"/>
              <a:gd name="connsiteY465" fmla="*/ 146930 h 321141"/>
              <a:gd name="connsiteX466" fmla="*/ 1502368 w 2406879"/>
              <a:gd name="connsiteY466" fmla="*/ 144072 h 321141"/>
              <a:gd name="connsiteX467" fmla="*/ 1503035 w 2406879"/>
              <a:gd name="connsiteY467" fmla="*/ 143881 h 321141"/>
              <a:gd name="connsiteX468" fmla="*/ 1505607 w 2406879"/>
              <a:gd name="connsiteY468" fmla="*/ 143881 h 321141"/>
              <a:gd name="connsiteX469" fmla="*/ 1519227 w 2406879"/>
              <a:gd name="connsiteY469" fmla="*/ 137405 h 321141"/>
              <a:gd name="connsiteX470" fmla="*/ 1524276 w 2406879"/>
              <a:gd name="connsiteY470" fmla="*/ 137976 h 321141"/>
              <a:gd name="connsiteX471" fmla="*/ 1526562 w 2406879"/>
              <a:gd name="connsiteY471" fmla="*/ 141691 h 321141"/>
              <a:gd name="connsiteX472" fmla="*/ 1529895 w 2406879"/>
              <a:gd name="connsiteY472" fmla="*/ 138547 h 321141"/>
              <a:gd name="connsiteX473" fmla="*/ 1533610 w 2406879"/>
              <a:gd name="connsiteY473" fmla="*/ 137881 h 321141"/>
              <a:gd name="connsiteX474" fmla="*/ 1533039 w 2406879"/>
              <a:gd name="connsiteY474" fmla="*/ 137309 h 321141"/>
              <a:gd name="connsiteX475" fmla="*/ 1529895 w 2406879"/>
              <a:gd name="connsiteY475" fmla="*/ 134261 h 321141"/>
              <a:gd name="connsiteX476" fmla="*/ 1546374 w 2406879"/>
              <a:gd name="connsiteY476" fmla="*/ 126927 h 321141"/>
              <a:gd name="connsiteX477" fmla="*/ 1552089 w 2406879"/>
              <a:gd name="connsiteY477" fmla="*/ 124546 h 321141"/>
              <a:gd name="connsiteX478" fmla="*/ 1557613 w 2406879"/>
              <a:gd name="connsiteY478" fmla="*/ 123022 h 321141"/>
              <a:gd name="connsiteX479" fmla="*/ 1569329 w 2406879"/>
              <a:gd name="connsiteY479" fmla="*/ 120545 h 321141"/>
              <a:gd name="connsiteX480" fmla="*/ 1571996 w 2406879"/>
              <a:gd name="connsiteY480" fmla="*/ 119688 h 321141"/>
              <a:gd name="connsiteX481" fmla="*/ 1577902 w 2406879"/>
              <a:gd name="connsiteY481" fmla="*/ 119307 h 321141"/>
              <a:gd name="connsiteX482" fmla="*/ 1578473 w 2406879"/>
              <a:gd name="connsiteY482" fmla="*/ 118735 h 321141"/>
              <a:gd name="connsiteX483" fmla="*/ 1580378 w 2406879"/>
              <a:gd name="connsiteY483" fmla="*/ 116640 h 321141"/>
              <a:gd name="connsiteX484" fmla="*/ 1597809 w 2406879"/>
              <a:gd name="connsiteY484" fmla="*/ 112830 h 321141"/>
              <a:gd name="connsiteX485" fmla="*/ 1603143 w 2406879"/>
              <a:gd name="connsiteY485" fmla="*/ 111687 h 321141"/>
              <a:gd name="connsiteX486" fmla="*/ 1622764 w 2406879"/>
              <a:gd name="connsiteY486" fmla="*/ 109020 h 321141"/>
              <a:gd name="connsiteX487" fmla="*/ 1626193 w 2406879"/>
              <a:gd name="connsiteY487" fmla="*/ 107782 h 321141"/>
              <a:gd name="connsiteX488" fmla="*/ 1633623 w 2406879"/>
              <a:gd name="connsiteY488" fmla="*/ 107591 h 321141"/>
              <a:gd name="connsiteX489" fmla="*/ 1635718 w 2406879"/>
              <a:gd name="connsiteY489" fmla="*/ 109020 h 321141"/>
              <a:gd name="connsiteX490" fmla="*/ 1643814 w 2406879"/>
              <a:gd name="connsiteY490" fmla="*/ 108163 h 321141"/>
              <a:gd name="connsiteX491" fmla="*/ 1648958 w 2406879"/>
              <a:gd name="connsiteY491" fmla="*/ 104638 h 321141"/>
              <a:gd name="connsiteX492" fmla="*/ 1657911 w 2406879"/>
              <a:gd name="connsiteY492" fmla="*/ 104924 h 321141"/>
              <a:gd name="connsiteX493" fmla="*/ 1659054 w 2406879"/>
              <a:gd name="connsiteY493" fmla="*/ 102352 h 321141"/>
              <a:gd name="connsiteX494" fmla="*/ 1659340 w 2406879"/>
              <a:gd name="connsiteY494" fmla="*/ 101781 h 321141"/>
              <a:gd name="connsiteX495" fmla="*/ 1655721 w 2406879"/>
              <a:gd name="connsiteY495" fmla="*/ 99876 h 321141"/>
              <a:gd name="connsiteX496" fmla="*/ 1641814 w 2406879"/>
              <a:gd name="connsiteY496" fmla="*/ 99495 h 321141"/>
              <a:gd name="connsiteX497" fmla="*/ 1638957 w 2406879"/>
              <a:gd name="connsiteY497" fmla="*/ 97590 h 321141"/>
              <a:gd name="connsiteX498" fmla="*/ 1630765 w 2406879"/>
              <a:gd name="connsiteY498" fmla="*/ 93494 h 321141"/>
              <a:gd name="connsiteX499" fmla="*/ 1628193 w 2406879"/>
              <a:gd name="connsiteY499" fmla="*/ 92637 h 321141"/>
              <a:gd name="connsiteX500" fmla="*/ 1618192 w 2406879"/>
              <a:gd name="connsiteY500" fmla="*/ 94161 h 321141"/>
              <a:gd name="connsiteX501" fmla="*/ 1590665 w 2406879"/>
              <a:gd name="connsiteY501" fmla="*/ 91399 h 321141"/>
              <a:gd name="connsiteX502" fmla="*/ 1546469 w 2406879"/>
              <a:gd name="connsiteY502" fmla="*/ 90351 h 321141"/>
              <a:gd name="connsiteX503" fmla="*/ 1535991 w 2406879"/>
              <a:gd name="connsiteY503" fmla="*/ 94066 h 321141"/>
              <a:gd name="connsiteX504" fmla="*/ 1520656 w 2406879"/>
              <a:gd name="connsiteY504" fmla="*/ 92542 h 321141"/>
              <a:gd name="connsiteX505" fmla="*/ 1516560 w 2406879"/>
              <a:gd name="connsiteY505" fmla="*/ 93494 h 321141"/>
              <a:gd name="connsiteX506" fmla="*/ 1511988 w 2406879"/>
              <a:gd name="connsiteY506" fmla="*/ 94447 h 321141"/>
              <a:gd name="connsiteX507" fmla="*/ 1494748 w 2406879"/>
              <a:gd name="connsiteY507" fmla="*/ 96923 h 321141"/>
              <a:gd name="connsiteX508" fmla="*/ 1490938 w 2406879"/>
              <a:gd name="connsiteY508" fmla="*/ 95304 h 321141"/>
              <a:gd name="connsiteX509" fmla="*/ 1489224 w 2406879"/>
              <a:gd name="connsiteY509" fmla="*/ 94542 h 321141"/>
              <a:gd name="connsiteX510" fmla="*/ 1486176 w 2406879"/>
              <a:gd name="connsiteY510" fmla="*/ 96638 h 321141"/>
              <a:gd name="connsiteX511" fmla="*/ 1481508 w 2406879"/>
              <a:gd name="connsiteY511" fmla="*/ 95399 h 321141"/>
              <a:gd name="connsiteX512" fmla="*/ 1477032 w 2406879"/>
              <a:gd name="connsiteY512" fmla="*/ 94256 h 321141"/>
              <a:gd name="connsiteX513" fmla="*/ 1458648 w 2406879"/>
              <a:gd name="connsiteY513" fmla="*/ 95685 h 321141"/>
              <a:gd name="connsiteX514" fmla="*/ 1454172 w 2406879"/>
              <a:gd name="connsiteY514" fmla="*/ 98638 h 321141"/>
              <a:gd name="connsiteX515" fmla="*/ 1452648 w 2406879"/>
              <a:gd name="connsiteY515" fmla="*/ 99685 h 321141"/>
              <a:gd name="connsiteX516" fmla="*/ 1434741 w 2406879"/>
              <a:gd name="connsiteY516" fmla="*/ 98352 h 321141"/>
              <a:gd name="connsiteX517" fmla="*/ 1413690 w 2406879"/>
              <a:gd name="connsiteY517" fmla="*/ 102257 h 321141"/>
              <a:gd name="connsiteX518" fmla="*/ 1410166 w 2406879"/>
              <a:gd name="connsiteY518" fmla="*/ 101590 h 321141"/>
              <a:gd name="connsiteX519" fmla="*/ 1400736 w 2406879"/>
              <a:gd name="connsiteY519" fmla="*/ 106067 h 321141"/>
              <a:gd name="connsiteX520" fmla="*/ 1399784 w 2406879"/>
              <a:gd name="connsiteY520" fmla="*/ 105400 h 321141"/>
              <a:gd name="connsiteX521" fmla="*/ 1388068 w 2406879"/>
              <a:gd name="connsiteY521" fmla="*/ 105019 h 321141"/>
              <a:gd name="connsiteX522" fmla="*/ 1387592 w 2406879"/>
              <a:gd name="connsiteY522" fmla="*/ 105115 h 321141"/>
              <a:gd name="connsiteX523" fmla="*/ 1378924 w 2406879"/>
              <a:gd name="connsiteY523" fmla="*/ 105591 h 321141"/>
              <a:gd name="connsiteX524" fmla="*/ 1356540 w 2406879"/>
              <a:gd name="connsiteY524" fmla="*/ 109687 h 321141"/>
              <a:gd name="connsiteX525" fmla="*/ 1337300 w 2406879"/>
              <a:gd name="connsiteY525" fmla="*/ 109972 h 321141"/>
              <a:gd name="connsiteX526" fmla="*/ 1335204 w 2406879"/>
              <a:gd name="connsiteY526" fmla="*/ 113687 h 321141"/>
              <a:gd name="connsiteX527" fmla="*/ 1327775 w 2406879"/>
              <a:gd name="connsiteY527" fmla="*/ 116259 h 321141"/>
              <a:gd name="connsiteX528" fmla="*/ 1318726 w 2406879"/>
              <a:gd name="connsiteY528" fmla="*/ 116354 h 321141"/>
              <a:gd name="connsiteX529" fmla="*/ 1315488 w 2406879"/>
              <a:gd name="connsiteY529" fmla="*/ 117497 h 321141"/>
              <a:gd name="connsiteX530" fmla="*/ 1305391 w 2406879"/>
              <a:gd name="connsiteY530" fmla="*/ 120450 h 321141"/>
              <a:gd name="connsiteX531" fmla="*/ 1300914 w 2406879"/>
              <a:gd name="connsiteY531" fmla="*/ 119783 h 321141"/>
              <a:gd name="connsiteX532" fmla="*/ 1278340 w 2406879"/>
              <a:gd name="connsiteY532" fmla="*/ 125498 h 321141"/>
              <a:gd name="connsiteX533" fmla="*/ 1231953 w 2406879"/>
              <a:gd name="connsiteY533" fmla="*/ 135785 h 321141"/>
              <a:gd name="connsiteX534" fmla="*/ 1223762 w 2406879"/>
              <a:gd name="connsiteY534" fmla="*/ 137309 h 321141"/>
              <a:gd name="connsiteX535" fmla="*/ 1207093 w 2406879"/>
              <a:gd name="connsiteY535" fmla="*/ 142643 h 321141"/>
              <a:gd name="connsiteX536" fmla="*/ 1203855 w 2406879"/>
              <a:gd name="connsiteY536" fmla="*/ 143596 h 321141"/>
              <a:gd name="connsiteX537" fmla="*/ 1196902 w 2406879"/>
              <a:gd name="connsiteY537" fmla="*/ 143786 h 321141"/>
              <a:gd name="connsiteX538" fmla="*/ 1179661 w 2406879"/>
              <a:gd name="connsiteY538" fmla="*/ 148168 h 321141"/>
              <a:gd name="connsiteX539" fmla="*/ 1174803 w 2406879"/>
              <a:gd name="connsiteY539" fmla="*/ 148358 h 321141"/>
              <a:gd name="connsiteX540" fmla="*/ 1159563 w 2406879"/>
              <a:gd name="connsiteY540" fmla="*/ 154645 h 321141"/>
              <a:gd name="connsiteX541" fmla="*/ 1141847 w 2406879"/>
              <a:gd name="connsiteY541" fmla="*/ 160931 h 321141"/>
              <a:gd name="connsiteX542" fmla="*/ 1125178 w 2406879"/>
              <a:gd name="connsiteY542" fmla="*/ 165884 h 321141"/>
              <a:gd name="connsiteX543" fmla="*/ 1091555 w 2406879"/>
              <a:gd name="connsiteY543" fmla="*/ 177314 h 321141"/>
              <a:gd name="connsiteX544" fmla="*/ 1079458 w 2406879"/>
              <a:gd name="connsiteY544" fmla="*/ 181410 h 321141"/>
              <a:gd name="connsiteX545" fmla="*/ 1075172 w 2406879"/>
              <a:gd name="connsiteY545" fmla="*/ 183029 h 321141"/>
              <a:gd name="connsiteX546" fmla="*/ 1072029 w 2406879"/>
              <a:gd name="connsiteY546" fmla="*/ 185887 h 321141"/>
              <a:gd name="connsiteX547" fmla="*/ 1060503 w 2406879"/>
              <a:gd name="connsiteY547" fmla="*/ 190363 h 321141"/>
              <a:gd name="connsiteX548" fmla="*/ 1049073 w 2406879"/>
              <a:gd name="connsiteY548" fmla="*/ 193697 h 321141"/>
              <a:gd name="connsiteX549" fmla="*/ 1047645 w 2406879"/>
              <a:gd name="connsiteY549" fmla="*/ 194840 h 321141"/>
              <a:gd name="connsiteX550" fmla="*/ 1038977 w 2406879"/>
              <a:gd name="connsiteY550" fmla="*/ 198269 h 321141"/>
              <a:gd name="connsiteX551" fmla="*/ 1033548 w 2406879"/>
              <a:gd name="connsiteY551" fmla="*/ 200079 h 321141"/>
              <a:gd name="connsiteX552" fmla="*/ 1026309 w 2406879"/>
              <a:gd name="connsiteY552" fmla="*/ 203603 h 321141"/>
              <a:gd name="connsiteX553" fmla="*/ 1015736 w 2406879"/>
              <a:gd name="connsiteY553" fmla="*/ 205508 h 321141"/>
              <a:gd name="connsiteX554" fmla="*/ 990780 w 2406879"/>
              <a:gd name="connsiteY554" fmla="*/ 218272 h 321141"/>
              <a:gd name="connsiteX555" fmla="*/ 972207 w 2406879"/>
              <a:gd name="connsiteY555" fmla="*/ 227321 h 321141"/>
              <a:gd name="connsiteX556" fmla="*/ 961062 w 2406879"/>
              <a:gd name="connsiteY556" fmla="*/ 230845 h 321141"/>
              <a:gd name="connsiteX557" fmla="*/ 947156 w 2406879"/>
              <a:gd name="connsiteY557" fmla="*/ 237226 h 321141"/>
              <a:gd name="connsiteX558" fmla="*/ 943822 w 2406879"/>
              <a:gd name="connsiteY558" fmla="*/ 239227 h 321141"/>
              <a:gd name="connsiteX559" fmla="*/ 940393 w 2406879"/>
              <a:gd name="connsiteY559" fmla="*/ 239989 h 321141"/>
              <a:gd name="connsiteX560" fmla="*/ 936678 w 2406879"/>
              <a:gd name="connsiteY560" fmla="*/ 239227 h 321141"/>
              <a:gd name="connsiteX561" fmla="*/ 913914 w 2406879"/>
              <a:gd name="connsiteY561" fmla="*/ 249038 h 321141"/>
              <a:gd name="connsiteX562" fmla="*/ 904389 w 2406879"/>
              <a:gd name="connsiteY562" fmla="*/ 250561 h 321141"/>
              <a:gd name="connsiteX563" fmla="*/ 903436 w 2406879"/>
              <a:gd name="connsiteY563" fmla="*/ 251133 h 321141"/>
              <a:gd name="connsiteX564" fmla="*/ 897721 w 2406879"/>
              <a:gd name="connsiteY564" fmla="*/ 253419 h 321141"/>
              <a:gd name="connsiteX565" fmla="*/ 880576 w 2406879"/>
              <a:gd name="connsiteY565" fmla="*/ 260372 h 321141"/>
              <a:gd name="connsiteX566" fmla="*/ 857716 w 2406879"/>
              <a:gd name="connsiteY566" fmla="*/ 266087 h 321141"/>
              <a:gd name="connsiteX567" fmla="*/ 830094 w 2406879"/>
              <a:gd name="connsiteY567" fmla="*/ 277422 h 321141"/>
              <a:gd name="connsiteX568" fmla="*/ 799614 w 2406879"/>
              <a:gd name="connsiteY568" fmla="*/ 285518 h 321141"/>
              <a:gd name="connsiteX569" fmla="*/ 793803 w 2406879"/>
              <a:gd name="connsiteY569" fmla="*/ 288566 h 321141"/>
              <a:gd name="connsiteX570" fmla="*/ 788946 w 2406879"/>
              <a:gd name="connsiteY570" fmla="*/ 291138 h 321141"/>
              <a:gd name="connsiteX571" fmla="*/ 774372 w 2406879"/>
              <a:gd name="connsiteY571" fmla="*/ 294281 h 321141"/>
              <a:gd name="connsiteX572" fmla="*/ 752084 w 2406879"/>
              <a:gd name="connsiteY572" fmla="*/ 299996 h 321141"/>
              <a:gd name="connsiteX573" fmla="*/ 746369 w 2406879"/>
              <a:gd name="connsiteY573" fmla="*/ 301996 h 321141"/>
              <a:gd name="connsiteX574" fmla="*/ 730843 w 2406879"/>
              <a:gd name="connsiteY574" fmla="*/ 304854 h 321141"/>
              <a:gd name="connsiteX575" fmla="*/ 716746 w 2406879"/>
              <a:gd name="connsiteY575" fmla="*/ 307235 h 321141"/>
              <a:gd name="connsiteX576" fmla="*/ 688647 w 2406879"/>
              <a:gd name="connsiteY576" fmla="*/ 312760 h 321141"/>
              <a:gd name="connsiteX577" fmla="*/ 687885 w 2406879"/>
              <a:gd name="connsiteY577" fmla="*/ 312950 h 321141"/>
              <a:gd name="connsiteX578" fmla="*/ 669978 w 2406879"/>
              <a:gd name="connsiteY578" fmla="*/ 314855 h 321141"/>
              <a:gd name="connsiteX579" fmla="*/ 661787 w 2406879"/>
              <a:gd name="connsiteY579" fmla="*/ 315713 h 321141"/>
              <a:gd name="connsiteX580" fmla="*/ 646071 w 2406879"/>
              <a:gd name="connsiteY580" fmla="*/ 317713 h 321141"/>
              <a:gd name="connsiteX581" fmla="*/ 630354 w 2406879"/>
              <a:gd name="connsiteY581" fmla="*/ 319808 h 321141"/>
              <a:gd name="connsiteX582" fmla="*/ 627878 w 2406879"/>
              <a:gd name="connsiteY582" fmla="*/ 319904 h 321141"/>
              <a:gd name="connsiteX583" fmla="*/ 615400 w 2406879"/>
              <a:gd name="connsiteY583" fmla="*/ 319427 h 321141"/>
              <a:gd name="connsiteX584" fmla="*/ 613209 w 2406879"/>
              <a:gd name="connsiteY584" fmla="*/ 321142 h 321141"/>
              <a:gd name="connsiteX585" fmla="*/ 595779 w 2406879"/>
              <a:gd name="connsiteY585" fmla="*/ 316475 h 321141"/>
              <a:gd name="connsiteX586" fmla="*/ 591492 w 2406879"/>
              <a:gd name="connsiteY586" fmla="*/ 318475 h 321141"/>
              <a:gd name="connsiteX587" fmla="*/ 587587 w 2406879"/>
              <a:gd name="connsiteY587" fmla="*/ 320284 h 321141"/>
              <a:gd name="connsiteX588" fmla="*/ 572252 w 2406879"/>
              <a:gd name="connsiteY588" fmla="*/ 318189 h 321141"/>
              <a:gd name="connsiteX589" fmla="*/ 568347 w 2406879"/>
              <a:gd name="connsiteY589" fmla="*/ 315903 h 321141"/>
              <a:gd name="connsiteX590" fmla="*/ 559488 w 2406879"/>
              <a:gd name="connsiteY590" fmla="*/ 315713 h 321141"/>
              <a:gd name="connsiteX591" fmla="*/ 556536 w 2406879"/>
              <a:gd name="connsiteY591" fmla="*/ 315808 h 321141"/>
              <a:gd name="connsiteX592" fmla="*/ 549868 w 2406879"/>
              <a:gd name="connsiteY592" fmla="*/ 312284 h 321141"/>
              <a:gd name="connsiteX593" fmla="*/ 547582 w 2406879"/>
              <a:gd name="connsiteY593" fmla="*/ 312474 h 321141"/>
              <a:gd name="connsiteX594" fmla="*/ 542343 w 2406879"/>
              <a:gd name="connsiteY594" fmla="*/ 312664 h 321141"/>
              <a:gd name="connsiteX595" fmla="*/ 531104 w 2406879"/>
              <a:gd name="connsiteY595" fmla="*/ 309140 h 321141"/>
              <a:gd name="connsiteX596" fmla="*/ 513292 w 2406879"/>
              <a:gd name="connsiteY596" fmla="*/ 303806 h 321141"/>
              <a:gd name="connsiteX597" fmla="*/ 511768 w 2406879"/>
              <a:gd name="connsiteY597" fmla="*/ 303330 h 321141"/>
              <a:gd name="connsiteX598" fmla="*/ 509768 w 2406879"/>
              <a:gd name="connsiteY598" fmla="*/ 300758 h 321141"/>
              <a:gd name="connsiteX599" fmla="*/ 510816 w 2406879"/>
              <a:gd name="connsiteY599" fmla="*/ 297329 h 321141"/>
              <a:gd name="connsiteX600" fmla="*/ 507958 w 2406879"/>
              <a:gd name="connsiteY600" fmla="*/ 298377 h 321141"/>
              <a:gd name="connsiteX601" fmla="*/ 498719 w 2406879"/>
              <a:gd name="connsiteY601" fmla="*/ 298472 h 321141"/>
              <a:gd name="connsiteX602" fmla="*/ 496909 w 2406879"/>
              <a:gd name="connsiteY602" fmla="*/ 296758 h 321141"/>
              <a:gd name="connsiteX603" fmla="*/ 495957 w 2406879"/>
              <a:gd name="connsiteY603" fmla="*/ 295805 h 321141"/>
              <a:gd name="connsiteX604" fmla="*/ 493671 w 2406879"/>
              <a:gd name="connsiteY604" fmla="*/ 293900 h 321141"/>
              <a:gd name="connsiteX605" fmla="*/ 489956 w 2406879"/>
              <a:gd name="connsiteY605" fmla="*/ 291709 h 321141"/>
              <a:gd name="connsiteX606" fmla="*/ 485765 w 2406879"/>
              <a:gd name="connsiteY606" fmla="*/ 287042 h 321141"/>
              <a:gd name="connsiteX607" fmla="*/ 483098 w 2406879"/>
              <a:gd name="connsiteY607" fmla="*/ 288947 h 321141"/>
              <a:gd name="connsiteX608" fmla="*/ 475478 w 2406879"/>
              <a:gd name="connsiteY608" fmla="*/ 284947 h 321141"/>
              <a:gd name="connsiteX609" fmla="*/ 473192 w 2406879"/>
              <a:gd name="connsiteY609" fmla="*/ 284280 h 321141"/>
              <a:gd name="connsiteX610" fmla="*/ 463953 w 2406879"/>
              <a:gd name="connsiteY610" fmla="*/ 274469 h 321141"/>
              <a:gd name="connsiteX611" fmla="*/ 463476 w 2406879"/>
              <a:gd name="connsiteY611" fmla="*/ 273231 h 321141"/>
              <a:gd name="connsiteX612" fmla="*/ 459095 w 2406879"/>
              <a:gd name="connsiteY612" fmla="*/ 274279 h 321141"/>
              <a:gd name="connsiteX613" fmla="*/ 456618 w 2406879"/>
              <a:gd name="connsiteY613" fmla="*/ 272659 h 321141"/>
              <a:gd name="connsiteX614" fmla="*/ 455761 w 2406879"/>
              <a:gd name="connsiteY614" fmla="*/ 272088 h 321141"/>
              <a:gd name="connsiteX615" fmla="*/ 443474 w 2406879"/>
              <a:gd name="connsiteY615" fmla="*/ 274184 h 321141"/>
              <a:gd name="connsiteX616" fmla="*/ 438711 w 2406879"/>
              <a:gd name="connsiteY616" fmla="*/ 275898 h 321141"/>
              <a:gd name="connsiteX617" fmla="*/ 429282 w 2406879"/>
              <a:gd name="connsiteY617" fmla="*/ 279232 h 321141"/>
              <a:gd name="connsiteX618" fmla="*/ 402326 w 2406879"/>
              <a:gd name="connsiteY618" fmla="*/ 287900 h 321141"/>
              <a:gd name="connsiteX619" fmla="*/ 377370 w 2406879"/>
              <a:gd name="connsiteY619" fmla="*/ 294662 h 321141"/>
              <a:gd name="connsiteX620" fmla="*/ 350891 w 2406879"/>
              <a:gd name="connsiteY620" fmla="*/ 301234 h 321141"/>
              <a:gd name="connsiteX621" fmla="*/ 330412 w 2406879"/>
              <a:gd name="connsiteY621" fmla="*/ 305140 h 321141"/>
              <a:gd name="connsiteX622" fmla="*/ 328698 w 2406879"/>
              <a:gd name="connsiteY622" fmla="*/ 305044 h 321141"/>
              <a:gd name="connsiteX623" fmla="*/ 322411 w 2406879"/>
              <a:gd name="connsiteY623" fmla="*/ 304759 h 321141"/>
              <a:gd name="connsiteX624" fmla="*/ 298789 w 2406879"/>
              <a:gd name="connsiteY624" fmla="*/ 309045 h 321141"/>
              <a:gd name="connsiteX625" fmla="*/ 268976 w 2406879"/>
              <a:gd name="connsiteY625" fmla="*/ 313712 h 321141"/>
              <a:gd name="connsiteX626" fmla="*/ 266023 w 2406879"/>
              <a:gd name="connsiteY626" fmla="*/ 313426 h 321141"/>
              <a:gd name="connsiteX627" fmla="*/ 262689 w 2406879"/>
              <a:gd name="connsiteY627" fmla="*/ 313046 h 321141"/>
              <a:gd name="connsiteX628" fmla="*/ 252783 w 2406879"/>
              <a:gd name="connsiteY628" fmla="*/ 314855 h 321141"/>
              <a:gd name="connsiteX629" fmla="*/ 221065 w 2406879"/>
              <a:gd name="connsiteY629" fmla="*/ 319427 h 321141"/>
              <a:gd name="connsiteX630" fmla="*/ 208397 w 2406879"/>
              <a:gd name="connsiteY630" fmla="*/ 317808 h 321141"/>
              <a:gd name="connsiteX631" fmla="*/ 204777 w 2406879"/>
              <a:gd name="connsiteY631" fmla="*/ 317332 h 321141"/>
              <a:gd name="connsiteX632" fmla="*/ 190680 w 2406879"/>
              <a:gd name="connsiteY632" fmla="*/ 319713 h 321141"/>
              <a:gd name="connsiteX633" fmla="*/ 187061 w 2406879"/>
              <a:gd name="connsiteY633" fmla="*/ 319904 h 321141"/>
              <a:gd name="connsiteX634" fmla="*/ 174202 w 2406879"/>
              <a:gd name="connsiteY634" fmla="*/ 319999 h 321141"/>
              <a:gd name="connsiteX635" fmla="*/ 170392 w 2406879"/>
              <a:gd name="connsiteY635" fmla="*/ 319999 h 321141"/>
              <a:gd name="connsiteX636" fmla="*/ 152485 w 2406879"/>
              <a:gd name="connsiteY636" fmla="*/ 318284 h 321141"/>
              <a:gd name="connsiteX637" fmla="*/ 146675 w 2406879"/>
              <a:gd name="connsiteY637" fmla="*/ 319713 h 321141"/>
              <a:gd name="connsiteX638" fmla="*/ 142103 w 2406879"/>
              <a:gd name="connsiteY638" fmla="*/ 320761 h 321141"/>
              <a:gd name="connsiteX639" fmla="*/ 126482 w 2406879"/>
              <a:gd name="connsiteY639" fmla="*/ 316951 h 321141"/>
              <a:gd name="connsiteX640" fmla="*/ 111813 w 2406879"/>
              <a:gd name="connsiteY640" fmla="*/ 315522 h 321141"/>
              <a:gd name="connsiteX641" fmla="*/ 108861 w 2406879"/>
              <a:gd name="connsiteY641" fmla="*/ 318951 h 321141"/>
              <a:gd name="connsiteX642" fmla="*/ 108575 w 2406879"/>
              <a:gd name="connsiteY642" fmla="*/ 319332 h 321141"/>
              <a:gd name="connsiteX643" fmla="*/ 100574 w 2406879"/>
              <a:gd name="connsiteY643" fmla="*/ 319046 h 321141"/>
              <a:gd name="connsiteX644" fmla="*/ 84667 w 2406879"/>
              <a:gd name="connsiteY644" fmla="*/ 312664 h 321141"/>
              <a:gd name="connsiteX645" fmla="*/ 82286 w 2406879"/>
              <a:gd name="connsiteY645" fmla="*/ 311902 h 321141"/>
              <a:gd name="connsiteX646" fmla="*/ 78666 w 2406879"/>
              <a:gd name="connsiteY646" fmla="*/ 310759 h 321141"/>
              <a:gd name="connsiteX647" fmla="*/ 75428 w 2406879"/>
              <a:gd name="connsiteY647" fmla="*/ 314760 h 321141"/>
              <a:gd name="connsiteX648" fmla="*/ 64093 w 2406879"/>
              <a:gd name="connsiteY648" fmla="*/ 309807 h 321141"/>
              <a:gd name="connsiteX649" fmla="*/ 62379 w 2406879"/>
              <a:gd name="connsiteY649" fmla="*/ 307330 h 321141"/>
              <a:gd name="connsiteX650" fmla="*/ 59807 w 2406879"/>
              <a:gd name="connsiteY650" fmla="*/ 302282 h 321141"/>
              <a:gd name="connsiteX651" fmla="*/ 46472 w 2406879"/>
              <a:gd name="connsiteY651" fmla="*/ 306378 h 321141"/>
              <a:gd name="connsiteX652" fmla="*/ 44376 w 2406879"/>
              <a:gd name="connsiteY652" fmla="*/ 302377 h 321141"/>
              <a:gd name="connsiteX653" fmla="*/ 41328 w 2406879"/>
              <a:gd name="connsiteY653" fmla="*/ 301044 h 321141"/>
              <a:gd name="connsiteX654" fmla="*/ 28755 w 2406879"/>
              <a:gd name="connsiteY654" fmla="*/ 295710 h 321141"/>
              <a:gd name="connsiteX655" fmla="*/ 27136 w 2406879"/>
              <a:gd name="connsiteY655" fmla="*/ 292948 h 321141"/>
              <a:gd name="connsiteX656" fmla="*/ 26184 w 2406879"/>
              <a:gd name="connsiteY656" fmla="*/ 290567 h 321141"/>
              <a:gd name="connsiteX657" fmla="*/ 22374 w 2406879"/>
              <a:gd name="connsiteY657" fmla="*/ 290471 h 321141"/>
              <a:gd name="connsiteX658" fmla="*/ 18278 w 2406879"/>
              <a:gd name="connsiteY658" fmla="*/ 288566 h 321141"/>
              <a:gd name="connsiteX659" fmla="*/ 16373 w 2406879"/>
              <a:gd name="connsiteY659" fmla="*/ 285042 h 321141"/>
              <a:gd name="connsiteX660" fmla="*/ 19992 w 2406879"/>
              <a:gd name="connsiteY660" fmla="*/ 282375 h 321141"/>
              <a:gd name="connsiteX661" fmla="*/ 11706 w 2406879"/>
              <a:gd name="connsiteY661" fmla="*/ 278565 h 321141"/>
              <a:gd name="connsiteX662" fmla="*/ 1704 w 2406879"/>
              <a:gd name="connsiteY662" fmla="*/ 273326 h 321141"/>
              <a:gd name="connsiteX663" fmla="*/ 466 w 2406879"/>
              <a:gd name="connsiteY663" fmla="*/ 270945 h 321141"/>
              <a:gd name="connsiteX664" fmla="*/ 3038 w 2406879"/>
              <a:gd name="connsiteY664" fmla="*/ 263515 h 321141"/>
              <a:gd name="connsiteX665" fmla="*/ 3228 w 2406879"/>
              <a:gd name="connsiteY665" fmla="*/ 263134 h 321141"/>
              <a:gd name="connsiteX666" fmla="*/ 11896 w 2406879"/>
              <a:gd name="connsiteY666" fmla="*/ 271993 h 321141"/>
              <a:gd name="connsiteX667" fmla="*/ 14373 w 2406879"/>
              <a:gd name="connsiteY667" fmla="*/ 275803 h 321141"/>
              <a:gd name="connsiteX668" fmla="*/ 14658 w 2406879"/>
              <a:gd name="connsiteY668" fmla="*/ 275993 h 321141"/>
              <a:gd name="connsiteX669" fmla="*/ 481669 w 2406879"/>
              <a:gd name="connsiteY669" fmla="*/ 192650 h 321141"/>
              <a:gd name="connsiteX670" fmla="*/ 481002 w 2406879"/>
              <a:gd name="connsiteY670" fmla="*/ 189887 h 321141"/>
              <a:gd name="connsiteX671" fmla="*/ 493766 w 2406879"/>
              <a:gd name="connsiteY671" fmla="*/ 186077 h 321141"/>
              <a:gd name="connsiteX672" fmla="*/ 494242 w 2406879"/>
              <a:gd name="connsiteY672" fmla="*/ 183125 h 321141"/>
              <a:gd name="connsiteX673" fmla="*/ 502529 w 2406879"/>
              <a:gd name="connsiteY673" fmla="*/ 176743 h 321141"/>
              <a:gd name="connsiteX674" fmla="*/ 511387 w 2406879"/>
              <a:gd name="connsiteY674" fmla="*/ 171504 h 321141"/>
              <a:gd name="connsiteX675" fmla="*/ 520245 w 2406879"/>
              <a:gd name="connsiteY675" fmla="*/ 166551 h 321141"/>
              <a:gd name="connsiteX676" fmla="*/ 533580 w 2406879"/>
              <a:gd name="connsiteY676" fmla="*/ 155502 h 321141"/>
              <a:gd name="connsiteX677" fmla="*/ 538248 w 2406879"/>
              <a:gd name="connsiteY677" fmla="*/ 152168 h 321141"/>
              <a:gd name="connsiteX678" fmla="*/ 541962 w 2406879"/>
              <a:gd name="connsiteY678" fmla="*/ 149215 h 321141"/>
              <a:gd name="connsiteX679" fmla="*/ 545868 w 2406879"/>
              <a:gd name="connsiteY679" fmla="*/ 147596 h 321141"/>
              <a:gd name="connsiteX680" fmla="*/ 545487 w 2406879"/>
              <a:gd name="connsiteY680" fmla="*/ 144072 h 321141"/>
              <a:gd name="connsiteX681" fmla="*/ 551297 w 2406879"/>
              <a:gd name="connsiteY681" fmla="*/ 142357 h 321141"/>
              <a:gd name="connsiteX682" fmla="*/ 559774 w 2406879"/>
              <a:gd name="connsiteY682" fmla="*/ 131594 h 321141"/>
              <a:gd name="connsiteX683" fmla="*/ 578729 w 2406879"/>
              <a:gd name="connsiteY683" fmla="*/ 119021 h 321141"/>
              <a:gd name="connsiteX684" fmla="*/ 583491 w 2406879"/>
              <a:gd name="connsiteY684" fmla="*/ 113306 h 321141"/>
              <a:gd name="connsiteX685" fmla="*/ 587111 w 2406879"/>
              <a:gd name="connsiteY685" fmla="*/ 109020 h 321141"/>
              <a:gd name="connsiteX686" fmla="*/ 596636 w 2406879"/>
              <a:gd name="connsiteY686" fmla="*/ 100352 h 321141"/>
              <a:gd name="connsiteX687" fmla="*/ 597112 w 2406879"/>
              <a:gd name="connsiteY687" fmla="*/ 99971 h 321141"/>
              <a:gd name="connsiteX688" fmla="*/ 598160 w 2406879"/>
              <a:gd name="connsiteY688" fmla="*/ 99114 h 321141"/>
              <a:gd name="connsiteX689" fmla="*/ 605685 w 2406879"/>
              <a:gd name="connsiteY689" fmla="*/ 92161 h 321141"/>
              <a:gd name="connsiteX690" fmla="*/ 616257 w 2406879"/>
              <a:gd name="connsiteY690" fmla="*/ 75111 h 321141"/>
              <a:gd name="connsiteX691" fmla="*/ 621115 w 2406879"/>
              <a:gd name="connsiteY691" fmla="*/ 59966 h 321141"/>
              <a:gd name="connsiteX692" fmla="*/ 609590 w 2406879"/>
              <a:gd name="connsiteY692" fmla="*/ 50155 h 321141"/>
              <a:gd name="connsiteX693" fmla="*/ 601494 w 2406879"/>
              <a:gd name="connsiteY693" fmla="*/ 49775 h 321141"/>
              <a:gd name="connsiteX694" fmla="*/ 584825 w 2406879"/>
              <a:gd name="connsiteY694" fmla="*/ 53775 h 321141"/>
              <a:gd name="connsiteX695" fmla="*/ 558155 w 2406879"/>
              <a:gd name="connsiteY695" fmla="*/ 62252 h 321141"/>
              <a:gd name="connsiteX696" fmla="*/ 530628 w 2406879"/>
              <a:gd name="connsiteY696" fmla="*/ 79207 h 321141"/>
              <a:gd name="connsiteX697" fmla="*/ 522150 w 2406879"/>
              <a:gd name="connsiteY697" fmla="*/ 81112 h 321141"/>
              <a:gd name="connsiteX698" fmla="*/ 521103 w 2406879"/>
              <a:gd name="connsiteY698" fmla="*/ 82826 h 321141"/>
              <a:gd name="connsiteX699" fmla="*/ 513768 w 2406879"/>
              <a:gd name="connsiteY699" fmla="*/ 88446 h 321141"/>
              <a:gd name="connsiteX700" fmla="*/ 505577 w 2406879"/>
              <a:gd name="connsiteY700" fmla="*/ 93304 h 321141"/>
              <a:gd name="connsiteX701" fmla="*/ 503481 w 2406879"/>
              <a:gd name="connsiteY701" fmla="*/ 94066 h 321141"/>
              <a:gd name="connsiteX702" fmla="*/ 490813 w 2406879"/>
              <a:gd name="connsiteY702" fmla="*/ 106543 h 321141"/>
              <a:gd name="connsiteX703" fmla="*/ 480050 w 2406879"/>
              <a:gd name="connsiteY703" fmla="*/ 120736 h 321141"/>
              <a:gd name="connsiteX704" fmla="*/ 470906 w 2406879"/>
              <a:gd name="connsiteY704" fmla="*/ 133309 h 321141"/>
              <a:gd name="connsiteX705" fmla="*/ 462905 w 2406879"/>
              <a:gd name="connsiteY705" fmla="*/ 145310 h 321141"/>
              <a:gd name="connsiteX706" fmla="*/ 460905 w 2406879"/>
              <a:gd name="connsiteY706" fmla="*/ 149215 h 321141"/>
              <a:gd name="connsiteX707" fmla="*/ 454142 w 2406879"/>
              <a:gd name="connsiteY707" fmla="*/ 159217 h 321141"/>
              <a:gd name="connsiteX708" fmla="*/ 454713 w 2406879"/>
              <a:gd name="connsiteY708" fmla="*/ 159693 h 321141"/>
              <a:gd name="connsiteX709" fmla="*/ 452618 w 2406879"/>
              <a:gd name="connsiteY709" fmla="*/ 165027 h 321141"/>
              <a:gd name="connsiteX710" fmla="*/ 451665 w 2406879"/>
              <a:gd name="connsiteY710" fmla="*/ 169694 h 321141"/>
              <a:gd name="connsiteX711" fmla="*/ 451856 w 2406879"/>
              <a:gd name="connsiteY711" fmla="*/ 170932 h 321141"/>
              <a:gd name="connsiteX712" fmla="*/ 452142 w 2406879"/>
              <a:gd name="connsiteY712" fmla="*/ 179791 h 321141"/>
              <a:gd name="connsiteX713" fmla="*/ 449379 w 2406879"/>
              <a:gd name="connsiteY713" fmla="*/ 183029 h 321141"/>
              <a:gd name="connsiteX714" fmla="*/ 447284 w 2406879"/>
              <a:gd name="connsiteY714" fmla="*/ 185506 h 321141"/>
              <a:gd name="connsiteX715" fmla="*/ 445188 w 2406879"/>
              <a:gd name="connsiteY715" fmla="*/ 196364 h 321141"/>
              <a:gd name="connsiteX716" fmla="*/ 449094 w 2406879"/>
              <a:gd name="connsiteY716" fmla="*/ 204460 h 321141"/>
              <a:gd name="connsiteX717" fmla="*/ 464524 w 2406879"/>
              <a:gd name="connsiteY717" fmla="*/ 198364 h 321141"/>
              <a:gd name="connsiteX718" fmla="*/ 470620 w 2406879"/>
              <a:gd name="connsiteY718" fmla="*/ 196364 h 321141"/>
              <a:gd name="connsiteX719" fmla="*/ 478431 w 2406879"/>
              <a:gd name="connsiteY719" fmla="*/ 193983 h 321141"/>
              <a:gd name="connsiteX720" fmla="*/ 481669 w 2406879"/>
              <a:gd name="connsiteY720" fmla="*/ 192650 h 321141"/>
              <a:gd name="connsiteX721" fmla="*/ 1665627 w 2406879"/>
              <a:gd name="connsiteY721" fmla="*/ 165027 h 321141"/>
              <a:gd name="connsiteX722" fmla="*/ 1669151 w 2406879"/>
              <a:gd name="connsiteY722" fmla="*/ 161884 h 321141"/>
              <a:gd name="connsiteX723" fmla="*/ 1659435 w 2406879"/>
              <a:gd name="connsiteY723" fmla="*/ 159693 h 321141"/>
              <a:gd name="connsiteX724" fmla="*/ 1651339 w 2406879"/>
              <a:gd name="connsiteY724" fmla="*/ 162074 h 321141"/>
              <a:gd name="connsiteX725" fmla="*/ 1639814 w 2406879"/>
              <a:gd name="connsiteY725" fmla="*/ 161598 h 321141"/>
              <a:gd name="connsiteX726" fmla="*/ 1622288 w 2406879"/>
              <a:gd name="connsiteY726" fmla="*/ 165027 h 321141"/>
              <a:gd name="connsiteX727" fmla="*/ 1608381 w 2406879"/>
              <a:gd name="connsiteY727" fmla="*/ 169789 h 321141"/>
              <a:gd name="connsiteX728" fmla="*/ 1606477 w 2406879"/>
              <a:gd name="connsiteY728" fmla="*/ 169980 h 321141"/>
              <a:gd name="connsiteX729" fmla="*/ 1602762 w 2406879"/>
              <a:gd name="connsiteY729" fmla="*/ 172647 h 321141"/>
              <a:gd name="connsiteX730" fmla="*/ 1599237 w 2406879"/>
              <a:gd name="connsiteY730" fmla="*/ 171694 h 321141"/>
              <a:gd name="connsiteX731" fmla="*/ 1596094 w 2406879"/>
              <a:gd name="connsiteY731" fmla="*/ 173123 h 321141"/>
              <a:gd name="connsiteX732" fmla="*/ 1586379 w 2406879"/>
              <a:gd name="connsiteY732" fmla="*/ 176743 h 321141"/>
              <a:gd name="connsiteX733" fmla="*/ 1567900 w 2406879"/>
              <a:gd name="connsiteY733" fmla="*/ 183886 h 321141"/>
              <a:gd name="connsiteX734" fmla="*/ 1562566 w 2406879"/>
              <a:gd name="connsiteY734" fmla="*/ 185220 h 321141"/>
              <a:gd name="connsiteX735" fmla="*/ 1557423 w 2406879"/>
              <a:gd name="connsiteY735" fmla="*/ 186554 h 321141"/>
              <a:gd name="connsiteX736" fmla="*/ 1550469 w 2406879"/>
              <a:gd name="connsiteY736" fmla="*/ 189792 h 321141"/>
              <a:gd name="connsiteX737" fmla="*/ 1549327 w 2406879"/>
              <a:gd name="connsiteY737" fmla="*/ 190078 h 321141"/>
              <a:gd name="connsiteX738" fmla="*/ 1546659 w 2406879"/>
              <a:gd name="connsiteY738" fmla="*/ 190744 h 321141"/>
              <a:gd name="connsiteX739" fmla="*/ 1535039 w 2406879"/>
              <a:gd name="connsiteY739" fmla="*/ 197793 h 321141"/>
              <a:gd name="connsiteX740" fmla="*/ 1515036 w 2406879"/>
              <a:gd name="connsiteY740" fmla="*/ 207794 h 321141"/>
              <a:gd name="connsiteX741" fmla="*/ 1512560 w 2406879"/>
              <a:gd name="connsiteY741" fmla="*/ 208747 h 321141"/>
              <a:gd name="connsiteX742" fmla="*/ 1510083 w 2406879"/>
              <a:gd name="connsiteY742" fmla="*/ 209699 h 321141"/>
              <a:gd name="connsiteX743" fmla="*/ 1506464 w 2406879"/>
              <a:gd name="connsiteY743" fmla="*/ 213414 h 321141"/>
              <a:gd name="connsiteX744" fmla="*/ 1506369 w 2406879"/>
              <a:gd name="connsiteY744" fmla="*/ 213700 h 321141"/>
              <a:gd name="connsiteX745" fmla="*/ 1505988 w 2406879"/>
              <a:gd name="connsiteY745" fmla="*/ 215605 h 321141"/>
              <a:gd name="connsiteX746" fmla="*/ 1506654 w 2406879"/>
              <a:gd name="connsiteY746" fmla="*/ 216271 h 321141"/>
              <a:gd name="connsiteX747" fmla="*/ 1512655 w 2406879"/>
              <a:gd name="connsiteY747" fmla="*/ 217605 h 321141"/>
              <a:gd name="connsiteX748" fmla="*/ 1526466 w 2406879"/>
              <a:gd name="connsiteY748" fmla="*/ 217414 h 321141"/>
              <a:gd name="connsiteX749" fmla="*/ 1529133 w 2406879"/>
              <a:gd name="connsiteY749" fmla="*/ 216748 h 321141"/>
              <a:gd name="connsiteX750" fmla="*/ 1532372 w 2406879"/>
              <a:gd name="connsiteY750" fmla="*/ 215986 h 321141"/>
              <a:gd name="connsiteX751" fmla="*/ 1546850 w 2406879"/>
              <a:gd name="connsiteY751" fmla="*/ 216081 h 321141"/>
              <a:gd name="connsiteX752" fmla="*/ 1551041 w 2406879"/>
              <a:gd name="connsiteY752" fmla="*/ 215224 h 321141"/>
              <a:gd name="connsiteX753" fmla="*/ 1554184 w 2406879"/>
              <a:gd name="connsiteY753" fmla="*/ 214557 h 321141"/>
              <a:gd name="connsiteX754" fmla="*/ 1561423 w 2406879"/>
              <a:gd name="connsiteY754" fmla="*/ 219034 h 321141"/>
              <a:gd name="connsiteX755" fmla="*/ 1562280 w 2406879"/>
              <a:gd name="connsiteY755" fmla="*/ 218462 h 321141"/>
              <a:gd name="connsiteX756" fmla="*/ 1566376 w 2406879"/>
              <a:gd name="connsiteY756" fmla="*/ 215414 h 321141"/>
              <a:gd name="connsiteX757" fmla="*/ 1580283 w 2406879"/>
              <a:gd name="connsiteY757" fmla="*/ 214557 h 321141"/>
              <a:gd name="connsiteX758" fmla="*/ 1583426 w 2406879"/>
              <a:gd name="connsiteY758" fmla="*/ 213985 h 321141"/>
              <a:gd name="connsiteX759" fmla="*/ 1591522 w 2406879"/>
              <a:gd name="connsiteY759" fmla="*/ 216462 h 321141"/>
              <a:gd name="connsiteX760" fmla="*/ 1595618 w 2406879"/>
              <a:gd name="connsiteY760" fmla="*/ 216557 h 321141"/>
              <a:gd name="connsiteX761" fmla="*/ 1598094 w 2406879"/>
              <a:gd name="connsiteY761" fmla="*/ 214081 h 321141"/>
              <a:gd name="connsiteX762" fmla="*/ 1603714 w 2406879"/>
              <a:gd name="connsiteY762" fmla="*/ 209985 h 321141"/>
              <a:gd name="connsiteX763" fmla="*/ 1605048 w 2406879"/>
              <a:gd name="connsiteY763" fmla="*/ 212747 h 321141"/>
              <a:gd name="connsiteX764" fmla="*/ 1608096 w 2406879"/>
              <a:gd name="connsiteY764" fmla="*/ 212461 h 321141"/>
              <a:gd name="connsiteX765" fmla="*/ 1621907 w 2406879"/>
              <a:gd name="connsiteY765" fmla="*/ 207032 h 321141"/>
              <a:gd name="connsiteX766" fmla="*/ 1626955 w 2406879"/>
              <a:gd name="connsiteY766" fmla="*/ 209413 h 321141"/>
              <a:gd name="connsiteX767" fmla="*/ 1636766 w 2406879"/>
              <a:gd name="connsiteY767" fmla="*/ 201413 h 321141"/>
              <a:gd name="connsiteX768" fmla="*/ 1642671 w 2406879"/>
              <a:gd name="connsiteY768" fmla="*/ 198269 h 321141"/>
              <a:gd name="connsiteX769" fmla="*/ 1651625 w 2406879"/>
              <a:gd name="connsiteY769" fmla="*/ 190268 h 321141"/>
              <a:gd name="connsiteX770" fmla="*/ 1653149 w 2406879"/>
              <a:gd name="connsiteY770" fmla="*/ 187030 h 321141"/>
              <a:gd name="connsiteX771" fmla="*/ 1656578 w 2406879"/>
              <a:gd name="connsiteY771" fmla="*/ 182077 h 321141"/>
              <a:gd name="connsiteX772" fmla="*/ 1661150 w 2406879"/>
              <a:gd name="connsiteY772" fmla="*/ 177219 h 321141"/>
              <a:gd name="connsiteX773" fmla="*/ 1665817 w 2406879"/>
              <a:gd name="connsiteY773" fmla="*/ 169504 h 321141"/>
              <a:gd name="connsiteX774" fmla="*/ 1665627 w 2406879"/>
              <a:gd name="connsiteY774" fmla="*/ 165027 h 32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Lst>
            <a:rect l="l" t="t" r="r" b="b"/>
            <a:pathLst>
              <a:path w="2406879" h="321141">
                <a:moveTo>
                  <a:pt x="14658" y="275993"/>
                </a:moveTo>
                <a:cubicBezTo>
                  <a:pt x="16563" y="275898"/>
                  <a:pt x="17706" y="275041"/>
                  <a:pt x="17230" y="273993"/>
                </a:cubicBezTo>
                <a:cubicBezTo>
                  <a:pt x="16659" y="272945"/>
                  <a:pt x="16659" y="270373"/>
                  <a:pt x="18945" y="271897"/>
                </a:cubicBezTo>
                <a:cubicBezTo>
                  <a:pt x="21231" y="273421"/>
                  <a:pt x="25326" y="279994"/>
                  <a:pt x="25707" y="278565"/>
                </a:cubicBezTo>
                <a:cubicBezTo>
                  <a:pt x="26088" y="277136"/>
                  <a:pt x="27803" y="272755"/>
                  <a:pt x="28184" y="274469"/>
                </a:cubicBezTo>
                <a:cubicBezTo>
                  <a:pt x="28565" y="276184"/>
                  <a:pt x="31327" y="279136"/>
                  <a:pt x="33804" y="278660"/>
                </a:cubicBezTo>
                <a:cubicBezTo>
                  <a:pt x="36280" y="278184"/>
                  <a:pt x="46281" y="279232"/>
                  <a:pt x="50187" y="280470"/>
                </a:cubicBezTo>
                <a:lnTo>
                  <a:pt x="54282" y="280184"/>
                </a:lnTo>
                <a:cubicBezTo>
                  <a:pt x="56187" y="280089"/>
                  <a:pt x="58092" y="280946"/>
                  <a:pt x="60093" y="281327"/>
                </a:cubicBezTo>
                <a:cubicBezTo>
                  <a:pt x="62379" y="281804"/>
                  <a:pt x="65808" y="281708"/>
                  <a:pt x="66855" y="282946"/>
                </a:cubicBezTo>
                <a:cubicBezTo>
                  <a:pt x="69141" y="285804"/>
                  <a:pt x="70284" y="281804"/>
                  <a:pt x="72761" y="282851"/>
                </a:cubicBezTo>
                <a:lnTo>
                  <a:pt x="74856" y="283804"/>
                </a:lnTo>
                <a:cubicBezTo>
                  <a:pt x="78381" y="283042"/>
                  <a:pt x="84000" y="283137"/>
                  <a:pt x="87429" y="284185"/>
                </a:cubicBezTo>
                <a:lnTo>
                  <a:pt x="90573" y="284185"/>
                </a:lnTo>
                <a:cubicBezTo>
                  <a:pt x="94859" y="284280"/>
                  <a:pt x="99621" y="282184"/>
                  <a:pt x="103146" y="283232"/>
                </a:cubicBezTo>
                <a:lnTo>
                  <a:pt x="108099" y="284661"/>
                </a:lnTo>
                <a:cubicBezTo>
                  <a:pt x="112290" y="283327"/>
                  <a:pt x="121243" y="281804"/>
                  <a:pt x="127911" y="281422"/>
                </a:cubicBezTo>
                <a:lnTo>
                  <a:pt x="134197" y="281994"/>
                </a:lnTo>
                <a:cubicBezTo>
                  <a:pt x="140198" y="282565"/>
                  <a:pt x="146580" y="283327"/>
                  <a:pt x="152580" y="280280"/>
                </a:cubicBezTo>
                <a:cubicBezTo>
                  <a:pt x="154771" y="279232"/>
                  <a:pt x="158867" y="279327"/>
                  <a:pt x="161343" y="280280"/>
                </a:cubicBezTo>
                <a:cubicBezTo>
                  <a:pt x="163820" y="281232"/>
                  <a:pt x="164677" y="281232"/>
                  <a:pt x="167249" y="280375"/>
                </a:cubicBezTo>
                <a:cubicBezTo>
                  <a:pt x="170202" y="279327"/>
                  <a:pt x="174202" y="275707"/>
                  <a:pt x="177917" y="280089"/>
                </a:cubicBezTo>
                <a:cubicBezTo>
                  <a:pt x="178107" y="280280"/>
                  <a:pt x="179917" y="280089"/>
                  <a:pt x="180203" y="279708"/>
                </a:cubicBezTo>
                <a:cubicBezTo>
                  <a:pt x="181917" y="276755"/>
                  <a:pt x="184013" y="280280"/>
                  <a:pt x="185727" y="279517"/>
                </a:cubicBezTo>
                <a:cubicBezTo>
                  <a:pt x="187823" y="278565"/>
                  <a:pt x="189728" y="277041"/>
                  <a:pt x="192014" y="276755"/>
                </a:cubicBezTo>
                <a:lnTo>
                  <a:pt x="194014" y="276469"/>
                </a:lnTo>
                <a:cubicBezTo>
                  <a:pt x="196395" y="277231"/>
                  <a:pt x="202682" y="277422"/>
                  <a:pt x="207921" y="276755"/>
                </a:cubicBezTo>
                <a:cubicBezTo>
                  <a:pt x="213255" y="276088"/>
                  <a:pt x="227733" y="272564"/>
                  <a:pt x="228685" y="271707"/>
                </a:cubicBezTo>
                <a:lnTo>
                  <a:pt x="230590" y="272945"/>
                </a:lnTo>
                <a:cubicBezTo>
                  <a:pt x="232971" y="274564"/>
                  <a:pt x="235638" y="273993"/>
                  <a:pt x="238496" y="272469"/>
                </a:cubicBezTo>
                <a:cubicBezTo>
                  <a:pt x="241353" y="270850"/>
                  <a:pt x="245163" y="270469"/>
                  <a:pt x="248592" y="269611"/>
                </a:cubicBezTo>
                <a:cubicBezTo>
                  <a:pt x="252021" y="268850"/>
                  <a:pt x="255831" y="267230"/>
                  <a:pt x="259070" y="267706"/>
                </a:cubicBezTo>
                <a:cubicBezTo>
                  <a:pt x="262880" y="268278"/>
                  <a:pt x="265452" y="264944"/>
                  <a:pt x="268976" y="266659"/>
                </a:cubicBezTo>
                <a:cubicBezTo>
                  <a:pt x="269357" y="266849"/>
                  <a:pt x="269738" y="267421"/>
                  <a:pt x="269928" y="267326"/>
                </a:cubicBezTo>
                <a:cubicBezTo>
                  <a:pt x="273738" y="266087"/>
                  <a:pt x="276405" y="262277"/>
                  <a:pt x="281454" y="264182"/>
                </a:cubicBezTo>
                <a:lnTo>
                  <a:pt x="293741" y="262849"/>
                </a:lnTo>
                <a:lnTo>
                  <a:pt x="297551" y="261134"/>
                </a:lnTo>
                <a:cubicBezTo>
                  <a:pt x="301837" y="259325"/>
                  <a:pt x="310600" y="256848"/>
                  <a:pt x="317172" y="255705"/>
                </a:cubicBezTo>
                <a:lnTo>
                  <a:pt x="323173" y="254943"/>
                </a:lnTo>
                <a:cubicBezTo>
                  <a:pt x="325650" y="254657"/>
                  <a:pt x="328507" y="255324"/>
                  <a:pt x="328126" y="251895"/>
                </a:cubicBezTo>
                <a:cubicBezTo>
                  <a:pt x="328126" y="251514"/>
                  <a:pt x="330603" y="250466"/>
                  <a:pt x="330984" y="250752"/>
                </a:cubicBezTo>
                <a:lnTo>
                  <a:pt x="337270" y="254371"/>
                </a:lnTo>
                <a:cubicBezTo>
                  <a:pt x="341747" y="250752"/>
                  <a:pt x="347367" y="246942"/>
                  <a:pt x="349653" y="246085"/>
                </a:cubicBezTo>
                <a:cubicBezTo>
                  <a:pt x="351939" y="245132"/>
                  <a:pt x="359368" y="241417"/>
                  <a:pt x="361083" y="239893"/>
                </a:cubicBezTo>
                <a:cubicBezTo>
                  <a:pt x="362797" y="238369"/>
                  <a:pt x="372989" y="239513"/>
                  <a:pt x="377751" y="238655"/>
                </a:cubicBezTo>
                <a:cubicBezTo>
                  <a:pt x="382514" y="237798"/>
                  <a:pt x="395182" y="227701"/>
                  <a:pt x="400326" y="224939"/>
                </a:cubicBezTo>
                <a:lnTo>
                  <a:pt x="406803" y="225225"/>
                </a:lnTo>
                <a:lnTo>
                  <a:pt x="410327" y="225415"/>
                </a:lnTo>
                <a:cubicBezTo>
                  <a:pt x="414994" y="223034"/>
                  <a:pt x="415375" y="217414"/>
                  <a:pt x="411279" y="212842"/>
                </a:cubicBezTo>
                <a:lnTo>
                  <a:pt x="409279" y="208556"/>
                </a:lnTo>
                <a:cubicBezTo>
                  <a:pt x="407088" y="203698"/>
                  <a:pt x="404421" y="198841"/>
                  <a:pt x="403088" y="193888"/>
                </a:cubicBezTo>
                <a:cubicBezTo>
                  <a:pt x="400135" y="182839"/>
                  <a:pt x="395563" y="171694"/>
                  <a:pt x="397659" y="160074"/>
                </a:cubicBezTo>
                <a:lnTo>
                  <a:pt x="398897" y="152930"/>
                </a:lnTo>
                <a:cubicBezTo>
                  <a:pt x="399564" y="145025"/>
                  <a:pt x="400611" y="135404"/>
                  <a:pt x="401373" y="131499"/>
                </a:cubicBezTo>
                <a:lnTo>
                  <a:pt x="400516" y="127594"/>
                </a:lnTo>
                <a:cubicBezTo>
                  <a:pt x="399659" y="123974"/>
                  <a:pt x="401564" y="119783"/>
                  <a:pt x="402802" y="115973"/>
                </a:cubicBezTo>
                <a:lnTo>
                  <a:pt x="404040" y="112259"/>
                </a:lnTo>
                <a:cubicBezTo>
                  <a:pt x="406136" y="108353"/>
                  <a:pt x="408612" y="103781"/>
                  <a:pt x="409660" y="102257"/>
                </a:cubicBezTo>
                <a:cubicBezTo>
                  <a:pt x="410613" y="100638"/>
                  <a:pt x="413280" y="94923"/>
                  <a:pt x="413661" y="93209"/>
                </a:cubicBezTo>
                <a:cubicBezTo>
                  <a:pt x="414042" y="91494"/>
                  <a:pt x="419757" y="88351"/>
                  <a:pt x="420328" y="87493"/>
                </a:cubicBezTo>
                <a:lnTo>
                  <a:pt x="420709" y="86636"/>
                </a:lnTo>
                <a:lnTo>
                  <a:pt x="423376" y="80445"/>
                </a:lnTo>
                <a:cubicBezTo>
                  <a:pt x="429567" y="73777"/>
                  <a:pt x="438807" y="65014"/>
                  <a:pt x="443950" y="61014"/>
                </a:cubicBezTo>
                <a:lnTo>
                  <a:pt x="446046" y="56537"/>
                </a:lnTo>
                <a:cubicBezTo>
                  <a:pt x="447570" y="53204"/>
                  <a:pt x="452427" y="53394"/>
                  <a:pt x="453189" y="49584"/>
                </a:cubicBezTo>
                <a:cubicBezTo>
                  <a:pt x="453570" y="47488"/>
                  <a:pt x="458809" y="46155"/>
                  <a:pt x="461667" y="44345"/>
                </a:cubicBezTo>
                <a:cubicBezTo>
                  <a:pt x="463000" y="43488"/>
                  <a:pt x="464334" y="42535"/>
                  <a:pt x="465286" y="41392"/>
                </a:cubicBezTo>
                <a:cubicBezTo>
                  <a:pt x="466429" y="40059"/>
                  <a:pt x="466810" y="38249"/>
                  <a:pt x="468144" y="37201"/>
                </a:cubicBezTo>
                <a:cubicBezTo>
                  <a:pt x="469001" y="36535"/>
                  <a:pt x="470620" y="40154"/>
                  <a:pt x="472620" y="37582"/>
                </a:cubicBezTo>
                <a:cubicBezTo>
                  <a:pt x="473763" y="36059"/>
                  <a:pt x="478431" y="37678"/>
                  <a:pt x="477383" y="34154"/>
                </a:cubicBezTo>
                <a:lnTo>
                  <a:pt x="489384" y="25962"/>
                </a:lnTo>
                <a:lnTo>
                  <a:pt x="494623" y="22914"/>
                </a:lnTo>
                <a:cubicBezTo>
                  <a:pt x="500910" y="20438"/>
                  <a:pt x="510720" y="16056"/>
                  <a:pt x="516531" y="13294"/>
                </a:cubicBezTo>
                <a:lnTo>
                  <a:pt x="521293" y="10246"/>
                </a:lnTo>
                <a:cubicBezTo>
                  <a:pt x="524151" y="8436"/>
                  <a:pt x="526818" y="7769"/>
                  <a:pt x="530151" y="7198"/>
                </a:cubicBezTo>
                <a:cubicBezTo>
                  <a:pt x="535104" y="6340"/>
                  <a:pt x="539581" y="3864"/>
                  <a:pt x="544344" y="2245"/>
                </a:cubicBezTo>
                <a:cubicBezTo>
                  <a:pt x="548439" y="911"/>
                  <a:pt x="552440" y="-1375"/>
                  <a:pt x="557107" y="1102"/>
                </a:cubicBezTo>
                <a:cubicBezTo>
                  <a:pt x="557774" y="1388"/>
                  <a:pt x="558822" y="1102"/>
                  <a:pt x="559679" y="1197"/>
                </a:cubicBezTo>
                <a:lnTo>
                  <a:pt x="565013" y="1197"/>
                </a:lnTo>
                <a:cubicBezTo>
                  <a:pt x="570728" y="-41"/>
                  <a:pt x="580062" y="-232"/>
                  <a:pt x="585777" y="721"/>
                </a:cubicBezTo>
                <a:lnTo>
                  <a:pt x="591016" y="1102"/>
                </a:lnTo>
                <a:lnTo>
                  <a:pt x="596350" y="1483"/>
                </a:lnTo>
                <a:cubicBezTo>
                  <a:pt x="602160" y="2245"/>
                  <a:pt x="609114" y="2911"/>
                  <a:pt x="611876" y="2911"/>
                </a:cubicBezTo>
                <a:cubicBezTo>
                  <a:pt x="614638" y="2911"/>
                  <a:pt x="623306" y="8246"/>
                  <a:pt x="627211" y="9388"/>
                </a:cubicBezTo>
                <a:cubicBezTo>
                  <a:pt x="631116" y="10627"/>
                  <a:pt x="646642" y="20342"/>
                  <a:pt x="654167" y="26534"/>
                </a:cubicBezTo>
                <a:lnTo>
                  <a:pt x="654834" y="31201"/>
                </a:lnTo>
                <a:lnTo>
                  <a:pt x="655405" y="35011"/>
                </a:lnTo>
                <a:cubicBezTo>
                  <a:pt x="658358" y="37678"/>
                  <a:pt x="662168" y="42345"/>
                  <a:pt x="663882" y="45488"/>
                </a:cubicBezTo>
                <a:lnTo>
                  <a:pt x="665502" y="48441"/>
                </a:lnTo>
                <a:cubicBezTo>
                  <a:pt x="667216" y="51679"/>
                  <a:pt x="668740" y="55013"/>
                  <a:pt x="670264" y="58347"/>
                </a:cubicBezTo>
                <a:cubicBezTo>
                  <a:pt x="670645" y="59300"/>
                  <a:pt x="670550" y="60633"/>
                  <a:pt x="671312" y="61109"/>
                </a:cubicBezTo>
                <a:cubicBezTo>
                  <a:pt x="673122" y="62347"/>
                  <a:pt x="675789" y="62824"/>
                  <a:pt x="677313" y="64252"/>
                </a:cubicBezTo>
                <a:cubicBezTo>
                  <a:pt x="678837" y="65491"/>
                  <a:pt x="675122" y="67681"/>
                  <a:pt x="678265" y="69586"/>
                </a:cubicBezTo>
                <a:cubicBezTo>
                  <a:pt x="679789" y="70539"/>
                  <a:pt x="679980" y="73111"/>
                  <a:pt x="680456" y="75016"/>
                </a:cubicBezTo>
                <a:cubicBezTo>
                  <a:pt x="681599" y="79683"/>
                  <a:pt x="683409" y="84350"/>
                  <a:pt x="683409" y="89017"/>
                </a:cubicBezTo>
                <a:lnTo>
                  <a:pt x="683313" y="94351"/>
                </a:lnTo>
                <a:cubicBezTo>
                  <a:pt x="682075" y="100162"/>
                  <a:pt x="678551" y="112068"/>
                  <a:pt x="675598" y="120640"/>
                </a:cubicBezTo>
                <a:lnTo>
                  <a:pt x="672931" y="128451"/>
                </a:lnTo>
                <a:lnTo>
                  <a:pt x="670931" y="134166"/>
                </a:lnTo>
                <a:cubicBezTo>
                  <a:pt x="665311" y="139595"/>
                  <a:pt x="658548" y="146930"/>
                  <a:pt x="655881" y="150454"/>
                </a:cubicBezTo>
                <a:lnTo>
                  <a:pt x="651309" y="152549"/>
                </a:lnTo>
                <a:lnTo>
                  <a:pt x="647309" y="154359"/>
                </a:lnTo>
                <a:cubicBezTo>
                  <a:pt x="644356" y="158359"/>
                  <a:pt x="639022" y="163503"/>
                  <a:pt x="635593" y="165694"/>
                </a:cubicBezTo>
                <a:cubicBezTo>
                  <a:pt x="632164" y="167884"/>
                  <a:pt x="622258" y="176076"/>
                  <a:pt x="620163" y="178171"/>
                </a:cubicBezTo>
                <a:cubicBezTo>
                  <a:pt x="618067" y="180172"/>
                  <a:pt x="611400" y="184553"/>
                  <a:pt x="612543" y="186077"/>
                </a:cubicBezTo>
                <a:cubicBezTo>
                  <a:pt x="613590" y="187696"/>
                  <a:pt x="604637" y="189125"/>
                  <a:pt x="601017" y="190935"/>
                </a:cubicBezTo>
                <a:cubicBezTo>
                  <a:pt x="597398" y="192745"/>
                  <a:pt x="581967" y="208747"/>
                  <a:pt x="568347" y="217796"/>
                </a:cubicBezTo>
                <a:lnTo>
                  <a:pt x="555297" y="225225"/>
                </a:lnTo>
                <a:cubicBezTo>
                  <a:pt x="539105" y="234464"/>
                  <a:pt x="522246" y="242942"/>
                  <a:pt x="505672" y="251609"/>
                </a:cubicBezTo>
                <a:lnTo>
                  <a:pt x="502719" y="253133"/>
                </a:lnTo>
                <a:cubicBezTo>
                  <a:pt x="499005" y="254371"/>
                  <a:pt x="501576" y="257896"/>
                  <a:pt x="508244" y="261039"/>
                </a:cubicBezTo>
                <a:cubicBezTo>
                  <a:pt x="515007" y="264182"/>
                  <a:pt x="541962" y="271897"/>
                  <a:pt x="551773" y="273993"/>
                </a:cubicBezTo>
                <a:lnTo>
                  <a:pt x="560727" y="275612"/>
                </a:lnTo>
                <a:lnTo>
                  <a:pt x="565965" y="276565"/>
                </a:lnTo>
                <a:cubicBezTo>
                  <a:pt x="571871" y="276088"/>
                  <a:pt x="578824" y="276279"/>
                  <a:pt x="581491" y="277041"/>
                </a:cubicBezTo>
                <a:cubicBezTo>
                  <a:pt x="584158" y="277803"/>
                  <a:pt x="593588" y="276660"/>
                  <a:pt x="595969" y="277041"/>
                </a:cubicBezTo>
                <a:lnTo>
                  <a:pt x="597969" y="277803"/>
                </a:lnTo>
                <a:cubicBezTo>
                  <a:pt x="600446" y="278851"/>
                  <a:pt x="601398" y="274374"/>
                  <a:pt x="604065" y="276851"/>
                </a:cubicBezTo>
                <a:cubicBezTo>
                  <a:pt x="604351" y="277136"/>
                  <a:pt x="605304" y="277231"/>
                  <a:pt x="605780" y="277136"/>
                </a:cubicBezTo>
                <a:cubicBezTo>
                  <a:pt x="607209" y="276660"/>
                  <a:pt x="620258" y="274755"/>
                  <a:pt x="621877" y="274660"/>
                </a:cubicBezTo>
                <a:cubicBezTo>
                  <a:pt x="623115" y="274564"/>
                  <a:pt x="624354" y="273707"/>
                  <a:pt x="625497" y="273802"/>
                </a:cubicBezTo>
                <a:cubicBezTo>
                  <a:pt x="631688" y="274184"/>
                  <a:pt x="637689" y="268183"/>
                  <a:pt x="643975" y="273517"/>
                </a:cubicBezTo>
                <a:lnTo>
                  <a:pt x="644356" y="273802"/>
                </a:lnTo>
                <a:cubicBezTo>
                  <a:pt x="645975" y="273231"/>
                  <a:pt x="652262" y="271612"/>
                  <a:pt x="658263" y="270373"/>
                </a:cubicBezTo>
                <a:cubicBezTo>
                  <a:pt x="664263" y="269040"/>
                  <a:pt x="679884" y="263992"/>
                  <a:pt x="678741" y="260563"/>
                </a:cubicBezTo>
                <a:lnTo>
                  <a:pt x="683980" y="264563"/>
                </a:lnTo>
                <a:lnTo>
                  <a:pt x="687123" y="266944"/>
                </a:lnTo>
                <a:cubicBezTo>
                  <a:pt x="690362" y="265801"/>
                  <a:pt x="696744" y="263896"/>
                  <a:pt x="701220" y="262563"/>
                </a:cubicBezTo>
                <a:cubicBezTo>
                  <a:pt x="705792" y="261325"/>
                  <a:pt x="721318" y="256276"/>
                  <a:pt x="726366" y="255514"/>
                </a:cubicBezTo>
                <a:lnTo>
                  <a:pt x="729700" y="253514"/>
                </a:lnTo>
                <a:cubicBezTo>
                  <a:pt x="733320" y="251323"/>
                  <a:pt x="736653" y="254467"/>
                  <a:pt x="736749" y="254181"/>
                </a:cubicBezTo>
                <a:lnTo>
                  <a:pt x="739606" y="245704"/>
                </a:lnTo>
                <a:cubicBezTo>
                  <a:pt x="748941" y="245227"/>
                  <a:pt x="757227" y="244846"/>
                  <a:pt x="758085" y="244846"/>
                </a:cubicBezTo>
                <a:cubicBezTo>
                  <a:pt x="758847" y="244846"/>
                  <a:pt x="761990" y="245513"/>
                  <a:pt x="763323" y="245799"/>
                </a:cubicBezTo>
                <a:cubicBezTo>
                  <a:pt x="764657" y="246180"/>
                  <a:pt x="769229" y="240560"/>
                  <a:pt x="772753" y="240751"/>
                </a:cubicBezTo>
                <a:cubicBezTo>
                  <a:pt x="776373" y="240941"/>
                  <a:pt x="789708" y="236084"/>
                  <a:pt x="795137" y="233797"/>
                </a:cubicBezTo>
                <a:lnTo>
                  <a:pt x="800376" y="232273"/>
                </a:lnTo>
                <a:cubicBezTo>
                  <a:pt x="804090" y="231130"/>
                  <a:pt x="807329" y="228940"/>
                  <a:pt x="811901" y="229321"/>
                </a:cubicBezTo>
                <a:cubicBezTo>
                  <a:pt x="813711" y="229511"/>
                  <a:pt x="815806" y="227035"/>
                  <a:pt x="817997" y="226368"/>
                </a:cubicBezTo>
                <a:lnTo>
                  <a:pt x="819235" y="225987"/>
                </a:lnTo>
                <a:cubicBezTo>
                  <a:pt x="821045" y="226368"/>
                  <a:pt x="823617" y="224368"/>
                  <a:pt x="824855" y="221510"/>
                </a:cubicBezTo>
                <a:lnTo>
                  <a:pt x="829141" y="224749"/>
                </a:lnTo>
                <a:cubicBezTo>
                  <a:pt x="829522" y="225034"/>
                  <a:pt x="833142" y="221986"/>
                  <a:pt x="835618" y="221320"/>
                </a:cubicBezTo>
                <a:lnTo>
                  <a:pt x="837618" y="220748"/>
                </a:lnTo>
                <a:cubicBezTo>
                  <a:pt x="840476" y="220843"/>
                  <a:pt x="844857" y="220177"/>
                  <a:pt x="847429" y="219319"/>
                </a:cubicBezTo>
                <a:lnTo>
                  <a:pt x="848763" y="217034"/>
                </a:lnTo>
                <a:cubicBezTo>
                  <a:pt x="849334" y="216081"/>
                  <a:pt x="850858" y="214843"/>
                  <a:pt x="851906" y="214938"/>
                </a:cubicBezTo>
                <a:cubicBezTo>
                  <a:pt x="856478" y="215224"/>
                  <a:pt x="863336" y="215033"/>
                  <a:pt x="865241" y="212557"/>
                </a:cubicBezTo>
                <a:lnTo>
                  <a:pt x="869241" y="207509"/>
                </a:lnTo>
                <a:cubicBezTo>
                  <a:pt x="876004" y="205508"/>
                  <a:pt x="882862" y="203222"/>
                  <a:pt x="884386" y="202365"/>
                </a:cubicBezTo>
                <a:lnTo>
                  <a:pt x="885910" y="202270"/>
                </a:lnTo>
                <a:cubicBezTo>
                  <a:pt x="889149" y="202079"/>
                  <a:pt x="892768" y="202936"/>
                  <a:pt x="893054" y="198746"/>
                </a:cubicBezTo>
                <a:cubicBezTo>
                  <a:pt x="893054" y="198460"/>
                  <a:pt x="895245" y="198079"/>
                  <a:pt x="896388" y="198079"/>
                </a:cubicBezTo>
                <a:cubicBezTo>
                  <a:pt x="901055" y="198269"/>
                  <a:pt x="904293" y="197412"/>
                  <a:pt x="905532" y="193030"/>
                </a:cubicBezTo>
                <a:cubicBezTo>
                  <a:pt x="906198" y="190649"/>
                  <a:pt x="908389" y="193602"/>
                  <a:pt x="908675" y="193411"/>
                </a:cubicBezTo>
                <a:lnTo>
                  <a:pt x="911913" y="191030"/>
                </a:lnTo>
                <a:cubicBezTo>
                  <a:pt x="916009" y="189125"/>
                  <a:pt x="924582" y="185506"/>
                  <a:pt x="930963" y="182743"/>
                </a:cubicBezTo>
                <a:lnTo>
                  <a:pt x="936964" y="181600"/>
                </a:lnTo>
                <a:lnTo>
                  <a:pt x="942298" y="180553"/>
                </a:lnTo>
                <a:cubicBezTo>
                  <a:pt x="947156" y="178076"/>
                  <a:pt x="955252" y="174457"/>
                  <a:pt x="960300" y="172266"/>
                </a:cubicBezTo>
                <a:lnTo>
                  <a:pt x="964491" y="169694"/>
                </a:lnTo>
                <a:cubicBezTo>
                  <a:pt x="966301" y="168551"/>
                  <a:pt x="970683" y="172552"/>
                  <a:pt x="970397" y="167408"/>
                </a:cubicBezTo>
                <a:cubicBezTo>
                  <a:pt x="970397" y="166456"/>
                  <a:pt x="975064" y="165408"/>
                  <a:pt x="977541" y="164455"/>
                </a:cubicBezTo>
                <a:lnTo>
                  <a:pt x="980493" y="163313"/>
                </a:lnTo>
                <a:cubicBezTo>
                  <a:pt x="983827" y="162550"/>
                  <a:pt x="989828" y="160455"/>
                  <a:pt x="993924" y="158645"/>
                </a:cubicBezTo>
                <a:cubicBezTo>
                  <a:pt x="998019" y="156740"/>
                  <a:pt x="1013736" y="150359"/>
                  <a:pt x="1019546" y="147310"/>
                </a:cubicBezTo>
                <a:cubicBezTo>
                  <a:pt x="1025356" y="144263"/>
                  <a:pt x="1045073" y="140643"/>
                  <a:pt x="1047359" y="139595"/>
                </a:cubicBezTo>
                <a:cubicBezTo>
                  <a:pt x="1049645" y="138547"/>
                  <a:pt x="1057265" y="134738"/>
                  <a:pt x="1059741" y="134166"/>
                </a:cubicBezTo>
                <a:cubicBezTo>
                  <a:pt x="1062218" y="133690"/>
                  <a:pt x="1070124" y="129594"/>
                  <a:pt x="1072410" y="129022"/>
                </a:cubicBezTo>
                <a:cubicBezTo>
                  <a:pt x="1074696" y="128451"/>
                  <a:pt x="1082030" y="130165"/>
                  <a:pt x="1083268" y="130356"/>
                </a:cubicBezTo>
                <a:cubicBezTo>
                  <a:pt x="1084506" y="130546"/>
                  <a:pt x="1085935" y="130070"/>
                  <a:pt x="1082030" y="128737"/>
                </a:cubicBezTo>
                <a:lnTo>
                  <a:pt x="1083078" y="125022"/>
                </a:lnTo>
                <a:cubicBezTo>
                  <a:pt x="1083744" y="122641"/>
                  <a:pt x="1084983" y="122164"/>
                  <a:pt x="1087269" y="122736"/>
                </a:cubicBezTo>
                <a:cubicBezTo>
                  <a:pt x="1088793" y="123117"/>
                  <a:pt x="1091079" y="124736"/>
                  <a:pt x="1091269" y="124546"/>
                </a:cubicBezTo>
                <a:lnTo>
                  <a:pt x="1098984" y="117307"/>
                </a:lnTo>
                <a:cubicBezTo>
                  <a:pt x="1110700" y="118640"/>
                  <a:pt x="1119368" y="119307"/>
                  <a:pt x="1118225" y="118926"/>
                </a:cubicBezTo>
                <a:cubicBezTo>
                  <a:pt x="1117082" y="118545"/>
                  <a:pt x="1116510" y="116735"/>
                  <a:pt x="1119177" y="115688"/>
                </a:cubicBezTo>
                <a:cubicBezTo>
                  <a:pt x="1121844" y="114640"/>
                  <a:pt x="1132322" y="111687"/>
                  <a:pt x="1136513" y="111115"/>
                </a:cubicBezTo>
                <a:lnTo>
                  <a:pt x="1138989" y="109401"/>
                </a:lnTo>
                <a:lnTo>
                  <a:pt x="1141752" y="107496"/>
                </a:lnTo>
                <a:cubicBezTo>
                  <a:pt x="1145085" y="107496"/>
                  <a:pt x="1153182" y="104924"/>
                  <a:pt x="1159659" y="101781"/>
                </a:cubicBezTo>
                <a:lnTo>
                  <a:pt x="1166612" y="101781"/>
                </a:lnTo>
                <a:lnTo>
                  <a:pt x="1171470" y="101781"/>
                </a:lnTo>
                <a:cubicBezTo>
                  <a:pt x="1174708" y="99304"/>
                  <a:pt x="1179280" y="98066"/>
                  <a:pt x="1181566" y="99114"/>
                </a:cubicBezTo>
                <a:cubicBezTo>
                  <a:pt x="1183852" y="100162"/>
                  <a:pt x="1189662" y="98923"/>
                  <a:pt x="1188805" y="95780"/>
                </a:cubicBezTo>
                <a:lnTo>
                  <a:pt x="1194615" y="95113"/>
                </a:lnTo>
                <a:cubicBezTo>
                  <a:pt x="1197092" y="94828"/>
                  <a:pt x="1199187" y="93589"/>
                  <a:pt x="1201569" y="95209"/>
                </a:cubicBezTo>
                <a:lnTo>
                  <a:pt x="1201950" y="95494"/>
                </a:lnTo>
                <a:cubicBezTo>
                  <a:pt x="1202998" y="95113"/>
                  <a:pt x="1209665" y="92065"/>
                  <a:pt x="1216713" y="88636"/>
                </a:cubicBezTo>
                <a:lnTo>
                  <a:pt x="1222524" y="89113"/>
                </a:lnTo>
                <a:cubicBezTo>
                  <a:pt x="1225667" y="89398"/>
                  <a:pt x="1228810" y="91208"/>
                  <a:pt x="1231668" y="90827"/>
                </a:cubicBezTo>
                <a:cubicBezTo>
                  <a:pt x="1234620" y="90446"/>
                  <a:pt x="1237002" y="88065"/>
                  <a:pt x="1239764" y="86636"/>
                </a:cubicBezTo>
                <a:cubicBezTo>
                  <a:pt x="1242431" y="85303"/>
                  <a:pt x="1245193" y="83779"/>
                  <a:pt x="1248146" y="82826"/>
                </a:cubicBezTo>
                <a:lnTo>
                  <a:pt x="1250241" y="82159"/>
                </a:lnTo>
                <a:cubicBezTo>
                  <a:pt x="1252813" y="82540"/>
                  <a:pt x="1256623" y="84064"/>
                  <a:pt x="1258719" y="85493"/>
                </a:cubicBezTo>
                <a:lnTo>
                  <a:pt x="1258909" y="81874"/>
                </a:lnTo>
                <a:cubicBezTo>
                  <a:pt x="1258909" y="81397"/>
                  <a:pt x="1262529" y="80921"/>
                  <a:pt x="1264434" y="80731"/>
                </a:cubicBezTo>
                <a:lnTo>
                  <a:pt x="1270530" y="80254"/>
                </a:lnTo>
                <a:cubicBezTo>
                  <a:pt x="1278054" y="79778"/>
                  <a:pt x="1284627" y="79873"/>
                  <a:pt x="1285198" y="80540"/>
                </a:cubicBezTo>
                <a:cubicBezTo>
                  <a:pt x="1285770" y="81112"/>
                  <a:pt x="1288056" y="83112"/>
                  <a:pt x="1288246" y="83017"/>
                </a:cubicBezTo>
                <a:cubicBezTo>
                  <a:pt x="1288532" y="82921"/>
                  <a:pt x="1289103" y="81874"/>
                  <a:pt x="1288818" y="80921"/>
                </a:cubicBezTo>
                <a:cubicBezTo>
                  <a:pt x="1288532" y="79969"/>
                  <a:pt x="1288246" y="76825"/>
                  <a:pt x="1289008" y="76730"/>
                </a:cubicBezTo>
                <a:cubicBezTo>
                  <a:pt x="1289770" y="76540"/>
                  <a:pt x="1293675" y="78445"/>
                  <a:pt x="1296819" y="80445"/>
                </a:cubicBezTo>
                <a:lnTo>
                  <a:pt x="1297581" y="75492"/>
                </a:lnTo>
                <a:cubicBezTo>
                  <a:pt x="1297581" y="75206"/>
                  <a:pt x="1301200" y="74635"/>
                  <a:pt x="1301677" y="75111"/>
                </a:cubicBezTo>
                <a:cubicBezTo>
                  <a:pt x="1303962" y="77492"/>
                  <a:pt x="1304820" y="75016"/>
                  <a:pt x="1306439" y="74730"/>
                </a:cubicBezTo>
                <a:cubicBezTo>
                  <a:pt x="1307582" y="74539"/>
                  <a:pt x="1309011" y="76349"/>
                  <a:pt x="1310535" y="76540"/>
                </a:cubicBezTo>
                <a:lnTo>
                  <a:pt x="1311963" y="76730"/>
                </a:lnTo>
                <a:cubicBezTo>
                  <a:pt x="1313583" y="76159"/>
                  <a:pt x="1316916" y="74825"/>
                  <a:pt x="1319202" y="73777"/>
                </a:cubicBezTo>
                <a:cubicBezTo>
                  <a:pt x="1321488" y="72730"/>
                  <a:pt x="1331490" y="69777"/>
                  <a:pt x="1336633" y="69777"/>
                </a:cubicBezTo>
                <a:lnTo>
                  <a:pt x="1340348" y="67586"/>
                </a:lnTo>
                <a:cubicBezTo>
                  <a:pt x="1344348" y="65300"/>
                  <a:pt x="1347968" y="65205"/>
                  <a:pt x="1351778" y="67491"/>
                </a:cubicBezTo>
                <a:cubicBezTo>
                  <a:pt x="1352159" y="67681"/>
                  <a:pt x="1353302" y="67681"/>
                  <a:pt x="1353492" y="67396"/>
                </a:cubicBezTo>
                <a:lnTo>
                  <a:pt x="1358731" y="61681"/>
                </a:lnTo>
                <a:cubicBezTo>
                  <a:pt x="1366065" y="63776"/>
                  <a:pt x="1370923" y="65586"/>
                  <a:pt x="1369685" y="65776"/>
                </a:cubicBezTo>
                <a:cubicBezTo>
                  <a:pt x="1368352" y="65967"/>
                  <a:pt x="1365303" y="67300"/>
                  <a:pt x="1367875" y="67967"/>
                </a:cubicBezTo>
                <a:lnTo>
                  <a:pt x="1368637" y="68825"/>
                </a:lnTo>
                <a:cubicBezTo>
                  <a:pt x="1371018" y="71492"/>
                  <a:pt x="1371876" y="68348"/>
                  <a:pt x="1373304" y="68348"/>
                </a:cubicBezTo>
                <a:cubicBezTo>
                  <a:pt x="1375876" y="68253"/>
                  <a:pt x="1376162" y="66443"/>
                  <a:pt x="1377305" y="65681"/>
                </a:cubicBezTo>
                <a:lnTo>
                  <a:pt x="1380543" y="63681"/>
                </a:lnTo>
                <a:cubicBezTo>
                  <a:pt x="1386544" y="62157"/>
                  <a:pt x="1389783" y="62443"/>
                  <a:pt x="1387782" y="64348"/>
                </a:cubicBezTo>
                <a:lnTo>
                  <a:pt x="1387497" y="65300"/>
                </a:lnTo>
                <a:lnTo>
                  <a:pt x="1387211" y="66062"/>
                </a:lnTo>
                <a:cubicBezTo>
                  <a:pt x="1387878" y="67110"/>
                  <a:pt x="1389973" y="67777"/>
                  <a:pt x="1391973" y="67491"/>
                </a:cubicBezTo>
                <a:lnTo>
                  <a:pt x="1392354" y="66729"/>
                </a:lnTo>
                <a:lnTo>
                  <a:pt x="1395498" y="61014"/>
                </a:lnTo>
                <a:cubicBezTo>
                  <a:pt x="1401594" y="60633"/>
                  <a:pt x="1408642" y="59966"/>
                  <a:pt x="1411119" y="59680"/>
                </a:cubicBezTo>
                <a:lnTo>
                  <a:pt x="1412357" y="60061"/>
                </a:lnTo>
                <a:lnTo>
                  <a:pt x="1416643" y="61585"/>
                </a:lnTo>
                <a:cubicBezTo>
                  <a:pt x="1421025" y="60538"/>
                  <a:pt x="1426168" y="59109"/>
                  <a:pt x="1428073" y="58252"/>
                </a:cubicBezTo>
                <a:cubicBezTo>
                  <a:pt x="1429978" y="57394"/>
                  <a:pt x="1436360" y="59490"/>
                  <a:pt x="1437789" y="59204"/>
                </a:cubicBezTo>
                <a:cubicBezTo>
                  <a:pt x="1439217" y="58918"/>
                  <a:pt x="1444170" y="59204"/>
                  <a:pt x="1445028" y="58633"/>
                </a:cubicBezTo>
                <a:cubicBezTo>
                  <a:pt x="1445885" y="58061"/>
                  <a:pt x="1449504" y="56728"/>
                  <a:pt x="1450743" y="57394"/>
                </a:cubicBezTo>
                <a:cubicBezTo>
                  <a:pt x="1451981" y="58061"/>
                  <a:pt x="1457220" y="59585"/>
                  <a:pt x="1459125" y="59204"/>
                </a:cubicBezTo>
                <a:cubicBezTo>
                  <a:pt x="1461030" y="58823"/>
                  <a:pt x="1469888" y="55871"/>
                  <a:pt x="1474650" y="53680"/>
                </a:cubicBezTo>
                <a:lnTo>
                  <a:pt x="1478270" y="54251"/>
                </a:lnTo>
                <a:lnTo>
                  <a:pt x="1486080" y="55489"/>
                </a:lnTo>
                <a:cubicBezTo>
                  <a:pt x="1493415" y="53299"/>
                  <a:pt x="1503702" y="52156"/>
                  <a:pt x="1509036" y="53013"/>
                </a:cubicBezTo>
                <a:lnTo>
                  <a:pt x="1513893" y="53489"/>
                </a:lnTo>
                <a:lnTo>
                  <a:pt x="1516656" y="53775"/>
                </a:lnTo>
                <a:cubicBezTo>
                  <a:pt x="1519704" y="52918"/>
                  <a:pt x="1524752" y="52537"/>
                  <a:pt x="1527800" y="52918"/>
                </a:cubicBezTo>
                <a:cubicBezTo>
                  <a:pt x="1530848" y="53299"/>
                  <a:pt x="1541897" y="51013"/>
                  <a:pt x="1545612" y="49775"/>
                </a:cubicBezTo>
                <a:lnTo>
                  <a:pt x="1548469" y="51679"/>
                </a:lnTo>
                <a:lnTo>
                  <a:pt x="1551517" y="53680"/>
                </a:lnTo>
                <a:cubicBezTo>
                  <a:pt x="1554756" y="53204"/>
                  <a:pt x="1558089" y="52346"/>
                  <a:pt x="1558947" y="51775"/>
                </a:cubicBezTo>
                <a:lnTo>
                  <a:pt x="1559232" y="51870"/>
                </a:lnTo>
                <a:cubicBezTo>
                  <a:pt x="1566567" y="55871"/>
                  <a:pt x="1575044" y="52060"/>
                  <a:pt x="1582569" y="54156"/>
                </a:cubicBezTo>
                <a:lnTo>
                  <a:pt x="1585140" y="54918"/>
                </a:lnTo>
                <a:cubicBezTo>
                  <a:pt x="1587807" y="56442"/>
                  <a:pt x="1590665" y="57109"/>
                  <a:pt x="1591617" y="56347"/>
                </a:cubicBezTo>
                <a:cubicBezTo>
                  <a:pt x="1592570" y="55585"/>
                  <a:pt x="1599333" y="54537"/>
                  <a:pt x="1603524" y="56251"/>
                </a:cubicBezTo>
                <a:cubicBezTo>
                  <a:pt x="1607810" y="57966"/>
                  <a:pt x="1628193" y="61585"/>
                  <a:pt x="1639242" y="64157"/>
                </a:cubicBezTo>
                <a:lnTo>
                  <a:pt x="1649148" y="66729"/>
                </a:lnTo>
                <a:cubicBezTo>
                  <a:pt x="1653149" y="67777"/>
                  <a:pt x="1657054" y="69586"/>
                  <a:pt x="1661245" y="70729"/>
                </a:cubicBezTo>
                <a:lnTo>
                  <a:pt x="1666008" y="71968"/>
                </a:lnTo>
                <a:cubicBezTo>
                  <a:pt x="1670389" y="75397"/>
                  <a:pt x="1675628" y="79492"/>
                  <a:pt x="1677628" y="81112"/>
                </a:cubicBezTo>
                <a:cubicBezTo>
                  <a:pt x="1679628" y="82731"/>
                  <a:pt x="1685248" y="87589"/>
                  <a:pt x="1685629" y="88255"/>
                </a:cubicBezTo>
                <a:cubicBezTo>
                  <a:pt x="1686010" y="88922"/>
                  <a:pt x="1685629" y="92256"/>
                  <a:pt x="1685915" y="93304"/>
                </a:cubicBezTo>
                <a:cubicBezTo>
                  <a:pt x="1686201" y="94351"/>
                  <a:pt x="1692392" y="95875"/>
                  <a:pt x="1694106" y="96256"/>
                </a:cubicBezTo>
                <a:lnTo>
                  <a:pt x="1694106" y="96638"/>
                </a:lnTo>
                <a:lnTo>
                  <a:pt x="1694202" y="100447"/>
                </a:lnTo>
                <a:cubicBezTo>
                  <a:pt x="1697535" y="101971"/>
                  <a:pt x="1702869" y="101781"/>
                  <a:pt x="1706203" y="99876"/>
                </a:cubicBezTo>
                <a:cubicBezTo>
                  <a:pt x="1709537" y="97971"/>
                  <a:pt x="1721062" y="101971"/>
                  <a:pt x="1722967" y="102162"/>
                </a:cubicBezTo>
                <a:cubicBezTo>
                  <a:pt x="1724872" y="102352"/>
                  <a:pt x="1731921" y="101209"/>
                  <a:pt x="1735350" y="102924"/>
                </a:cubicBezTo>
                <a:lnTo>
                  <a:pt x="1738874" y="100257"/>
                </a:lnTo>
                <a:lnTo>
                  <a:pt x="1739350" y="99876"/>
                </a:lnTo>
                <a:cubicBezTo>
                  <a:pt x="1740303" y="99876"/>
                  <a:pt x="1743351" y="99495"/>
                  <a:pt x="1746018" y="99019"/>
                </a:cubicBezTo>
                <a:cubicBezTo>
                  <a:pt x="1748685" y="98542"/>
                  <a:pt x="1756876" y="99971"/>
                  <a:pt x="1758305" y="100257"/>
                </a:cubicBezTo>
                <a:cubicBezTo>
                  <a:pt x="1759638" y="100543"/>
                  <a:pt x="1763163" y="102067"/>
                  <a:pt x="1764210" y="102162"/>
                </a:cubicBezTo>
                <a:cubicBezTo>
                  <a:pt x="1765258" y="102257"/>
                  <a:pt x="1775450" y="101876"/>
                  <a:pt x="1784403" y="101590"/>
                </a:cubicBezTo>
                <a:lnTo>
                  <a:pt x="1792500" y="102067"/>
                </a:lnTo>
                <a:cubicBezTo>
                  <a:pt x="1794881" y="102162"/>
                  <a:pt x="1796691" y="103019"/>
                  <a:pt x="1799548" y="102162"/>
                </a:cubicBezTo>
                <a:cubicBezTo>
                  <a:pt x="1802406" y="101209"/>
                  <a:pt x="1806978" y="101209"/>
                  <a:pt x="1809359" y="102638"/>
                </a:cubicBezTo>
                <a:lnTo>
                  <a:pt x="1812312" y="104353"/>
                </a:lnTo>
                <a:cubicBezTo>
                  <a:pt x="1815264" y="104162"/>
                  <a:pt x="1820122" y="104067"/>
                  <a:pt x="1822884" y="103972"/>
                </a:cubicBezTo>
                <a:lnTo>
                  <a:pt x="1825456" y="104067"/>
                </a:lnTo>
                <a:cubicBezTo>
                  <a:pt x="1827933" y="104162"/>
                  <a:pt x="1831838" y="103686"/>
                  <a:pt x="1832695" y="104734"/>
                </a:cubicBezTo>
                <a:lnTo>
                  <a:pt x="1835077" y="107591"/>
                </a:lnTo>
                <a:cubicBezTo>
                  <a:pt x="1836981" y="106067"/>
                  <a:pt x="1839839" y="103972"/>
                  <a:pt x="1841553" y="103114"/>
                </a:cubicBezTo>
                <a:cubicBezTo>
                  <a:pt x="1843268" y="102162"/>
                  <a:pt x="1850507" y="106353"/>
                  <a:pt x="1853841" y="107115"/>
                </a:cubicBezTo>
                <a:lnTo>
                  <a:pt x="1856984" y="107210"/>
                </a:lnTo>
                <a:lnTo>
                  <a:pt x="1859937" y="107305"/>
                </a:lnTo>
                <a:cubicBezTo>
                  <a:pt x="1862985" y="106734"/>
                  <a:pt x="1866890" y="106353"/>
                  <a:pt x="1868604" y="106448"/>
                </a:cubicBezTo>
                <a:cubicBezTo>
                  <a:pt x="1870319" y="106543"/>
                  <a:pt x="1877653" y="107401"/>
                  <a:pt x="1881273" y="107877"/>
                </a:cubicBezTo>
                <a:lnTo>
                  <a:pt x="1884511" y="108258"/>
                </a:lnTo>
                <a:lnTo>
                  <a:pt x="1888512" y="108734"/>
                </a:lnTo>
                <a:cubicBezTo>
                  <a:pt x="1892893" y="109401"/>
                  <a:pt x="1898227" y="110258"/>
                  <a:pt x="1900323" y="110639"/>
                </a:cubicBezTo>
                <a:cubicBezTo>
                  <a:pt x="1902418" y="110925"/>
                  <a:pt x="1910514" y="110163"/>
                  <a:pt x="1913181" y="109782"/>
                </a:cubicBezTo>
                <a:cubicBezTo>
                  <a:pt x="1915848" y="109401"/>
                  <a:pt x="1924611" y="110449"/>
                  <a:pt x="1928993" y="110163"/>
                </a:cubicBezTo>
                <a:cubicBezTo>
                  <a:pt x="1933470" y="109877"/>
                  <a:pt x="1950424" y="114640"/>
                  <a:pt x="1958902" y="114640"/>
                </a:cubicBezTo>
                <a:lnTo>
                  <a:pt x="1965950" y="116830"/>
                </a:lnTo>
                <a:cubicBezTo>
                  <a:pt x="1969950" y="118069"/>
                  <a:pt x="1971951" y="113497"/>
                  <a:pt x="1975951" y="115878"/>
                </a:cubicBezTo>
                <a:lnTo>
                  <a:pt x="1978428" y="117402"/>
                </a:lnTo>
                <a:cubicBezTo>
                  <a:pt x="1981952" y="118069"/>
                  <a:pt x="1986048" y="118069"/>
                  <a:pt x="1987572" y="117307"/>
                </a:cubicBezTo>
                <a:lnTo>
                  <a:pt x="1989096" y="117021"/>
                </a:lnTo>
                <a:cubicBezTo>
                  <a:pt x="1992144" y="116545"/>
                  <a:pt x="1996049" y="114925"/>
                  <a:pt x="1996239" y="119783"/>
                </a:cubicBezTo>
                <a:cubicBezTo>
                  <a:pt x="1996239" y="119974"/>
                  <a:pt x="1999764" y="120640"/>
                  <a:pt x="2000335" y="120164"/>
                </a:cubicBezTo>
                <a:lnTo>
                  <a:pt x="2003669" y="117307"/>
                </a:lnTo>
                <a:cubicBezTo>
                  <a:pt x="2007860" y="118164"/>
                  <a:pt x="2013003" y="119688"/>
                  <a:pt x="2015289" y="120736"/>
                </a:cubicBezTo>
                <a:cubicBezTo>
                  <a:pt x="2017480" y="121688"/>
                  <a:pt x="2024624" y="119307"/>
                  <a:pt x="2026148" y="120069"/>
                </a:cubicBezTo>
                <a:cubicBezTo>
                  <a:pt x="2027672" y="120831"/>
                  <a:pt x="2033482" y="122546"/>
                  <a:pt x="2034530" y="121784"/>
                </a:cubicBezTo>
                <a:cubicBezTo>
                  <a:pt x="2035578" y="121021"/>
                  <a:pt x="2038721" y="120069"/>
                  <a:pt x="2038149" y="121879"/>
                </a:cubicBezTo>
                <a:cubicBezTo>
                  <a:pt x="2037673" y="123688"/>
                  <a:pt x="2045198" y="121688"/>
                  <a:pt x="2047770" y="121784"/>
                </a:cubicBezTo>
                <a:lnTo>
                  <a:pt x="2050151" y="121879"/>
                </a:lnTo>
                <a:lnTo>
                  <a:pt x="2057390" y="122260"/>
                </a:lnTo>
                <a:cubicBezTo>
                  <a:pt x="2065296" y="122450"/>
                  <a:pt x="2074249" y="124927"/>
                  <a:pt x="2077297" y="127594"/>
                </a:cubicBezTo>
                <a:lnTo>
                  <a:pt x="2080631" y="124355"/>
                </a:lnTo>
                <a:cubicBezTo>
                  <a:pt x="2084441" y="120640"/>
                  <a:pt x="2086346" y="125308"/>
                  <a:pt x="2089203" y="125117"/>
                </a:cubicBezTo>
                <a:cubicBezTo>
                  <a:pt x="2092537" y="124927"/>
                  <a:pt x="2095966" y="124736"/>
                  <a:pt x="2098538" y="127117"/>
                </a:cubicBezTo>
                <a:lnTo>
                  <a:pt x="2098919" y="127498"/>
                </a:lnTo>
                <a:cubicBezTo>
                  <a:pt x="2100062" y="127308"/>
                  <a:pt x="2102062" y="126260"/>
                  <a:pt x="2103396" y="125117"/>
                </a:cubicBezTo>
                <a:cubicBezTo>
                  <a:pt x="2104729" y="123974"/>
                  <a:pt x="2112825" y="126451"/>
                  <a:pt x="2116254" y="126832"/>
                </a:cubicBezTo>
                <a:lnTo>
                  <a:pt x="2119493" y="127117"/>
                </a:lnTo>
                <a:cubicBezTo>
                  <a:pt x="2122732" y="127403"/>
                  <a:pt x="2126351" y="126165"/>
                  <a:pt x="2128828" y="129118"/>
                </a:cubicBezTo>
                <a:cubicBezTo>
                  <a:pt x="2129113" y="129499"/>
                  <a:pt x="2131018" y="129499"/>
                  <a:pt x="2131209" y="129213"/>
                </a:cubicBezTo>
                <a:lnTo>
                  <a:pt x="2134733" y="123593"/>
                </a:lnTo>
                <a:cubicBezTo>
                  <a:pt x="2140162" y="125784"/>
                  <a:pt x="2146163" y="128546"/>
                  <a:pt x="2147973" y="129784"/>
                </a:cubicBezTo>
                <a:cubicBezTo>
                  <a:pt x="2149783" y="131023"/>
                  <a:pt x="2159974" y="129594"/>
                  <a:pt x="2165023" y="130070"/>
                </a:cubicBezTo>
                <a:lnTo>
                  <a:pt x="2167213" y="131689"/>
                </a:lnTo>
                <a:cubicBezTo>
                  <a:pt x="2170928" y="134452"/>
                  <a:pt x="2172166" y="130546"/>
                  <a:pt x="2174548" y="131309"/>
                </a:cubicBezTo>
                <a:cubicBezTo>
                  <a:pt x="2177119" y="132071"/>
                  <a:pt x="2181310" y="133975"/>
                  <a:pt x="2182263" y="133213"/>
                </a:cubicBezTo>
                <a:cubicBezTo>
                  <a:pt x="2185692" y="130546"/>
                  <a:pt x="2187978" y="133880"/>
                  <a:pt x="2190740" y="133499"/>
                </a:cubicBezTo>
                <a:cubicBezTo>
                  <a:pt x="2193693" y="133118"/>
                  <a:pt x="2196169" y="134261"/>
                  <a:pt x="2198836" y="135214"/>
                </a:cubicBezTo>
                <a:lnTo>
                  <a:pt x="2201122" y="136071"/>
                </a:lnTo>
                <a:cubicBezTo>
                  <a:pt x="2205028" y="135595"/>
                  <a:pt x="2212838" y="135595"/>
                  <a:pt x="2218553" y="136071"/>
                </a:cubicBezTo>
                <a:cubicBezTo>
                  <a:pt x="2224268" y="136547"/>
                  <a:pt x="2240842" y="138167"/>
                  <a:pt x="2242746" y="138738"/>
                </a:cubicBezTo>
                <a:cubicBezTo>
                  <a:pt x="2244652" y="139309"/>
                  <a:pt x="2249319" y="139405"/>
                  <a:pt x="2250843" y="140167"/>
                </a:cubicBezTo>
                <a:cubicBezTo>
                  <a:pt x="2252367" y="140834"/>
                  <a:pt x="2258082" y="139595"/>
                  <a:pt x="2259892" y="139500"/>
                </a:cubicBezTo>
                <a:cubicBezTo>
                  <a:pt x="2261606" y="139405"/>
                  <a:pt x="2269036" y="141691"/>
                  <a:pt x="2272464" y="144358"/>
                </a:cubicBezTo>
                <a:lnTo>
                  <a:pt x="2275989" y="139976"/>
                </a:lnTo>
                <a:lnTo>
                  <a:pt x="2276179" y="139786"/>
                </a:lnTo>
                <a:cubicBezTo>
                  <a:pt x="2278942" y="140834"/>
                  <a:pt x="2285990" y="142548"/>
                  <a:pt x="2291895" y="143596"/>
                </a:cubicBezTo>
                <a:cubicBezTo>
                  <a:pt x="2297801" y="144643"/>
                  <a:pt x="2315708" y="146739"/>
                  <a:pt x="2318089" y="147501"/>
                </a:cubicBezTo>
                <a:cubicBezTo>
                  <a:pt x="2320470" y="148263"/>
                  <a:pt x="2325233" y="147882"/>
                  <a:pt x="2326852" y="147977"/>
                </a:cubicBezTo>
                <a:cubicBezTo>
                  <a:pt x="2328471" y="148072"/>
                  <a:pt x="2335234" y="148834"/>
                  <a:pt x="2338759" y="149596"/>
                </a:cubicBezTo>
                <a:lnTo>
                  <a:pt x="2341140" y="151121"/>
                </a:lnTo>
                <a:cubicBezTo>
                  <a:pt x="2344473" y="153311"/>
                  <a:pt x="2346664" y="155788"/>
                  <a:pt x="2351522" y="152549"/>
                </a:cubicBezTo>
                <a:lnTo>
                  <a:pt x="2353332" y="151311"/>
                </a:lnTo>
                <a:cubicBezTo>
                  <a:pt x="2357428" y="151882"/>
                  <a:pt x="2363238" y="153978"/>
                  <a:pt x="2366190" y="155978"/>
                </a:cubicBezTo>
                <a:lnTo>
                  <a:pt x="2367810" y="158169"/>
                </a:lnTo>
                <a:lnTo>
                  <a:pt x="2370953" y="162550"/>
                </a:lnTo>
                <a:cubicBezTo>
                  <a:pt x="2376096" y="162169"/>
                  <a:pt x="2382002" y="161693"/>
                  <a:pt x="2384002" y="161503"/>
                </a:cubicBezTo>
                <a:cubicBezTo>
                  <a:pt x="2386098" y="161312"/>
                  <a:pt x="2392575" y="161122"/>
                  <a:pt x="2392765" y="162265"/>
                </a:cubicBezTo>
                <a:cubicBezTo>
                  <a:pt x="2392956" y="163408"/>
                  <a:pt x="2396289" y="166646"/>
                  <a:pt x="2399623" y="166646"/>
                </a:cubicBezTo>
                <a:cubicBezTo>
                  <a:pt x="2402957" y="166646"/>
                  <a:pt x="2408577" y="173218"/>
                  <a:pt x="2406386" y="172266"/>
                </a:cubicBezTo>
                <a:cubicBezTo>
                  <a:pt x="2404195" y="171313"/>
                  <a:pt x="2398766" y="169694"/>
                  <a:pt x="2398290" y="170171"/>
                </a:cubicBezTo>
                <a:cubicBezTo>
                  <a:pt x="2397718" y="170647"/>
                  <a:pt x="2396289" y="173790"/>
                  <a:pt x="2397718" y="174742"/>
                </a:cubicBezTo>
                <a:lnTo>
                  <a:pt x="2399147" y="174838"/>
                </a:lnTo>
                <a:cubicBezTo>
                  <a:pt x="2404100" y="175219"/>
                  <a:pt x="2403338" y="177886"/>
                  <a:pt x="2403624" y="180648"/>
                </a:cubicBezTo>
                <a:cubicBezTo>
                  <a:pt x="2403814" y="182934"/>
                  <a:pt x="2400004" y="184648"/>
                  <a:pt x="2403243" y="187506"/>
                </a:cubicBezTo>
                <a:lnTo>
                  <a:pt x="2405053" y="189125"/>
                </a:lnTo>
                <a:cubicBezTo>
                  <a:pt x="2405148" y="192459"/>
                  <a:pt x="2404957" y="197698"/>
                  <a:pt x="2404481" y="200841"/>
                </a:cubicBezTo>
                <a:cubicBezTo>
                  <a:pt x="2404005" y="203984"/>
                  <a:pt x="2394004" y="204556"/>
                  <a:pt x="2392289" y="204746"/>
                </a:cubicBezTo>
                <a:cubicBezTo>
                  <a:pt x="2390479" y="204937"/>
                  <a:pt x="2383145" y="204937"/>
                  <a:pt x="2379811" y="205127"/>
                </a:cubicBezTo>
                <a:cubicBezTo>
                  <a:pt x="2376478" y="205318"/>
                  <a:pt x="2365047" y="203127"/>
                  <a:pt x="2361904" y="203508"/>
                </a:cubicBezTo>
                <a:cubicBezTo>
                  <a:pt x="2358856" y="203889"/>
                  <a:pt x="2348093" y="200936"/>
                  <a:pt x="2345140" y="201127"/>
                </a:cubicBezTo>
                <a:cubicBezTo>
                  <a:pt x="2342283" y="201317"/>
                  <a:pt x="2335425" y="200269"/>
                  <a:pt x="2333329" y="201222"/>
                </a:cubicBezTo>
                <a:cubicBezTo>
                  <a:pt x="2331138" y="202175"/>
                  <a:pt x="2321995" y="198079"/>
                  <a:pt x="2316089" y="197602"/>
                </a:cubicBezTo>
                <a:cubicBezTo>
                  <a:pt x="2310184" y="197126"/>
                  <a:pt x="2289610" y="195602"/>
                  <a:pt x="2283609" y="195031"/>
                </a:cubicBezTo>
                <a:cubicBezTo>
                  <a:pt x="2277608" y="194459"/>
                  <a:pt x="2260463" y="190840"/>
                  <a:pt x="2258272" y="189982"/>
                </a:cubicBezTo>
                <a:lnTo>
                  <a:pt x="2256462" y="190173"/>
                </a:lnTo>
                <a:lnTo>
                  <a:pt x="2243318" y="191506"/>
                </a:lnTo>
                <a:cubicBezTo>
                  <a:pt x="2229126" y="189506"/>
                  <a:pt x="2213695" y="187220"/>
                  <a:pt x="2208837" y="186363"/>
                </a:cubicBezTo>
                <a:lnTo>
                  <a:pt x="2204456" y="185887"/>
                </a:lnTo>
                <a:cubicBezTo>
                  <a:pt x="2200455" y="185506"/>
                  <a:pt x="2196455" y="185887"/>
                  <a:pt x="2192454" y="183982"/>
                </a:cubicBezTo>
                <a:lnTo>
                  <a:pt x="2189883" y="182743"/>
                </a:lnTo>
                <a:cubicBezTo>
                  <a:pt x="2185692" y="183220"/>
                  <a:pt x="2180167" y="183982"/>
                  <a:pt x="2177500" y="184267"/>
                </a:cubicBezTo>
                <a:cubicBezTo>
                  <a:pt x="2174833" y="184648"/>
                  <a:pt x="2165404" y="182267"/>
                  <a:pt x="2162641" y="182648"/>
                </a:cubicBezTo>
                <a:cubicBezTo>
                  <a:pt x="2159879" y="182934"/>
                  <a:pt x="2149973" y="179981"/>
                  <a:pt x="2146068" y="179600"/>
                </a:cubicBezTo>
                <a:cubicBezTo>
                  <a:pt x="2142162" y="179219"/>
                  <a:pt x="2129018" y="179886"/>
                  <a:pt x="2125589" y="180457"/>
                </a:cubicBezTo>
                <a:lnTo>
                  <a:pt x="2124541" y="179410"/>
                </a:lnTo>
                <a:cubicBezTo>
                  <a:pt x="2122065" y="177124"/>
                  <a:pt x="2119969" y="179410"/>
                  <a:pt x="2117779" y="178838"/>
                </a:cubicBezTo>
                <a:cubicBezTo>
                  <a:pt x="2115492" y="178267"/>
                  <a:pt x="2113111" y="177695"/>
                  <a:pt x="2110730" y="177600"/>
                </a:cubicBezTo>
                <a:cubicBezTo>
                  <a:pt x="2107777" y="177409"/>
                  <a:pt x="2104634" y="177790"/>
                  <a:pt x="2101681" y="177409"/>
                </a:cubicBezTo>
                <a:cubicBezTo>
                  <a:pt x="2099395" y="177124"/>
                  <a:pt x="2096442" y="174933"/>
                  <a:pt x="2095109" y="175600"/>
                </a:cubicBezTo>
                <a:cubicBezTo>
                  <a:pt x="2089870" y="177981"/>
                  <a:pt x="2085298" y="174552"/>
                  <a:pt x="2080345" y="175314"/>
                </a:cubicBezTo>
                <a:cubicBezTo>
                  <a:pt x="2077488" y="175790"/>
                  <a:pt x="2074344" y="175600"/>
                  <a:pt x="2071392" y="175314"/>
                </a:cubicBezTo>
                <a:lnTo>
                  <a:pt x="2068820" y="175123"/>
                </a:lnTo>
                <a:cubicBezTo>
                  <a:pt x="2066153" y="174552"/>
                  <a:pt x="2062343" y="173504"/>
                  <a:pt x="2060248" y="172742"/>
                </a:cubicBezTo>
                <a:lnTo>
                  <a:pt x="2057866" y="173123"/>
                </a:lnTo>
                <a:cubicBezTo>
                  <a:pt x="2055199" y="173504"/>
                  <a:pt x="2052151" y="174076"/>
                  <a:pt x="2049484" y="171790"/>
                </a:cubicBezTo>
                <a:lnTo>
                  <a:pt x="2048817" y="171218"/>
                </a:lnTo>
                <a:cubicBezTo>
                  <a:pt x="2045865" y="172266"/>
                  <a:pt x="2039388" y="173409"/>
                  <a:pt x="2034530" y="173695"/>
                </a:cubicBezTo>
                <a:cubicBezTo>
                  <a:pt x="2029672" y="173980"/>
                  <a:pt x="2017861" y="169218"/>
                  <a:pt x="2017385" y="169123"/>
                </a:cubicBezTo>
                <a:cubicBezTo>
                  <a:pt x="2016909" y="169123"/>
                  <a:pt x="2010241" y="168742"/>
                  <a:pt x="2003574" y="168456"/>
                </a:cubicBezTo>
                <a:cubicBezTo>
                  <a:pt x="1996906" y="168170"/>
                  <a:pt x="1976523" y="166456"/>
                  <a:pt x="1972998" y="165884"/>
                </a:cubicBezTo>
                <a:cubicBezTo>
                  <a:pt x="1969474" y="165313"/>
                  <a:pt x="1958139" y="163503"/>
                  <a:pt x="1955568" y="163027"/>
                </a:cubicBezTo>
                <a:lnTo>
                  <a:pt x="1953186" y="162836"/>
                </a:lnTo>
                <a:cubicBezTo>
                  <a:pt x="1949186" y="162455"/>
                  <a:pt x="1945376" y="164455"/>
                  <a:pt x="1941090" y="162931"/>
                </a:cubicBezTo>
                <a:cubicBezTo>
                  <a:pt x="1937375" y="161693"/>
                  <a:pt x="1932708" y="164075"/>
                  <a:pt x="1928898" y="161503"/>
                </a:cubicBezTo>
                <a:lnTo>
                  <a:pt x="1925088" y="158931"/>
                </a:lnTo>
                <a:cubicBezTo>
                  <a:pt x="1920039" y="159121"/>
                  <a:pt x="1912800" y="158836"/>
                  <a:pt x="1909086" y="158455"/>
                </a:cubicBezTo>
                <a:cubicBezTo>
                  <a:pt x="1905371" y="157979"/>
                  <a:pt x="1889750" y="157979"/>
                  <a:pt x="1883273" y="157502"/>
                </a:cubicBezTo>
                <a:cubicBezTo>
                  <a:pt x="1876701" y="156931"/>
                  <a:pt x="1857936" y="155597"/>
                  <a:pt x="1856127" y="155883"/>
                </a:cubicBezTo>
                <a:cubicBezTo>
                  <a:pt x="1854222" y="156169"/>
                  <a:pt x="1848602" y="155121"/>
                  <a:pt x="1846887" y="154550"/>
                </a:cubicBezTo>
                <a:cubicBezTo>
                  <a:pt x="1845173" y="153978"/>
                  <a:pt x="1836600" y="156264"/>
                  <a:pt x="1831171" y="156645"/>
                </a:cubicBezTo>
                <a:cubicBezTo>
                  <a:pt x="1825742" y="157026"/>
                  <a:pt x="1810026" y="152454"/>
                  <a:pt x="1807263" y="152263"/>
                </a:cubicBezTo>
                <a:lnTo>
                  <a:pt x="1804692" y="152263"/>
                </a:lnTo>
                <a:lnTo>
                  <a:pt x="1782308" y="152263"/>
                </a:lnTo>
                <a:cubicBezTo>
                  <a:pt x="1757733" y="152263"/>
                  <a:pt x="1734207" y="151787"/>
                  <a:pt x="1730016" y="151025"/>
                </a:cubicBezTo>
                <a:lnTo>
                  <a:pt x="1726873" y="154073"/>
                </a:lnTo>
                <a:cubicBezTo>
                  <a:pt x="1726206" y="154740"/>
                  <a:pt x="1723443" y="154645"/>
                  <a:pt x="1722015" y="154168"/>
                </a:cubicBezTo>
                <a:cubicBezTo>
                  <a:pt x="1719919" y="153502"/>
                  <a:pt x="1718395" y="150549"/>
                  <a:pt x="1715728" y="152930"/>
                </a:cubicBezTo>
                <a:lnTo>
                  <a:pt x="1712775" y="155597"/>
                </a:lnTo>
                <a:cubicBezTo>
                  <a:pt x="1710013" y="158931"/>
                  <a:pt x="1708108" y="163884"/>
                  <a:pt x="1708584" y="166646"/>
                </a:cubicBezTo>
                <a:lnTo>
                  <a:pt x="1706298" y="168932"/>
                </a:lnTo>
                <a:cubicBezTo>
                  <a:pt x="1705822" y="169409"/>
                  <a:pt x="1707156" y="170837"/>
                  <a:pt x="1707251" y="171790"/>
                </a:cubicBezTo>
                <a:lnTo>
                  <a:pt x="1707632" y="174266"/>
                </a:lnTo>
                <a:cubicBezTo>
                  <a:pt x="1705632" y="173790"/>
                  <a:pt x="1703250" y="173885"/>
                  <a:pt x="1702298" y="174647"/>
                </a:cubicBezTo>
                <a:lnTo>
                  <a:pt x="1702298" y="175219"/>
                </a:lnTo>
                <a:lnTo>
                  <a:pt x="1702393" y="176552"/>
                </a:lnTo>
                <a:cubicBezTo>
                  <a:pt x="1702965" y="177981"/>
                  <a:pt x="1702203" y="181600"/>
                  <a:pt x="1700679" y="184553"/>
                </a:cubicBezTo>
                <a:cubicBezTo>
                  <a:pt x="1699155" y="187506"/>
                  <a:pt x="1690963" y="194555"/>
                  <a:pt x="1687153" y="194173"/>
                </a:cubicBezTo>
                <a:lnTo>
                  <a:pt x="1686963" y="197602"/>
                </a:lnTo>
                <a:cubicBezTo>
                  <a:pt x="1686772" y="200841"/>
                  <a:pt x="1685058" y="202651"/>
                  <a:pt x="1682677" y="204651"/>
                </a:cubicBezTo>
                <a:lnTo>
                  <a:pt x="1681914" y="205318"/>
                </a:lnTo>
                <a:cubicBezTo>
                  <a:pt x="1681819" y="206461"/>
                  <a:pt x="1682105" y="209699"/>
                  <a:pt x="1682581" y="212557"/>
                </a:cubicBezTo>
                <a:lnTo>
                  <a:pt x="1678866" y="214081"/>
                </a:lnTo>
                <a:lnTo>
                  <a:pt x="1677819" y="214462"/>
                </a:lnTo>
                <a:cubicBezTo>
                  <a:pt x="1677057" y="215509"/>
                  <a:pt x="1674771" y="218176"/>
                  <a:pt x="1672675" y="220558"/>
                </a:cubicBezTo>
                <a:cubicBezTo>
                  <a:pt x="1670580" y="222844"/>
                  <a:pt x="1660769" y="225701"/>
                  <a:pt x="1659435" y="225892"/>
                </a:cubicBezTo>
                <a:lnTo>
                  <a:pt x="1658483" y="226368"/>
                </a:lnTo>
                <a:lnTo>
                  <a:pt x="1657435" y="226939"/>
                </a:lnTo>
                <a:cubicBezTo>
                  <a:pt x="1656578" y="227797"/>
                  <a:pt x="1654959" y="229988"/>
                  <a:pt x="1653816" y="231797"/>
                </a:cubicBezTo>
                <a:cubicBezTo>
                  <a:pt x="1652673" y="233702"/>
                  <a:pt x="1648577" y="237036"/>
                  <a:pt x="1645815" y="235036"/>
                </a:cubicBezTo>
                <a:lnTo>
                  <a:pt x="1645243" y="240084"/>
                </a:lnTo>
                <a:lnTo>
                  <a:pt x="1645053" y="242180"/>
                </a:lnTo>
                <a:cubicBezTo>
                  <a:pt x="1643529" y="243989"/>
                  <a:pt x="1641148" y="245227"/>
                  <a:pt x="1639719" y="244942"/>
                </a:cubicBezTo>
                <a:cubicBezTo>
                  <a:pt x="1638385" y="244656"/>
                  <a:pt x="1631623" y="246466"/>
                  <a:pt x="1626765" y="248085"/>
                </a:cubicBezTo>
                <a:cubicBezTo>
                  <a:pt x="1621907" y="249800"/>
                  <a:pt x="1606953" y="255514"/>
                  <a:pt x="1603714" y="256372"/>
                </a:cubicBezTo>
                <a:cubicBezTo>
                  <a:pt x="1600476" y="257229"/>
                  <a:pt x="1587807" y="258943"/>
                  <a:pt x="1582473" y="259420"/>
                </a:cubicBezTo>
                <a:cubicBezTo>
                  <a:pt x="1577139" y="259896"/>
                  <a:pt x="1558280" y="263706"/>
                  <a:pt x="1551993" y="264373"/>
                </a:cubicBezTo>
                <a:lnTo>
                  <a:pt x="1546278" y="263134"/>
                </a:lnTo>
                <a:lnTo>
                  <a:pt x="1542754" y="262372"/>
                </a:lnTo>
                <a:cubicBezTo>
                  <a:pt x="1538754" y="262754"/>
                  <a:pt x="1531705" y="263134"/>
                  <a:pt x="1526943" y="263134"/>
                </a:cubicBezTo>
                <a:lnTo>
                  <a:pt x="1522656" y="263134"/>
                </a:lnTo>
                <a:cubicBezTo>
                  <a:pt x="1518370" y="263134"/>
                  <a:pt x="1514084" y="263134"/>
                  <a:pt x="1509798" y="263134"/>
                </a:cubicBezTo>
                <a:cubicBezTo>
                  <a:pt x="1508940" y="263134"/>
                  <a:pt x="1507893" y="263325"/>
                  <a:pt x="1507321" y="262944"/>
                </a:cubicBezTo>
                <a:cubicBezTo>
                  <a:pt x="1504749" y="261325"/>
                  <a:pt x="1503416" y="257991"/>
                  <a:pt x="1498558" y="260753"/>
                </a:cubicBezTo>
                <a:cubicBezTo>
                  <a:pt x="1496939" y="261610"/>
                  <a:pt x="1493129" y="258848"/>
                  <a:pt x="1489605" y="258658"/>
                </a:cubicBezTo>
                <a:cubicBezTo>
                  <a:pt x="1483318" y="258277"/>
                  <a:pt x="1478175" y="253705"/>
                  <a:pt x="1471221" y="254467"/>
                </a:cubicBezTo>
                <a:cubicBezTo>
                  <a:pt x="1470936" y="254467"/>
                  <a:pt x="1470555" y="253419"/>
                  <a:pt x="1470174" y="252847"/>
                </a:cubicBezTo>
                <a:cubicBezTo>
                  <a:pt x="1469316" y="251419"/>
                  <a:pt x="1467983" y="249990"/>
                  <a:pt x="1467697" y="248466"/>
                </a:cubicBezTo>
                <a:lnTo>
                  <a:pt x="1466935" y="245037"/>
                </a:lnTo>
                <a:cubicBezTo>
                  <a:pt x="1464078" y="245799"/>
                  <a:pt x="1462363" y="245323"/>
                  <a:pt x="1463125" y="244084"/>
                </a:cubicBezTo>
                <a:lnTo>
                  <a:pt x="1462363" y="242942"/>
                </a:lnTo>
                <a:cubicBezTo>
                  <a:pt x="1461220" y="241227"/>
                  <a:pt x="1459791" y="239608"/>
                  <a:pt x="1458458" y="237988"/>
                </a:cubicBezTo>
                <a:cubicBezTo>
                  <a:pt x="1458458" y="237988"/>
                  <a:pt x="1455410" y="231321"/>
                  <a:pt x="1455410" y="231321"/>
                </a:cubicBezTo>
                <a:lnTo>
                  <a:pt x="1455696" y="229511"/>
                </a:lnTo>
                <a:cubicBezTo>
                  <a:pt x="1455029" y="227606"/>
                  <a:pt x="1453219" y="223320"/>
                  <a:pt x="1451790" y="219986"/>
                </a:cubicBezTo>
                <a:lnTo>
                  <a:pt x="1450552" y="216938"/>
                </a:lnTo>
                <a:cubicBezTo>
                  <a:pt x="1449409" y="214176"/>
                  <a:pt x="1447695" y="211509"/>
                  <a:pt x="1447028" y="208747"/>
                </a:cubicBezTo>
                <a:cubicBezTo>
                  <a:pt x="1445790" y="203508"/>
                  <a:pt x="1444932" y="198174"/>
                  <a:pt x="1444456" y="192840"/>
                </a:cubicBezTo>
                <a:lnTo>
                  <a:pt x="1444170" y="189887"/>
                </a:lnTo>
                <a:cubicBezTo>
                  <a:pt x="1444837" y="186554"/>
                  <a:pt x="1446171" y="182934"/>
                  <a:pt x="1447123" y="181886"/>
                </a:cubicBezTo>
                <a:cubicBezTo>
                  <a:pt x="1448076" y="180838"/>
                  <a:pt x="1452838" y="178076"/>
                  <a:pt x="1454362" y="177314"/>
                </a:cubicBezTo>
                <a:cubicBezTo>
                  <a:pt x="1455886" y="176552"/>
                  <a:pt x="1460173" y="172552"/>
                  <a:pt x="1460649" y="170266"/>
                </a:cubicBezTo>
                <a:lnTo>
                  <a:pt x="1461982" y="168551"/>
                </a:lnTo>
                <a:cubicBezTo>
                  <a:pt x="1463506" y="166551"/>
                  <a:pt x="1468269" y="167313"/>
                  <a:pt x="1468364" y="163408"/>
                </a:cubicBezTo>
                <a:lnTo>
                  <a:pt x="1468459" y="161407"/>
                </a:lnTo>
                <a:cubicBezTo>
                  <a:pt x="1470840" y="162169"/>
                  <a:pt x="1473888" y="162550"/>
                  <a:pt x="1475222" y="162265"/>
                </a:cubicBezTo>
                <a:cubicBezTo>
                  <a:pt x="1476555" y="161979"/>
                  <a:pt x="1481604" y="159407"/>
                  <a:pt x="1483794" y="158169"/>
                </a:cubicBezTo>
                <a:lnTo>
                  <a:pt x="1485985" y="157407"/>
                </a:lnTo>
                <a:lnTo>
                  <a:pt x="1488176" y="156645"/>
                </a:lnTo>
                <a:cubicBezTo>
                  <a:pt x="1491033" y="156169"/>
                  <a:pt x="1493415" y="154740"/>
                  <a:pt x="1493415" y="153502"/>
                </a:cubicBezTo>
                <a:cubicBezTo>
                  <a:pt x="1493415" y="152263"/>
                  <a:pt x="1494939" y="148072"/>
                  <a:pt x="1496844" y="148072"/>
                </a:cubicBezTo>
                <a:cubicBezTo>
                  <a:pt x="1498749" y="148072"/>
                  <a:pt x="1503987" y="147596"/>
                  <a:pt x="1503321" y="146930"/>
                </a:cubicBezTo>
                <a:cubicBezTo>
                  <a:pt x="1502654" y="146263"/>
                  <a:pt x="1501892" y="144643"/>
                  <a:pt x="1502368" y="144072"/>
                </a:cubicBezTo>
                <a:lnTo>
                  <a:pt x="1503035" y="143881"/>
                </a:lnTo>
                <a:cubicBezTo>
                  <a:pt x="1503797" y="143691"/>
                  <a:pt x="1504749" y="143691"/>
                  <a:pt x="1505607" y="143881"/>
                </a:cubicBezTo>
                <a:cubicBezTo>
                  <a:pt x="1512846" y="145405"/>
                  <a:pt x="1515513" y="140548"/>
                  <a:pt x="1519227" y="137405"/>
                </a:cubicBezTo>
                <a:cubicBezTo>
                  <a:pt x="1521990" y="135118"/>
                  <a:pt x="1522275" y="134738"/>
                  <a:pt x="1524276" y="137976"/>
                </a:cubicBezTo>
                <a:lnTo>
                  <a:pt x="1526562" y="141691"/>
                </a:lnTo>
                <a:cubicBezTo>
                  <a:pt x="1527514" y="139500"/>
                  <a:pt x="1529038" y="138071"/>
                  <a:pt x="1529895" y="138547"/>
                </a:cubicBezTo>
                <a:cubicBezTo>
                  <a:pt x="1530848" y="139024"/>
                  <a:pt x="1533991" y="138643"/>
                  <a:pt x="1533610" y="137881"/>
                </a:cubicBezTo>
                <a:lnTo>
                  <a:pt x="1533039" y="137309"/>
                </a:lnTo>
                <a:lnTo>
                  <a:pt x="1529895" y="134261"/>
                </a:lnTo>
                <a:cubicBezTo>
                  <a:pt x="1532753" y="132928"/>
                  <a:pt x="1540182" y="129689"/>
                  <a:pt x="1546374" y="126927"/>
                </a:cubicBezTo>
                <a:lnTo>
                  <a:pt x="1552089" y="124546"/>
                </a:lnTo>
                <a:cubicBezTo>
                  <a:pt x="1553803" y="123784"/>
                  <a:pt x="1555899" y="122736"/>
                  <a:pt x="1557613" y="123022"/>
                </a:cubicBezTo>
                <a:cubicBezTo>
                  <a:pt x="1562090" y="123593"/>
                  <a:pt x="1565709" y="121784"/>
                  <a:pt x="1569329" y="120545"/>
                </a:cubicBezTo>
                <a:lnTo>
                  <a:pt x="1571996" y="119688"/>
                </a:lnTo>
                <a:cubicBezTo>
                  <a:pt x="1574473" y="119974"/>
                  <a:pt x="1577139" y="119879"/>
                  <a:pt x="1577902" y="119307"/>
                </a:cubicBezTo>
                <a:lnTo>
                  <a:pt x="1578473" y="118735"/>
                </a:lnTo>
                <a:cubicBezTo>
                  <a:pt x="1579140" y="118069"/>
                  <a:pt x="1579711" y="116640"/>
                  <a:pt x="1580378" y="116640"/>
                </a:cubicBezTo>
                <a:cubicBezTo>
                  <a:pt x="1586664" y="116735"/>
                  <a:pt x="1591998" y="114068"/>
                  <a:pt x="1597809" y="112830"/>
                </a:cubicBezTo>
                <a:lnTo>
                  <a:pt x="1603143" y="111687"/>
                </a:lnTo>
                <a:cubicBezTo>
                  <a:pt x="1609429" y="111020"/>
                  <a:pt x="1618192" y="109782"/>
                  <a:pt x="1622764" y="109020"/>
                </a:cubicBezTo>
                <a:lnTo>
                  <a:pt x="1626193" y="107782"/>
                </a:lnTo>
                <a:cubicBezTo>
                  <a:pt x="1629146" y="106734"/>
                  <a:pt x="1630479" y="105496"/>
                  <a:pt x="1633623" y="107591"/>
                </a:cubicBezTo>
                <a:lnTo>
                  <a:pt x="1635718" y="109020"/>
                </a:lnTo>
                <a:cubicBezTo>
                  <a:pt x="1638766" y="107496"/>
                  <a:pt x="1642481" y="107115"/>
                  <a:pt x="1643814" y="108163"/>
                </a:cubicBezTo>
                <a:cubicBezTo>
                  <a:pt x="1645148" y="109210"/>
                  <a:pt x="1648386" y="105686"/>
                  <a:pt x="1648958" y="104638"/>
                </a:cubicBezTo>
                <a:cubicBezTo>
                  <a:pt x="1649625" y="103591"/>
                  <a:pt x="1655054" y="104734"/>
                  <a:pt x="1657911" y="104924"/>
                </a:cubicBezTo>
                <a:lnTo>
                  <a:pt x="1659054" y="102352"/>
                </a:lnTo>
                <a:lnTo>
                  <a:pt x="1659340" y="101781"/>
                </a:lnTo>
                <a:cubicBezTo>
                  <a:pt x="1660388" y="101114"/>
                  <a:pt x="1658769" y="100257"/>
                  <a:pt x="1655721" y="99876"/>
                </a:cubicBezTo>
                <a:cubicBezTo>
                  <a:pt x="1652673" y="99495"/>
                  <a:pt x="1644386" y="98066"/>
                  <a:pt x="1641814" y="99495"/>
                </a:cubicBezTo>
                <a:lnTo>
                  <a:pt x="1638957" y="97590"/>
                </a:lnTo>
                <a:cubicBezTo>
                  <a:pt x="1636480" y="95971"/>
                  <a:pt x="1633718" y="94447"/>
                  <a:pt x="1630765" y="93494"/>
                </a:cubicBezTo>
                <a:lnTo>
                  <a:pt x="1628193" y="92637"/>
                </a:lnTo>
                <a:cubicBezTo>
                  <a:pt x="1624955" y="92446"/>
                  <a:pt x="1620478" y="93113"/>
                  <a:pt x="1618192" y="94161"/>
                </a:cubicBezTo>
                <a:cubicBezTo>
                  <a:pt x="1615906" y="95209"/>
                  <a:pt x="1601714" y="91399"/>
                  <a:pt x="1590665" y="91399"/>
                </a:cubicBezTo>
                <a:cubicBezTo>
                  <a:pt x="1579616" y="91399"/>
                  <a:pt x="1548755" y="91399"/>
                  <a:pt x="1546469" y="90351"/>
                </a:cubicBezTo>
                <a:cubicBezTo>
                  <a:pt x="1544183" y="89303"/>
                  <a:pt x="1537611" y="93399"/>
                  <a:pt x="1535991" y="94066"/>
                </a:cubicBezTo>
                <a:cubicBezTo>
                  <a:pt x="1534277" y="94732"/>
                  <a:pt x="1525133" y="92446"/>
                  <a:pt x="1520656" y="92542"/>
                </a:cubicBezTo>
                <a:lnTo>
                  <a:pt x="1516560" y="93494"/>
                </a:lnTo>
                <a:lnTo>
                  <a:pt x="1511988" y="94447"/>
                </a:lnTo>
                <a:cubicBezTo>
                  <a:pt x="1506940" y="94828"/>
                  <a:pt x="1499225" y="95971"/>
                  <a:pt x="1494748" y="96923"/>
                </a:cubicBezTo>
                <a:lnTo>
                  <a:pt x="1490938" y="95304"/>
                </a:lnTo>
                <a:lnTo>
                  <a:pt x="1489224" y="94542"/>
                </a:lnTo>
                <a:cubicBezTo>
                  <a:pt x="1487890" y="92732"/>
                  <a:pt x="1486461" y="93685"/>
                  <a:pt x="1486176" y="96638"/>
                </a:cubicBezTo>
                <a:lnTo>
                  <a:pt x="1481508" y="95399"/>
                </a:lnTo>
                <a:lnTo>
                  <a:pt x="1477032" y="94256"/>
                </a:lnTo>
                <a:cubicBezTo>
                  <a:pt x="1472269" y="95113"/>
                  <a:pt x="1463982" y="95780"/>
                  <a:pt x="1458648" y="95685"/>
                </a:cubicBezTo>
                <a:lnTo>
                  <a:pt x="1454172" y="98638"/>
                </a:lnTo>
                <a:lnTo>
                  <a:pt x="1452648" y="99685"/>
                </a:lnTo>
                <a:cubicBezTo>
                  <a:pt x="1448742" y="98638"/>
                  <a:pt x="1440741" y="98066"/>
                  <a:pt x="1434741" y="98352"/>
                </a:cubicBezTo>
                <a:cubicBezTo>
                  <a:pt x="1428740" y="98733"/>
                  <a:pt x="1413976" y="103019"/>
                  <a:pt x="1413690" y="102257"/>
                </a:cubicBezTo>
                <a:cubicBezTo>
                  <a:pt x="1413405" y="101495"/>
                  <a:pt x="1411500" y="100733"/>
                  <a:pt x="1410166" y="101590"/>
                </a:cubicBezTo>
                <a:cubicBezTo>
                  <a:pt x="1408737" y="102448"/>
                  <a:pt x="1403689" y="104257"/>
                  <a:pt x="1400736" y="106067"/>
                </a:cubicBezTo>
                <a:lnTo>
                  <a:pt x="1399784" y="105400"/>
                </a:lnTo>
                <a:cubicBezTo>
                  <a:pt x="1395688" y="102448"/>
                  <a:pt x="1391973" y="104353"/>
                  <a:pt x="1388068" y="105019"/>
                </a:cubicBezTo>
                <a:lnTo>
                  <a:pt x="1387592" y="105115"/>
                </a:lnTo>
                <a:cubicBezTo>
                  <a:pt x="1386925" y="104448"/>
                  <a:pt x="1383020" y="104638"/>
                  <a:pt x="1378924" y="105591"/>
                </a:cubicBezTo>
                <a:cubicBezTo>
                  <a:pt x="1374828" y="106543"/>
                  <a:pt x="1360541" y="108829"/>
                  <a:pt x="1356540" y="109687"/>
                </a:cubicBezTo>
                <a:cubicBezTo>
                  <a:pt x="1352445" y="110544"/>
                  <a:pt x="1339777" y="111592"/>
                  <a:pt x="1337300" y="109972"/>
                </a:cubicBezTo>
                <a:lnTo>
                  <a:pt x="1335204" y="113687"/>
                </a:lnTo>
                <a:cubicBezTo>
                  <a:pt x="1334347" y="115211"/>
                  <a:pt x="1330442" y="115878"/>
                  <a:pt x="1327775" y="116259"/>
                </a:cubicBezTo>
                <a:cubicBezTo>
                  <a:pt x="1324822" y="116640"/>
                  <a:pt x="1321774" y="116259"/>
                  <a:pt x="1318726" y="116354"/>
                </a:cubicBezTo>
                <a:cubicBezTo>
                  <a:pt x="1317583" y="116450"/>
                  <a:pt x="1316059" y="116830"/>
                  <a:pt x="1315488" y="117497"/>
                </a:cubicBezTo>
                <a:cubicBezTo>
                  <a:pt x="1312916" y="120545"/>
                  <a:pt x="1309201" y="121021"/>
                  <a:pt x="1305391" y="120450"/>
                </a:cubicBezTo>
                <a:lnTo>
                  <a:pt x="1300914" y="119783"/>
                </a:lnTo>
                <a:cubicBezTo>
                  <a:pt x="1296914" y="121402"/>
                  <a:pt x="1286722" y="123974"/>
                  <a:pt x="1278340" y="125498"/>
                </a:cubicBezTo>
                <a:cubicBezTo>
                  <a:pt x="1269958" y="127022"/>
                  <a:pt x="1240907" y="133880"/>
                  <a:pt x="1231953" y="135785"/>
                </a:cubicBezTo>
                <a:lnTo>
                  <a:pt x="1223762" y="137309"/>
                </a:lnTo>
                <a:cubicBezTo>
                  <a:pt x="1217856" y="138452"/>
                  <a:pt x="1211665" y="138833"/>
                  <a:pt x="1207093" y="142643"/>
                </a:cubicBezTo>
                <a:cubicBezTo>
                  <a:pt x="1206331" y="143310"/>
                  <a:pt x="1204045" y="143691"/>
                  <a:pt x="1203855" y="143596"/>
                </a:cubicBezTo>
                <a:cubicBezTo>
                  <a:pt x="1201378" y="140452"/>
                  <a:pt x="1198902" y="143119"/>
                  <a:pt x="1196902" y="143786"/>
                </a:cubicBezTo>
                <a:cubicBezTo>
                  <a:pt x="1191282" y="145691"/>
                  <a:pt x="1186233" y="147977"/>
                  <a:pt x="1179661" y="148168"/>
                </a:cubicBezTo>
                <a:lnTo>
                  <a:pt x="1174803" y="148358"/>
                </a:lnTo>
                <a:cubicBezTo>
                  <a:pt x="1169850" y="151216"/>
                  <a:pt x="1162992" y="154073"/>
                  <a:pt x="1159563" y="154645"/>
                </a:cubicBezTo>
                <a:cubicBezTo>
                  <a:pt x="1156134" y="155216"/>
                  <a:pt x="1144990" y="159502"/>
                  <a:pt x="1141847" y="160931"/>
                </a:cubicBezTo>
                <a:cubicBezTo>
                  <a:pt x="1138704" y="162360"/>
                  <a:pt x="1127940" y="165027"/>
                  <a:pt x="1125178" y="165884"/>
                </a:cubicBezTo>
                <a:cubicBezTo>
                  <a:pt x="1122511" y="166742"/>
                  <a:pt x="1104890" y="172838"/>
                  <a:pt x="1091555" y="177314"/>
                </a:cubicBezTo>
                <a:lnTo>
                  <a:pt x="1079458" y="181410"/>
                </a:lnTo>
                <a:cubicBezTo>
                  <a:pt x="1078029" y="181886"/>
                  <a:pt x="1076124" y="182172"/>
                  <a:pt x="1075172" y="183029"/>
                </a:cubicBezTo>
                <a:lnTo>
                  <a:pt x="1072029" y="185887"/>
                </a:lnTo>
                <a:cubicBezTo>
                  <a:pt x="1067457" y="187315"/>
                  <a:pt x="1062313" y="189316"/>
                  <a:pt x="1060503" y="190363"/>
                </a:cubicBezTo>
                <a:cubicBezTo>
                  <a:pt x="1058694" y="191411"/>
                  <a:pt x="1050978" y="192745"/>
                  <a:pt x="1049073" y="193697"/>
                </a:cubicBezTo>
                <a:lnTo>
                  <a:pt x="1047645" y="194840"/>
                </a:lnTo>
                <a:cubicBezTo>
                  <a:pt x="1045168" y="196840"/>
                  <a:pt x="1042977" y="198650"/>
                  <a:pt x="1038977" y="198269"/>
                </a:cubicBezTo>
                <a:cubicBezTo>
                  <a:pt x="1037262" y="198079"/>
                  <a:pt x="1035262" y="199317"/>
                  <a:pt x="1033548" y="200079"/>
                </a:cubicBezTo>
                <a:cubicBezTo>
                  <a:pt x="1031071" y="201222"/>
                  <a:pt x="1028976" y="203127"/>
                  <a:pt x="1026309" y="203603"/>
                </a:cubicBezTo>
                <a:lnTo>
                  <a:pt x="1015736" y="205508"/>
                </a:lnTo>
                <a:cubicBezTo>
                  <a:pt x="1006401" y="210938"/>
                  <a:pt x="995162" y="216748"/>
                  <a:pt x="990780" y="218272"/>
                </a:cubicBezTo>
                <a:cubicBezTo>
                  <a:pt x="986399" y="219891"/>
                  <a:pt x="974016" y="226273"/>
                  <a:pt x="972207" y="227321"/>
                </a:cubicBezTo>
                <a:cubicBezTo>
                  <a:pt x="970397" y="228463"/>
                  <a:pt x="963063" y="230083"/>
                  <a:pt x="961062" y="230845"/>
                </a:cubicBezTo>
                <a:cubicBezTo>
                  <a:pt x="959062" y="231607"/>
                  <a:pt x="950775" y="234940"/>
                  <a:pt x="947156" y="237226"/>
                </a:cubicBezTo>
                <a:lnTo>
                  <a:pt x="943822" y="239227"/>
                </a:lnTo>
                <a:cubicBezTo>
                  <a:pt x="942870" y="239798"/>
                  <a:pt x="941441" y="240179"/>
                  <a:pt x="940393" y="239989"/>
                </a:cubicBezTo>
                <a:lnTo>
                  <a:pt x="936678" y="239227"/>
                </a:lnTo>
                <a:cubicBezTo>
                  <a:pt x="933630" y="240846"/>
                  <a:pt x="923343" y="245227"/>
                  <a:pt x="913914" y="249038"/>
                </a:cubicBezTo>
                <a:lnTo>
                  <a:pt x="904389" y="250561"/>
                </a:lnTo>
                <a:cubicBezTo>
                  <a:pt x="904008" y="250657"/>
                  <a:pt x="903722" y="251038"/>
                  <a:pt x="903436" y="251133"/>
                </a:cubicBezTo>
                <a:lnTo>
                  <a:pt x="897721" y="253419"/>
                </a:lnTo>
                <a:cubicBezTo>
                  <a:pt x="891244" y="255610"/>
                  <a:pt x="883529" y="258753"/>
                  <a:pt x="880576" y="260372"/>
                </a:cubicBezTo>
                <a:cubicBezTo>
                  <a:pt x="877719" y="261992"/>
                  <a:pt x="863526" y="264468"/>
                  <a:pt x="857716" y="266087"/>
                </a:cubicBezTo>
                <a:cubicBezTo>
                  <a:pt x="851906" y="267706"/>
                  <a:pt x="834570" y="275993"/>
                  <a:pt x="830094" y="277422"/>
                </a:cubicBezTo>
                <a:cubicBezTo>
                  <a:pt x="825617" y="278851"/>
                  <a:pt x="807329" y="283804"/>
                  <a:pt x="799614" y="285518"/>
                </a:cubicBezTo>
                <a:lnTo>
                  <a:pt x="793803" y="288566"/>
                </a:lnTo>
                <a:lnTo>
                  <a:pt x="788946" y="291138"/>
                </a:lnTo>
                <a:cubicBezTo>
                  <a:pt x="783326" y="291805"/>
                  <a:pt x="776849" y="293138"/>
                  <a:pt x="774372" y="294281"/>
                </a:cubicBezTo>
                <a:cubicBezTo>
                  <a:pt x="771896" y="295424"/>
                  <a:pt x="758847" y="298377"/>
                  <a:pt x="752084" y="299996"/>
                </a:cubicBezTo>
                <a:lnTo>
                  <a:pt x="746369" y="301996"/>
                </a:lnTo>
                <a:cubicBezTo>
                  <a:pt x="741225" y="303806"/>
                  <a:pt x="735796" y="301330"/>
                  <a:pt x="730843" y="304854"/>
                </a:cubicBezTo>
                <a:cubicBezTo>
                  <a:pt x="727700" y="307045"/>
                  <a:pt x="721509" y="306378"/>
                  <a:pt x="716746" y="307235"/>
                </a:cubicBezTo>
                <a:cubicBezTo>
                  <a:pt x="707316" y="308950"/>
                  <a:pt x="697982" y="310855"/>
                  <a:pt x="688647" y="312760"/>
                </a:cubicBezTo>
                <a:lnTo>
                  <a:pt x="687885" y="312950"/>
                </a:lnTo>
                <a:cubicBezTo>
                  <a:pt x="687123" y="313236"/>
                  <a:pt x="679027" y="314188"/>
                  <a:pt x="669978" y="314855"/>
                </a:cubicBezTo>
                <a:lnTo>
                  <a:pt x="661787" y="315713"/>
                </a:lnTo>
                <a:cubicBezTo>
                  <a:pt x="656548" y="316189"/>
                  <a:pt x="651309" y="317141"/>
                  <a:pt x="646071" y="317713"/>
                </a:cubicBezTo>
                <a:cubicBezTo>
                  <a:pt x="640832" y="318380"/>
                  <a:pt x="635022" y="316189"/>
                  <a:pt x="630354" y="319808"/>
                </a:cubicBezTo>
                <a:cubicBezTo>
                  <a:pt x="629878" y="320189"/>
                  <a:pt x="628545" y="319618"/>
                  <a:pt x="627878" y="319904"/>
                </a:cubicBezTo>
                <a:cubicBezTo>
                  <a:pt x="623782" y="321809"/>
                  <a:pt x="620639" y="315141"/>
                  <a:pt x="615400" y="319427"/>
                </a:cubicBezTo>
                <a:lnTo>
                  <a:pt x="613209" y="321142"/>
                </a:lnTo>
                <a:cubicBezTo>
                  <a:pt x="607590" y="320475"/>
                  <a:pt x="599684" y="318380"/>
                  <a:pt x="595779" y="316475"/>
                </a:cubicBezTo>
                <a:lnTo>
                  <a:pt x="591492" y="318475"/>
                </a:lnTo>
                <a:lnTo>
                  <a:pt x="587587" y="320284"/>
                </a:lnTo>
                <a:cubicBezTo>
                  <a:pt x="583587" y="318856"/>
                  <a:pt x="576729" y="317903"/>
                  <a:pt x="572252" y="318189"/>
                </a:cubicBezTo>
                <a:lnTo>
                  <a:pt x="568347" y="315903"/>
                </a:lnTo>
                <a:cubicBezTo>
                  <a:pt x="566346" y="314760"/>
                  <a:pt x="562536" y="315617"/>
                  <a:pt x="559488" y="315713"/>
                </a:cubicBezTo>
                <a:lnTo>
                  <a:pt x="556536" y="315808"/>
                </a:lnTo>
                <a:cubicBezTo>
                  <a:pt x="555583" y="313998"/>
                  <a:pt x="552630" y="312379"/>
                  <a:pt x="549868" y="312284"/>
                </a:cubicBezTo>
                <a:lnTo>
                  <a:pt x="547582" y="312474"/>
                </a:lnTo>
                <a:cubicBezTo>
                  <a:pt x="545868" y="312664"/>
                  <a:pt x="543963" y="314569"/>
                  <a:pt x="542343" y="312664"/>
                </a:cubicBezTo>
                <a:cubicBezTo>
                  <a:pt x="539391" y="309331"/>
                  <a:pt x="535295" y="309902"/>
                  <a:pt x="531104" y="309140"/>
                </a:cubicBezTo>
                <a:cubicBezTo>
                  <a:pt x="525008" y="308092"/>
                  <a:pt x="519198" y="305616"/>
                  <a:pt x="513292" y="303806"/>
                </a:cubicBezTo>
                <a:lnTo>
                  <a:pt x="511768" y="303330"/>
                </a:lnTo>
                <a:cubicBezTo>
                  <a:pt x="510244" y="302854"/>
                  <a:pt x="509387" y="301711"/>
                  <a:pt x="509768" y="300758"/>
                </a:cubicBezTo>
                <a:cubicBezTo>
                  <a:pt x="510149" y="299901"/>
                  <a:pt x="511101" y="297425"/>
                  <a:pt x="510816" y="297329"/>
                </a:cubicBezTo>
                <a:cubicBezTo>
                  <a:pt x="510530" y="297234"/>
                  <a:pt x="509006" y="297520"/>
                  <a:pt x="507958" y="298377"/>
                </a:cubicBezTo>
                <a:cubicBezTo>
                  <a:pt x="506815" y="299139"/>
                  <a:pt x="501195" y="300282"/>
                  <a:pt x="498719" y="298472"/>
                </a:cubicBezTo>
                <a:lnTo>
                  <a:pt x="496909" y="296758"/>
                </a:lnTo>
                <a:lnTo>
                  <a:pt x="495957" y="295805"/>
                </a:lnTo>
                <a:cubicBezTo>
                  <a:pt x="495480" y="294376"/>
                  <a:pt x="494433" y="293519"/>
                  <a:pt x="493671" y="293900"/>
                </a:cubicBezTo>
                <a:cubicBezTo>
                  <a:pt x="492909" y="294281"/>
                  <a:pt x="490813" y="293138"/>
                  <a:pt x="489956" y="291709"/>
                </a:cubicBezTo>
                <a:cubicBezTo>
                  <a:pt x="489194" y="290281"/>
                  <a:pt x="486051" y="286185"/>
                  <a:pt x="485765" y="287042"/>
                </a:cubicBezTo>
                <a:cubicBezTo>
                  <a:pt x="485479" y="287900"/>
                  <a:pt x="483955" y="289805"/>
                  <a:pt x="483098" y="288947"/>
                </a:cubicBezTo>
                <a:cubicBezTo>
                  <a:pt x="482241" y="288090"/>
                  <a:pt x="477859" y="285709"/>
                  <a:pt x="475478" y="284947"/>
                </a:cubicBezTo>
                <a:lnTo>
                  <a:pt x="473192" y="284280"/>
                </a:lnTo>
                <a:cubicBezTo>
                  <a:pt x="467477" y="282661"/>
                  <a:pt x="466429" y="281422"/>
                  <a:pt x="463953" y="274469"/>
                </a:cubicBezTo>
                <a:lnTo>
                  <a:pt x="463476" y="273231"/>
                </a:lnTo>
                <a:cubicBezTo>
                  <a:pt x="462048" y="271802"/>
                  <a:pt x="460143" y="272279"/>
                  <a:pt x="459095" y="274279"/>
                </a:cubicBezTo>
                <a:lnTo>
                  <a:pt x="456618" y="272659"/>
                </a:lnTo>
                <a:lnTo>
                  <a:pt x="455761" y="272088"/>
                </a:lnTo>
                <a:cubicBezTo>
                  <a:pt x="454428" y="271897"/>
                  <a:pt x="448903" y="272755"/>
                  <a:pt x="443474" y="274184"/>
                </a:cubicBezTo>
                <a:lnTo>
                  <a:pt x="438711" y="275898"/>
                </a:lnTo>
                <a:lnTo>
                  <a:pt x="429282" y="279232"/>
                </a:lnTo>
                <a:cubicBezTo>
                  <a:pt x="418804" y="282756"/>
                  <a:pt x="406612" y="286566"/>
                  <a:pt x="402326" y="287900"/>
                </a:cubicBezTo>
                <a:cubicBezTo>
                  <a:pt x="398040" y="289138"/>
                  <a:pt x="382514" y="293519"/>
                  <a:pt x="377370" y="294662"/>
                </a:cubicBezTo>
                <a:cubicBezTo>
                  <a:pt x="372227" y="295805"/>
                  <a:pt x="355272" y="299615"/>
                  <a:pt x="350891" y="301234"/>
                </a:cubicBezTo>
                <a:cubicBezTo>
                  <a:pt x="346509" y="302759"/>
                  <a:pt x="332412" y="304092"/>
                  <a:pt x="330412" y="305140"/>
                </a:cubicBezTo>
                <a:lnTo>
                  <a:pt x="328698" y="305044"/>
                </a:lnTo>
                <a:lnTo>
                  <a:pt x="322411" y="304759"/>
                </a:lnTo>
                <a:cubicBezTo>
                  <a:pt x="315839" y="306092"/>
                  <a:pt x="305171" y="307997"/>
                  <a:pt x="298789" y="309045"/>
                </a:cubicBezTo>
                <a:cubicBezTo>
                  <a:pt x="292407" y="310093"/>
                  <a:pt x="272405" y="312474"/>
                  <a:pt x="268976" y="313712"/>
                </a:cubicBezTo>
                <a:lnTo>
                  <a:pt x="266023" y="313426"/>
                </a:lnTo>
                <a:lnTo>
                  <a:pt x="262689" y="313046"/>
                </a:lnTo>
                <a:cubicBezTo>
                  <a:pt x="259165" y="313522"/>
                  <a:pt x="254688" y="314284"/>
                  <a:pt x="252783" y="314855"/>
                </a:cubicBezTo>
                <a:cubicBezTo>
                  <a:pt x="250878" y="315331"/>
                  <a:pt x="234686" y="317332"/>
                  <a:pt x="221065" y="319427"/>
                </a:cubicBezTo>
                <a:lnTo>
                  <a:pt x="208397" y="317808"/>
                </a:lnTo>
                <a:lnTo>
                  <a:pt x="204777" y="317332"/>
                </a:lnTo>
                <a:cubicBezTo>
                  <a:pt x="200872" y="317617"/>
                  <a:pt x="194586" y="318665"/>
                  <a:pt x="190680" y="319713"/>
                </a:cubicBezTo>
                <a:lnTo>
                  <a:pt x="187061" y="319904"/>
                </a:lnTo>
                <a:cubicBezTo>
                  <a:pt x="182775" y="320094"/>
                  <a:pt x="178488" y="319999"/>
                  <a:pt x="174202" y="319999"/>
                </a:cubicBezTo>
                <a:lnTo>
                  <a:pt x="170392" y="319999"/>
                </a:lnTo>
                <a:cubicBezTo>
                  <a:pt x="166106" y="320094"/>
                  <a:pt x="158105" y="319237"/>
                  <a:pt x="152485" y="318284"/>
                </a:cubicBezTo>
                <a:lnTo>
                  <a:pt x="146675" y="319713"/>
                </a:lnTo>
                <a:lnTo>
                  <a:pt x="142103" y="320761"/>
                </a:lnTo>
                <a:cubicBezTo>
                  <a:pt x="136007" y="319332"/>
                  <a:pt x="128958" y="317617"/>
                  <a:pt x="126482" y="316951"/>
                </a:cubicBezTo>
                <a:cubicBezTo>
                  <a:pt x="124005" y="316284"/>
                  <a:pt x="115909" y="316951"/>
                  <a:pt x="111813" y="315522"/>
                </a:cubicBezTo>
                <a:lnTo>
                  <a:pt x="108861" y="318951"/>
                </a:lnTo>
                <a:lnTo>
                  <a:pt x="108575" y="319332"/>
                </a:lnTo>
                <a:cubicBezTo>
                  <a:pt x="107813" y="319522"/>
                  <a:pt x="104193" y="319332"/>
                  <a:pt x="100574" y="319046"/>
                </a:cubicBezTo>
                <a:cubicBezTo>
                  <a:pt x="96954" y="318760"/>
                  <a:pt x="87334" y="313236"/>
                  <a:pt x="84667" y="312664"/>
                </a:cubicBezTo>
                <a:lnTo>
                  <a:pt x="82286" y="311902"/>
                </a:lnTo>
                <a:lnTo>
                  <a:pt x="78666" y="310759"/>
                </a:lnTo>
                <a:cubicBezTo>
                  <a:pt x="78285" y="313331"/>
                  <a:pt x="76761" y="315046"/>
                  <a:pt x="75428" y="314760"/>
                </a:cubicBezTo>
                <a:cubicBezTo>
                  <a:pt x="74094" y="314379"/>
                  <a:pt x="67808" y="311521"/>
                  <a:pt x="64093" y="309807"/>
                </a:cubicBezTo>
                <a:lnTo>
                  <a:pt x="62379" y="307330"/>
                </a:lnTo>
                <a:lnTo>
                  <a:pt x="59807" y="302282"/>
                </a:lnTo>
                <a:cubicBezTo>
                  <a:pt x="57140" y="304759"/>
                  <a:pt x="51139" y="306664"/>
                  <a:pt x="46472" y="306378"/>
                </a:cubicBezTo>
                <a:lnTo>
                  <a:pt x="44376" y="302377"/>
                </a:lnTo>
                <a:cubicBezTo>
                  <a:pt x="43995" y="301711"/>
                  <a:pt x="42186" y="300854"/>
                  <a:pt x="41328" y="301044"/>
                </a:cubicBezTo>
                <a:cubicBezTo>
                  <a:pt x="34851" y="302663"/>
                  <a:pt x="33137" y="297234"/>
                  <a:pt x="28755" y="295710"/>
                </a:cubicBezTo>
                <a:cubicBezTo>
                  <a:pt x="27803" y="295424"/>
                  <a:pt x="26755" y="293329"/>
                  <a:pt x="27136" y="292948"/>
                </a:cubicBezTo>
                <a:cubicBezTo>
                  <a:pt x="28374" y="291519"/>
                  <a:pt x="28946" y="290757"/>
                  <a:pt x="26184" y="290567"/>
                </a:cubicBezTo>
                <a:cubicBezTo>
                  <a:pt x="24945" y="290471"/>
                  <a:pt x="23517" y="290852"/>
                  <a:pt x="22374" y="290471"/>
                </a:cubicBezTo>
                <a:cubicBezTo>
                  <a:pt x="20945" y="289995"/>
                  <a:pt x="19707" y="288757"/>
                  <a:pt x="18278" y="288566"/>
                </a:cubicBezTo>
                <a:cubicBezTo>
                  <a:pt x="15039" y="288090"/>
                  <a:pt x="14849" y="286185"/>
                  <a:pt x="16373" y="285042"/>
                </a:cubicBezTo>
                <a:lnTo>
                  <a:pt x="19992" y="282375"/>
                </a:lnTo>
                <a:cubicBezTo>
                  <a:pt x="17230" y="281327"/>
                  <a:pt x="13515" y="279613"/>
                  <a:pt x="11706" y="278565"/>
                </a:cubicBezTo>
                <a:cubicBezTo>
                  <a:pt x="9991" y="277422"/>
                  <a:pt x="3038" y="275898"/>
                  <a:pt x="1704" y="273326"/>
                </a:cubicBezTo>
                <a:lnTo>
                  <a:pt x="466" y="270945"/>
                </a:lnTo>
                <a:cubicBezTo>
                  <a:pt x="-1058" y="267992"/>
                  <a:pt x="1514" y="265801"/>
                  <a:pt x="3038" y="263515"/>
                </a:cubicBezTo>
                <a:lnTo>
                  <a:pt x="3228" y="263134"/>
                </a:lnTo>
                <a:cubicBezTo>
                  <a:pt x="5610" y="263706"/>
                  <a:pt x="9515" y="267706"/>
                  <a:pt x="11896" y="271993"/>
                </a:cubicBezTo>
                <a:lnTo>
                  <a:pt x="14373" y="275803"/>
                </a:lnTo>
                <a:lnTo>
                  <a:pt x="14658" y="275993"/>
                </a:lnTo>
                <a:close/>
                <a:moveTo>
                  <a:pt x="481669" y="192650"/>
                </a:moveTo>
                <a:cubicBezTo>
                  <a:pt x="479574" y="191411"/>
                  <a:pt x="479288" y="190173"/>
                  <a:pt x="481002" y="189887"/>
                </a:cubicBezTo>
                <a:cubicBezTo>
                  <a:pt x="482717" y="189697"/>
                  <a:pt x="490146" y="187696"/>
                  <a:pt x="493766" y="186077"/>
                </a:cubicBezTo>
                <a:lnTo>
                  <a:pt x="494242" y="183125"/>
                </a:lnTo>
                <a:cubicBezTo>
                  <a:pt x="495004" y="178934"/>
                  <a:pt x="500052" y="179029"/>
                  <a:pt x="502529" y="176743"/>
                </a:cubicBezTo>
                <a:cubicBezTo>
                  <a:pt x="504910" y="174552"/>
                  <a:pt x="508339" y="173218"/>
                  <a:pt x="511387" y="171504"/>
                </a:cubicBezTo>
                <a:cubicBezTo>
                  <a:pt x="514340" y="169789"/>
                  <a:pt x="517007" y="167789"/>
                  <a:pt x="520245" y="166551"/>
                </a:cubicBezTo>
                <a:cubicBezTo>
                  <a:pt x="526341" y="164075"/>
                  <a:pt x="531199" y="160646"/>
                  <a:pt x="533580" y="155502"/>
                </a:cubicBezTo>
                <a:cubicBezTo>
                  <a:pt x="534533" y="153406"/>
                  <a:pt x="534723" y="151692"/>
                  <a:pt x="538248" y="152168"/>
                </a:cubicBezTo>
                <a:cubicBezTo>
                  <a:pt x="541010" y="152549"/>
                  <a:pt x="541772" y="151406"/>
                  <a:pt x="541962" y="149215"/>
                </a:cubicBezTo>
                <a:cubicBezTo>
                  <a:pt x="541962" y="148644"/>
                  <a:pt x="545201" y="148454"/>
                  <a:pt x="545868" y="147596"/>
                </a:cubicBezTo>
                <a:cubicBezTo>
                  <a:pt x="546439" y="146739"/>
                  <a:pt x="545201" y="144167"/>
                  <a:pt x="545487" y="144072"/>
                </a:cubicBezTo>
                <a:lnTo>
                  <a:pt x="551297" y="142357"/>
                </a:lnTo>
                <a:cubicBezTo>
                  <a:pt x="554535" y="137976"/>
                  <a:pt x="558345" y="133213"/>
                  <a:pt x="559774" y="131594"/>
                </a:cubicBezTo>
                <a:cubicBezTo>
                  <a:pt x="561203" y="130070"/>
                  <a:pt x="571776" y="123498"/>
                  <a:pt x="578729" y="119021"/>
                </a:cubicBezTo>
                <a:lnTo>
                  <a:pt x="583491" y="113306"/>
                </a:lnTo>
                <a:lnTo>
                  <a:pt x="587111" y="109020"/>
                </a:lnTo>
                <a:cubicBezTo>
                  <a:pt x="593016" y="105686"/>
                  <a:pt x="597303" y="101781"/>
                  <a:pt x="596636" y="100352"/>
                </a:cubicBezTo>
                <a:lnTo>
                  <a:pt x="597112" y="99971"/>
                </a:lnTo>
                <a:lnTo>
                  <a:pt x="598160" y="99114"/>
                </a:lnTo>
                <a:cubicBezTo>
                  <a:pt x="599874" y="98733"/>
                  <a:pt x="603303" y="95494"/>
                  <a:pt x="605685" y="92161"/>
                </a:cubicBezTo>
                <a:cubicBezTo>
                  <a:pt x="608066" y="88732"/>
                  <a:pt x="615019" y="77588"/>
                  <a:pt x="616257" y="75111"/>
                </a:cubicBezTo>
                <a:cubicBezTo>
                  <a:pt x="617591" y="72634"/>
                  <a:pt x="620734" y="63300"/>
                  <a:pt x="621115" y="59966"/>
                </a:cubicBezTo>
                <a:cubicBezTo>
                  <a:pt x="621496" y="56632"/>
                  <a:pt x="610923" y="50822"/>
                  <a:pt x="609590" y="50155"/>
                </a:cubicBezTo>
                <a:cubicBezTo>
                  <a:pt x="608256" y="49489"/>
                  <a:pt x="603589" y="48822"/>
                  <a:pt x="601494" y="49775"/>
                </a:cubicBezTo>
                <a:cubicBezTo>
                  <a:pt x="599398" y="50822"/>
                  <a:pt x="590064" y="52346"/>
                  <a:pt x="584825" y="53775"/>
                </a:cubicBezTo>
                <a:cubicBezTo>
                  <a:pt x="579586" y="55204"/>
                  <a:pt x="562346" y="60252"/>
                  <a:pt x="558155" y="62252"/>
                </a:cubicBezTo>
                <a:cubicBezTo>
                  <a:pt x="553964" y="64252"/>
                  <a:pt x="537676" y="74254"/>
                  <a:pt x="530628" y="79207"/>
                </a:cubicBezTo>
                <a:lnTo>
                  <a:pt x="522150" y="81112"/>
                </a:lnTo>
                <a:cubicBezTo>
                  <a:pt x="521674" y="81207"/>
                  <a:pt x="521674" y="82350"/>
                  <a:pt x="521103" y="82826"/>
                </a:cubicBezTo>
                <a:cubicBezTo>
                  <a:pt x="518626" y="84731"/>
                  <a:pt x="514054" y="86350"/>
                  <a:pt x="513768" y="88446"/>
                </a:cubicBezTo>
                <a:cubicBezTo>
                  <a:pt x="513102" y="93209"/>
                  <a:pt x="507196" y="90637"/>
                  <a:pt x="505577" y="93304"/>
                </a:cubicBezTo>
                <a:cubicBezTo>
                  <a:pt x="505291" y="93780"/>
                  <a:pt x="503672" y="93685"/>
                  <a:pt x="503481" y="94066"/>
                </a:cubicBezTo>
                <a:cubicBezTo>
                  <a:pt x="501481" y="99781"/>
                  <a:pt x="494433" y="102067"/>
                  <a:pt x="490813" y="106543"/>
                </a:cubicBezTo>
                <a:cubicBezTo>
                  <a:pt x="487003" y="111115"/>
                  <a:pt x="484241" y="116259"/>
                  <a:pt x="480050" y="120736"/>
                </a:cubicBezTo>
                <a:cubicBezTo>
                  <a:pt x="476430" y="124546"/>
                  <a:pt x="473287" y="128927"/>
                  <a:pt x="470906" y="133309"/>
                </a:cubicBezTo>
                <a:cubicBezTo>
                  <a:pt x="468620" y="137405"/>
                  <a:pt x="465096" y="141024"/>
                  <a:pt x="462905" y="145310"/>
                </a:cubicBezTo>
                <a:lnTo>
                  <a:pt x="460905" y="149215"/>
                </a:lnTo>
                <a:cubicBezTo>
                  <a:pt x="457380" y="153597"/>
                  <a:pt x="454332" y="158074"/>
                  <a:pt x="454142" y="159217"/>
                </a:cubicBezTo>
                <a:lnTo>
                  <a:pt x="454713" y="159693"/>
                </a:lnTo>
                <a:cubicBezTo>
                  <a:pt x="458333" y="162741"/>
                  <a:pt x="457666" y="164170"/>
                  <a:pt x="452618" y="165027"/>
                </a:cubicBezTo>
                <a:cubicBezTo>
                  <a:pt x="451951" y="165122"/>
                  <a:pt x="451475" y="168075"/>
                  <a:pt x="451665" y="169694"/>
                </a:cubicBezTo>
                <a:lnTo>
                  <a:pt x="451856" y="170932"/>
                </a:lnTo>
                <a:cubicBezTo>
                  <a:pt x="452142" y="172361"/>
                  <a:pt x="452332" y="176362"/>
                  <a:pt x="452142" y="179791"/>
                </a:cubicBezTo>
                <a:lnTo>
                  <a:pt x="449379" y="183029"/>
                </a:lnTo>
                <a:lnTo>
                  <a:pt x="447284" y="185506"/>
                </a:lnTo>
                <a:cubicBezTo>
                  <a:pt x="447093" y="189792"/>
                  <a:pt x="446141" y="194650"/>
                  <a:pt x="445188" y="196364"/>
                </a:cubicBezTo>
                <a:cubicBezTo>
                  <a:pt x="444236" y="198079"/>
                  <a:pt x="448998" y="202746"/>
                  <a:pt x="449094" y="204460"/>
                </a:cubicBezTo>
                <a:cubicBezTo>
                  <a:pt x="449189" y="206175"/>
                  <a:pt x="459095" y="202079"/>
                  <a:pt x="464524" y="198364"/>
                </a:cubicBezTo>
                <a:lnTo>
                  <a:pt x="470620" y="196364"/>
                </a:lnTo>
                <a:cubicBezTo>
                  <a:pt x="473192" y="195507"/>
                  <a:pt x="475859" y="194935"/>
                  <a:pt x="478431" y="193983"/>
                </a:cubicBezTo>
                <a:lnTo>
                  <a:pt x="481669" y="192650"/>
                </a:lnTo>
                <a:close/>
                <a:moveTo>
                  <a:pt x="1665627" y="165027"/>
                </a:moveTo>
                <a:cubicBezTo>
                  <a:pt x="1669818" y="163884"/>
                  <a:pt x="1671342" y="162455"/>
                  <a:pt x="1669151" y="161884"/>
                </a:cubicBezTo>
                <a:cubicBezTo>
                  <a:pt x="1666865" y="161312"/>
                  <a:pt x="1660769" y="159026"/>
                  <a:pt x="1659435" y="159693"/>
                </a:cubicBezTo>
                <a:cubicBezTo>
                  <a:pt x="1658102" y="160360"/>
                  <a:pt x="1652768" y="161122"/>
                  <a:pt x="1651339" y="162074"/>
                </a:cubicBezTo>
                <a:cubicBezTo>
                  <a:pt x="1649910" y="162931"/>
                  <a:pt x="1643148" y="161122"/>
                  <a:pt x="1639814" y="161598"/>
                </a:cubicBezTo>
                <a:cubicBezTo>
                  <a:pt x="1636480" y="162074"/>
                  <a:pt x="1625907" y="164932"/>
                  <a:pt x="1622288" y="165027"/>
                </a:cubicBezTo>
                <a:cubicBezTo>
                  <a:pt x="1618668" y="165027"/>
                  <a:pt x="1610572" y="170456"/>
                  <a:pt x="1608381" y="169789"/>
                </a:cubicBezTo>
                <a:lnTo>
                  <a:pt x="1606477" y="169980"/>
                </a:lnTo>
                <a:cubicBezTo>
                  <a:pt x="1605143" y="170171"/>
                  <a:pt x="1604190" y="172075"/>
                  <a:pt x="1602762" y="172647"/>
                </a:cubicBezTo>
                <a:cubicBezTo>
                  <a:pt x="1601904" y="172933"/>
                  <a:pt x="1599999" y="171313"/>
                  <a:pt x="1599237" y="171694"/>
                </a:cubicBezTo>
                <a:lnTo>
                  <a:pt x="1596094" y="173123"/>
                </a:lnTo>
                <a:cubicBezTo>
                  <a:pt x="1592856" y="175028"/>
                  <a:pt x="1588474" y="176647"/>
                  <a:pt x="1586379" y="176743"/>
                </a:cubicBezTo>
                <a:cubicBezTo>
                  <a:pt x="1584283" y="176743"/>
                  <a:pt x="1573710" y="181315"/>
                  <a:pt x="1567900" y="183886"/>
                </a:cubicBezTo>
                <a:lnTo>
                  <a:pt x="1562566" y="185220"/>
                </a:lnTo>
                <a:lnTo>
                  <a:pt x="1557423" y="186554"/>
                </a:lnTo>
                <a:cubicBezTo>
                  <a:pt x="1555327" y="189316"/>
                  <a:pt x="1552184" y="190744"/>
                  <a:pt x="1550469" y="189792"/>
                </a:cubicBezTo>
                <a:lnTo>
                  <a:pt x="1549327" y="190078"/>
                </a:lnTo>
                <a:lnTo>
                  <a:pt x="1546659" y="190744"/>
                </a:lnTo>
                <a:cubicBezTo>
                  <a:pt x="1544088" y="192078"/>
                  <a:pt x="1538849" y="195317"/>
                  <a:pt x="1535039" y="197793"/>
                </a:cubicBezTo>
                <a:cubicBezTo>
                  <a:pt x="1531229" y="200269"/>
                  <a:pt x="1517608" y="206270"/>
                  <a:pt x="1515036" y="207794"/>
                </a:cubicBezTo>
                <a:lnTo>
                  <a:pt x="1512560" y="208747"/>
                </a:lnTo>
                <a:lnTo>
                  <a:pt x="1510083" y="209699"/>
                </a:lnTo>
                <a:cubicBezTo>
                  <a:pt x="1508464" y="211509"/>
                  <a:pt x="1506845" y="213223"/>
                  <a:pt x="1506464" y="213414"/>
                </a:cubicBezTo>
                <a:lnTo>
                  <a:pt x="1506369" y="213700"/>
                </a:lnTo>
                <a:cubicBezTo>
                  <a:pt x="1506178" y="214367"/>
                  <a:pt x="1505702" y="215224"/>
                  <a:pt x="1505988" y="215605"/>
                </a:cubicBezTo>
                <a:lnTo>
                  <a:pt x="1506654" y="216271"/>
                </a:lnTo>
                <a:cubicBezTo>
                  <a:pt x="1507702" y="216748"/>
                  <a:pt x="1510464" y="217319"/>
                  <a:pt x="1512655" y="217605"/>
                </a:cubicBezTo>
                <a:cubicBezTo>
                  <a:pt x="1514846" y="217891"/>
                  <a:pt x="1523609" y="218272"/>
                  <a:pt x="1526466" y="217414"/>
                </a:cubicBezTo>
                <a:lnTo>
                  <a:pt x="1529133" y="216748"/>
                </a:lnTo>
                <a:lnTo>
                  <a:pt x="1532372" y="215986"/>
                </a:lnTo>
                <a:cubicBezTo>
                  <a:pt x="1535991" y="215509"/>
                  <a:pt x="1542468" y="215605"/>
                  <a:pt x="1546850" y="216081"/>
                </a:cubicBezTo>
                <a:lnTo>
                  <a:pt x="1551041" y="215224"/>
                </a:lnTo>
                <a:lnTo>
                  <a:pt x="1554184" y="214557"/>
                </a:lnTo>
                <a:cubicBezTo>
                  <a:pt x="1556280" y="216843"/>
                  <a:pt x="1559518" y="218843"/>
                  <a:pt x="1561423" y="219034"/>
                </a:cubicBezTo>
                <a:lnTo>
                  <a:pt x="1562280" y="218462"/>
                </a:lnTo>
                <a:lnTo>
                  <a:pt x="1566376" y="215414"/>
                </a:lnTo>
                <a:cubicBezTo>
                  <a:pt x="1570472" y="215033"/>
                  <a:pt x="1576758" y="214652"/>
                  <a:pt x="1580283" y="214557"/>
                </a:cubicBezTo>
                <a:lnTo>
                  <a:pt x="1583426" y="213985"/>
                </a:lnTo>
                <a:cubicBezTo>
                  <a:pt x="1586950" y="213319"/>
                  <a:pt x="1590760" y="211223"/>
                  <a:pt x="1591522" y="216462"/>
                </a:cubicBezTo>
                <a:cubicBezTo>
                  <a:pt x="1591522" y="216652"/>
                  <a:pt x="1595046" y="217129"/>
                  <a:pt x="1595618" y="216557"/>
                </a:cubicBezTo>
                <a:lnTo>
                  <a:pt x="1598094" y="214081"/>
                </a:lnTo>
                <a:cubicBezTo>
                  <a:pt x="1600285" y="211223"/>
                  <a:pt x="1602762" y="209413"/>
                  <a:pt x="1603714" y="209985"/>
                </a:cubicBezTo>
                <a:cubicBezTo>
                  <a:pt x="1604667" y="210556"/>
                  <a:pt x="1606000" y="212366"/>
                  <a:pt x="1605048" y="212747"/>
                </a:cubicBezTo>
                <a:cubicBezTo>
                  <a:pt x="1604000" y="213128"/>
                  <a:pt x="1603619" y="213700"/>
                  <a:pt x="1608096" y="212461"/>
                </a:cubicBezTo>
                <a:cubicBezTo>
                  <a:pt x="1612573" y="211223"/>
                  <a:pt x="1621526" y="205318"/>
                  <a:pt x="1621907" y="207032"/>
                </a:cubicBezTo>
                <a:cubicBezTo>
                  <a:pt x="1622288" y="208747"/>
                  <a:pt x="1624764" y="211223"/>
                  <a:pt x="1626955" y="209413"/>
                </a:cubicBezTo>
                <a:cubicBezTo>
                  <a:pt x="1629146" y="207604"/>
                  <a:pt x="1635147" y="202079"/>
                  <a:pt x="1636766" y="201413"/>
                </a:cubicBezTo>
                <a:cubicBezTo>
                  <a:pt x="1638290" y="200746"/>
                  <a:pt x="1643148" y="199317"/>
                  <a:pt x="1642671" y="198269"/>
                </a:cubicBezTo>
                <a:cubicBezTo>
                  <a:pt x="1642290" y="197221"/>
                  <a:pt x="1648291" y="192745"/>
                  <a:pt x="1651625" y="190268"/>
                </a:cubicBezTo>
                <a:lnTo>
                  <a:pt x="1653149" y="187030"/>
                </a:lnTo>
                <a:cubicBezTo>
                  <a:pt x="1654006" y="185220"/>
                  <a:pt x="1654959" y="182458"/>
                  <a:pt x="1656578" y="182077"/>
                </a:cubicBezTo>
                <a:cubicBezTo>
                  <a:pt x="1660007" y="181219"/>
                  <a:pt x="1660578" y="179886"/>
                  <a:pt x="1661150" y="177219"/>
                </a:cubicBezTo>
                <a:cubicBezTo>
                  <a:pt x="1661721" y="174457"/>
                  <a:pt x="1665531" y="172171"/>
                  <a:pt x="1665817" y="169504"/>
                </a:cubicBezTo>
                <a:lnTo>
                  <a:pt x="1665627" y="165027"/>
                </a:lnTo>
                <a:close/>
              </a:path>
            </a:pathLst>
          </a:custGeom>
          <a:solidFill>
            <a:schemeClr val="tx1">
              <a:lumMod val="95000"/>
              <a:lumOff val="5000"/>
            </a:schemeClr>
          </a:solidFill>
          <a:ln w="9525" cap="flat">
            <a:noFill/>
            <a:prstDash val="solid"/>
            <a:miter/>
          </a:ln>
        </p:spPr>
        <p:txBody>
          <a:bodyPr rtlCol="0" anchor="ctr"/>
          <a:lstStyle/>
          <a:p>
            <a:endParaRPr lang="zh-CN" altLang="en-US">
              <a:highlight>
                <a:srgbClr val="000000"/>
              </a:highlight>
            </a:endParaRPr>
          </a:p>
        </p:txBody>
      </p:sp>
      <p:pic>
        <p:nvPicPr>
          <p:cNvPr id="399" name="图片 398">
            <a:extLst>
              <a:ext uri="{FF2B5EF4-FFF2-40B4-BE49-F238E27FC236}">
                <a16:creationId xmlns:a16="http://schemas.microsoft.com/office/drawing/2014/main" id="{21D61566-E86E-AFAD-90C9-65A304A67B16}"/>
              </a:ext>
            </a:extLst>
          </p:cNvPr>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3138610" y="5741607"/>
            <a:ext cx="1089025" cy="850900"/>
          </a:xfrm>
          <a:prstGeom prst="rect">
            <a:avLst/>
          </a:prstGeom>
        </p:spPr>
      </p:pic>
      <p:sp>
        <p:nvSpPr>
          <p:cNvPr id="254" name="矩形: 圆顶角 253">
            <a:extLst>
              <a:ext uri="{FF2B5EF4-FFF2-40B4-BE49-F238E27FC236}">
                <a16:creationId xmlns:a16="http://schemas.microsoft.com/office/drawing/2014/main" id="{5020B766-F225-18C4-ECEE-5DBE7FE5D306}"/>
              </a:ext>
            </a:extLst>
          </p:cNvPr>
          <p:cNvSpPr/>
          <p:nvPr/>
        </p:nvSpPr>
        <p:spPr>
          <a:xfrm>
            <a:off x="4227635" y="2590882"/>
            <a:ext cx="3501764" cy="841660"/>
          </a:xfrm>
          <a:prstGeom prst="round2SameRect">
            <a:avLst/>
          </a:prstGeom>
          <a:solidFill>
            <a:srgbClr val="027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5" name="文本框 204">
            <a:extLst>
              <a:ext uri="{FF2B5EF4-FFF2-40B4-BE49-F238E27FC236}">
                <a16:creationId xmlns:a16="http://schemas.microsoft.com/office/drawing/2014/main" id="{9E19044C-4186-8A47-9F9E-72F3411F3118}"/>
              </a:ext>
            </a:extLst>
          </p:cNvPr>
          <p:cNvSpPr txBox="1"/>
          <p:nvPr/>
        </p:nvSpPr>
        <p:spPr>
          <a:xfrm>
            <a:off x="4760395" y="2784675"/>
            <a:ext cx="2498474" cy="446276"/>
          </a:xfrm>
          <a:prstGeom prst="rect">
            <a:avLst/>
          </a:prstGeom>
          <a:noFill/>
        </p:spPr>
        <p:txBody>
          <a:bodyPr wrap="square" rtlCol="0">
            <a:spAutoFit/>
          </a:bodyPr>
          <a:lstStyle/>
          <a:p>
            <a:pPr algn="ctr"/>
            <a:r>
              <a:rPr lang="zh-CN" altLang="en-US" sz="2300" b="1" spc="300" dirty="0">
                <a:solidFill>
                  <a:schemeClr val="bg1"/>
                </a:solidFill>
                <a:cs typeface="+mn-ea"/>
                <a:sym typeface="+mn-lt"/>
              </a:rPr>
              <a:t>项目收获及改善</a:t>
            </a:r>
          </a:p>
        </p:txBody>
      </p:sp>
      <p:sp>
        <p:nvSpPr>
          <p:cNvPr id="206" name="文本框 402">
            <a:extLst>
              <a:ext uri="{FF2B5EF4-FFF2-40B4-BE49-F238E27FC236}">
                <a16:creationId xmlns:a16="http://schemas.microsoft.com/office/drawing/2014/main" id="{4F6253CD-AB0E-5BB1-A6AD-C43193EC69F3}"/>
              </a:ext>
            </a:extLst>
          </p:cNvPr>
          <p:cNvSpPr txBox="1"/>
          <p:nvPr/>
        </p:nvSpPr>
        <p:spPr>
          <a:xfrm>
            <a:off x="8768462" y="-1736963"/>
            <a:ext cx="192287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b="1" spc="300" dirty="0">
              <a:solidFill>
                <a:schemeClr val="bg1"/>
              </a:solidFill>
              <a:cs typeface="+mn-ea"/>
              <a:sym typeface="+mn-lt"/>
            </a:endParaRPr>
          </a:p>
        </p:txBody>
      </p:sp>
      <p:sp>
        <p:nvSpPr>
          <p:cNvPr id="210" name="Freeform 864">
            <a:extLst>
              <a:ext uri="{FF2B5EF4-FFF2-40B4-BE49-F238E27FC236}">
                <a16:creationId xmlns:a16="http://schemas.microsoft.com/office/drawing/2014/main" id="{79978EA1-23EC-6F26-1B94-DE8FBAF7B2E3}"/>
              </a:ext>
            </a:extLst>
          </p:cNvPr>
          <p:cNvSpPr>
            <a:spLocks noEditPoints="1"/>
          </p:cNvSpPr>
          <p:nvPr/>
        </p:nvSpPr>
        <p:spPr bwMode="auto">
          <a:xfrm>
            <a:off x="5706107" y="1711325"/>
            <a:ext cx="663520" cy="749362"/>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774" h="12185">
                <a:moveTo>
                  <a:pt x="10738" y="3315"/>
                </a:moveTo>
                <a:cubicBezTo>
                  <a:pt x="10701" y="2395"/>
                  <a:pt x="10308" y="1543"/>
                  <a:pt x="9630" y="917"/>
                </a:cubicBezTo>
                <a:cubicBezTo>
                  <a:pt x="9310" y="623"/>
                  <a:pt x="8946" y="393"/>
                  <a:pt x="8548" y="236"/>
                </a:cubicBezTo>
                <a:cubicBezTo>
                  <a:pt x="8149" y="80"/>
                  <a:pt x="7728" y="0"/>
                  <a:pt x="7294" y="0"/>
                </a:cubicBezTo>
                <a:cubicBezTo>
                  <a:pt x="7248" y="0"/>
                  <a:pt x="7200" y="1"/>
                  <a:pt x="7153" y="3"/>
                </a:cubicBezTo>
                <a:cubicBezTo>
                  <a:pt x="6233" y="40"/>
                  <a:pt x="5382" y="433"/>
                  <a:pt x="4756" y="1112"/>
                </a:cubicBezTo>
                <a:lnTo>
                  <a:pt x="877" y="5297"/>
                </a:lnTo>
                <a:cubicBezTo>
                  <a:pt x="753" y="5432"/>
                  <a:pt x="760" y="5641"/>
                  <a:pt x="893" y="5767"/>
                </a:cubicBezTo>
                <a:lnTo>
                  <a:pt x="1162" y="6020"/>
                </a:lnTo>
                <a:cubicBezTo>
                  <a:pt x="1297" y="6147"/>
                  <a:pt x="1509" y="6140"/>
                  <a:pt x="1636" y="6004"/>
                </a:cubicBezTo>
                <a:lnTo>
                  <a:pt x="5517" y="1816"/>
                </a:lnTo>
                <a:cubicBezTo>
                  <a:pt x="5960" y="1336"/>
                  <a:pt x="6609" y="1060"/>
                  <a:pt x="7297" y="1060"/>
                </a:cubicBezTo>
                <a:cubicBezTo>
                  <a:pt x="7916" y="1060"/>
                  <a:pt x="8496" y="1280"/>
                  <a:pt x="8928" y="1680"/>
                </a:cubicBezTo>
                <a:cubicBezTo>
                  <a:pt x="9401" y="2117"/>
                  <a:pt x="9677" y="2712"/>
                  <a:pt x="9702" y="3357"/>
                </a:cubicBezTo>
                <a:cubicBezTo>
                  <a:pt x="9728" y="4001"/>
                  <a:pt x="9504" y="4615"/>
                  <a:pt x="9069" y="5085"/>
                </a:cubicBezTo>
                <a:lnTo>
                  <a:pt x="9069" y="5085"/>
                </a:lnTo>
                <a:lnTo>
                  <a:pt x="9069" y="5085"/>
                </a:lnTo>
                <a:lnTo>
                  <a:pt x="3797" y="10713"/>
                </a:lnTo>
                <a:cubicBezTo>
                  <a:pt x="3533" y="10999"/>
                  <a:pt x="3148" y="11163"/>
                  <a:pt x="2738" y="11163"/>
                </a:cubicBezTo>
                <a:cubicBezTo>
                  <a:pt x="2370" y="11163"/>
                  <a:pt x="2025" y="11032"/>
                  <a:pt x="1768" y="10793"/>
                </a:cubicBezTo>
                <a:cubicBezTo>
                  <a:pt x="1486" y="10533"/>
                  <a:pt x="1324" y="10180"/>
                  <a:pt x="1306" y="9796"/>
                </a:cubicBezTo>
                <a:cubicBezTo>
                  <a:pt x="1290" y="9413"/>
                  <a:pt x="1424" y="9048"/>
                  <a:pt x="1681" y="8769"/>
                </a:cubicBezTo>
                <a:lnTo>
                  <a:pt x="1681" y="8769"/>
                </a:lnTo>
                <a:lnTo>
                  <a:pt x="1681" y="8769"/>
                </a:lnTo>
                <a:cubicBezTo>
                  <a:pt x="1681" y="8769"/>
                  <a:pt x="6588" y="3533"/>
                  <a:pt x="6596" y="3527"/>
                </a:cubicBezTo>
                <a:cubicBezTo>
                  <a:pt x="7025" y="3081"/>
                  <a:pt x="7698" y="3729"/>
                  <a:pt x="7269" y="4175"/>
                </a:cubicBezTo>
                <a:cubicBezTo>
                  <a:pt x="6540" y="4931"/>
                  <a:pt x="4666" y="6953"/>
                  <a:pt x="3749" y="7947"/>
                </a:cubicBezTo>
                <a:cubicBezTo>
                  <a:pt x="3625" y="8081"/>
                  <a:pt x="3632" y="8291"/>
                  <a:pt x="3765" y="8416"/>
                </a:cubicBezTo>
                <a:lnTo>
                  <a:pt x="4034" y="8669"/>
                </a:lnTo>
                <a:cubicBezTo>
                  <a:pt x="4169" y="8796"/>
                  <a:pt x="4381" y="8789"/>
                  <a:pt x="4508" y="8653"/>
                </a:cubicBezTo>
                <a:lnTo>
                  <a:pt x="8040" y="4845"/>
                </a:lnTo>
                <a:cubicBezTo>
                  <a:pt x="8598" y="4240"/>
                  <a:pt x="8561" y="3292"/>
                  <a:pt x="7954" y="2732"/>
                </a:cubicBezTo>
                <a:cubicBezTo>
                  <a:pt x="7678" y="2477"/>
                  <a:pt x="7317" y="2336"/>
                  <a:pt x="6940" y="2336"/>
                </a:cubicBezTo>
                <a:cubicBezTo>
                  <a:pt x="6736" y="2336"/>
                  <a:pt x="6538" y="2376"/>
                  <a:pt x="6352" y="2456"/>
                </a:cubicBezTo>
                <a:cubicBezTo>
                  <a:pt x="6160" y="2537"/>
                  <a:pt x="5989" y="2657"/>
                  <a:pt x="5848" y="2812"/>
                </a:cubicBezTo>
                <a:lnTo>
                  <a:pt x="5848" y="2812"/>
                </a:lnTo>
                <a:lnTo>
                  <a:pt x="5848" y="2812"/>
                </a:lnTo>
                <a:lnTo>
                  <a:pt x="924" y="8063"/>
                </a:lnTo>
                <a:cubicBezTo>
                  <a:pt x="0" y="9064"/>
                  <a:pt x="64" y="10631"/>
                  <a:pt x="1065" y="11556"/>
                </a:cubicBezTo>
                <a:cubicBezTo>
                  <a:pt x="1505" y="11963"/>
                  <a:pt x="2098" y="12185"/>
                  <a:pt x="2736" y="12185"/>
                </a:cubicBezTo>
                <a:cubicBezTo>
                  <a:pt x="3444" y="12185"/>
                  <a:pt x="4106" y="11907"/>
                  <a:pt x="4554" y="11421"/>
                </a:cubicBezTo>
                <a:lnTo>
                  <a:pt x="4554" y="11421"/>
                </a:lnTo>
                <a:lnTo>
                  <a:pt x="4554" y="11421"/>
                </a:lnTo>
                <a:lnTo>
                  <a:pt x="9826" y="5793"/>
                </a:lnTo>
                <a:cubicBezTo>
                  <a:pt x="10450" y="5116"/>
                  <a:pt x="10774" y="4236"/>
                  <a:pt x="10738" y="3315"/>
                </a:cubicBezTo>
                <a:close/>
              </a:path>
            </a:pathLst>
          </a:custGeom>
          <a:solidFill>
            <a:srgbClr val="4D4D4D"/>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defRPr/>
            </a:pPr>
            <a:endParaRPr lang="zh-CN" altLang="en-US" sz="2000" b="1" kern="0">
              <a:solidFill>
                <a:schemeClr val="bg1"/>
              </a:solidFill>
              <a:cs typeface="+mn-ea"/>
              <a:sym typeface="+mn-lt"/>
            </a:endParaRPr>
          </a:p>
        </p:txBody>
      </p:sp>
    </p:spTree>
    <p:extLst>
      <p:ext uri="{BB962C8B-B14F-4D97-AF65-F5344CB8AC3E}">
        <p14:creationId xmlns:p14="http://schemas.microsoft.com/office/powerpoint/2010/main" val="807533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59500E-EC4A-9804-FBBA-969CC75E599E}"/>
              </a:ext>
            </a:extLst>
          </p:cNvPr>
          <p:cNvSpPr txBox="1"/>
          <p:nvPr/>
        </p:nvSpPr>
        <p:spPr>
          <a:xfrm>
            <a:off x="1228725" y="402067"/>
            <a:ext cx="2947562" cy="523220"/>
          </a:xfrm>
          <a:prstGeom prst="rect">
            <a:avLst/>
          </a:prstGeom>
          <a:noFill/>
        </p:spPr>
        <p:txBody>
          <a:bodyPr wrap="square" rtlCol="0">
            <a:spAutoFit/>
          </a:bodyPr>
          <a:lstStyle/>
          <a:p>
            <a:r>
              <a:rPr lang="zh-CN" altLang="en-US" sz="2800" b="1" spc="300" dirty="0">
                <a:solidFill>
                  <a:srgbClr val="4D4D4D"/>
                </a:solidFill>
                <a:cs typeface="+mn-ea"/>
                <a:sym typeface="+mn-lt"/>
              </a:rPr>
              <a:t>项目总结</a:t>
            </a:r>
          </a:p>
        </p:txBody>
      </p:sp>
      <p:sp>
        <p:nvSpPr>
          <p:cNvPr id="29" name="Freeform 864">
            <a:extLst>
              <a:ext uri="{FF2B5EF4-FFF2-40B4-BE49-F238E27FC236}">
                <a16:creationId xmlns:a16="http://schemas.microsoft.com/office/drawing/2014/main" id="{9F02E977-02E2-2FDF-315B-3244E782C815}"/>
              </a:ext>
            </a:extLst>
          </p:cNvPr>
          <p:cNvSpPr>
            <a:spLocks noEditPoints="1"/>
          </p:cNvSpPr>
          <p:nvPr/>
        </p:nvSpPr>
        <p:spPr bwMode="auto">
          <a:xfrm>
            <a:off x="629408" y="319087"/>
            <a:ext cx="497717" cy="562108"/>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774" h="12185">
                <a:moveTo>
                  <a:pt x="10738" y="3315"/>
                </a:moveTo>
                <a:cubicBezTo>
                  <a:pt x="10701" y="2395"/>
                  <a:pt x="10308" y="1543"/>
                  <a:pt x="9630" y="917"/>
                </a:cubicBezTo>
                <a:cubicBezTo>
                  <a:pt x="9310" y="623"/>
                  <a:pt x="8946" y="393"/>
                  <a:pt x="8548" y="236"/>
                </a:cubicBezTo>
                <a:cubicBezTo>
                  <a:pt x="8149" y="80"/>
                  <a:pt x="7728" y="0"/>
                  <a:pt x="7294" y="0"/>
                </a:cubicBezTo>
                <a:cubicBezTo>
                  <a:pt x="7248" y="0"/>
                  <a:pt x="7200" y="1"/>
                  <a:pt x="7153" y="3"/>
                </a:cubicBezTo>
                <a:cubicBezTo>
                  <a:pt x="6233" y="40"/>
                  <a:pt x="5382" y="433"/>
                  <a:pt x="4756" y="1112"/>
                </a:cubicBezTo>
                <a:lnTo>
                  <a:pt x="877" y="5297"/>
                </a:lnTo>
                <a:cubicBezTo>
                  <a:pt x="753" y="5432"/>
                  <a:pt x="760" y="5641"/>
                  <a:pt x="893" y="5767"/>
                </a:cubicBezTo>
                <a:lnTo>
                  <a:pt x="1162" y="6020"/>
                </a:lnTo>
                <a:cubicBezTo>
                  <a:pt x="1297" y="6147"/>
                  <a:pt x="1509" y="6140"/>
                  <a:pt x="1636" y="6004"/>
                </a:cubicBezTo>
                <a:lnTo>
                  <a:pt x="5517" y="1816"/>
                </a:lnTo>
                <a:cubicBezTo>
                  <a:pt x="5960" y="1336"/>
                  <a:pt x="6609" y="1060"/>
                  <a:pt x="7297" y="1060"/>
                </a:cubicBezTo>
                <a:cubicBezTo>
                  <a:pt x="7916" y="1060"/>
                  <a:pt x="8496" y="1280"/>
                  <a:pt x="8928" y="1680"/>
                </a:cubicBezTo>
                <a:cubicBezTo>
                  <a:pt x="9401" y="2117"/>
                  <a:pt x="9677" y="2712"/>
                  <a:pt x="9702" y="3357"/>
                </a:cubicBezTo>
                <a:cubicBezTo>
                  <a:pt x="9728" y="4001"/>
                  <a:pt x="9504" y="4615"/>
                  <a:pt x="9069" y="5085"/>
                </a:cubicBezTo>
                <a:lnTo>
                  <a:pt x="9069" y="5085"/>
                </a:lnTo>
                <a:lnTo>
                  <a:pt x="9069" y="5085"/>
                </a:lnTo>
                <a:lnTo>
                  <a:pt x="3797" y="10713"/>
                </a:lnTo>
                <a:cubicBezTo>
                  <a:pt x="3533" y="10999"/>
                  <a:pt x="3148" y="11163"/>
                  <a:pt x="2738" y="11163"/>
                </a:cubicBezTo>
                <a:cubicBezTo>
                  <a:pt x="2370" y="11163"/>
                  <a:pt x="2025" y="11032"/>
                  <a:pt x="1768" y="10793"/>
                </a:cubicBezTo>
                <a:cubicBezTo>
                  <a:pt x="1486" y="10533"/>
                  <a:pt x="1324" y="10180"/>
                  <a:pt x="1306" y="9796"/>
                </a:cubicBezTo>
                <a:cubicBezTo>
                  <a:pt x="1290" y="9413"/>
                  <a:pt x="1424" y="9048"/>
                  <a:pt x="1681" y="8769"/>
                </a:cubicBezTo>
                <a:lnTo>
                  <a:pt x="1681" y="8769"/>
                </a:lnTo>
                <a:lnTo>
                  <a:pt x="1681" y="8769"/>
                </a:lnTo>
                <a:cubicBezTo>
                  <a:pt x="1681" y="8769"/>
                  <a:pt x="6588" y="3533"/>
                  <a:pt x="6596" y="3527"/>
                </a:cubicBezTo>
                <a:cubicBezTo>
                  <a:pt x="7025" y="3081"/>
                  <a:pt x="7698" y="3729"/>
                  <a:pt x="7269" y="4175"/>
                </a:cubicBezTo>
                <a:cubicBezTo>
                  <a:pt x="6540" y="4931"/>
                  <a:pt x="4666" y="6953"/>
                  <a:pt x="3749" y="7947"/>
                </a:cubicBezTo>
                <a:cubicBezTo>
                  <a:pt x="3625" y="8081"/>
                  <a:pt x="3632" y="8291"/>
                  <a:pt x="3765" y="8416"/>
                </a:cubicBezTo>
                <a:lnTo>
                  <a:pt x="4034" y="8669"/>
                </a:lnTo>
                <a:cubicBezTo>
                  <a:pt x="4169" y="8796"/>
                  <a:pt x="4381" y="8789"/>
                  <a:pt x="4508" y="8653"/>
                </a:cubicBezTo>
                <a:lnTo>
                  <a:pt x="8040" y="4845"/>
                </a:lnTo>
                <a:cubicBezTo>
                  <a:pt x="8598" y="4240"/>
                  <a:pt x="8561" y="3292"/>
                  <a:pt x="7954" y="2732"/>
                </a:cubicBezTo>
                <a:cubicBezTo>
                  <a:pt x="7678" y="2477"/>
                  <a:pt x="7317" y="2336"/>
                  <a:pt x="6940" y="2336"/>
                </a:cubicBezTo>
                <a:cubicBezTo>
                  <a:pt x="6736" y="2336"/>
                  <a:pt x="6538" y="2376"/>
                  <a:pt x="6352" y="2456"/>
                </a:cubicBezTo>
                <a:cubicBezTo>
                  <a:pt x="6160" y="2537"/>
                  <a:pt x="5989" y="2657"/>
                  <a:pt x="5848" y="2812"/>
                </a:cubicBezTo>
                <a:lnTo>
                  <a:pt x="5848" y="2812"/>
                </a:lnTo>
                <a:lnTo>
                  <a:pt x="5848" y="2812"/>
                </a:lnTo>
                <a:lnTo>
                  <a:pt x="924" y="8063"/>
                </a:lnTo>
                <a:cubicBezTo>
                  <a:pt x="0" y="9064"/>
                  <a:pt x="64" y="10631"/>
                  <a:pt x="1065" y="11556"/>
                </a:cubicBezTo>
                <a:cubicBezTo>
                  <a:pt x="1505" y="11963"/>
                  <a:pt x="2098" y="12185"/>
                  <a:pt x="2736" y="12185"/>
                </a:cubicBezTo>
                <a:cubicBezTo>
                  <a:pt x="3444" y="12185"/>
                  <a:pt x="4106" y="11907"/>
                  <a:pt x="4554" y="11421"/>
                </a:cubicBezTo>
                <a:lnTo>
                  <a:pt x="4554" y="11421"/>
                </a:lnTo>
                <a:lnTo>
                  <a:pt x="4554" y="11421"/>
                </a:lnTo>
                <a:lnTo>
                  <a:pt x="9826" y="5793"/>
                </a:lnTo>
                <a:cubicBezTo>
                  <a:pt x="10450" y="5116"/>
                  <a:pt x="10774" y="4236"/>
                  <a:pt x="10738" y="3315"/>
                </a:cubicBezTo>
                <a:close/>
              </a:path>
            </a:pathLst>
          </a:custGeom>
          <a:solidFill>
            <a:srgbClr val="0276FD"/>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defRPr/>
            </a:pPr>
            <a:endParaRPr lang="zh-CN" altLang="en-US" sz="2000" b="1" kern="0">
              <a:solidFill>
                <a:schemeClr val="bg1"/>
              </a:solidFill>
              <a:cs typeface="+mn-ea"/>
              <a:sym typeface="+mn-lt"/>
            </a:endParaRPr>
          </a:p>
        </p:txBody>
      </p:sp>
      <p:sp>
        <p:nvSpPr>
          <p:cNvPr id="30" name="Folded Corner 15">
            <a:extLst>
              <a:ext uri="{FF2B5EF4-FFF2-40B4-BE49-F238E27FC236}">
                <a16:creationId xmlns:a16="http://schemas.microsoft.com/office/drawing/2014/main" id="{3B5A0C49-D989-DEBE-AF4E-7198FB4B6227}"/>
              </a:ext>
            </a:extLst>
          </p:cNvPr>
          <p:cNvSpPr/>
          <p:nvPr/>
        </p:nvSpPr>
        <p:spPr>
          <a:xfrm>
            <a:off x="1360924" y="1618983"/>
            <a:ext cx="3009317" cy="1886207"/>
          </a:xfrm>
          <a:prstGeom prst="foldedCorner">
            <a:avLst/>
          </a:prstGeom>
          <a:solidFill>
            <a:srgbClr val="0276F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cs typeface="+mn-ea"/>
              <a:sym typeface="+mn-lt"/>
            </a:endParaRPr>
          </a:p>
        </p:txBody>
      </p:sp>
      <p:sp>
        <p:nvSpPr>
          <p:cNvPr id="31" name="Folded Corner 28">
            <a:extLst>
              <a:ext uri="{FF2B5EF4-FFF2-40B4-BE49-F238E27FC236}">
                <a16:creationId xmlns:a16="http://schemas.microsoft.com/office/drawing/2014/main" id="{E0729333-34C4-8077-2AB0-E526143B2550}"/>
              </a:ext>
            </a:extLst>
          </p:cNvPr>
          <p:cNvSpPr/>
          <p:nvPr/>
        </p:nvSpPr>
        <p:spPr>
          <a:xfrm>
            <a:off x="6672846" y="1618983"/>
            <a:ext cx="3009317" cy="1886207"/>
          </a:xfrm>
          <a:prstGeom prst="foldedCorner">
            <a:avLst/>
          </a:prstGeom>
          <a:solidFill>
            <a:srgbClr val="01C1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35" name="Folded Corner 39">
            <a:extLst>
              <a:ext uri="{FF2B5EF4-FFF2-40B4-BE49-F238E27FC236}">
                <a16:creationId xmlns:a16="http://schemas.microsoft.com/office/drawing/2014/main" id="{6DB6D10D-FF13-D970-9BC9-FFF1EC6907AF}"/>
              </a:ext>
            </a:extLst>
          </p:cNvPr>
          <p:cNvSpPr/>
          <p:nvPr/>
        </p:nvSpPr>
        <p:spPr>
          <a:xfrm>
            <a:off x="1359229" y="3485680"/>
            <a:ext cx="3009317" cy="1886207"/>
          </a:xfrm>
          <a:prstGeom prst="foldedCorner">
            <a:avLst/>
          </a:prstGeom>
          <a:solidFill>
            <a:srgbClr val="01C1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cs typeface="+mn-ea"/>
              <a:sym typeface="+mn-lt"/>
            </a:endParaRPr>
          </a:p>
        </p:txBody>
      </p:sp>
      <p:sp>
        <p:nvSpPr>
          <p:cNvPr id="36" name="Folded Corner 42">
            <a:extLst>
              <a:ext uri="{FF2B5EF4-FFF2-40B4-BE49-F238E27FC236}">
                <a16:creationId xmlns:a16="http://schemas.microsoft.com/office/drawing/2014/main" id="{470340E1-4E8D-6BD2-4010-0FE5624FD00D}"/>
              </a:ext>
            </a:extLst>
          </p:cNvPr>
          <p:cNvSpPr/>
          <p:nvPr/>
        </p:nvSpPr>
        <p:spPr>
          <a:xfrm>
            <a:off x="6671151" y="3502941"/>
            <a:ext cx="3009317" cy="1886207"/>
          </a:xfrm>
          <a:prstGeom prst="foldedCorner">
            <a:avLst/>
          </a:prstGeom>
          <a:solidFill>
            <a:srgbClr val="0276F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cs typeface="+mn-ea"/>
              <a:sym typeface="+mn-lt"/>
            </a:endParaRPr>
          </a:p>
        </p:txBody>
      </p:sp>
      <p:sp>
        <p:nvSpPr>
          <p:cNvPr id="41" name="Freeform 86">
            <a:extLst>
              <a:ext uri="{FF2B5EF4-FFF2-40B4-BE49-F238E27FC236}">
                <a16:creationId xmlns:a16="http://schemas.microsoft.com/office/drawing/2014/main" id="{97BAF2ED-3791-5E84-CFCD-752F3B501F1E}"/>
              </a:ext>
            </a:extLst>
          </p:cNvPr>
          <p:cNvSpPr>
            <a:spLocks noEditPoints="1"/>
          </p:cNvSpPr>
          <p:nvPr/>
        </p:nvSpPr>
        <p:spPr bwMode="auto">
          <a:xfrm>
            <a:off x="5944170" y="1721068"/>
            <a:ext cx="303660" cy="510831"/>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cs typeface="+mn-ea"/>
              <a:sym typeface="+mn-lt"/>
            </a:endParaRPr>
          </a:p>
        </p:txBody>
      </p:sp>
      <p:sp>
        <p:nvSpPr>
          <p:cNvPr id="42" name="Freeform 216">
            <a:extLst>
              <a:ext uri="{FF2B5EF4-FFF2-40B4-BE49-F238E27FC236}">
                <a16:creationId xmlns:a16="http://schemas.microsoft.com/office/drawing/2014/main" id="{E4BA5564-4AED-56E7-CFCF-A2727B03C496}"/>
              </a:ext>
            </a:extLst>
          </p:cNvPr>
          <p:cNvSpPr>
            <a:spLocks noEditPoints="1"/>
          </p:cNvSpPr>
          <p:nvPr/>
        </p:nvSpPr>
        <p:spPr bwMode="auto">
          <a:xfrm>
            <a:off x="5930564" y="4046245"/>
            <a:ext cx="406839" cy="409535"/>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cs typeface="+mn-ea"/>
              <a:sym typeface="+mn-lt"/>
            </a:endParaRPr>
          </a:p>
        </p:txBody>
      </p:sp>
      <p:sp>
        <p:nvSpPr>
          <p:cNvPr id="48" name="矩形 47">
            <a:extLst>
              <a:ext uri="{FF2B5EF4-FFF2-40B4-BE49-F238E27FC236}">
                <a16:creationId xmlns:a16="http://schemas.microsoft.com/office/drawing/2014/main" id="{458F88E7-EB0A-A01D-31D1-38EB49514B8C}"/>
              </a:ext>
            </a:extLst>
          </p:cNvPr>
          <p:cNvSpPr/>
          <p:nvPr/>
        </p:nvSpPr>
        <p:spPr>
          <a:xfrm>
            <a:off x="1676621" y="1737184"/>
            <a:ext cx="2152511" cy="369332"/>
          </a:xfrm>
          <a:prstGeom prst="rect">
            <a:avLst/>
          </a:prstGeom>
        </p:spPr>
        <p:txBody>
          <a:bodyPr wrap="square">
            <a:spAutoFit/>
          </a:bodyPr>
          <a:lstStyle/>
          <a:p>
            <a:pPr algn="ctr"/>
            <a:r>
              <a:rPr lang="zh-CN" altLang="en-US" b="1" dirty="0">
                <a:solidFill>
                  <a:schemeClr val="bg1"/>
                </a:solidFill>
                <a:cs typeface="+mn-ea"/>
                <a:sym typeface="+mn-lt"/>
              </a:rPr>
              <a:t>项目收获</a:t>
            </a:r>
          </a:p>
        </p:txBody>
      </p:sp>
      <p:sp>
        <p:nvSpPr>
          <p:cNvPr id="56" name="矩形 55">
            <a:extLst>
              <a:ext uri="{FF2B5EF4-FFF2-40B4-BE49-F238E27FC236}">
                <a16:creationId xmlns:a16="http://schemas.microsoft.com/office/drawing/2014/main" id="{E1C60F9E-AF6B-C691-4902-1C174FD8EF3A}"/>
              </a:ext>
            </a:extLst>
          </p:cNvPr>
          <p:cNvSpPr/>
          <p:nvPr/>
        </p:nvSpPr>
        <p:spPr>
          <a:xfrm>
            <a:off x="4987112" y="2292245"/>
            <a:ext cx="2152511" cy="369332"/>
          </a:xfrm>
          <a:prstGeom prst="rect">
            <a:avLst/>
          </a:prstGeom>
        </p:spPr>
        <p:txBody>
          <a:bodyPr wrap="square">
            <a:spAutoFit/>
          </a:bodyPr>
          <a:lstStyle/>
          <a:p>
            <a:pPr algn="ctr"/>
            <a:r>
              <a:rPr lang="zh-CN" altLang="en-US" b="1" dirty="0">
                <a:solidFill>
                  <a:schemeClr val="bg1"/>
                </a:solidFill>
                <a:cs typeface="+mn-ea"/>
                <a:sym typeface="+mn-lt"/>
              </a:rPr>
              <a:t>添加标题</a:t>
            </a:r>
          </a:p>
        </p:txBody>
      </p:sp>
      <p:sp>
        <p:nvSpPr>
          <p:cNvPr id="58" name="矩形 57">
            <a:extLst>
              <a:ext uri="{FF2B5EF4-FFF2-40B4-BE49-F238E27FC236}">
                <a16:creationId xmlns:a16="http://schemas.microsoft.com/office/drawing/2014/main" id="{EF980197-96CA-6F61-D392-A21A8E0057C9}"/>
              </a:ext>
            </a:extLst>
          </p:cNvPr>
          <p:cNvSpPr/>
          <p:nvPr/>
        </p:nvSpPr>
        <p:spPr>
          <a:xfrm>
            <a:off x="7099553" y="1818299"/>
            <a:ext cx="2152511" cy="369332"/>
          </a:xfrm>
          <a:prstGeom prst="rect">
            <a:avLst/>
          </a:prstGeom>
        </p:spPr>
        <p:txBody>
          <a:bodyPr wrap="square">
            <a:spAutoFit/>
          </a:bodyPr>
          <a:lstStyle/>
          <a:p>
            <a:pPr algn="ctr"/>
            <a:r>
              <a:rPr lang="zh-CN" altLang="en-US" b="1" dirty="0">
                <a:solidFill>
                  <a:schemeClr val="bg1"/>
                </a:solidFill>
                <a:cs typeface="+mn-ea"/>
                <a:sym typeface="+mn-lt"/>
              </a:rPr>
              <a:t>学习改进</a:t>
            </a:r>
          </a:p>
        </p:txBody>
      </p:sp>
      <p:sp>
        <p:nvSpPr>
          <p:cNvPr id="62" name="矩形 61">
            <a:extLst>
              <a:ext uri="{FF2B5EF4-FFF2-40B4-BE49-F238E27FC236}">
                <a16:creationId xmlns:a16="http://schemas.microsoft.com/office/drawing/2014/main" id="{5ADA809A-C5AE-4A8B-B6E0-F97D507F0456}"/>
              </a:ext>
            </a:extLst>
          </p:cNvPr>
          <p:cNvSpPr/>
          <p:nvPr/>
        </p:nvSpPr>
        <p:spPr>
          <a:xfrm>
            <a:off x="5019744" y="4484683"/>
            <a:ext cx="2152511" cy="369332"/>
          </a:xfrm>
          <a:prstGeom prst="rect">
            <a:avLst/>
          </a:prstGeom>
        </p:spPr>
        <p:txBody>
          <a:bodyPr wrap="square">
            <a:spAutoFit/>
          </a:bodyPr>
          <a:lstStyle/>
          <a:p>
            <a:pPr algn="ctr"/>
            <a:r>
              <a:rPr lang="zh-CN" altLang="en-US" b="1" dirty="0">
                <a:solidFill>
                  <a:schemeClr val="bg1"/>
                </a:solidFill>
                <a:cs typeface="+mn-ea"/>
                <a:sym typeface="+mn-lt"/>
              </a:rPr>
              <a:t>添加标题</a:t>
            </a:r>
          </a:p>
        </p:txBody>
      </p:sp>
      <p:sp>
        <p:nvSpPr>
          <p:cNvPr id="65" name="文本框 64">
            <a:extLst>
              <a:ext uri="{FF2B5EF4-FFF2-40B4-BE49-F238E27FC236}">
                <a16:creationId xmlns:a16="http://schemas.microsoft.com/office/drawing/2014/main" id="{46A3E941-5D9D-DD8A-AC34-A75DE7F1643D}"/>
              </a:ext>
            </a:extLst>
          </p:cNvPr>
          <p:cNvSpPr txBox="1"/>
          <p:nvPr/>
        </p:nvSpPr>
        <p:spPr>
          <a:xfrm>
            <a:off x="1561961" y="2041310"/>
            <a:ext cx="2444444" cy="1444370"/>
          </a:xfrm>
          <a:prstGeom prst="rect">
            <a:avLst/>
          </a:prstGeom>
          <a:noFill/>
        </p:spPr>
        <p:txBody>
          <a:bodyPr wrap="square">
            <a:spAutoFit/>
          </a:bodyPr>
          <a:lstStyle/>
          <a:p>
            <a:pPr algn="ctr">
              <a:lnSpc>
                <a:spcPct val="150000"/>
              </a:lnSpc>
            </a:pPr>
            <a:r>
              <a:rPr lang="en-US" altLang="zh-CN" sz="1200" dirty="0">
                <a:solidFill>
                  <a:schemeClr val="bg1"/>
                </a:solidFill>
              </a:rPr>
              <a:t>1.</a:t>
            </a:r>
            <a:r>
              <a:rPr lang="zh-CN" altLang="en-US" sz="1200" dirty="0">
                <a:solidFill>
                  <a:schemeClr val="bg1"/>
                </a:solidFill>
              </a:rPr>
              <a:t>通过此项目练习，让我收获到将学习到的</a:t>
            </a:r>
            <a:r>
              <a:rPr lang="en-US" altLang="zh-CN" sz="1200" dirty="0">
                <a:solidFill>
                  <a:schemeClr val="bg1"/>
                </a:solidFill>
              </a:rPr>
              <a:t>DOM</a:t>
            </a:r>
            <a:r>
              <a:rPr lang="zh-CN" altLang="en-US" sz="1200" dirty="0">
                <a:solidFill>
                  <a:schemeClr val="bg1"/>
                </a:solidFill>
              </a:rPr>
              <a:t>技术来操作元素的各种方法运用到了极致与细致，学习到了简单的页面交互的实现效果</a:t>
            </a:r>
          </a:p>
        </p:txBody>
      </p:sp>
      <p:sp>
        <p:nvSpPr>
          <p:cNvPr id="71" name="文本框 70">
            <a:extLst>
              <a:ext uri="{FF2B5EF4-FFF2-40B4-BE49-F238E27FC236}">
                <a16:creationId xmlns:a16="http://schemas.microsoft.com/office/drawing/2014/main" id="{6395204D-2AF4-ABD0-E675-DE011F2A590B}"/>
              </a:ext>
            </a:extLst>
          </p:cNvPr>
          <p:cNvSpPr txBox="1"/>
          <p:nvPr/>
        </p:nvSpPr>
        <p:spPr>
          <a:xfrm>
            <a:off x="6890988" y="2154328"/>
            <a:ext cx="2444444" cy="1166153"/>
          </a:xfrm>
          <a:prstGeom prst="rect">
            <a:avLst/>
          </a:prstGeom>
          <a:noFill/>
        </p:spPr>
        <p:txBody>
          <a:bodyPr wrap="square">
            <a:spAutoFit/>
          </a:bodyPr>
          <a:lstStyle/>
          <a:p>
            <a:pPr algn="ctr">
              <a:lnSpc>
                <a:spcPct val="150000"/>
              </a:lnSpc>
            </a:pPr>
            <a:r>
              <a:rPr lang="en-US" altLang="zh-CN" sz="1200" dirty="0">
                <a:solidFill>
                  <a:schemeClr val="bg1"/>
                </a:solidFill>
              </a:rPr>
              <a:t>1.</a:t>
            </a:r>
            <a:r>
              <a:rPr lang="zh-CN" altLang="en-US" sz="1200" dirty="0">
                <a:solidFill>
                  <a:schemeClr val="bg1"/>
                </a:solidFill>
              </a:rPr>
              <a:t>在实现元素相应的功能时，对 </a:t>
            </a:r>
            <a:r>
              <a:rPr lang="en-US" altLang="zh-CN" sz="1200" dirty="0">
                <a:solidFill>
                  <a:schemeClr val="bg1"/>
                </a:solidFill>
              </a:rPr>
              <a:t>DOM</a:t>
            </a:r>
            <a:r>
              <a:rPr lang="zh-CN" altLang="en-US" sz="1200" dirty="0">
                <a:solidFill>
                  <a:schemeClr val="bg1"/>
                </a:solidFill>
              </a:rPr>
              <a:t>技术中的属性需要多加记忆和练习，做到实现相应的功能时能快速的写出。</a:t>
            </a:r>
          </a:p>
        </p:txBody>
      </p:sp>
      <p:sp>
        <p:nvSpPr>
          <p:cNvPr id="72" name="文本框 71">
            <a:extLst>
              <a:ext uri="{FF2B5EF4-FFF2-40B4-BE49-F238E27FC236}">
                <a16:creationId xmlns:a16="http://schemas.microsoft.com/office/drawing/2014/main" id="{8CA12746-0178-9305-3105-3D6776E5FECD}"/>
              </a:ext>
            </a:extLst>
          </p:cNvPr>
          <p:cNvSpPr txBox="1"/>
          <p:nvPr/>
        </p:nvSpPr>
        <p:spPr>
          <a:xfrm>
            <a:off x="1480284" y="3803893"/>
            <a:ext cx="2444444" cy="1443152"/>
          </a:xfrm>
          <a:prstGeom prst="rect">
            <a:avLst/>
          </a:prstGeom>
          <a:noFill/>
        </p:spPr>
        <p:txBody>
          <a:bodyPr wrap="square">
            <a:spAutoFit/>
          </a:bodyPr>
          <a:lstStyle/>
          <a:p>
            <a:pPr algn="ctr">
              <a:lnSpc>
                <a:spcPct val="150000"/>
              </a:lnSpc>
            </a:pPr>
            <a:r>
              <a:rPr lang="en-US" altLang="zh-CN" sz="1200" dirty="0">
                <a:solidFill>
                  <a:schemeClr val="bg1"/>
                </a:solidFill>
              </a:rPr>
              <a:t>2.</a:t>
            </a:r>
            <a:r>
              <a:rPr lang="zh-CN" altLang="en-US" sz="1200" dirty="0">
                <a:solidFill>
                  <a:schemeClr val="bg1"/>
                </a:solidFill>
              </a:rPr>
              <a:t>在老师的讲解下，学习到了如何根据页面结构来创建添加相应的元素对象，实现元素功能函数的封装，减轻了代码的重复率，加快了代码的执行效率</a:t>
            </a:r>
          </a:p>
        </p:txBody>
      </p:sp>
      <p:sp>
        <p:nvSpPr>
          <p:cNvPr id="74" name="文本框 73">
            <a:extLst>
              <a:ext uri="{FF2B5EF4-FFF2-40B4-BE49-F238E27FC236}">
                <a16:creationId xmlns:a16="http://schemas.microsoft.com/office/drawing/2014/main" id="{5789AE4A-0214-4BCB-51B8-5B16D76B5673}"/>
              </a:ext>
            </a:extLst>
          </p:cNvPr>
          <p:cNvSpPr txBox="1"/>
          <p:nvPr/>
        </p:nvSpPr>
        <p:spPr>
          <a:xfrm>
            <a:off x="6953587" y="3955660"/>
            <a:ext cx="2444444" cy="1166153"/>
          </a:xfrm>
          <a:prstGeom prst="rect">
            <a:avLst/>
          </a:prstGeom>
          <a:noFill/>
        </p:spPr>
        <p:txBody>
          <a:bodyPr wrap="square">
            <a:spAutoFit/>
          </a:bodyPr>
          <a:lstStyle/>
          <a:p>
            <a:pPr algn="ctr">
              <a:lnSpc>
                <a:spcPct val="150000"/>
              </a:lnSpc>
            </a:pPr>
            <a:r>
              <a:rPr lang="en-US" altLang="zh-CN" sz="1200" dirty="0">
                <a:solidFill>
                  <a:schemeClr val="bg1"/>
                </a:solidFill>
              </a:rPr>
              <a:t>2.</a:t>
            </a:r>
            <a:r>
              <a:rPr lang="zh-CN" altLang="en-US" sz="1200" dirty="0">
                <a:solidFill>
                  <a:schemeClr val="bg1"/>
                </a:solidFill>
              </a:rPr>
              <a:t>在进行函数封装时，根据页面的结构来创建元素对象的操作时，需要进一步的练习，加强对函数的使用，简化代码结构。</a:t>
            </a:r>
          </a:p>
        </p:txBody>
      </p:sp>
    </p:spTree>
    <p:extLst>
      <p:ext uri="{BB962C8B-B14F-4D97-AF65-F5344CB8AC3E}">
        <p14:creationId xmlns:p14="http://schemas.microsoft.com/office/powerpoint/2010/main" val="411969324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6EAF6839-96DD-7191-5F9E-7EECD44848B0}"/>
              </a:ext>
            </a:extLst>
          </p:cNvPr>
          <p:cNvSpPr txBox="1"/>
          <p:nvPr/>
        </p:nvSpPr>
        <p:spPr>
          <a:xfrm>
            <a:off x="2539488" y="1932129"/>
            <a:ext cx="7109639" cy="1107996"/>
          </a:xfrm>
          <a:prstGeom prst="rect">
            <a:avLst/>
          </a:prstGeom>
          <a:noFill/>
        </p:spPr>
        <p:txBody>
          <a:bodyPr wrap="none" rtlCol="0">
            <a:spAutoFit/>
          </a:bodyPr>
          <a:lstStyle/>
          <a:p>
            <a:pPr algn="ctr" defTabSz="914377"/>
            <a:r>
              <a:rPr lang="zh-CN" altLang="en-US" sz="6600" b="1" dirty="0">
                <a:solidFill>
                  <a:srgbClr val="0276FD"/>
                </a:solidFill>
                <a:latin typeface="阿里巴巴普惠体 2.0 115 Black" panose="00020600040101010101" pitchFamily="18" charset="-122"/>
                <a:ea typeface="阿里巴巴普惠体 2.0 115 Black" panose="00020600040101010101" pitchFamily="18" charset="-122"/>
                <a:cs typeface="阿里巴巴普惠体 2.0 115 Black" panose="00020600040101010101" pitchFamily="18" charset="-122"/>
                <a:sym typeface="+mn-lt"/>
              </a:rPr>
              <a:t>演讲完毕 谢谢指导</a:t>
            </a:r>
          </a:p>
        </p:txBody>
      </p:sp>
      <p:grpSp>
        <p:nvGrpSpPr>
          <p:cNvPr id="420" name="组合 419">
            <a:extLst>
              <a:ext uri="{FF2B5EF4-FFF2-40B4-BE49-F238E27FC236}">
                <a16:creationId xmlns:a16="http://schemas.microsoft.com/office/drawing/2014/main" id="{DB04AE4B-5916-9634-E4F2-0E21714E1E19}"/>
              </a:ext>
            </a:extLst>
          </p:cNvPr>
          <p:cNvGrpSpPr/>
          <p:nvPr/>
        </p:nvGrpSpPr>
        <p:grpSpPr>
          <a:xfrm>
            <a:off x="3963654" y="4614359"/>
            <a:ext cx="4687643" cy="369400"/>
            <a:chOff x="3761368" y="4804106"/>
            <a:chExt cx="4687643" cy="369400"/>
          </a:xfrm>
        </p:grpSpPr>
        <p:grpSp>
          <p:nvGrpSpPr>
            <p:cNvPr id="418" name="组合 417">
              <a:extLst>
                <a:ext uri="{FF2B5EF4-FFF2-40B4-BE49-F238E27FC236}">
                  <a16:creationId xmlns:a16="http://schemas.microsoft.com/office/drawing/2014/main" id="{465DC141-7976-CBD6-4727-AB24C6C822C3}"/>
                </a:ext>
              </a:extLst>
            </p:cNvPr>
            <p:cNvGrpSpPr/>
            <p:nvPr/>
          </p:nvGrpSpPr>
          <p:grpSpPr>
            <a:xfrm>
              <a:off x="3761368" y="4804106"/>
              <a:ext cx="2105988" cy="369400"/>
              <a:chOff x="3369168" y="4804106"/>
              <a:chExt cx="2105988" cy="369400"/>
            </a:xfrm>
          </p:grpSpPr>
          <p:sp>
            <p:nvSpPr>
              <p:cNvPr id="8" name="矩形 7">
                <a:extLst>
                  <a:ext uri="{FF2B5EF4-FFF2-40B4-BE49-F238E27FC236}">
                    <a16:creationId xmlns:a16="http://schemas.microsoft.com/office/drawing/2014/main" id="{8815C1E1-5F05-3E0F-3AA3-67BE789EE5C3}"/>
                  </a:ext>
                </a:extLst>
              </p:cNvPr>
              <p:cNvSpPr/>
              <p:nvPr/>
            </p:nvSpPr>
            <p:spPr>
              <a:xfrm>
                <a:off x="3758297" y="4865729"/>
                <a:ext cx="1716859" cy="307777"/>
              </a:xfrm>
              <a:prstGeom prst="rect">
                <a:avLst/>
              </a:prstGeom>
              <a:effectLst/>
            </p:spPr>
            <p:txBody>
              <a:bodyPr wrap="square">
                <a:spAutoFit/>
              </a:bodyPr>
              <a:lstStyle/>
              <a:p>
                <a:pPr defTabSz="914377"/>
                <a:r>
                  <a:rPr lang="zh-CN" altLang="en-US" sz="1400" b="1" dirty="0">
                    <a:solidFill>
                      <a:srgbClr val="01C1F5"/>
                    </a:solidFill>
                    <a:cs typeface="+mn-ea"/>
                    <a:sym typeface="+mn-lt"/>
                  </a:rPr>
                  <a:t>导师：李老师</a:t>
                </a:r>
              </a:p>
            </p:txBody>
          </p:sp>
          <p:sp>
            <p:nvSpPr>
              <p:cNvPr id="9" name="PA_库_73199">
                <a:extLst>
                  <a:ext uri="{FF2B5EF4-FFF2-40B4-BE49-F238E27FC236}">
                    <a16:creationId xmlns:a16="http://schemas.microsoft.com/office/drawing/2014/main" id="{6EC9BC8A-C67C-4424-5F72-C83D75820FDA}"/>
                  </a:ext>
                </a:extLst>
              </p:cNvPr>
              <p:cNvSpPr>
                <a:spLocks noChangeAspect="1"/>
              </p:cNvSpPr>
              <p:nvPr>
                <p:custDataLst>
                  <p:tags r:id="rId2"/>
                </p:custDataLst>
              </p:nvPr>
            </p:nvSpPr>
            <p:spPr bwMode="auto">
              <a:xfrm>
                <a:off x="3369168" y="4804106"/>
                <a:ext cx="325699" cy="36533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01C1F5"/>
              </a:solidFill>
              <a:ln>
                <a:noFill/>
              </a:ln>
            </p:spPr>
            <p:txBody>
              <a:bodyPr/>
              <a:lstStyle/>
              <a:p>
                <a:pPr defTabSz="914377"/>
                <a:endParaRPr lang="zh-CN" altLang="en-US" sz="1200">
                  <a:solidFill>
                    <a:schemeClr val="bg1">
                      <a:lumMod val="10000"/>
                    </a:schemeClr>
                  </a:solidFill>
                  <a:cs typeface="+mn-ea"/>
                  <a:sym typeface="+mn-lt"/>
                </a:endParaRPr>
              </a:p>
            </p:txBody>
          </p:sp>
        </p:grpSp>
        <p:grpSp>
          <p:nvGrpSpPr>
            <p:cNvPr id="419" name="组合 418">
              <a:extLst>
                <a:ext uri="{FF2B5EF4-FFF2-40B4-BE49-F238E27FC236}">
                  <a16:creationId xmlns:a16="http://schemas.microsoft.com/office/drawing/2014/main" id="{026D28CA-4793-9624-5B5F-BD9BA076A1DB}"/>
                </a:ext>
              </a:extLst>
            </p:cNvPr>
            <p:cNvGrpSpPr/>
            <p:nvPr/>
          </p:nvGrpSpPr>
          <p:grpSpPr>
            <a:xfrm>
              <a:off x="6127601" y="4853945"/>
              <a:ext cx="2321410" cy="319561"/>
              <a:chOff x="6536532" y="4853945"/>
              <a:chExt cx="2321410" cy="319561"/>
            </a:xfrm>
          </p:grpSpPr>
          <p:sp>
            <p:nvSpPr>
              <p:cNvPr id="7" name="矩形 6">
                <a:extLst>
                  <a:ext uri="{FF2B5EF4-FFF2-40B4-BE49-F238E27FC236}">
                    <a16:creationId xmlns:a16="http://schemas.microsoft.com/office/drawing/2014/main" id="{CD631C93-6A46-AD96-66A1-4D98DD03C41D}"/>
                  </a:ext>
                </a:extLst>
              </p:cNvPr>
              <p:cNvSpPr/>
              <p:nvPr/>
            </p:nvSpPr>
            <p:spPr>
              <a:xfrm>
                <a:off x="6827469" y="4865729"/>
                <a:ext cx="2030473" cy="307777"/>
              </a:xfrm>
              <a:prstGeom prst="rect">
                <a:avLst/>
              </a:prstGeom>
              <a:effectLst/>
            </p:spPr>
            <p:txBody>
              <a:bodyPr wrap="square">
                <a:spAutoFit/>
              </a:bodyPr>
              <a:lstStyle/>
              <a:p>
                <a:pPr defTabSz="914377"/>
                <a:r>
                  <a:rPr lang="zh-CN" altLang="en-US" sz="1400" b="1" dirty="0">
                    <a:solidFill>
                      <a:srgbClr val="01C1F5"/>
                    </a:solidFill>
                    <a:cs typeface="+mn-ea"/>
                    <a:sym typeface="+mn-lt"/>
                  </a:rPr>
                  <a:t>汇报人：崔玲玲</a:t>
                </a:r>
              </a:p>
            </p:txBody>
          </p:sp>
          <p:sp>
            <p:nvSpPr>
              <p:cNvPr id="10" name="PA_库_46143">
                <a:extLst>
                  <a:ext uri="{FF2B5EF4-FFF2-40B4-BE49-F238E27FC236}">
                    <a16:creationId xmlns:a16="http://schemas.microsoft.com/office/drawing/2014/main" id="{B91CC189-C954-8CBF-F52C-DD64AFEC86CC}"/>
                  </a:ext>
                </a:extLst>
              </p:cNvPr>
              <p:cNvSpPr>
                <a:spLocks noChangeAspect="1"/>
              </p:cNvSpPr>
              <p:nvPr>
                <p:custDataLst>
                  <p:tags r:id="rId1"/>
                </p:custDataLst>
              </p:nvPr>
            </p:nvSpPr>
            <p:spPr bwMode="auto">
              <a:xfrm>
                <a:off x="6536532" y="4853945"/>
                <a:ext cx="290937" cy="313433"/>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rgbClr val="01C1F5"/>
              </a:solidFill>
              <a:ln>
                <a:noFill/>
              </a:ln>
            </p:spPr>
            <p:txBody>
              <a:bodyPr/>
              <a:lstStyle/>
              <a:p>
                <a:pPr defTabSz="914377"/>
                <a:endParaRPr lang="zh-CN" altLang="en-US" sz="1200" dirty="0">
                  <a:solidFill>
                    <a:schemeClr val="bg1">
                      <a:lumMod val="10000"/>
                    </a:schemeClr>
                  </a:solidFill>
                  <a:cs typeface="+mn-ea"/>
                  <a:sym typeface="+mn-lt"/>
                </a:endParaRPr>
              </a:p>
            </p:txBody>
          </p:sp>
        </p:grpSp>
      </p:grpSp>
      <p:grpSp>
        <p:nvGrpSpPr>
          <p:cNvPr id="22" name="图形 4">
            <a:extLst>
              <a:ext uri="{FF2B5EF4-FFF2-40B4-BE49-F238E27FC236}">
                <a16:creationId xmlns:a16="http://schemas.microsoft.com/office/drawing/2014/main" id="{F1343FF7-9A4D-85EE-FBBE-38599750C539}"/>
              </a:ext>
            </a:extLst>
          </p:cNvPr>
          <p:cNvGrpSpPr/>
          <p:nvPr/>
        </p:nvGrpSpPr>
        <p:grpSpPr>
          <a:xfrm>
            <a:off x="486899" y="558275"/>
            <a:ext cx="1857528" cy="1887911"/>
            <a:chOff x="10020071" y="4548749"/>
            <a:chExt cx="861987" cy="876086"/>
          </a:xfrm>
        </p:grpSpPr>
        <p:sp>
          <p:nvSpPr>
            <p:cNvPr id="23" name="任意多边形: 形状 22">
              <a:extLst>
                <a:ext uri="{FF2B5EF4-FFF2-40B4-BE49-F238E27FC236}">
                  <a16:creationId xmlns:a16="http://schemas.microsoft.com/office/drawing/2014/main" id="{77033A12-E871-12DF-82E2-50BDB57696B3}"/>
                </a:ext>
              </a:extLst>
            </p:cNvPr>
            <p:cNvSpPr/>
            <p:nvPr/>
          </p:nvSpPr>
          <p:spPr>
            <a:xfrm>
              <a:off x="10051555" y="4569323"/>
              <a:ext cx="830503" cy="855512"/>
            </a:xfrm>
            <a:custGeom>
              <a:avLst/>
              <a:gdLst>
                <a:gd name="connsiteX0" fmla="*/ 148162 w 830503"/>
                <a:gd name="connsiteY0" fmla="*/ 855513 h 855512"/>
                <a:gd name="connsiteX1" fmla="*/ 747591 w 830503"/>
                <a:gd name="connsiteY1" fmla="*/ 729891 h 855512"/>
                <a:gd name="connsiteX2" fmla="*/ 792224 w 830503"/>
                <a:gd name="connsiteY2" fmla="*/ 649167 h 855512"/>
                <a:gd name="connsiteX3" fmla="*/ 830504 w 830503"/>
                <a:gd name="connsiteY3" fmla="*/ 580724 h 855512"/>
                <a:gd name="connsiteX4" fmla="*/ 829989 w 830503"/>
                <a:gd name="connsiteY4" fmla="*/ 580878 h 855512"/>
                <a:gd name="connsiteX5" fmla="*/ 830390 w 830503"/>
                <a:gd name="connsiteY5" fmla="*/ 580158 h 855512"/>
                <a:gd name="connsiteX6" fmla="*/ 708803 w 830503"/>
                <a:gd name="connsiteY6" fmla="*/ 0 h 855512"/>
                <a:gd name="connsiteX7" fmla="*/ 0 w 830503"/>
                <a:gd name="connsiteY7" fmla="*/ 148544 h 85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0503" h="855512">
                  <a:moveTo>
                    <a:pt x="148162" y="855513"/>
                  </a:moveTo>
                  <a:lnTo>
                    <a:pt x="747591" y="729891"/>
                  </a:lnTo>
                  <a:lnTo>
                    <a:pt x="792224" y="649167"/>
                  </a:lnTo>
                  <a:lnTo>
                    <a:pt x="830504" y="580724"/>
                  </a:lnTo>
                  <a:lnTo>
                    <a:pt x="829989" y="580878"/>
                  </a:lnTo>
                  <a:lnTo>
                    <a:pt x="830390" y="580158"/>
                  </a:lnTo>
                  <a:lnTo>
                    <a:pt x="708803" y="0"/>
                  </a:lnTo>
                  <a:lnTo>
                    <a:pt x="0" y="148544"/>
                  </a:lnTo>
                  <a:close/>
                </a:path>
              </a:pathLst>
            </a:custGeom>
            <a:solidFill>
              <a:srgbClr val="B3B3B3">
                <a:alpha val="60000"/>
              </a:srgbClr>
            </a:solidFill>
            <a:ln w="5715" cap="flat">
              <a:noFill/>
              <a:prstDash val="solid"/>
              <a:miter/>
            </a:ln>
          </p:spPr>
          <p:txBody>
            <a:bodyPr rtlCol="0" anchor="ctr"/>
            <a:lstStyle/>
            <a:p>
              <a:endParaRPr lang="zh-CN" altLang="en-US"/>
            </a:p>
          </p:txBody>
        </p:sp>
        <p:grpSp>
          <p:nvGrpSpPr>
            <p:cNvPr id="24" name="图形 4">
              <a:extLst>
                <a:ext uri="{FF2B5EF4-FFF2-40B4-BE49-F238E27FC236}">
                  <a16:creationId xmlns:a16="http://schemas.microsoft.com/office/drawing/2014/main" id="{9ED512F9-25E2-F825-2DA6-A521C4D1E2E9}"/>
                </a:ext>
              </a:extLst>
            </p:cNvPr>
            <p:cNvGrpSpPr/>
            <p:nvPr/>
          </p:nvGrpSpPr>
          <p:grpSpPr>
            <a:xfrm>
              <a:off x="10020071" y="4548749"/>
              <a:ext cx="830504" cy="855512"/>
              <a:chOff x="10020071" y="4548749"/>
              <a:chExt cx="830504" cy="855512"/>
            </a:xfrm>
          </p:grpSpPr>
          <p:sp>
            <p:nvSpPr>
              <p:cNvPr id="25" name="任意多边形: 形状 24">
                <a:extLst>
                  <a:ext uri="{FF2B5EF4-FFF2-40B4-BE49-F238E27FC236}">
                    <a16:creationId xmlns:a16="http://schemas.microsoft.com/office/drawing/2014/main" id="{271E34CD-D818-1FE5-6402-5C17DA25B409}"/>
                  </a:ext>
                </a:extLst>
              </p:cNvPr>
              <p:cNvSpPr/>
              <p:nvPr/>
            </p:nvSpPr>
            <p:spPr>
              <a:xfrm>
                <a:off x="10020071" y="4548749"/>
                <a:ext cx="830384" cy="855512"/>
              </a:xfrm>
              <a:custGeom>
                <a:avLst/>
                <a:gdLst>
                  <a:gd name="connsiteX0" fmla="*/ 830384 w 830384"/>
                  <a:gd name="connsiteY0" fmla="*/ 580158 h 855512"/>
                  <a:gd name="connsiteX1" fmla="*/ 708803 w 830384"/>
                  <a:gd name="connsiteY1" fmla="*/ 0 h 855512"/>
                  <a:gd name="connsiteX2" fmla="*/ 0 w 830384"/>
                  <a:gd name="connsiteY2" fmla="*/ 148544 h 855512"/>
                  <a:gd name="connsiteX3" fmla="*/ 148156 w 830384"/>
                  <a:gd name="connsiteY3" fmla="*/ 855513 h 855512"/>
                  <a:gd name="connsiteX4" fmla="*/ 747585 w 830384"/>
                  <a:gd name="connsiteY4" fmla="*/ 729885 h 855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384" h="855512">
                    <a:moveTo>
                      <a:pt x="830384" y="580158"/>
                    </a:moveTo>
                    <a:lnTo>
                      <a:pt x="708803" y="0"/>
                    </a:lnTo>
                    <a:lnTo>
                      <a:pt x="0" y="148544"/>
                    </a:lnTo>
                    <a:lnTo>
                      <a:pt x="148156" y="855513"/>
                    </a:lnTo>
                    <a:lnTo>
                      <a:pt x="747585" y="729885"/>
                    </a:lnTo>
                    <a:close/>
                  </a:path>
                </a:pathLst>
              </a:custGeom>
              <a:solidFill>
                <a:srgbClr val="D8EFEE"/>
              </a:solidFill>
              <a:ln w="571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AE182E21-DEF1-C2A7-ECBC-809696A6F58C}"/>
                  </a:ext>
                </a:extLst>
              </p:cNvPr>
              <p:cNvSpPr/>
              <p:nvPr/>
            </p:nvSpPr>
            <p:spPr>
              <a:xfrm>
                <a:off x="10733937" y="5129473"/>
                <a:ext cx="116637" cy="149281"/>
              </a:xfrm>
              <a:custGeom>
                <a:avLst/>
                <a:gdLst>
                  <a:gd name="connsiteX0" fmla="*/ 116638 w 116637"/>
                  <a:gd name="connsiteY0" fmla="*/ 0 h 149281"/>
                  <a:gd name="connsiteX1" fmla="*/ 0 w 116637"/>
                  <a:gd name="connsiteY1" fmla="*/ 35130 h 149281"/>
                  <a:gd name="connsiteX2" fmla="*/ 33142 w 116637"/>
                  <a:gd name="connsiteY2" fmla="*/ 149281 h 149281"/>
                </a:gdLst>
                <a:ahLst/>
                <a:cxnLst>
                  <a:cxn ang="0">
                    <a:pos x="connsiteX0" y="connsiteY0"/>
                  </a:cxn>
                  <a:cxn ang="0">
                    <a:pos x="connsiteX1" y="connsiteY1"/>
                  </a:cxn>
                  <a:cxn ang="0">
                    <a:pos x="connsiteX2" y="connsiteY2"/>
                  </a:cxn>
                </a:cxnLst>
                <a:rect l="l" t="t" r="r" b="b"/>
                <a:pathLst>
                  <a:path w="116637" h="149281">
                    <a:moveTo>
                      <a:pt x="116638" y="0"/>
                    </a:moveTo>
                    <a:lnTo>
                      <a:pt x="0" y="35130"/>
                    </a:lnTo>
                    <a:lnTo>
                      <a:pt x="33142" y="149281"/>
                    </a:lnTo>
                    <a:close/>
                  </a:path>
                </a:pathLst>
              </a:custGeom>
              <a:solidFill>
                <a:srgbClr val="D3E2E1"/>
              </a:solidFill>
              <a:ln w="5715" cap="flat">
                <a:noFill/>
                <a:prstDash val="solid"/>
                <a:miter/>
              </a:ln>
            </p:spPr>
            <p:txBody>
              <a:bodyPr rtlCol="0" anchor="ctr"/>
              <a:lstStyle/>
              <a:p>
                <a:endParaRPr lang="zh-CN" altLang="en-US"/>
              </a:p>
            </p:txBody>
          </p:sp>
        </p:grpSp>
      </p:grpSp>
      <p:grpSp>
        <p:nvGrpSpPr>
          <p:cNvPr id="27" name="图形 4">
            <a:extLst>
              <a:ext uri="{FF2B5EF4-FFF2-40B4-BE49-F238E27FC236}">
                <a16:creationId xmlns:a16="http://schemas.microsoft.com/office/drawing/2014/main" id="{A5F43BEC-FA73-1A5B-C74C-598B3FFB9261}"/>
              </a:ext>
            </a:extLst>
          </p:cNvPr>
          <p:cNvGrpSpPr/>
          <p:nvPr/>
        </p:nvGrpSpPr>
        <p:grpSpPr>
          <a:xfrm rot="20254211">
            <a:off x="5424908" y="-808859"/>
            <a:ext cx="1747342" cy="1951045"/>
            <a:chOff x="4435927" y="-414133"/>
            <a:chExt cx="2000067" cy="2233233"/>
          </a:xfrm>
          <a:solidFill>
            <a:srgbClr val="FFFFFF"/>
          </a:solidFill>
        </p:grpSpPr>
        <p:grpSp>
          <p:nvGrpSpPr>
            <p:cNvPr id="28" name="图形 4">
              <a:extLst>
                <a:ext uri="{FF2B5EF4-FFF2-40B4-BE49-F238E27FC236}">
                  <a16:creationId xmlns:a16="http://schemas.microsoft.com/office/drawing/2014/main" id="{6BB7B8C1-3EED-991B-C8EB-DE4D974B0AA5}"/>
                </a:ext>
              </a:extLst>
            </p:cNvPr>
            <p:cNvGrpSpPr/>
            <p:nvPr/>
          </p:nvGrpSpPr>
          <p:grpSpPr>
            <a:xfrm>
              <a:off x="4550684" y="-414133"/>
              <a:ext cx="1885310" cy="2233233"/>
              <a:chOff x="4550684" y="-414133"/>
              <a:chExt cx="1885310" cy="2233233"/>
            </a:xfrm>
            <a:solidFill>
              <a:srgbClr val="FFFFFF"/>
            </a:solidFill>
          </p:grpSpPr>
          <p:sp>
            <p:nvSpPr>
              <p:cNvPr id="64" name="任意多边形: 形状 63">
                <a:extLst>
                  <a:ext uri="{FF2B5EF4-FFF2-40B4-BE49-F238E27FC236}">
                    <a16:creationId xmlns:a16="http://schemas.microsoft.com/office/drawing/2014/main" id="{31786CA0-CC1B-3D17-8CF7-7575DF10B477}"/>
                  </a:ext>
                </a:extLst>
              </p:cNvPr>
              <p:cNvSpPr/>
              <p:nvPr/>
            </p:nvSpPr>
            <p:spPr>
              <a:xfrm>
                <a:off x="4599622"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3 w 1836372"/>
                  <a:gd name="connsiteY6" fmla="*/ 2158384 h 2233233"/>
                  <a:gd name="connsiteX7" fmla="*/ 1836373 w 1836372"/>
                  <a:gd name="connsiteY7" fmla="*/ 74849 h 2233233"/>
                  <a:gd name="connsiteX8" fmla="*/ 1761523 w 1836372"/>
                  <a:gd name="connsiteY8" fmla="*/ 0 h 2233233"/>
                  <a:gd name="connsiteX9" fmla="*/ 92074 w 1836372"/>
                  <a:gd name="connsiteY9" fmla="*/ 2123780 h 2233233"/>
                  <a:gd name="connsiteX10" fmla="*/ 51658 w 1836372"/>
                  <a:gd name="connsiteY10" fmla="*/ 2083363 h 2233233"/>
                  <a:gd name="connsiteX11" fmla="*/ 92074 w 1836372"/>
                  <a:gd name="connsiteY11" fmla="*/ 2042947 h 2233233"/>
                  <a:gd name="connsiteX12" fmla="*/ 132491 w 1836372"/>
                  <a:gd name="connsiteY12" fmla="*/ 2083363 h 2233233"/>
                  <a:gd name="connsiteX13" fmla="*/ 92074 w 1836372"/>
                  <a:gd name="connsiteY13" fmla="*/ 2123780 h 2233233"/>
                  <a:gd name="connsiteX14" fmla="*/ 92074 w 1836372"/>
                  <a:gd name="connsiteY14" fmla="*/ 1985671 h 2233233"/>
                  <a:gd name="connsiteX15" fmla="*/ 51658 w 1836372"/>
                  <a:gd name="connsiteY15" fmla="*/ 1945255 h 2233233"/>
                  <a:gd name="connsiteX16" fmla="*/ 92074 w 1836372"/>
                  <a:gd name="connsiteY16" fmla="*/ 1904838 h 2233233"/>
                  <a:gd name="connsiteX17" fmla="*/ 132491 w 1836372"/>
                  <a:gd name="connsiteY17" fmla="*/ 1945255 h 2233233"/>
                  <a:gd name="connsiteX18" fmla="*/ 92074 w 1836372"/>
                  <a:gd name="connsiteY18" fmla="*/ 1985671 h 2233233"/>
                  <a:gd name="connsiteX19" fmla="*/ 92074 w 1836372"/>
                  <a:gd name="connsiteY19" fmla="*/ 1847562 h 2233233"/>
                  <a:gd name="connsiteX20" fmla="*/ 51658 w 1836372"/>
                  <a:gd name="connsiteY20" fmla="*/ 1807146 h 2233233"/>
                  <a:gd name="connsiteX21" fmla="*/ 92074 w 1836372"/>
                  <a:gd name="connsiteY21" fmla="*/ 1766729 h 2233233"/>
                  <a:gd name="connsiteX22" fmla="*/ 132491 w 1836372"/>
                  <a:gd name="connsiteY22" fmla="*/ 1807146 h 2233233"/>
                  <a:gd name="connsiteX23" fmla="*/ 92074 w 1836372"/>
                  <a:gd name="connsiteY23" fmla="*/ 1847562 h 2233233"/>
                  <a:gd name="connsiteX24" fmla="*/ 92074 w 1836372"/>
                  <a:gd name="connsiteY24" fmla="*/ 1709459 h 2233233"/>
                  <a:gd name="connsiteX25" fmla="*/ 51658 w 1836372"/>
                  <a:gd name="connsiteY25" fmla="*/ 1669043 h 2233233"/>
                  <a:gd name="connsiteX26" fmla="*/ 92074 w 1836372"/>
                  <a:gd name="connsiteY26" fmla="*/ 1628627 h 2233233"/>
                  <a:gd name="connsiteX27" fmla="*/ 132491 w 1836372"/>
                  <a:gd name="connsiteY27" fmla="*/ 1669043 h 2233233"/>
                  <a:gd name="connsiteX28" fmla="*/ 92074 w 1836372"/>
                  <a:gd name="connsiteY28" fmla="*/ 1709459 h 2233233"/>
                  <a:gd name="connsiteX29" fmla="*/ 92074 w 1836372"/>
                  <a:gd name="connsiteY29" fmla="*/ 1571351 h 2233233"/>
                  <a:gd name="connsiteX30" fmla="*/ 51658 w 1836372"/>
                  <a:gd name="connsiteY30" fmla="*/ 1530934 h 2233233"/>
                  <a:gd name="connsiteX31" fmla="*/ 92074 w 1836372"/>
                  <a:gd name="connsiteY31" fmla="*/ 1490518 h 2233233"/>
                  <a:gd name="connsiteX32" fmla="*/ 132491 w 1836372"/>
                  <a:gd name="connsiteY32" fmla="*/ 1530934 h 2233233"/>
                  <a:gd name="connsiteX33" fmla="*/ 92074 w 1836372"/>
                  <a:gd name="connsiteY33" fmla="*/ 1571351 h 2233233"/>
                  <a:gd name="connsiteX34" fmla="*/ 92074 w 1836372"/>
                  <a:gd name="connsiteY34" fmla="*/ 1433242 h 2233233"/>
                  <a:gd name="connsiteX35" fmla="*/ 51658 w 1836372"/>
                  <a:gd name="connsiteY35" fmla="*/ 1392826 h 2233233"/>
                  <a:gd name="connsiteX36" fmla="*/ 92074 w 1836372"/>
                  <a:gd name="connsiteY36" fmla="*/ 1352409 h 2233233"/>
                  <a:gd name="connsiteX37" fmla="*/ 132491 w 1836372"/>
                  <a:gd name="connsiteY37" fmla="*/ 1392826 h 2233233"/>
                  <a:gd name="connsiteX38" fmla="*/ 92074 w 1836372"/>
                  <a:gd name="connsiteY38" fmla="*/ 1433242 h 2233233"/>
                  <a:gd name="connsiteX39" fmla="*/ 92074 w 1836372"/>
                  <a:gd name="connsiteY39" fmla="*/ 1295133 h 2233233"/>
                  <a:gd name="connsiteX40" fmla="*/ 51658 w 1836372"/>
                  <a:gd name="connsiteY40" fmla="*/ 1254717 h 2233233"/>
                  <a:gd name="connsiteX41" fmla="*/ 92074 w 1836372"/>
                  <a:gd name="connsiteY41" fmla="*/ 1214300 h 2233233"/>
                  <a:gd name="connsiteX42" fmla="*/ 132491 w 1836372"/>
                  <a:gd name="connsiteY42" fmla="*/ 1254717 h 2233233"/>
                  <a:gd name="connsiteX43" fmla="*/ 92074 w 1836372"/>
                  <a:gd name="connsiteY43" fmla="*/ 1295133 h 2233233"/>
                  <a:gd name="connsiteX44" fmla="*/ 92074 w 1836372"/>
                  <a:gd name="connsiteY44" fmla="*/ 1157030 h 2233233"/>
                  <a:gd name="connsiteX45" fmla="*/ 51658 w 1836372"/>
                  <a:gd name="connsiteY45" fmla="*/ 1116614 h 2233233"/>
                  <a:gd name="connsiteX46" fmla="*/ 92074 w 1836372"/>
                  <a:gd name="connsiteY46" fmla="*/ 1076197 h 2233233"/>
                  <a:gd name="connsiteX47" fmla="*/ 132491 w 1836372"/>
                  <a:gd name="connsiteY47" fmla="*/ 1116614 h 2233233"/>
                  <a:gd name="connsiteX48" fmla="*/ 92074 w 1836372"/>
                  <a:gd name="connsiteY48" fmla="*/ 1157030 h 2233233"/>
                  <a:gd name="connsiteX49" fmla="*/ 92074 w 1836372"/>
                  <a:gd name="connsiteY49" fmla="*/ 1018922 h 2233233"/>
                  <a:gd name="connsiteX50" fmla="*/ 51658 w 1836372"/>
                  <a:gd name="connsiteY50" fmla="*/ 978505 h 2233233"/>
                  <a:gd name="connsiteX51" fmla="*/ 92074 w 1836372"/>
                  <a:gd name="connsiteY51" fmla="*/ 938089 h 2233233"/>
                  <a:gd name="connsiteX52" fmla="*/ 132491 w 1836372"/>
                  <a:gd name="connsiteY52" fmla="*/ 978505 h 2233233"/>
                  <a:gd name="connsiteX53" fmla="*/ 92074 w 1836372"/>
                  <a:gd name="connsiteY53" fmla="*/ 1018922 h 2233233"/>
                  <a:gd name="connsiteX54" fmla="*/ 92074 w 1836372"/>
                  <a:gd name="connsiteY54" fmla="*/ 880813 h 2233233"/>
                  <a:gd name="connsiteX55" fmla="*/ 51658 w 1836372"/>
                  <a:gd name="connsiteY55" fmla="*/ 840396 h 2233233"/>
                  <a:gd name="connsiteX56" fmla="*/ 92074 w 1836372"/>
                  <a:gd name="connsiteY56" fmla="*/ 799980 h 2233233"/>
                  <a:gd name="connsiteX57" fmla="*/ 132491 w 1836372"/>
                  <a:gd name="connsiteY57" fmla="*/ 840396 h 2233233"/>
                  <a:gd name="connsiteX58" fmla="*/ 92074 w 1836372"/>
                  <a:gd name="connsiteY58" fmla="*/ 880813 h 2233233"/>
                  <a:gd name="connsiteX59" fmla="*/ 92074 w 1836372"/>
                  <a:gd name="connsiteY59" fmla="*/ 742710 h 2233233"/>
                  <a:gd name="connsiteX60" fmla="*/ 51658 w 1836372"/>
                  <a:gd name="connsiteY60" fmla="*/ 702294 h 2233233"/>
                  <a:gd name="connsiteX61" fmla="*/ 92074 w 1836372"/>
                  <a:gd name="connsiteY61" fmla="*/ 661877 h 2233233"/>
                  <a:gd name="connsiteX62" fmla="*/ 132491 w 1836372"/>
                  <a:gd name="connsiteY62" fmla="*/ 702294 h 2233233"/>
                  <a:gd name="connsiteX63" fmla="*/ 92074 w 1836372"/>
                  <a:gd name="connsiteY63" fmla="*/ 742710 h 2233233"/>
                  <a:gd name="connsiteX64" fmla="*/ 92074 w 1836372"/>
                  <a:gd name="connsiteY64" fmla="*/ 604601 h 2233233"/>
                  <a:gd name="connsiteX65" fmla="*/ 51658 w 1836372"/>
                  <a:gd name="connsiteY65" fmla="*/ 564185 h 2233233"/>
                  <a:gd name="connsiteX66" fmla="*/ 92074 w 1836372"/>
                  <a:gd name="connsiteY66" fmla="*/ 523768 h 2233233"/>
                  <a:gd name="connsiteX67" fmla="*/ 132491 w 1836372"/>
                  <a:gd name="connsiteY67" fmla="*/ 564185 h 2233233"/>
                  <a:gd name="connsiteX68" fmla="*/ 92074 w 1836372"/>
                  <a:gd name="connsiteY68" fmla="*/ 604601 h 2233233"/>
                  <a:gd name="connsiteX69" fmla="*/ 92074 w 1836372"/>
                  <a:gd name="connsiteY69" fmla="*/ 466493 h 2233233"/>
                  <a:gd name="connsiteX70" fmla="*/ 51658 w 1836372"/>
                  <a:gd name="connsiteY70" fmla="*/ 426076 h 2233233"/>
                  <a:gd name="connsiteX71" fmla="*/ 92074 w 1836372"/>
                  <a:gd name="connsiteY71" fmla="*/ 385660 h 2233233"/>
                  <a:gd name="connsiteX72" fmla="*/ 132491 w 1836372"/>
                  <a:gd name="connsiteY72" fmla="*/ 426076 h 2233233"/>
                  <a:gd name="connsiteX73" fmla="*/ 92074 w 1836372"/>
                  <a:gd name="connsiteY73" fmla="*/ 466493 h 2233233"/>
                  <a:gd name="connsiteX74" fmla="*/ 92074 w 1836372"/>
                  <a:gd name="connsiteY74" fmla="*/ 328390 h 2233233"/>
                  <a:gd name="connsiteX75" fmla="*/ 51658 w 1836372"/>
                  <a:gd name="connsiteY75" fmla="*/ 287973 h 2233233"/>
                  <a:gd name="connsiteX76" fmla="*/ 92074 w 1836372"/>
                  <a:gd name="connsiteY76" fmla="*/ 247557 h 2233233"/>
                  <a:gd name="connsiteX77" fmla="*/ 132491 w 1836372"/>
                  <a:gd name="connsiteY77" fmla="*/ 287973 h 2233233"/>
                  <a:gd name="connsiteX78" fmla="*/ 92074 w 1836372"/>
                  <a:gd name="connsiteY78" fmla="*/ 328390 h 2233233"/>
                  <a:gd name="connsiteX79" fmla="*/ 92074 w 1836372"/>
                  <a:gd name="connsiteY79" fmla="*/ 190281 h 2233233"/>
                  <a:gd name="connsiteX80" fmla="*/ 51658 w 1836372"/>
                  <a:gd name="connsiteY80" fmla="*/ 149864 h 2233233"/>
                  <a:gd name="connsiteX81" fmla="*/ 92074 w 1836372"/>
                  <a:gd name="connsiteY81" fmla="*/ 109448 h 2233233"/>
                  <a:gd name="connsiteX82" fmla="*/ 132491 w 1836372"/>
                  <a:gd name="connsiteY82" fmla="*/ 149864 h 2233233"/>
                  <a:gd name="connsiteX83" fmla="*/ 92074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3" y="2199721"/>
                      <a:pt x="1836373" y="2158384"/>
                    </a:cubicBezTo>
                    <a:lnTo>
                      <a:pt x="1836373" y="74849"/>
                    </a:lnTo>
                    <a:cubicBezTo>
                      <a:pt x="1836373" y="33507"/>
                      <a:pt x="1802860" y="0"/>
                      <a:pt x="1761523" y="0"/>
                    </a:cubicBezTo>
                    <a:close/>
                    <a:moveTo>
                      <a:pt x="92074" y="2123780"/>
                    </a:moveTo>
                    <a:cubicBezTo>
                      <a:pt x="69752" y="2123780"/>
                      <a:pt x="51658" y="2105686"/>
                      <a:pt x="51658" y="2083363"/>
                    </a:cubicBezTo>
                    <a:cubicBezTo>
                      <a:pt x="51658" y="2061041"/>
                      <a:pt x="69752" y="2042947"/>
                      <a:pt x="92074" y="2042947"/>
                    </a:cubicBezTo>
                    <a:cubicBezTo>
                      <a:pt x="114397" y="2042947"/>
                      <a:pt x="132491" y="2061041"/>
                      <a:pt x="132491" y="2083363"/>
                    </a:cubicBezTo>
                    <a:cubicBezTo>
                      <a:pt x="132491" y="2105686"/>
                      <a:pt x="114397" y="2123780"/>
                      <a:pt x="92074" y="2123780"/>
                    </a:cubicBezTo>
                    <a:close/>
                    <a:moveTo>
                      <a:pt x="92074" y="1985671"/>
                    </a:moveTo>
                    <a:cubicBezTo>
                      <a:pt x="69752" y="1985671"/>
                      <a:pt x="51658" y="1967577"/>
                      <a:pt x="51658" y="1945255"/>
                    </a:cubicBezTo>
                    <a:cubicBezTo>
                      <a:pt x="51658" y="1922932"/>
                      <a:pt x="69752" y="1904838"/>
                      <a:pt x="92074" y="1904838"/>
                    </a:cubicBezTo>
                    <a:cubicBezTo>
                      <a:pt x="114397" y="1904838"/>
                      <a:pt x="132491" y="1922932"/>
                      <a:pt x="132491" y="1945255"/>
                    </a:cubicBezTo>
                    <a:cubicBezTo>
                      <a:pt x="132491" y="1967577"/>
                      <a:pt x="114397" y="1985671"/>
                      <a:pt x="92074" y="1985671"/>
                    </a:cubicBezTo>
                    <a:close/>
                    <a:moveTo>
                      <a:pt x="92074" y="1847562"/>
                    </a:moveTo>
                    <a:cubicBezTo>
                      <a:pt x="69752" y="1847562"/>
                      <a:pt x="51658" y="1829469"/>
                      <a:pt x="51658" y="1807146"/>
                    </a:cubicBezTo>
                    <a:cubicBezTo>
                      <a:pt x="51658" y="1784823"/>
                      <a:pt x="69752" y="1766729"/>
                      <a:pt x="92074" y="1766729"/>
                    </a:cubicBezTo>
                    <a:cubicBezTo>
                      <a:pt x="114397" y="1766729"/>
                      <a:pt x="132491" y="1784823"/>
                      <a:pt x="132491" y="1807146"/>
                    </a:cubicBezTo>
                    <a:cubicBezTo>
                      <a:pt x="132491" y="1829469"/>
                      <a:pt x="114397" y="1847562"/>
                      <a:pt x="92074" y="1847562"/>
                    </a:cubicBezTo>
                    <a:close/>
                    <a:moveTo>
                      <a:pt x="92074" y="1709459"/>
                    </a:moveTo>
                    <a:cubicBezTo>
                      <a:pt x="69752" y="1709459"/>
                      <a:pt x="51658" y="1691366"/>
                      <a:pt x="51658" y="1669043"/>
                    </a:cubicBezTo>
                    <a:cubicBezTo>
                      <a:pt x="51658" y="1646720"/>
                      <a:pt x="69752" y="1628627"/>
                      <a:pt x="92074" y="1628627"/>
                    </a:cubicBezTo>
                    <a:cubicBezTo>
                      <a:pt x="114397" y="1628627"/>
                      <a:pt x="132491" y="1646720"/>
                      <a:pt x="132491" y="1669043"/>
                    </a:cubicBezTo>
                    <a:cubicBezTo>
                      <a:pt x="132491" y="1691360"/>
                      <a:pt x="114397" y="1709459"/>
                      <a:pt x="92074" y="1709459"/>
                    </a:cubicBezTo>
                    <a:close/>
                    <a:moveTo>
                      <a:pt x="92074" y="1571351"/>
                    </a:moveTo>
                    <a:cubicBezTo>
                      <a:pt x="69752" y="1571351"/>
                      <a:pt x="51658" y="1553257"/>
                      <a:pt x="51658" y="1530934"/>
                    </a:cubicBezTo>
                    <a:cubicBezTo>
                      <a:pt x="51658" y="1508612"/>
                      <a:pt x="69752" y="1490518"/>
                      <a:pt x="92074" y="1490518"/>
                    </a:cubicBezTo>
                    <a:cubicBezTo>
                      <a:pt x="114397" y="1490518"/>
                      <a:pt x="132491" y="1508612"/>
                      <a:pt x="132491" y="1530934"/>
                    </a:cubicBezTo>
                    <a:cubicBezTo>
                      <a:pt x="132491" y="1553257"/>
                      <a:pt x="114397" y="1571351"/>
                      <a:pt x="92074" y="1571351"/>
                    </a:cubicBezTo>
                    <a:close/>
                    <a:moveTo>
                      <a:pt x="92074" y="1433242"/>
                    </a:moveTo>
                    <a:cubicBezTo>
                      <a:pt x="69752" y="1433242"/>
                      <a:pt x="51658" y="1415148"/>
                      <a:pt x="51658" y="1392826"/>
                    </a:cubicBezTo>
                    <a:cubicBezTo>
                      <a:pt x="51658" y="1370503"/>
                      <a:pt x="69752" y="1352409"/>
                      <a:pt x="92074" y="1352409"/>
                    </a:cubicBezTo>
                    <a:cubicBezTo>
                      <a:pt x="114397" y="1352409"/>
                      <a:pt x="132491" y="1370503"/>
                      <a:pt x="132491" y="1392826"/>
                    </a:cubicBezTo>
                    <a:cubicBezTo>
                      <a:pt x="132491" y="1415148"/>
                      <a:pt x="114397" y="1433242"/>
                      <a:pt x="92074" y="1433242"/>
                    </a:cubicBezTo>
                    <a:close/>
                    <a:moveTo>
                      <a:pt x="92074" y="1295133"/>
                    </a:moveTo>
                    <a:cubicBezTo>
                      <a:pt x="69752" y="1295133"/>
                      <a:pt x="51658" y="1277040"/>
                      <a:pt x="51658" y="1254717"/>
                    </a:cubicBezTo>
                    <a:cubicBezTo>
                      <a:pt x="51658" y="1232394"/>
                      <a:pt x="69752" y="1214300"/>
                      <a:pt x="92074" y="1214300"/>
                    </a:cubicBezTo>
                    <a:cubicBezTo>
                      <a:pt x="114397" y="1214300"/>
                      <a:pt x="132491" y="1232394"/>
                      <a:pt x="132491" y="1254717"/>
                    </a:cubicBezTo>
                    <a:cubicBezTo>
                      <a:pt x="132491" y="1277040"/>
                      <a:pt x="114397" y="1295133"/>
                      <a:pt x="92074" y="1295133"/>
                    </a:cubicBezTo>
                    <a:close/>
                    <a:moveTo>
                      <a:pt x="92074" y="1157030"/>
                    </a:moveTo>
                    <a:cubicBezTo>
                      <a:pt x="69752" y="1157030"/>
                      <a:pt x="51658" y="1138937"/>
                      <a:pt x="51658" y="1116614"/>
                    </a:cubicBezTo>
                    <a:cubicBezTo>
                      <a:pt x="51658" y="1094291"/>
                      <a:pt x="69752" y="1076197"/>
                      <a:pt x="92074" y="1076197"/>
                    </a:cubicBezTo>
                    <a:cubicBezTo>
                      <a:pt x="114397" y="1076197"/>
                      <a:pt x="132491" y="1094291"/>
                      <a:pt x="132491" y="1116614"/>
                    </a:cubicBezTo>
                    <a:cubicBezTo>
                      <a:pt x="132491" y="1138937"/>
                      <a:pt x="114397" y="1157030"/>
                      <a:pt x="92074" y="1157030"/>
                    </a:cubicBezTo>
                    <a:close/>
                    <a:moveTo>
                      <a:pt x="92074" y="1018922"/>
                    </a:moveTo>
                    <a:cubicBezTo>
                      <a:pt x="69752" y="1018922"/>
                      <a:pt x="51658" y="1000828"/>
                      <a:pt x="51658" y="978505"/>
                    </a:cubicBezTo>
                    <a:cubicBezTo>
                      <a:pt x="51658" y="956182"/>
                      <a:pt x="69752" y="938089"/>
                      <a:pt x="92074" y="938089"/>
                    </a:cubicBezTo>
                    <a:cubicBezTo>
                      <a:pt x="114397" y="938089"/>
                      <a:pt x="132491" y="956182"/>
                      <a:pt x="132491" y="978505"/>
                    </a:cubicBezTo>
                    <a:cubicBezTo>
                      <a:pt x="132491" y="1000828"/>
                      <a:pt x="114397" y="1018922"/>
                      <a:pt x="92074" y="1018922"/>
                    </a:cubicBezTo>
                    <a:close/>
                    <a:moveTo>
                      <a:pt x="92074" y="880813"/>
                    </a:moveTo>
                    <a:cubicBezTo>
                      <a:pt x="69752" y="880813"/>
                      <a:pt x="51658" y="862719"/>
                      <a:pt x="51658" y="840396"/>
                    </a:cubicBezTo>
                    <a:cubicBezTo>
                      <a:pt x="51658" y="818074"/>
                      <a:pt x="69752" y="799980"/>
                      <a:pt x="92074" y="799980"/>
                    </a:cubicBezTo>
                    <a:cubicBezTo>
                      <a:pt x="114397" y="799980"/>
                      <a:pt x="132491" y="818074"/>
                      <a:pt x="132491" y="840396"/>
                    </a:cubicBezTo>
                    <a:cubicBezTo>
                      <a:pt x="132491" y="862719"/>
                      <a:pt x="114397" y="880813"/>
                      <a:pt x="92074" y="880813"/>
                    </a:cubicBezTo>
                    <a:close/>
                    <a:moveTo>
                      <a:pt x="92074" y="742710"/>
                    </a:moveTo>
                    <a:cubicBezTo>
                      <a:pt x="69752" y="742710"/>
                      <a:pt x="51658" y="724616"/>
                      <a:pt x="51658" y="702294"/>
                    </a:cubicBezTo>
                    <a:cubicBezTo>
                      <a:pt x="51658" y="679971"/>
                      <a:pt x="69752" y="661877"/>
                      <a:pt x="92074" y="661877"/>
                    </a:cubicBezTo>
                    <a:cubicBezTo>
                      <a:pt x="114397" y="661877"/>
                      <a:pt x="132491" y="679971"/>
                      <a:pt x="132491" y="702294"/>
                    </a:cubicBezTo>
                    <a:cubicBezTo>
                      <a:pt x="132491" y="724616"/>
                      <a:pt x="114397" y="742710"/>
                      <a:pt x="92074" y="742710"/>
                    </a:cubicBezTo>
                    <a:close/>
                    <a:moveTo>
                      <a:pt x="92074" y="604601"/>
                    </a:moveTo>
                    <a:cubicBezTo>
                      <a:pt x="69752" y="604601"/>
                      <a:pt x="51658" y="586508"/>
                      <a:pt x="51658" y="564185"/>
                    </a:cubicBezTo>
                    <a:cubicBezTo>
                      <a:pt x="51658" y="541862"/>
                      <a:pt x="69752" y="523768"/>
                      <a:pt x="92074" y="523768"/>
                    </a:cubicBezTo>
                    <a:cubicBezTo>
                      <a:pt x="114397" y="523768"/>
                      <a:pt x="132491" y="541862"/>
                      <a:pt x="132491" y="564185"/>
                    </a:cubicBezTo>
                    <a:cubicBezTo>
                      <a:pt x="132491" y="586508"/>
                      <a:pt x="114397" y="604601"/>
                      <a:pt x="92074" y="604601"/>
                    </a:cubicBezTo>
                    <a:close/>
                    <a:moveTo>
                      <a:pt x="92074" y="466493"/>
                    </a:moveTo>
                    <a:cubicBezTo>
                      <a:pt x="69752" y="466493"/>
                      <a:pt x="51658" y="448399"/>
                      <a:pt x="51658" y="426076"/>
                    </a:cubicBezTo>
                    <a:cubicBezTo>
                      <a:pt x="51658" y="403759"/>
                      <a:pt x="69752" y="385660"/>
                      <a:pt x="92074" y="385660"/>
                    </a:cubicBezTo>
                    <a:cubicBezTo>
                      <a:pt x="114397" y="385660"/>
                      <a:pt x="132491" y="403753"/>
                      <a:pt x="132491" y="426076"/>
                    </a:cubicBezTo>
                    <a:cubicBezTo>
                      <a:pt x="132491" y="448399"/>
                      <a:pt x="114397" y="466493"/>
                      <a:pt x="92074" y="466493"/>
                    </a:cubicBezTo>
                    <a:close/>
                    <a:moveTo>
                      <a:pt x="92074" y="328390"/>
                    </a:moveTo>
                    <a:cubicBezTo>
                      <a:pt x="69752" y="328390"/>
                      <a:pt x="51658" y="310296"/>
                      <a:pt x="51658" y="287973"/>
                    </a:cubicBezTo>
                    <a:cubicBezTo>
                      <a:pt x="51658" y="265650"/>
                      <a:pt x="69752" y="247557"/>
                      <a:pt x="92074" y="247557"/>
                    </a:cubicBezTo>
                    <a:cubicBezTo>
                      <a:pt x="114397" y="247557"/>
                      <a:pt x="132491" y="265650"/>
                      <a:pt x="132491" y="287973"/>
                    </a:cubicBezTo>
                    <a:cubicBezTo>
                      <a:pt x="132491" y="310290"/>
                      <a:pt x="114397" y="328390"/>
                      <a:pt x="92074" y="328390"/>
                    </a:cubicBezTo>
                    <a:close/>
                    <a:moveTo>
                      <a:pt x="92074" y="190281"/>
                    </a:moveTo>
                    <a:cubicBezTo>
                      <a:pt x="69752" y="190281"/>
                      <a:pt x="51658" y="172187"/>
                      <a:pt x="51658" y="149864"/>
                    </a:cubicBezTo>
                    <a:cubicBezTo>
                      <a:pt x="51658" y="127547"/>
                      <a:pt x="69752" y="109448"/>
                      <a:pt x="92074" y="109448"/>
                    </a:cubicBezTo>
                    <a:cubicBezTo>
                      <a:pt x="114397" y="109448"/>
                      <a:pt x="132491" y="127542"/>
                      <a:pt x="132491" y="149864"/>
                    </a:cubicBezTo>
                    <a:cubicBezTo>
                      <a:pt x="132491" y="172187"/>
                      <a:pt x="114397" y="190281"/>
                      <a:pt x="92074"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5" name="任意多边形: 形状 64">
                <a:extLst>
                  <a:ext uri="{FF2B5EF4-FFF2-40B4-BE49-F238E27FC236}">
                    <a16:creationId xmlns:a16="http://schemas.microsoft.com/office/drawing/2014/main" id="{65B19535-917E-ADB5-4BE9-7E9934F92C15}"/>
                  </a:ext>
                </a:extLst>
              </p:cNvPr>
              <p:cNvSpPr/>
              <p:nvPr/>
            </p:nvSpPr>
            <p:spPr>
              <a:xfrm>
                <a:off x="4575150"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8"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403"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403"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403"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403"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403"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403"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403"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403"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403"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403"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403"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403"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403"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403"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403"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6" name="任意多边形: 形状 65">
                <a:extLst>
                  <a:ext uri="{FF2B5EF4-FFF2-40B4-BE49-F238E27FC236}">
                    <a16:creationId xmlns:a16="http://schemas.microsoft.com/office/drawing/2014/main" id="{9B100E8F-C13F-B6CC-908E-AE9340447B2F}"/>
                  </a:ext>
                </a:extLst>
              </p:cNvPr>
              <p:cNvSpPr/>
              <p:nvPr/>
            </p:nvSpPr>
            <p:spPr>
              <a:xfrm>
                <a:off x="4550684"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2"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397"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397"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sp>
          <p:nvSpPr>
            <p:cNvPr id="29" name="任意多边形: 形状 28">
              <a:extLst>
                <a:ext uri="{FF2B5EF4-FFF2-40B4-BE49-F238E27FC236}">
                  <a16:creationId xmlns:a16="http://schemas.microsoft.com/office/drawing/2014/main" id="{D013C126-61CC-BA37-2809-73C4B1FE93FE}"/>
                </a:ext>
              </a:extLst>
            </p:cNvPr>
            <p:cNvSpPr/>
            <p:nvPr/>
          </p:nvSpPr>
          <p:spPr>
            <a:xfrm>
              <a:off x="4524801"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59" y="2233234"/>
                    <a:pt x="1836372" y="2199721"/>
                    <a:pt x="1836372" y="2158384"/>
                  </a:cubicBezTo>
                  <a:lnTo>
                    <a:pt x="1836372" y="74849"/>
                  </a:lnTo>
                  <a:cubicBezTo>
                    <a:pt x="1836372" y="33507"/>
                    <a:pt x="1802859"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1"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1"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1"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1"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9"/>
                    <a:pt x="69757" y="1352409"/>
                    <a:pt x="92080" y="1352409"/>
                  </a:cubicBezTo>
                  <a:cubicBezTo>
                    <a:pt x="114403" y="1352409"/>
                    <a:pt x="132497" y="1370503"/>
                    <a:pt x="132497" y="1392826"/>
                  </a:cubicBezTo>
                  <a:cubicBezTo>
                    <a:pt x="132491"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1"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1"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1"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1"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1" y="586508"/>
                    <a:pt x="114397" y="604601"/>
                    <a:pt x="92080" y="604601"/>
                  </a:cubicBezTo>
                  <a:close/>
                  <a:moveTo>
                    <a:pt x="92080" y="466493"/>
                  </a:moveTo>
                  <a:cubicBezTo>
                    <a:pt x="69757" y="466493"/>
                    <a:pt x="51664" y="448399"/>
                    <a:pt x="51664" y="426076"/>
                  </a:cubicBezTo>
                  <a:cubicBezTo>
                    <a:pt x="51664" y="403753"/>
                    <a:pt x="69757" y="385660"/>
                    <a:pt x="92080" y="385660"/>
                  </a:cubicBezTo>
                  <a:cubicBezTo>
                    <a:pt x="114403" y="385660"/>
                    <a:pt x="132497" y="403753"/>
                    <a:pt x="132497" y="426076"/>
                  </a:cubicBezTo>
                  <a:cubicBezTo>
                    <a:pt x="132491"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1" y="310290"/>
                    <a:pt x="114397" y="328390"/>
                    <a:pt x="92080" y="328390"/>
                  </a:cubicBezTo>
                  <a:close/>
                  <a:moveTo>
                    <a:pt x="92080" y="190281"/>
                  </a:moveTo>
                  <a:cubicBezTo>
                    <a:pt x="69757" y="190281"/>
                    <a:pt x="51664" y="172187"/>
                    <a:pt x="51664" y="149864"/>
                  </a:cubicBezTo>
                  <a:cubicBezTo>
                    <a:pt x="51664" y="127542"/>
                    <a:pt x="69757" y="109448"/>
                    <a:pt x="92080" y="109448"/>
                  </a:cubicBezTo>
                  <a:cubicBezTo>
                    <a:pt x="114403" y="109448"/>
                    <a:pt x="132497" y="127542"/>
                    <a:pt x="132497" y="149864"/>
                  </a:cubicBezTo>
                  <a:cubicBezTo>
                    <a:pt x="132491"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nvGrpSpPr>
            <p:cNvPr id="30" name="图形 4">
              <a:extLst>
                <a:ext uri="{FF2B5EF4-FFF2-40B4-BE49-F238E27FC236}">
                  <a16:creationId xmlns:a16="http://schemas.microsoft.com/office/drawing/2014/main" id="{19A18697-8683-164A-7317-70AB231BFA91}"/>
                </a:ext>
              </a:extLst>
            </p:cNvPr>
            <p:cNvGrpSpPr/>
            <p:nvPr/>
          </p:nvGrpSpPr>
          <p:grpSpPr>
            <a:xfrm>
              <a:off x="4435927" y="-278619"/>
              <a:ext cx="182702" cy="1962205"/>
              <a:chOff x="4435927" y="-278619"/>
              <a:chExt cx="182702" cy="1962205"/>
            </a:xfrm>
            <a:solidFill>
              <a:srgbClr val="FFFFFF"/>
            </a:solidFill>
          </p:grpSpPr>
          <p:sp>
            <p:nvSpPr>
              <p:cNvPr id="49" name="任意多边形: 形状 48">
                <a:extLst>
                  <a:ext uri="{FF2B5EF4-FFF2-40B4-BE49-F238E27FC236}">
                    <a16:creationId xmlns:a16="http://schemas.microsoft.com/office/drawing/2014/main" id="{DA8DE908-3649-3070-2FF5-728EC3217164}"/>
                  </a:ext>
                </a:extLst>
              </p:cNvPr>
              <p:cNvSpPr/>
              <p:nvPr/>
            </p:nvSpPr>
            <p:spPr>
              <a:xfrm>
                <a:off x="4435927" y="-27861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0" name="任意多边形: 形状 49">
                <a:extLst>
                  <a:ext uri="{FF2B5EF4-FFF2-40B4-BE49-F238E27FC236}">
                    <a16:creationId xmlns:a16="http://schemas.microsoft.com/office/drawing/2014/main" id="{B41D39F1-BEEF-A210-D38D-8709D9A900CD}"/>
                  </a:ext>
                </a:extLst>
              </p:cNvPr>
              <p:cNvSpPr/>
              <p:nvPr/>
            </p:nvSpPr>
            <p:spPr>
              <a:xfrm>
                <a:off x="4435927" y="-140511"/>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1" name="任意多边形: 形状 50">
                <a:extLst>
                  <a:ext uri="{FF2B5EF4-FFF2-40B4-BE49-F238E27FC236}">
                    <a16:creationId xmlns:a16="http://schemas.microsoft.com/office/drawing/2014/main" id="{C3F01F5F-BD0C-6C72-D51C-4625F5B87338}"/>
                  </a:ext>
                </a:extLst>
              </p:cNvPr>
              <p:cNvSpPr/>
              <p:nvPr/>
            </p:nvSpPr>
            <p:spPr>
              <a:xfrm>
                <a:off x="4435927" y="-240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2" name="任意多边形: 形状 51">
                <a:extLst>
                  <a:ext uri="{FF2B5EF4-FFF2-40B4-BE49-F238E27FC236}">
                    <a16:creationId xmlns:a16="http://schemas.microsoft.com/office/drawing/2014/main" id="{D270A30D-A19A-F269-DEDA-667ACB7D66C7}"/>
                  </a:ext>
                </a:extLst>
              </p:cNvPr>
              <p:cNvSpPr/>
              <p:nvPr/>
            </p:nvSpPr>
            <p:spPr>
              <a:xfrm>
                <a:off x="4435927" y="13570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3" name="任意多边形: 形状 52">
                <a:extLst>
                  <a:ext uri="{FF2B5EF4-FFF2-40B4-BE49-F238E27FC236}">
                    <a16:creationId xmlns:a16="http://schemas.microsoft.com/office/drawing/2014/main" id="{FA18F556-E9F4-7E76-7B0F-0E3572D99073}"/>
                  </a:ext>
                </a:extLst>
              </p:cNvPr>
              <p:cNvSpPr/>
              <p:nvPr/>
            </p:nvSpPr>
            <p:spPr>
              <a:xfrm>
                <a:off x="4435927" y="27380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4" name="任意多边形: 形状 53">
                <a:extLst>
                  <a:ext uri="{FF2B5EF4-FFF2-40B4-BE49-F238E27FC236}">
                    <a16:creationId xmlns:a16="http://schemas.microsoft.com/office/drawing/2014/main" id="{C53A4826-A2E9-96E8-8FF1-E88C5C7FC80F}"/>
                  </a:ext>
                </a:extLst>
              </p:cNvPr>
              <p:cNvSpPr/>
              <p:nvPr/>
            </p:nvSpPr>
            <p:spPr>
              <a:xfrm>
                <a:off x="4435927" y="411912"/>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5" name="任意多边形: 形状 54">
                <a:extLst>
                  <a:ext uri="{FF2B5EF4-FFF2-40B4-BE49-F238E27FC236}">
                    <a16:creationId xmlns:a16="http://schemas.microsoft.com/office/drawing/2014/main" id="{7CA12B1E-B42C-3B13-37E0-DF0216F8024F}"/>
                  </a:ext>
                </a:extLst>
              </p:cNvPr>
              <p:cNvSpPr/>
              <p:nvPr/>
            </p:nvSpPr>
            <p:spPr>
              <a:xfrm>
                <a:off x="4435927" y="55002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6" name="任意多边形: 形状 55">
                <a:extLst>
                  <a:ext uri="{FF2B5EF4-FFF2-40B4-BE49-F238E27FC236}">
                    <a16:creationId xmlns:a16="http://schemas.microsoft.com/office/drawing/2014/main" id="{09F187B5-675D-B67B-295B-2520F8DB099D}"/>
                  </a:ext>
                </a:extLst>
              </p:cNvPr>
              <p:cNvSpPr/>
              <p:nvPr/>
            </p:nvSpPr>
            <p:spPr>
              <a:xfrm>
                <a:off x="4435927" y="68812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7" name="任意多边形: 形状 56">
                <a:extLst>
                  <a:ext uri="{FF2B5EF4-FFF2-40B4-BE49-F238E27FC236}">
                    <a16:creationId xmlns:a16="http://schemas.microsoft.com/office/drawing/2014/main" id="{161DF5C1-4A29-9B01-9639-5D1EB12B68AF}"/>
                  </a:ext>
                </a:extLst>
              </p:cNvPr>
              <p:cNvSpPr/>
              <p:nvPr/>
            </p:nvSpPr>
            <p:spPr>
              <a:xfrm>
                <a:off x="4435927" y="82623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8" name="任意多边形: 形状 57">
                <a:extLst>
                  <a:ext uri="{FF2B5EF4-FFF2-40B4-BE49-F238E27FC236}">
                    <a16:creationId xmlns:a16="http://schemas.microsoft.com/office/drawing/2014/main" id="{2379C8A7-52CE-1DD6-ADBD-5F9FE110BFD3}"/>
                  </a:ext>
                </a:extLst>
              </p:cNvPr>
              <p:cNvSpPr/>
              <p:nvPr/>
            </p:nvSpPr>
            <p:spPr>
              <a:xfrm>
                <a:off x="4435927" y="96434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9" name="任意多边形: 形状 58">
                <a:extLst>
                  <a:ext uri="{FF2B5EF4-FFF2-40B4-BE49-F238E27FC236}">
                    <a16:creationId xmlns:a16="http://schemas.microsoft.com/office/drawing/2014/main" id="{3EA6D2C3-E9A7-6FE6-2C25-782164C89A34}"/>
                  </a:ext>
                </a:extLst>
              </p:cNvPr>
              <p:cNvSpPr/>
              <p:nvPr/>
            </p:nvSpPr>
            <p:spPr>
              <a:xfrm>
                <a:off x="4435927" y="110245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0" name="任意多边形: 形状 59">
                <a:extLst>
                  <a:ext uri="{FF2B5EF4-FFF2-40B4-BE49-F238E27FC236}">
                    <a16:creationId xmlns:a16="http://schemas.microsoft.com/office/drawing/2014/main" id="{F1D9E12D-08FA-60EF-BE71-AF8E09F0F591}"/>
                  </a:ext>
                </a:extLst>
              </p:cNvPr>
              <p:cNvSpPr/>
              <p:nvPr/>
            </p:nvSpPr>
            <p:spPr>
              <a:xfrm>
                <a:off x="4435927" y="1240558"/>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1" name="任意多边形: 形状 60">
                <a:extLst>
                  <a:ext uri="{FF2B5EF4-FFF2-40B4-BE49-F238E27FC236}">
                    <a16:creationId xmlns:a16="http://schemas.microsoft.com/office/drawing/2014/main" id="{1EB29B80-39E7-0742-E151-852CE446844E}"/>
                  </a:ext>
                </a:extLst>
              </p:cNvPr>
              <p:cNvSpPr/>
              <p:nvPr/>
            </p:nvSpPr>
            <p:spPr>
              <a:xfrm>
                <a:off x="4435927" y="137866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2" name="任意多边形: 形状 61">
                <a:extLst>
                  <a:ext uri="{FF2B5EF4-FFF2-40B4-BE49-F238E27FC236}">
                    <a16:creationId xmlns:a16="http://schemas.microsoft.com/office/drawing/2014/main" id="{C22B6D88-47ED-999E-2AB2-8969F35550C8}"/>
                  </a:ext>
                </a:extLst>
              </p:cNvPr>
              <p:cNvSpPr/>
              <p:nvPr/>
            </p:nvSpPr>
            <p:spPr>
              <a:xfrm>
                <a:off x="4435927" y="151677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3" name="任意多边形: 形状 62">
                <a:extLst>
                  <a:ext uri="{FF2B5EF4-FFF2-40B4-BE49-F238E27FC236}">
                    <a16:creationId xmlns:a16="http://schemas.microsoft.com/office/drawing/2014/main" id="{079ACD09-120E-6D70-7FB1-F85F097FC193}"/>
                  </a:ext>
                </a:extLst>
              </p:cNvPr>
              <p:cNvSpPr/>
              <p:nvPr/>
            </p:nvSpPr>
            <p:spPr>
              <a:xfrm>
                <a:off x="4435927" y="165487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grpSp>
          <p:nvGrpSpPr>
            <p:cNvPr id="31" name="图形 4">
              <a:extLst>
                <a:ext uri="{FF2B5EF4-FFF2-40B4-BE49-F238E27FC236}">
                  <a16:creationId xmlns:a16="http://schemas.microsoft.com/office/drawing/2014/main" id="{5BD80E44-084D-D837-8CA1-1BEEE3FFF74D}"/>
                </a:ext>
              </a:extLst>
            </p:cNvPr>
            <p:cNvGrpSpPr/>
            <p:nvPr/>
          </p:nvGrpSpPr>
          <p:grpSpPr>
            <a:xfrm>
              <a:off x="4717002" y="-140516"/>
              <a:ext cx="1552674" cy="1832463"/>
              <a:chOff x="4717002" y="-140516"/>
              <a:chExt cx="1552674" cy="1832463"/>
            </a:xfrm>
          </p:grpSpPr>
          <p:sp>
            <p:nvSpPr>
              <p:cNvPr id="32" name="任意多边形: 形状 31">
                <a:extLst>
                  <a:ext uri="{FF2B5EF4-FFF2-40B4-BE49-F238E27FC236}">
                    <a16:creationId xmlns:a16="http://schemas.microsoft.com/office/drawing/2014/main" id="{60886890-93B3-7B2A-072C-E49D175442F5}"/>
                  </a:ext>
                </a:extLst>
              </p:cNvPr>
              <p:cNvSpPr/>
              <p:nvPr/>
            </p:nvSpPr>
            <p:spPr>
              <a:xfrm>
                <a:off x="4717002" y="-14051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514D707C-E36F-71A4-D211-EB93F615CC2D}"/>
                  </a:ext>
                </a:extLst>
              </p:cNvPr>
              <p:cNvSpPr/>
              <p:nvPr/>
            </p:nvSpPr>
            <p:spPr>
              <a:xfrm>
                <a:off x="4717002" y="-25988"/>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728DCB65-9955-B0AC-4B20-A5F24449AC86}"/>
                  </a:ext>
                </a:extLst>
              </p:cNvPr>
              <p:cNvSpPr/>
              <p:nvPr/>
            </p:nvSpPr>
            <p:spPr>
              <a:xfrm>
                <a:off x="4717002" y="885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EBEF9BF2-9ACC-BE39-B3D2-7905ECBE3A36}"/>
                  </a:ext>
                </a:extLst>
              </p:cNvPr>
              <p:cNvSpPr/>
              <p:nvPr/>
            </p:nvSpPr>
            <p:spPr>
              <a:xfrm>
                <a:off x="4717002" y="2030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47509FED-4D1E-8C60-630C-37642A6C865E}"/>
                  </a:ext>
                </a:extLst>
              </p:cNvPr>
              <p:cNvSpPr/>
              <p:nvPr/>
            </p:nvSpPr>
            <p:spPr>
              <a:xfrm>
                <a:off x="4717002" y="3175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1503B5F4-C496-8EEB-C995-F3799054028E}"/>
                  </a:ext>
                </a:extLst>
              </p:cNvPr>
              <p:cNvSpPr/>
              <p:nvPr/>
            </p:nvSpPr>
            <p:spPr>
              <a:xfrm>
                <a:off x="4717002" y="4321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077255F2-8568-5F04-BCE9-B2EDC56F42F2}"/>
                  </a:ext>
                </a:extLst>
              </p:cNvPr>
              <p:cNvSpPr/>
              <p:nvPr/>
            </p:nvSpPr>
            <p:spPr>
              <a:xfrm>
                <a:off x="4717002" y="546654"/>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0760A7BF-86A4-71E6-8C94-6B92BF63A81A}"/>
                  </a:ext>
                </a:extLst>
              </p:cNvPr>
              <p:cNvSpPr/>
              <p:nvPr/>
            </p:nvSpPr>
            <p:spPr>
              <a:xfrm>
                <a:off x="4717002" y="6611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CACB3927-7C75-B86E-C8DF-BDEAE7DB14A1}"/>
                  </a:ext>
                </a:extLst>
              </p:cNvPr>
              <p:cNvSpPr/>
              <p:nvPr/>
            </p:nvSpPr>
            <p:spPr>
              <a:xfrm>
                <a:off x="4717002" y="7757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B05979D3-40B1-3696-072B-5EED16B38F4C}"/>
                  </a:ext>
                </a:extLst>
              </p:cNvPr>
              <p:cNvSpPr/>
              <p:nvPr/>
            </p:nvSpPr>
            <p:spPr>
              <a:xfrm>
                <a:off x="4717002" y="8902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264B1244-B9A0-B6E2-81BD-E8E86202DAB1}"/>
                  </a:ext>
                </a:extLst>
              </p:cNvPr>
              <p:cNvSpPr/>
              <p:nvPr/>
            </p:nvSpPr>
            <p:spPr>
              <a:xfrm>
                <a:off x="4717002" y="10047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38A42C2C-6A11-ADDA-301D-9273A2795C09}"/>
                  </a:ext>
                </a:extLst>
              </p:cNvPr>
              <p:cNvSpPr/>
              <p:nvPr/>
            </p:nvSpPr>
            <p:spPr>
              <a:xfrm>
                <a:off x="4717002" y="11192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845405B-24C8-84A7-B628-5422EF2B9282}"/>
                  </a:ext>
                </a:extLst>
              </p:cNvPr>
              <p:cNvSpPr/>
              <p:nvPr/>
            </p:nvSpPr>
            <p:spPr>
              <a:xfrm>
                <a:off x="4717002" y="12338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112CF2A9-E5FF-ADD4-1B57-804D45514A20}"/>
                  </a:ext>
                </a:extLst>
              </p:cNvPr>
              <p:cNvSpPr/>
              <p:nvPr/>
            </p:nvSpPr>
            <p:spPr>
              <a:xfrm>
                <a:off x="4717002" y="134836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7C92C058-1398-A7D6-2B3D-22E1C08404B8}"/>
                  </a:ext>
                </a:extLst>
              </p:cNvPr>
              <p:cNvSpPr/>
              <p:nvPr/>
            </p:nvSpPr>
            <p:spPr>
              <a:xfrm>
                <a:off x="4717002" y="14628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BFC5E570-AA47-3E70-B3B2-89FF77615C68}"/>
                  </a:ext>
                </a:extLst>
              </p:cNvPr>
              <p:cNvSpPr/>
              <p:nvPr/>
            </p:nvSpPr>
            <p:spPr>
              <a:xfrm>
                <a:off x="4717002" y="15774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2F54FFBE-A153-6165-2133-2D4C210CADEB}"/>
                  </a:ext>
                </a:extLst>
              </p:cNvPr>
              <p:cNvSpPr/>
              <p:nvPr/>
            </p:nvSpPr>
            <p:spPr>
              <a:xfrm>
                <a:off x="4717002" y="169194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grpSp>
      </p:grpSp>
      <p:grpSp>
        <p:nvGrpSpPr>
          <p:cNvPr id="83" name="组合 82">
            <a:extLst>
              <a:ext uri="{FF2B5EF4-FFF2-40B4-BE49-F238E27FC236}">
                <a16:creationId xmlns:a16="http://schemas.microsoft.com/office/drawing/2014/main" id="{BABB8A29-8A5E-B3EC-52EA-125AE2AAD5E5}"/>
              </a:ext>
            </a:extLst>
          </p:cNvPr>
          <p:cNvGrpSpPr/>
          <p:nvPr/>
        </p:nvGrpSpPr>
        <p:grpSpPr>
          <a:xfrm>
            <a:off x="10036960" y="453799"/>
            <a:ext cx="1450908" cy="1227045"/>
            <a:chOff x="7605905" y="777002"/>
            <a:chExt cx="478899" cy="405009"/>
          </a:xfrm>
        </p:grpSpPr>
        <p:sp>
          <p:nvSpPr>
            <p:cNvPr id="84" name="任意多边形: 形状 83">
              <a:extLst>
                <a:ext uri="{FF2B5EF4-FFF2-40B4-BE49-F238E27FC236}">
                  <a16:creationId xmlns:a16="http://schemas.microsoft.com/office/drawing/2014/main" id="{03EE3D1D-BB5D-3725-82DB-4D674D7FE51D}"/>
                </a:ext>
              </a:extLst>
            </p:cNvPr>
            <p:cNvSpPr/>
            <p:nvPr/>
          </p:nvSpPr>
          <p:spPr>
            <a:xfrm>
              <a:off x="7605905" y="777002"/>
              <a:ext cx="449640" cy="394802"/>
            </a:xfrm>
            <a:custGeom>
              <a:avLst/>
              <a:gdLst>
                <a:gd name="connsiteX0" fmla="*/ 447484 w 449640"/>
                <a:gd name="connsiteY0" fmla="*/ 281045 h 394802"/>
                <a:gd name="connsiteX1" fmla="*/ 378836 w 449640"/>
                <a:gd name="connsiteY1" fmla="*/ 246618 h 394802"/>
                <a:gd name="connsiteX2" fmla="*/ 312039 w 449640"/>
                <a:gd name="connsiteY2" fmla="*/ 208282 h 394802"/>
                <a:gd name="connsiteX3" fmla="*/ 310461 w 449640"/>
                <a:gd name="connsiteY3" fmla="*/ 210922 h 394802"/>
                <a:gd name="connsiteX4" fmla="*/ 366251 w 449640"/>
                <a:gd name="connsiteY4" fmla="*/ 248950 h 394802"/>
                <a:gd name="connsiteX5" fmla="*/ 433357 w 449640"/>
                <a:gd name="connsiteY5" fmla="*/ 283514 h 394802"/>
                <a:gd name="connsiteX6" fmla="*/ 403662 w 449640"/>
                <a:gd name="connsiteY6" fmla="*/ 301928 h 394802"/>
                <a:gd name="connsiteX7" fmla="*/ 397558 w 449640"/>
                <a:gd name="connsiteY7" fmla="*/ 356346 h 394802"/>
                <a:gd name="connsiteX8" fmla="*/ 400610 w 449640"/>
                <a:gd name="connsiteY8" fmla="*/ 359021 h 394802"/>
                <a:gd name="connsiteX9" fmla="*/ 400747 w 449640"/>
                <a:gd name="connsiteY9" fmla="*/ 360632 h 394802"/>
                <a:gd name="connsiteX10" fmla="*/ 400952 w 449640"/>
                <a:gd name="connsiteY10" fmla="*/ 360804 h 394802"/>
                <a:gd name="connsiteX11" fmla="*/ 400301 w 449640"/>
                <a:gd name="connsiteY11" fmla="*/ 361764 h 394802"/>
                <a:gd name="connsiteX12" fmla="*/ 398346 w 449640"/>
                <a:gd name="connsiteY12" fmla="*/ 364130 h 394802"/>
                <a:gd name="connsiteX13" fmla="*/ 398484 w 449640"/>
                <a:gd name="connsiteY13" fmla="*/ 364370 h 394802"/>
                <a:gd name="connsiteX14" fmla="*/ 383190 w 449640"/>
                <a:gd name="connsiteY14" fmla="*/ 386316 h 394802"/>
                <a:gd name="connsiteX15" fmla="*/ 381647 w 449640"/>
                <a:gd name="connsiteY15" fmla="*/ 385116 h 394802"/>
                <a:gd name="connsiteX16" fmla="*/ 30895 w 449640"/>
                <a:gd name="connsiteY16" fmla="*/ 197241 h 394802"/>
                <a:gd name="connsiteX17" fmla="*/ 29215 w 449640"/>
                <a:gd name="connsiteY17" fmla="*/ 196623 h 394802"/>
                <a:gd name="connsiteX18" fmla="*/ 34495 w 449640"/>
                <a:gd name="connsiteY18" fmla="*/ 186645 h 394802"/>
                <a:gd name="connsiteX19" fmla="*/ 40633 w 449640"/>
                <a:gd name="connsiteY19" fmla="*/ 172552 h 394802"/>
                <a:gd name="connsiteX20" fmla="*/ 36930 w 449640"/>
                <a:gd name="connsiteY20" fmla="*/ 168368 h 394802"/>
                <a:gd name="connsiteX21" fmla="*/ 30140 w 449640"/>
                <a:gd name="connsiteY21" fmla="*/ 163191 h 394802"/>
                <a:gd name="connsiteX22" fmla="*/ 17316 w 449640"/>
                <a:gd name="connsiteY22" fmla="*/ 154790 h 394802"/>
                <a:gd name="connsiteX23" fmla="*/ 13167 w 449640"/>
                <a:gd name="connsiteY23" fmla="*/ 154412 h 394802"/>
                <a:gd name="connsiteX24" fmla="*/ 9258 w 449640"/>
                <a:gd name="connsiteY24" fmla="*/ 144811 h 394802"/>
                <a:gd name="connsiteX25" fmla="*/ 15876 w 449640"/>
                <a:gd name="connsiteY25" fmla="*/ 109493 h 394802"/>
                <a:gd name="connsiteX26" fmla="*/ 66385 w 449640"/>
                <a:gd name="connsiteY26" fmla="*/ 91147 h 394802"/>
                <a:gd name="connsiteX27" fmla="*/ 69848 w 449640"/>
                <a:gd name="connsiteY27" fmla="*/ 90942 h 394802"/>
                <a:gd name="connsiteX28" fmla="*/ 229331 w 449640"/>
                <a:gd name="connsiteY28" fmla="*/ 168814 h 394802"/>
                <a:gd name="connsiteX29" fmla="*/ 235263 w 449640"/>
                <a:gd name="connsiteY29" fmla="*/ 163362 h 394802"/>
                <a:gd name="connsiteX30" fmla="*/ 235435 w 449640"/>
                <a:gd name="connsiteY30" fmla="*/ 163191 h 394802"/>
                <a:gd name="connsiteX31" fmla="*/ 244247 w 449640"/>
                <a:gd name="connsiteY31" fmla="*/ 147589 h 394802"/>
                <a:gd name="connsiteX32" fmla="*/ 251620 w 449640"/>
                <a:gd name="connsiteY32" fmla="*/ 132570 h 394802"/>
                <a:gd name="connsiteX33" fmla="*/ 249871 w 449640"/>
                <a:gd name="connsiteY33" fmla="*/ 128249 h 394802"/>
                <a:gd name="connsiteX34" fmla="*/ 251208 w 449640"/>
                <a:gd name="connsiteY34" fmla="*/ 124134 h 394802"/>
                <a:gd name="connsiteX35" fmla="*/ 253197 w 449640"/>
                <a:gd name="connsiteY35" fmla="*/ 41324 h 394802"/>
                <a:gd name="connsiteX36" fmla="*/ 351918 w 449640"/>
                <a:gd name="connsiteY36" fmla="*/ 18144 h 394802"/>
                <a:gd name="connsiteX37" fmla="*/ 330487 w 449640"/>
                <a:gd name="connsiteY37" fmla="*/ 154481 h 394802"/>
                <a:gd name="connsiteX38" fmla="*/ 326818 w 449640"/>
                <a:gd name="connsiteY38" fmla="*/ 160379 h 394802"/>
                <a:gd name="connsiteX39" fmla="*/ 316119 w 449640"/>
                <a:gd name="connsiteY39" fmla="*/ 182359 h 394802"/>
                <a:gd name="connsiteX40" fmla="*/ 308541 w 449640"/>
                <a:gd name="connsiteY40" fmla="*/ 205402 h 394802"/>
                <a:gd name="connsiteX41" fmla="*/ 312210 w 449640"/>
                <a:gd name="connsiteY41" fmla="*/ 206842 h 394802"/>
                <a:gd name="connsiteX42" fmla="*/ 324075 w 449640"/>
                <a:gd name="connsiteY42" fmla="*/ 185616 h 394802"/>
                <a:gd name="connsiteX43" fmla="*/ 332681 w 449640"/>
                <a:gd name="connsiteY43" fmla="*/ 164665 h 394802"/>
                <a:gd name="connsiteX44" fmla="*/ 333367 w 449640"/>
                <a:gd name="connsiteY44" fmla="*/ 164631 h 394802"/>
                <a:gd name="connsiteX45" fmla="*/ 398141 w 449640"/>
                <a:gd name="connsiteY45" fmla="*/ 67830 h 394802"/>
                <a:gd name="connsiteX46" fmla="*/ 402084 w 449640"/>
                <a:gd name="connsiteY46" fmla="*/ 99994 h 394802"/>
                <a:gd name="connsiteX47" fmla="*/ 340122 w 449640"/>
                <a:gd name="connsiteY47" fmla="*/ 169740 h 394802"/>
                <a:gd name="connsiteX48" fmla="*/ 339162 w 449640"/>
                <a:gd name="connsiteY48" fmla="*/ 174026 h 394802"/>
                <a:gd name="connsiteX49" fmla="*/ 330624 w 449640"/>
                <a:gd name="connsiteY49" fmla="*/ 188188 h 394802"/>
                <a:gd name="connsiteX50" fmla="*/ 323937 w 449640"/>
                <a:gd name="connsiteY50" fmla="*/ 203996 h 394802"/>
                <a:gd name="connsiteX51" fmla="*/ 325926 w 449640"/>
                <a:gd name="connsiteY51" fmla="*/ 205093 h 394802"/>
                <a:gd name="connsiteX52" fmla="*/ 334842 w 449640"/>
                <a:gd name="connsiteY52" fmla="*/ 193194 h 394802"/>
                <a:gd name="connsiteX53" fmla="*/ 344305 w 449640"/>
                <a:gd name="connsiteY53" fmla="*/ 174369 h 394802"/>
                <a:gd name="connsiteX54" fmla="*/ 344237 w 449640"/>
                <a:gd name="connsiteY54" fmla="*/ 173649 h 394802"/>
                <a:gd name="connsiteX55" fmla="*/ 407091 w 449640"/>
                <a:gd name="connsiteY55" fmla="*/ 105789 h 394802"/>
                <a:gd name="connsiteX56" fmla="*/ 378733 w 449640"/>
                <a:gd name="connsiteY56" fmla="*/ 28842 h 394802"/>
                <a:gd name="connsiteX57" fmla="*/ 349415 w 449640"/>
                <a:gd name="connsiteY57" fmla="*/ 7445 h 394802"/>
                <a:gd name="connsiteX58" fmla="*/ 245825 w 449640"/>
                <a:gd name="connsiteY58" fmla="*/ 127289 h 394802"/>
                <a:gd name="connsiteX59" fmla="*/ 246305 w 449640"/>
                <a:gd name="connsiteY59" fmla="*/ 127735 h 394802"/>
                <a:gd name="connsiteX60" fmla="*/ 244693 w 449640"/>
                <a:gd name="connsiteY60" fmla="*/ 128729 h 394802"/>
                <a:gd name="connsiteX61" fmla="*/ 235709 w 449640"/>
                <a:gd name="connsiteY61" fmla="*/ 142857 h 394802"/>
                <a:gd name="connsiteX62" fmla="*/ 227068 w 449640"/>
                <a:gd name="connsiteY62" fmla="*/ 158527 h 394802"/>
                <a:gd name="connsiteX63" fmla="*/ 227034 w 449640"/>
                <a:gd name="connsiteY63" fmla="*/ 158664 h 394802"/>
                <a:gd name="connsiteX64" fmla="*/ 69848 w 449640"/>
                <a:gd name="connsiteY64" fmla="*/ 85215 h 394802"/>
                <a:gd name="connsiteX65" fmla="*/ 16424 w 449640"/>
                <a:gd name="connsiteY65" fmla="*/ 92382 h 394802"/>
                <a:gd name="connsiteX66" fmla="*/ 10801 w 449640"/>
                <a:gd name="connsiteY66" fmla="*/ 161613 h 394802"/>
                <a:gd name="connsiteX67" fmla="*/ 12413 w 449640"/>
                <a:gd name="connsiteY67" fmla="*/ 163019 h 394802"/>
                <a:gd name="connsiteX68" fmla="*/ 24380 w 449640"/>
                <a:gd name="connsiteY68" fmla="*/ 169569 h 394802"/>
                <a:gd name="connsiteX69" fmla="*/ 31615 w 449640"/>
                <a:gd name="connsiteY69" fmla="*/ 173238 h 394802"/>
                <a:gd name="connsiteX70" fmla="*/ 27466 w 449640"/>
                <a:gd name="connsiteY70" fmla="*/ 180301 h 394802"/>
                <a:gd name="connsiteX71" fmla="*/ 19476 w 449640"/>
                <a:gd name="connsiteY71" fmla="*/ 194737 h 394802"/>
                <a:gd name="connsiteX72" fmla="*/ 24791 w 449640"/>
                <a:gd name="connsiteY72" fmla="*/ 201698 h 394802"/>
                <a:gd name="connsiteX73" fmla="*/ 26677 w 449640"/>
                <a:gd name="connsiteY73" fmla="*/ 204339 h 394802"/>
                <a:gd name="connsiteX74" fmla="*/ 377224 w 449640"/>
                <a:gd name="connsiteY74" fmla="*/ 392591 h 394802"/>
                <a:gd name="connsiteX75" fmla="*/ 380139 w 449640"/>
                <a:gd name="connsiteY75" fmla="*/ 392899 h 394802"/>
                <a:gd name="connsiteX76" fmla="*/ 385865 w 449640"/>
                <a:gd name="connsiteY76" fmla="*/ 393448 h 394802"/>
                <a:gd name="connsiteX77" fmla="*/ 397935 w 449640"/>
                <a:gd name="connsiteY77" fmla="*/ 376749 h 394802"/>
                <a:gd name="connsiteX78" fmla="*/ 398381 w 449640"/>
                <a:gd name="connsiteY78" fmla="*/ 377229 h 394802"/>
                <a:gd name="connsiteX79" fmla="*/ 399101 w 449640"/>
                <a:gd name="connsiteY79" fmla="*/ 376680 h 394802"/>
                <a:gd name="connsiteX80" fmla="*/ 398552 w 449640"/>
                <a:gd name="connsiteY80" fmla="*/ 375892 h 394802"/>
                <a:gd name="connsiteX81" fmla="*/ 402290 w 449640"/>
                <a:gd name="connsiteY81" fmla="*/ 370714 h 394802"/>
                <a:gd name="connsiteX82" fmla="*/ 404862 w 449640"/>
                <a:gd name="connsiteY82" fmla="*/ 373080 h 394802"/>
                <a:gd name="connsiteX83" fmla="*/ 406405 w 449640"/>
                <a:gd name="connsiteY83" fmla="*/ 372223 h 394802"/>
                <a:gd name="connsiteX84" fmla="*/ 404656 w 449640"/>
                <a:gd name="connsiteY84" fmla="*/ 367422 h 394802"/>
                <a:gd name="connsiteX85" fmla="*/ 406405 w 449640"/>
                <a:gd name="connsiteY85" fmla="*/ 364987 h 394802"/>
                <a:gd name="connsiteX86" fmla="*/ 407879 w 449640"/>
                <a:gd name="connsiteY86" fmla="*/ 366016 h 394802"/>
                <a:gd name="connsiteX87" fmla="*/ 409525 w 449640"/>
                <a:gd name="connsiteY87" fmla="*/ 365090 h 394802"/>
                <a:gd name="connsiteX88" fmla="*/ 408428 w 449640"/>
                <a:gd name="connsiteY88" fmla="*/ 362176 h 394802"/>
                <a:gd name="connsiteX89" fmla="*/ 408977 w 449640"/>
                <a:gd name="connsiteY89" fmla="*/ 361421 h 394802"/>
                <a:gd name="connsiteX90" fmla="*/ 408153 w 449640"/>
                <a:gd name="connsiteY90" fmla="*/ 357272 h 394802"/>
                <a:gd name="connsiteX91" fmla="*/ 410382 w 449640"/>
                <a:gd name="connsiteY91" fmla="*/ 356209 h 394802"/>
                <a:gd name="connsiteX92" fmla="*/ 411068 w 449640"/>
                <a:gd name="connsiteY92" fmla="*/ 354906 h 394802"/>
                <a:gd name="connsiteX93" fmla="*/ 417515 w 449640"/>
                <a:gd name="connsiteY93" fmla="*/ 356381 h 394802"/>
                <a:gd name="connsiteX94" fmla="*/ 418646 w 449640"/>
                <a:gd name="connsiteY94" fmla="*/ 354460 h 394802"/>
                <a:gd name="connsiteX95" fmla="*/ 412097 w 449640"/>
                <a:gd name="connsiteY95" fmla="*/ 349591 h 394802"/>
                <a:gd name="connsiteX96" fmla="*/ 404107 w 449640"/>
                <a:gd name="connsiteY96" fmla="*/ 347534 h 394802"/>
                <a:gd name="connsiteX97" fmla="*/ 403559 w 449640"/>
                <a:gd name="connsiteY97" fmla="*/ 347945 h 394802"/>
                <a:gd name="connsiteX98" fmla="*/ 401741 w 449640"/>
                <a:gd name="connsiteY98" fmla="*/ 342116 h 394802"/>
                <a:gd name="connsiteX99" fmla="*/ 408599 w 449640"/>
                <a:gd name="connsiteY99" fmla="*/ 345511 h 394802"/>
                <a:gd name="connsiteX100" fmla="*/ 417275 w 449640"/>
                <a:gd name="connsiteY100" fmla="*/ 349420 h 394802"/>
                <a:gd name="connsiteX101" fmla="*/ 418338 w 449640"/>
                <a:gd name="connsiteY101" fmla="*/ 348048 h 394802"/>
                <a:gd name="connsiteX102" fmla="*/ 411205 w 449640"/>
                <a:gd name="connsiteY102" fmla="*/ 341156 h 394802"/>
                <a:gd name="connsiteX103" fmla="*/ 401364 w 449640"/>
                <a:gd name="connsiteY103" fmla="*/ 337315 h 394802"/>
                <a:gd name="connsiteX104" fmla="*/ 401878 w 449640"/>
                <a:gd name="connsiteY104" fmla="*/ 331040 h 394802"/>
                <a:gd name="connsiteX105" fmla="*/ 407536 w 449640"/>
                <a:gd name="connsiteY105" fmla="*/ 334229 h 394802"/>
                <a:gd name="connsiteX106" fmla="*/ 416966 w 449640"/>
                <a:gd name="connsiteY106" fmla="*/ 340504 h 394802"/>
                <a:gd name="connsiteX107" fmla="*/ 418440 w 449640"/>
                <a:gd name="connsiteY107" fmla="*/ 339064 h 394802"/>
                <a:gd name="connsiteX108" fmla="*/ 415560 w 449640"/>
                <a:gd name="connsiteY108" fmla="*/ 334298 h 394802"/>
                <a:gd name="connsiteX109" fmla="*/ 417617 w 449640"/>
                <a:gd name="connsiteY109" fmla="*/ 334915 h 394802"/>
                <a:gd name="connsiteX110" fmla="*/ 418818 w 449640"/>
                <a:gd name="connsiteY110" fmla="*/ 334023 h 394802"/>
                <a:gd name="connsiteX111" fmla="*/ 413571 w 449640"/>
                <a:gd name="connsiteY111" fmla="*/ 326102 h 394802"/>
                <a:gd name="connsiteX112" fmla="*/ 404347 w 449640"/>
                <a:gd name="connsiteY112" fmla="*/ 319553 h 394802"/>
                <a:gd name="connsiteX113" fmla="*/ 405170 w 449640"/>
                <a:gd name="connsiteY113" fmla="*/ 317016 h 394802"/>
                <a:gd name="connsiteX114" fmla="*/ 412474 w 449640"/>
                <a:gd name="connsiteY114" fmla="*/ 323359 h 394802"/>
                <a:gd name="connsiteX115" fmla="*/ 422384 w 449640"/>
                <a:gd name="connsiteY115" fmla="*/ 328708 h 394802"/>
                <a:gd name="connsiteX116" fmla="*/ 423275 w 449640"/>
                <a:gd name="connsiteY116" fmla="*/ 327577 h 394802"/>
                <a:gd name="connsiteX117" fmla="*/ 416280 w 449640"/>
                <a:gd name="connsiteY117" fmla="*/ 319690 h 394802"/>
                <a:gd name="connsiteX118" fmla="*/ 406645 w 449640"/>
                <a:gd name="connsiteY118" fmla="*/ 313449 h 394802"/>
                <a:gd name="connsiteX119" fmla="*/ 408051 w 449640"/>
                <a:gd name="connsiteY119" fmla="*/ 310809 h 394802"/>
                <a:gd name="connsiteX120" fmla="*/ 417549 w 449640"/>
                <a:gd name="connsiteY120" fmla="*/ 317290 h 394802"/>
                <a:gd name="connsiteX121" fmla="*/ 426156 w 449640"/>
                <a:gd name="connsiteY121" fmla="*/ 323256 h 394802"/>
                <a:gd name="connsiteX122" fmla="*/ 427562 w 449640"/>
                <a:gd name="connsiteY122" fmla="*/ 321885 h 394802"/>
                <a:gd name="connsiteX123" fmla="*/ 420464 w 449640"/>
                <a:gd name="connsiteY123" fmla="*/ 312867 h 394802"/>
                <a:gd name="connsiteX124" fmla="*/ 410039 w 449640"/>
                <a:gd name="connsiteY124" fmla="*/ 307483 h 394802"/>
                <a:gd name="connsiteX125" fmla="*/ 413331 w 449640"/>
                <a:gd name="connsiteY125" fmla="*/ 303231 h 394802"/>
                <a:gd name="connsiteX126" fmla="*/ 421698 w 449640"/>
                <a:gd name="connsiteY126" fmla="*/ 310912 h 394802"/>
                <a:gd name="connsiteX127" fmla="*/ 429653 w 449640"/>
                <a:gd name="connsiteY127" fmla="*/ 316433 h 394802"/>
                <a:gd name="connsiteX128" fmla="*/ 431162 w 449640"/>
                <a:gd name="connsiteY128" fmla="*/ 315301 h 394802"/>
                <a:gd name="connsiteX129" fmla="*/ 426361 w 449640"/>
                <a:gd name="connsiteY129" fmla="*/ 306351 h 394802"/>
                <a:gd name="connsiteX130" fmla="*/ 417035 w 449640"/>
                <a:gd name="connsiteY130" fmla="*/ 299528 h 394802"/>
                <a:gd name="connsiteX131" fmla="*/ 420361 w 449640"/>
                <a:gd name="connsiteY131" fmla="*/ 296990 h 394802"/>
                <a:gd name="connsiteX132" fmla="*/ 426945 w 449640"/>
                <a:gd name="connsiteY132" fmla="*/ 302991 h 394802"/>
                <a:gd name="connsiteX133" fmla="*/ 434042 w 449640"/>
                <a:gd name="connsiteY133" fmla="*/ 308100 h 394802"/>
                <a:gd name="connsiteX134" fmla="*/ 435620 w 449640"/>
                <a:gd name="connsiteY134" fmla="*/ 306934 h 394802"/>
                <a:gd name="connsiteX135" fmla="*/ 431128 w 449640"/>
                <a:gd name="connsiteY135" fmla="*/ 298910 h 394802"/>
                <a:gd name="connsiteX136" fmla="*/ 425367 w 449640"/>
                <a:gd name="connsiteY136" fmla="*/ 294213 h 394802"/>
                <a:gd name="connsiteX137" fmla="*/ 429173 w 449640"/>
                <a:gd name="connsiteY137" fmla="*/ 292944 h 394802"/>
                <a:gd name="connsiteX138" fmla="*/ 431368 w 449640"/>
                <a:gd name="connsiteY138" fmla="*/ 295687 h 394802"/>
                <a:gd name="connsiteX139" fmla="*/ 437232 w 449640"/>
                <a:gd name="connsiteY139" fmla="*/ 301071 h 394802"/>
                <a:gd name="connsiteX140" fmla="*/ 439392 w 449640"/>
                <a:gd name="connsiteY140" fmla="*/ 299459 h 394802"/>
                <a:gd name="connsiteX141" fmla="*/ 435688 w 449640"/>
                <a:gd name="connsiteY141" fmla="*/ 292190 h 394802"/>
                <a:gd name="connsiteX142" fmla="*/ 440797 w 449640"/>
                <a:gd name="connsiteY142" fmla="*/ 292704 h 394802"/>
                <a:gd name="connsiteX143" fmla="*/ 445872 w 449640"/>
                <a:gd name="connsiteY143" fmla="*/ 288486 h 394802"/>
                <a:gd name="connsiteX144" fmla="*/ 447484 w 449640"/>
                <a:gd name="connsiteY144" fmla="*/ 281045 h 394802"/>
                <a:gd name="connsiteX145" fmla="*/ 410245 w 449640"/>
                <a:gd name="connsiteY145" fmla="*/ 329257 h 394802"/>
                <a:gd name="connsiteX146" fmla="*/ 413503 w 449640"/>
                <a:gd name="connsiteY146" fmla="*/ 332720 h 394802"/>
                <a:gd name="connsiteX147" fmla="*/ 410862 w 449640"/>
                <a:gd name="connsiteY147" fmla="*/ 330937 h 394802"/>
                <a:gd name="connsiteX148" fmla="*/ 402701 w 449640"/>
                <a:gd name="connsiteY148" fmla="*/ 326171 h 394802"/>
                <a:gd name="connsiteX149" fmla="*/ 403250 w 449640"/>
                <a:gd name="connsiteY149" fmla="*/ 323668 h 394802"/>
                <a:gd name="connsiteX150" fmla="*/ 410245 w 449640"/>
                <a:gd name="connsiteY150" fmla="*/ 329257 h 39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9640" h="394802">
                  <a:moveTo>
                    <a:pt x="447484" y="281045"/>
                  </a:moveTo>
                  <a:cubicBezTo>
                    <a:pt x="424098" y="270450"/>
                    <a:pt x="401261" y="258997"/>
                    <a:pt x="378836" y="246618"/>
                  </a:cubicBezTo>
                  <a:cubicBezTo>
                    <a:pt x="356684" y="234411"/>
                    <a:pt x="335870" y="216923"/>
                    <a:pt x="312039" y="208282"/>
                  </a:cubicBezTo>
                  <a:cubicBezTo>
                    <a:pt x="310393" y="207665"/>
                    <a:pt x="309501" y="209825"/>
                    <a:pt x="310461" y="210922"/>
                  </a:cubicBezTo>
                  <a:cubicBezTo>
                    <a:pt x="325103" y="227382"/>
                    <a:pt x="347152" y="237840"/>
                    <a:pt x="366251" y="248950"/>
                  </a:cubicBezTo>
                  <a:cubicBezTo>
                    <a:pt x="387991" y="261569"/>
                    <a:pt x="410485" y="272884"/>
                    <a:pt x="433357" y="283514"/>
                  </a:cubicBezTo>
                  <a:cubicBezTo>
                    <a:pt x="421321" y="283891"/>
                    <a:pt x="410862" y="292327"/>
                    <a:pt x="403662" y="301928"/>
                  </a:cubicBezTo>
                  <a:cubicBezTo>
                    <a:pt x="392003" y="317427"/>
                    <a:pt x="391111" y="338824"/>
                    <a:pt x="397558" y="356346"/>
                  </a:cubicBezTo>
                  <a:cubicBezTo>
                    <a:pt x="398072" y="357752"/>
                    <a:pt x="399204" y="358747"/>
                    <a:pt x="400610" y="359021"/>
                  </a:cubicBezTo>
                  <a:cubicBezTo>
                    <a:pt x="400267" y="359535"/>
                    <a:pt x="400198" y="360221"/>
                    <a:pt x="400747" y="360632"/>
                  </a:cubicBezTo>
                  <a:cubicBezTo>
                    <a:pt x="400816" y="360701"/>
                    <a:pt x="400884" y="360735"/>
                    <a:pt x="400952" y="360804"/>
                  </a:cubicBezTo>
                  <a:cubicBezTo>
                    <a:pt x="400713" y="361113"/>
                    <a:pt x="400507" y="361455"/>
                    <a:pt x="400301" y="361764"/>
                  </a:cubicBezTo>
                  <a:cubicBezTo>
                    <a:pt x="398998" y="361421"/>
                    <a:pt x="397489" y="362656"/>
                    <a:pt x="398346" y="364130"/>
                  </a:cubicBezTo>
                  <a:cubicBezTo>
                    <a:pt x="398381" y="364199"/>
                    <a:pt x="398449" y="364302"/>
                    <a:pt x="398484" y="364370"/>
                  </a:cubicBezTo>
                  <a:cubicBezTo>
                    <a:pt x="393340" y="371640"/>
                    <a:pt x="388265" y="378978"/>
                    <a:pt x="383190" y="386316"/>
                  </a:cubicBezTo>
                  <a:cubicBezTo>
                    <a:pt x="382813" y="385836"/>
                    <a:pt x="382333" y="385424"/>
                    <a:pt x="381647" y="385116"/>
                  </a:cubicBezTo>
                  <a:cubicBezTo>
                    <a:pt x="260329" y="330526"/>
                    <a:pt x="144120" y="266061"/>
                    <a:pt x="30895" y="197241"/>
                  </a:cubicBezTo>
                  <a:cubicBezTo>
                    <a:pt x="30312" y="196898"/>
                    <a:pt x="29763" y="196692"/>
                    <a:pt x="29215" y="196623"/>
                  </a:cubicBezTo>
                  <a:cubicBezTo>
                    <a:pt x="30963" y="193297"/>
                    <a:pt x="32746" y="189971"/>
                    <a:pt x="34495" y="186645"/>
                  </a:cubicBezTo>
                  <a:cubicBezTo>
                    <a:pt x="36896" y="182153"/>
                    <a:pt x="39913" y="177627"/>
                    <a:pt x="40633" y="172552"/>
                  </a:cubicBezTo>
                  <a:cubicBezTo>
                    <a:pt x="40976" y="170117"/>
                    <a:pt x="39056" y="168128"/>
                    <a:pt x="36930" y="168368"/>
                  </a:cubicBezTo>
                  <a:cubicBezTo>
                    <a:pt x="35044" y="166311"/>
                    <a:pt x="32507" y="164837"/>
                    <a:pt x="30140" y="163191"/>
                  </a:cubicBezTo>
                  <a:cubicBezTo>
                    <a:pt x="25923" y="160276"/>
                    <a:pt x="21602" y="157567"/>
                    <a:pt x="17316" y="154790"/>
                  </a:cubicBezTo>
                  <a:cubicBezTo>
                    <a:pt x="15842" y="153864"/>
                    <a:pt x="14401" y="153898"/>
                    <a:pt x="13167" y="154412"/>
                  </a:cubicBezTo>
                  <a:cubicBezTo>
                    <a:pt x="11692" y="151326"/>
                    <a:pt x="10287" y="148240"/>
                    <a:pt x="9258" y="144811"/>
                  </a:cubicBezTo>
                  <a:cubicBezTo>
                    <a:pt x="5829" y="133153"/>
                    <a:pt x="10869" y="119917"/>
                    <a:pt x="15876" y="109493"/>
                  </a:cubicBezTo>
                  <a:cubicBezTo>
                    <a:pt x="26060" y="88096"/>
                    <a:pt x="45125" y="76266"/>
                    <a:pt x="66385" y="91147"/>
                  </a:cubicBezTo>
                  <a:cubicBezTo>
                    <a:pt x="67722" y="92073"/>
                    <a:pt x="68957" y="91765"/>
                    <a:pt x="69848" y="90942"/>
                  </a:cubicBezTo>
                  <a:cubicBezTo>
                    <a:pt x="119157" y="121563"/>
                    <a:pt x="177279" y="143474"/>
                    <a:pt x="229331" y="168814"/>
                  </a:cubicBezTo>
                  <a:cubicBezTo>
                    <a:pt x="233343" y="170769"/>
                    <a:pt x="236841" y="166277"/>
                    <a:pt x="235263" y="163362"/>
                  </a:cubicBezTo>
                  <a:cubicBezTo>
                    <a:pt x="235298" y="163293"/>
                    <a:pt x="235366" y="163259"/>
                    <a:pt x="235435" y="163191"/>
                  </a:cubicBezTo>
                  <a:cubicBezTo>
                    <a:pt x="238624" y="158150"/>
                    <a:pt x="241367" y="152801"/>
                    <a:pt x="244247" y="147589"/>
                  </a:cubicBezTo>
                  <a:cubicBezTo>
                    <a:pt x="246922" y="142754"/>
                    <a:pt x="250145" y="137850"/>
                    <a:pt x="251620" y="132570"/>
                  </a:cubicBezTo>
                  <a:cubicBezTo>
                    <a:pt x="252100" y="130821"/>
                    <a:pt x="251208" y="129209"/>
                    <a:pt x="249871" y="128249"/>
                  </a:cubicBezTo>
                  <a:cubicBezTo>
                    <a:pt x="251208" y="127563"/>
                    <a:pt x="252066" y="125986"/>
                    <a:pt x="251208" y="124134"/>
                  </a:cubicBezTo>
                  <a:cubicBezTo>
                    <a:pt x="238178" y="95845"/>
                    <a:pt x="236395" y="68653"/>
                    <a:pt x="253197" y="41324"/>
                  </a:cubicBezTo>
                  <a:cubicBezTo>
                    <a:pt x="272982" y="9126"/>
                    <a:pt x="319685" y="2953"/>
                    <a:pt x="351918" y="18144"/>
                  </a:cubicBezTo>
                  <a:cubicBezTo>
                    <a:pt x="417583" y="49108"/>
                    <a:pt x="393717" y="139153"/>
                    <a:pt x="330487" y="154481"/>
                  </a:cubicBezTo>
                  <a:cubicBezTo>
                    <a:pt x="327298" y="155270"/>
                    <a:pt x="326303" y="157944"/>
                    <a:pt x="326818" y="160379"/>
                  </a:cubicBezTo>
                  <a:cubicBezTo>
                    <a:pt x="322394" y="167203"/>
                    <a:pt x="319445" y="175055"/>
                    <a:pt x="316119" y="182359"/>
                  </a:cubicBezTo>
                  <a:cubicBezTo>
                    <a:pt x="312793" y="189697"/>
                    <a:pt x="307169" y="197241"/>
                    <a:pt x="308541" y="205402"/>
                  </a:cubicBezTo>
                  <a:cubicBezTo>
                    <a:pt x="308781" y="206876"/>
                    <a:pt x="310976" y="207665"/>
                    <a:pt x="312210" y="206842"/>
                  </a:cubicBezTo>
                  <a:cubicBezTo>
                    <a:pt x="319205" y="202213"/>
                    <a:pt x="320920" y="192954"/>
                    <a:pt x="324075" y="185616"/>
                  </a:cubicBezTo>
                  <a:cubicBezTo>
                    <a:pt x="327023" y="178793"/>
                    <a:pt x="330555" y="171866"/>
                    <a:pt x="332681" y="164665"/>
                  </a:cubicBezTo>
                  <a:cubicBezTo>
                    <a:pt x="332921" y="164631"/>
                    <a:pt x="333127" y="164699"/>
                    <a:pt x="333367" y="164631"/>
                  </a:cubicBezTo>
                  <a:cubicBezTo>
                    <a:pt x="382882" y="152184"/>
                    <a:pt x="405753" y="107915"/>
                    <a:pt x="398141" y="67830"/>
                  </a:cubicBezTo>
                  <a:cubicBezTo>
                    <a:pt x="401433" y="77809"/>
                    <a:pt x="402873" y="88541"/>
                    <a:pt x="402084" y="99994"/>
                  </a:cubicBezTo>
                  <a:cubicBezTo>
                    <a:pt x="399787" y="132913"/>
                    <a:pt x="372252" y="161716"/>
                    <a:pt x="340122" y="169740"/>
                  </a:cubicBezTo>
                  <a:cubicBezTo>
                    <a:pt x="337893" y="170289"/>
                    <a:pt x="337927" y="172826"/>
                    <a:pt x="339162" y="174026"/>
                  </a:cubicBezTo>
                  <a:cubicBezTo>
                    <a:pt x="335699" y="178244"/>
                    <a:pt x="333298" y="183525"/>
                    <a:pt x="330624" y="188188"/>
                  </a:cubicBezTo>
                  <a:cubicBezTo>
                    <a:pt x="327949" y="192852"/>
                    <a:pt x="322703" y="198509"/>
                    <a:pt x="323937" y="203996"/>
                  </a:cubicBezTo>
                  <a:cubicBezTo>
                    <a:pt x="324109" y="204750"/>
                    <a:pt x="325137" y="205367"/>
                    <a:pt x="325926" y="205093"/>
                  </a:cubicBezTo>
                  <a:cubicBezTo>
                    <a:pt x="330898" y="203241"/>
                    <a:pt x="332441" y="197515"/>
                    <a:pt x="334842" y="193194"/>
                  </a:cubicBezTo>
                  <a:cubicBezTo>
                    <a:pt x="338099" y="187228"/>
                    <a:pt x="342694" y="180987"/>
                    <a:pt x="344305" y="174369"/>
                  </a:cubicBezTo>
                  <a:cubicBezTo>
                    <a:pt x="344374" y="174095"/>
                    <a:pt x="344271" y="173889"/>
                    <a:pt x="344237" y="173649"/>
                  </a:cubicBezTo>
                  <a:cubicBezTo>
                    <a:pt x="376298" y="162711"/>
                    <a:pt x="400301" y="138708"/>
                    <a:pt x="407091" y="105789"/>
                  </a:cubicBezTo>
                  <a:cubicBezTo>
                    <a:pt x="412783" y="78151"/>
                    <a:pt x="400370" y="47599"/>
                    <a:pt x="378733" y="28842"/>
                  </a:cubicBezTo>
                  <a:cubicBezTo>
                    <a:pt x="371086" y="20373"/>
                    <a:pt x="361382" y="13035"/>
                    <a:pt x="349415" y="7445"/>
                  </a:cubicBezTo>
                  <a:cubicBezTo>
                    <a:pt x="276171" y="-26707"/>
                    <a:pt x="198607" y="64161"/>
                    <a:pt x="245825" y="127289"/>
                  </a:cubicBezTo>
                  <a:cubicBezTo>
                    <a:pt x="245962" y="127495"/>
                    <a:pt x="246133" y="127598"/>
                    <a:pt x="246305" y="127735"/>
                  </a:cubicBezTo>
                  <a:cubicBezTo>
                    <a:pt x="245722" y="127941"/>
                    <a:pt x="245173" y="128215"/>
                    <a:pt x="244693" y="128729"/>
                  </a:cubicBezTo>
                  <a:cubicBezTo>
                    <a:pt x="240921" y="132844"/>
                    <a:pt x="238418" y="138022"/>
                    <a:pt x="235709" y="142857"/>
                  </a:cubicBezTo>
                  <a:cubicBezTo>
                    <a:pt x="232795" y="148069"/>
                    <a:pt x="229674" y="153178"/>
                    <a:pt x="227068" y="158527"/>
                  </a:cubicBezTo>
                  <a:cubicBezTo>
                    <a:pt x="227034" y="158562"/>
                    <a:pt x="227068" y="158630"/>
                    <a:pt x="227034" y="158664"/>
                  </a:cubicBezTo>
                  <a:cubicBezTo>
                    <a:pt x="175770" y="134010"/>
                    <a:pt x="123718" y="103766"/>
                    <a:pt x="69848" y="85215"/>
                  </a:cubicBezTo>
                  <a:cubicBezTo>
                    <a:pt x="58567" y="65018"/>
                    <a:pt x="26849" y="77774"/>
                    <a:pt x="16424" y="92382"/>
                  </a:cubicBezTo>
                  <a:cubicBezTo>
                    <a:pt x="4869" y="108635"/>
                    <a:pt x="-10870" y="146834"/>
                    <a:pt x="10801" y="161613"/>
                  </a:cubicBezTo>
                  <a:cubicBezTo>
                    <a:pt x="11178" y="162162"/>
                    <a:pt x="11692" y="162642"/>
                    <a:pt x="12413" y="163019"/>
                  </a:cubicBezTo>
                  <a:cubicBezTo>
                    <a:pt x="16390" y="165214"/>
                    <a:pt x="20333" y="167511"/>
                    <a:pt x="24380" y="169569"/>
                  </a:cubicBezTo>
                  <a:cubicBezTo>
                    <a:pt x="26643" y="170734"/>
                    <a:pt x="29078" y="172243"/>
                    <a:pt x="31615" y="173238"/>
                  </a:cubicBezTo>
                  <a:cubicBezTo>
                    <a:pt x="30072" y="175466"/>
                    <a:pt x="28803" y="177867"/>
                    <a:pt x="27466" y="180301"/>
                  </a:cubicBezTo>
                  <a:cubicBezTo>
                    <a:pt x="24791" y="185102"/>
                    <a:pt x="22151" y="189903"/>
                    <a:pt x="19476" y="194737"/>
                  </a:cubicBezTo>
                  <a:cubicBezTo>
                    <a:pt x="17282" y="198681"/>
                    <a:pt x="21362" y="202281"/>
                    <a:pt x="24791" y="201698"/>
                  </a:cubicBezTo>
                  <a:cubicBezTo>
                    <a:pt x="24963" y="202693"/>
                    <a:pt x="25546" y="203619"/>
                    <a:pt x="26677" y="204339"/>
                  </a:cubicBezTo>
                  <a:cubicBezTo>
                    <a:pt x="139526" y="274016"/>
                    <a:pt x="257380" y="335086"/>
                    <a:pt x="377224" y="392591"/>
                  </a:cubicBezTo>
                  <a:cubicBezTo>
                    <a:pt x="378253" y="393071"/>
                    <a:pt x="379213" y="393105"/>
                    <a:pt x="380139" y="392899"/>
                  </a:cubicBezTo>
                  <a:cubicBezTo>
                    <a:pt x="380962" y="394820"/>
                    <a:pt x="384219" y="395745"/>
                    <a:pt x="385865" y="393448"/>
                  </a:cubicBezTo>
                  <a:cubicBezTo>
                    <a:pt x="389911" y="387893"/>
                    <a:pt x="393923" y="382304"/>
                    <a:pt x="397935" y="376749"/>
                  </a:cubicBezTo>
                  <a:cubicBezTo>
                    <a:pt x="398107" y="376920"/>
                    <a:pt x="398210" y="377092"/>
                    <a:pt x="398381" y="377229"/>
                  </a:cubicBezTo>
                  <a:cubicBezTo>
                    <a:pt x="398758" y="377572"/>
                    <a:pt x="399375" y="377126"/>
                    <a:pt x="399101" y="376680"/>
                  </a:cubicBezTo>
                  <a:cubicBezTo>
                    <a:pt x="398929" y="376406"/>
                    <a:pt x="398724" y="376166"/>
                    <a:pt x="398552" y="375892"/>
                  </a:cubicBezTo>
                  <a:cubicBezTo>
                    <a:pt x="399787" y="374143"/>
                    <a:pt x="401055" y="372428"/>
                    <a:pt x="402290" y="370714"/>
                  </a:cubicBezTo>
                  <a:cubicBezTo>
                    <a:pt x="403010" y="371640"/>
                    <a:pt x="403833" y="372497"/>
                    <a:pt x="404862" y="373080"/>
                  </a:cubicBezTo>
                  <a:cubicBezTo>
                    <a:pt x="405513" y="373457"/>
                    <a:pt x="406473" y="372977"/>
                    <a:pt x="406405" y="372223"/>
                  </a:cubicBezTo>
                  <a:cubicBezTo>
                    <a:pt x="406302" y="370508"/>
                    <a:pt x="405582" y="368931"/>
                    <a:pt x="404656" y="367422"/>
                  </a:cubicBezTo>
                  <a:cubicBezTo>
                    <a:pt x="405239" y="366599"/>
                    <a:pt x="405822" y="365810"/>
                    <a:pt x="406405" y="364987"/>
                  </a:cubicBezTo>
                  <a:cubicBezTo>
                    <a:pt x="406919" y="365330"/>
                    <a:pt x="407399" y="365707"/>
                    <a:pt x="407879" y="366016"/>
                  </a:cubicBezTo>
                  <a:cubicBezTo>
                    <a:pt x="408531" y="366393"/>
                    <a:pt x="409594" y="365913"/>
                    <a:pt x="409525" y="365090"/>
                  </a:cubicBezTo>
                  <a:cubicBezTo>
                    <a:pt x="409422" y="364027"/>
                    <a:pt x="409011" y="363067"/>
                    <a:pt x="408428" y="362176"/>
                  </a:cubicBezTo>
                  <a:cubicBezTo>
                    <a:pt x="408599" y="361936"/>
                    <a:pt x="408805" y="361695"/>
                    <a:pt x="408977" y="361421"/>
                  </a:cubicBezTo>
                  <a:cubicBezTo>
                    <a:pt x="410142" y="359741"/>
                    <a:pt x="409456" y="358164"/>
                    <a:pt x="408153" y="357272"/>
                  </a:cubicBezTo>
                  <a:cubicBezTo>
                    <a:pt x="408771" y="356998"/>
                    <a:pt x="409456" y="356655"/>
                    <a:pt x="410382" y="356209"/>
                  </a:cubicBezTo>
                  <a:cubicBezTo>
                    <a:pt x="410965" y="355935"/>
                    <a:pt x="411137" y="355420"/>
                    <a:pt x="411068" y="354906"/>
                  </a:cubicBezTo>
                  <a:cubicBezTo>
                    <a:pt x="413091" y="356072"/>
                    <a:pt x="415217" y="357238"/>
                    <a:pt x="417515" y="356381"/>
                  </a:cubicBezTo>
                  <a:cubicBezTo>
                    <a:pt x="418338" y="356072"/>
                    <a:pt x="418886" y="355352"/>
                    <a:pt x="418646" y="354460"/>
                  </a:cubicBezTo>
                  <a:cubicBezTo>
                    <a:pt x="417823" y="351477"/>
                    <a:pt x="414703" y="350860"/>
                    <a:pt x="412097" y="349591"/>
                  </a:cubicBezTo>
                  <a:cubicBezTo>
                    <a:pt x="409594" y="348391"/>
                    <a:pt x="406919" y="346676"/>
                    <a:pt x="404107" y="347534"/>
                  </a:cubicBezTo>
                  <a:cubicBezTo>
                    <a:pt x="403867" y="347602"/>
                    <a:pt x="403730" y="347774"/>
                    <a:pt x="403559" y="347945"/>
                  </a:cubicBezTo>
                  <a:cubicBezTo>
                    <a:pt x="402633" y="346231"/>
                    <a:pt x="402084" y="344242"/>
                    <a:pt x="401741" y="342116"/>
                  </a:cubicBezTo>
                  <a:cubicBezTo>
                    <a:pt x="403970" y="343316"/>
                    <a:pt x="406473" y="344276"/>
                    <a:pt x="408599" y="345511"/>
                  </a:cubicBezTo>
                  <a:cubicBezTo>
                    <a:pt x="411239" y="347019"/>
                    <a:pt x="414017" y="350208"/>
                    <a:pt x="417275" y="349420"/>
                  </a:cubicBezTo>
                  <a:cubicBezTo>
                    <a:pt x="417926" y="349248"/>
                    <a:pt x="418338" y="348665"/>
                    <a:pt x="418338" y="348048"/>
                  </a:cubicBezTo>
                  <a:cubicBezTo>
                    <a:pt x="418440" y="344585"/>
                    <a:pt x="413846" y="342665"/>
                    <a:pt x="411205" y="341156"/>
                  </a:cubicBezTo>
                  <a:cubicBezTo>
                    <a:pt x="408394" y="339578"/>
                    <a:pt x="404793" y="337624"/>
                    <a:pt x="401364" y="337315"/>
                  </a:cubicBezTo>
                  <a:cubicBezTo>
                    <a:pt x="401364" y="335224"/>
                    <a:pt x="401604" y="333132"/>
                    <a:pt x="401878" y="331040"/>
                  </a:cubicBezTo>
                  <a:cubicBezTo>
                    <a:pt x="403799" y="332137"/>
                    <a:pt x="405822" y="333098"/>
                    <a:pt x="407536" y="334229"/>
                  </a:cubicBezTo>
                  <a:cubicBezTo>
                    <a:pt x="410382" y="336115"/>
                    <a:pt x="413331" y="340401"/>
                    <a:pt x="416966" y="340504"/>
                  </a:cubicBezTo>
                  <a:cubicBezTo>
                    <a:pt x="417755" y="340539"/>
                    <a:pt x="418475" y="339818"/>
                    <a:pt x="418440" y="339064"/>
                  </a:cubicBezTo>
                  <a:cubicBezTo>
                    <a:pt x="418406" y="337212"/>
                    <a:pt x="417138" y="335635"/>
                    <a:pt x="415560" y="334298"/>
                  </a:cubicBezTo>
                  <a:cubicBezTo>
                    <a:pt x="416212" y="334641"/>
                    <a:pt x="416863" y="334881"/>
                    <a:pt x="417617" y="334915"/>
                  </a:cubicBezTo>
                  <a:cubicBezTo>
                    <a:pt x="418132" y="334949"/>
                    <a:pt x="418749" y="334538"/>
                    <a:pt x="418818" y="334023"/>
                  </a:cubicBezTo>
                  <a:cubicBezTo>
                    <a:pt x="419401" y="330663"/>
                    <a:pt x="415869" y="328194"/>
                    <a:pt x="413571" y="326102"/>
                  </a:cubicBezTo>
                  <a:cubicBezTo>
                    <a:pt x="410862" y="323599"/>
                    <a:pt x="407742" y="321165"/>
                    <a:pt x="404347" y="319553"/>
                  </a:cubicBezTo>
                  <a:cubicBezTo>
                    <a:pt x="404587" y="318696"/>
                    <a:pt x="404862" y="317839"/>
                    <a:pt x="405170" y="317016"/>
                  </a:cubicBezTo>
                  <a:cubicBezTo>
                    <a:pt x="406885" y="319587"/>
                    <a:pt x="410211" y="321576"/>
                    <a:pt x="412474" y="323359"/>
                  </a:cubicBezTo>
                  <a:cubicBezTo>
                    <a:pt x="415252" y="325588"/>
                    <a:pt x="418509" y="329360"/>
                    <a:pt x="422384" y="328708"/>
                  </a:cubicBezTo>
                  <a:cubicBezTo>
                    <a:pt x="422898" y="328640"/>
                    <a:pt x="423275" y="328057"/>
                    <a:pt x="423275" y="327577"/>
                  </a:cubicBezTo>
                  <a:cubicBezTo>
                    <a:pt x="423172" y="323908"/>
                    <a:pt x="418955" y="321748"/>
                    <a:pt x="416280" y="319690"/>
                  </a:cubicBezTo>
                  <a:cubicBezTo>
                    <a:pt x="413606" y="317599"/>
                    <a:pt x="410245" y="314101"/>
                    <a:pt x="406645" y="313449"/>
                  </a:cubicBezTo>
                  <a:cubicBezTo>
                    <a:pt x="407056" y="312558"/>
                    <a:pt x="407571" y="311701"/>
                    <a:pt x="408051" y="310809"/>
                  </a:cubicBezTo>
                  <a:cubicBezTo>
                    <a:pt x="410828" y="313278"/>
                    <a:pt x="414600" y="315027"/>
                    <a:pt x="417549" y="317290"/>
                  </a:cubicBezTo>
                  <a:cubicBezTo>
                    <a:pt x="420121" y="319279"/>
                    <a:pt x="422658" y="323051"/>
                    <a:pt x="426156" y="323256"/>
                  </a:cubicBezTo>
                  <a:cubicBezTo>
                    <a:pt x="426979" y="323291"/>
                    <a:pt x="427493" y="322605"/>
                    <a:pt x="427562" y="321885"/>
                  </a:cubicBezTo>
                  <a:cubicBezTo>
                    <a:pt x="428007" y="318181"/>
                    <a:pt x="423104" y="314890"/>
                    <a:pt x="420464" y="312867"/>
                  </a:cubicBezTo>
                  <a:cubicBezTo>
                    <a:pt x="417617" y="310672"/>
                    <a:pt x="413846" y="308169"/>
                    <a:pt x="410039" y="307483"/>
                  </a:cubicBezTo>
                  <a:cubicBezTo>
                    <a:pt x="411034" y="306009"/>
                    <a:pt x="412131" y="304603"/>
                    <a:pt x="413331" y="303231"/>
                  </a:cubicBezTo>
                  <a:cubicBezTo>
                    <a:pt x="415937" y="305940"/>
                    <a:pt x="419023" y="308237"/>
                    <a:pt x="421698" y="310912"/>
                  </a:cubicBezTo>
                  <a:cubicBezTo>
                    <a:pt x="423961" y="313141"/>
                    <a:pt x="426053" y="316604"/>
                    <a:pt x="429653" y="316433"/>
                  </a:cubicBezTo>
                  <a:cubicBezTo>
                    <a:pt x="430374" y="316398"/>
                    <a:pt x="430956" y="315987"/>
                    <a:pt x="431162" y="315301"/>
                  </a:cubicBezTo>
                  <a:cubicBezTo>
                    <a:pt x="432362" y="311666"/>
                    <a:pt x="428762" y="308649"/>
                    <a:pt x="426361" y="306351"/>
                  </a:cubicBezTo>
                  <a:cubicBezTo>
                    <a:pt x="423618" y="303711"/>
                    <a:pt x="420532" y="301208"/>
                    <a:pt x="417035" y="299528"/>
                  </a:cubicBezTo>
                  <a:cubicBezTo>
                    <a:pt x="418097" y="298602"/>
                    <a:pt x="419229" y="297779"/>
                    <a:pt x="420361" y="296990"/>
                  </a:cubicBezTo>
                  <a:cubicBezTo>
                    <a:pt x="422247" y="299219"/>
                    <a:pt x="424853" y="300968"/>
                    <a:pt x="426945" y="302991"/>
                  </a:cubicBezTo>
                  <a:cubicBezTo>
                    <a:pt x="429071" y="305048"/>
                    <a:pt x="430785" y="307963"/>
                    <a:pt x="434042" y="308100"/>
                  </a:cubicBezTo>
                  <a:cubicBezTo>
                    <a:pt x="434728" y="308134"/>
                    <a:pt x="435483" y="307586"/>
                    <a:pt x="435620" y="306934"/>
                  </a:cubicBezTo>
                  <a:cubicBezTo>
                    <a:pt x="436340" y="303574"/>
                    <a:pt x="433391" y="301105"/>
                    <a:pt x="431128" y="298910"/>
                  </a:cubicBezTo>
                  <a:cubicBezTo>
                    <a:pt x="429482" y="297333"/>
                    <a:pt x="427527" y="295516"/>
                    <a:pt x="425367" y="294213"/>
                  </a:cubicBezTo>
                  <a:cubicBezTo>
                    <a:pt x="426601" y="293698"/>
                    <a:pt x="427870" y="293253"/>
                    <a:pt x="429173" y="292944"/>
                  </a:cubicBezTo>
                  <a:cubicBezTo>
                    <a:pt x="428693" y="294453"/>
                    <a:pt x="429928" y="295619"/>
                    <a:pt x="431368" y="295687"/>
                  </a:cubicBezTo>
                  <a:cubicBezTo>
                    <a:pt x="432877" y="297916"/>
                    <a:pt x="434660" y="300042"/>
                    <a:pt x="437232" y="301071"/>
                  </a:cubicBezTo>
                  <a:cubicBezTo>
                    <a:pt x="438226" y="301482"/>
                    <a:pt x="439494" y="300454"/>
                    <a:pt x="439392" y="299459"/>
                  </a:cubicBezTo>
                  <a:cubicBezTo>
                    <a:pt x="439152" y="296682"/>
                    <a:pt x="437471" y="294350"/>
                    <a:pt x="435688" y="292190"/>
                  </a:cubicBezTo>
                  <a:cubicBezTo>
                    <a:pt x="437368" y="292190"/>
                    <a:pt x="439049" y="292327"/>
                    <a:pt x="440797" y="292704"/>
                  </a:cubicBezTo>
                  <a:cubicBezTo>
                    <a:pt x="444090" y="293424"/>
                    <a:pt x="446044" y="290887"/>
                    <a:pt x="445872" y="288486"/>
                  </a:cubicBezTo>
                  <a:cubicBezTo>
                    <a:pt x="449404" y="287663"/>
                    <a:pt x="451428" y="282828"/>
                    <a:pt x="447484" y="281045"/>
                  </a:cubicBezTo>
                  <a:close/>
                  <a:moveTo>
                    <a:pt x="410245" y="329257"/>
                  </a:moveTo>
                  <a:cubicBezTo>
                    <a:pt x="411342" y="330252"/>
                    <a:pt x="412371" y="331589"/>
                    <a:pt x="413503" y="332720"/>
                  </a:cubicBezTo>
                  <a:cubicBezTo>
                    <a:pt x="412577" y="332069"/>
                    <a:pt x="411651" y="331486"/>
                    <a:pt x="410862" y="330937"/>
                  </a:cubicBezTo>
                  <a:cubicBezTo>
                    <a:pt x="408565" y="329291"/>
                    <a:pt x="405650" y="327234"/>
                    <a:pt x="402701" y="326171"/>
                  </a:cubicBezTo>
                  <a:cubicBezTo>
                    <a:pt x="402873" y="325314"/>
                    <a:pt x="403078" y="324491"/>
                    <a:pt x="403250" y="323668"/>
                  </a:cubicBezTo>
                  <a:cubicBezTo>
                    <a:pt x="405616" y="325485"/>
                    <a:pt x="408016" y="327268"/>
                    <a:pt x="410245" y="329257"/>
                  </a:cubicBezTo>
                  <a:close/>
                </a:path>
              </a:pathLst>
            </a:custGeom>
            <a:solidFill>
              <a:srgbClr val="1A1A1A"/>
            </a:solidFill>
            <a:ln w="3429"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123D56B8-3A9C-EBE2-DC93-8CA108DFBEAA}"/>
                </a:ext>
              </a:extLst>
            </p:cNvPr>
            <p:cNvSpPr/>
            <p:nvPr/>
          </p:nvSpPr>
          <p:spPr>
            <a:xfrm>
              <a:off x="7678227" y="848291"/>
              <a:ext cx="143297" cy="74547"/>
            </a:xfrm>
            <a:custGeom>
              <a:avLst/>
              <a:gdLst>
                <a:gd name="connsiteX0" fmla="*/ 141921 w 143297"/>
                <a:gd name="connsiteY0" fmla="*/ 69785 h 74547"/>
                <a:gd name="connsiteX1" fmla="*/ 3150 w 143297"/>
                <a:gd name="connsiteY1" fmla="*/ 279 h 74547"/>
                <a:gd name="connsiteX2" fmla="*/ 1024 w 143297"/>
                <a:gd name="connsiteY2" fmla="*/ 3811 h 74547"/>
                <a:gd name="connsiteX3" fmla="*/ 139212 w 143297"/>
                <a:gd name="connsiteY3" fmla="*/ 74276 h 74547"/>
                <a:gd name="connsiteX4" fmla="*/ 141921 w 143297"/>
                <a:gd name="connsiteY4" fmla="*/ 69785 h 74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97" h="74547">
                  <a:moveTo>
                    <a:pt x="141921" y="69785"/>
                  </a:moveTo>
                  <a:cubicBezTo>
                    <a:pt x="94567" y="48353"/>
                    <a:pt x="49167" y="24145"/>
                    <a:pt x="3150" y="279"/>
                  </a:cubicBezTo>
                  <a:cubicBezTo>
                    <a:pt x="749" y="-990"/>
                    <a:pt x="-1308" y="2405"/>
                    <a:pt x="1024" y="3811"/>
                  </a:cubicBezTo>
                  <a:cubicBezTo>
                    <a:pt x="44846" y="30625"/>
                    <a:pt x="92166" y="53291"/>
                    <a:pt x="139212" y="74276"/>
                  </a:cubicBezTo>
                  <a:cubicBezTo>
                    <a:pt x="142298" y="75682"/>
                    <a:pt x="145042" y="71225"/>
                    <a:pt x="141921" y="69785"/>
                  </a:cubicBezTo>
                  <a:close/>
                </a:path>
              </a:pathLst>
            </a:custGeom>
            <a:solidFill>
              <a:srgbClr val="1A1A1A"/>
            </a:solidFill>
            <a:ln w="3429"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01928247-B1CF-E890-DA9E-DBC03A266108}"/>
                </a:ext>
              </a:extLst>
            </p:cNvPr>
            <p:cNvSpPr/>
            <p:nvPr/>
          </p:nvSpPr>
          <p:spPr>
            <a:xfrm>
              <a:off x="7940744" y="987862"/>
              <a:ext cx="144060" cy="194149"/>
            </a:xfrm>
            <a:custGeom>
              <a:avLst/>
              <a:gdLst>
                <a:gd name="connsiteX0" fmla="*/ 135345 w 144060"/>
                <a:gd name="connsiteY0" fmla="*/ 78004 h 194149"/>
                <a:gd name="connsiteX1" fmla="*/ 75885 w 144060"/>
                <a:gd name="connsiteY1" fmla="*/ 40285 h 194149"/>
                <a:gd name="connsiteX2" fmla="*/ 39195 w 144060"/>
                <a:gd name="connsiteY2" fmla="*/ 19162 h 194149"/>
                <a:gd name="connsiteX3" fmla="*/ 1065 w 144060"/>
                <a:gd name="connsiteY3" fmla="*/ 28 h 194149"/>
                <a:gd name="connsiteX4" fmla="*/ 242 w 144060"/>
                <a:gd name="connsiteY4" fmla="*/ 1434 h 194149"/>
                <a:gd name="connsiteX5" fmla="*/ 42247 w 144060"/>
                <a:gd name="connsiteY5" fmla="*/ 27803 h 194149"/>
                <a:gd name="connsiteX6" fmla="*/ 97660 w 144060"/>
                <a:gd name="connsiteY6" fmla="*/ 58870 h 194149"/>
                <a:gd name="connsiteX7" fmla="*/ 135173 w 144060"/>
                <a:gd name="connsiteY7" fmla="*/ 113700 h 194149"/>
                <a:gd name="connsiteX8" fmla="*/ 90047 w 144060"/>
                <a:gd name="connsiteY8" fmla="*/ 155808 h 194149"/>
                <a:gd name="connsiteX9" fmla="*/ 89704 w 144060"/>
                <a:gd name="connsiteY9" fmla="*/ 156116 h 194149"/>
                <a:gd name="connsiteX10" fmla="*/ 88436 w 144060"/>
                <a:gd name="connsiteY10" fmla="*/ 155876 h 194149"/>
                <a:gd name="connsiteX11" fmla="*/ 75234 w 144060"/>
                <a:gd name="connsiteY11" fmla="*/ 170347 h 194149"/>
                <a:gd name="connsiteX12" fmla="*/ 60901 w 144060"/>
                <a:gd name="connsiteY12" fmla="*/ 189721 h 194149"/>
                <a:gd name="connsiteX13" fmla="*/ 66353 w 144060"/>
                <a:gd name="connsiteY13" fmla="*/ 192807 h 194149"/>
                <a:gd name="connsiteX14" fmla="*/ 78937 w 144060"/>
                <a:gd name="connsiteY14" fmla="*/ 175490 h 194149"/>
                <a:gd name="connsiteX15" fmla="*/ 88813 w 144060"/>
                <a:gd name="connsiteY15" fmla="*/ 160197 h 194149"/>
                <a:gd name="connsiteX16" fmla="*/ 93579 w 144060"/>
                <a:gd name="connsiteY16" fmla="*/ 161671 h 194149"/>
                <a:gd name="connsiteX17" fmla="*/ 135345 w 144060"/>
                <a:gd name="connsiteY17" fmla="*/ 78004 h 19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060" h="194149">
                  <a:moveTo>
                    <a:pt x="135345" y="78004"/>
                  </a:moveTo>
                  <a:cubicBezTo>
                    <a:pt x="122486" y="60756"/>
                    <a:pt x="94094" y="50915"/>
                    <a:pt x="75885" y="40285"/>
                  </a:cubicBezTo>
                  <a:cubicBezTo>
                    <a:pt x="63713" y="33187"/>
                    <a:pt x="51437" y="26192"/>
                    <a:pt x="39195" y="19162"/>
                  </a:cubicBezTo>
                  <a:cubicBezTo>
                    <a:pt x="27056" y="12201"/>
                    <a:pt x="14884" y="3114"/>
                    <a:pt x="1065" y="28"/>
                  </a:cubicBezTo>
                  <a:cubicBezTo>
                    <a:pt x="207" y="-177"/>
                    <a:pt x="-341" y="783"/>
                    <a:pt x="242" y="1434"/>
                  </a:cubicBezTo>
                  <a:cubicBezTo>
                    <a:pt x="11146" y="13127"/>
                    <a:pt x="28257" y="19917"/>
                    <a:pt x="42247" y="27803"/>
                  </a:cubicBezTo>
                  <a:cubicBezTo>
                    <a:pt x="60695" y="38193"/>
                    <a:pt x="79246" y="48377"/>
                    <a:pt x="97660" y="58870"/>
                  </a:cubicBezTo>
                  <a:cubicBezTo>
                    <a:pt x="120222" y="71729"/>
                    <a:pt x="143677" y="83730"/>
                    <a:pt x="135173" y="113700"/>
                  </a:cubicBezTo>
                  <a:cubicBezTo>
                    <a:pt x="129447" y="133931"/>
                    <a:pt x="107398" y="146069"/>
                    <a:pt x="90047" y="155808"/>
                  </a:cubicBezTo>
                  <a:cubicBezTo>
                    <a:pt x="89910" y="155911"/>
                    <a:pt x="89807" y="156014"/>
                    <a:pt x="89704" y="156116"/>
                  </a:cubicBezTo>
                  <a:cubicBezTo>
                    <a:pt x="89396" y="155774"/>
                    <a:pt x="88916" y="155568"/>
                    <a:pt x="88436" y="155876"/>
                  </a:cubicBezTo>
                  <a:cubicBezTo>
                    <a:pt x="82641" y="159271"/>
                    <a:pt x="79177" y="165169"/>
                    <a:pt x="75234" y="170347"/>
                  </a:cubicBezTo>
                  <a:cubicBezTo>
                    <a:pt x="70365" y="176725"/>
                    <a:pt x="65667" y="183274"/>
                    <a:pt x="60901" y="189721"/>
                  </a:cubicBezTo>
                  <a:cubicBezTo>
                    <a:pt x="58535" y="192910"/>
                    <a:pt x="64021" y="195996"/>
                    <a:pt x="66353" y="192807"/>
                  </a:cubicBezTo>
                  <a:cubicBezTo>
                    <a:pt x="70571" y="187046"/>
                    <a:pt x="74754" y="181285"/>
                    <a:pt x="78937" y="175490"/>
                  </a:cubicBezTo>
                  <a:cubicBezTo>
                    <a:pt x="82435" y="170690"/>
                    <a:pt x="86618" y="165752"/>
                    <a:pt x="88813" y="160197"/>
                  </a:cubicBezTo>
                  <a:cubicBezTo>
                    <a:pt x="89636" y="161774"/>
                    <a:pt x="91556" y="162803"/>
                    <a:pt x="93579" y="161671"/>
                  </a:cubicBezTo>
                  <a:cubicBezTo>
                    <a:pt x="122657" y="145144"/>
                    <a:pt x="161679" y="113357"/>
                    <a:pt x="135345" y="78004"/>
                  </a:cubicBezTo>
                  <a:close/>
                </a:path>
              </a:pathLst>
            </a:custGeom>
            <a:solidFill>
              <a:srgbClr val="1A1A1A"/>
            </a:solidFill>
            <a:ln w="3429"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2D60F4B9-5B09-433E-5244-8C38BAA01018}"/>
                </a:ext>
              </a:extLst>
            </p:cNvPr>
            <p:cNvSpPr/>
            <p:nvPr/>
          </p:nvSpPr>
          <p:spPr>
            <a:xfrm>
              <a:off x="7870934" y="821938"/>
              <a:ext cx="82999" cy="79844"/>
            </a:xfrm>
            <a:custGeom>
              <a:avLst/>
              <a:gdLst>
                <a:gd name="connsiteX0" fmla="*/ 47215 w 82999"/>
                <a:gd name="connsiteY0" fmla="*/ 331 h 79844"/>
                <a:gd name="connsiteX1" fmla="*/ 204 w 82999"/>
                <a:gd name="connsiteY1" fmla="*/ 38393 h 79844"/>
                <a:gd name="connsiteX2" fmla="*/ 41386 w 82999"/>
                <a:gd name="connsiteY2" fmla="*/ 79164 h 79844"/>
                <a:gd name="connsiteX3" fmla="*/ 81231 w 82999"/>
                <a:gd name="connsiteY3" fmla="*/ 50258 h 79844"/>
                <a:gd name="connsiteX4" fmla="*/ 47215 w 82999"/>
                <a:gd name="connsiteY4" fmla="*/ 331 h 79844"/>
                <a:gd name="connsiteX5" fmla="*/ 39260 w 82999"/>
                <a:gd name="connsiteY5" fmla="*/ 6161 h 79844"/>
                <a:gd name="connsiteX6" fmla="*/ 46872 w 82999"/>
                <a:gd name="connsiteY6" fmla="*/ 6401 h 79844"/>
                <a:gd name="connsiteX7" fmla="*/ 40975 w 82999"/>
                <a:gd name="connsiteY7" fmla="*/ 6778 h 79844"/>
                <a:gd name="connsiteX8" fmla="*/ 41386 w 82999"/>
                <a:gd name="connsiteY8" fmla="*/ 9727 h 79844"/>
                <a:gd name="connsiteX9" fmla="*/ 49547 w 82999"/>
                <a:gd name="connsiteY9" fmla="*/ 10653 h 79844"/>
                <a:gd name="connsiteX10" fmla="*/ 40632 w 82999"/>
                <a:gd name="connsiteY10" fmla="*/ 14493 h 79844"/>
                <a:gd name="connsiteX11" fmla="*/ 36071 w 82999"/>
                <a:gd name="connsiteY11" fmla="*/ 11236 h 79844"/>
                <a:gd name="connsiteX12" fmla="*/ 30791 w 82999"/>
                <a:gd name="connsiteY12" fmla="*/ 8149 h 79844"/>
                <a:gd name="connsiteX13" fmla="*/ 39260 w 82999"/>
                <a:gd name="connsiteY13" fmla="*/ 6161 h 79844"/>
                <a:gd name="connsiteX14" fmla="*/ 26470 w 82999"/>
                <a:gd name="connsiteY14" fmla="*/ 9933 h 79844"/>
                <a:gd name="connsiteX15" fmla="*/ 32539 w 82999"/>
                <a:gd name="connsiteY15" fmla="*/ 14493 h 79844"/>
                <a:gd name="connsiteX16" fmla="*/ 36963 w 82999"/>
                <a:gd name="connsiteY16" fmla="*/ 17373 h 79844"/>
                <a:gd name="connsiteX17" fmla="*/ 30653 w 82999"/>
                <a:gd name="connsiteY17" fmla="*/ 24026 h 79844"/>
                <a:gd name="connsiteX18" fmla="*/ 26298 w 82999"/>
                <a:gd name="connsiteY18" fmla="*/ 21660 h 79844"/>
                <a:gd name="connsiteX19" fmla="*/ 14983 w 82999"/>
                <a:gd name="connsiteY19" fmla="*/ 18848 h 79844"/>
                <a:gd name="connsiteX20" fmla="*/ 14640 w 82999"/>
                <a:gd name="connsiteY20" fmla="*/ 18985 h 79844"/>
                <a:gd name="connsiteX21" fmla="*/ 26470 w 82999"/>
                <a:gd name="connsiteY21" fmla="*/ 9933 h 79844"/>
                <a:gd name="connsiteX22" fmla="*/ 9428 w 82999"/>
                <a:gd name="connsiteY22" fmla="*/ 52212 h 79844"/>
                <a:gd name="connsiteX23" fmla="*/ 6753 w 82999"/>
                <a:gd name="connsiteY23" fmla="*/ 42234 h 79844"/>
                <a:gd name="connsiteX24" fmla="*/ 7816 w 82999"/>
                <a:gd name="connsiteY24" fmla="*/ 30952 h 79844"/>
                <a:gd name="connsiteX25" fmla="*/ 17280 w 82999"/>
                <a:gd name="connsiteY25" fmla="*/ 34964 h 79844"/>
                <a:gd name="connsiteX26" fmla="*/ 22904 w 82999"/>
                <a:gd name="connsiteY26" fmla="*/ 38942 h 79844"/>
                <a:gd name="connsiteX27" fmla="*/ 21121 w 82999"/>
                <a:gd name="connsiteY27" fmla="*/ 46794 h 79844"/>
                <a:gd name="connsiteX28" fmla="*/ 18618 w 82999"/>
                <a:gd name="connsiteY28" fmla="*/ 45526 h 79844"/>
                <a:gd name="connsiteX29" fmla="*/ 8228 w 82999"/>
                <a:gd name="connsiteY29" fmla="*/ 42611 h 79844"/>
                <a:gd name="connsiteX30" fmla="*/ 7782 w 82999"/>
                <a:gd name="connsiteY30" fmla="*/ 44188 h 79844"/>
                <a:gd name="connsiteX31" fmla="*/ 16389 w 82999"/>
                <a:gd name="connsiteY31" fmla="*/ 49195 h 79844"/>
                <a:gd name="connsiteX32" fmla="*/ 20709 w 82999"/>
                <a:gd name="connsiteY32" fmla="*/ 52109 h 79844"/>
                <a:gd name="connsiteX33" fmla="*/ 20675 w 82999"/>
                <a:gd name="connsiteY33" fmla="*/ 55024 h 79844"/>
                <a:gd name="connsiteX34" fmla="*/ 9428 w 82999"/>
                <a:gd name="connsiteY34" fmla="*/ 52212 h 79844"/>
                <a:gd name="connsiteX35" fmla="*/ 11931 w 82999"/>
                <a:gd name="connsiteY35" fmla="*/ 56910 h 79844"/>
                <a:gd name="connsiteX36" fmla="*/ 18720 w 82999"/>
                <a:gd name="connsiteY36" fmla="*/ 58899 h 79844"/>
                <a:gd name="connsiteX37" fmla="*/ 21155 w 82999"/>
                <a:gd name="connsiteY37" fmla="*/ 59413 h 79844"/>
                <a:gd name="connsiteX38" fmla="*/ 23761 w 82999"/>
                <a:gd name="connsiteY38" fmla="*/ 67848 h 79844"/>
                <a:gd name="connsiteX39" fmla="*/ 11931 w 82999"/>
                <a:gd name="connsiteY39" fmla="*/ 56910 h 79844"/>
                <a:gd name="connsiteX40" fmla="*/ 24550 w 82999"/>
                <a:gd name="connsiteY40" fmla="*/ 34141 h 79844"/>
                <a:gd name="connsiteX41" fmla="*/ 19543 w 82999"/>
                <a:gd name="connsiteY41" fmla="*/ 31124 h 79844"/>
                <a:gd name="connsiteX42" fmla="*/ 8776 w 82999"/>
                <a:gd name="connsiteY42" fmla="*/ 28106 h 79844"/>
                <a:gd name="connsiteX43" fmla="*/ 13714 w 82999"/>
                <a:gd name="connsiteY43" fmla="*/ 19911 h 79844"/>
                <a:gd name="connsiteX44" fmla="*/ 14263 w 82999"/>
                <a:gd name="connsiteY44" fmla="*/ 21145 h 79844"/>
                <a:gd name="connsiteX45" fmla="*/ 23830 w 82999"/>
                <a:gd name="connsiteY45" fmla="*/ 25603 h 79844"/>
                <a:gd name="connsiteX46" fmla="*/ 27807 w 82999"/>
                <a:gd name="connsiteY46" fmla="*/ 27935 h 79844"/>
                <a:gd name="connsiteX47" fmla="*/ 24653 w 82999"/>
                <a:gd name="connsiteY47" fmla="*/ 33696 h 79844"/>
                <a:gd name="connsiteX48" fmla="*/ 24550 w 82999"/>
                <a:gd name="connsiteY48" fmla="*/ 34141 h 79844"/>
                <a:gd name="connsiteX49" fmla="*/ 34597 w 82999"/>
                <a:gd name="connsiteY49" fmla="*/ 71072 h 79844"/>
                <a:gd name="connsiteX50" fmla="*/ 32573 w 82999"/>
                <a:gd name="connsiteY50" fmla="*/ 71792 h 79844"/>
                <a:gd name="connsiteX51" fmla="*/ 29865 w 82999"/>
                <a:gd name="connsiteY51" fmla="*/ 70729 h 79844"/>
                <a:gd name="connsiteX52" fmla="*/ 30482 w 82999"/>
                <a:gd name="connsiteY52" fmla="*/ 36096 h 79844"/>
                <a:gd name="connsiteX53" fmla="*/ 54279 w 82999"/>
                <a:gd name="connsiteY53" fmla="*/ 13156 h 79844"/>
                <a:gd name="connsiteX54" fmla="*/ 53079 w 82999"/>
                <a:gd name="connsiteY54" fmla="*/ 10378 h 79844"/>
                <a:gd name="connsiteX55" fmla="*/ 52359 w 82999"/>
                <a:gd name="connsiteY55" fmla="*/ 10413 h 79844"/>
                <a:gd name="connsiteX56" fmla="*/ 52188 w 82999"/>
                <a:gd name="connsiteY56" fmla="*/ 9315 h 79844"/>
                <a:gd name="connsiteX57" fmla="*/ 47147 w 82999"/>
                <a:gd name="connsiteY57" fmla="*/ 6469 h 79844"/>
                <a:gd name="connsiteX58" fmla="*/ 76122 w 82999"/>
                <a:gd name="connsiteY58" fmla="*/ 37913 h 79844"/>
                <a:gd name="connsiteX59" fmla="*/ 34597 w 82999"/>
                <a:gd name="connsiteY59" fmla="*/ 71072 h 7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2999" h="79844">
                  <a:moveTo>
                    <a:pt x="47215" y="331"/>
                  </a:moveTo>
                  <a:cubicBezTo>
                    <a:pt x="22252" y="-2652"/>
                    <a:pt x="2981" y="14870"/>
                    <a:pt x="204" y="38393"/>
                  </a:cubicBezTo>
                  <a:cubicBezTo>
                    <a:pt x="-2368" y="60064"/>
                    <a:pt x="19852" y="79987"/>
                    <a:pt x="41386" y="79164"/>
                  </a:cubicBezTo>
                  <a:cubicBezTo>
                    <a:pt x="58325" y="83656"/>
                    <a:pt x="76191" y="65002"/>
                    <a:pt x="81231" y="50258"/>
                  </a:cubicBezTo>
                  <a:cubicBezTo>
                    <a:pt x="88843" y="27798"/>
                    <a:pt x="70841" y="3143"/>
                    <a:pt x="47215" y="331"/>
                  </a:cubicBezTo>
                  <a:close/>
                  <a:moveTo>
                    <a:pt x="39260" y="6161"/>
                  </a:moveTo>
                  <a:cubicBezTo>
                    <a:pt x="41866" y="5921"/>
                    <a:pt x="44404" y="6023"/>
                    <a:pt x="46872" y="6401"/>
                  </a:cubicBezTo>
                  <a:cubicBezTo>
                    <a:pt x="44986" y="6058"/>
                    <a:pt x="42963" y="6195"/>
                    <a:pt x="40975" y="6778"/>
                  </a:cubicBezTo>
                  <a:cubicBezTo>
                    <a:pt x="39329" y="7292"/>
                    <a:pt x="39603" y="9727"/>
                    <a:pt x="41386" y="9727"/>
                  </a:cubicBezTo>
                  <a:cubicBezTo>
                    <a:pt x="44163" y="9727"/>
                    <a:pt x="46838" y="10173"/>
                    <a:pt x="49547" y="10653"/>
                  </a:cubicBezTo>
                  <a:cubicBezTo>
                    <a:pt x="46461" y="11201"/>
                    <a:pt x="43478" y="12573"/>
                    <a:pt x="40632" y="14493"/>
                  </a:cubicBezTo>
                  <a:cubicBezTo>
                    <a:pt x="39397" y="13190"/>
                    <a:pt x="37717" y="12299"/>
                    <a:pt x="36071" y="11236"/>
                  </a:cubicBezTo>
                  <a:cubicBezTo>
                    <a:pt x="34356" y="10138"/>
                    <a:pt x="32573" y="9110"/>
                    <a:pt x="30791" y="8149"/>
                  </a:cubicBezTo>
                  <a:cubicBezTo>
                    <a:pt x="33534" y="7155"/>
                    <a:pt x="36380" y="6401"/>
                    <a:pt x="39260" y="6161"/>
                  </a:cubicBezTo>
                  <a:close/>
                  <a:moveTo>
                    <a:pt x="26470" y="9933"/>
                  </a:moveTo>
                  <a:cubicBezTo>
                    <a:pt x="28356" y="11613"/>
                    <a:pt x="30413" y="13122"/>
                    <a:pt x="32539" y="14493"/>
                  </a:cubicBezTo>
                  <a:cubicBezTo>
                    <a:pt x="33979" y="15453"/>
                    <a:pt x="35420" y="16585"/>
                    <a:pt x="36963" y="17373"/>
                  </a:cubicBezTo>
                  <a:cubicBezTo>
                    <a:pt x="34665" y="19397"/>
                    <a:pt x="32539" y="21660"/>
                    <a:pt x="30653" y="24026"/>
                  </a:cubicBezTo>
                  <a:cubicBezTo>
                    <a:pt x="29247" y="23066"/>
                    <a:pt x="27704" y="22311"/>
                    <a:pt x="26298" y="21660"/>
                  </a:cubicBezTo>
                  <a:cubicBezTo>
                    <a:pt x="22904" y="20082"/>
                    <a:pt x="18789" y="18402"/>
                    <a:pt x="14983" y="18848"/>
                  </a:cubicBezTo>
                  <a:cubicBezTo>
                    <a:pt x="14846" y="18848"/>
                    <a:pt x="14743" y="18951"/>
                    <a:pt x="14640" y="18985"/>
                  </a:cubicBezTo>
                  <a:cubicBezTo>
                    <a:pt x="17898" y="15247"/>
                    <a:pt x="21978" y="12161"/>
                    <a:pt x="26470" y="9933"/>
                  </a:cubicBezTo>
                  <a:close/>
                  <a:moveTo>
                    <a:pt x="9428" y="52212"/>
                  </a:moveTo>
                  <a:cubicBezTo>
                    <a:pt x="8125" y="49195"/>
                    <a:pt x="7165" y="45937"/>
                    <a:pt x="6753" y="42234"/>
                  </a:cubicBezTo>
                  <a:cubicBezTo>
                    <a:pt x="6308" y="38325"/>
                    <a:pt x="6753" y="34553"/>
                    <a:pt x="7816" y="30952"/>
                  </a:cubicBezTo>
                  <a:cubicBezTo>
                    <a:pt x="10696" y="32632"/>
                    <a:pt x="14297" y="33421"/>
                    <a:pt x="17280" y="34964"/>
                  </a:cubicBezTo>
                  <a:cubicBezTo>
                    <a:pt x="19098" y="35924"/>
                    <a:pt x="20915" y="37845"/>
                    <a:pt x="22904" y="38942"/>
                  </a:cubicBezTo>
                  <a:cubicBezTo>
                    <a:pt x="22149" y="41514"/>
                    <a:pt x="21498" y="44120"/>
                    <a:pt x="21121" y="46794"/>
                  </a:cubicBezTo>
                  <a:cubicBezTo>
                    <a:pt x="20263" y="46348"/>
                    <a:pt x="19372" y="45903"/>
                    <a:pt x="18618" y="45526"/>
                  </a:cubicBezTo>
                  <a:cubicBezTo>
                    <a:pt x="15634" y="44017"/>
                    <a:pt x="11691" y="41994"/>
                    <a:pt x="8228" y="42611"/>
                  </a:cubicBezTo>
                  <a:cubicBezTo>
                    <a:pt x="7473" y="42748"/>
                    <a:pt x="7336" y="43708"/>
                    <a:pt x="7782" y="44188"/>
                  </a:cubicBezTo>
                  <a:cubicBezTo>
                    <a:pt x="9908" y="46486"/>
                    <a:pt x="13646" y="47583"/>
                    <a:pt x="16389" y="49195"/>
                  </a:cubicBezTo>
                  <a:cubicBezTo>
                    <a:pt x="17795" y="50018"/>
                    <a:pt x="19201" y="51218"/>
                    <a:pt x="20709" y="52109"/>
                  </a:cubicBezTo>
                  <a:cubicBezTo>
                    <a:pt x="20709" y="53069"/>
                    <a:pt x="20640" y="54064"/>
                    <a:pt x="20675" y="55024"/>
                  </a:cubicBezTo>
                  <a:cubicBezTo>
                    <a:pt x="17314" y="53549"/>
                    <a:pt x="13200" y="52178"/>
                    <a:pt x="9428" y="52212"/>
                  </a:cubicBezTo>
                  <a:close/>
                  <a:moveTo>
                    <a:pt x="11931" y="56910"/>
                  </a:moveTo>
                  <a:cubicBezTo>
                    <a:pt x="14228" y="57493"/>
                    <a:pt x="16595" y="58007"/>
                    <a:pt x="18720" y="58899"/>
                  </a:cubicBezTo>
                  <a:cubicBezTo>
                    <a:pt x="19440" y="59207"/>
                    <a:pt x="20332" y="59413"/>
                    <a:pt x="21155" y="59413"/>
                  </a:cubicBezTo>
                  <a:cubicBezTo>
                    <a:pt x="21669" y="62328"/>
                    <a:pt x="22492" y="65174"/>
                    <a:pt x="23761" y="67848"/>
                  </a:cubicBezTo>
                  <a:cubicBezTo>
                    <a:pt x="18995" y="65105"/>
                    <a:pt x="14914" y="61470"/>
                    <a:pt x="11931" y="56910"/>
                  </a:cubicBezTo>
                  <a:close/>
                  <a:moveTo>
                    <a:pt x="24550" y="34141"/>
                  </a:moveTo>
                  <a:cubicBezTo>
                    <a:pt x="22938" y="32907"/>
                    <a:pt x="20949" y="31912"/>
                    <a:pt x="19543" y="31124"/>
                  </a:cubicBezTo>
                  <a:cubicBezTo>
                    <a:pt x="16560" y="29478"/>
                    <a:pt x="12411" y="27798"/>
                    <a:pt x="8776" y="28106"/>
                  </a:cubicBezTo>
                  <a:cubicBezTo>
                    <a:pt x="10011" y="25157"/>
                    <a:pt x="11691" y="22414"/>
                    <a:pt x="13714" y="19911"/>
                  </a:cubicBezTo>
                  <a:cubicBezTo>
                    <a:pt x="13646" y="20357"/>
                    <a:pt x="13782" y="20837"/>
                    <a:pt x="14263" y="21145"/>
                  </a:cubicBezTo>
                  <a:cubicBezTo>
                    <a:pt x="17143" y="23066"/>
                    <a:pt x="20743" y="24026"/>
                    <a:pt x="23830" y="25603"/>
                  </a:cubicBezTo>
                  <a:cubicBezTo>
                    <a:pt x="25133" y="26255"/>
                    <a:pt x="26470" y="27146"/>
                    <a:pt x="27807" y="27935"/>
                  </a:cubicBezTo>
                  <a:cubicBezTo>
                    <a:pt x="26538" y="29924"/>
                    <a:pt x="25441" y="31878"/>
                    <a:pt x="24653" y="33696"/>
                  </a:cubicBezTo>
                  <a:cubicBezTo>
                    <a:pt x="24653" y="33867"/>
                    <a:pt x="24618" y="34004"/>
                    <a:pt x="24550" y="34141"/>
                  </a:cubicBezTo>
                  <a:close/>
                  <a:moveTo>
                    <a:pt x="34597" y="71072"/>
                  </a:moveTo>
                  <a:cubicBezTo>
                    <a:pt x="33808" y="70934"/>
                    <a:pt x="33122" y="71277"/>
                    <a:pt x="32573" y="71792"/>
                  </a:cubicBezTo>
                  <a:cubicBezTo>
                    <a:pt x="31648" y="71483"/>
                    <a:pt x="30756" y="71106"/>
                    <a:pt x="29865" y="70729"/>
                  </a:cubicBezTo>
                  <a:cubicBezTo>
                    <a:pt x="27087" y="58830"/>
                    <a:pt x="25270" y="48063"/>
                    <a:pt x="30482" y="36096"/>
                  </a:cubicBezTo>
                  <a:cubicBezTo>
                    <a:pt x="35523" y="24574"/>
                    <a:pt x="46324" y="21385"/>
                    <a:pt x="54279" y="13156"/>
                  </a:cubicBezTo>
                  <a:cubicBezTo>
                    <a:pt x="55308" y="12093"/>
                    <a:pt x="54588" y="10413"/>
                    <a:pt x="53079" y="10378"/>
                  </a:cubicBezTo>
                  <a:cubicBezTo>
                    <a:pt x="52839" y="10378"/>
                    <a:pt x="52599" y="10413"/>
                    <a:pt x="52359" y="10413"/>
                  </a:cubicBezTo>
                  <a:cubicBezTo>
                    <a:pt x="52530" y="10070"/>
                    <a:pt x="52530" y="9658"/>
                    <a:pt x="52188" y="9315"/>
                  </a:cubicBezTo>
                  <a:cubicBezTo>
                    <a:pt x="50782" y="7772"/>
                    <a:pt x="49033" y="6846"/>
                    <a:pt x="47147" y="6469"/>
                  </a:cubicBezTo>
                  <a:cubicBezTo>
                    <a:pt x="62714" y="8972"/>
                    <a:pt x="74922" y="22791"/>
                    <a:pt x="76122" y="37913"/>
                  </a:cubicBezTo>
                  <a:cubicBezTo>
                    <a:pt x="77939" y="60990"/>
                    <a:pt x="55994" y="75255"/>
                    <a:pt x="34597" y="71072"/>
                  </a:cubicBezTo>
                  <a:close/>
                </a:path>
              </a:pathLst>
            </a:custGeom>
            <a:solidFill>
              <a:srgbClr val="1A1A1A"/>
            </a:solidFill>
            <a:ln w="3429" cap="flat">
              <a:noFill/>
              <a:prstDash val="solid"/>
              <a:miter/>
            </a:ln>
          </p:spPr>
          <p:txBody>
            <a:bodyPr rtlCol="0" anchor="ctr"/>
            <a:lstStyle/>
            <a:p>
              <a:endParaRPr lang="zh-CN" altLang="en-US"/>
            </a:p>
          </p:txBody>
        </p:sp>
      </p:grpSp>
      <p:sp>
        <p:nvSpPr>
          <p:cNvPr id="98" name="任意多边形: 形状 97">
            <a:extLst>
              <a:ext uri="{FF2B5EF4-FFF2-40B4-BE49-F238E27FC236}">
                <a16:creationId xmlns:a16="http://schemas.microsoft.com/office/drawing/2014/main" id="{1E2DD433-5004-8354-241B-984E965BA376}"/>
              </a:ext>
            </a:extLst>
          </p:cNvPr>
          <p:cNvSpPr/>
          <p:nvPr/>
        </p:nvSpPr>
        <p:spPr>
          <a:xfrm rot="3416531">
            <a:off x="8828348" y="454814"/>
            <a:ext cx="375670" cy="681987"/>
          </a:xfrm>
          <a:custGeom>
            <a:avLst/>
            <a:gdLst>
              <a:gd name="connsiteX0" fmla="*/ 235691 w 245408"/>
              <a:gd name="connsiteY0" fmla="*/ 306899 h 445511"/>
              <a:gd name="connsiteX1" fmla="*/ 193137 w 245408"/>
              <a:gd name="connsiteY1" fmla="*/ 109183 h 445511"/>
              <a:gd name="connsiteX2" fmla="*/ 181616 w 245408"/>
              <a:gd name="connsiteY2" fmla="*/ 112269 h 445511"/>
              <a:gd name="connsiteX3" fmla="*/ 221941 w 245408"/>
              <a:gd name="connsiteY3" fmla="*/ 299561 h 445511"/>
              <a:gd name="connsiteX4" fmla="*/ 229176 w 245408"/>
              <a:gd name="connsiteY4" fmla="*/ 397116 h 445511"/>
              <a:gd name="connsiteX5" fmla="*/ 136559 w 245408"/>
              <a:gd name="connsiteY5" fmla="*/ 414878 h 445511"/>
              <a:gd name="connsiteX6" fmla="*/ 100451 w 245408"/>
              <a:gd name="connsiteY6" fmla="*/ 330970 h 445511"/>
              <a:gd name="connsiteX7" fmla="*/ 78369 w 245408"/>
              <a:gd name="connsiteY7" fmla="*/ 247920 h 445511"/>
              <a:gd name="connsiteX8" fmla="*/ 15412 w 245408"/>
              <a:gd name="connsiteY8" fmla="*/ 88197 h 445511"/>
              <a:gd name="connsiteX9" fmla="*/ 80529 w 245408"/>
              <a:gd name="connsiteY9" fmla="*/ 12451 h 445511"/>
              <a:gd name="connsiteX10" fmla="*/ 140879 w 245408"/>
              <a:gd name="connsiteY10" fmla="*/ 86345 h 445511"/>
              <a:gd name="connsiteX11" fmla="*/ 185079 w 245408"/>
              <a:gd name="connsiteY11" fmla="*/ 260059 h 445511"/>
              <a:gd name="connsiteX12" fmla="*/ 183056 w 245408"/>
              <a:gd name="connsiteY12" fmla="*/ 303264 h 445511"/>
              <a:gd name="connsiteX13" fmla="*/ 119414 w 245408"/>
              <a:gd name="connsiteY13" fmla="*/ 285742 h 445511"/>
              <a:gd name="connsiteX14" fmla="*/ 88416 w 245408"/>
              <a:gd name="connsiteY14" fmla="*/ 197205 h 445511"/>
              <a:gd name="connsiteX15" fmla="*/ 75762 w 245408"/>
              <a:gd name="connsiteY15" fmla="*/ 158663 h 445511"/>
              <a:gd name="connsiteX16" fmla="*/ 88347 w 245408"/>
              <a:gd name="connsiteY16" fmla="*/ 116384 h 445511"/>
              <a:gd name="connsiteX17" fmla="*/ 110533 w 245408"/>
              <a:gd name="connsiteY17" fmla="*/ 145119 h 445511"/>
              <a:gd name="connsiteX18" fmla="*/ 149897 w 245408"/>
              <a:gd name="connsiteY18" fmla="*/ 233724 h 445511"/>
              <a:gd name="connsiteX19" fmla="*/ 155933 w 245408"/>
              <a:gd name="connsiteY19" fmla="*/ 231255 h 445511"/>
              <a:gd name="connsiteX20" fmla="*/ 108955 w 245408"/>
              <a:gd name="connsiteY20" fmla="*/ 112783 h 445511"/>
              <a:gd name="connsiteX21" fmla="*/ 71613 w 245408"/>
              <a:gd name="connsiteY21" fmla="*/ 112715 h 445511"/>
              <a:gd name="connsiteX22" fmla="*/ 70208 w 245408"/>
              <a:gd name="connsiteY22" fmla="*/ 180094 h 445511"/>
              <a:gd name="connsiteX23" fmla="*/ 109230 w 245408"/>
              <a:gd name="connsiteY23" fmla="*/ 291537 h 445511"/>
              <a:gd name="connsiteX24" fmla="*/ 198486 w 245408"/>
              <a:gd name="connsiteY24" fmla="*/ 293903 h 445511"/>
              <a:gd name="connsiteX25" fmla="*/ 182130 w 245408"/>
              <a:gd name="connsiteY25" fmla="*/ 200565 h 445511"/>
              <a:gd name="connsiteX26" fmla="*/ 150069 w 245408"/>
              <a:gd name="connsiteY26" fmla="*/ 75304 h 445511"/>
              <a:gd name="connsiteX27" fmla="*/ 33689 w 245408"/>
              <a:gd name="connsiteY27" fmla="*/ 8644 h 445511"/>
              <a:gd name="connsiteX28" fmla="*/ 36672 w 245408"/>
              <a:gd name="connsiteY28" fmla="*/ 169636 h 445511"/>
              <a:gd name="connsiteX29" fmla="*/ 75042 w 245408"/>
              <a:gd name="connsiteY29" fmla="*/ 278713 h 445511"/>
              <a:gd name="connsiteX30" fmla="*/ 104429 w 245408"/>
              <a:gd name="connsiteY30" fmla="*/ 387000 h 445511"/>
              <a:gd name="connsiteX31" fmla="*/ 224067 w 245408"/>
              <a:gd name="connsiteY31" fmla="*/ 428011 h 445511"/>
              <a:gd name="connsiteX32" fmla="*/ 235691 w 245408"/>
              <a:gd name="connsiteY32" fmla="*/ 306899 h 44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5408" h="445511">
                <a:moveTo>
                  <a:pt x="235691" y="306899"/>
                </a:moveTo>
                <a:cubicBezTo>
                  <a:pt x="221529" y="240994"/>
                  <a:pt x="207368" y="175088"/>
                  <a:pt x="193137" y="109183"/>
                </a:cubicBezTo>
                <a:cubicBezTo>
                  <a:pt x="191560" y="101879"/>
                  <a:pt x="180073" y="104965"/>
                  <a:pt x="181616" y="112269"/>
                </a:cubicBezTo>
                <a:cubicBezTo>
                  <a:pt x="195023" y="174711"/>
                  <a:pt x="208465" y="237153"/>
                  <a:pt x="221941" y="299561"/>
                </a:cubicBezTo>
                <a:cubicBezTo>
                  <a:pt x="228867" y="331725"/>
                  <a:pt x="238606" y="364540"/>
                  <a:pt x="229176" y="397116"/>
                </a:cubicBezTo>
                <a:cubicBezTo>
                  <a:pt x="216146" y="442207"/>
                  <a:pt x="167145" y="441556"/>
                  <a:pt x="136559" y="414878"/>
                </a:cubicBezTo>
                <a:cubicBezTo>
                  <a:pt x="113139" y="394441"/>
                  <a:pt x="106864" y="359328"/>
                  <a:pt x="100451" y="330970"/>
                </a:cubicBezTo>
                <a:cubicBezTo>
                  <a:pt x="94142" y="302990"/>
                  <a:pt x="86872" y="275352"/>
                  <a:pt x="78369" y="247920"/>
                </a:cubicBezTo>
                <a:cubicBezTo>
                  <a:pt x="61395" y="193125"/>
                  <a:pt x="32351" y="142615"/>
                  <a:pt x="15412" y="88197"/>
                </a:cubicBezTo>
                <a:cubicBezTo>
                  <a:pt x="1970" y="44958"/>
                  <a:pt x="33894" y="5798"/>
                  <a:pt x="80529" y="12451"/>
                </a:cubicBezTo>
                <a:cubicBezTo>
                  <a:pt x="118248" y="17834"/>
                  <a:pt x="132444" y="55656"/>
                  <a:pt x="140879" y="86345"/>
                </a:cubicBezTo>
                <a:cubicBezTo>
                  <a:pt x="156687" y="143884"/>
                  <a:pt x="171329" y="202040"/>
                  <a:pt x="185079" y="260059"/>
                </a:cubicBezTo>
                <a:cubicBezTo>
                  <a:pt x="188508" y="274460"/>
                  <a:pt x="189571" y="289377"/>
                  <a:pt x="183056" y="303264"/>
                </a:cubicBezTo>
                <a:cubicBezTo>
                  <a:pt x="166700" y="338171"/>
                  <a:pt x="128363" y="301447"/>
                  <a:pt x="119414" y="285742"/>
                </a:cubicBezTo>
                <a:cubicBezTo>
                  <a:pt x="104326" y="259339"/>
                  <a:pt x="97880" y="225769"/>
                  <a:pt x="88416" y="197205"/>
                </a:cubicBezTo>
                <a:cubicBezTo>
                  <a:pt x="84164" y="184381"/>
                  <a:pt x="79843" y="171556"/>
                  <a:pt x="75762" y="158663"/>
                </a:cubicBezTo>
                <a:cubicBezTo>
                  <a:pt x="70105" y="143816"/>
                  <a:pt x="74288" y="129722"/>
                  <a:pt x="88347" y="116384"/>
                </a:cubicBezTo>
                <a:cubicBezTo>
                  <a:pt x="100074" y="111652"/>
                  <a:pt x="108132" y="139529"/>
                  <a:pt x="110533" y="145119"/>
                </a:cubicBezTo>
                <a:cubicBezTo>
                  <a:pt x="123220" y="174814"/>
                  <a:pt x="135256" y="204886"/>
                  <a:pt x="149897" y="233724"/>
                </a:cubicBezTo>
                <a:cubicBezTo>
                  <a:pt x="151543" y="236981"/>
                  <a:pt x="157098" y="234684"/>
                  <a:pt x="155933" y="231255"/>
                </a:cubicBezTo>
                <a:cubicBezTo>
                  <a:pt x="142525" y="191067"/>
                  <a:pt x="125037" y="152045"/>
                  <a:pt x="108955" y="112783"/>
                </a:cubicBezTo>
                <a:cubicBezTo>
                  <a:pt x="103435" y="99307"/>
                  <a:pt x="79294" y="104519"/>
                  <a:pt x="71613" y="112715"/>
                </a:cubicBezTo>
                <a:cubicBezTo>
                  <a:pt x="52960" y="132569"/>
                  <a:pt x="62595" y="157257"/>
                  <a:pt x="70208" y="180094"/>
                </a:cubicBezTo>
                <a:cubicBezTo>
                  <a:pt x="82518" y="217128"/>
                  <a:pt x="92427" y="256115"/>
                  <a:pt x="109230" y="291537"/>
                </a:cubicBezTo>
                <a:cubicBezTo>
                  <a:pt x="125757" y="326341"/>
                  <a:pt x="191766" y="346504"/>
                  <a:pt x="198486" y="293903"/>
                </a:cubicBezTo>
                <a:cubicBezTo>
                  <a:pt x="202498" y="262596"/>
                  <a:pt x="189777" y="230535"/>
                  <a:pt x="182130" y="200565"/>
                </a:cubicBezTo>
                <a:cubicBezTo>
                  <a:pt x="171500" y="158800"/>
                  <a:pt x="161487" y="116864"/>
                  <a:pt x="150069" y="75304"/>
                </a:cubicBezTo>
                <a:cubicBezTo>
                  <a:pt x="135976" y="23938"/>
                  <a:pt x="90164" y="-18959"/>
                  <a:pt x="33689" y="8644"/>
                </a:cubicBezTo>
                <a:cubicBezTo>
                  <a:pt x="-33554" y="41529"/>
                  <a:pt x="17401" y="124716"/>
                  <a:pt x="36672" y="169636"/>
                </a:cubicBezTo>
                <a:cubicBezTo>
                  <a:pt x="51931" y="205126"/>
                  <a:pt x="64344" y="241713"/>
                  <a:pt x="75042" y="278713"/>
                </a:cubicBezTo>
                <a:cubicBezTo>
                  <a:pt x="85261" y="314100"/>
                  <a:pt x="88724" y="353362"/>
                  <a:pt x="104429" y="387000"/>
                </a:cubicBezTo>
                <a:cubicBezTo>
                  <a:pt x="125140" y="431406"/>
                  <a:pt x="179833" y="468748"/>
                  <a:pt x="224067" y="428011"/>
                </a:cubicBezTo>
                <a:cubicBezTo>
                  <a:pt x="257397" y="397356"/>
                  <a:pt x="243749" y="344309"/>
                  <a:pt x="235691" y="306899"/>
                </a:cubicBezTo>
                <a:close/>
              </a:path>
            </a:pathLst>
          </a:custGeom>
          <a:solidFill>
            <a:srgbClr val="1A1A1A"/>
          </a:solidFill>
          <a:ln w="3429" cap="flat">
            <a:noFill/>
            <a:prstDash val="solid"/>
            <a:miter/>
          </a:ln>
        </p:spPr>
        <p:txBody>
          <a:bodyPr rtlCol="0" anchor="ctr"/>
          <a:lstStyle/>
          <a:p>
            <a:endParaRPr lang="zh-CN" altLang="en-US"/>
          </a:p>
        </p:txBody>
      </p:sp>
      <p:grpSp>
        <p:nvGrpSpPr>
          <p:cNvPr id="99" name="组合 98">
            <a:extLst>
              <a:ext uri="{FF2B5EF4-FFF2-40B4-BE49-F238E27FC236}">
                <a16:creationId xmlns:a16="http://schemas.microsoft.com/office/drawing/2014/main" id="{27042D56-6B2A-10AC-5A37-51F53D3CAE37}"/>
              </a:ext>
            </a:extLst>
          </p:cNvPr>
          <p:cNvGrpSpPr/>
          <p:nvPr/>
        </p:nvGrpSpPr>
        <p:grpSpPr>
          <a:xfrm>
            <a:off x="10375601" y="4639014"/>
            <a:ext cx="1072728" cy="1844489"/>
            <a:chOff x="6317709" y="785840"/>
            <a:chExt cx="398088" cy="684488"/>
          </a:xfrm>
        </p:grpSpPr>
        <p:sp>
          <p:nvSpPr>
            <p:cNvPr id="100" name="任意多边形: 形状 99">
              <a:extLst>
                <a:ext uri="{FF2B5EF4-FFF2-40B4-BE49-F238E27FC236}">
                  <a16:creationId xmlns:a16="http://schemas.microsoft.com/office/drawing/2014/main" id="{0C73B82D-5754-0296-80B3-5736701444FF}"/>
                </a:ext>
              </a:extLst>
            </p:cNvPr>
            <p:cNvSpPr/>
            <p:nvPr/>
          </p:nvSpPr>
          <p:spPr>
            <a:xfrm>
              <a:off x="6317709" y="785840"/>
              <a:ext cx="398088" cy="684488"/>
            </a:xfrm>
            <a:custGeom>
              <a:avLst/>
              <a:gdLst>
                <a:gd name="connsiteX0" fmla="*/ 395387 w 398088"/>
                <a:gd name="connsiteY0" fmla="*/ 84504 h 684488"/>
                <a:gd name="connsiteX1" fmla="*/ 353793 w 398088"/>
                <a:gd name="connsiteY1" fmla="*/ 27754 h 684488"/>
                <a:gd name="connsiteX2" fmla="*/ 279144 w 398088"/>
                <a:gd name="connsiteY2" fmla="*/ 5054 h 684488"/>
                <a:gd name="connsiteX3" fmla="*/ 278184 w 398088"/>
                <a:gd name="connsiteY3" fmla="*/ 8655 h 684488"/>
                <a:gd name="connsiteX4" fmla="*/ 316074 w 398088"/>
                <a:gd name="connsiteY4" fmla="*/ 57827 h 684488"/>
                <a:gd name="connsiteX5" fmla="*/ 356982 w 398088"/>
                <a:gd name="connsiteY5" fmla="*/ 75452 h 684488"/>
                <a:gd name="connsiteX6" fmla="*/ 359211 w 398088"/>
                <a:gd name="connsiteY6" fmla="*/ 53095 h 684488"/>
                <a:gd name="connsiteX7" fmla="*/ 312062 w 398088"/>
                <a:gd name="connsiteY7" fmla="*/ 17947 h 684488"/>
                <a:gd name="connsiteX8" fmla="*/ 309525 w 398088"/>
                <a:gd name="connsiteY8" fmla="*/ 21171 h 684488"/>
                <a:gd name="connsiteX9" fmla="*/ 321732 w 398088"/>
                <a:gd name="connsiteY9" fmla="*/ 37115 h 684488"/>
                <a:gd name="connsiteX10" fmla="*/ 323104 w 398088"/>
                <a:gd name="connsiteY10" fmla="*/ 36361 h 684488"/>
                <a:gd name="connsiteX11" fmla="*/ 320429 w 398088"/>
                <a:gd name="connsiteY11" fmla="*/ 30086 h 684488"/>
                <a:gd name="connsiteX12" fmla="*/ 330030 w 398088"/>
                <a:gd name="connsiteY12" fmla="*/ 31423 h 684488"/>
                <a:gd name="connsiteX13" fmla="*/ 355576 w 398088"/>
                <a:gd name="connsiteY13" fmla="*/ 55152 h 684488"/>
                <a:gd name="connsiteX14" fmla="*/ 347209 w 398088"/>
                <a:gd name="connsiteY14" fmla="*/ 70000 h 684488"/>
                <a:gd name="connsiteX15" fmla="*/ 330887 w 398088"/>
                <a:gd name="connsiteY15" fmla="*/ 61530 h 684488"/>
                <a:gd name="connsiteX16" fmla="*/ 292689 w 398088"/>
                <a:gd name="connsiteY16" fmla="*/ 24085 h 684488"/>
                <a:gd name="connsiteX17" fmla="*/ 301501 w 398088"/>
                <a:gd name="connsiteY17" fmla="*/ 4677 h 684488"/>
                <a:gd name="connsiteX18" fmla="*/ 339357 w 398088"/>
                <a:gd name="connsiteY18" fmla="*/ 21479 h 684488"/>
                <a:gd name="connsiteX19" fmla="*/ 371830 w 398088"/>
                <a:gd name="connsiteY19" fmla="*/ 53918 h 684488"/>
                <a:gd name="connsiteX20" fmla="*/ 377385 w 398088"/>
                <a:gd name="connsiteY20" fmla="*/ 59644 h 684488"/>
                <a:gd name="connsiteX21" fmla="*/ 370218 w 398088"/>
                <a:gd name="connsiteY21" fmla="*/ 84299 h 684488"/>
                <a:gd name="connsiteX22" fmla="*/ 350261 w 398088"/>
                <a:gd name="connsiteY22" fmla="*/ 79018 h 684488"/>
                <a:gd name="connsiteX23" fmla="*/ 277361 w 398088"/>
                <a:gd name="connsiteY23" fmla="*/ 20005 h 684488"/>
                <a:gd name="connsiteX24" fmla="*/ 277498 w 398088"/>
                <a:gd name="connsiteY24" fmla="*/ 19765 h 684488"/>
                <a:gd name="connsiteX25" fmla="*/ 268000 w 398088"/>
                <a:gd name="connsiteY25" fmla="*/ 14381 h 684488"/>
                <a:gd name="connsiteX26" fmla="*/ 146373 w 398088"/>
                <a:gd name="connsiteY26" fmla="*/ 242684 h 684488"/>
                <a:gd name="connsiteX27" fmla="*/ 89623 w 398088"/>
                <a:gd name="connsiteY27" fmla="*/ 353064 h 684488"/>
                <a:gd name="connsiteX28" fmla="*/ 36371 w 398088"/>
                <a:gd name="connsiteY28" fmla="*/ 465741 h 684488"/>
                <a:gd name="connsiteX29" fmla="*/ 38702 w 398088"/>
                <a:gd name="connsiteY29" fmla="*/ 467146 h 684488"/>
                <a:gd name="connsiteX30" fmla="*/ 19706 w 398088"/>
                <a:gd name="connsiteY30" fmla="*/ 566107 h 684488"/>
                <a:gd name="connsiteX31" fmla="*/ 58 w 398088"/>
                <a:gd name="connsiteY31" fmla="*/ 679504 h 684488"/>
                <a:gd name="connsiteX32" fmla="*/ 6024 w 398088"/>
                <a:gd name="connsiteY32" fmla="*/ 684202 h 684488"/>
                <a:gd name="connsiteX33" fmla="*/ 8836 w 398088"/>
                <a:gd name="connsiteY33" fmla="*/ 683413 h 684488"/>
                <a:gd name="connsiteX34" fmla="*/ 21112 w 398088"/>
                <a:gd name="connsiteY34" fmla="*/ 672509 h 684488"/>
                <a:gd name="connsiteX35" fmla="*/ 82319 w 398088"/>
                <a:gd name="connsiteY35" fmla="*/ 621760 h 684488"/>
                <a:gd name="connsiteX36" fmla="*/ 163347 w 398088"/>
                <a:gd name="connsiteY36" fmla="*/ 552734 h 684488"/>
                <a:gd name="connsiteX37" fmla="*/ 163689 w 398088"/>
                <a:gd name="connsiteY37" fmla="*/ 547762 h 684488"/>
                <a:gd name="connsiteX38" fmla="*/ 166021 w 398088"/>
                <a:gd name="connsiteY38" fmla="*/ 547419 h 684488"/>
                <a:gd name="connsiteX39" fmla="*/ 165541 w 398088"/>
                <a:gd name="connsiteY39" fmla="*/ 548894 h 684488"/>
                <a:gd name="connsiteX40" fmla="*/ 169382 w 398088"/>
                <a:gd name="connsiteY40" fmla="*/ 550471 h 684488"/>
                <a:gd name="connsiteX41" fmla="*/ 225583 w 398088"/>
                <a:gd name="connsiteY41" fmla="*/ 438377 h 684488"/>
                <a:gd name="connsiteX42" fmla="*/ 280790 w 398088"/>
                <a:gd name="connsiteY42" fmla="*/ 325632 h 684488"/>
                <a:gd name="connsiteX43" fmla="*/ 397616 w 398088"/>
                <a:gd name="connsiteY43" fmla="*/ 91465 h 684488"/>
                <a:gd name="connsiteX44" fmla="*/ 395387 w 398088"/>
                <a:gd name="connsiteY44" fmla="*/ 84504 h 684488"/>
                <a:gd name="connsiteX45" fmla="*/ 43400 w 398088"/>
                <a:gd name="connsiteY45" fmla="*/ 478462 h 684488"/>
                <a:gd name="connsiteX46" fmla="*/ 49332 w 398088"/>
                <a:gd name="connsiteY46" fmla="*/ 490086 h 684488"/>
                <a:gd name="connsiteX47" fmla="*/ 35308 w 398088"/>
                <a:gd name="connsiteY47" fmla="*/ 530617 h 684488"/>
                <a:gd name="connsiteX48" fmla="*/ 43400 w 398088"/>
                <a:gd name="connsiteY48" fmla="*/ 478462 h 684488"/>
                <a:gd name="connsiteX49" fmla="*/ 22415 w 398088"/>
                <a:gd name="connsiteY49" fmla="*/ 601117 h 684488"/>
                <a:gd name="connsiteX50" fmla="*/ 28072 w 398088"/>
                <a:gd name="connsiteY50" fmla="*/ 568268 h 684488"/>
                <a:gd name="connsiteX51" fmla="*/ 28724 w 398088"/>
                <a:gd name="connsiteY51" fmla="*/ 564667 h 684488"/>
                <a:gd name="connsiteX52" fmla="*/ 29547 w 398088"/>
                <a:gd name="connsiteY52" fmla="*/ 563776 h 684488"/>
                <a:gd name="connsiteX53" fmla="*/ 43674 w 398088"/>
                <a:gd name="connsiteY53" fmla="*/ 523622 h 684488"/>
                <a:gd name="connsiteX54" fmla="*/ 49298 w 398088"/>
                <a:gd name="connsiteY54" fmla="*/ 506306 h 684488"/>
                <a:gd name="connsiteX55" fmla="*/ 52761 w 398088"/>
                <a:gd name="connsiteY55" fmla="*/ 495641 h 684488"/>
                <a:gd name="connsiteX56" fmla="*/ 60339 w 398088"/>
                <a:gd name="connsiteY56" fmla="*/ 505620 h 684488"/>
                <a:gd name="connsiteX57" fmla="*/ 46829 w 398088"/>
                <a:gd name="connsiteY57" fmla="*/ 552254 h 684488"/>
                <a:gd name="connsiteX58" fmla="*/ 28038 w 398088"/>
                <a:gd name="connsiteY58" fmla="*/ 604992 h 684488"/>
                <a:gd name="connsiteX59" fmla="*/ 22415 w 398088"/>
                <a:gd name="connsiteY59" fmla="*/ 601117 h 684488"/>
                <a:gd name="connsiteX60" fmla="*/ 32770 w 398088"/>
                <a:gd name="connsiteY60" fmla="*/ 608181 h 684488"/>
                <a:gd name="connsiteX61" fmla="*/ 50464 w 398088"/>
                <a:gd name="connsiteY61" fmla="*/ 560038 h 684488"/>
                <a:gd name="connsiteX62" fmla="*/ 63323 w 398088"/>
                <a:gd name="connsiteY62" fmla="*/ 509049 h 684488"/>
                <a:gd name="connsiteX63" fmla="*/ 78547 w 398088"/>
                <a:gd name="connsiteY63" fmla="*/ 523245 h 684488"/>
                <a:gd name="connsiteX64" fmla="*/ 60271 w 398088"/>
                <a:gd name="connsiteY64" fmla="*/ 562370 h 684488"/>
                <a:gd name="connsiteX65" fmla="*/ 39251 w 398088"/>
                <a:gd name="connsiteY65" fmla="*/ 612227 h 684488"/>
                <a:gd name="connsiteX66" fmla="*/ 32770 w 398088"/>
                <a:gd name="connsiteY66" fmla="*/ 608181 h 684488"/>
                <a:gd name="connsiteX67" fmla="*/ 44635 w 398088"/>
                <a:gd name="connsiteY67" fmla="*/ 615211 h 684488"/>
                <a:gd name="connsiteX68" fmla="*/ 61917 w 398088"/>
                <a:gd name="connsiteY68" fmla="*/ 576532 h 684488"/>
                <a:gd name="connsiteX69" fmla="*/ 82491 w 398088"/>
                <a:gd name="connsiteY69" fmla="*/ 526228 h 684488"/>
                <a:gd name="connsiteX70" fmla="*/ 103236 w 398088"/>
                <a:gd name="connsiteY70" fmla="*/ 538435 h 684488"/>
                <a:gd name="connsiteX71" fmla="*/ 77622 w 398088"/>
                <a:gd name="connsiteY71" fmla="*/ 571971 h 684488"/>
                <a:gd name="connsiteX72" fmla="*/ 45663 w 398088"/>
                <a:gd name="connsiteY72" fmla="*/ 615691 h 684488"/>
                <a:gd name="connsiteX73" fmla="*/ 44635 w 398088"/>
                <a:gd name="connsiteY73" fmla="*/ 615211 h 684488"/>
                <a:gd name="connsiteX74" fmla="*/ 51561 w 398088"/>
                <a:gd name="connsiteY74" fmla="*/ 618674 h 684488"/>
                <a:gd name="connsiteX75" fmla="*/ 75015 w 398088"/>
                <a:gd name="connsiteY75" fmla="*/ 586716 h 684488"/>
                <a:gd name="connsiteX76" fmla="*/ 107591 w 398088"/>
                <a:gd name="connsiteY76" fmla="*/ 540493 h 684488"/>
                <a:gd name="connsiteX77" fmla="*/ 130771 w 398088"/>
                <a:gd name="connsiteY77" fmla="*/ 547454 h 684488"/>
                <a:gd name="connsiteX78" fmla="*/ 94664 w 398088"/>
                <a:gd name="connsiteY78" fmla="*/ 582292 h 684488"/>
                <a:gd name="connsiteX79" fmla="*/ 56430 w 398088"/>
                <a:gd name="connsiteY79" fmla="*/ 620628 h 684488"/>
                <a:gd name="connsiteX80" fmla="*/ 51561 w 398088"/>
                <a:gd name="connsiteY80" fmla="*/ 618674 h 684488"/>
                <a:gd name="connsiteX81" fmla="*/ 83519 w 398088"/>
                <a:gd name="connsiteY81" fmla="*/ 608078 h 684488"/>
                <a:gd name="connsiteX82" fmla="*/ 63837 w 398088"/>
                <a:gd name="connsiteY82" fmla="*/ 624092 h 684488"/>
                <a:gd name="connsiteX83" fmla="*/ 62191 w 398088"/>
                <a:gd name="connsiteY83" fmla="*/ 623029 h 684488"/>
                <a:gd name="connsiteX84" fmla="*/ 59071 w 398088"/>
                <a:gd name="connsiteY84" fmla="*/ 621760 h 684488"/>
                <a:gd name="connsiteX85" fmla="*/ 98298 w 398088"/>
                <a:gd name="connsiteY85" fmla="*/ 585858 h 684488"/>
                <a:gd name="connsiteX86" fmla="*/ 137321 w 398088"/>
                <a:gd name="connsiteY86" fmla="*/ 548448 h 684488"/>
                <a:gd name="connsiteX87" fmla="*/ 155048 w 398088"/>
                <a:gd name="connsiteY87" fmla="*/ 548825 h 684488"/>
                <a:gd name="connsiteX88" fmla="*/ 83519 w 398088"/>
                <a:gd name="connsiteY88" fmla="*/ 608078 h 684488"/>
                <a:gd name="connsiteX89" fmla="*/ 360206 w 398088"/>
                <a:gd name="connsiteY89" fmla="*/ 138751 h 684488"/>
                <a:gd name="connsiteX90" fmla="*/ 362023 w 398088"/>
                <a:gd name="connsiteY90" fmla="*/ 132030 h 684488"/>
                <a:gd name="connsiteX91" fmla="*/ 357119 w 398088"/>
                <a:gd name="connsiteY91" fmla="*/ 130727 h 684488"/>
                <a:gd name="connsiteX92" fmla="*/ 349884 w 398088"/>
                <a:gd name="connsiteY92" fmla="*/ 148215 h 684488"/>
                <a:gd name="connsiteX93" fmla="*/ 344775 w 398088"/>
                <a:gd name="connsiteY93" fmla="*/ 161588 h 684488"/>
                <a:gd name="connsiteX94" fmla="*/ 347690 w 398088"/>
                <a:gd name="connsiteY94" fmla="*/ 163303 h 684488"/>
                <a:gd name="connsiteX95" fmla="*/ 285076 w 398088"/>
                <a:gd name="connsiteY95" fmla="*/ 292782 h 684488"/>
                <a:gd name="connsiteX96" fmla="*/ 286173 w 398088"/>
                <a:gd name="connsiteY96" fmla="*/ 288667 h 684488"/>
                <a:gd name="connsiteX97" fmla="*/ 281373 w 398088"/>
                <a:gd name="connsiteY97" fmla="*/ 287398 h 684488"/>
                <a:gd name="connsiteX98" fmla="*/ 273349 w 398088"/>
                <a:gd name="connsiteY98" fmla="*/ 307561 h 684488"/>
                <a:gd name="connsiteX99" fmla="*/ 268823 w 398088"/>
                <a:gd name="connsiteY99" fmla="*/ 323746 h 684488"/>
                <a:gd name="connsiteX100" fmla="*/ 269714 w 398088"/>
                <a:gd name="connsiteY100" fmla="*/ 324671 h 684488"/>
                <a:gd name="connsiteX101" fmla="*/ 217422 w 398088"/>
                <a:gd name="connsiteY101" fmla="*/ 433679 h 684488"/>
                <a:gd name="connsiteX102" fmla="*/ 167976 w 398088"/>
                <a:gd name="connsiteY102" fmla="*/ 541419 h 684488"/>
                <a:gd name="connsiteX103" fmla="*/ 165301 w 398088"/>
                <a:gd name="connsiteY103" fmla="*/ 540013 h 684488"/>
                <a:gd name="connsiteX104" fmla="*/ 92058 w 398088"/>
                <a:gd name="connsiteY104" fmla="*/ 521805 h 684488"/>
                <a:gd name="connsiteX105" fmla="*/ 55813 w 398088"/>
                <a:gd name="connsiteY105" fmla="*/ 483846 h 684488"/>
                <a:gd name="connsiteX106" fmla="*/ 53927 w 398088"/>
                <a:gd name="connsiteY106" fmla="*/ 480760 h 684488"/>
                <a:gd name="connsiteX107" fmla="*/ 45217 w 398088"/>
                <a:gd name="connsiteY107" fmla="*/ 464197 h 684488"/>
                <a:gd name="connsiteX108" fmla="*/ 43709 w 398088"/>
                <a:gd name="connsiteY108" fmla="*/ 462826 h 684488"/>
                <a:gd name="connsiteX109" fmla="*/ 42097 w 398088"/>
                <a:gd name="connsiteY109" fmla="*/ 462140 h 684488"/>
                <a:gd name="connsiteX110" fmla="*/ 45115 w 398088"/>
                <a:gd name="connsiteY110" fmla="*/ 457271 h 684488"/>
                <a:gd name="connsiteX111" fmla="*/ 48509 w 398088"/>
                <a:gd name="connsiteY111" fmla="*/ 456414 h 684488"/>
                <a:gd name="connsiteX112" fmla="*/ 78067 w 398088"/>
                <a:gd name="connsiteY112" fmla="*/ 403916 h 684488"/>
                <a:gd name="connsiteX113" fmla="*/ 75187 w 398088"/>
                <a:gd name="connsiteY113" fmla="*/ 402750 h 684488"/>
                <a:gd name="connsiteX114" fmla="*/ 73781 w 398088"/>
                <a:gd name="connsiteY114" fmla="*/ 404636 h 684488"/>
                <a:gd name="connsiteX115" fmla="*/ 96961 w 398088"/>
                <a:gd name="connsiteY115" fmla="*/ 357247 h 684488"/>
                <a:gd name="connsiteX116" fmla="*/ 101179 w 398088"/>
                <a:gd name="connsiteY116" fmla="*/ 349086 h 684488"/>
                <a:gd name="connsiteX117" fmla="*/ 101144 w 398088"/>
                <a:gd name="connsiteY117" fmla="*/ 350972 h 684488"/>
                <a:gd name="connsiteX118" fmla="*/ 103236 w 398088"/>
                <a:gd name="connsiteY118" fmla="*/ 351829 h 684488"/>
                <a:gd name="connsiteX119" fmla="*/ 111774 w 398088"/>
                <a:gd name="connsiteY119" fmla="*/ 334856 h 684488"/>
                <a:gd name="connsiteX120" fmla="*/ 123707 w 398088"/>
                <a:gd name="connsiteY120" fmla="*/ 313767 h 684488"/>
                <a:gd name="connsiteX121" fmla="*/ 121238 w 398088"/>
                <a:gd name="connsiteY121" fmla="*/ 311916 h 684488"/>
                <a:gd name="connsiteX122" fmla="*/ 119215 w 398088"/>
                <a:gd name="connsiteY122" fmla="*/ 314213 h 684488"/>
                <a:gd name="connsiteX123" fmla="*/ 138281 w 398088"/>
                <a:gd name="connsiteY123" fmla="*/ 277248 h 684488"/>
                <a:gd name="connsiteX124" fmla="*/ 140338 w 398088"/>
                <a:gd name="connsiteY124" fmla="*/ 277797 h 684488"/>
                <a:gd name="connsiteX125" fmla="*/ 151002 w 398088"/>
                <a:gd name="connsiteY125" fmla="*/ 257566 h 684488"/>
                <a:gd name="connsiteX126" fmla="*/ 162935 w 398088"/>
                <a:gd name="connsiteY126" fmla="*/ 234146 h 684488"/>
                <a:gd name="connsiteX127" fmla="*/ 161598 w 398088"/>
                <a:gd name="connsiteY127" fmla="*/ 232431 h 684488"/>
                <a:gd name="connsiteX128" fmla="*/ 184023 w 398088"/>
                <a:gd name="connsiteY128" fmla="*/ 189946 h 684488"/>
                <a:gd name="connsiteX129" fmla="*/ 183063 w 398088"/>
                <a:gd name="connsiteY129" fmla="*/ 192003 h 684488"/>
                <a:gd name="connsiteX130" fmla="*/ 184743 w 398088"/>
                <a:gd name="connsiteY130" fmla="*/ 192964 h 684488"/>
                <a:gd name="connsiteX131" fmla="*/ 197396 w 398088"/>
                <a:gd name="connsiteY131" fmla="*/ 174275 h 684488"/>
                <a:gd name="connsiteX132" fmla="*/ 210427 w 398088"/>
                <a:gd name="connsiteY132" fmla="*/ 152433 h 684488"/>
                <a:gd name="connsiteX133" fmla="*/ 209089 w 398088"/>
                <a:gd name="connsiteY133" fmla="*/ 151678 h 684488"/>
                <a:gd name="connsiteX134" fmla="*/ 194688 w 398088"/>
                <a:gd name="connsiteY134" fmla="*/ 172732 h 684488"/>
                <a:gd name="connsiteX135" fmla="*/ 187315 w 398088"/>
                <a:gd name="connsiteY135" fmla="*/ 183877 h 684488"/>
                <a:gd name="connsiteX136" fmla="*/ 274343 w 398088"/>
                <a:gd name="connsiteY136" fmla="*/ 25457 h 684488"/>
                <a:gd name="connsiteX137" fmla="*/ 335002 w 398088"/>
                <a:gd name="connsiteY137" fmla="*/ 79669 h 684488"/>
                <a:gd name="connsiteX138" fmla="*/ 385340 w 398088"/>
                <a:gd name="connsiteY138" fmla="*/ 92322 h 684488"/>
                <a:gd name="connsiteX139" fmla="*/ 360206 w 398088"/>
                <a:gd name="connsiteY139" fmla="*/ 138751 h 68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8088" h="684488">
                  <a:moveTo>
                    <a:pt x="395387" y="84504"/>
                  </a:moveTo>
                  <a:cubicBezTo>
                    <a:pt x="403891" y="64582"/>
                    <a:pt x="365006" y="38967"/>
                    <a:pt x="353793" y="27754"/>
                  </a:cubicBezTo>
                  <a:cubicBezTo>
                    <a:pt x="333699" y="7660"/>
                    <a:pt x="307810" y="-8627"/>
                    <a:pt x="279144" y="5054"/>
                  </a:cubicBezTo>
                  <a:cubicBezTo>
                    <a:pt x="277704" y="5740"/>
                    <a:pt x="277601" y="7420"/>
                    <a:pt x="278184" y="8655"/>
                  </a:cubicBezTo>
                  <a:cubicBezTo>
                    <a:pt x="287168" y="28029"/>
                    <a:pt x="299478" y="43939"/>
                    <a:pt x="316074" y="57827"/>
                  </a:cubicBezTo>
                  <a:cubicBezTo>
                    <a:pt x="325675" y="65851"/>
                    <a:pt x="342992" y="79189"/>
                    <a:pt x="356982" y="75452"/>
                  </a:cubicBezTo>
                  <a:cubicBezTo>
                    <a:pt x="368229" y="72469"/>
                    <a:pt x="362811" y="59267"/>
                    <a:pt x="359211" y="53095"/>
                  </a:cubicBezTo>
                  <a:cubicBezTo>
                    <a:pt x="349473" y="36361"/>
                    <a:pt x="329722" y="24977"/>
                    <a:pt x="312062" y="17947"/>
                  </a:cubicBezTo>
                  <a:cubicBezTo>
                    <a:pt x="310211" y="17193"/>
                    <a:pt x="308496" y="19662"/>
                    <a:pt x="309525" y="21171"/>
                  </a:cubicBezTo>
                  <a:cubicBezTo>
                    <a:pt x="313365" y="26931"/>
                    <a:pt x="316966" y="32075"/>
                    <a:pt x="321732" y="37115"/>
                  </a:cubicBezTo>
                  <a:cubicBezTo>
                    <a:pt x="322246" y="37664"/>
                    <a:pt x="323412" y="37081"/>
                    <a:pt x="323104" y="36361"/>
                  </a:cubicBezTo>
                  <a:cubicBezTo>
                    <a:pt x="322212" y="34269"/>
                    <a:pt x="321321" y="32178"/>
                    <a:pt x="320429" y="30086"/>
                  </a:cubicBezTo>
                  <a:cubicBezTo>
                    <a:pt x="312542" y="17124"/>
                    <a:pt x="325710" y="28920"/>
                    <a:pt x="330030" y="31423"/>
                  </a:cubicBezTo>
                  <a:cubicBezTo>
                    <a:pt x="340249" y="37321"/>
                    <a:pt x="348478" y="46099"/>
                    <a:pt x="355576" y="55152"/>
                  </a:cubicBezTo>
                  <a:cubicBezTo>
                    <a:pt x="352799" y="60090"/>
                    <a:pt x="349987" y="65028"/>
                    <a:pt x="347209" y="70000"/>
                  </a:cubicBezTo>
                  <a:cubicBezTo>
                    <a:pt x="341483" y="67668"/>
                    <a:pt x="336031" y="64856"/>
                    <a:pt x="330887" y="61530"/>
                  </a:cubicBezTo>
                  <a:cubicBezTo>
                    <a:pt x="315320" y="52237"/>
                    <a:pt x="302804" y="38590"/>
                    <a:pt x="292689" y="24085"/>
                  </a:cubicBezTo>
                  <a:cubicBezTo>
                    <a:pt x="286276" y="14861"/>
                    <a:pt x="278149" y="5980"/>
                    <a:pt x="301501" y="4677"/>
                  </a:cubicBezTo>
                  <a:cubicBezTo>
                    <a:pt x="315731" y="3854"/>
                    <a:pt x="329104" y="13318"/>
                    <a:pt x="339357" y="21479"/>
                  </a:cubicBezTo>
                  <a:cubicBezTo>
                    <a:pt x="351256" y="30978"/>
                    <a:pt x="361303" y="43048"/>
                    <a:pt x="371830" y="53918"/>
                  </a:cubicBezTo>
                  <a:cubicBezTo>
                    <a:pt x="373681" y="55838"/>
                    <a:pt x="375533" y="57724"/>
                    <a:pt x="377385" y="59644"/>
                  </a:cubicBezTo>
                  <a:cubicBezTo>
                    <a:pt x="387877" y="66742"/>
                    <a:pt x="385477" y="74972"/>
                    <a:pt x="370218" y="84299"/>
                  </a:cubicBezTo>
                  <a:cubicBezTo>
                    <a:pt x="363394" y="83236"/>
                    <a:pt x="356811" y="81110"/>
                    <a:pt x="350261" y="79018"/>
                  </a:cubicBezTo>
                  <a:cubicBezTo>
                    <a:pt x="318749" y="68971"/>
                    <a:pt x="294952" y="46340"/>
                    <a:pt x="277361" y="20005"/>
                  </a:cubicBezTo>
                  <a:cubicBezTo>
                    <a:pt x="277395" y="19936"/>
                    <a:pt x="277464" y="19833"/>
                    <a:pt x="277498" y="19765"/>
                  </a:cubicBezTo>
                  <a:cubicBezTo>
                    <a:pt x="280927" y="13730"/>
                    <a:pt x="271291" y="8312"/>
                    <a:pt x="268000" y="14381"/>
                  </a:cubicBezTo>
                  <a:cubicBezTo>
                    <a:pt x="227092" y="90299"/>
                    <a:pt x="186287" y="166286"/>
                    <a:pt x="146373" y="242684"/>
                  </a:cubicBezTo>
                  <a:cubicBezTo>
                    <a:pt x="127239" y="279374"/>
                    <a:pt x="108345" y="316168"/>
                    <a:pt x="89623" y="353064"/>
                  </a:cubicBezTo>
                  <a:cubicBezTo>
                    <a:pt x="71004" y="389754"/>
                    <a:pt x="49332" y="426753"/>
                    <a:pt x="36371" y="465741"/>
                  </a:cubicBezTo>
                  <a:cubicBezTo>
                    <a:pt x="35891" y="467181"/>
                    <a:pt x="37674" y="467901"/>
                    <a:pt x="38702" y="467146"/>
                  </a:cubicBezTo>
                  <a:cubicBezTo>
                    <a:pt x="28724" y="498830"/>
                    <a:pt x="25501" y="533566"/>
                    <a:pt x="19706" y="566107"/>
                  </a:cubicBezTo>
                  <a:cubicBezTo>
                    <a:pt x="12985" y="603861"/>
                    <a:pt x="5955" y="641614"/>
                    <a:pt x="58" y="679504"/>
                  </a:cubicBezTo>
                  <a:cubicBezTo>
                    <a:pt x="-525" y="683139"/>
                    <a:pt x="3452" y="685299"/>
                    <a:pt x="6024" y="684202"/>
                  </a:cubicBezTo>
                  <a:cubicBezTo>
                    <a:pt x="6984" y="684305"/>
                    <a:pt x="8013" y="684099"/>
                    <a:pt x="8836" y="683413"/>
                  </a:cubicBezTo>
                  <a:cubicBezTo>
                    <a:pt x="13122" y="679744"/>
                    <a:pt x="17306" y="676350"/>
                    <a:pt x="21112" y="672509"/>
                  </a:cubicBezTo>
                  <a:cubicBezTo>
                    <a:pt x="42920" y="657765"/>
                    <a:pt x="62500" y="638185"/>
                    <a:pt x="82319" y="621760"/>
                  </a:cubicBezTo>
                  <a:cubicBezTo>
                    <a:pt x="109443" y="599232"/>
                    <a:pt x="138521" y="577595"/>
                    <a:pt x="163347" y="552734"/>
                  </a:cubicBezTo>
                  <a:cubicBezTo>
                    <a:pt x="164821" y="551260"/>
                    <a:pt x="164650" y="549271"/>
                    <a:pt x="163689" y="547762"/>
                  </a:cubicBezTo>
                  <a:cubicBezTo>
                    <a:pt x="164478" y="547625"/>
                    <a:pt x="165232" y="547556"/>
                    <a:pt x="166021" y="547419"/>
                  </a:cubicBezTo>
                  <a:cubicBezTo>
                    <a:pt x="165884" y="547899"/>
                    <a:pt x="165678" y="548414"/>
                    <a:pt x="165541" y="548894"/>
                  </a:cubicBezTo>
                  <a:cubicBezTo>
                    <a:pt x="164855" y="551191"/>
                    <a:pt x="168113" y="552357"/>
                    <a:pt x="169382" y="550471"/>
                  </a:cubicBezTo>
                  <a:cubicBezTo>
                    <a:pt x="192356" y="516044"/>
                    <a:pt x="207615" y="475479"/>
                    <a:pt x="225583" y="438377"/>
                  </a:cubicBezTo>
                  <a:cubicBezTo>
                    <a:pt x="243825" y="400727"/>
                    <a:pt x="262342" y="363179"/>
                    <a:pt x="280790" y="325632"/>
                  </a:cubicBezTo>
                  <a:cubicBezTo>
                    <a:pt x="319195" y="247553"/>
                    <a:pt x="362023" y="170778"/>
                    <a:pt x="397616" y="91465"/>
                  </a:cubicBezTo>
                  <a:cubicBezTo>
                    <a:pt x="398850" y="88448"/>
                    <a:pt x="397513" y="85773"/>
                    <a:pt x="395387" y="84504"/>
                  </a:cubicBezTo>
                  <a:close/>
                  <a:moveTo>
                    <a:pt x="43400" y="478462"/>
                  </a:moveTo>
                  <a:cubicBezTo>
                    <a:pt x="45080" y="482440"/>
                    <a:pt x="47103" y="486315"/>
                    <a:pt x="49332" y="490086"/>
                  </a:cubicBezTo>
                  <a:cubicBezTo>
                    <a:pt x="43983" y="503219"/>
                    <a:pt x="39388" y="516867"/>
                    <a:pt x="35308" y="530617"/>
                  </a:cubicBezTo>
                  <a:cubicBezTo>
                    <a:pt x="38702" y="513266"/>
                    <a:pt x="41926" y="495813"/>
                    <a:pt x="43400" y="478462"/>
                  </a:cubicBezTo>
                  <a:close/>
                  <a:moveTo>
                    <a:pt x="22415" y="601117"/>
                  </a:moveTo>
                  <a:cubicBezTo>
                    <a:pt x="24301" y="590179"/>
                    <a:pt x="26187" y="579206"/>
                    <a:pt x="28072" y="568268"/>
                  </a:cubicBezTo>
                  <a:cubicBezTo>
                    <a:pt x="28278" y="567067"/>
                    <a:pt x="28518" y="565867"/>
                    <a:pt x="28724" y="564667"/>
                  </a:cubicBezTo>
                  <a:cubicBezTo>
                    <a:pt x="29067" y="564461"/>
                    <a:pt x="29375" y="564221"/>
                    <a:pt x="29547" y="563776"/>
                  </a:cubicBezTo>
                  <a:cubicBezTo>
                    <a:pt x="34553" y="550505"/>
                    <a:pt x="39217" y="537098"/>
                    <a:pt x="43674" y="523622"/>
                  </a:cubicBezTo>
                  <a:cubicBezTo>
                    <a:pt x="45595" y="517861"/>
                    <a:pt x="47446" y="512066"/>
                    <a:pt x="49298" y="506306"/>
                  </a:cubicBezTo>
                  <a:cubicBezTo>
                    <a:pt x="50464" y="502739"/>
                    <a:pt x="51596" y="499208"/>
                    <a:pt x="52761" y="495641"/>
                  </a:cubicBezTo>
                  <a:cubicBezTo>
                    <a:pt x="55059" y="499105"/>
                    <a:pt x="57630" y="502397"/>
                    <a:pt x="60339" y="505620"/>
                  </a:cubicBezTo>
                  <a:cubicBezTo>
                    <a:pt x="53790" y="520159"/>
                    <a:pt x="51458" y="537098"/>
                    <a:pt x="46829" y="552254"/>
                  </a:cubicBezTo>
                  <a:cubicBezTo>
                    <a:pt x="41377" y="570154"/>
                    <a:pt x="34519" y="587470"/>
                    <a:pt x="28038" y="604992"/>
                  </a:cubicBezTo>
                  <a:cubicBezTo>
                    <a:pt x="26187" y="603723"/>
                    <a:pt x="24301" y="602455"/>
                    <a:pt x="22415" y="601117"/>
                  </a:cubicBezTo>
                  <a:close/>
                  <a:moveTo>
                    <a:pt x="32770" y="608181"/>
                  </a:moveTo>
                  <a:cubicBezTo>
                    <a:pt x="39731" y="592545"/>
                    <a:pt x="45217" y="576257"/>
                    <a:pt x="50464" y="560038"/>
                  </a:cubicBezTo>
                  <a:cubicBezTo>
                    <a:pt x="55573" y="544230"/>
                    <a:pt x="62465" y="526091"/>
                    <a:pt x="63323" y="509049"/>
                  </a:cubicBezTo>
                  <a:cubicBezTo>
                    <a:pt x="67952" y="514158"/>
                    <a:pt x="73061" y="518890"/>
                    <a:pt x="78547" y="523245"/>
                  </a:cubicBezTo>
                  <a:cubicBezTo>
                    <a:pt x="71141" y="535555"/>
                    <a:pt x="65963" y="549271"/>
                    <a:pt x="60271" y="562370"/>
                  </a:cubicBezTo>
                  <a:cubicBezTo>
                    <a:pt x="53070" y="578932"/>
                    <a:pt x="45732" y="595425"/>
                    <a:pt x="39251" y="612227"/>
                  </a:cubicBezTo>
                  <a:cubicBezTo>
                    <a:pt x="37056" y="610890"/>
                    <a:pt x="34930" y="609553"/>
                    <a:pt x="32770" y="608181"/>
                  </a:cubicBezTo>
                  <a:close/>
                  <a:moveTo>
                    <a:pt x="44635" y="615211"/>
                  </a:moveTo>
                  <a:cubicBezTo>
                    <a:pt x="50738" y="602455"/>
                    <a:pt x="56362" y="589527"/>
                    <a:pt x="61917" y="576532"/>
                  </a:cubicBezTo>
                  <a:cubicBezTo>
                    <a:pt x="68912" y="560141"/>
                    <a:pt x="77587" y="543476"/>
                    <a:pt x="82491" y="526228"/>
                  </a:cubicBezTo>
                  <a:cubicBezTo>
                    <a:pt x="89006" y="530960"/>
                    <a:pt x="96001" y="535041"/>
                    <a:pt x="103236" y="538435"/>
                  </a:cubicBezTo>
                  <a:cubicBezTo>
                    <a:pt x="93978" y="549065"/>
                    <a:pt x="85920" y="560655"/>
                    <a:pt x="77622" y="571971"/>
                  </a:cubicBezTo>
                  <a:cubicBezTo>
                    <a:pt x="67129" y="586304"/>
                    <a:pt x="55059" y="600466"/>
                    <a:pt x="45663" y="615691"/>
                  </a:cubicBezTo>
                  <a:cubicBezTo>
                    <a:pt x="45320" y="615554"/>
                    <a:pt x="44977" y="615416"/>
                    <a:pt x="44635" y="615211"/>
                  </a:cubicBezTo>
                  <a:close/>
                  <a:moveTo>
                    <a:pt x="51561" y="618674"/>
                  </a:moveTo>
                  <a:cubicBezTo>
                    <a:pt x="59996" y="608524"/>
                    <a:pt x="67300" y="597311"/>
                    <a:pt x="75015" y="586716"/>
                  </a:cubicBezTo>
                  <a:cubicBezTo>
                    <a:pt x="86057" y="571594"/>
                    <a:pt x="98024" y="556643"/>
                    <a:pt x="107591" y="540493"/>
                  </a:cubicBezTo>
                  <a:cubicBezTo>
                    <a:pt x="115100" y="543647"/>
                    <a:pt x="122850" y="546013"/>
                    <a:pt x="130771" y="547454"/>
                  </a:cubicBezTo>
                  <a:cubicBezTo>
                    <a:pt x="118152" y="558358"/>
                    <a:pt x="106597" y="570805"/>
                    <a:pt x="94664" y="582292"/>
                  </a:cubicBezTo>
                  <a:cubicBezTo>
                    <a:pt x="81736" y="594774"/>
                    <a:pt x="68123" y="607015"/>
                    <a:pt x="56430" y="620628"/>
                  </a:cubicBezTo>
                  <a:cubicBezTo>
                    <a:pt x="54819" y="619977"/>
                    <a:pt x="53138" y="619394"/>
                    <a:pt x="51561" y="618674"/>
                  </a:cubicBezTo>
                  <a:close/>
                  <a:moveTo>
                    <a:pt x="83519" y="608078"/>
                  </a:moveTo>
                  <a:cubicBezTo>
                    <a:pt x="77210" y="613428"/>
                    <a:pt x="70558" y="618743"/>
                    <a:pt x="63837" y="624092"/>
                  </a:cubicBezTo>
                  <a:cubicBezTo>
                    <a:pt x="63425" y="623646"/>
                    <a:pt x="62911" y="623269"/>
                    <a:pt x="62191" y="623029"/>
                  </a:cubicBezTo>
                  <a:cubicBezTo>
                    <a:pt x="61094" y="622652"/>
                    <a:pt x="60134" y="622172"/>
                    <a:pt x="59071" y="621760"/>
                  </a:cubicBezTo>
                  <a:cubicBezTo>
                    <a:pt x="72958" y="610753"/>
                    <a:pt x="85508" y="597997"/>
                    <a:pt x="98298" y="585858"/>
                  </a:cubicBezTo>
                  <a:cubicBezTo>
                    <a:pt x="111260" y="573548"/>
                    <a:pt x="125353" y="561718"/>
                    <a:pt x="137321" y="548448"/>
                  </a:cubicBezTo>
                  <a:cubicBezTo>
                    <a:pt x="143218" y="549134"/>
                    <a:pt x="149150" y="549271"/>
                    <a:pt x="155048" y="548825"/>
                  </a:cubicBezTo>
                  <a:cubicBezTo>
                    <a:pt x="129948" y="566862"/>
                    <a:pt x="106974" y="588122"/>
                    <a:pt x="83519" y="608078"/>
                  </a:cubicBezTo>
                  <a:close/>
                  <a:moveTo>
                    <a:pt x="360206" y="138751"/>
                  </a:moveTo>
                  <a:cubicBezTo>
                    <a:pt x="360857" y="136522"/>
                    <a:pt x="361543" y="134293"/>
                    <a:pt x="362023" y="132030"/>
                  </a:cubicBezTo>
                  <a:cubicBezTo>
                    <a:pt x="362674" y="128876"/>
                    <a:pt x="358251" y="127744"/>
                    <a:pt x="357119" y="130727"/>
                  </a:cubicBezTo>
                  <a:cubicBezTo>
                    <a:pt x="354890" y="136625"/>
                    <a:pt x="352593" y="142489"/>
                    <a:pt x="349884" y="148215"/>
                  </a:cubicBezTo>
                  <a:cubicBezTo>
                    <a:pt x="347827" y="152536"/>
                    <a:pt x="344775" y="156685"/>
                    <a:pt x="344775" y="161588"/>
                  </a:cubicBezTo>
                  <a:cubicBezTo>
                    <a:pt x="344775" y="162994"/>
                    <a:pt x="346387" y="163988"/>
                    <a:pt x="347690" y="163303"/>
                  </a:cubicBezTo>
                  <a:cubicBezTo>
                    <a:pt x="326121" y="206131"/>
                    <a:pt x="305753" y="249679"/>
                    <a:pt x="285076" y="292782"/>
                  </a:cubicBezTo>
                  <a:cubicBezTo>
                    <a:pt x="285419" y="291410"/>
                    <a:pt x="285831" y="290039"/>
                    <a:pt x="286173" y="288667"/>
                  </a:cubicBezTo>
                  <a:cubicBezTo>
                    <a:pt x="286893" y="285581"/>
                    <a:pt x="282504" y="284518"/>
                    <a:pt x="281373" y="287398"/>
                  </a:cubicBezTo>
                  <a:cubicBezTo>
                    <a:pt x="278767" y="294119"/>
                    <a:pt x="276126" y="300874"/>
                    <a:pt x="273349" y="307561"/>
                  </a:cubicBezTo>
                  <a:cubicBezTo>
                    <a:pt x="271291" y="312533"/>
                    <a:pt x="266834" y="318362"/>
                    <a:pt x="268823" y="323746"/>
                  </a:cubicBezTo>
                  <a:cubicBezTo>
                    <a:pt x="268960" y="324123"/>
                    <a:pt x="269303" y="324466"/>
                    <a:pt x="269714" y="324671"/>
                  </a:cubicBezTo>
                  <a:cubicBezTo>
                    <a:pt x="252089" y="360916"/>
                    <a:pt x="234738" y="397298"/>
                    <a:pt x="217422" y="433679"/>
                  </a:cubicBezTo>
                  <a:cubicBezTo>
                    <a:pt x="200688" y="468827"/>
                    <a:pt x="180320" y="504385"/>
                    <a:pt x="167976" y="541419"/>
                  </a:cubicBezTo>
                  <a:cubicBezTo>
                    <a:pt x="167324" y="540664"/>
                    <a:pt x="166433" y="540116"/>
                    <a:pt x="165301" y="540013"/>
                  </a:cubicBezTo>
                  <a:cubicBezTo>
                    <a:pt x="138143" y="537612"/>
                    <a:pt x="116095" y="535726"/>
                    <a:pt x="92058" y="521805"/>
                  </a:cubicBezTo>
                  <a:cubicBezTo>
                    <a:pt x="76010" y="512512"/>
                    <a:pt x="64866" y="498899"/>
                    <a:pt x="55813" y="483846"/>
                  </a:cubicBezTo>
                  <a:cubicBezTo>
                    <a:pt x="57253" y="482371"/>
                    <a:pt x="55402" y="480588"/>
                    <a:pt x="53927" y="480760"/>
                  </a:cubicBezTo>
                  <a:cubicBezTo>
                    <a:pt x="50807" y="475376"/>
                    <a:pt x="47961" y="469821"/>
                    <a:pt x="45217" y="464197"/>
                  </a:cubicBezTo>
                  <a:cubicBezTo>
                    <a:pt x="44875" y="463477"/>
                    <a:pt x="44326" y="463066"/>
                    <a:pt x="43709" y="462826"/>
                  </a:cubicBezTo>
                  <a:cubicBezTo>
                    <a:pt x="43332" y="462380"/>
                    <a:pt x="42714" y="462174"/>
                    <a:pt x="42097" y="462140"/>
                  </a:cubicBezTo>
                  <a:cubicBezTo>
                    <a:pt x="43126" y="460528"/>
                    <a:pt x="44120" y="458883"/>
                    <a:pt x="45115" y="457271"/>
                  </a:cubicBezTo>
                  <a:cubicBezTo>
                    <a:pt x="46143" y="457820"/>
                    <a:pt x="47549" y="457717"/>
                    <a:pt x="48509" y="456414"/>
                  </a:cubicBezTo>
                  <a:cubicBezTo>
                    <a:pt x="59894" y="440812"/>
                    <a:pt x="70798" y="421712"/>
                    <a:pt x="78067" y="403916"/>
                  </a:cubicBezTo>
                  <a:cubicBezTo>
                    <a:pt x="78787" y="402167"/>
                    <a:pt x="76181" y="401515"/>
                    <a:pt x="75187" y="402750"/>
                  </a:cubicBezTo>
                  <a:cubicBezTo>
                    <a:pt x="74707" y="403333"/>
                    <a:pt x="74261" y="404019"/>
                    <a:pt x="73781" y="404636"/>
                  </a:cubicBezTo>
                  <a:cubicBezTo>
                    <a:pt x="81565" y="388759"/>
                    <a:pt x="89074" y="372780"/>
                    <a:pt x="96961" y="357247"/>
                  </a:cubicBezTo>
                  <a:cubicBezTo>
                    <a:pt x="98333" y="354504"/>
                    <a:pt x="99773" y="351795"/>
                    <a:pt x="101179" y="349086"/>
                  </a:cubicBezTo>
                  <a:cubicBezTo>
                    <a:pt x="101144" y="349703"/>
                    <a:pt x="101076" y="350355"/>
                    <a:pt x="101144" y="350972"/>
                  </a:cubicBezTo>
                  <a:cubicBezTo>
                    <a:pt x="101213" y="351932"/>
                    <a:pt x="102482" y="352652"/>
                    <a:pt x="103236" y="351829"/>
                  </a:cubicBezTo>
                  <a:cubicBezTo>
                    <a:pt x="107591" y="347234"/>
                    <a:pt x="109031" y="340445"/>
                    <a:pt x="111774" y="334856"/>
                  </a:cubicBezTo>
                  <a:cubicBezTo>
                    <a:pt x="115306" y="327586"/>
                    <a:pt x="120176" y="321002"/>
                    <a:pt x="123707" y="313767"/>
                  </a:cubicBezTo>
                  <a:cubicBezTo>
                    <a:pt x="124427" y="312258"/>
                    <a:pt x="122541" y="310613"/>
                    <a:pt x="121238" y="311916"/>
                  </a:cubicBezTo>
                  <a:cubicBezTo>
                    <a:pt x="120518" y="312636"/>
                    <a:pt x="119901" y="313459"/>
                    <a:pt x="119215" y="314213"/>
                  </a:cubicBezTo>
                  <a:cubicBezTo>
                    <a:pt x="125593" y="301903"/>
                    <a:pt x="131903" y="289559"/>
                    <a:pt x="138281" y="277248"/>
                  </a:cubicBezTo>
                  <a:cubicBezTo>
                    <a:pt x="138521" y="278071"/>
                    <a:pt x="139686" y="278483"/>
                    <a:pt x="140338" y="277797"/>
                  </a:cubicBezTo>
                  <a:cubicBezTo>
                    <a:pt x="145413" y="272276"/>
                    <a:pt x="147676" y="264184"/>
                    <a:pt x="151002" y="257566"/>
                  </a:cubicBezTo>
                  <a:cubicBezTo>
                    <a:pt x="154911" y="249748"/>
                    <a:pt x="159712" y="242238"/>
                    <a:pt x="162935" y="234146"/>
                  </a:cubicBezTo>
                  <a:cubicBezTo>
                    <a:pt x="163278" y="233289"/>
                    <a:pt x="162455" y="232500"/>
                    <a:pt x="161598" y="232431"/>
                  </a:cubicBezTo>
                  <a:cubicBezTo>
                    <a:pt x="169039" y="218270"/>
                    <a:pt x="176480" y="204074"/>
                    <a:pt x="184023" y="189946"/>
                  </a:cubicBezTo>
                  <a:cubicBezTo>
                    <a:pt x="183715" y="190632"/>
                    <a:pt x="183338" y="191283"/>
                    <a:pt x="183063" y="192003"/>
                  </a:cubicBezTo>
                  <a:cubicBezTo>
                    <a:pt x="182720" y="192929"/>
                    <a:pt x="184092" y="193649"/>
                    <a:pt x="184743" y="192964"/>
                  </a:cubicBezTo>
                  <a:cubicBezTo>
                    <a:pt x="189956" y="187546"/>
                    <a:pt x="193419" y="180585"/>
                    <a:pt x="197396" y="174275"/>
                  </a:cubicBezTo>
                  <a:cubicBezTo>
                    <a:pt x="201888" y="167109"/>
                    <a:pt x="206620" y="159977"/>
                    <a:pt x="210427" y="152433"/>
                  </a:cubicBezTo>
                  <a:cubicBezTo>
                    <a:pt x="210872" y="151541"/>
                    <a:pt x="209672" y="150924"/>
                    <a:pt x="209089" y="151678"/>
                  </a:cubicBezTo>
                  <a:cubicBezTo>
                    <a:pt x="203809" y="158331"/>
                    <a:pt x="199317" y="165634"/>
                    <a:pt x="194688" y="172732"/>
                  </a:cubicBezTo>
                  <a:cubicBezTo>
                    <a:pt x="192287" y="176436"/>
                    <a:pt x="189647" y="180071"/>
                    <a:pt x="187315" y="183877"/>
                  </a:cubicBezTo>
                  <a:cubicBezTo>
                    <a:pt x="215673" y="130727"/>
                    <a:pt x="244580" y="77886"/>
                    <a:pt x="274343" y="25457"/>
                  </a:cubicBezTo>
                  <a:cubicBezTo>
                    <a:pt x="288197" y="49288"/>
                    <a:pt x="309799" y="67359"/>
                    <a:pt x="335002" y="79669"/>
                  </a:cubicBezTo>
                  <a:cubicBezTo>
                    <a:pt x="343403" y="83784"/>
                    <a:pt x="370012" y="95340"/>
                    <a:pt x="385340" y="92322"/>
                  </a:cubicBezTo>
                  <a:cubicBezTo>
                    <a:pt x="376630" y="107547"/>
                    <a:pt x="368332" y="123115"/>
                    <a:pt x="360206" y="138751"/>
                  </a:cubicBezTo>
                  <a:close/>
                </a:path>
              </a:pathLst>
            </a:custGeom>
            <a:solidFill>
              <a:srgbClr val="1A1A1A"/>
            </a:solidFill>
            <a:ln w="342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9285FC48-2864-E41B-ED16-46213D7CD62D}"/>
                </a:ext>
              </a:extLst>
            </p:cNvPr>
            <p:cNvSpPr/>
            <p:nvPr/>
          </p:nvSpPr>
          <p:spPr>
            <a:xfrm>
              <a:off x="6543360" y="863391"/>
              <a:ext cx="27536" cy="44045"/>
            </a:xfrm>
            <a:custGeom>
              <a:avLst/>
              <a:gdLst>
                <a:gd name="connsiteX0" fmla="*/ 26335 w 27536"/>
                <a:gd name="connsiteY0" fmla="*/ 95 h 44045"/>
                <a:gd name="connsiteX1" fmla="*/ 12311 w 27536"/>
                <a:gd name="connsiteY1" fmla="*/ 19263 h 44045"/>
                <a:gd name="connsiteX2" fmla="*/ 35 w 27536"/>
                <a:gd name="connsiteY2" fmla="*/ 43026 h 44045"/>
                <a:gd name="connsiteX3" fmla="*/ 1406 w 27536"/>
                <a:gd name="connsiteY3" fmla="*/ 43815 h 44045"/>
                <a:gd name="connsiteX4" fmla="*/ 16974 w 27536"/>
                <a:gd name="connsiteY4" fmla="*/ 21938 h 44045"/>
                <a:gd name="connsiteX5" fmla="*/ 27535 w 27536"/>
                <a:gd name="connsiteY5" fmla="*/ 815 h 44045"/>
                <a:gd name="connsiteX6" fmla="*/ 26335 w 27536"/>
                <a:gd name="connsiteY6" fmla="*/ 95 h 4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36" h="44045">
                  <a:moveTo>
                    <a:pt x="26335" y="95"/>
                  </a:moveTo>
                  <a:cubicBezTo>
                    <a:pt x="19546" y="3901"/>
                    <a:pt x="16220" y="12885"/>
                    <a:pt x="12311" y="19263"/>
                  </a:cubicBezTo>
                  <a:cubicBezTo>
                    <a:pt x="7647" y="26807"/>
                    <a:pt x="2812" y="34625"/>
                    <a:pt x="35" y="43026"/>
                  </a:cubicBezTo>
                  <a:cubicBezTo>
                    <a:pt x="-205" y="43781"/>
                    <a:pt x="858" y="44398"/>
                    <a:pt x="1406" y="43815"/>
                  </a:cubicBezTo>
                  <a:cubicBezTo>
                    <a:pt x="7647" y="37403"/>
                    <a:pt x="12379" y="29516"/>
                    <a:pt x="16974" y="21938"/>
                  </a:cubicBezTo>
                  <a:cubicBezTo>
                    <a:pt x="20849" y="15560"/>
                    <a:pt x="27364" y="8393"/>
                    <a:pt x="27535" y="815"/>
                  </a:cubicBezTo>
                  <a:cubicBezTo>
                    <a:pt x="27570" y="164"/>
                    <a:pt x="26884" y="-179"/>
                    <a:pt x="26335" y="95"/>
                  </a:cubicBezTo>
                  <a:close/>
                </a:path>
              </a:pathLst>
            </a:custGeom>
            <a:solidFill>
              <a:srgbClr val="1A1A1A"/>
            </a:solidFill>
            <a:ln w="3429"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46FB9021-F5E3-7BDB-D668-413AA24B766D}"/>
                </a:ext>
              </a:extLst>
            </p:cNvPr>
            <p:cNvSpPr/>
            <p:nvPr/>
          </p:nvSpPr>
          <p:spPr>
            <a:xfrm>
              <a:off x="6555083" y="864741"/>
              <a:ext cx="24977" cy="43287"/>
            </a:xfrm>
            <a:custGeom>
              <a:avLst/>
              <a:gdLst>
                <a:gd name="connsiteX0" fmla="*/ 24591 w 24977"/>
                <a:gd name="connsiteY0" fmla="*/ 48 h 43287"/>
                <a:gd name="connsiteX1" fmla="*/ 11458 w 24977"/>
                <a:gd name="connsiteY1" fmla="*/ 20382 h 43287"/>
                <a:gd name="connsiteX2" fmla="*/ 39 w 24977"/>
                <a:gd name="connsiteY2" fmla="*/ 42019 h 43287"/>
                <a:gd name="connsiteX3" fmla="*/ 1822 w 24977"/>
                <a:gd name="connsiteY3" fmla="*/ 43014 h 43287"/>
                <a:gd name="connsiteX4" fmla="*/ 15812 w 24977"/>
                <a:gd name="connsiteY4" fmla="*/ 22851 h 43287"/>
                <a:gd name="connsiteX5" fmla="*/ 24968 w 24977"/>
                <a:gd name="connsiteY5" fmla="*/ 185 h 43287"/>
                <a:gd name="connsiteX6" fmla="*/ 24591 w 24977"/>
                <a:gd name="connsiteY6" fmla="*/ 48 h 4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77" h="43287">
                  <a:moveTo>
                    <a:pt x="24591" y="48"/>
                  </a:moveTo>
                  <a:cubicBezTo>
                    <a:pt x="18350" y="4780"/>
                    <a:pt x="15161" y="13730"/>
                    <a:pt x="11458" y="20382"/>
                  </a:cubicBezTo>
                  <a:cubicBezTo>
                    <a:pt x="7583" y="27309"/>
                    <a:pt x="1959" y="34304"/>
                    <a:pt x="39" y="42019"/>
                  </a:cubicBezTo>
                  <a:cubicBezTo>
                    <a:pt x="-235" y="43082"/>
                    <a:pt x="999" y="43665"/>
                    <a:pt x="1822" y="43014"/>
                  </a:cubicBezTo>
                  <a:cubicBezTo>
                    <a:pt x="8166" y="38007"/>
                    <a:pt x="11903" y="29675"/>
                    <a:pt x="15812" y="22851"/>
                  </a:cubicBezTo>
                  <a:cubicBezTo>
                    <a:pt x="19550" y="16336"/>
                    <a:pt x="25242" y="7866"/>
                    <a:pt x="24968" y="185"/>
                  </a:cubicBezTo>
                  <a:cubicBezTo>
                    <a:pt x="24899" y="14"/>
                    <a:pt x="24728" y="-55"/>
                    <a:pt x="24591" y="48"/>
                  </a:cubicBezTo>
                  <a:close/>
                </a:path>
              </a:pathLst>
            </a:custGeom>
            <a:solidFill>
              <a:srgbClr val="1A1A1A"/>
            </a:solidFill>
            <a:ln w="342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E063066D-4B5B-FD8D-D717-E471A718A2D8}"/>
                </a:ext>
              </a:extLst>
            </p:cNvPr>
            <p:cNvSpPr/>
            <p:nvPr/>
          </p:nvSpPr>
          <p:spPr>
            <a:xfrm>
              <a:off x="6565464" y="872295"/>
              <a:ext cx="22272" cy="39118"/>
            </a:xfrm>
            <a:custGeom>
              <a:avLst/>
              <a:gdLst>
                <a:gd name="connsiteX0" fmla="*/ 21136 w 22272"/>
                <a:gd name="connsiteY0" fmla="*/ 176 h 39118"/>
                <a:gd name="connsiteX1" fmla="*/ 10094 w 22272"/>
                <a:gd name="connsiteY1" fmla="*/ 17115 h 39118"/>
                <a:gd name="connsiteX2" fmla="*/ 13 w 22272"/>
                <a:gd name="connsiteY2" fmla="*/ 37963 h 39118"/>
                <a:gd name="connsiteX3" fmla="*/ 1591 w 22272"/>
                <a:gd name="connsiteY3" fmla="*/ 38855 h 39118"/>
                <a:gd name="connsiteX4" fmla="*/ 12460 w 22272"/>
                <a:gd name="connsiteY4" fmla="*/ 21710 h 39118"/>
                <a:gd name="connsiteX5" fmla="*/ 22267 w 22272"/>
                <a:gd name="connsiteY5" fmla="*/ 758 h 39118"/>
                <a:gd name="connsiteX6" fmla="*/ 21136 w 22272"/>
                <a:gd name="connsiteY6" fmla="*/ 176 h 3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72" h="39118">
                  <a:moveTo>
                    <a:pt x="21136" y="176"/>
                  </a:moveTo>
                  <a:cubicBezTo>
                    <a:pt x="16130" y="4599"/>
                    <a:pt x="13318" y="11423"/>
                    <a:pt x="10094" y="17115"/>
                  </a:cubicBezTo>
                  <a:cubicBezTo>
                    <a:pt x="6425" y="23630"/>
                    <a:pt x="1213" y="30556"/>
                    <a:pt x="13" y="37963"/>
                  </a:cubicBezTo>
                  <a:cubicBezTo>
                    <a:pt x="-124" y="38855"/>
                    <a:pt x="836" y="39506"/>
                    <a:pt x="1591" y="38855"/>
                  </a:cubicBezTo>
                  <a:cubicBezTo>
                    <a:pt x="6631" y="34328"/>
                    <a:pt x="9306" y="27539"/>
                    <a:pt x="12460" y="21710"/>
                  </a:cubicBezTo>
                  <a:cubicBezTo>
                    <a:pt x="15992" y="15160"/>
                    <a:pt x="21102" y="8131"/>
                    <a:pt x="22267" y="758"/>
                  </a:cubicBezTo>
                  <a:cubicBezTo>
                    <a:pt x="22336" y="210"/>
                    <a:pt x="21650" y="-270"/>
                    <a:pt x="21136" y="176"/>
                  </a:cubicBezTo>
                  <a:close/>
                </a:path>
              </a:pathLst>
            </a:custGeom>
            <a:solidFill>
              <a:srgbClr val="1A1A1A"/>
            </a:solidFill>
            <a:ln w="3429"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397FA762-3D6A-AD98-403E-BD13DE6B6844}"/>
                </a:ext>
              </a:extLst>
            </p:cNvPr>
            <p:cNvSpPr/>
            <p:nvPr/>
          </p:nvSpPr>
          <p:spPr>
            <a:xfrm>
              <a:off x="6575850" y="877164"/>
              <a:ext cx="21405" cy="39879"/>
            </a:xfrm>
            <a:custGeom>
              <a:avLst/>
              <a:gdLst>
                <a:gd name="connsiteX0" fmla="*/ 18499 w 21405"/>
                <a:gd name="connsiteY0" fmla="*/ 690 h 39879"/>
                <a:gd name="connsiteX1" fmla="*/ 8521 w 21405"/>
                <a:gd name="connsiteY1" fmla="*/ 19035 h 39879"/>
                <a:gd name="connsiteX2" fmla="*/ 17 w 21405"/>
                <a:gd name="connsiteY2" fmla="*/ 38512 h 39879"/>
                <a:gd name="connsiteX3" fmla="*/ 1834 w 21405"/>
                <a:gd name="connsiteY3" fmla="*/ 39541 h 39879"/>
                <a:gd name="connsiteX4" fmla="*/ 12361 w 21405"/>
                <a:gd name="connsiteY4" fmla="*/ 21196 h 39879"/>
                <a:gd name="connsiteX5" fmla="*/ 21311 w 21405"/>
                <a:gd name="connsiteY5" fmla="*/ 1822 h 39879"/>
                <a:gd name="connsiteX6" fmla="*/ 18499 w 21405"/>
                <a:gd name="connsiteY6" fmla="*/ 690 h 3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05" h="39879">
                  <a:moveTo>
                    <a:pt x="18499" y="690"/>
                  </a:moveTo>
                  <a:cubicBezTo>
                    <a:pt x="14933" y="6691"/>
                    <a:pt x="11641" y="12829"/>
                    <a:pt x="8521" y="19035"/>
                  </a:cubicBezTo>
                  <a:cubicBezTo>
                    <a:pt x="5401" y="25242"/>
                    <a:pt x="1148" y="31620"/>
                    <a:pt x="17" y="38512"/>
                  </a:cubicBezTo>
                  <a:cubicBezTo>
                    <a:pt x="-155" y="39472"/>
                    <a:pt x="1011" y="40398"/>
                    <a:pt x="1834" y="39541"/>
                  </a:cubicBezTo>
                  <a:cubicBezTo>
                    <a:pt x="6703" y="34431"/>
                    <a:pt x="9241" y="27402"/>
                    <a:pt x="12361" y="21196"/>
                  </a:cubicBezTo>
                  <a:cubicBezTo>
                    <a:pt x="15550" y="14818"/>
                    <a:pt x="18568" y="8405"/>
                    <a:pt x="21311" y="1822"/>
                  </a:cubicBezTo>
                  <a:cubicBezTo>
                    <a:pt x="21928" y="210"/>
                    <a:pt x="19356" y="-716"/>
                    <a:pt x="18499" y="690"/>
                  </a:cubicBezTo>
                  <a:close/>
                </a:path>
              </a:pathLst>
            </a:custGeom>
            <a:solidFill>
              <a:srgbClr val="1A1A1A"/>
            </a:solidFill>
            <a:ln w="3429"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0F187939-912C-065B-E136-0F3708F23758}"/>
                </a:ext>
              </a:extLst>
            </p:cNvPr>
            <p:cNvSpPr/>
            <p:nvPr/>
          </p:nvSpPr>
          <p:spPr>
            <a:xfrm>
              <a:off x="6581487" y="880154"/>
              <a:ext cx="21087" cy="41541"/>
            </a:xfrm>
            <a:custGeom>
              <a:avLst/>
              <a:gdLst>
                <a:gd name="connsiteX0" fmla="*/ 18074 w 21087"/>
                <a:gd name="connsiteY0" fmla="*/ 786 h 41541"/>
                <a:gd name="connsiteX1" fmla="*/ 8439 w 21087"/>
                <a:gd name="connsiteY1" fmla="*/ 21600 h 41541"/>
                <a:gd name="connsiteX2" fmla="*/ 3 w 21087"/>
                <a:gd name="connsiteY2" fmla="*/ 40563 h 41541"/>
                <a:gd name="connsiteX3" fmla="*/ 1512 w 21087"/>
                <a:gd name="connsiteY3" fmla="*/ 41386 h 41541"/>
                <a:gd name="connsiteX4" fmla="*/ 12588 w 21087"/>
                <a:gd name="connsiteY4" fmla="*/ 23932 h 41541"/>
                <a:gd name="connsiteX5" fmla="*/ 21023 w 21087"/>
                <a:gd name="connsiteY5" fmla="*/ 1986 h 41541"/>
                <a:gd name="connsiteX6" fmla="*/ 18074 w 21087"/>
                <a:gd name="connsiteY6" fmla="*/ 786 h 4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7" h="41541">
                  <a:moveTo>
                    <a:pt x="18074" y="786"/>
                  </a:moveTo>
                  <a:cubicBezTo>
                    <a:pt x="14954" y="7747"/>
                    <a:pt x="11799" y="14742"/>
                    <a:pt x="8439" y="21600"/>
                  </a:cubicBezTo>
                  <a:cubicBezTo>
                    <a:pt x="5456" y="27635"/>
                    <a:pt x="621" y="33807"/>
                    <a:pt x="3" y="40563"/>
                  </a:cubicBezTo>
                  <a:cubicBezTo>
                    <a:pt x="-65" y="41248"/>
                    <a:pt x="929" y="41831"/>
                    <a:pt x="1512" y="41386"/>
                  </a:cubicBezTo>
                  <a:cubicBezTo>
                    <a:pt x="7170" y="37339"/>
                    <a:pt x="9673" y="29933"/>
                    <a:pt x="12588" y="23932"/>
                  </a:cubicBezTo>
                  <a:cubicBezTo>
                    <a:pt x="16017" y="16834"/>
                    <a:pt x="18726" y="9496"/>
                    <a:pt x="21023" y="1986"/>
                  </a:cubicBezTo>
                  <a:cubicBezTo>
                    <a:pt x="21538" y="340"/>
                    <a:pt x="18829" y="-860"/>
                    <a:pt x="18074" y="786"/>
                  </a:cubicBezTo>
                  <a:close/>
                </a:path>
              </a:pathLst>
            </a:custGeom>
            <a:solidFill>
              <a:srgbClr val="1A1A1A"/>
            </a:solidFill>
            <a:ln w="3429"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FBA0F62F-345F-8935-01B8-45C774CE9F61}"/>
                </a:ext>
              </a:extLst>
            </p:cNvPr>
            <p:cNvSpPr/>
            <p:nvPr/>
          </p:nvSpPr>
          <p:spPr>
            <a:xfrm>
              <a:off x="6588303" y="884653"/>
              <a:ext cx="20688" cy="42122"/>
            </a:xfrm>
            <a:custGeom>
              <a:avLst/>
              <a:gdLst>
                <a:gd name="connsiteX0" fmla="*/ 17225 w 20688"/>
                <a:gd name="connsiteY0" fmla="*/ 916 h 42122"/>
                <a:gd name="connsiteX1" fmla="*/ 7966 w 20688"/>
                <a:gd name="connsiteY1" fmla="*/ 21558 h 42122"/>
                <a:gd name="connsiteX2" fmla="*/ 11 w 20688"/>
                <a:gd name="connsiteY2" fmla="*/ 40761 h 42122"/>
                <a:gd name="connsiteX3" fmla="*/ 2514 w 20688"/>
                <a:gd name="connsiteY3" fmla="*/ 41755 h 42122"/>
                <a:gd name="connsiteX4" fmla="*/ 12664 w 20688"/>
                <a:gd name="connsiteY4" fmla="*/ 24233 h 42122"/>
                <a:gd name="connsiteX5" fmla="*/ 20654 w 20688"/>
                <a:gd name="connsiteY5" fmla="*/ 2322 h 42122"/>
                <a:gd name="connsiteX6" fmla="*/ 17225 w 20688"/>
                <a:gd name="connsiteY6" fmla="*/ 916 h 42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8" h="42122">
                  <a:moveTo>
                    <a:pt x="17225" y="916"/>
                  </a:moveTo>
                  <a:cubicBezTo>
                    <a:pt x="13727" y="7602"/>
                    <a:pt x="11087" y="14700"/>
                    <a:pt x="7966" y="21558"/>
                  </a:cubicBezTo>
                  <a:cubicBezTo>
                    <a:pt x="5121" y="27765"/>
                    <a:pt x="903" y="33937"/>
                    <a:pt x="11" y="40761"/>
                  </a:cubicBezTo>
                  <a:cubicBezTo>
                    <a:pt x="-160" y="42064"/>
                    <a:pt x="1657" y="42509"/>
                    <a:pt x="2514" y="41755"/>
                  </a:cubicBezTo>
                  <a:cubicBezTo>
                    <a:pt x="7589" y="37229"/>
                    <a:pt x="9955" y="30268"/>
                    <a:pt x="12664" y="24233"/>
                  </a:cubicBezTo>
                  <a:cubicBezTo>
                    <a:pt x="15853" y="17135"/>
                    <a:pt x="18974" y="9900"/>
                    <a:pt x="20654" y="2322"/>
                  </a:cubicBezTo>
                  <a:cubicBezTo>
                    <a:pt x="21031" y="401"/>
                    <a:pt x="18219" y="-1004"/>
                    <a:pt x="17225" y="916"/>
                  </a:cubicBezTo>
                  <a:close/>
                </a:path>
              </a:pathLst>
            </a:custGeom>
            <a:solidFill>
              <a:srgbClr val="1A1A1A"/>
            </a:solidFill>
            <a:ln w="3429"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DC8FBBF0-3BD9-A014-78BC-BF24F752B5FF}"/>
                </a:ext>
              </a:extLst>
            </p:cNvPr>
            <p:cNvSpPr/>
            <p:nvPr/>
          </p:nvSpPr>
          <p:spPr>
            <a:xfrm>
              <a:off x="6597040" y="885500"/>
              <a:ext cx="21319" cy="46551"/>
            </a:xfrm>
            <a:custGeom>
              <a:avLst/>
              <a:gdLst>
                <a:gd name="connsiteX0" fmla="*/ 17232 w 21319"/>
                <a:gd name="connsiteY0" fmla="*/ 1029 h 46551"/>
                <a:gd name="connsiteX1" fmla="*/ 7322 w 21319"/>
                <a:gd name="connsiteY1" fmla="*/ 22803 h 46551"/>
                <a:gd name="connsiteX2" fmla="*/ 87 w 21319"/>
                <a:gd name="connsiteY2" fmla="*/ 45126 h 46551"/>
                <a:gd name="connsiteX3" fmla="*/ 2625 w 21319"/>
                <a:gd name="connsiteY3" fmla="*/ 46155 h 46551"/>
                <a:gd name="connsiteX4" fmla="*/ 12123 w 21319"/>
                <a:gd name="connsiteY4" fmla="*/ 27501 h 46551"/>
                <a:gd name="connsiteX5" fmla="*/ 21244 w 21319"/>
                <a:gd name="connsiteY5" fmla="*/ 2675 h 46551"/>
                <a:gd name="connsiteX6" fmla="*/ 17232 w 21319"/>
                <a:gd name="connsiteY6" fmla="*/ 1029 h 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9" h="46551">
                  <a:moveTo>
                    <a:pt x="17232" y="1029"/>
                  </a:moveTo>
                  <a:cubicBezTo>
                    <a:pt x="13220" y="7921"/>
                    <a:pt x="10374" y="15465"/>
                    <a:pt x="7322" y="22803"/>
                  </a:cubicBezTo>
                  <a:cubicBezTo>
                    <a:pt x="4476" y="29661"/>
                    <a:pt x="-736" y="37616"/>
                    <a:pt x="87" y="45126"/>
                  </a:cubicBezTo>
                  <a:cubicBezTo>
                    <a:pt x="224" y="46395"/>
                    <a:pt x="1596" y="47012"/>
                    <a:pt x="2625" y="46155"/>
                  </a:cubicBezTo>
                  <a:cubicBezTo>
                    <a:pt x="8008" y="41663"/>
                    <a:pt x="9620" y="33776"/>
                    <a:pt x="12123" y="27501"/>
                  </a:cubicBezTo>
                  <a:cubicBezTo>
                    <a:pt x="15380" y="19340"/>
                    <a:pt x="19118" y="11179"/>
                    <a:pt x="21244" y="2675"/>
                  </a:cubicBezTo>
                  <a:cubicBezTo>
                    <a:pt x="21861" y="378"/>
                    <a:pt x="18501" y="-1097"/>
                    <a:pt x="17232" y="1029"/>
                  </a:cubicBezTo>
                  <a:close/>
                </a:path>
              </a:pathLst>
            </a:custGeom>
            <a:solidFill>
              <a:srgbClr val="1A1A1A"/>
            </a:solidFill>
            <a:ln w="3429"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F737D93A-309A-E833-660C-FF1B1EA56B85}"/>
                </a:ext>
              </a:extLst>
            </p:cNvPr>
            <p:cNvSpPr/>
            <p:nvPr/>
          </p:nvSpPr>
          <p:spPr>
            <a:xfrm>
              <a:off x="6609161" y="887921"/>
              <a:ext cx="20755" cy="47392"/>
            </a:xfrm>
            <a:custGeom>
              <a:avLst/>
              <a:gdLst>
                <a:gd name="connsiteX0" fmla="*/ 16461 w 20755"/>
                <a:gd name="connsiteY0" fmla="*/ 1488 h 47392"/>
                <a:gd name="connsiteX1" fmla="*/ 7545 w 20755"/>
                <a:gd name="connsiteY1" fmla="*/ 25011 h 47392"/>
                <a:gd name="connsiteX2" fmla="*/ 2 w 20755"/>
                <a:gd name="connsiteY2" fmla="*/ 45894 h 47392"/>
                <a:gd name="connsiteX3" fmla="*/ 2745 w 20755"/>
                <a:gd name="connsiteY3" fmla="*/ 46991 h 47392"/>
                <a:gd name="connsiteX4" fmla="*/ 12312 w 20755"/>
                <a:gd name="connsiteY4" fmla="*/ 29503 h 47392"/>
                <a:gd name="connsiteX5" fmla="*/ 20713 w 20755"/>
                <a:gd name="connsiteY5" fmla="*/ 2620 h 47392"/>
                <a:gd name="connsiteX6" fmla="*/ 16461 w 20755"/>
                <a:gd name="connsiteY6" fmla="*/ 1488 h 4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5" h="47392">
                  <a:moveTo>
                    <a:pt x="16461" y="1488"/>
                  </a:moveTo>
                  <a:cubicBezTo>
                    <a:pt x="13272" y="9238"/>
                    <a:pt x="10666" y="17227"/>
                    <a:pt x="7545" y="25011"/>
                  </a:cubicBezTo>
                  <a:cubicBezTo>
                    <a:pt x="4871" y="31698"/>
                    <a:pt x="-101" y="38659"/>
                    <a:pt x="2" y="45894"/>
                  </a:cubicBezTo>
                  <a:cubicBezTo>
                    <a:pt x="36" y="47334"/>
                    <a:pt x="1682" y="47814"/>
                    <a:pt x="2745" y="46991"/>
                  </a:cubicBezTo>
                  <a:cubicBezTo>
                    <a:pt x="7957" y="42910"/>
                    <a:pt x="9843" y="35435"/>
                    <a:pt x="12312" y="29503"/>
                  </a:cubicBezTo>
                  <a:cubicBezTo>
                    <a:pt x="15912" y="20862"/>
                    <a:pt x="18998" y="11809"/>
                    <a:pt x="20713" y="2620"/>
                  </a:cubicBezTo>
                  <a:cubicBezTo>
                    <a:pt x="21193" y="-123"/>
                    <a:pt x="17490" y="-1049"/>
                    <a:pt x="16461" y="1488"/>
                  </a:cubicBezTo>
                  <a:close/>
                </a:path>
              </a:pathLst>
            </a:custGeom>
            <a:solidFill>
              <a:srgbClr val="1A1A1A"/>
            </a:solidFill>
            <a:ln w="342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343C9D53-BCFD-EC88-7E80-FCC30EC5DB23}"/>
                </a:ext>
              </a:extLst>
            </p:cNvPr>
            <p:cNvSpPr/>
            <p:nvPr/>
          </p:nvSpPr>
          <p:spPr>
            <a:xfrm>
              <a:off x="6618443" y="894333"/>
              <a:ext cx="23280" cy="46439"/>
            </a:xfrm>
            <a:custGeom>
              <a:avLst/>
              <a:gdLst>
                <a:gd name="connsiteX0" fmla="*/ 20140 w 23280"/>
                <a:gd name="connsiteY0" fmla="*/ 769 h 46439"/>
                <a:gd name="connsiteX1" fmla="*/ 9202 w 23280"/>
                <a:gd name="connsiteY1" fmla="*/ 22337 h 46439"/>
                <a:gd name="connsiteX2" fmla="*/ 12 w 23280"/>
                <a:gd name="connsiteY2" fmla="*/ 45174 h 46439"/>
                <a:gd name="connsiteX3" fmla="*/ 1692 w 23280"/>
                <a:gd name="connsiteY3" fmla="*/ 46134 h 46439"/>
                <a:gd name="connsiteX4" fmla="*/ 13351 w 23280"/>
                <a:gd name="connsiteY4" fmla="*/ 24703 h 46439"/>
                <a:gd name="connsiteX5" fmla="*/ 23192 w 23280"/>
                <a:gd name="connsiteY5" fmla="*/ 2037 h 46439"/>
                <a:gd name="connsiteX6" fmla="*/ 20140 w 23280"/>
                <a:gd name="connsiteY6" fmla="*/ 769 h 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80" h="46439">
                  <a:moveTo>
                    <a:pt x="20140" y="769"/>
                  </a:moveTo>
                  <a:cubicBezTo>
                    <a:pt x="16094" y="7764"/>
                    <a:pt x="12665" y="15068"/>
                    <a:pt x="9202" y="22337"/>
                  </a:cubicBezTo>
                  <a:cubicBezTo>
                    <a:pt x="5738" y="29572"/>
                    <a:pt x="1109" y="37185"/>
                    <a:pt x="12" y="45174"/>
                  </a:cubicBezTo>
                  <a:cubicBezTo>
                    <a:pt x="-125" y="46032"/>
                    <a:pt x="938" y="46923"/>
                    <a:pt x="1692" y="46134"/>
                  </a:cubicBezTo>
                  <a:cubicBezTo>
                    <a:pt x="7179" y="40065"/>
                    <a:pt x="9990" y="31973"/>
                    <a:pt x="13351" y="24703"/>
                  </a:cubicBezTo>
                  <a:cubicBezTo>
                    <a:pt x="16814" y="17228"/>
                    <a:pt x="20312" y="9753"/>
                    <a:pt x="23192" y="2037"/>
                  </a:cubicBezTo>
                  <a:cubicBezTo>
                    <a:pt x="23809" y="254"/>
                    <a:pt x="21032" y="-809"/>
                    <a:pt x="20140" y="769"/>
                  </a:cubicBezTo>
                  <a:close/>
                </a:path>
              </a:pathLst>
            </a:custGeom>
            <a:solidFill>
              <a:srgbClr val="1A1A1A"/>
            </a:solidFill>
            <a:ln w="3429"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DE2FF51F-FCA8-4A10-F205-D4CB69E37BF6}"/>
                </a:ext>
              </a:extLst>
            </p:cNvPr>
            <p:cNvSpPr/>
            <p:nvPr/>
          </p:nvSpPr>
          <p:spPr>
            <a:xfrm>
              <a:off x="6629900" y="898650"/>
              <a:ext cx="21715" cy="45492"/>
            </a:xfrm>
            <a:custGeom>
              <a:avLst/>
              <a:gdLst>
                <a:gd name="connsiteX0" fmla="*/ 17941 w 21715"/>
                <a:gd name="connsiteY0" fmla="*/ 943 h 45492"/>
                <a:gd name="connsiteX1" fmla="*/ 6557 w 21715"/>
                <a:gd name="connsiteY1" fmla="*/ 24397 h 45492"/>
                <a:gd name="connsiteX2" fmla="*/ 8 w 21715"/>
                <a:gd name="connsiteY2" fmla="*/ 44011 h 45492"/>
                <a:gd name="connsiteX3" fmla="*/ 2648 w 21715"/>
                <a:gd name="connsiteY3" fmla="*/ 45074 h 45492"/>
                <a:gd name="connsiteX4" fmla="*/ 12421 w 21715"/>
                <a:gd name="connsiteY4" fmla="*/ 26798 h 45492"/>
                <a:gd name="connsiteX5" fmla="*/ 21645 w 21715"/>
                <a:gd name="connsiteY5" fmla="*/ 2452 h 45492"/>
                <a:gd name="connsiteX6" fmla="*/ 17941 w 21715"/>
                <a:gd name="connsiteY6" fmla="*/ 943 h 4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5" h="45492">
                  <a:moveTo>
                    <a:pt x="17941" y="943"/>
                  </a:moveTo>
                  <a:cubicBezTo>
                    <a:pt x="13518" y="8453"/>
                    <a:pt x="10157" y="16511"/>
                    <a:pt x="6557" y="24397"/>
                  </a:cubicBezTo>
                  <a:cubicBezTo>
                    <a:pt x="3745" y="30535"/>
                    <a:pt x="-198" y="37188"/>
                    <a:pt x="8" y="44011"/>
                  </a:cubicBezTo>
                  <a:cubicBezTo>
                    <a:pt x="42" y="45349"/>
                    <a:pt x="1654" y="45966"/>
                    <a:pt x="2648" y="45074"/>
                  </a:cubicBezTo>
                  <a:cubicBezTo>
                    <a:pt x="7791" y="40411"/>
                    <a:pt x="9780" y="32970"/>
                    <a:pt x="12421" y="26798"/>
                  </a:cubicBezTo>
                  <a:cubicBezTo>
                    <a:pt x="15815" y="18842"/>
                    <a:pt x="19210" y="10750"/>
                    <a:pt x="21645" y="2452"/>
                  </a:cubicBezTo>
                  <a:cubicBezTo>
                    <a:pt x="22228" y="292"/>
                    <a:pt x="19073" y="-977"/>
                    <a:pt x="17941" y="943"/>
                  </a:cubicBezTo>
                  <a:close/>
                </a:path>
              </a:pathLst>
            </a:custGeom>
            <a:solidFill>
              <a:srgbClr val="1A1A1A"/>
            </a:solidFill>
            <a:ln w="3429"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7019175D-A5D6-48FA-4FAC-2FC905BE7FCA}"/>
                </a:ext>
              </a:extLst>
            </p:cNvPr>
            <p:cNvSpPr/>
            <p:nvPr/>
          </p:nvSpPr>
          <p:spPr>
            <a:xfrm>
              <a:off x="6636093" y="902420"/>
              <a:ext cx="22197" cy="48619"/>
            </a:xfrm>
            <a:custGeom>
              <a:avLst/>
              <a:gdLst>
                <a:gd name="connsiteX0" fmla="*/ 19601 w 22197"/>
                <a:gd name="connsiteY0" fmla="*/ 671 h 48619"/>
                <a:gd name="connsiteX1" fmla="*/ 10206 w 22197"/>
                <a:gd name="connsiteY1" fmla="*/ 20216 h 48619"/>
                <a:gd name="connsiteX2" fmla="*/ 22 w 22197"/>
                <a:gd name="connsiteY2" fmla="*/ 46414 h 48619"/>
                <a:gd name="connsiteX3" fmla="*/ 3382 w 22197"/>
                <a:gd name="connsiteY3" fmla="*/ 47786 h 48619"/>
                <a:gd name="connsiteX4" fmla="*/ 12435 w 22197"/>
                <a:gd name="connsiteY4" fmla="*/ 28034 h 48619"/>
                <a:gd name="connsiteX5" fmla="*/ 22139 w 22197"/>
                <a:gd name="connsiteY5" fmla="*/ 1700 h 48619"/>
                <a:gd name="connsiteX6" fmla="*/ 19601 w 22197"/>
                <a:gd name="connsiteY6" fmla="*/ 671 h 4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97" h="48619">
                  <a:moveTo>
                    <a:pt x="19601" y="671"/>
                  </a:moveTo>
                  <a:cubicBezTo>
                    <a:pt x="16035" y="6980"/>
                    <a:pt x="13052" y="13564"/>
                    <a:pt x="10206" y="20216"/>
                  </a:cubicBezTo>
                  <a:cubicBezTo>
                    <a:pt x="6640" y="28515"/>
                    <a:pt x="1325" y="37499"/>
                    <a:pt x="22" y="46414"/>
                  </a:cubicBezTo>
                  <a:cubicBezTo>
                    <a:pt x="-252" y="48403"/>
                    <a:pt x="2114" y="49466"/>
                    <a:pt x="3382" y="47786"/>
                  </a:cubicBezTo>
                  <a:cubicBezTo>
                    <a:pt x="7737" y="42025"/>
                    <a:pt x="9760" y="34652"/>
                    <a:pt x="12435" y="28034"/>
                  </a:cubicBezTo>
                  <a:cubicBezTo>
                    <a:pt x="15967" y="19359"/>
                    <a:pt x="19567" y="10718"/>
                    <a:pt x="22139" y="1700"/>
                  </a:cubicBezTo>
                  <a:cubicBezTo>
                    <a:pt x="22585" y="225"/>
                    <a:pt x="20390" y="-701"/>
                    <a:pt x="19601" y="671"/>
                  </a:cubicBezTo>
                  <a:close/>
                </a:path>
              </a:pathLst>
            </a:custGeom>
            <a:solidFill>
              <a:srgbClr val="1A1A1A"/>
            </a:solidFill>
            <a:ln w="3429"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532D46F9-5D8D-89B0-61C8-B85EC79A00D9}"/>
                </a:ext>
              </a:extLst>
            </p:cNvPr>
            <p:cNvSpPr/>
            <p:nvPr/>
          </p:nvSpPr>
          <p:spPr>
            <a:xfrm>
              <a:off x="6644276" y="906187"/>
              <a:ext cx="24654" cy="46486"/>
            </a:xfrm>
            <a:custGeom>
              <a:avLst/>
              <a:gdLst>
                <a:gd name="connsiteX0" fmla="*/ 21431 w 24654"/>
                <a:gd name="connsiteY0" fmla="*/ 814 h 46486"/>
                <a:gd name="connsiteX1" fmla="*/ 10150 w 24654"/>
                <a:gd name="connsiteY1" fmla="*/ 22554 h 46486"/>
                <a:gd name="connsiteX2" fmla="*/ 583 w 24654"/>
                <a:gd name="connsiteY2" fmla="*/ 42133 h 46486"/>
                <a:gd name="connsiteX3" fmla="*/ 0 w 24654"/>
                <a:gd name="connsiteY3" fmla="*/ 42716 h 46486"/>
                <a:gd name="connsiteX4" fmla="*/ 0 w 24654"/>
                <a:gd name="connsiteY4" fmla="*/ 42716 h 46486"/>
                <a:gd name="connsiteX5" fmla="*/ 343 w 24654"/>
                <a:gd name="connsiteY5" fmla="*/ 42716 h 46486"/>
                <a:gd name="connsiteX6" fmla="*/ 6001 w 24654"/>
                <a:gd name="connsiteY6" fmla="*/ 44979 h 46486"/>
                <a:gd name="connsiteX7" fmla="*/ 17077 w 24654"/>
                <a:gd name="connsiteY7" fmla="*/ 22965 h 46486"/>
                <a:gd name="connsiteX8" fmla="*/ 24620 w 24654"/>
                <a:gd name="connsiteY8" fmla="*/ 2117 h 46486"/>
                <a:gd name="connsiteX9" fmla="*/ 21431 w 24654"/>
                <a:gd name="connsiteY9" fmla="*/ 814 h 4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54" h="46486">
                  <a:moveTo>
                    <a:pt x="21431" y="814"/>
                  </a:moveTo>
                  <a:cubicBezTo>
                    <a:pt x="16734" y="7466"/>
                    <a:pt x="13613" y="15215"/>
                    <a:pt x="10150" y="22554"/>
                  </a:cubicBezTo>
                  <a:cubicBezTo>
                    <a:pt x="7098" y="29034"/>
                    <a:pt x="2983" y="35378"/>
                    <a:pt x="583" y="42133"/>
                  </a:cubicBezTo>
                  <a:cubicBezTo>
                    <a:pt x="480" y="42339"/>
                    <a:pt x="0" y="42510"/>
                    <a:pt x="0" y="42716"/>
                  </a:cubicBezTo>
                  <a:lnTo>
                    <a:pt x="0" y="42716"/>
                  </a:lnTo>
                  <a:lnTo>
                    <a:pt x="343" y="42716"/>
                  </a:lnTo>
                  <a:cubicBezTo>
                    <a:pt x="0" y="45185"/>
                    <a:pt x="3601" y="48442"/>
                    <a:pt x="6001" y="44979"/>
                  </a:cubicBezTo>
                  <a:cubicBezTo>
                    <a:pt x="10664" y="38327"/>
                    <a:pt x="13716" y="30337"/>
                    <a:pt x="17077" y="22965"/>
                  </a:cubicBezTo>
                  <a:cubicBezTo>
                    <a:pt x="20128" y="16278"/>
                    <a:pt x="23317" y="9318"/>
                    <a:pt x="24620" y="2117"/>
                  </a:cubicBezTo>
                  <a:cubicBezTo>
                    <a:pt x="24963" y="231"/>
                    <a:pt x="22597" y="-832"/>
                    <a:pt x="21431" y="814"/>
                  </a:cubicBezTo>
                  <a:close/>
                </a:path>
              </a:pathLst>
            </a:custGeom>
            <a:solidFill>
              <a:srgbClr val="1A1A1A"/>
            </a:solidFill>
            <a:ln w="3429"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189D46F0-D930-DF0F-388C-6370C6AA84E5}"/>
                </a:ext>
              </a:extLst>
            </p:cNvPr>
            <p:cNvSpPr/>
            <p:nvPr/>
          </p:nvSpPr>
          <p:spPr>
            <a:xfrm>
              <a:off x="6511953" y="940396"/>
              <a:ext cx="23299" cy="39667"/>
            </a:xfrm>
            <a:custGeom>
              <a:avLst/>
              <a:gdLst>
                <a:gd name="connsiteX0" fmla="*/ 21291 w 23299"/>
                <a:gd name="connsiteY0" fmla="*/ 482 h 39667"/>
                <a:gd name="connsiteX1" fmla="*/ 9496 w 23299"/>
                <a:gd name="connsiteY1" fmla="*/ 19925 h 39667"/>
                <a:gd name="connsiteX2" fmla="*/ 31 w 23299"/>
                <a:gd name="connsiteY2" fmla="*/ 37893 h 39667"/>
                <a:gd name="connsiteX3" fmla="*/ 2535 w 23299"/>
                <a:gd name="connsiteY3" fmla="*/ 39299 h 39667"/>
                <a:gd name="connsiteX4" fmla="*/ 13816 w 23299"/>
                <a:gd name="connsiteY4" fmla="*/ 22359 h 39667"/>
                <a:gd name="connsiteX5" fmla="*/ 23246 w 23299"/>
                <a:gd name="connsiteY5" fmla="*/ 1271 h 39667"/>
                <a:gd name="connsiteX6" fmla="*/ 21291 w 23299"/>
                <a:gd name="connsiteY6" fmla="*/ 482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9" h="39667">
                  <a:moveTo>
                    <a:pt x="21291" y="482"/>
                  </a:moveTo>
                  <a:cubicBezTo>
                    <a:pt x="17073" y="6792"/>
                    <a:pt x="13404" y="13410"/>
                    <a:pt x="9496" y="19925"/>
                  </a:cubicBezTo>
                  <a:cubicBezTo>
                    <a:pt x="6135" y="25514"/>
                    <a:pt x="1300" y="31480"/>
                    <a:pt x="31" y="37893"/>
                  </a:cubicBezTo>
                  <a:cubicBezTo>
                    <a:pt x="-243" y="39367"/>
                    <a:pt x="1335" y="40190"/>
                    <a:pt x="2535" y="39299"/>
                  </a:cubicBezTo>
                  <a:cubicBezTo>
                    <a:pt x="7849" y="35184"/>
                    <a:pt x="10627" y="28086"/>
                    <a:pt x="13816" y="22359"/>
                  </a:cubicBezTo>
                  <a:cubicBezTo>
                    <a:pt x="17519" y="15638"/>
                    <a:pt x="20811" y="8506"/>
                    <a:pt x="23246" y="1271"/>
                  </a:cubicBezTo>
                  <a:cubicBezTo>
                    <a:pt x="23623" y="105"/>
                    <a:pt x="21909" y="-478"/>
                    <a:pt x="21291" y="482"/>
                  </a:cubicBezTo>
                  <a:close/>
                </a:path>
              </a:pathLst>
            </a:custGeom>
            <a:solidFill>
              <a:srgbClr val="1A1A1A"/>
            </a:solidFill>
            <a:ln w="3429"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DF5BD323-5836-A397-59F5-B65C1A238ADF}"/>
                </a:ext>
              </a:extLst>
            </p:cNvPr>
            <p:cNvSpPr/>
            <p:nvPr/>
          </p:nvSpPr>
          <p:spPr>
            <a:xfrm>
              <a:off x="6520043" y="942116"/>
              <a:ext cx="23655" cy="41037"/>
            </a:xfrm>
            <a:custGeom>
              <a:avLst/>
              <a:gdLst>
                <a:gd name="connsiteX0" fmla="*/ 21088 w 23655"/>
                <a:gd name="connsiteY0" fmla="*/ 854 h 41037"/>
                <a:gd name="connsiteX1" fmla="*/ 9498 w 23655"/>
                <a:gd name="connsiteY1" fmla="*/ 22423 h 41037"/>
                <a:gd name="connsiteX2" fmla="*/ 0 w 23655"/>
                <a:gd name="connsiteY2" fmla="*/ 39945 h 41037"/>
                <a:gd name="connsiteX3" fmla="*/ 1406 w 23655"/>
                <a:gd name="connsiteY3" fmla="*/ 40974 h 41037"/>
                <a:gd name="connsiteX4" fmla="*/ 13750 w 23655"/>
                <a:gd name="connsiteY4" fmla="*/ 24823 h 41037"/>
                <a:gd name="connsiteX5" fmla="*/ 23557 w 23655"/>
                <a:gd name="connsiteY5" fmla="*/ 1472 h 41037"/>
                <a:gd name="connsiteX6" fmla="*/ 21088 w 23655"/>
                <a:gd name="connsiteY6" fmla="*/ 854 h 4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5" h="41037">
                  <a:moveTo>
                    <a:pt x="21088" y="854"/>
                  </a:moveTo>
                  <a:cubicBezTo>
                    <a:pt x="18002" y="8295"/>
                    <a:pt x="13545" y="15462"/>
                    <a:pt x="9498" y="22423"/>
                  </a:cubicBezTo>
                  <a:cubicBezTo>
                    <a:pt x="6344" y="27875"/>
                    <a:pt x="103" y="33567"/>
                    <a:pt x="0" y="39945"/>
                  </a:cubicBezTo>
                  <a:cubicBezTo>
                    <a:pt x="0" y="40596"/>
                    <a:pt x="720" y="41248"/>
                    <a:pt x="1406" y="40974"/>
                  </a:cubicBezTo>
                  <a:cubicBezTo>
                    <a:pt x="7818" y="38470"/>
                    <a:pt x="10664" y="30412"/>
                    <a:pt x="13750" y="24823"/>
                  </a:cubicBezTo>
                  <a:cubicBezTo>
                    <a:pt x="17934" y="17245"/>
                    <a:pt x="20505" y="9461"/>
                    <a:pt x="23557" y="1472"/>
                  </a:cubicBezTo>
                  <a:cubicBezTo>
                    <a:pt x="24174" y="-37"/>
                    <a:pt x="21706" y="-620"/>
                    <a:pt x="21088" y="854"/>
                  </a:cubicBezTo>
                  <a:close/>
                </a:path>
              </a:pathLst>
            </a:custGeom>
            <a:solidFill>
              <a:srgbClr val="1A1A1A"/>
            </a:solidFill>
            <a:ln w="3429"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AEC40E4D-8E8E-AB0E-DFA0-31DE760D42A2}"/>
                </a:ext>
              </a:extLst>
            </p:cNvPr>
            <p:cNvSpPr/>
            <p:nvPr/>
          </p:nvSpPr>
          <p:spPr>
            <a:xfrm>
              <a:off x="6529846" y="945152"/>
              <a:ext cx="23138" cy="43463"/>
            </a:xfrm>
            <a:custGeom>
              <a:avLst/>
              <a:gdLst>
                <a:gd name="connsiteX0" fmla="*/ 20750 w 23138"/>
                <a:gd name="connsiteY0" fmla="*/ 562 h 43463"/>
                <a:gd name="connsiteX1" fmla="*/ 7754 w 23138"/>
                <a:gd name="connsiteY1" fmla="*/ 23056 h 43463"/>
                <a:gd name="connsiteX2" fmla="*/ 4 w 23138"/>
                <a:gd name="connsiteY2" fmla="*/ 41950 h 43463"/>
                <a:gd name="connsiteX3" fmla="*/ 2747 w 23138"/>
                <a:gd name="connsiteY3" fmla="*/ 43047 h 43463"/>
                <a:gd name="connsiteX4" fmla="*/ 14234 w 23138"/>
                <a:gd name="connsiteY4" fmla="*/ 22953 h 43463"/>
                <a:gd name="connsiteX5" fmla="*/ 23081 w 23138"/>
                <a:gd name="connsiteY5" fmla="*/ 1488 h 43463"/>
                <a:gd name="connsiteX6" fmla="*/ 20750 w 23138"/>
                <a:gd name="connsiteY6" fmla="*/ 562 h 4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38" h="43463">
                  <a:moveTo>
                    <a:pt x="20750" y="562"/>
                  </a:moveTo>
                  <a:cubicBezTo>
                    <a:pt x="15572" y="7591"/>
                    <a:pt x="11731" y="15341"/>
                    <a:pt x="7754" y="23056"/>
                  </a:cubicBezTo>
                  <a:cubicBezTo>
                    <a:pt x="4633" y="29091"/>
                    <a:pt x="553" y="35160"/>
                    <a:pt x="4" y="41950"/>
                  </a:cubicBezTo>
                  <a:cubicBezTo>
                    <a:pt x="-99" y="43390"/>
                    <a:pt x="1787" y="43904"/>
                    <a:pt x="2747" y="43047"/>
                  </a:cubicBezTo>
                  <a:cubicBezTo>
                    <a:pt x="8439" y="37869"/>
                    <a:pt x="11011" y="29743"/>
                    <a:pt x="14234" y="22953"/>
                  </a:cubicBezTo>
                  <a:cubicBezTo>
                    <a:pt x="17560" y="15924"/>
                    <a:pt x="20921" y="8929"/>
                    <a:pt x="23081" y="1488"/>
                  </a:cubicBezTo>
                  <a:cubicBezTo>
                    <a:pt x="23493" y="82"/>
                    <a:pt x="21573" y="-535"/>
                    <a:pt x="20750" y="562"/>
                  </a:cubicBezTo>
                  <a:close/>
                </a:path>
              </a:pathLst>
            </a:custGeom>
            <a:solidFill>
              <a:srgbClr val="1A1A1A"/>
            </a:solidFill>
            <a:ln w="3429"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02BF49F2-2025-91DB-A434-536F5AF192D6}"/>
                </a:ext>
              </a:extLst>
            </p:cNvPr>
            <p:cNvSpPr/>
            <p:nvPr/>
          </p:nvSpPr>
          <p:spPr>
            <a:xfrm>
              <a:off x="6535238" y="947676"/>
              <a:ext cx="25660" cy="47921"/>
            </a:xfrm>
            <a:custGeom>
              <a:avLst/>
              <a:gdLst>
                <a:gd name="connsiteX0" fmla="*/ 22283 w 25660"/>
                <a:gd name="connsiteY0" fmla="*/ 1158 h 47921"/>
                <a:gd name="connsiteX1" fmla="*/ 10762 w 25660"/>
                <a:gd name="connsiteY1" fmla="*/ 25812 h 47921"/>
                <a:gd name="connsiteX2" fmla="*/ 64 w 25660"/>
                <a:gd name="connsiteY2" fmla="*/ 45289 h 47921"/>
                <a:gd name="connsiteX3" fmla="*/ 3150 w 25660"/>
                <a:gd name="connsiteY3" fmla="*/ 47586 h 47921"/>
                <a:gd name="connsiteX4" fmla="*/ 25610 w 25660"/>
                <a:gd name="connsiteY4" fmla="*/ 2049 h 47921"/>
                <a:gd name="connsiteX5" fmla="*/ 22283 w 25660"/>
                <a:gd name="connsiteY5" fmla="*/ 1158 h 4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0" h="47921">
                  <a:moveTo>
                    <a:pt x="22283" y="1158"/>
                  </a:moveTo>
                  <a:cubicBezTo>
                    <a:pt x="18992" y="9559"/>
                    <a:pt x="14980" y="17788"/>
                    <a:pt x="10762" y="25812"/>
                  </a:cubicBezTo>
                  <a:cubicBezTo>
                    <a:pt x="7367" y="32293"/>
                    <a:pt x="2087" y="38260"/>
                    <a:pt x="64" y="45289"/>
                  </a:cubicBezTo>
                  <a:cubicBezTo>
                    <a:pt x="-382" y="46866"/>
                    <a:pt x="1607" y="48684"/>
                    <a:pt x="3150" y="47586"/>
                  </a:cubicBezTo>
                  <a:cubicBezTo>
                    <a:pt x="16180" y="38122"/>
                    <a:pt x="22181" y="16725"/>
                    <a:pt x="25610" y="2049"/>
                  </a:cubicBezTo>
                  <a:cubicBezTo>
                    <a:pt x="26090" y="-77"/>
                    <a:pt x="23038" y="-831"/>
                    <a:pt x="22283" y="1158"/>
                  </a:cubicBezTo>
                  <a:close/>
                </a:path>
              </a:pathLst>
            </a:custGeom>
            <a:solidFill>
              <a:srgbClr val="1A1A1A"/>
            </a:solidFill>
            <a:ln w="3429"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EDE9938E-00D4-0D4F-87B5-D001164BE951}"/>
                </a:ext>
              </a:extLst>
            </p:cNvPr>
            <p:cNvSpPr/>
            <p:nvPr/>
          </p:nvSpPr>
          <p:spPr>
            <a:xfrm>
              <a:off x="6547364" y="952024"/>
              <a:ext cx="24487" cy="46002"/>
            </a:xfrm>
            <a:custGeom>
              <a:avLst/>
              <a:gdLst>
                <a:gd name="connsiteX0" fmla="*/ 20822 w 24487"/>
                <a:gd name="connsiteY0" fmla="*/ 959 h 46002"/>
                <a:gd name="connsiteX1" fmla="*/ 9575 w 24487"/>
                <a:gd name="connsiteY1" fmla="*/ 23522 h 46002"/>
                <a:gd name="connsiteX2" fmla="*/ 8 w 24487"/>
                <a:gd name="connsiteY2" fmla="*/ 44473 h 46002"/>
                <a:gd name="connsiteX3" fmla="*/ 2374 w 24487"/>
                <a:gd name="connsiteY3" fmla="*/ 45776 h 46002"/>
                <a:gd name="connsiteX4" fmla="*/ 15027 w 24487"/>
                <a:gd name="connsiteY4" fmla="*/ 26608 h 46002"/>
                <a:gd name="connsiteX5" fmla="*/ 24423 w 24487"/>
                <a:gd name="connsiteY5" fmla="*/ 2434 h 46002"/>
                <a:gd name="connsiteX6" fmla="*/ 20822 w 24487"/>
                <a:gd name="connsiteY6" fmla="*/ 959 h 4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7" h="46002">
                  <a:moveTo>
                    <a:pt x="20822" y="959"/>
                  </a:moveTo>
                  <a:cubicBezTo>
                    <a:pt x="16810" y="8366"/>
                    <a:pt x="13450" y="16047"/>
                    <a:pt x="9575" y="23522"/>
                  </a:cubicBezTo>
                  <a:cubicBezTo>
                    <a:pt x="6112" y="30243"/>
                    <a:pt x="934" y="36895"/>
                    <a:pt x="8" y="44473"/>
                  </a:cubicBezTo>
                  <a:cubicBezTo>
                    <a:pt x="-129" y="45570"/>
                    <a:pt x="1449" y="46428"/>
                    <a:pt x="2374" y="45776"/>
                  </a:cubicBezTo>
                  <a:cubicBezTo>
                    <a:pt x="8752" y="41216"/>
                    <a:pt x="11667" y="33363"/>
                    <a:pt x="15027" y="26608"/>
                  </a:cubicBezTo>
                  <a:cubicBezTo>
                    <a:pt x="18868" y="18858"/>
                    <a:pt x="22297" y="10766"/>
                    <a:pt x="24423" y="2434"/>
                  </a:cubicBezTo>
                  <a:cubicBezTo>
                    <a:pt x="24971" y="376"/>
                    <a:pt x="21885" y="-1030"/>
                    <a:pt x="20822" y="959"/>
                  </a:cubicBezTo>
                  <a:close/>
                </a:path>
              </a:pathLst>
            </a:custGeom>
            <a:solidFill>
              <a:srgbClr val="1A1A1A"/>
            </a:solidFill>
            <a:ln w="3429"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12A7793F-911C-8DFA-FA04-E52A2737C736}"/>
                </a:ext>
              </a:extLst>
            </p:cNvPr>
            <p:cNvSpPr/>
            <p:nvPr/>
          </p:nvSpPr>
          <p:spPr>
            <a:xfrm>
              <a:off x="6553305" y="955261"/>
              <a:ext cx="25643" cy="49331"/>
            </a:xfrm>
            <a:custGeom>
              <a:avLst/>
              <a:gdLst>
                <a:gd name="connsiteX0" fmla="*/ 22391 w 25643"/>
                <a:gd name="connsiteY0" fmla="*/ 774 h 49331"/>
                <a:gd name="connsiteX1" fmla="*/ 10389 w 25643"/>
                <a:gd name="connsiteY1" fmla="*/ 22994 h 49331"/>
                <a:gd name="connsiteX2" fmla="*/ 34 w 25643"/>
                <a:gd name="connsiteY2" fmla="*/ 46722 h 49331"/>
                <a:gd name="connsiteX3" fmla="*/ 3463 w 25643"/>
                <a:gd name="connsiteY3" fmla="*/ 48677 h 49331"/>
                <a:gd name="connsiteX4" fmla="*/ 15498 w 25643"/>
                <a:gd name="connsiteY4" fmla="*/ 25908 h 49331"/>
                <a:gd name="connsiteX5" fmla="*/ 25545 w 25643"/>
                <a:gd name="connsiteY5" fmla="*/ 2111 h 49331"/>
                <a:gd name="connsiteX6" fmla="*/ 22391 w 25643"/>
                <a:gd name="connsiteY6" fmla="*/ 774 h 4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3" h="49331">
                  <a:moveTo>
                    <a:pt x="22391" y="774"/>
                  </a:moveTo>
                  <a:cubicBezTo>
                    <a:pt x="17830" y="7872"/>
                    <a:pt x="14058" y="15416"/>
                    <a:pt x="10389" y="22994"/>
                  </a:cubicBezTo>
                  <a:cubicBezTo>
                    <a:pt x="6686" y="30640"/>
                    <a:pt x="1679" y="38390"/>
                    <a:pt x="34" y="46722"/>
                  </a:cubicBezTo>
                  <a:cubicBezTo>
                    <a:pt x="-309" y="48471"/>
                    <a:pt x="2057" y="50357"/>
                    <a:pt x="3463" y="48677"/>
                  </a:cubicBezTo>
                  <a:cubicBezTo>
                    <a:pt x="8949" y="42059"/>
                    <a:pt x="11864" y="33589"/>
                    <a:pt x="15498" y="25908"/>
                  </a:cubicBezTo>
                  <a:cubicBezTo>
                    <a:pt x="19202" y="18125"/>
                    <a:pt x="22802" y="10272"/>
                    <a:pt x="25545" y="2111"/>
                  </a:cubicBezTo>
                  <a:cubicBezTo>
                    <a:pt x="26197" y="225"/>
                    <a:pt x="23419" y="-803"/>
                    <a:pt x="22391" y="774"/>
                  </a:cubicBezTo>
                  <a:close/>
                </a:path>
              </a:pathLst>
            </a:custGeom>
            <a:solidFill>
              <a:srgbClr val="1A1A1A"/>
            </a:solidFill>
            <a:ln w="3429"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494BD0AE-4879-D600-1735-950BBA4528C6}"/>
                </a:ext>
              </a:extLst>
            </p:cNvPr>
            <p:cNvSpPr/>
            <p:nvPr/>
          </p:nvSpPr>
          <p:spPr>
            <a:xfrm>
              <a:off x="6559366" y="964246"/>
              <a:ext cx="22724" cy="47819"/>
            </a:xfrm>
            <a:custGeom>
              <a:avLst/>
              <a:gdLst>
                <a:gd name="connsiteX0" fmla="*/ 18799 w 22724"/>
                <a:gd name="connsiteY0" fmla="*/ 979 h 47819"/>
                <a:gd name="connsiteX1" fmla="*/ 7243 w 22724"/>
                <a:gd name="connsiteY1" fmla="*/ 25393 h 47819"/>
                <a:gd name="connsiteX2" fmla="*/ 8 w 22724"/>
                <a:gd name="connsiteY2" fmla="*/ 45727 h 47819"/>
                <a:gd name="connsiteX3" fmla="*/ 3677 w 22724"/>
                <a:gd name="connsiteY3" fmla="*/ 47202 h 47819"/>
                <a:gd name="connsiteX4" fmla="*/ 13209 w 22724"/>
                <a:gd name="connsiteY4" fmla="*/ 27828 h 47819"/>
                <a:gd name="connsiteX5" fmla="*/ 22674 w 22724"/>
                <a:gd name="connsiteY5" fmla="*/ 2556 h 47819"/>
                <a:gd name="connsiteX6" fmla="*/ 18799 w 22724"/>
                <a:gd name="connsiteY6" fmla="*/ 979 h 4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24" h="47819">
                  <a:moveTo>
                    <a:pt x="18799" y="979"/>
                  </a:moveTo>
                  <a:cubicBezTo>
                    <a:pt x="13827" y="8454"/>
                    <a:pt x="10843" y="17267"/>
                    <a:pt x="7243" y="25393"/>
                  </a:cubicBezTo>
                  <a:cubicBezTo>
                    <a:pt x="4363" y="31943"/>
                    <a:pt x="728" y="38595"/>
                    <a:pt x="8" y="45727"/>
                  </a:cubicBezTo>
                  <a:cubicBezTo>
                    <a:pt x="-164" y="47476"/>
                    <a:pt x="2511" y="48573"/>
                    <a:pt x="3677" y="47202"/>
                  </a:cubicBezTo>
                  <a:cubicBezTo>
                    <a:pt x="8340" y="41612"/>
                    <a:pt x="10432" y="34412"/>
                    <a:pt x="13209" y="27828"/>
                  </a:cubicBezTo>
                  <a:cubicBezTo>
                    <a:pt x="16673" y="19667"/>
                    <a:pt x="20788" y="11197"/>
                    <a:pt x="22674" y="2556"/>
                  </a:cubicBezTo>
                  <a:cubicBezTo>
                    <a:pt x="23154" y="293"/>
                    <a:pt x="20136" y="-1010"/>
                    <a:pt x="18799" y="979"/>
                  </a:cubicBezTo>
                  <a:close/>
                </a:path>
              </a:pathLst>
            </a:custGeom>
            <a:solidFill>
              <a:srgbClr val="1A1A1A"/>
            </a:solidFill>
            <a:ln w="3429"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356404A5-DE06-67F2-2738-8DBD854846B9}"/>
                </a:ext>
              </a:extLst>
            </p:cNvPr>
            <p:cNvSpPr/>
            <p:nvPr/>
          </p:nvSpPr>
          <p:spPr>
            <a:xfrm>
              <a:off x="6569995" y="965548"/>
              <a:ext cx="23211" cy="49107"/>
            </a:xfrm>
            <a:custGeom>
              <a:avLst/>
              <a:gdLst>
                <a:gd name="connsiteX0" fmla="*/ 19382 w 23211"/>
                <a:gd name="connsiteY0" fmla="*/ 980 h 49107"/>
                <a:gd name="connsiteX1" fmla="*/ 8684 w 23211"/>
                <a:gd name="connsiteY1" fmla="*/ 23782 h 49107"/>
                <a:gd name="connsiteX2" fmla="*/ 8 w 23211"/>
                <a:gd name="connsiteY2" fmla="*/ 47134 h 49107"/>
                <a:gd name="connsiteX3" fmla="*/ 3472 w 23211"/>
                <a:gd name="connsiteY3" fmla="*/ 48540 h 49107"/>
                <a:gd name="connsiteX4" fmla="*/ 13176 w 23211"/>
                <a:gd name="connsiteY4" fmla="*/ 28583 h 49107"/>
                <a:gd name="connsiteX5" fmla="*/ 23120 w 23211"/>
                <a:gd name="connsiteY5" fmla="*/ 2523 h 49107"/>
                <a:gd name="connsiteX6" fmla="*/ 19382 w 23211"/>
                <a:gd name="connsiteY6" fmla="*/ 980 h 4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11" h="49107">
                  <a:moveTo>
                    <a:pt x="19382" y="980"/>
                  </a:moveTo>
                  <a:cubicBezTo>
                    <a:pt x="15473" y="8455"/>
                    <a:pt x="12010" y="16067"/>
                    <a:pt x="8684" y="23782"/>
                  </a:cubicBezTo>
                  <a:cubicBezTo>
                    <a:pt x="5460" y="31258"/>
                    <a:pt x="763" y="39007"/>
                    <a:pt x="8" y="47134"/>
                  </a:cubicBezTo>
                  <a:cubicBezTo>
                    <a:pt x="-163" y="48780"/>
                    <a:pt x="2374" y="49808"/>
                    <a:pt x="3472" y="48540"/>
                  </a:cubicBezTo>
                  <a:cubicBezTo>
                    <a:pt x="8272" y="42848"/>
                    <a:pt x="10364" y="35338"/>
                    <a:pt x="13176" y="28583"/>
                  </a:cubicBezTo>
                  <a:cubicBezTo>
                    <a:pt x="16742" y="19976"/>
                    <a:pt x="20205" y="11369"/>
                    <a:pt x="23120" y="2523"/>
                  </a:cubicBezTo>
                  <a:cubicBezTo>
                    <a:pt x="23806" y="362"/>
                    <a:pt x="20445" y="-1044"/>
                    <a:pt x="19382" y="980"/>
                  </a:cubicBezTo>
                  <a:close/>
                </a:path>
              </a:pathLst>
            </a:custGeom>
            <a:solidFill>
              <a:srgbClr val="1A1A1A"/>
            </a:solidFill>
            <a:ln w="3429"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ED557A6D-5B55-3129-EEEF-94C9AEF800BF}"/>
                </a:ext>
              </a:extLst>
            </p:cNvPr>
            <p:cNvSpPr/>
            <p:nvPr/>
          </p:nvSpPr>
          <p:spPr>
            <a:xfrm>
              <a:off x="6576509" y="969303"/>
              <a:ext cx="28201" cy="52034"/>
            </a:xfrm>
            <a:custGeom>
              <a:avLst/>
              <a:gdLst>
                <a:gd name="connsiteX0" fmla="*/ 24699 w 28201"/>
                <a:gd name="connsiteY0" fmla="*/ 859 h 52034"/>
                <a:gd name="connsiteX1" fmla="*/ 182 w 28201"/>
                <a:gd name="connsiteY1" fmla="*/ 48111 h 52034"/>
                <a:gd name="connsiteX2" fmla="*/ 6491 w 28201"/>
                <a:gd name="connsiteY2" fmla="*/ 49791 h 52034"/>
                <a:gd name="connsiteX3" fmla="*/ 27956 w 28201"/>
                <a:gd name="connsiteY3" fmla="*/ 2676 h 52034"/>
                <a:gd name="connsiteX4" fmla="*/ 24699 w 28201"/>
                <a:gd name="connsiteY4" fmla="*/ 859 h 5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01" h="52034">
                  <a:moveTo>
                    <a:pt x="24699" y="859"/>
                  </a:moveTo>
                  <a:cubicBezTo>
                    <a:pt x="14755" y="15707"/>
                    <a:pt x="6045" y="31309"/>
                    <a:pt x="182" y="48111"/>
                  </a:cubicBezTo>
                  <a:cubicBezTo>
                    <a:pt x="-1190" y="51985"/>
                    <a:pt x="5634" y="53768"/>
                    <a:pt x="6491" y="49791"/>
                  </a:cubicBezTo>
                  <a:cubicBezTo>
                    <a:pt x="12972" y="33777"/>
                    <a:pt x="19624" y="17901"/>
                    <a:pt x="27956" y="2676"/>
                  </a:cubicBezTo>
                  <a:cubicBezTo>
                    <a:pt x="29088" y="619"/>
                    <a:pt x="26002" y="-1096"/>
                    <a:pt x="24699" y="859"/>
                  </a:cubicBezTo>
                  <a:close/>
                </a:path>
              </a:pathLst>
            </a:custGeom>
            <a:solidFill>
              <a:srgbClr val="1A1A1A"/>
            </a:solidFill>
            <a:ln w="3429"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911829B5-2160-D461-109F-25DDD4F30F3A}"/>
                </a:ext>
              </a:extLst>
            </p:cNvPr>
            <p:cNvSpPr/>
            <p:nvPr/>
          </p:nvSpPr>
          <p:spPr>
            <a:xfrm>
              <a:off x="6591062" y="966947"/>
              <a:ext cx="22332" cy="47974"/>
            </a:xfrm>
            <a:custGeom>
              <a:avLst/>
              <a:gdLst>
                <a:gd name="connsiteX0" fmla="*/ 22319 w 22332"/>
                <a:gd name="connsiteY0" fmla="*/ 1810 h 47974"/>
                <a:gd name="connsiteX1" fmla="*/ 18753 w 22332"/>
                <a:gd name="connsiteY1" fmla="*/ 884 h 47974"/>
                <a:gd name="connsiteX2" fmla="*/ 476 w 22332"/>
                <a:gd name="connsiteY2" fmla="*/ 43164 h 47974"/>
                <a:gd name="connsiteX3" fmla="*/ 6991 w 22332"/>
                <a:gd name="connsiteY3" fmla="*/ 45564 h 47974"/>
                <a:gd name="connsiteX4" fmla="*/ 22319 w 22332"/>
                <a:gd name="connsiteY4" fmla="*/ 1810 h 47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2" h="47974">
                  <a:moveTo>
                    <a:pt x="22319" y="1810"/>
                  </a:moveTo>
                  <a:cubicBezTo>
                    <a:pt x="22559" y="-76"/>
                    <a:pt x="19575" y="-659"/>
                    <a:pt x="18753" y="884"/>
                  </a:cubicBezTo>
                  <a:cubicBezTo>
                    <a:pt x="11449" y="14223"/>
                    <a:pt x="6751" y="29311"/>
                    <a:pt x="476" y="43164"/>
                  </a:cubicBezTo>
                  <a:cubicBezTo>
                    <a:pt x="-2061" y="48787"/>
                    <a:pt x="6340" y="49336"/>
                    <a:pt x="6991" y="45564"/>
                  </a:cubicBezTo>
                  <a:cubicBezTo>
                    <a:pt x="13472" y="31848"/>
                    <a:pt x="20364" y="16760"/>
                    <a:pt x="22319" y="1810"/>
                  </a:cubicBezTo>
                  <a:close/>
                </a:path>
              </a:pathLst>
            </a:custGeom>
            <a:solidFill>
              <a:srgbClr val="1A1A1A"/>
            </a:solidFill>
            <a:ln w="3429"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F9338C55-CA51-362E-0E25-EE84E432F617}"/>
                </a:ext>
              </a:extLst>
            </p:cNvPr>
            <p:cNvSpPr/>
            <p:nvPr/>
          </p:nvSpPr>
          <p:spPr>
            <a:xfrm>
              <a:off x="6594369" y="971642"/>
              <a:ext cx="29401" cy="55937"/>
            </a:xfrm>
            <a:custGeom>
              <a:avLst/>
              <a:gdLst>
                <a:gd name="connsiteX0" fmla="*/ 29332 w 29401"/>
                <a:gd name="connsiteY0" fmla="*/ 2326 h 55937"/>
                <a:gd name="connsiteX1" fmla="*/ 25766 w 29401"/>
                <a:gd name="connsiteY1" fmla="*/ 886 h 55937"/>
                <a:gd name="connsiteX2" fmla="*/ 289 w 29401"/>
                <a:gd name="connsiteY2" fmla="*/ 51670 h 55937"/>
                <a:gd name="connsiteX3" fmla="*/ 6941 w 29401"/>
                <a:gd name="connsiteY3" fmla="*/ 54310 h 55937"/>
                <a:gd name="connsiteX4" fmla="*/ 7044 w 29401"/>
                <a:gd name="connsiteY4" fmla="*/ 54447 h 55937"/>
                <a:gd name="connsiteX5" fmla="*/ 29332 w 29401"/>
                <a:gd name="connsiteY5" fmla="*/ 2326 h 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01" h="55937">
                  <a:moveTo>
                    <a:pt x="29332" y="2326"/>
                  </a:moveTo>
                  <a:cubicBezTo>
                    <a:pt x="29881" y="166"/>
                    <a:pt x="27035" y="-863"/>
                    <a:pt x="25766" y="886"/>
                  </a:cubicBezTo>
                  <a:cubicBezTo>
                    <a:pt x="15068" y="15734"/>
                    <a:pt x="7421" y="34936"/>
                    <a:pt x="289" y="51670"/>
                  </a:cubicBezTo>
                  <a:cubicBezTo>
                    <a:pt x="-1391" y="55613"/>
                    <a:pt x="4712" y="57533"/>
                    <a:pt x="6941" y="54310"/>
                  </a:cubicBezTo>
                  <a:cubicBezTo>
                    <a:pt x="6975" y="54344"/>
                    <a:pt x="7010" y="54378"/>
                    <a:pt x="7044" y="54447"/>
                  </a:cubicBezTo>
                  <a:cubicBezTo>
                    <a:pt x="15171" y="38331"/>
                    <a:pt x="25012" y="19780"/>
                    <a:pt x="29332" y="2326"/>
                  </a:cubicBezTo>
                  <a:close/>
                </a:path>
              </a:pathLst>
            </a:custGeom>
            <a:solidFill>
              <a:srgbClr val="1A1A1A"/>
            </a:solidFill>
            <a:ln w="3429"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0BCDD541-BBC2-45CB-C431-C730B843B9EE}"/>
                </a:ext>
              </a:extLst>
            </p:cNvPr>
            <p:cNvSpPr/>
            <p:nvPr/>
          </p:nvSpPr>
          <p:spPr>
            <a:xfrm>
              <a:off x="6609730" y="977038"/>
              <a:ext cx="23993" cy="48165"/>
            </a:xfrm>
            <a:custGeom>
              <a:avLst/>
              <a:gdLst>
                <a:gd name="connsiteX0" fmla="*/ 19115 w 23993"/>
                <a:gd name="connsiteY0" fmla="*/ 1217 h 48165"/>
                <a:gd name="connsiteX1" fmla="*/ 187 w 23993"/>
                <a:gd name="connsiteY1" fmla="*/ 44079 h 48165"/>
                <a:gd name="connsiteX2" fmla="*/ 6874 w 23993"/>
                <a:gd name="connsiteY2" fmla="*/ 45862 h 48165"/>
                <a:gd name="connsiteX3" fmla="*/ 6908 w 23993"/>
                <a:gd name="connsiteY3" fmla="*/ 45862 h 48165"/>
                <a:gd name="connsiteX4" fmla="*/ 23813 w 23993"/>
                <a:gd name="connsiteY4" fmla="*/ 3137 h 48165"/>
                <a:gd name="connsiteX5" fmla="*/ 19115 w 23993"/>
                <a:gd name="connsiteY5" fmla="*/ 1217 h 4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3" h="48165">
                  <a:moveTo>
                    <a:pt x="19115" y="1217"/>
                  </a:moveTo>
                  <a:cubicBezTo>
                    <a:pt x="12086" y="15104"/>
                    <a:pt x="4988" y="29300"/>
                    <a:pt x="187" y="44079"/>
                  </a:cubicBezTo>
                  <a:cubicBezTo>
                    <a:pt x="-1253" y="48537"/>
                    <a:pt x="6051" y="49669"/>
                    <a:pt x="6874" y="45862"/>
                  </a:cubicBezTo>
                  <a:cubicBezTo>
                    <a:pt x="6874" y="45862"/>
                    <a:pt x="6908" y="45862"/>
                    <a:pt x="6908" y="45862"/>
                  </a:cubicBezTo>
                  <a:cubicBezTo>
                    <a:pt x="12875" y="31769"/>
                    <a:pt x="17847" y="17230"/>
                    <a:pt x="23813" y="3137"/>
                  </a:cubicBezTo>
                  <a:cubicBezTo>
                    <a:pt x="24945" y="497"/>
                    <a:pt x="20418" y="-1321"/>
                    <a:pt x="19115" y="1217"/>
                  </a:cubicBezTo>
                  <a:close/>
                </a:path>
              </a:pathLst>
            </a:custGeom>
            <a:solidFill>
              <a:srgbClr val="1A1A1A"/>
            </a:solidFill>
            <a:ln w="3429"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EFA44219-B20E-13D1-2070-E9DB08D026E2}"/>
                </a:ext>
              </a:extLst>
            </p:cNvPr>
            <p:cNvSpPr/>
            <p:nvPr/>
          </p:nvSpPr>
          <p:spPr>
            <a:xfrm>
              <a:off x="6624906" y="980542"/>
              <a:ext cx="22038" cy="40513"/>
            </a:xfrm>
            <a:custGeom>
              <a:avLst/>
              <a:gdLst>
                <a:gd name="connsiteX0" fmla="*/ 18409 w 22038"/>
                <a:gd name="connsiteY0" fmla="*/ 868 h 40513"/>
                <a:gd name="connsiteX1" fmla="*/ 6854 w 22038"/>
                <a:gd name="connsiteY1" fmla="*/ 21579 h 40513"/>
                <a:gd name="connsiteX2" fmla="*/ 270 w 22038"/>
                <a:gd name="connsiteY2" fmla="*/ 39478 h 40513"/>
                <a:gd name="connsiteX3" fmla="*/ 2464 w 22038"/>
                <a:gd name="connsiteY3" fmla="*/ 40335 h 40513"/>
                <a:gd name="connsiteX4" fmla="*/ 12271 w 22038"/>
                <a:gd name="connsiteY4" fmla="*/ 24665 h 40513"/>
                <a:gd name="connsiteX5" fmla="*/ 21907 w 22038"/>
                <a:gd name="connsiteY5" fmla="*/ 2342 h 40513"/>
                <a:gd name="connsiteX6" fmla="*/ 18409 w 22038"/>
                <a:gd name="connsiteY6" fmla="*/ 868 h 4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38" h="40513">
                  <a:moveTo>
                    <a:pt x="18409" y="868"/>
                  </a:moveTo>
                  <a:cubicBezTo>
                    <a:pt x="14397" y="7691"/>
                    <a:pt x="10591" y="14584"/>
                    <a:pt x="6854" y="21579"/>
                  </a:cubicBezTo>
                  <a:cubicBezTo>
                    <a:pt x="3939" y="27031"/>
                    <a:pt x="-1239" y="33203"/>
                    <a:pt x="270" y="39478"/>
                  </a:cubicBezTo>
                  <a:cubicBezTo>
                    <a:pt x="510" y="40438"/>
                    <a:pt x="1641" y="40747"/>
                    <a:pt x="2464" y="40335"/>
                  </a:cubicBezTo>
                  <a:cubicBezTo>
                    <a:pt x="8191" y="37627"/>
                    <a:pt x="9802" y="30014"/>
                    <a:pt x="12271" y="24665"/>
                  </a:cubicBezTo>
                  <a:cubicBezTo>
                    <a:pt x="15666" y="17293"/>
                    <a:pt x="18855" y="9852"/>
                    <a:pt x="21907" y="2342"/>
                  </a:cubicBezTo>
                  <a:cubicBezTo>
                    <a:pt x="22730" y="285"/>
                    <a:pt x="19472" y="-915"/>
                    <a:pt x="18409" y="868"/>
                  </a:cubicBezTo>
                  <a:close/>
                </a:path>
              </a:pathLst>
            </a:custGeom>
            <a:solidFill>
              <a:srgbClr val="1A1A1A"/>
            </a:solidFill>
            <a:ln w="3429"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9E427536-2FD6-7575-91CB-A8046A8546F0}"/>
                </a:ext>
              </a:extLst>
            </p:cNvPr>
            <p:cNvSpPr/>
            <p:nvPr/>
          </p:nvSpPr>
          <p:spPr>
            <a:xfrm>
              <a:off x="6462524" y="1022402"/>
              <a:ext cx="23419" cy="42698"/>
            </a:xfrm>
            <a:custGeom>
              <a:avLst/>
              <a:gdLst>
                <a:gd name="connsiteX0" fmla="*/ 20966 w 23419"/>
                <a:gd name="connsiteY0" fmla="*/ 567 h 42698"/>
                <a:gd name="connsiteX1" fmla="*/ 9788 w 23419"/>
                <a:gd name="connsiteY1" fmla="*/ 20249 h 42698"/>
                <a:gd name="connsiteX2" fmla="*/ 15 w 23419"/>
                <a:gd name="connsiteY2" fmla="*/ 41097 h 42698"/>
                <a:gd name="connsiteX3" fmla="*/ 2175 w 23419"/>
                <a:gd name="connsiteY3" fmla="*/ 42298 h 42698"/>
                <a:gd name="connsiteX4" fmla="*/ 13560 w 23419"/>
                <a:gd name="connsiteY4" fmla="*/ 22375 h 42698"/>
                <a:gd name="connsiteX5" fmla="*/ 23332 w 23419"/>
                <a:gd name="connsiteY5" fmla="*/ 1527 h 42698"/>
                <a:gd name="connsiteX6" fmla="*/ 20966 w 23419"/>
                <a:gd name="connsiteY6" fmla="*/ 567 h 4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9" h="42698">
                  <a:moveTo>
                    <a:pt x="20966" y="567"/>
                  </a:moveTo>
                  <a:cubicBezTo>
                    <a:pt x="16989" y="7013"/>
                    <a:pt x="13320" y="13563"/>
                    <a:pt x="9788" y="20249"/>
                  </a:cubicBezTo>
                  <a:cubicBezTo>
                    <a:pt x="6324" y="26798"/>
                    <a:pt x="1181" y="33759"/>
                    <a:pt x="15" y="41097"/>
                  </a:cubicBezTo>
                  <a:cubicBezTo>
                    <a:pt x="-156" y="42263"/>
                    <a:pt x="1181" y="43292"/>
                    <a:pt x="2175" y="42298"/>
                  </a:cubicBezTo>
                  <a:cubicBezTo>
                    <a:pt x="7559" y="37017"/>
                    <a:pt x="10199" y="28959"/>
                    <a:pt x="13560" y="22375"/>
                  </a:cubicBezTo>
                  <a:cubicBezTo>
                    <a:pt x="17057" y="15517"/>
                    <a:pt x="20315" y="8625"/>
                    <a:pt x="23332" y="1527"/>
                  </a:cubicBezTo>
                  <a:cubicBezTo>
                    <a:pt x="23881" y="189"/>
                    <a:pt x="21686" y="-599"/>
                    <a:pt x="20966" y="567"/>
                  </a:cubicBezTo>
                  <a:close/>
                </a:path>
              </a:pathLst>
            </a:custGeom>
            <a:solidFill>
              <a:srgbClr val="1A1A1A"/>
            </a:solidFill>
            <a:ln w="3429"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1FF6D6E1-8E57-1B87-FF37-E0826E511140}"/>
                </a:ext>
              </a:extLst>
            </p:cNvPr>
            <p:cNvSpPr/>
            <p:nvPr/>
          </p:nvSpPr>
          <p:spPr>
            <a:xfrm>
              <a:off x="6471515" y="1025270"/>
              <a:ext cx="20851" cy="41714"/>
            </a:xfrm>
            <a:custGeom>
              <a:avLst/>
              <a:gdLst>
                <a:gd name="connsiteX0" fmla="*/ 19278 w 20851"/>
                <a:gd name="connsiteY0" fmla="*/ 374 h 41714"/>
                <a:gd name="connsiteX1" fmla="*/ 7414 w 20851"/>
                <a:gd name="connsiteY1" fmla="*/ 22251 h 41714"/>
                <a:gd name="connsiteX2" fmla="*/ 7 w 20851"/>
                <a:gd name="connsiteY2" fmla="*/ 40322 h 41714"/>
                <a:gd name="connsiteX3" fmla="*/ 2510 w 20851"/>
                <a:gd name="connsiteY3" fmla="*/ 41316 h 41714"/>
                <a:gd name="connsiteX4" fmla="*/ 11632 w 20851"/>
                <a:gd name="connsiteY4" fmla="*/ 23965 h 41714"/>
                <a:gd name="connsiteX5" fmla="*/ 20821 w 20851"/>
                <a:gd name="connsiteY5" fmla="*/ 991 h 41714"/>
                <a:gd name="connsiteX6" fmla="*/ 19278 w 20851"/>
                <a:gd name="connsiteY6" fmla="*/ 374 h 4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51" h="41714">
                  <a:moveTo>
                    <a:pt x="19278" y="374"/>
                  </a:moveTo>
                  <a:cubicBezTo>
                    <a:pt x="14752" y="7369"/>
                    <a:pt x="11152" y="14844"/>
                    <a:pt x="7414" y="22251"/>
                  </a:cubicBezTo>
                  <a:cubicBezTo>
                    <a:pt x="4499" y="28012"/>
                    <a:pt x="693" y="33909"/>
                    <a:pt x="7" y="40322"/>
                  </a:cubicBezTo>
                  <a:cubicBezTo>
                    <a:pt x="-130" y="41556"/>
                    <a:pt x="1688" y="42173"/>
                    <a:pt x="2510" y="41316"/>
                  </a:cubicBezTo>
                  <a:cubicBezTo>
                    <a:pt x="7002" y="36618"/>
                    <a:pt x="9094" y="29829"/>
                    <a:pt x="11632" y="23965"/>
                  </a:cubicBezTo>
                  <a:cubicBezTo>
                    <a:pt x="14923" y="16387"/>
                    <a:pt x="18387" y="8878"/>
                    <a:pt x="20821" y="991"/>
                  </a:cubicBezTo>
                  <a:cubicBezTo>
                    <a:pt x="21061" y="100"/>
                    <a:pt x="19793" y="-381"/>
                    <a:pt x="19278" y="374"/>
                  </a:cubicBezTo>
                  <a:close/>
                </a:path>
              </a:pathLst>
            </a:custGeom>
            <a:solidFill>
              <a:srgbClr val="1A1A1A"/>
            </a:solidFill>
            <a:ln w="3429"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C1EAC92A-4630-6EC7-0E34-9E66940F3904}"/>
                </a:ext>
              </a:extLst>
            </p:cNvPr>
            <p:cNvSpPr/>
            <p:nvPr/>
          </p:nvSpPr>
          <p:spPr>
            <a:xfrm>
              <a:off x="6475612" y="1029648"/>
              <a:ext cx="23313" cy="39927"/>
            </a:xfrm>
            <a:custGeom>
              <a:avLst/>
              <a:gdLst>
                <a:gd name="connsiteX0" fmla="*/ 21045 w 23313"/>
                <a:gd name="connsiteY0" fmla="*/ 590 h 39927"/>
                <a:gd name="connsiteX1" fmla="*/ 9078 w 23313"/>
                <a:gd name="connsiteY1" fmla="*/ 19964 h 39927"/>
                <a:gd name="connsiteX2" fmla="*/ 25 w 23313"/>
                <a:gd name="connsiteY2" fmla="*/ 38138 h 39927"/>
                <a:gd name="connsiteX3" fmla="*/ 2460 w 23313"/>
                <a:gd name="connsiteY3" fmla="*/ 39510 h 39927"/>
                <a:gd name="connsiteX4" fmla="*/ 13089 w 23313"/>
                <a:gd name="connsiteY4" fmla="*/ 22227 h 39927"/>
                <a:gd name="connsiteX5" fmla="*/ 23171 w 23313"/>
                <a:gd name="connsiteY5" fmla="*/ 1791 h 39927"/>
                <a:gd name="connsiteX6" fmla="*/ 21045 w 23313"/>
                <a:gd name="connsiteY6" fmla="*/ 590 h 3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13" h="39927">
                  <a:moveTo>
                    <a:pt x="21045" y="590"/>
                  </a:moveTo>
                  <a:cubicBezTo>
                    <a:pt x="16999" y="7037"/>
                    <a:pt x="12918" y="13415"/>
                    <a:pt x="9078" y="19964"/>
                  </a:cubicBezTo>
                  <a:cubicBezTo>
                    <a:pt x="5752" y="25622"/>
                    <a:pt x="1157" y="31657"/>
                    <a:pt x="25" y="38138"/>
                  </a:cubicBezTo>
                  <a:cubicBezTo>
                    <a:pt x="-215" y="39510"/>
                    <a:pt x="1328" y="40538"/>
                    <a:pt x="2460" y="39510"/>
                  </a:cubicBezTo>
                  <a:cubicBezTo>
                    <a:pt x="7432" y="35018"/>
                    <a:pt x="10038" y="28022"/>
                    <a:pt x="13089" y="22227"/>
                  </a:cubicBezTo>
                  <a:cubicBezTo>
                    <a:pt x="16621" y="15472"/>
                    <a:pt x="19845" y="8614"/>
                    <a:pt x="23171" y="1791"/>
                  </a:cubicBezTo>
                  <a:cubicBezTo>
                    <a:pt x="23857" y="419"/>
                    <a:pt x="21902" y="-747"/>
                    <a:pt x="21045" y="590"/>
                  </a:cubicBezTo>
                  <a:close/>
                </a:path>
              </a:pathLst>
            </a:custGeom>
            <a:solidFill>
              <a:srgbClr val="1A1A1A"/>
            </a:solidFill>
            <a:ln w="3429"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C725C77C-FB5E-D57B-EE85-D055CE10210A}"/>
                </a:ext>
              </a:extLst>
            </p:cNvPr>
            <p:cNvSpPr/>
            <p:nvPr/>
          </p:nvSpPr>
          <p:spPr>
            <a:xfrm>
              <a:off x="6484413" y="1031476"/>
              <a:ext cx="22527" cy="43068"/>
            </a:xfrm>
            <a:custGeom>
              <a:avLst/>
              <a:gdLst>
                <a:gd name="connsiteX0" fmla="*/ 19856 w 22527"/>
                <a:gd name="connsiteY0" fmla="*/ 648 h 43068"/>
                <a:gd name="connsiteX1" fmla="*/ 7717 w 22527"/>
                <a:gd name="connsiteY1" fmla="*/ 23279 h 43068"/>
                <a:gd name="connsiteX2" fmla="*/ 2 w 22527"/>
                <a:gd name="connsiteY2" fmla="*/ 41796 h 43068"/>
                <a:gd name="connsiteX3" fmla="*/ 2300 w 22527"/>
                <a:gd name="connsiteY3" fmla="*/ 42722 h 43068"/>
                <a:gd name="connsiteX4" fmla="*/ 13238 w 22527"/>
                <a:gd name="connsiteY4" fmla="*/ 22696 h 43068"/>
                <a:gd name="connsiteX5" fmla="*/ 22428 w 22527"/>
                <a:gd name="connsiteY5" fmla="*/ 1677 h 43068"/>
                <a:gd name="connsiteX6" fmla="*/ 19856 w 22527"/>
                <a:gd name="connsiteY6" fmla="*/ 648 h 4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27" h="43068">
                  <a:moveTo>
                    <a:pt x="19856" y="648"/>
                  </a:moveTo>
                  <a:cubicBezTo>
                    <a:pt x="15673" y="8123"/>
                    <a:pt x="11627" y="15667"/>
                    <a:pt x="7717" y="23279"/>
                  </a:cubicBezTo>
                  <a:cubicBezTo>
                    <a:pt x="4700" y="29177"/>
                    <a:pt x="482" y="35144"/>
                    <a:pt x="2" y="41796"/>
                  </a:cubicBezTo>
                  <a:cubicBezTo>
                    <a:pt x="-66" y="42996"/>
                    <a:pt x="1511" y="43442"/>
                    <a:pt x="2300" y="42722"/>
                  </a:cubicBezTo>
                  <a:cubicBezTo>
                    <a:pt x="7786" y="37681"/>
                    <a:pt x="10186" y="29314"/>
                    <a:pt x="13238" y="22696"/>
                  </a:cubicBezTo>
                  <a:cubicBezTo>
                    <a:pt x="16462" y="15736"/>
                    <a:pt x="19445" y="8740"/>
                    <a:pt x="22428" y="1677"/>
                  </a:cubicBezTo>
                  <a:cubicBezTo>
                    <a:pt x="23045" y="236"/>
                    <a:pt x="20610" y="-689"/>
                    <a:pt x="19856" y="648"/>
                  </a:cubicBezTo>
                  <a:close/>
                </a:path>
              </a:pathLst>
            </a:custGeom>
            <a:solidFill>
              <a:srgbClr val="1A1A1A"/>
            </a:solidFill>
            <a:ln w="3429"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8E8B6197-AC0F-089A-7714-6F4A0847DD0B}"/>
                </a:ext>
              </a:extLst>
            </p:cNvPr>
            <p:cNvSpPr/>
            <p:nvPr/>
          </p:nvSpPr>
          <p:spPr>
            <a:xfrm>
              <a:off x="6491718" y="1031261"/>
              <a:ext cx="21945" cy="46949"/>
            </a:xfrm>
            <a:custGeom>
              <a:avLst/>
              <a:gdLst>
                <a:gd name="connsiteX0" fmla="*/ 19204 w 21945"/>
                <a:gd name="connsiteY0" fmla="*/ 966 h 46949"/>
                <a:gd name="connsiteX1" fmla="*/ 9328 w 21945"/>
                <a:gd name="connsiteY1" fmla="*/ 25895 h 46949"/>
                <a:gd name="connsiteX2" fmla="*/ 36 w 21945"/>
                <a:gd name="connsiteY2" fmla="*/ 45509 h 46949"/>
                <a:gd name="connsiteX3" fmla="*/ 2059 w 21945"/>
                <a:gd name="connsiteY3" fmla="*/ 46640 h 46949"/>
                <a:gd name="connsiteX4" fmla="*/ 21913 w 21945"/>
                <a:gd name="connsiteY4" fmla="*/ 1686 h 46949"/>
                <a:gd name="connsiteX5" fmla="*/ 19204 w 21945"/>
                <a:gd name="connsiteY5" fmla="*/ 966 h 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45" h="46949">
                  <a:moveTo>
                    <a:pt x="19204" y="966"/>
                  </a:moveTo>
                  <a:cubicBezTo>
                    <a:pt x="16358" y="9436"/>
                    <a:pt x="13100" y="17768"/>
                    <a:pt x="9328" y="25895"/>
                  </a:cubicBezTo>
                  <a:cubicBezTo>
                    <a:pt x="6311" y="32410"/>
                    <a:pt x="1784" y="38514"/>
                    <a:pt x="36" y="45509"/>
                  </a:cubicBezTo>
                  <a:cubicBezTo>
                    <a:pt x="-239" y="46675"/>
                    <a:pt x="1133" y="47395"/>
                    <a:pt x="2059" y="46640"/>
                  </a:cubicBezTo>
                  <a:cubicBezTo>
                    <a:pt x="13889" y="36731"/>
                    <a:pt x="19135" y="15951"/>
                    <a:pt x="21913" y="1686"/>
                  </a:cubicBezTo>
                  <a:cubicBezTo>
                    <a:pt x="22255" y="-28"/>
                    <a:pt x="19787" y="-714"/>
                    <a:pt x="19204" y="966"/>
                  </a:cubicBezTo>
                  <a:close/>
                </a:path>
              </a:pathLst>
            </a:custGeom>
            <a:solidFill>
              <a:srgbClr val="1A1A1A"/>
            </a:solidFill>
            <a:ln w="3429"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4D16DF5F-D374-B8F9-6D58-BBA4DD6DC3D4}"/>
                </a:ext>
              </a:extLst>
            </p:cNvPr>
            <p:cNvSpPr/>
            <p:nvPr/>
          </p:nvSpPr>
          <p:spPr>
            <a:xfrm>
              <a:off x="6502687" y="1037487"/>
              <a:ext cx="19109" cy="41383"/>
            </a:xfrm>
            <a:custGeom>
              <a:avLst/>
              <a:gdLst>
                <a:gd name="connsiteX0" fmla="*/ 15778 w 19109"/>
                <a:gd name="connsiteY0" fmla="*/ 1118 h 41383"/>
                <a:gd name="connsiteX1" fmla="*/ 6177 w 19109"/>
                <a:gd name="connsiteY1" fmla="*/ 23715 h 41383"/>
                <a:gd name="connsiteX2" fmla="*/ 5 w 19109"/>
                <a:gd name="connsiteY2" fmla="*/ 40175 h 41383"/>
                <a:gd name="connsiteX3" fmla="*/ 2199 w 19109"/>
                <a:gd name="connsiteY3" fmla="*/ 41066 h 41383"/>
                <a:gd name="connsiteX4" fmla="*/ 11012 w 19109"/>
                <a:gd name="connsiteY4" fmla="*/ 25704 h 41383"/>
                <a:gd name="connsiteX5" fmla="*/ 19036 w 19109"/>
                <a:gd name="connsiteY5" fmla="*/ 2010 h 41383"/>
                <a:gd name="connsiteX6" fmla="*/ 15778 w 19109"/>
                <a:gd name="connsiteY6" fmla="*/ 1118 h 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9" h="41383">
                  <a:moveTo>
                    <a:pt x="15778" y="1118"/>
                  </a:moveTo>
                  <a:cubicBezTo>
                    <a:pt x="12727" y="8696"/>
                    <a:pt x="9538" y="16274"/>
                    <a:pt x="6177" y="23715"/>
                  </a:cubicBezTo>
                  <a:cubicBezTo>
                    <a:pt x="3811" y="28962"/>
                    <a:pt x="451" y="34414"/>
                    <a:pt x="5" y="40175"/>
                  </a:cubicBezTo>
                  <a:cubicBezTo>
                    <a:pt x="-98" y="41340"/>
                    <a:pt x="1445" y="41718"/>
                    <a:pt x="2199" y="41066"/>
                  </a:cubicBezTo>
                  <a:cubicBezTo>
                    <a:pt x="6691" y="37123"/>
                    <a:pt x="8680" y="31053"/>
                    <a:pt x="11012" y="25704"/>
                  </a:cubicBezTo>
                  <a:cubicBezTo>
                    <a:pt x="14338" y="17989"/>
                    <a:pt x="16876" y="10068"/>
                    <a:pt x="19036" y="2010"/>
                  </a:cubicBezTo>
                  <a:cubicBezTo>
                    <a:pt x="19619" y="-82"/>
                    <a:pt x="16567" y="-802"/>
                    <a:pt x="15778" y="1118"/>
                  </a:cubicBezTo>
                  <a:close/>
                </a:path>
              </a:pathLst>
            </a:custGeom>
            <a:solidFill>
              <a:srgbClr val="1A1A1A"/>
            </a:solidFill>
            <a:ln w="3429"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E4FCC540-5417-D8AB-6087-71DCD97FC540}"/>
                </a:ext>
              </a:extLst>
            </p:cNvPr>
            <p:cNvSpPr/>
            <p:nvPr/>
          </p:nvSpPr>
          <p:spPr>
            <a:xfrm>
              <a:off x="6507043" y="1041710"/>
              <a:ext cx="21401" cy="40426"/>
            </a:xfrm>
            <a:custGeom>
              <a:avLst/>
              <a:gdLst>
                <a:gd name="connsiteX0" fmla="*/ 18520 w 21401"/>
                <a:gd name="connsiteY0" fmla="*/ 736 h 40426"/>
                <a:gd name="connsiteX1" fmla="*/ 8371 w 21401"/>
                <a:gd name="connsiteY1" fmla="*/ 20795 h 40426"/>
                <a:gd name="connsiteX2" fmla="*/ 38 w 21401"/>
                <a:gd name="connsiteY2" fmla="*/ 39141 h 40426"/>
                <a:gd name="connsiteX3" fmla="*/ 1821 w 21401"/>
                <a:gd name="connsiteY3" fmla="*/ 40135 h 40426"/>
                <a:gd name="connsiteX4" fmla="*/ 21366 w 21401"/>
                <a:gd name="connsiteY4" fmla="*/ 1867 h 40426"/>
                <a:gd name="connsiteX5" fmla="*/ 18520 w 21401"/>
                <a:gd name="connsiteY5" fmla="*/ 736 h 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01" h="40426">
                  <a:moveTo>
                    <a:pt x="18520" y="736"/>
                  </a:moveTo>
                  <a:cubicBezTo>
                    <a:pt x="14611" y="7114"/>
                    <a:pt x="11765" y="14143"/>
                    <a:pt x="8371" y="20795"/>
                  </a:cubicBezTo>
                  <a:cubicBezTo>
                    <a:pt x="5284" y="26796"/>
                    <a:pt x="1787" y="32626"/>
                    <a:pt x="38" y="39141"/>
                  </a:cubicBezTo>
                  <a:cubicBezTo>
                    <a:pt x="-236" y="40135"/>
                    <a:pt x="1032" y="40855"/>
                    <a:pt x="1821" y="40135"/>
                  </a:cubicBezTo>
                  <a:cubicBezTo>
                    <a:pt x="11457" y="30911"/>
                    <a:pt x="18555" y="14658"/>
                    <a:pt x="21366" y="1867"/>
                  </a:cubicBezTo>
                  <a:cubicBezTo>
                    <a:pt x="21709" y="256"/>
                    <a:pt x="19446" y="-773"/>
                    <a:pt x="18520" y="736"/>
                  </a:cubicBezTo>
                  <a:close/>
                </a:path>
              </a:pathLst>
            </a:custGeom>
            <a:solidFill>
              <a:srgbClr val="1A1A1A"/>
            </a:solidFill>
            <a:ln w="3429"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930FBB1F-2005-ED78-6634-09202CC87BFA}"/>
                </a:ext>
              </a:extLst>
            </p:cNvPr>
            <p:cNvSpPr/>
            <p:nvPr/>
          </p:nvSpPr>
          <p:spPr>
            <a:xfrm>
              <a:off x="6516952" y="1042444"/>
              <a:ext cx="22375" cy="41559"/>
            </a:xfrm>
            <a:custGeom>
              <a:avLst/>
              <a:gdLst>
                <a:gd name="connsiteX0" fmla="*/ 21059 w 22375"/>
                <a:gd name="connsiteY0" fmla="*/ 242 h 41559"/>
                <a:gd name="connsiteX1" fmla="*/ 9332 w 22375"/>
                <a:gd name="connsiteY1" fmla="*/ 19342 h 41559"/>
                <a:gd name="connsiteX2" fmla="*/ 5 w 22375"/>
                <a:gd name="connsiteY2" fmla="*/ 40327 h 41559"/>
                <a:gd name="connsiteX3" fmla="*/ 2268 w 22375"/>
                <a:gd name="connsiteY3" fmla="*/ 41219 h 41559"/>
                <a:gd name="connsiteX4" fmla="*/ 13618 w 22375"/>
                <a:gd name="connsiteY4" fmla="*/ 21742 h 41559"/>
                <a:gd name="connsiteX5" fmla="*/ 22362 w 22375"/>
                <a:gd name="connsiteY5" fmla="*/ 928 h 41559"/>
                <a:gd name="connsiteX6" fmla="*/ 21059 w 22375"/>
                <a:gd name="connsiteY6" fmla="*/ 242 h 4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5" h="41559">
                  <a:moveTo>
                    <a:pt x="21059" y="242"/>
                  </a:moveTo>
                  <a:cubicBezTo>
                    <a:pt x="16121" y="5900"/>
                    <a:pt x="12898" y="12827"/>
                    <a:pt x="9332" y="19342"/>
                  </a:cubicBezTo>
                  <a:cubicBezTo>
                    <a:pt x="5766" y="25822"/>
                    <a:pt x="588" y="32920"/>
                    <a:pt x="5" y="40327"/>
                  </a:cubicBezTo>
                  <a:cubicBezTo>
                    <a:pt x="-98" y="41527"/>
                    <a:pt x="1479" y="41904"/>
                    <a:pt x="2268" y="41219"/>
                  </a:cubicBezTo>
                  <a:cubicBezTo>
                    <a:pt x="7891" y="36418"/>
                    <a:pt x="10395" y="28188"/>
                    <a:pt x="13618" y="21742"/>
                  </a:cubicBezTo>
                  <a:cubicBezTo>
                    <a:pt x="16910" y="15090"/>
                    <a:pt x="20716" y="8163"/>
                    <a:pt x="22362" y="928"/>
                  </a:cubicBezTo>
                  <a:cubicBezTo>
                    <a:pt x="22499" y="311"/>
                    <a:pt x="21573" y="-375"/>
                    <a:pt x="21059" y="242"/>
                  </a:cubicBezTo>
                  <a:close/>
                </a:path>
              </a:pathLst>
            </a:custGeom>
            <a:solidFill>
              <a:srgbClr val="1A1A1A"/>
            </a:solidFill>
            <a:ln w="3429"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A16C2012-5BB6-A8E9-0873-12160851F063}"/>
                </a:ext>
              </a:extLst>
            </p:cNvPr>
            <p:cNvSpPr/>
            <p:nvPr/>
          </p:nvSpPr>
          <p:spPr>
            <a:xfrm>
              <a:off x="6517868" y="1044709"/>
              <a:ext cx="28222" cy="50012"/>
            </a:xfrm>
            <a:custGeom>
              <a:avLst/>
              <a:gdLst>
                <a:gd name="connsiteX0" fmla="*/ 24944 w 28222"/>
                <a:gd name="connsiteY0" fmla="*/ 754 h 50012"/>
                <a:gd name="connsiteX1" fmla="*/ 10988 w 28222"/>
                <a:gd name="connsiteY1" fmla="*/ 24483 h 50012"/>
                <a:gd name="connsiteX2" fmla="*/ 83 w 28222"/>
                <a:gd name="connsiteY2" fmla="*/ 46737 h 50012"/>
                <a:gd name="connsiteX3" fmla="*/ 4438 w 28222"/>
                <a:gd name="connsiteY3" fmla="*/ 49206 h 50012"/>
                <a:gd name="connsiteX4" fmla="*/ 16474 w 28222"/>
                <a:gd name="connsiteY4" fmla="*/ 27603 h 50012"/>
                <a:gd name="connsiteX5" fmla="*/ 28133 w 28222"/>
                <a:gd name="connsiteY5" fmla="*/ 2057 h 50012"/>
                <a:gd name="connsiteX6" fmla="*/ 24944 w 28222"/>
                <a:gd name="connsiteY6" fmla="*/ 754 h 5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2" h="50012">
                  <a:moveTo>
                    <a:pt x="24944" y="754"/>
                  </a:moveTo>
                  <a:cubicBezTo>
                    <a:pt x="19389" y="8092"/>
                    <a:pt x="15274" y="16424"/>
                    <a:pt x="10988" y="24483"/>
                  </a:cubicBezTo>
                  <a:cubicBezTo>
                    <a:pt x="7181" y="31683"/>
                    <a:pt x="2278" y="38919"/>
                    <a:pt x="83" y="46737"/>
                  </a:cubicBezTo>
                  <a:cubicBezTo>
                    <a:pt x="-568" y="49000"/>
                    <a:pt x="2758" y="51263"/>
                    <a:pt x="4438" y="49206"/>
                  </a:cubicBezTo>
                  <a:cubicBezTo>
                    <a:pt x="9650" y="42828"/>
                    <a:pt x="12771" y="34872"/>
                    <a:pt x="16474" y="27603"/>
                  </a:cubicBezTo>
                  <a:cubicBezTo>
                    <a:pt x="20726" y="19305"/>
                    <a:pt x="25286" y="10938"/>
                    <a:pt x="28133" y="2057"/>
                  </a:cubicBezTo>
                  <a:cubicBezTo>
                    <a:pt x="28750" y="102"/>
                    <a:pt x="26041" y="-721"/>
                    <a:pt x="24944" y="754"/>
                  </a:cubicBezTo>
                  <a:close/>
                </a:path>
              </a:pathLst>
            </a:custGeom>
            <a:solidFill>
              <a:srgbClr val="1A1A1A"/>
            </a:solidFill>
            <a:ln w="3429"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F6632F28-FFE6-DBED-25CF-8F4CC6AD3D2E}"/>
                </a:ext>
              </a:extLst>
            </p:cNvPr>
            <p:cNvSpPr/>
            <p:nvPr/>
          </p:nvSpPr>
          <p:spPr>
            <a:xfrm>
              <a:off x="6527973" y="1049620"/>
              <a:ext cx="23749" cy="45297"/>
            </a:xfrm>
            <a:custGeom>
              <a:avLst/>
              <a:gdLst>
                <a:gd name="connsiteX0" fmla="*/ 21114 w 23749"/>
                <a:gd name="connsiteY0" fmla="*/ 678 h 45297"/>
                <a:gd name="connsiteX1" fmla="*/ 9764 w 23749"/>
                <a:gd name="connsiteY1" fmla="*/ 23173 h 45297"/>
                <a:gd name="connsiteX2" fmla="*/ 25 w 23749"/>
                <a:gd name="connsiteY2" fmla="*/ 43541 h 45297"/>
                <a:gd name="connsiteX3" fmla="*/ 2460 w 23749"/>
                <a:gd name="connsiteY3" fmla="*/ 44912 h 45297"/>
                <a:gd name="connsiteX4" fmla="*/ 14427 w 23749"/>
                <a:gd name="connsiteY4" fmla="*/ 25779 h 45297"/>
                <a:gd name="connsiteX5" fmla="*/ 23686 w 23749"/>
                <a:gd name="connsiteY5" fmla="*/ 1707 h 45297"/>
                <a:gd name="connsiteX6" fmla="*/ 21114 w 23749"/>
                <a:gd name="connsiteY6" fmla="*/ 678 h 4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49" h="45297">
                  <a:moveTo>
                    <a:pt x="21114" y="678"/>
                  </a:moveTo>
                  <a:cubicBezTo>
                    <a:pt x="17513" y="8257"/>
                    <a:pt x="13673" y="15732"/>
                    <a:pt x="9764" y="23173"/>
                  </a:cubicBezTo>
                  <a:cubicBezTo>
                    <a:pt x="6369" y="29653"/>
                    <a:pt x="1260" y="36340"/>
                    <a:pt x="25" y="43541"/>
                  </a:cubicBezTo>
                  <a:cubicBezTo>
                    <a:pt x="-215" y="44981"/>
                    <a:pt x="1294" y="45838"/>
                    <a:pt x="2460" y="44912"/>
                  </a:cubicBezTo>
                  <a:cubicBezTo>
                    <a:pt x="8324" y="40215"/>
                    <a:pt x="11170" y="32328"/>
                    <a:pt x="14427" y="25779"/>
                  </a:cubicBezTo>
                  <a:cubicBezTo>
                    <a:pt x="18268" y="18063"/>
                    <a:pt x="21080" y="9868"/>
                    <a:pt x="23686" y="1707"/>
                  </a:cubicBezTo>
                  <a:cubicBezTo>
                    <a:pt x="24166" y="267"/>
                    <a:pt x="21800" y="-727"/>
                    <a:pt x="21114" y="678"/>
                  </a:cubicBezTo>
                  <a:close/>
                </a:path>
              </a:pathLst>
            </a:custGeom>
            <a:solidFill>
              <a:srgbClr val="1A1A1A"/>
            </a:solidFill>
            <a:ln w="3429"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943725A8-0433-A792-8246-CDD0AE5E3125}"/>
                </a:ext>
              </a:extLst>
            </p:cNvPr>
            <p:cNvSpPr/>
            <p:nvPr/>
          </p:nvSpPr>
          <p:spPr>
            <a:xfrm>
              <a:off x="6535250" y="1051440"/>
              <a:ext cx="24244" cy="49380"/>
            </a:xfrm>
            <a:custGeom>
              <a:avLst/>
              <a:gdLst>
                <a:gd name="connsiteX0" fmla="*/ 24158 w 24244"/>
                <a:gd name="connsiteY0" fmla="*/ 2356 h 49380"/>
                <a:gd name="connsiteX1" fmla="*/ 20284 w 24244"/>
                <a:gd name="connsiteY1" fmla="*/ 1327 h 49380"/>
                <a:gd name="connsiteX2" fmla="*/ 190 w 24244"/>
                <a:gd name="connsiteY2" fmla="*/ 45904 h 49380"/>
                <a:gd name="connsiteX3" fmla="*/ 5505 w 24244"/>
                <a:gd name="connsiteY3" fmla="*/ 48064 h 49380"/>
                <a:gd name="connsiteX4" fmla="*/ 5539 w 24244"/>
                <a:gd name="connsiteY4" fmla="*/ 48098 h 49380"/>
                <a:gd name="connsiteX5" fmla="*/ 24158 w 24244"/>
                <a:gd name="connsiteY5" fmla="*/ 2356 h 4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44" h="49380">
                  <a:moveTo>
                    <a:pt x="24158" y="2356"/>
                  </a:moveTo>
                  <a:cubicBezTo>
                    <a:pt x="24844" y="-113"/>
                    <a:pt x="21244" y="-936"/>
                    <a:pt x="20284" y="1327"/>
                  </a:cubicBezTo>
                  <a:cubicBezTo>
                    <a:pt x="14077" y="16380"/>
                    <a:pt x="6156" y="30816"/>
                    <a:pt x="190" y="45904"/>
                  </a:cubicBezTo>
                  <a:cubicBezTo>
                    <a:pt x="-1045" y="49059"/>
                    <a:pt x="4099" y="50704"/>
                    <a:pt x="5505" y="48064"/>
                  </a:cubicBezTo>
                  <a:lnTo>
                    <a:pt x="5539" y="48098"/>
                  </a:lnTo>
                  <a:cubicBezTo>
                    <a:pt x="14386" y="34451"/>
                    <a:pt x="19769" y="17786"/>
                    <a:pt x="24158" y="2356"/>
                  </a:cubicBezTo>
                  <a:close/>
                </a:path>
              </a:pathLst>
            </a:custGeom>
            <a:solidFill>
              <a:srgbClr val="1A1A1A"/>
            </a:solidFill>
            <a:ln w="3429"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EEFA2469-0635-7386-9C79-053B538C894B}"/>
                </a:ext>
              </a:extLst>
            </p:cNvPr>
            <p:cNvSpPr/>
            <p:nvPr/>
          </p:nvSpPr>
          <p:spPr>
            <a:xfrm>
              <a:off x="6543600" y="1059258"/>
              <a:ext cx="21134" cy="45682"/>
            </a:xfrm>
            <a:custGeom>
              <a:avLst/>
              <a:gdLst>
                <a:gd name="connsiteX0" fmla="*/ 18928 w 21134"/>
                <a:gd name="connsiteY0" fmla="*/ 538 h 45682"/>
                <a:gd name="connsiteX1" fmla="*/ 9498 w 21134"/>
                <a:gd name="connsiteY1" fmla="*/ 20495 h 45682"/>
                <a:gd name="connsiteX2" fmla="*/ 34 w 21134"/>
                <a:gd name="connsiteY2" fmla="*/ 43092 h 45682"/>
                <a:gd name="connsiteX3" fmla="*/ 3463 w 21134"/>
                <a:gd name="connsiteY3" fmla="*/ 45047 h 45682"/>
                <a:gd name="connsiteX4" fmla="*/ 14025 w 21134"/>
                <a:gd name="connsiteY4" fmla="*/ 24884 h 45682"/>
                <a:gd name="connsiteX5" fmla="*/ 21123 w 21134"/>
                <a:gd name="connsiteY5" fmla="*/ 1156 h 45682"/>
                <a:gd name="connsiteX6" fmla="*/ 18928 w 21134"/>
                <a:gd name="connsiteY6" fmla="*/ 538 h 45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34" h="45682">
                  <a:moveTo>
                    <a:pt x="18928" y="538"/>
                  </a:moveTo>
                  <a:cubicBezTo>
                    <a:pt x="14916" y="6676"/>
                    <a:pt x="12345" y="13774"/>
                    <a:pt x="9498" y="20495"/>
                  </a:cubicBezTo>
                  <a:cubicBezTo>
                    <a:pt x="6378" y="27833"/>
                    <a:pt x="1577" y="35274"/>
                    <a:pt x="34" y="43092"/>
                  </a:cubicBezTo>
                  <a:cubicBezTo>
                    <a:pt x="-308" y="44910"/>
                    <a:pt x="1989" y="46658"/>
                    <a:pt x="3463" y="45047"/>
                  </a:cubicBezTo>
                  <a:cubicBezTo>
                    <a:pt x="8607" y="39423"/>
                    <a:pt x="11076" y="31742"/>
                    <a:pt x="14025" y="24884"/>
                  </a:cubicBezTo>
                  <a:cubicBezTo>
                    <a:pt x="17282" y="17306"/>
                    <a:pt x="20437" y="9351"/>
                    <a:pt x="21123" y="1156"/>
                  </a:cubicBezTo>
                  <a:cubicBezTo>
                    <a:pt x="21294" y="-79"/>
                    <a:pt x="19545" y="-388"/>
                    <a:pt x="18928" y="538"/>
                  </a:cubicBezTo>
                  <a:close/>
                </a:path>
              </a:pathLst>
            </a:custGeom>
            <a:solidFill>
              <a:srgbClr val="1A1A1A"/>
            </a:solidFill>
            <a:ln w="3429"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E7645F5D-0F74-B9B7-318E-E942950FF895}"/>
                </a:ext>
              </a:extLst>
            </p:cNvPr>
            <p:cNvSpPr/>
            <p:nvPr/>
          </p:nvSpPr>
          <p:spPr>
            <a:xfrm>
              <a:off x="6553278" y="1057811"/>
              <a:ext cx="22276" cy="49154"/>
            </a:xfrm>
            <a:custGeom>
              <a:avLst/>
              <a:gdLst>
                <a:gd name="connsiteX0" fmla="*/ 22211 w 22276"/>
                <a:gd name="connsiteY0" fmla="*/ 2362 h 49154"/>
                <a:gd name="connsiteX1" fmla="*/ 18714 w 22276"/>
                <a:gd name="connsiteY1" fmla="*/ 922 h 49154"/>
                <a:gd name="connsiteX2" fmla="*/ 129 w 22276"/>
                <a:gd name="connsiteY2" fmla="*/ 45396 h 49154"/>
                <a:gd name="connsiteX3" fmla="*/ 5890 w 22276"/>
                <a:gd name="connsiteY3" fmla="*/ 47694 h 49154"/>
                <a:gd name="connsiteX4" fmla="*/ 5958 w 22276"/>
                <a:gd name="connsiteY4" fmla="*/ 47797 h 49154"/>
                <a:gd name="connsiteX5" fmla="*/ 22211 w 22276"/>
                <a:gd name="connsiteY5" fmla="*/ 2362 h 4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76" h="49154">
                  <a:moveTo>
                    <a:pt x="22211" y="2362"/>
                  </a:moveTo>
                  <a:cubicBezTo>
                    <a:pt x="22760" y="374"/>
                    <a:pt x="19674" y="-998"/>
                    <a:pt x="18714" y="922"/>
                  </a:cubicBezTo>
                  <a:cubicBezTo>
                    <a:pt x="11650" y="15015"/>
                    <a:pt x="4312" y="30240"/>
                    <a:pt x="129" y="45396"/>
                  </a:cubicBezTo>
                  <a:cubicBezTo>
                    <a:pt x="-866" y="48997"/>
                    <a:pt x="4175" y="50506"/>
                    <a:pt x="5890" y="47694"/>
                  </a:cubicBezTo>
                  <a:cubicBezTo>
                    <a:pt x="5924" y="47728"/>
                    <a:pt x="5924" y="47762"/>
                    <a:pt x="5958" y="47797"/>
                  </a:cubicBezTo>
                  <a:cubicBezTo>
                    <a:pt x="13090" y="33635"/>
                    <a:pt x="17960" y="17519"/>
                    <a:pt x="22211" y="2362"/>
                  </a:cubicBezTo>
                  <a:close/>
                </a:path>
              </a:pathLst>
            </a:custGeom>
            <a:solidFill>
              <a:srgbClr val="1A1A1A"/>
            </a:solidFill>
            <a:ln w="3429"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B2F6FACA-7C78-6746-540B-8338FB732227}"/>
                </a:ext>
              </a:extLst>
            </p:cNvPr>
            <p:cNvSpPr/>
            <p:nvPr/>
          </p:nvSpPr>
          <p:spPr>
            <a:xfrm>
              <a:off x="6559543" y="1065299"/>
              <a:ext cx="23507" cy="46742"/>
            </a:xfrm>
            <a:custGeom>
              <a:avLst/>
              <a:gdLst>
                <a:gd name="connsiteX0" fmla="*/ 21330 w 23507"/>
                <a:gd name="connsiteY0" fmla="*/ 327 h 46742"/>
                <a:gd name="connsiteX1" fmla="*/ 10015 w 23507"/>
                <a:gd name="connsiteY1" fmla="*/ 20798 h 46742"/>
                <a:gd name="connsiteX2" fmla="*/ 242 w 23507"/>
                <a:gd name="connsiteY2" fmla="*/ 42778 h 46742"/>
                <a:gd name="connsiteX3" fmla="*/ 6380 w 23507"/>
                <a:gd name="connsiteY3" fmla="*/ 45246 h 46742"/>
                <a:gd name="connsiteX4" fmla="*/ 6483 w 23507"/>
                <a:gd name="connsiteY4" fmla="*/ 45315 h 46742"/>
                <a:gd name="connsiteX5" fmla="*/ 16050 w 23507"/>
                <a:gd name="connsiteY5" fmla="*/ 23267 h 46742"/>
                <a:gd name="connsiteX6" fmla="*/ 23456 w 23507"/>
                <a:gd name="connsiteY6" fmla="*/ 1184 h 46742"/>
                <a:gd name="connsiteX7" fmla="*/ 21330 w 23507"/>
                <a:gd name="connsiteY7" fmla="*/ 327 h 4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7" h="46742">
                  <a:moveTo>
                    <a:pt x="21330" y="327"/>
                  </a:moveTo>
                  <a:cubicBezTo>
                    <a:pt x="15364" y="5059"/>
                    <a:pt x="13067" y="14077"/>
                    <a:pt x="10015" y="20798"/>
                  </a:cubicBezTo>
                  <a:cubicBezTo>
                    <a:pt x="6723" y="28101"/>
                    <a:pt x="3260" y="35371"/>
                    <a:pt x="242" y="42778"/>
                  </a:cubicBezTo>
                  <a:cubicBezTo>
                    <a:pt x="-1232" y="46412"/>
                    <a:pt x="4426" y="48230"/>
                    <a:pt x="6380" y="45246"/>
                  </a:cubicBezTo>
                  <a:lnTo>
                    <a:pt x="6483" y="45315"/>
                  </a:lnTo>
                  <a:cubicBezTo>
                    <a:pt x="9912" y="38046"/>
                    <a:pt x="12895" y="30639"/>
                    <a:pt x="16050" y="23267"/>
                  </a:cubicBezTo>
                  <a:cubicBezTo>
                    <a:pt x="18964" y="16477"/>
                    <a:pt x="24074" y="8625"/>
                    <a:pt x="23456" y="1184"/>
                  </a:cubicBezTo>
                  <a:cubicBezTo>
                    <a:pt x="23422" y="87"/>
                    <a:pt x="22222" y="-359"/>
                    <a:pt x="21330" y="327"/>
                  </a:cubicBezTo>
                  <a:close/>
                </a:path>
              </a:pathLst>
            </a:custGeom>
            <a:solidFill>
              <a:srgbClr val="1A1A1A"/>
            </a:solidFill>
            <a:ln w="3429"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FAFAB30A-10BC-727E-B5C3-A16E1E2060E2}"/>
                </a:ext>
              </a:extLst>
            </p:cNvPr>
            <p:cNvSpPr/>
            <p:nvPr/>
          </p:nvSpPr>
          <p:spPr>
            <a:xfrm>
              <a:off x="6572943" y="1066830"/>
              <a:ext cx="21511" cy="46992"/>
            </a:xfrm>
            <a:custGeom>
              <a:avLst/>
              <a:gdLst>
                <a:gd name="connsiteX0" fmla="*/ 21475 w 21511"/>
                <a:gd name="connsiteY0" fmla="*/ 2396 h 46992"/>
                <a:gd name="connsiteX1" fmla="*/ 17875 w 21511"/>
                <a:gd name="connsiteY1" fmla="*/ 921 h 46992"/>
                <a:gd name="connsiteX2" fmla="*/ 16366 w 21511"/>
                <a:gd name="connsiteY2" fmla="*/ 3184 h 46992"/>
                <a:gd name="connsiteX3" fmla="*/ 16469 w 21511"/>
                <a:gd name="connsiteY3" fmla="*/ 3836 h 46992"/>
                <a:gd name="connsiteX4" fmla="*/ 216 w 21511"/>
                <a:gd name="connsiteY4" fmla="*/ 42961 h 46992"/>
                <a:gd name="connsiteX5" fmla="*/ 6456 w 21511"/>
                <a:gd name="connsiteY5" fmla="*/ 45498 h 46992"/>
                <a:gd name="connsiteX6" fmla="*/ 6491 w 21511"/>
                <a:gd name="connsiteY6" fmla="*/ 45533 h 46992"/>
                <a:gd name="connsiteX7" fmla="*/ 21475 w 21511"/>
                <a:gd name="connsiteY7" fmla="*/ 2396 h 4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11" h="46992">
                  <a:moveTo>
                    <a:pt x="21475" y="2396"/>
                  </a:moveTo>
                  <a:cubicBezTo>
                    <a:pt x="21853" y="304"/>
                    <a:pt x="19144" y="-965"/>
                    <a:pt x="17875" y="921"/>
                  </a:cubicBezTo>
                  <a:cubicBezTo>
                    <a:pt x="17361" y="1676"/>
                    <a:pt x="16846" y="2430"/>
                    <a:pt x="16366" y="3184"/>
                  </a:cubicBezTo>
                  <a:cubicBezTo>
                    <a:pt x="16229" y="3390"/>
                    <a:pt x="16298" y="3630"/>
                    <a:pt x="16469" y="3836"/>
                  </a:cubicBezTo>
                  <a:cubicBezTo>
                    <a:pt x="10125" y="16318"/>
                    <a:pt x="5119" y="29965"/>
                    <a:pt x="216" y="42961"/>
                  </a:cubicBezTo>
                  <a:cubicBezTo>
                    <a:pt x="-1190" y="46733"/>
                    <a:pt x="4673" y="48447"/>
                    <a:pt x="6456" y="45498"/>
                  </a:cubicBezTo>
                  <a:cubicBezTo>
                    <a:pt x="6456" y="45498"/>
                    <a:pt x="6456" y="45533"/>
                    <a:pt x="6491" y="45533"/>
                  </a:cubicBezTo>
                  <a:cubicBezTo>
                    <a:pt x="12800" y="32057"/>
                    <a:pt x="18972" y="17003"/>
                    <a:pt x="21475" y="2396"/>
                  </a:cubicBezTo>
                  <a:close/>
                </a:path>
              </a:pathLst>
            </a:custGeom>
            <a:solidFill>
              <a:srgbClr val="1A1A1A"/>
            </a:solidFill>
            <a:ln w="3429"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878502D0-432E-69DD-FA30-624BCCD1A7B1}"/>
                </a:ext>
              </a:extLst>
            </p:cNvPr>
            <p:cNvSpPr/>
            <p:nvPr/>
          </p:nvSpPr>
          <p:spPr>
            <a:xfrm>
              <a:off x="6421344" y="1103100"/>
              <a:ext cx="27065" cy="45907"/>
            </a:xfrm>
            <a:custGeom>
              <a:avLst/>
              <a:gdLst>
                <a:gd name="connsiteX0" fmla="*/ 25181 w 27065"/>
                <a:gd name="connsiteY0" fmla="*/ 485 h 45907"/>
                <a:gd name="connsiteX1" fmla="*/ 10848 w 27065"/>
                <a:gd name="connsiteY1" fmla="*/ 23116 h 45907"/>
                <a:gd name="connsiteX2" fmla="*/ 12 w 27065"/>
                <a:gd name="connsiteY2" fmla="*/ 44650 h 45907"/>
                <a:gd name="connsiteX3" fmla="*/ 2344 w 27065"/>
                <a:gd name="connsiteY3" fmla="*/ 45576 h 45907"/>
                <a:gd name="connsiteX4" fmla="*/ 14962 w 27065"/>
                <a:gd name="connsiteY4" fmla="*/ 25413 h 45907"/>
                <a:gd name="connsiteX5" fmla="*/ 26930 w 27065"/>
                <a:gd name="connsiteY5" fmla="*/ 1445 h 45907"/>
                <a:gd name="connsiteX6" fmla="*/ 25181 w 27065"/>
                <a:gd name="connsiteY6" fmla="*/ 485 h 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65" h="45907">
                  <a:moveTo>
                    <a:pt x="25181" y="485"/>
                  </a:moveTo>
                  <a:cubicBezTo>
                    <a:pt x="20346" y="7994"/>
                    <a:pt x="15511" y="15504"/>
                    <a:pt x="10848" y="23116"/>
                  </a:cubicBezTo>
                  <a:cubicBezTo>
                    <a:pt x="6801" y="29734"/>
                    <a:pt x="1041" y="36969"/>
                    <a:pt x="12" y="44650"/>
                  </a:cubicBezTo>
                  <a:cubicBezTo>
                    <a:pt x="-160" y="45919"/>
                    <a:pt x="1555" y="46227"/>
                    <a:pt x="2344" y="45576"/>
                  </a:cubicBezTo>
                  <a:cubicBezTo>
                    <a:pt x="8344" y="40707"/>
                    <a:pt x="11328" y="32066"/>
                    <a:pt x="14962" y="25413"/>
                  </a:cubicBezTo>
                  <a:cubicBezTo>
                    <a:pt x="19249" y="17561"/>
                    <a:pt x="22986" y="9469"/>
                    <a:pt x="26930" y="1445"/>
                  </a:cubicBezTo>
                  <a:cubicBezTo>
                    <a:pt x="27547" y="347"/>
                    <a:pt x="25901" y="-613"/>
                    <a:pt x="25181" y="485"/>
                  </a:cubicBezTo>
                  <a:close/>
                </a:path>
              </a:pathLst>
            </a:custGeom>
            <a:solidFill>
              <a:srgbClr val="1A1A1A"/>
            </a:solidFill>
            <a:ln w="3429"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ED2CF48A-9CA1-986A-14D0-602D70B12E3B}"/>
                </a:ext>
              </a:extLst>
            </p:cNvPr>
            <p:cNvSpPr/>
            <p:nvPr/>
          </p:nvSpPr>
          <p:spPr>
            <a:xfrm>
              <a:off x="6432291" y="1108883"/>
              <a:ext cx="23449" cy="42688"/>
            </a:xfrm>
            <a:custGeom>
              <a:avLst/>
              <a:gdLst>
                <a:gd name="connsiteX0" fmla="*/ 21675 w 23449"/>
                <a:gd name="connsiteY0" fmla="*/ 394 h 42688"/>
                <a:gd name="connsiteX1" fmla="*/ 8953 w 23449"/>
                <a:gd name="connsiteY1" fmla="*/ 21243 h 42688"/>
                <a:gd name="connsiteX2" fmla="*/ 4 w 23449"/>
                <a:gd name="connsiteY2" fmla="*/ 41439 h 42688"/>
                <a:gd name="connsiteX3" fmla="*/ 1890 w 23449"/>
                <a:gd name="connsiteY3" fmla="*/ 42502 h 42688"/>
                <a:gd name="connsiteX4" fmla="*/ 13377 w 23449"/>
                <a:gd name="connsiteY4" fmla="*/ 23746 h 42688"/>
                <a:gd name="connsiteX5" fmla="*/ 23389 w 23449"/>
                <a:gd name="connsiteY5" fmla="*/ 1080 h 42688"/>
                <a:gd name="connsiteX6" fmla="*/ 21675 w 23449"/>
                <a:gd name="connsiteY6" fmla="*/ 394 h 4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49" h="42688">
                  <a:moveTo>
                    <a:pt x="21675" y="394"/>
                  </a:moveTo>
                  <a:cubicBezTo>
                    <a:pt x="16874" y="7012"/>
                    <a:pt x="12862" y="14110"/>
                    <a:pt x="8953" y="21243"/>
                  </a:cubicBezTo>
                  <a:cubicBezTo>
                    <a:pt x="5593" y="27380"/>
                    <a:pt x="-168" y="34307"/>
                    <a:pt x="4" y="41439"/>
                  </a:cubicBezTo>
                  <a:cubicBezTo>
                    <a:pt x="38" y="42297"/>
                    <a:pt x="1101" y="43051"/>
                    <a:pt x="1890" y="42502"/>
                  </a:cubicBezTo>
                  <a:cubicBezTo>
                    <a:pt x="7925" y="38388"/>
                    <a:pt x="10256" y="30021"/>
                    <a:pt x="13377" y="23746"/>
                  </a:cubicBezTo>
                  <a:cubicBezTo>
                    <a:pt x="17080" y="16339"/>
                    <a:pt x="20681" y="8864"/>
                    <a:pt x="23389" y="1080"/>
                  </a:cubicBezTo>
                  <a:cubicBezTo>
                    <a:pt x="23767" y="86"/>
                    <a:pt x="22258" y="-394"/>
                    <a:pt x="21675" y="394"/>
                  </a:cubicBezTo>
                  <a:close/>
                </a:path>
              </a:pathLst>
            </a:custGeom>
            <a:solidFill>
              <a:srgbClr val="1A1A1A"/>
            </a:solidFill>
            <a:ln w="3429"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0378F017-6333-1157-7B9E-2885D582B719}"/>
                </a:ext>
              </a:extLst>
            </p:cNvPr>
            <p:cNvSpPr/>
            <p:nvPr/>
          </p:nvSpPr>
          <p:spPr>
            <a:xfrm>
              <a:off x="6435564" y="1110530"/>
              <a:ext cx="27713" cy="46898"/>
            </a:xfrm>
            <a:custGeom>
              <a:avLst/>
              <a:gdLst>
                <a:gd name="connsiteX0" fmla="*/ 24883 w 27713"/>
                <a:gd name="connsiteY0" fmla="*/ 667 h 46898"/>
                <a:gd name="connsiteX1" fmla="*/ 11304 w 27713"/>
                <a:gd name="connsiteY1" fmla="*/ 23504 h 46898"/>
                <a:gd name="connsiteX2" fmla="*/ 57 w 27713"/>
                <a:gd name="connsiteY2" fmla="*/ 44490 h 46898"/>
                <a:gd name="connsiteX3" fmla="*/ 3417 w 27713"/>
                <a:gd name="connsiteY3" fmla="*/ 46375 h 46898"/>
                <a:gd name="connsiteX4" fmla="*/ 16345 w 27713"/>
                <a:gd name="connsiteY4" fmla="*/ 26350 h 46898"/>
                <a:gd name="connsiteX5" fmla="*/ 27626 w 27713"/>
                <a:gd name="connsiteY5" fmla="*/ 1798 h 46898"/>
                <a:gd name="connsiteX6" fmla="*/ 24883 w 27713"/>
                <a:gd name="connsiteY6" fmla="*/ 667 h 4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3" h="46898">
                  <a:moveTo>
                    <a:pt x="24883" y="667"/>
                  </a:moveTo>
                  <a:cubicBezTo>
                    <a:pt x="20288" y="8245"/>
                    <a:pt x="15693" y="15789"/>
                    <a:pt x="11304" y="23504"/>
                  </a:cubicBezTo>
                  <a:cubicBezTo>
                    <a:pt x="7464" y="30225"/>
                    <a:pt x="1737" y="36946"/>
                    <a:pt x="57" y="44490"/>
                  </a:cubicBezTo>
                  <a:cubicBezTo>
                    <a:pt x="-389" y="46444"/>
                    <a:pt x="1875" y="47644"/>
                    <a:pt x="3417" y="46375"/>
                  </a:cubicBezTo>
                  <a:cubicBezTo>
                    <a:pt x="9453" y="41369"/>
                    <a:pt x="12641" y="33105"/>
                    <a:pt x="16345" y="26350"/>
                  </a:cubicBezTo>
                  <a:cubicBezTo>
                    <a:pt x="20700" y="18395"/>
                    <a:pt x="24300" y="10200"/>
                    <a:pt x="27626" y="1798"/>
                  </a:cubicBezTo>
                  <a:cubicBezTo>
                    <a:pt x="28209" y="221"/>
                    <a:pt x="25706" y="-705"/>
                    <a:pt x="24883" y="667"/>
                  </a:cubicBezTo>
                  <a:close/>
                </a:path>
              </a:pathLst>
            </a:custGeom>
            <a:solidFill>
              <a:srgbClr val="1A1A1A"/>
            </a:solidFill>
            <a:ln w="3429"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A4AA7537-26C3-AC11-0C91-C9AF356EA57A}"/>
                </a:ext>
              </a:extLst>
            </p:cNvPr>
            <p:cNvSpPr/>
            <p:nvPr/>
          </p:nvSpPr>
          <p:spPr>
            <a:xfrm>
              <a:off x="6450880" y="1114121"/>
              <a:ext cx="20750" cy="47188"/>
            </a:xfrm>
            <a:custGeom>
              <a:avLst/>
              <a:gdLst>
                <a:gd name="connsiteX0" fmla="*/ 17934 w 20750"/>
                <a:gd name="connsiteY0" fmla="*/ 951 h 47188"/>
                <a:gd name="connsiteX1" fmla="*/ 7373 w 20750"/>
                <a:gd name="connsiteY1" fmla="*/ 25537 h 47188"/>
                <a:gd name="connsiteX2" fmla="*/ 0 w 20750"/>
                <a:gd name="connsiteY2" fmla="*/ 45700 h 47188"/>
                <a:gd name="connsiteX3" fmla="*/ 2675 w 20750"/>
                <a:gd name="connsiteY3" fmla="*/ 46763 h 47188"/>
                <a:gd name="connsiteX4" fmla="*/ 12654 w 20750"/>
                <a:gd name="connsiteY4" fmla="*/ 27663 h 47188"/>
                <a:gd name="connsiteX5" fmla="*/ 20677 w 20750"/>
                <a:gd name="connsiteY5" fmla="*/ 1671 h 47188"/>
                <a:gd name="connsiteX6" fmla="*/ 17934 w 20750"/>
                <a:gd name="connsiteY6" fmla="*/ 951 h 4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0" h="47188">
                  <a:moveTo>
                    <a:pt x="17934" y="951"/>
                  </a:moveTo>
                  <a:cubicBezTo>
                    <a:pt x="14814" y="9284"/>
                    <a:pt x="10939" y="17376"/>
                    <a:pt x="7373" y="25537"/>
                  </a:cubicBezTo>
                  <a:cubicBezTo>
                    <a:pt x="4561" y="31949"/>
                    <a:pt x="172" y="38636"/>
                    <a:pt x="0" y="45700"/>
                  </a:cubicBezTo>
                  <a:cubicBezTo>
                    <a:pt x="-34" y="47071"/>
                    <a:pt x="1715" y="47654"/>
                    <a:pt x="2675" y="46763"/>
                  </a:cubicBezTo>
                  <a:cubicBezTo>
                    <a:pt x="8127" y="41928"/>
                    <a:pt x="10047" y="34213"/>
                    <a:pt x="12654" y="27663"/>
                  </a:cubicBezTo>
                  <a:cubicBezTo>
                    <a:pt x="16014" y="19194"/>
                    <a:pt x="18140" y="10381"/>
                    <a:pt x="20677" y="1671"/>
                  </a:cubicBezTo>
                  <a:cubicBezTo>
                    <a:pt x="21226" y="-43"/>
                    <a:pt x="18551" y="-695"/>
                    <a:pt x="17934" y="951"/>
                  </a:cubicBezTo>
                  <a:close/>
                </a:path>
              </a:pathLst>
            </a:custGeom>
            <a:solidFill>
              <a:srgbClr val="1A1A1A"/>
            </a:solidFill>
            <a:ln w="3429"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47D5C5E6-4F2E-6838-EE68-7CB0C50E3CD5}"/>
                </a:ext>
              </a:extLst>
            </p:cNvPr>
            <p:cNvSpPr/>
            <p:nvPr/>
          </p:nvSpPr>
          <p:spPr>
            <a:xfrm>
              <a:off x="6453722" y="1116400"/>
              <a:ext cx="28786" cy="52678"/>
            </a:xfrm>
            <a:custGeom>
              <a:avLst/>
              <a:gdLst>
                <a:gd name="connsiteX0" fmla="*/ 4462 w 28786"/>
                <a:gd name="connsiteY0" fmla="*/ 51650 h 52678"/>
                <a:gd name="connsiteX1" fmla="*/ 28671 w 28786"/>
                <a:gd name="connsiteY1" fmla="*/ 2443 h 52678"/>
                <a:gd name="connsiteX2" fmla="*/ 25002 w 28786"/>
                <a:gd name="connsiteY2" fmla="*/ 935 h 52678"/>
                <a:gd name="connsiteX3" fmla="*/ 11697 w 28786"/>
                <a:gd name="connsiteY3" fmla="*/ 26584 h 52678"/>
                <a:gd name="connsiteX4" fmla="*/ 107 w 28786"/>
                <a:gd name="connsiteY4" fmla="*/ 49867 h 52678"/>
                <a:gd name="connsiteX5" fmla="*/ 4051 w 28786"/>
                <a:gd name="connsiteY5" fmla="*/ 52061 h 52678"/>
                <a:gd name="connsiteX6" fmla="*/ 4085 w 28786"/>
                <a:gd name="connsiteY6" fmla="*/ 52095 h 52678"/>
                <a:gd name="connsiteX7" fmla="*/ 4462 w 28786"/>
                <a:gd name="connsiteY7" fmla="*/ 51650 h 52678"/>
                <a:gd name="connsiteX8" fmla="*/ 4462 w 28786"/>
                <a:gd name="connsiteY8" fmla="*/ 51650 h 52678"/>
                <a:gd name="connsiteX9" fmla="*/ 4462 w 28786"/>
                <a:gd name="connsiteY9" fmla="*/ 51650 h 5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 h="52678">
                  <a:moveTo>
                    <a:pt x="4462" y="51650"/>
                  </a:moveTo>
                  <a:cubicBezTo>
                    <a:pt x="16052" y="38277"/>
                    <a:pt x="22601" y="18697"/>
                    <a:pt x="28671" y="2443"/>
                  </a:cubicBezTo>
                  <a:cubicBezTo>
                    <a:pt x="29459" y="386"/>
                    <a:pt x="25996" y="-1020"/>
                    <a:pt x="25002" y="935"/>
                  </a:cubicBezTo>
                  <a:cubicBezTo>
                    <a:pt x="20647" y="9507"/>
                    <a:pt x="16121" y="18045"/>
                    <a:pt x="11697" y="26584"/>
                  </a:cubicBezTo>
                  <a:cubicBezTo>
                    <a:pt x="7754" y="34230"/>
                    <a:pt x="2679" y="41637"/>
                    <a:pt x="107" y="49867"/>
                  </a:cubicBezTo>
                  <a:cubicBezTo>
                    <a:pt x="-613" y="52198"/>
                    <a:pt x="2473" y="53536"/>
                    <a:pt x="4051" y="52061"/>
                  </a:cubicBezTo>
                  <a:lnTo>
                    <a:pt x="4085" y="52095"/>
                  </a:lnTo>
                  <a:cubicBezTo>
                    <a:pt x="4188" y="51993"/>
                    <a:pt x="4291" y="51821"/>
                    <a:pt x="4462" y="51650"/>
                  </a:cubicBezTo>
                  <a:cubicBezTo>
                    <a:pt x="4428" y="51684"/>
                    <a:pt x="4428" y="51684"/>
                    <a:pt x="4462" y="51650"/>
                  </a:cubicBezTo>
                  <a:cubicBezTo>
                    <a:pt x="4428" y="51650"/>
                    <a:pt x="4428" y="51650"/>
                    <a:pt x="4462" y="51650"/>
                  </a:cubicBezTo>
                  <a:close/>
                </a:path>
              </a:pathLst>
            </a:custGeom>
            <a:solidFill>
              <a:srgbClr val="1A1A1A"/>
            </a:solidFill>
            <a:ln w="3429"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7F8C12BD-D2B7-CA51-5E38-07880014427D}"/>
                </a:ext>
              </a:extLst>
            </p:cNvPr>
            <p:cNvSpPr/>
            <p:nvPr/>
          </p:nvSpPr>
          <p:spPr>
            <a:xfrm>
              <a:off x="6463974" y="1124822"/>
              <a:ext cx="27906" cy="53471"/>
            </a:xfrm>
            <a:custGeom>
              <a:avLst/>
              <a:gdLst>
                <a:gd name="connsiteX0" fmla="*/ 24488 w 27906"/>
                <a:gd name="connsiteY0" fmla="*/ 812 h 53471"/>
                <a:gd name="connsiteX1" fmla="*/ 142 w 27906"/>
                <a:gd name="connsiteY1" fmla="*/ 50121 h 53471"/>
                <a:gd name="connsiteX2" fmla="*/ 5663 w 27906"/>
                <a:gd name="connsiteY2" fmla="*/ 51595 h 53471"/>
                <a:gd name="connsiteX3" fmla="*/ 5834 w 27906"/>
                <a:gd name="connsiteY3" fmla="*/ 49881 h 53471"/>
                <a:gd name="connsiteX4" fmla="*/ 5217 w 27906"/>
                <a:gd name="connsiteY4" fmla="*/ 48783 h 53471"/>
                <a:gd name="connsiteX5" fmla="*/ 7343 w 27906"/>
                <a:gd name="connsiteY5" fmla="*/ 48921 h 53471"/>
                <a:gd name="connsiteX6" fmla="*/ 10498 w 27906"/>
                <a:gd name="connsiteY6" fmla="*/ 41823 h 53471"/>
                <a:gd name="connsiteX7" fmla="*/ 16875 w 27906"/>
                <a:gd name="connsiteY7" fmla="*/ 27661 h 53471"/>
                <a:gd name="connsiteX8" fmla="*/ 27780 w 27906"/>
                <a:gd name="connsiteY8" fmla="*/ 2149 h 53471"/>
                <a:gd name="connsiteX9" fmla="*/ 24488 w 27906"/>
                <a:gd name="connsiteY9" fmla="*/ 812 h 53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06" h="53471">
                  <a:moveTo>
                    <a:pt x="24488" y="812"/>
                  </a:moveTo>
                  <a:cubicBezTo>
                    <a:pt x="15470" y="16448"/>
                    <a:pt x="5388" y="32873"/>
                    <a:pt x="142" y="50121"/>
                  </a:cubicBezTo>
                  <a:cubicBezTo>
                    <a:pt x="-921" y="53653"/>
                    <a:pt x="4291" y="54784"/>
                    <a:pt x="5663" y="51595"/>
                  </a:cubicBezTo>
                  <a:cubicBezTo>
                    <a:pt x="5903" y="51012"/>
                    <a:pt x="5868" y="50532"/>
                    <a:pt x="5834" y="49881"/>
                  </a:cubicBezTo>
                  <a:cubicBezTo>
                    <a:pt x="5800" y="49435"/>
                    <a:pt x="5560" y="49058"/>
                    <a:pt x="5217" y="48783"/>
                  </a:cubicBezTo>
                  <a:cubicBezTo>
                    <a:pt x="5937" y="48818"/>
                    <a:pt x="6657" y="48886"/>
                    <a:pt x="7343" y="48921"/>
                  </a:cubicBezTo>
                  <a:cubicBezTo>
                    <a:pt x="8440" y="46589"/>
                    <a:pt x="9503" y="44223"/>
                    <a:pt x="10498" y="41823"/>
                  </a:cubicBezTo>
                  <a:cubicBezTo>
                    <a:pt x="12589" y="37091"/>
                    <a:pt x="14715" y="32359"/>
                    <a:pt x="16875" y="27661"/>
                  </a:cubicBezTo>
                  <a:cubicBezTo>
                    <a:pt x="20716" y="19225"/>
                    <a:pt x="24145" y="10653"/>
                    <a:pt x="27780" y="2149"/>
                  </a:cubicBezTo>
                  <a:cubicBezTo>
                    <a:pt x="28568" y="297"/>
                    <a:pt x="25448" y="-868"/>
                    <a:pt x="24488" y="812"/>
                  </a:cubicBezTo>
                  <a:close/>
                </a:path>
              </a:pathLst>
            </a:custGeom>
            <a:solidFill>
              <a:srgbClr val="1A1A1A"/>
            </a:solidFill>
            <a:ln w="3429"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AE4C441F-2E7B-5FB7-F7DC-AFD72E27B1C9}"/>
                </a:ext>
              </a:extLst>
            </p:cNvPr>
            <p:cNvSpPr/>
            <p:nvPr/>
          </p:nvSpPr>
          <p:spPr>
            <a:xfrm>
              <a:off x="6476046" y="1126747"/>
              <a:ext cx="24690" cy="51130"/>
            </a:xfrm>
            <a:custGeom>
              <a:avLst/>
              <a:gdLst>
                <a:gd name="connsiteX0" fmla="*/ 21056 w 24690"/>
                <a:gd name="connsiteY0" fmla="*/ 1217 h 51130"/>
                <a:gd name="connsiteX1" fmla="*/ 8506 w 24690"/>
                <a:gd name="connsiteY1" fmla="*/ 29404 h 51130"/>
                <a:gd name="connsiteX2" fmla="*/ 2 w 24690"/>
                <a:gd name="connsiteY2" fmla="*/ 49635 h 51130"/>
                <a:gd name="connsiteX3" fmla="*/ 2300 w 24690"/>
                <a:gd name="connsiteY3" fmla="*/ 50904 h 51130"/>
                <a:gd name="connsiteX4" fmla="*/ 15536 w 24690"/>
                <a:gd name="connsiteY4" fmla="*/ 29370 h 51130"/>
                <a:gd name="connsiteX5" fmla="*/ 24623 w 24690"/>
                <a:gd name="connsiteY5" fmla="*/ 2178 h 51130"/>
                <a:gd name="connsiteX6" fmla="*/ 21056 w 24690"/>
                <a:gd name="connsiteY6" fmla="*/ 1217 h 5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90" h="51130">
                  <a:moveTo>
                    <a:pt x="21056" y="1217"/>
                  </a:moveTo>
                  <a:cubicBezTo>
                    <a:pt x="17387" y="10784"/>
                    <a:pt x="12895" y="20146"/>
                    <a:pt x="8506" y="29404"/>
                  </a:cubicBezTo>
                  <a:cubicBezTo>
                    <a:pt x="5352" y="35988"/>
                    <a:pt x="482" y="42263"/>
                    <a:pt x="2" y="49635"/>
                  </a:cubicBezTo>
                  <a:cubicBezTo>
                    <a:pt x="-66" y="50698"/>
                    <a:pt x="1374" y="51555"/>
                    <a:pt x="2300" y="50904"/>
                  </a:cubicBezTo>
                  <a:cubicBezTo>
                    <a:pt x="9329" y="46000"/>
                    <a:pt x="12175" y="36879"/>
                    <a:pt x="15536" y="29370"/>
                  </a:cubicBezTo>
                  <a:cubicBezTo>
                    <a:pt x="19479" y="20523"/>
                    <a:pt x="22051" y="11470"/>
                    <a:pt x="24623" y="2178"/>
                  </a:cubicBezTo>
                  <a:cubicBezTo>
                    <a:pt x="25206" y="-86"/>
                    <a:pt x="21845" y="-874"/>
                    <a:pt x="21056" y="1217"/>
                  </a:cubicBezTo>
                  <a:close/>
                </a:path>
              </a:pathLst>
            </a:custGeom>
            <a:solidFill>
              <a:srgbClr val="1A1A1A"/>
            </a:solidFill>
            <a:ln w="3429"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5F4F8C2C-9269-F236-05B9-EF5004DFC1B6}"/>
                </a:ext>
              </a:extLst>
            </p:cNvPr>
            <p:cNvSpPr/>
            <p:nvPr/>
          </p:nvSpPr>
          <p:spPr>
            <a:xfrm>
              <a:off x="6483139" y="1132387"/>
              <a:ext cx="26083" cy="53379"/>
            </a:xfrm>
            <a:custGeom>
              <a:avLst/>
              <a:gdLst>
                <a:gd name="connsiteX0" fmla="*/ 24388 w 26083"/>
                <a:gd name="connsiteY0" fmla="*/ 447 h 53379"/>
                <a:gd name="connsiteX1" fmla="*/ 11015 w 26083"/>
                <a:gd name="connsiteY1" fmla="*/ 27262 h 53379"/>
                <a:gd name="connsiteX2" fmla="*/ 8 w 26083"/>
                <a:gd name="connsiteY2" fmla="*/ 52122 h 53379"/>
                <a:gd name="connsiteX3" fmla="*/ 2340 w 26083"/>
                <a:gd name="connsiteY3" fmla="*/ 53048 h 53379"/>
                <a:gd name="connsiteX4" fmla="*/ 15884 w 26083"/>
                <a:gd name="connsiteY4" fmla="*/ 30005 h 53379"/>
                <a:gd name="connsiteX5" fmla="*/ 26068 w 26083"/>
                <a:gd name="connsiteY5" fmla="*/ 1133 h 53379"/>
                <a:gd name="connsiteX6" fmla="*/ 24388 w 26083"/>
                <a:gd name="connsiteY6" fmla="*/ 447 h 5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83" h="53379">
                  <a:moveTo>
                    <a:pt x="24388" y="447"/>
                  </a:moveTo>
                  <a:cubicBezTo>
                    <a:pt x="19142" y="8917"/>
                    <a:pt x="15336" y="18312"/>
                    <a:pt x="11015" y="27262"/>
                  </a:cubicBezTo>
                  <a:cubicBezTo>
                    <a:pt x="7175" y="35252"/>
                    <a:pt x="865" y="43275"/>
                    <a:pt x="8" y="52122"/>
                  </a:cubicBezTo>
                  <a:cubicBezTo>
                    <a:pt x="-129" y="53391"/>
                    <a:pt x="1551" y="53700"/>
                    <a:pt x="2340" y="53048"/>
                  </a:cubicBezTo>
                  <a:cubicBezTo>
                    <a:pt x="9266" y="47596"/>
                    <a:pt x="12284" y="37720"/>
                    <a:pt x="15884" y="30005"/>
                  </a:cubicBezTo>
                  <a:cubicBezTo>
                    <a:pt x="20136" y="20781"/>
                    <a:pt x="24320" y="11111"/>
                    <a:pt x="26068" y="1133"/>
                  </a:cubicBezTo>
                  <a:cubicBezTo>
                    <a:pt x="26240" y="173"/>
                    <a:pt x="24937" y="-479"/>
                    <a:pt x="24388" y="447"/>
                  </a:cubicBezTo>
                  <a:close/>
                </a:path>
              </a:pathLst>
            </a:custGeom>
            <a:solidFill>
              <a:srgbClr val="1A1A1A"/>
            </a:solidFill>
            <a:ln w="3429"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BD51A82F-68CD-7E46-0AA6-17150A003AA6}"/>
                </a:ext>
              </a:extLst>
            </p:cNvPr>
            <p:cNvSpPr/>
            <p:nvPr/>
          </p:nvSpPr>
          <p:spPr>
            <a:xfrm>
              <a:off x="6494543" y="1138003"/>
              <a:ext cx="35612" cy="56043"/>
            </a:xfrm>
            <a:custGeom>
              <a:avLst/>
              <a:gdLst>
                <a:gd name="connsiteX0" fmla="*/ 35512 w 35612"/>
                <a:gd name="connsiteY0" fmla="*/ 8101 h 56043"/>
                <a:gd name="connsiteX1" fmla="*/ 31946 w 35612"/>
                <a:gd name="connsiteY1" fmla="*/ 6661 h 56043"/>
                <a:gd name="connsiteX2" fmla="*/ 21214 w 35612"/>
                <a:gd name="connsiteY2" fmla="*/ 30116 h 56043"/>
                <a:gd name="connsiteX3" fmla="*/ 21282 w 35612"/>
                <a:gd name="connsiteY3" fmla="*/ 29944 h 56043"/>
                <a:gd name="connsiteX4" fmla="*/ 27797 w 35612"/>
                <a:gd name="connsiteY4" fmla="*/ 5873 h 56043"/>
                <a:gd name="connsiteX5" fmla="*/ 24162 w 35612"/>
                <a:gd name="connsiteY5" fmla="*/ 4912 h 56043"/>
                <a:gd name="connsiteX6" fmla="*/ 15624 w 35612"/>
                <a:gd name="connsiteY6" fmla="*/ 25281 h 56043"/>
                <a:gd name="connsiteX7" fmla="*/ 10995 w 35612"/>
                <a:gd name="connsiteY7" fmla="*/ 35190 h 56043"/>
                <a:gd name="connsiteX8" fmla="*/ 21762 w 35612"/>
                <a:gd name="connsiteY8" fmla="*/ 2306 h 56043"/>
                <a:gd name="connsiteX9" fmla="*/ 18367 w 35612"/>
                <a:gd name="connsiteY9" fmla="*/ 900 h 56043"/>
                <a:gd name="connsiteX10" fmla="*/ 91 w 35612"/>
                <a:gd name="connsiteY10" fmla="*/ 46609 h 56043"/>
                <a:gd name="connsiteX11" fmla="*/ 5200 w 35612"/>
                <a:gd name="connsiteY11" fmla="*/ 48358 h 56043"/>
                <a:gd name="connsiteX12" fmla="*/ 5646 w 35612"/>
                <a:gd name="connsiteY12" fmla="*/ 47329 h 56043"/>
                <a:gd name="connsiteX13" fmla="*/ 5543 w 35612"/>
                <a:gd name="connsiteY13" fmla="*/ 47603 h 56043"/>
                <a:gd name="connsiteX14" fmla="*/ 11270 w 35612"/>
                <a:gd name="connsiteY14" fmla="*/ 49935 h 56043"/>
                <a:gd name="connsiteX15" fmla="*/ 11270 w 35612"/>
                <a:gd name="connsiteY15" fmla="*/ 49935 h 56043"/>
                <a:gd name="connsiteX16" fmla="*/ 16070 w 35612"/>
                <a:gd name="connsiteY16" fmla="*/ 41911 h 56043"/>
                <a:gd name="connsiteX17" fmla="*/ 11612 w 35612"/>
                <a:gd name="connsiteY17" fmla="*/ 52335 h 56043"/>
                <a:gd name="connsiteX18" fmla="*/ 17682 w 35612"/>
                <a:gd name="connsiteY18" fmla="*/ 53913 h 56043"/>
                <a:gd name="connsiteX19" fmla="*/ 17750 w 35612"/>
                <a:gd name="connsiteY19" fmla="*/ 53947 h 56043"/>
                <a:gd name="connsiteX20" fmla="*/ 35512 w 35612"/>
                <a:gd name="connsiteY20" fmla="*/ 8101 h 5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612" h="56043">
                  <a:moveTo>
                    <a:pt x="35512" y="8101"/>
                  </a:moveTo>
                  <a:cubicBezTo>
                    <a:pt x="36233" y="6113"/>
                    <a:pt x="32872" y="4707"/>
                    <a:pt x="31946" y="6661"/>
                  </a:cubicBezTo>
                  <a:cubicBezTo>
                    <a:pt x="28312" y="14445"/>
                    <a:pt x="24711" y="22263"/>
                    <a:pt x="21214" y="30116"/>
                  </a:cubicBezTo>
                  <a:cubicBezTo>
                    <a:pt x="21248" y="30047"/>
                    <a:pt x="21248" y="30013"/>
                    <a:pt x="21282" y="29944"/>
                  </a:cubicBezTo>
                  <a:cubicBezTo>
                    <a:pt x="24402" y="22332"/>
                    <a:pt x="27626" y="14136"/>
                    <a:pt x="27797" y="5873"/>
                  </a:cubicBezTo>
                  <a:cubicBezTo>
                    <a:pt x="27831" y="3987"/>
                    <a:pt x="25123" y="3301"/>
                    <a:pt x="24162" y="4912"/>
                  </a:cubicBezTo>
                  <a:cubicBezTo>
                    <a:pt x="20391" y="11256"/>
                    <a:pt x="18333" y="18491"/>
                    <a:pt x="15624" y="25281"/>
                  </a:cubicBezTo>
                  <a:cubicBezTo>
                    <a:pt x="14287" y="28641"/>
                    <a:pt x="12641" y="31933"/>
                    <a:pt x="10995" y="35190"/>
                  </a:cubicBezTo>
                  <a:cubicBezTo>
                    <a:pt x="15178" y="24423"/>
                    <a:pt x="18402" y="13108"/>
                    <a:pt x="21762" y="2306"/>
                  </a:cubicBezTo>
                  <a:cubicBezTo>
                    <a:pt x="22345" y="386"/>
                    <a:pt x="19225" y="-985"/>
                    <a:pt x="18367" y="900"/>
                  </a:cubicBezTo>
                  <a:cubicBezTo>
                    <a:pt x="11749" y="15645"/>
                    <a:pt x="4034" y="30973"/>
                    <a:pt x="91" y="46609"/>
                  </a:cubicBezTo>
                  <a:cubicBezTo>
                    <a:pt x="-732" y="49832"/>
                    <a:pt x="4274" y="51170"/>
                    <a:pt x="5200" y="48358"/>
                  </a:cubicBezTo>
                  <a:cubicBezTo>
                    <a:pt x="5372" y="48015"/>
                    <a:pt x="5509" y="47672"/>
                    <a:pt x="5646" y="47329"/>
                  </a:cubicBezTo>
                  <a:cubicBezTo>
                    <a:pt x="5612" y="47432"/>
                    <a:pt x="5577" y="47501"/>
                    <a:pt x="5543" y="47603"/>
                  </a:cubicBezTo>
                  <a:cubicBezTo>
                    <a:pt x="4412" y="51101"/>
                    <a:pt x="9795" y="52747"/>
                    <a:pt x="11270" y="49935"/>
                  </a:cubicBezTo>
                  <a:cubicBezTo>
                    <a:pt x="11270" y="49935"/>
                    <a:pt x="11270" y="49935"/>
                    <a:pt x="11270" y="49935"/>
                  </a:cubicBezTo>
                  <a:cubicBezTo>
                    <a:pt x="13190" y="47501"/>
                    <a:pt x="14699" y="44757"/>
                    <a:pt x="16070" y="41911"/>
                  </a:cubicBezTo>
                  <a:cubicBezTo>
                    <a:pt x="14596" y="45375"/>
                    <a:pt x="13018" y="48838"/>
                    <a:pt x="11612" y="52335"/>
                  </a:cubicBezTo>
                  <a:cubicBezTo>
                    <a:pt x="10069" y="56107"/>
                    <a:pt x="16825" y="57616"/>
                    <a:pt x="17682" y="53913"/>
                  </a:cubicBezTo>
                  <a:cubicBezTo>
                    <a:pt x="17716" y="53913"/>
                    <a:pt x="17716" y="53947"/>
                    <a:pt x="17750" y="53947"/>
                  </a:cubicBezTo>
                  <a:cubicBezTo>
                    <a:pt x="24197" y="38894"/>
                    <a:pt x="29855" y="23498"/>
                    <a:pt x="35512" y="8101"/>
                  </a:cubicBezTo>
                  <a:close/>
                </a:path>
              </a:pathLst>
            </a:custGeom>
            <a:solidFill>
              <a:srgbClr val="1A1A1A"/>
            </a:solidFill>
            <a:ln w="3429"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B8B8D22E-A3EF-BCD6-5C55-C3F7B46BF828}"/>
                </a:ext>
              </a:extLst>
            </p:cNvPr>
            <p:cNvSpPr/>
            <p:nvPr/>
          </p:nvSpPr>
          <p:spPr>
            <a:xfrm>
              <a:off x="6515567" y="1150063"/>
              <a:ext cx="21557" cy="42715"/>
            </a:xfrm>
            <a:custGeom>
              <a:avLst/>
              <a:gdLst>
                <a:gd name="connsiteX0" fmla="*/ 16889 w 21557"/>
                <a:gd name="connsiteY0" fmla="*/ 1254 h 42715"/>
                <a:gd name="connsiteX1" fmla="*/ 121 w 21557"/>
                <a:gd name="connsiteY1" fmla="*/ 39213 h 42715"/>
                <a:gd name="connsiteX2" fmla="*/ 6054 w 21557"/>
                <a:gd name="connsiteY2" fmla="*/ 40447 h 42715"/>
                <a:gd name="connsiteX3" fmla="*/ 21279 w 21557"/>
                <a:gd name="connsiteY3" fmla="*/ 3757 h 42715"/>
                <a:gd name="connsiteX4" fmla="*/ 16889 w 21557"/>
                <a:gd name="connsiteY4" fmla="*/ 1254 h 4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7" h="42715">
                  <a:moveTo>
                    <a:pt x="16889" y="1254"/>
                  </a:moveTo>
                  <a:cubicBezTo>
                    <a:pt x="10511" y="13255"/>
                    <a:pt x="3413" y="25977"/>
                    <a:pt x="121" y="39213"/>
                  </a:cubicBezTo>
                  <a:cubicBezTo>
                    <a:pt x="-976" y="43671"/>
                    <a:pt x="5711" y="43636"/>
                    <a:pt x="6054" y="40447"/>
                  </a:cubicBezTo>
                  <a:cubicBezTo>
                    <a:pt x="11403" y="28309"/>
                    <a:pt x="15312" y="15690"/>
                    <a:pt x="21279" y="3757"/>
                  </a:cubicBezTo>
                  <a:cubicBezTo>
                    <a:pt x="22684" y="911"/>
                    <a:pt x="18398" y="-1592"/>
                    <a:pt x="16889" y="1254"/>
                  </a:cubicBezTo>
                  <a:close/>
                </a:path>
              </a:pathLst>
            </a:custGeom>
            <a:solidFill>
              <a:srgbClr val="1A1A1A"/>
            </a:solidFill>
            <a:ln w="3429"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7B7FB02A-442D-ECC3-AC0F-21BF8EE76C33}"/>
                </a:ext>
              </a:extLst>
            </p:cNvPr>
            <p:cNvSpPr/>
            <p:nvPr/>
          </p:nvSpPr>
          <p:spPr>
            <a:xfrm>
              <a:off x="6530292" y="1146584"/>
              <a:ext cx="21236" cy="46180"/>
            </a:xfrm>
            <a:custGeom>
              <a:avLst/>
              <a:gdLst>
                <a:gd name="connsiteX0" fmla="*/ 15845 w 21236"/>
                <a:gd name="connsiteY0" fmla="*/ 1818 h 46180"/>
                <a:gd name="connsiteX1" fmla="*/ 7718 w 21236"/>
                <a:gd name="connsiteY1" fmla="*/ 22735 h 46180"/>
                <a:gd name="connsiteX2" fmla="*/ 3 w 21236"/>
                <a:gd name="connsiteY2" fmla="*/ 44201 h 46180"/>
                <a:gd name="connsiteX3" fmla="*/ 3535 w 21236"/>
                <a:gd name="connsiteY3" fmla="*/ 45607 h 46180"/>
                <a:gd name="connsiteX4" fmla="*/ 12553 w 21236"/>
                <a:gd name="connsiteY4" fmla="*/ 27296 h 46180"/>
                <a:gd name="connsiteX5" fmla="*/ 21092 w 21236"/>
                <a:gd name="connsiteY5" fmla="*/ 3190 h 46180"/>
                <a:gd name="connsiteX6" fmla="*/ 15845 w 21236"/>
                <a:gd name="connsiteY6" fmla="*/ 1818 h 46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36" h="46180">
                  <a:moveTo>
                    <a:pt x="15845" y="1818"/>
                  </a:moveTo>
                  <a:cubicBezTo>
                    <a:pt x="13205" y="8813"/>
                    <a:pt x="10462" y="15774"/>
                    <a:pt x="7718" y="22735"/>
                  </a:cubicBezTo>
                  <a:cubicBezTo>
                    <a:pt x="4975" y="29696"/>
                    <a:pt x="381" y="36725"/>
                    <a:pt x="3" y="44201"/>
                  </a:cubicBezTo>
                  <a:cubicBezTo>
                    <a:pt x="-100" y="45949"/>
                    <a:pt x="2301" y="46841"/>
                    <a:pt x="3535" y="45607"/>
                  </a:cubicBezTo>
                  <a:cubicBezTo>
                    <a:pt x="8336" y="40703"/>
                    <a:pt x="10084" y="33536"/>
                    <a:pt x="12553" y="27296"/>
                  </a:cubicBezTo>
                  <a:cubicBezTo>
                    <a:pt x="15708" y="19375"/>
                    <a:pt x="18520" y="11351"/>
                    <a:pt x="21092" y="3190"/>
                  </a:cubicBezTo>
                  <a:cubicBezTo>
                    <a:pt x="22155" y="-68"/>
                    <a:pt x="17045" y="-1336"/>
                    <a:pt x="15845" y="1818"/>
                  </a:cubicBezTo>
                  <a:close/>
                </a:path>
              </a:pathLst>
            </a:custGeom>
            <a:solidFill>
              <a:srgbClr val="1A1A1A"/>
            </a:solidFill>
            <a:ln w="3429"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9CE88ECC-2933-F839-3608-183333AA8C06}"/>
                </a:ext>
              </a:extLst>
            </p:cNvPr>
            <p:cNvSpPr/>
            <p:nvPr/>
          </p:nvSpPr>
          <p:spPr>
            <a:xfrm>
              <a:off x="6537714" y="1153823"/>
              <a:ext cx="20636" cy="41531"/>
            </a:xfrm>
            <a:custGeom>
              <a:avLst/>
              <a:gdLst>
                <a:gd name="connsiteX0" fmla="*/ 18950 w 20636"/>
                <a:gd name="connsiteY0" fmla="*/ 408 h 41531"/>
                <a:gd name="connsiteX1" fmla="*/ 8595 w 20636"/>
                <a:gd name="connsiteY1" fmla="*/ 21462 h 41531"/>
                <a:gd name="connsiteX2" fmla="*/ 22 w 20636"/>
                <a:gd name="connsiteY2" fmla="*/ 40630 h 41531"/>
                <a:gd name="connsiteX3" fmla="*/ 1257 w 20636"/>
                <a:gd name="connsiteY3" fmla="*/ 41316 h 41531"/>
                <a:gd name="connsiteX4" fmla="*/ 20630 w 20636"/>
                <a:gd name="connsiteY4" fmla="*/ 820 h 41531"/>
                <a:gd name="connsiteX5" fmla="*/ 18950 w 20636"/>
                <a:gd name="connsiteY5" fmla="*/ 408 h 4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36" h="41531">
                  <a:moveTo>
                    <a:pt x="18950" y="408"/>
                  </a:moveTo>
                  <a:cubicBezTo>
                    <a:pt x="14904" y="7060"/>
                    <a:pt x="12024" y="14467"/>
                    <a:pt x="8595" y="21462"/>
                  </a:cubicBezTo>
                  <a:cubicBezTo>
                    <a:pt x="5509" y="27737"/>
                    <a:pt x="1600" y="33772"/>
                    <a:pt x="22" y="40630"/>
                  </a:cubicBezTo>
                  <a:cubicBezTo>
                    <a:pt x="-149" y="41350"/>
                    <a:pt x="708" y="41831"/>
                    <a:pt x="1257" y="41316"/>
                  </a:cubicBezTo>
                  <a:cubicBezTo>
                    <a:pt x="11681" y="32332"/>
                    <a:pt x="18813" y="14021"/>
                    <a:pt x="20630" y="820"/>
                  </a:cubicBezTo>
                  <a:cubicBezTo>
                    <a:pt x="20733" y="-72"/>
                    <a:pt x="19396" y="-278"/>
                    <a:pt x="18950" y="408"/>
                  </a:cubicBezTo>
                  <a:close/>
                </a:path>
              </a:pathLst>
            </a:custGeom>
            <a:solidFill>
              <a:srgbClr val="1A1A1A"/>
            </a:solidFill>
            <a:ln w="3429"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B261312B-E2F4-7544-1B9A-1B110956E5DB}"/>
                </a:ext>
              </a:extLst>
            </p:cNvPr>
            <p:cNvSpPr/>
            <p:nvPr/>
          </p:nvSpPr>
          <p:spPr>
            <a:xfrm>
              <a:off x="6367085" y="1194631"/>
              <a:ext cx="34189" cy="52037"/>
            </a:xfrm>
            <a:custGeom>
              <a:avLst/>
              <a:gdLst>
                <a:gd name="connsiteX0" fmla="*/ 31674 w 34189"/>
                <a:gd name="connsiteY0" fmla="*/ 610 h 52037"/>
                <a:gd name="connsiteX1" fmla="*/ 14049 w 34189"/>
                <a:gd name="connsiteY1" fmla="*/ 26225 h 52037"/>
                <a:gd name="connsiteX2" fmla="*/ 93 w 34189"/>
                <a:gd name="connsiteY2" fmla="*/ 49954 h 52037"/>
                <a:gd name="connsiteX3" fmla="*/ 2974 w 34189"/>
                <a:gd name="connsiteY3" fmla="*/ 51565 h 52037"/>
                <a:gd name="connsiteX4" fmla="*/ 18473 w 34189"/>
                <a:gd name="connsiteY4" fmla="*/ 28694 h 52037"/>
                <a:gd name="connsiteX5" fmla="*/ 34006 w 34189"/>
                <a:gd name="connsiteY5" fmla="*/ 1879 h 52037"/>
                <a:gd name="connsiteX6" fmla="*/ 31674 w 34189"/>
                <a:gd name="connsiteY6" fmla="*/ 610 h 5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89" h="52037">
                  <a:moveTo>
                    <a:pt x="31674" y="610"/>
                  </a:moveTo>
                  <a:cubicBezTo>
                    <a:pt x="25536" y="9012"/>
                    <a:pt x="19741" y="17550"/>
                    <a:pt x="14049" y="26225"/>
                  </a:cubicBezTo>
                  <a:cubicBezTo>
                    <a:pt x="9111" y="33769"/>
                    <a:pt x="3077" y="41484"/>
                    <a:pt x="93" y="49954"/>
                  </a:cubicBezTo>
                  <a:cubicBezTo>
                    <a:pt x="-490" y="51565"/>
                    <a:pt x="1808" y="52731"/>
                    <a:pt x="2974" y="51565"/>
                  </a:cubicBezTo>
                  <a:cubicBezTo>
                    <a:pt x="9454" y="45085"/>
                    <a:pt x="13638" y="36375"/>
                    <a:pt x="18473" y="28694"/>
                  </a:cubicBezTo>
                  <a:cubicBezTo>
                    <a:pt x="23993" y="19916"/>
                    <a:pt x="29068" y="10966"/>
                    <a:pt x="34006" y="1879"/>
                  </a:cubicBezTo>
                  <a:cubicBezTo>
                    <a:pt x="34829" y="405"/>
                    <a:pt x="32669" y="-761"/>
                    <a:pt x="31674" y="610"/>
                  </a:cubicBezTo>
                  <a:close/>
                </a:path>
              </a:pathLst>
            </a:custGeom>
            <a:solidFill>
              <a:srgbClr val="1A1A1A"/>
            </a:solidFill>
            <a:ln w="3429"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BA7F0C88-B745-07A2-C2CB-F4E5D32AA9EC}"/>
                </a:ext>
              </a:extLst>
            </p:cNvPr>
            <p:cNvSpPr/>
            <p:nvPr/>
          </p:nvSpPr>
          <p:spPr>
            <a:xfrm>
              <a:off x="6373142" y="1199140"/>
              <a:ext cx="35176" cy="58704"/>
            </a:xfrm>
            <a:custGeom>
              <a:avLst/>
              <a:gdLst>
                <a:gd name="connsiteX0" fmla="*/ 32612 w 35176"/>
                <a:gd name="connsiteY0" fmla="*/ 662 h 58704"/>
                <a:gd name="connsiteX1" fmla="*/ 105 w 35176"/>
                <a:gd name="connsiteY1" fmla="*/ 56178 h 58704"/>
                <a:gd name="connsiteX2" fmla="*/ 3500 w 35176"/>
                <a:gd name="connsiteY2" fmla="*/ 58098 h 58704"/>
                <a:gd name="connsiteX3" fmla="*/ 35012 w 35176"/>
                <a:gd name="connsiteY3" fmla="*/ 2000 h 58704"/>
                <a:gd name="connsiteX4" fmla="*/ 32612 w 35176"/>
                <a:gd name="connsiteY4" fmla="*/ 662 h 58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76" h="58704">
                  <a:moveTo>
                    <a:pt x="32612" y="662"/>
                  </a:moveTo>
                  <a:cubicBezTo>
                    <a:pt x="21639" y="18527"/>
                    <a:pt x="7478" y="36564"/>
                    <a:pt x="105" y="56178"/>
                  </a:cubicBezTo>
                  <a:cubicBezTo>
                    <a:pt x="-581" y="57961"/>
                    <a:pt x="2265" y="59641"/>
                    <a:pt x="3500" y="58098"/>
                  </a:cubicBezTo>
                  <a:cubicBezTo>
                    <a:pt x="16770" y="41639"/>
                    <a:pt x="25103" y="20482"/>
                    <a:pt x="35012" y="2000"/>
                  </a:cubicBezTo>
                  <a:cubicBezTo>
                    <a:pt x="35801" y="491"/>
                    <a:pt x="33538" y="-846"/>
                    <a:pt x="32612" y="662"/>
                  </a:cubicBezTo>
                  <a:close/>
                </a:path>
              </a:pathLst>
            </a:custGeom>
            <a:solidFill>
              <a:srgbClr val="1A1A1A"/>
            </a:solidFill>
            <a:ln w="3429"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AE4D3622-EB87-4F56-B7C7-DF0662347211}"/>
                </a:ext>
              </a:extLst>
            </p:cNvPr>
            <p:cNvSpPr/>
            <p:nvPr/>
          </p:nvSpPr>
          <p:spPr>
            <a:xfrm>
              <a:off x="6385690" y="1205818"/>
              <a:ext cx="28056" cy="55917"/>
            </a:xfrm>
            <a:custGeom>
              <a:avLst/>
              <a:gdLst>
                <a:gd name="connsiteX0" fmla="*/ 24659 w 28056"/>
                <a:gd name="connsiteY0" fmla="*/ 911 h 55917"/>
                <a:gd name="connsiteX1" fmla="*/ 10017 w 28056"/>
                <a:gd name="connsiteY1" fmla="*/ 28343 h 55917"/>
                <a:gd name="connsiteX2" fmla="*/ 4 w 28056"/>
                <a:gd name="connsiteY2" fmla="*/ 54575 h 55917"/>
                <a:gd name="connsiteX3" fmla="*/ 2336 w 28056"/>
                <a:gd name="connsiteY3" fmla="*/ 55501 h 55917"/>
                <a:gd name="connsiteX4" fmla="*/ 14646 w 28056"/>
                <a:gd name="connsiteY4" fmla="*/ 30984 h 55917"/>
                <a:gd name="connsiteX5" fmla="*/ 27848 w 28056"/>
                <a:gd name="connsiteY5" fmla="*/ 2729 h 55917"/>
                <a:gd name="connsiteX6" fmla="*/ 24659 w 28056"/>
                <a:gd name="connsiteY6" fmla="*/ 911 h 5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6" h="55917">
                  <a:moveTo>
                    <a:pt x="24659" y="911"/>
                  </a:moveTo>
                  <a:cubicBezTo>
                    <a:pt x="19447" y="9930"/>
                    <a:pt x="14543" y="19017"/>
                    <a:pt x="10017" y="28343"/>
                  </a:cubicBezTo>
                  <a:cubicBezTo>
                    <a:pt x="6005" y="36607"/>
                    <a:pt x="999" y="45386"/>
                    <a:pt x="4" y="54575"/>
                  </a:cubicBezTo>
                  <a:cubicBezTo>
                    <a:pt x="-98" y="55673"/>
                    <a:pt x="1616" y="56427"/>
                    <a:pt x="2336" y="55501"/>
                  </a:cubicBezTo>
                  <a:cubicBezTo>
                    <a:pt x="8097" y="48369"/>
                    <a:pt x="10909" y="39213"/>
                    <a:pt x="14646" y="30984"/>
                  </a:cubicBezTo>
                  <a:cubicBezTo>
                    <a:pt x="18933" y="21520"/>
                    <a:pt x="23322" y="12090"/>
                    <a:pt x="27848" y="2729"/>
                  </a:cubicBezTo>
                  <a:cubicBezTo>
                    <a:pt x="28877" y="637"/>
                    <a:pt x="25825" y="-1146"/>
                    <a:pt x="24659" y="911"/>
                  </a:cubicBezTo>
                  <a:close/>
                </a:path>
              </a:pathLst>
            </a:custGeom>
            <a:solidFill>
              <a:srgbClr val="1A1A1A"/>
            </a:solidFill>
            <a:ln w="3429"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16943FD1-5574-52DC-FA74-FEDECE83D199}"/>
                </a:ext>
              </a:extLst>
            </p:cNvPr>
            <p:cNvSpPr/>
            <p:nvPr/>
          </p:nvSpPr>
          <p:spPr>
            <a:xfrm>
              <a:off x="6393388" y="1207358"/>
              <a:ext cx="31137" cy="59949"/>
            </a:xfrm>
            <a:custGeom>
              <a:avLst/>
              <a:gdLst>
                <a:gd name="connsiteX0" fmla="*/ 28312 w 31137"/>
                <a:gd name="connsiteY0" fmla="*/ 777 h 59949"/>
                <a:gd name="connsiteX1" fmla="*/ 13258 w 31137"/>
                <a:gd name="connsiteY1" fmla="*/ 28621 h 59949"/>
                <a:gd name="connsiteX2" fmla="*/ 22 w 31137"/>
                <a:gd name="connsiteY2" fmla="*/ 57939 h 59949"/>
                <a:gd name="connsiteX3" fmla="*/ 2697 w 31137"/>
                <a:gd name="connsiteY3" fmla="*/ 59448 h 59949"/>
                <a:gd name="connsiteX4" fmla="*/ 15967 w 31137"/>
                <a:gd name="connsiteY4" fmla="*/ 35342 h 59949"/>
                <a:gd name="connsiteX5" fmla="*/ 30986 w 31137"/>
                <a:gd name="connsiteY5" fmla="*/ 2286 h 59949"/>
                <a:gd name="connsiteX6" fmla="*/ 28312 w 31137"/>
                <a:gd name="connsiteY6" fmla="*/ 777 h 5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37" h="59949">
                  <a:moveTo>
                    <a:pt x="28312" y="777"/>
                  </a:moveTo>
                  <a:cubicBezTo>
                    <a:pt x="23271" y="10036"/>
                    <a:pt x="18059" y="19225"/>
                    <a:pt x="13258" y="28621"/>
                  </a:cubicBezTo>
                  <a:cubicBezTo>
                    <a:pt x="8526" y="37913"/>
                    <a:pt x="1874" y="47686"/>
                    <a:pt x="22" y="57939"/>
                  </a:cubicBezTo>
                  <a:cubicBezTo>
                    <a:pt x="-218" y="59345"/>
                    <a:pt x="1531" y="60716"/>
                    <a:pt x="2697" y="59448"/>
                  </a:cubicBezTo>
                  <a:cubicBezTo>
                    <a:pt x="8869" y="52624"/>
                    <a:pt x="11990" y="43503"/>
                    <a:pt x="15967" y="35342"/>
                  </a:cubicBezTo>
                  <a:cubicBezTo>
                    <a:pt x="21282" y="24437"/>
                    <a:pt x="26049" y="13362"/>
                    <a:pt x="30986" y="2286"/>
                  </a:cubicBezTo>
                  <a:cubicBezTo>
                    <a:pt x="31775" y="537"/>
                    <a:pt x="29272" y="-972"/>
                    <a:pt x="28312" y="777"/>
                  </a:cubicBezTo>
                  <a:close/>
                </a:path>
              </a:pathLst>
            </a:custGeom>
            <a:solidFill>
              <a:srgbClr val="1A1A1A"/>
            </a:solidFill>
            <a:ln w="3429"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127BBA59-D09E-6D33-168A-B9B4E6B3C237}"/>
                </a:ext>
              </a:extLst>
            </p:cNvPr>
            <p:cNvSpPr/>
            <p:nvPr/>
          </p:nvSpPr>
          <p:spPr>
            <a:xfrm>
              <a:off x="6401154" y="1211596"/>
              <a:ext cx="33063" cy="60894"/>
            </a:xfrm>
            <a:custGeom>
              <a:avLst/>
              <a:gdLst>
                <a:gd name="connsiteX0" fmla="*/ 29666 w 33063"/>
                <a:gd name="connsiteY0" fmla="*/ 5352 h 60894"/>
                <a:gd name="connsiteX1" fmla="*/ 21985 w 33063"/>
                <a:gd name="connsiteY1" fmla="*/ 23080 h 60894"/>
                <a:gd name="connsiteX2" fmla="*/ 29460 w 33063"/>
                <a:gd name="connsiteY2" fmla="*/ 1820 h 60894"/>
                <a:gd name="connsiteX3" fmla="*/ 26477 w 33063"/>
                <a:gd name="connsiteY3" fmla="*/ 1031 h 60894"/>
                <a:gd name="connsiteX4" fmla="*/ 12624 w 33063"/>
                <a:gd name="connsiteY4" fmla="*/ 30418 h 60894"/>
                <a:gd name="connsiteX5" fmla="*/ 40 w 33063"/>
                <a:gd name="connsiteY5" fmla="*/ 53255 h 60894"/>
                <a:gd name="connsiteX6" fmla="*/ 1926 w 33063"/>
                <a:gd name="connsiteY6" fmla="*/ 54661 h 60894"/>
                <a:gd name="connsiteX7" fmla="*/ 17219 w 33063"/>
                <a:gd name="connsiteY7" fmla="*/ 33024 h 60894"/>
                <a:gd name="connsiteX8" fmla="*/ 20717 w 33063"/>
                <a:gd name="connsiteY8" fmla="*/ 25960 h 60894"/>
                <a:gd name="connsiteX9" fmla="*/ 18042 w 33063"/>
                <a:gd name="connsiteY9" fmla="*/ 32166 h 60894"/>
                <a:gd name="connsiteX10" fmla="*/ 7892 w 33063"/>
                <a:gd name="connsiteY10" fmla="*/ 59358 h 60894"/>
                <a:gd name="connsiteX11" fmla="*/ 10978 w 33063"/>
                <a:gd name="connsiteY11" fmla="*/ 60181 h 60894"/>
                <a:gd name="connsiteX12" fmla="*/ 21231 w 33063"/>
                <a:gd name="connsiteY12" fmla="*/ 37241 h 60894"/>
                <a:gd name="connsiteX13" fmla="*/ 32958 w 33063"/>
                <a:gd name="connsiteY13" fmla="*/ 6689 h 60894"/>
                <a:gd name="connsiteX14" fmla="*/ 29666 w 33063"/>
                <a:gd name="connsiteY14" fmla="*/ 5352 h 6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63" h="60894">
                  <a:moveTo>
                    <a:pt x="29666" y="5352"/>
                  </a:moveTo>
                  <a:cubicBezTo>
                    <a:pt x="27060" y="11250"/>
                    <a:pt x="24523" y="17182"/>
                    <a:pt x="21985" y="23080"/>
                  </a:cubicBezTo>
                  <a:cubicBezTo>
                    <a:pt x="24968" y="16187"/>
                    <a:pt x="27437" y="9089"/>
                    <a:pt x="29460" y="1820"/>
                  </a:cubicBezTo>
                  <a:cubicBezTo>
                    <a:pt x="30009" y="-100"/>
                    <a:pt x="27197" y="-718"/>
                    <a:pt x="26477" y="1031"/>
                  </a:cubicBezTo>
                  <a:cubicBezTo>
                    <a:pt x="22397" y="11044"/>
                    <a:pt x="17733" y="20851"/>
                    <a:pt x="12624" y="30418"/>
                  </a:cubicBezTo>
                  <a:cubicBezTo>
                    <a:pt x="8578" y="37962"/>
                    <a:pt x="2337" y="45025"/>
                    <a:pt x="40" y="53255"/>
                  </a:cubicBezTo>
                  <a:cubicBezTo>
                    <a:pt x="-235" y="54215"/>
                    <a:pt x="965" y="55346"/>
                    <a:pt x="1926" y="54661"/>
                  </a:cubicBezTo>
                  <a:cubicBezTo>
                    <a:pt x="9195" y="49449"/>
                    <a:pt x="13139" y="40670"/>
                    <a:pt x="17219" y="33024"/>
                  </a:cubicBezTo>
                  <a:cubicBezTo>
                    <a:pt x="18454" y="30692"/>
                    <a:pt x="19619" y="28360"/>
                    <a:pt x="20717" y="25960"/>
                  </a:cubicBezTo>
                  <a:cubicBezTo>
                    <a:pt x="19825" y="28017"/>
                    <a:pt x="18899" y="30075"/>
                    <a:pt x="18042" y="32166"/>
                  </a:cubicBezTo>
                  <a:cubicBezTo>
                    <a:pt x="14339" y="40945"/>
                    <a:pt x="9092" y="49929"/>
                    <a:pt x="7892" y="59358"/>
                  </a:cubicBezTo>
                  <a:cubicBezTo>
                    <a:pt x="7652" y="61141"/>
                    <a:pt x="10155" y="61313"/>
                    <a:pt x="10978" y="60181"/>
                  </a:cubicBezTo>
                  <a:cubicBezTo>
                    <a:pt x="15985" y="53495"/>
                    <a:pt x="18179" y="44922"/>
                    <a:pt x="21231" y="37241"/>
                  </a:cubicBezTo>
                  <a:cubicBezTo>
                    <a:pt x="25243" y="27092"/>
                    <a:pt x="29118" y="16907"/>
                    <a:pt x="32958" y="6689"/>
                  </a:cubicBezTo>
                  <a:cubicBezTo>
                    <a:pt x="33678" y="4837"/>
                    <a:pt x="30489" y="3534"/>
                    <a:pt x="29666" y="5352"/>
                  </a:cubicBezTo>
                  <a:close/>
                </a:path>
              </a:pathLst>
            </a:custGeom>
            <a:solidFill>
              <a:srgbClr val="1A1A1A"/>
            </a:solidFill>
            <a:ln w="3429"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672A666A-195B-E9F3-173A-684B746DF590}"/>
                </a:ext>
              </a:extLst>
            </p:cNvPr>
            <p:cNvSpPr/>
            <p:nvPr/>
          </p:nvSpPr>
          <p:spPr>
            <a:xfrm>
              <a:off x="6413849" y="1221240"/>
              <a:ext cx="31975" cy="60180"/>
            </a:xfrm>
            <a:custGeom>
              <a:avLst/>
              <a:gdLst>
                <a:gd name="connsiteX0" fmla="*/ 31922 w 31975"/>
                <a:gd name="connsiteY0" fmla="*/ 6544 h 60180"/>
                <a:gd name="connsiteX1" fmla="*/ 27773 w 31975"/>
                <a:gd name="connsiteY1" fmla="*/ 5446 h 60180"/>
                <a:gd name="connsiteX2" fmla="*/ 14468 w 31975"/>
                <a:gd name="connsiteY2" fmla="*/ 36136 h 60180"/>
                <a:gd name="connsiteX3" fmla="*/ 24447 w 31975"/>
                <a:gd name="connsiteY3" fmla="*/ 2360 h 60180"/>
                <a:gd name="connsiteX4" fmla="*/ 20640 w 31975"/>
                <a:gd name="connsiteY4" fmla="*/ 1332 h 60180"/>
                <a:gd name="connsiteX5" fmla="*/ 10285 w 31975"/>
                <a:gd name="connsiteY5" fmla="*/ 27495 h 60180"/>
                <a:gd name="connsiteX6" fmla="*/ 32 w 31975"/>
                <a:gd name="connsiteY6" fmla="*/ 53487 h 60180"/>
                <a:gd name="connsiteX7" fmla="*/ 3667 w 31975"/>
                <a:gd name="connsiteY7" fmla="*/ 55544 h 60180"/>
                <a:gd name="connsiteX8" fmla="*/ 9325 w 31975"/>
                <a:gd name="connsiteY8" fmla="*/ 46972 h 60180"/>
                <a:gd name="connsiteX9" fmla="*/ 4867 w 31975"/>
                <a:gd name="connsiteY9" fmla="*/ 56916 h 60180"/>
                <a:gd name="connsiteX10" fmla="*/ 9530 w 31975"/>
                <a:gd name="connsiteY10" fmla="*/ 59453 h 60180"/>
                <a:gd name="connsiteX11" fmla="*/ 9599 w 31975"/>
                <a:gd name="connsiteY11" fmla="*/ 59556 h 60180"/>
                <a:gd name="connsiteX12" fmla="*/ 31922 w 31975"/>
                <a:gd name="connsiteY12" fmla="*/ 6544 h 60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75" h="60180">
                  <a:moveTo>
                    <a:pt x="31922" y="6544"/>
                  </a:moveTo>
                  <a:cubicBezTo>
                    <a:pt x="32471" y="3903"/>
                    <a:pt x="28664" y="2875"/>
                    <a:pt x="27773" y="5446"/>
                  </a:cubicBezTo>
                  <a:cubicBezTo>
                    <a:pt x="24138" y="16111"/>
                    <a:pt x="19337" y="26123"/>
                    <a:pt x="14468" y="36136"/>
                  </a:cubicBezTo>
                  <a:cubicBezTo>
                    <a:pt x="18823" y="25026"/>
                    <a:pt x="21635" y="12853"/>
                    <a:pt x="24447" y="2360"/>
                  </a:cubicBezTo>
                  <a:cubicBezTo>
                    <a:pt x="25098" y="-74"/>
                    <a:pt x="21498" y="-966"/>
                    <a:pt x="20640" y="1332"/>
                  </a:cubicBezTo>
                  <a:cubicBezTo>
                    <a:pt x="17417" y="10110"/>
                    <a:pt x="13748" y="18785"/>
                    <a:pt x="10285" y="27495"/>
                  </a:cubicBezTo>
                  <a:cubicBezTo>
                    <a:pt x="6924" y="36033"/>
                    <a:pt x="1747" y="44468"/>
                    <a:pt x="32" y="53487"/>
                  </a:cubicBezTo>
                  <a:cubicBezTo>
                    <a:pt x="-311" y="55338"/>
                    <a:pt x="2158" y="57361"/>
                    <a:pt x="3667" y="55544"/>
                  </a:cubicBezTo>
                  <a:cubicBezTo>
                    <a:pt x="5793" y="52938"/>
                    <a:pt x="7645" y="49989"/>
                    <a:pt x="9325" y="46972"/>
                  </a:cubicBezTo>
                  <a:cubicBezTo>
                    <a:pt x="7782" y="50263"/>
                    <a:pt x="6273" y="53555"/>
                    <a:pt x="4867" y="56916"/>
                  </a:cubicBezTo>
                  <a:cubicBezTo>
                    <a:pt x="3735" y="59659"/>
                    <a:pt x="7679" y="61168"/>
                    <a:pt x="9530" y="59453"/>
                  </a:cubicBezTo>
                  <a:cubicBezTo>
                    <a:pt x="9565" y="59487"/>
                    <a:pt x="9565" y="59522"/>
                    <a:pt x="9599" y="59556"/>
                  </a:cubicBezTo>
                  <a:cubicBezTo>
                    <a:pt x="21738" y="44914"/>
                    <a:pt x="28116" y="24614"/>
                    <a:pt x="31922" y="6544"/>
                  </a:cubicBezTo>
                  <a:close/>
                </a:path>
              </a:pathLst>
            </a:custGeom>
            <a:solidFill>
              <a:srgbClr val="1A1A1A"/>
            </a:solidFill>
            <a:ln w="3429"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B17ECE44-50FF-F136-DF67-1702AC2A8714}"/>
                </a:ext>
              </a:extLst>
            </p:cNvPr>
            <p:cNvSpPr/>
            <p:nvPr/>
          </p:nvSpPr>
          <p:spPr>
            <a:xfrm>
              <a:off x="6426054" y="1224087"/>
              <a:ext cx="31167" cy="64812"/>
            </a:xfrm>
            <a:custGeom>
              <a:avLst/>
              <a:gdLst>
                <a:gd name="connsiteX0" fmla="*/ 27124 w 31167"/>
                <a:gd name="connsiteY0" fmla="*/ 1364 h 64812"/>
                <a:gd name="connsiteX1" fmla="*/ 309 w 31167"/>
                <a:gd name="connsiteY1" fmla="*/ 60137 h 64812"/>
                <a:gd name="connsiteX2" fmla="*/ 412 w 31167"/>
                <a:gd name="connsiteY2" fmla="*/ 60171 h 64812"/>
                <a:gd name="connsiteX3" fmla="*/ 5830 w 31167"/>
                <a:gd name="connsiteY3" fmla="*/ 63292 h 64812"/>
                <a:gd name="connsiteX4" fmla="*/ 31067 w 31167"/>
                <a:gd name="connsiteY4" fmla="*/ 2427 h 64812"/>
                <a:gd name="connsiteX5" fmla="*/ 27124 w 31167"/>
                <a:gd name="connsiteY5" fmla="*/ 1364 h 6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67" h="64812">
                  <a:moveTo>
                    <a:pt x="27124" y="1364"/>
                  </a:moveTo>
                  <a:cubicBezTo>
                    <a:pt x="18963" y="21321"/>
                    <a:pt x="8950" y="40420"/>
                    <a:pt x="309" y="60137"/>
                  </a:cubicBezTo>
                  <a:cubicBezTo>
                    <a:pt x="343" y="60137"/>
                    <a:pt x="378" y="60171"/>
                    <a:pt x="412" y="60171"/>
                  </a:cubicBezTo>
                  <a:cubicBezTo>
                    <a:pt x="-1474" y="63463"/>
                    <a:pt x="3601" y="66858"/>
                    <a:pt x="5830" y="63292"/>
                  </a:cubicBezTo>
                  <a:cubicBezTo>
                    <a:pt x="17454" y="44741"/>
                    <a:pt x="25101" y="23241"/>
                    <a:pt x="31067" y="2427"/>
                  </a:cubicBezTo>
                  <a:cubicBezTo>
                    <a:pt x="31821" y="-110"/>
                    <a:pt x="28084" y="-968"/>
                    <a:pt x="27124" y="1364"/>
                  </a:cubicBezTo>
                  <a:close/>
                </a:path>
              </a:pathLst>
            </a:custGeom>
            <a:solidFill>
              <a:srgbClr val="1A1A1A"/>
            </a:solidFill>
            <a:ln w="3429"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91266E12-4E47-FA33-1E8D-4871672AE728}"/>
                </a:ext>
              </a:extLst>
            </p:cNvPr>
            <p:cNvSpPr/>
            <p:nvPr/>
          </p:nvSpPr>
          <p:spPr>
            <a:xfrm>
              <a:off x="6438875" y="1230855"/>
              <a:ext cx="27350" cy="57167"/>
            </a:xfrm>
            <a:custGeom>
              <a:avLst/>
              <a:gdLst>
                <a:gd name="connsiteX0" fmla="*/ 27333 w 27350"/>
                <a:gd name="connsiteY0" fmla="*/ 1660 h 57167"/>
                <a:gd name="connsiteX1" fmla="*/ 23801 w 27350"/>
                <a:gd name="connsiteY1" fmla="*/ 1180 h 57167"/>
                <a:gd name="connsiteX2" fmla="*/ 12657 w 27350"/>
                <a:gd name="connsiteY2" fmla="*/ 28887 h 57167"/>
                <a:gd name="connsiteX3" fmla="*/ 210 w 27350"/>
                <a:gd name="connsiteY3" fmla="*/ 53575 h 57167"/>
                <a:gd name="connsiteX4" fmla="*/ 5285 w 27350"/>
                <a:gd name="connsiteY4" fmla="*/ 56387 h 57167"/>
                <a:gd name="connsiteX5" fmla="*/ 5319 w 27350"/>
                <a:gd name="connsiteY5" fmla="*/ 56456 h 57167"/>
                <a:gd name="connsiteX6" fmla="*/ 27333 w 27350"/>
                <a:gd name="connsiteY6" fmla="*/ 1660 h 5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50" h="57167">
                  <a:moveTo>
                    <a:pt x="27333" y="1660"/>
                  </a:moveTo>
                  <a:cubicBezTo>
                    <a:pt x="27607" y="-466"/>
                    <a:pt x="24487" y="-466"/>
                    <a:pt x="23801" y="1180"/>
                  </a:cubicBezTo>
                  <a:cubicBezTo>
                    <a:pt x="20029" y="10404"/>
                    <a:pt x="16738" y="19765"/>
                    <a:pt x="12657" y="28887"/>
                  </a:cubicBezTo>
                  <a:cubicBezTo>
                    <a:pt x="8885" y="37288"/>
                    <a:pt x="3639" y="45037"/>
                    <a:pt x="210" y="53575"/>
                  </a:cubicBezTo>
                  <a:cubicBezTo>
                    <a:pt x="-990" y="56593"/>
                    <a:pt x="3262" y="58239"/>
                    <a:pt x="5285" y="56387"/>
                  </a:cubicBezTo>
                  <a:cubicBezTo>
                    <a:pt x="5285" y="56421"/>
                    <a:pt x="5319" y="56456"/>
                    <a:pt x="5319" y="56456"/>
                  </a:cubicBezTo>
                  <a:cubicBezTo>
                    <a:pt x="17561" y="42157"/>
                    <a:pt x="25036" y="19903"/>
                    <a:pt x="27333" y="1660"/>
                  </a:cubicBezTo>
                  <a:close/>
                </a:path>
              </a:pathLst>
            </a:custGeom>
            <a:solidFill>
              <a:srgbClr val="1A1A1A"/>
            </a:solidFill>
            <a:ln w="3429"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093192C4-1A76-5B85-E07B-F136BCE881C0}"/>
                </a:ext>
              </a:extLst>
            </p:cNvPr>
            <p:cNvSpPr/>
            <p:nvPr/>
          </p:nvSpPr>
          <p:spPr>
            <a:xfrm>
              <a:off x="6448246" y="1232797"/>
              <a:ext cx="26568" cy="62239"/>
            </a:xfrm>
            <a:custGeom>
              <a:avLst/>
              <a:gdLst>
                <a:gd name="connsiteX0" fmla="*/ 22625 w 26568"/>
                <a:gd name="connsiteY0" fmla="*/ 1398 h 62239"/>
                <a:gd name="connsiteX1" fmla="*/ 405 w 26568"/>
                <a:gd name="connsiteY1" fmla="*/ 57600 h 62239"/>
                <a:gd name="connsiteX2" fmla="*/ 6063 w 26568"/>
                <a:gd name="connsiteY2" fmla="*/ 60686 h 62239"/>
                <a:gd name="connsiteX3" fmla="*/ 26534 w 26568"/>
                <a:gd name="connsiteY3" fmla="*/ 2461 h 62239"/>
                <a:gd name="connsiteX4" fmla="*/ 22625 w 26568"/>
                <a:gd name="connsiteY4" fmla="*/ 1398 h 62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 h="62239">
                  <a:moveTo>
                    <a:pt x="22625" y="1398"/>
                  </a:moveTo>
                  <a:cubicBezTo>
                    <a:pt x="15630" y="20292"/>
                    <a:pt x="7400" y="38775"/>
                    <a:pt x="405" y="57600"/>
                  </a:cubicBezTo>
                  <a:cubicBezTo>
                    <a:pt x="-1481" y="60377"/>
                    <a:pt x="3697" y="64526"/>
                    <a:pt x="6063" y="60686"/>
                  </a:cubicBezTo>
                  <a:cubicBezTo>
                    <a:pt x="16590" y="43644"/>
                    <a:pt x="23311" y="21938"/>
                    <a:pt x="26534" y="2461"/>
                  </a:cubicBezTo>
                  <a:cubicBezTo>
                    <a:pt x="26946" y="-42"/>
                    <a:pt x="23517" y="-1036"/>
                    <a:pt x="22625" y="1398"/>
                  </a:cubicBezTo>
                  <a:close/>
                </a:path>
              </a:pathLst>
            </a:custGeom>
            <a:solidFill>
              <a:srgbClr val="1A1A1A"/>
            </a:solidFill>
            <a:ln w="3429"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99FEEB5F-097A-98E3-268E-B7647C68FE0B}"/>
                </a:ext>
              </a:extLst>
            </p:cNvPr>
            <p:cNvSpPr/>
            <p:nvPr/>
          </p:nvSpPr>
          <p:spPr>
            <a:xfrm>
              <a:off x="6457830" y="1237542"/>
              <a:ext cx="26450" cy="63271"/>
            </a:xfrm>
            <a:custGeom>
              <a:avLst/>
              <a:gdLst>
                <a:gd name="connsiteX0" fmla="*/ 26414 w 26450"/>
                <a:gd name="connsiteY0" fmla="*/ 2654 h 63271"/>
                <a:gd name="connsiteX1" fmla="*/ 22162 w 26450"/>
                <a:gd name="connsiteY1" fmla="*/ 1523 h 63271"/>
                <a:gd name="connsiteX2" fmla="*/ 182 w 26450"/>
                <a:gd name="connsiteY2" fmla="*/ 59370 h 63271"/>
                <a:gd name="connsiteX3" fmla="*/ 6354 w 26450"/>
                <a:gd name="connsiteY3" fmla="*/ 61564 h 63271"/>
                <a:gd name="connsiteX4" fmla="*/ 26414 w 26450"/>
                <a:gd name="connsiteY4" fmla="*/ 2654 h 63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0" h="63271">
                  <a:moveTo>
                    <a:pt x="26414" y="2654"/>
                  </a:moveTo>
                  <a:cubicBezTo>
                    <a:pt x="26860" y="-55"/>
                    <a:pt x="23156" y="-1118"/>
                    <a:pt x="22162" y="1523"/>
                  </a:cubicBezTo>
                  <a:cubicBezTo>
                    <a:pt x="14995" y="20759"/>
                    <a:pt x="6731" y="39962"/>
                    <a:pt x="182" y="59370"/>
                  </a:cubicBezTo>
                  <a:cubicBezTo>
                    <a:pt x="-1121" y="63279"/>
                    <a:pt x="4948" y="64685"/>
                    <a:pt x="6354" y="61564"/>
                  </a:cubicBezTo>
                  <a:cubicBezTo>
                    <a:pt x="16676" y="44042"/>
                    <a:pt x="23122" y="22439"/>
                    <a:pt x="26414" y="2654"/>
                  </a:cubicBezTo>
                  <a:close/>
                </a:path>
              </a:pathLst>
            </a:custGeom>
            <a:solidFill>
              <a:srgbClr val="1A1A1A"/>
            </a:solidFill>
            <a:ln w="3429"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0501E762-854A-85E3-2270-0DD6E21B7D96}"/>
                </a:ext>
              </a:extLst>
            </p:cNvPr>
            <p:cNvSpPr/>
            <p:nvPr/>
          </p:nvSpPr>
          <p:spPr>
            <a:xfrm>
              <a:off x="6471575" y="1242373"/>
              <a:ext cx="22775" cy="53751"/>
            </a:xfrm>
            <a:custGeom>
              <a:avLst/>
              <a:gdLst>
                <a:gd name="connsiteX0" fmla="*/ 22717 w 22775"/>
                <a:gd name="connsiteY0" fmla="*/ 2624 h 53751"/>
                <a:gd name="connsiteX1" fmla="*/ 18842 w 22775"/>
                <a:gd name="connsiteY1" fmla="*/ 1047 h 53751"/>
                <a:gd name="connsiteX2" fmla="*/ 188 w 22775"/>
                <a:gd name="connsiteY2" fmla="*/ 49704 h 53751"/>
                <a:gd name="connsiteX3" fmla="*/ 7046 w 22775"/>
                <a:gd name="connsiteY3" fmla="*/ 51110 h 53751"/>
                <a:gd name="connsiteX4" fmla="*/ 22717 w 22775"/>
                <a:gd name="connsiteY4" fmla="*/ 2624 h 53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5" h="53751">
                  <a:moveTo>
                    <a:pt x="22717" y="2624"/>
                  </a:moveTo>
                  <a:cubicBezTo>
                    <a:pt x="23265" y="464"/>
                    <a:pt x="19836" y="-1148"/>
                    <a:pt x="18842" y="1047"/>
                  </a:cubicBezTo>
                  <a:cubicBezTo>
                    <a:pt x="11710" y="16786"/>
                    <a:pt x="5092" y="33176"/>
                    <a:pt x="188" y="49704"/>
                  </a:cubicBezTo>
                  <a:cubicBezTo>
                    <a:pt x="-1321" y="54745"/>
                    <a:pt x="6738" y="54916"/>
                    <a:pt x="7046" y="51110"/>
                  </a:cubicBezTo>
                  <a:cubicBezTo>
                    <a:pt x="13424" y="35439"/>
                    <a:pt x="18499" y="18946"/>
                    <a:pt x="22717" y="2624"/>
                  </a:cubicBezTo>
                  <a:close/>
                </a:path>
              </a:pathLst>
            </a:custGeom>
            <a:solidFill>
              <a:srgbClr val="1A1A1A"/>
            </a:solidFill>
            <a:ln w="3429"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1103765B-CEDC-AB3D-D3A2-82FC6681385F}"/>
                </a:ext>
              </a:extLst>
            </p:cNvPr>
            <p:cNvSpPr/>
            <p:nvPr/>
          </p:nvSpPr>
          <p:spPr>
            <a:xfrm>
              <a:off x="6477715" y="1249334"/>
              <a:ext cx="25108" cy="51563"/>
            </a:xfrm>
            <a:custGeom>
              <a:avLst/>
              <a:gdLst>
                <a:gd name="connsiteX0" fmla="*/ 20862 w 25108"/>
                <a:gd name="connsiteY0" fmla="*/ 1424 h 51563"/>
                <a:gd name="connsiteX1" fmla="*/ 14 w 25108"/>
                <a:gd name="connsiteY1" fmla="*/ 47167 h 51563"/>
                <a:gd name="connsiteX2" fmla="*/ 117 w 25108"/>
                <a:gd name="connsiteY2" fmla="*/ 47167 h 51563"/>
                <a:gd name="connsiteX3" fmla="*/ 6495 w 25108"/>
                <a:gd name="connsiteY3" fmla="*/ 49841 h 51563"/>
                <a:gd name="connsiteX4" fmla="*/ 25011 w 25108"/>
                <a:gd name="connsiteY4" fmla="*/ 2555 h 51563"/>
                <a:gd name="connsiteX5" fmla="*/ 20862 w 25108"/>
                <a:gd name="connsiteY5" fmla="*/ 1424 h 5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08" h="51563">
                  <a:moveTo>
                    <a:pt x="20862" y="1424"/>
                  </a:moveTo>
                  <a:cubicBezTo>
                    <a:pt x="14382" y="16889"/>
                    <a:pt x="6666" y="31805"/>
                    <a:pt x="14" y="47167"/>
                  </a:cubicBezTo>
                  <a:cubicBezTo>
                    <a:pt x="48" y="47167"/>
                    <a:pt x="82" y="47167"/>
                    <a:pt x="117" y="47167"/>
                  </a:cubicBezTo>
                  <a:cubicBezTo>
                    <a:pt x="-843" y="50630"/>
                    <a:pt x="4369" y="53545"/>
                    <a:pt x="6495" y="49841"/>
                  </a:cubicBezTo>
                  <a:cubicBezTo>
                    <a:pt x="14964" y="35097"/>
                    <a:pt x="20451" y="18775"/>
                    <a:pt x="25011" y="2555"/>
                  </a:cubicBezTo>
                  <a:cubicBezTo>
                    <a:pt x="25766" y="-119"/>
                    <a:pt x="21891" y="-1011"/>
                    <a:pt x="20862" y="1424"/>
                  </a:cubicBezTo>
                  <a:close/>
                </a:path>
              </a:pathLst>
            </a:custGeom>
            <a:solidFill>
              <a:srgbClr val="1A1A1A"/>
            </a:solidFill>
            <a:ln w="3429"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4519A815-3F0B-43C2-B403-269E1783D1D5}"/>
                </a:ext>
              </a:extLst>
            </p:cNvPr>
            <p:cNvSpPr/>
            <p:nvPr/>
          </p:nvSpPr>
          <p:spPr>
            <a:xfrm>
              <a:off x="6490144" y="1255007"/>
              <a:ext cx="21176" cy="41765"/>
            </a:xfrm>
            <a:custGeom>
              <a:avLst/>
              <a:gdLst>
                <a:gd name="connsiteX0" fmla="*/ 16080 w 21176"/>
                <a:gd name="connsiteY0" fmla="*/ 1786 h 41765"/>
                <a:gd name="connsiteX1" fmla="*/ 8090 w 21176"/>
                <a:gd name="connsiteY1" fmla="*/ 21983 h 41765"/>
                <a:gd name="connsiteX2" fmla="*/ 66 w 21176"/>
                <a:gd name="connsiteY2" fmla="*/ 38476 h 41765"/>
                <a:gd name="connsiteX3" fmla="*/ 4661 w 21176"/>
                <a:gd name="connsiteY3" fmla="*/ 41082 h 41765"/>
                <a:gd name="connsiteX4" fmla="*/ 14605 w 21176"/>
                <a:gd name="connsiteY4" fmla="*/ 24657 h 41765"/>
                <a:gd name="connsiteX5" fmla="*/ 21120 w 21176"/>
                <a:gd name="connsiteY5" fmla="*/ 3123 h 41765"/>
                <a:gd name="connsiteX6" fmla="*/ 16080 w 21176"/>
                <a:gd name="connsiteY6" fmla="*/ 1786 h 4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76" h="41765">
                  <a:moveTo>
                    <a:pt x="16080" y="1786"/>
                  </a:moveTo>
                  <a:cubicBezTo>
                    <a:pt x="13851" y="8678"/>
                    <a:pt x="11210" y="15433"/>
                    <a:pt x="8090" y="21983"/>
                  </a:cubicBezTo>
                  <a:cubicBezTo>
                    <a:pt x="5518" y="27366"/>
                    <a:pt x="1266" y="32647"/>
                    <a:pt x="66" y="38476"/>
                  </a:cubicBezTo>
                  <a:cubicBezTo>
                    <a:pt x="-482" y="41219"/>
                    <a:pt x="2501" y="42728"/>
                    <a:pt x="4661" y="41082"/>
                  </a:cubicBezTo>
                  <a:cubicBezTo>
                    <a:pt x="9564" y="37310"/>
                    <a:pt x="12308" y="30212"/>
                    <a:pt x="14605" y="24657"/>
                  </a:cubicBezTo>
                  <a:cubicBezTo>
                    <a:pt x="17485" y="17628"/>
                    <a:pt x="19646" y="10598"/>
                    <a:pt x="21120" y="3123"/>
                  </a:cubicBezTo>
                  <a:cubicBezTo>
                    <a:pt x="21737" y="-32"/>
                    <a:pt x="17108" y="-1335"/>
                    <a:pt x="16080" y="1786"/>
                  </a:cubicBezTo>
                  <a:close/>
                </a:path>
              </a:pathLst>
            </a:custGeom>
            <a:solidFill>
              <a:srgbClr val="1A1A1A"/>
            </a:solidFill>
            <a:ln w="3429" cap="flat">
              <a:noFill/>
              <a:prstDash val="solid"/>
              <a:miter/>
            </a:ln>
          </p:spPr>
          <p:txBody>
            <a:bodyPr rtlCol="0" anchor="ctr"/>
            <a:lstStyle/>
            <a:p>
              <a:endParaRPr lang="zh-CN" altLang="en-US"/>
            </a:p>
          </p:txBody>
        </p:sp>
      </p:grpSp>
      <p:grpSp>
        <p:nvGrpSpPr>
          <p:cNvPr id="169" name="组合 168">
            <a:extLst>
              <a:ext uri="{FF2B5EF4-FFF2-40B4-BE49-F238E27FC236}">
                <a16:creationId xmlns:a16="http://schemas.microsoft.com/office/drawing/2014/main" id="{5C943100-C4BB-8F1D-0853-D0430E0604CD}"/>
              </a:ext>
            </a:extLst>
          </p:cNvPr>
          <p:cNvGrpSpPr/>
          <p:nvPr/>
        </p:nvGrpSpPr>
        <p:grpSpPr>
          <a:xfrm>
            <a:off x="761355" y="434298"/>
            <a:ext cx="257559" cy="516670"/>
            <a:chOff x="5250330" y="1356296"/>
            <a:chExt cx="257559" cy="516670"/>
          </a:xfrm>
        </p:grpSpPr>
        <p:sp>
          <p:nvSpPr>
            <p:cNvPr id="170" name="任意多边形: 形状 169">
              <a:extLst>
                <a:ext uri="{FF2B5EF4-FFF2-40B4-BE49-F238E27FC236}">
                  <a16:creationId xmlns:a16="http://schemas.microsoft.com/office/drawing/2014/main" id="{DC0C728D-2C60-6BD6-C56A-1AA02627F935}"/>
                </a:ext>
              </a:extLst>
            </p:cNvPr>
            <p:cNvSpPr/>
            <p:nvPr/>
          </p:nvSpPr>
          <p:spPr>
            <a:xfrm>
              <a:off x="5255196" y="1368806"/>
              <a:ext cx="252693" cy="504160"/>
            </a:xfrm>
            <a:custGeom>
              <a:avLst/>
              <a:gdLst>
                <a:gd name="connsiteX0" fmla="*/ 215230 w 252693"/>
                <a:gd name="connsiteY0" fmla="*/ 288974 h 504160"/>
                <a:gd name="connsiteX1" fmla="*/ 214475 w 252693"/>
                <a:gd name="connsiteY1" fmla="*/ 286813 h 504160"/>
                <a:gd name="connsiteX2" fmla="*/ 252023 w 252693"/>
                <a:gd name="connsiteY2" fmla="*/ 201534 h 504160"/>
                <a:gd name="connsiteX3" fmla="*/ 160091 w 252693"/>
                <a:gd name="connsiteY3" fmla="*/ 154625 h 504160"/>
                <a:gd name="connsiteX4" fmla="*/ 140889 w 252693"/>
                <a:gd name="connsiteY4" fmla="*/ 122736 h 504160"/>
                <a:gd name="connsiteX5" fmla="*/ 119732 w 252693"/>
                <a:gd name="connsiteY5" fmla="*/ 69689 h 504160"/>
                <a:gd name="connsiteX6" fmla="*/ 116886 w 252693"/>
                <a:gd name="connsiteY6" fmla="*/ 67014 h 504160"/>
                <a:gd name="connsiteX7" fmla="*/ 124293 w 252693"/>
                <a:gd name="connsiteY7" fmla="*/ 59059 h 504160"/>
                <a:gd name="connsiteX8" fmla="*/ 120143 w 252693"/>
                <a:gd name="connsiteY8" fmla="*/ 52887 h 504160"/>
                <a:gd name="connsiteX9" fmla="*/ 113628 w 252693"/>
                <a:gd name="connsiteY9" fmla="*/ 34576 h 504160"/>
                <a:gd name="connsiteX10" fmla="*/ 100632 w 252693"/>
                <a:gd name="connsiteY10" fmla="*/ 1589 h 504160"/>
                <a:gd name="connsiteX11" fmla="*/ 94083 w 252693"/>
                <a:gd name="connsiteY11" fmla="*/ 3304 h 504160"/>
                <a:gd name="connsiteX12" fmla="*/ 103924 w 252693"/>
                <a:gd name="connsiteY12" fmla="*/ 37182 h 504160"/>
                <a:gd name="connsiteX13" fmla="*/ 113320 w 252693"/>
                <a:gd name="connsiteY13" fmla="*/ 60225 h 504160"/>
                <a:gd name="connsiteX14" fmla="*/ 109617 w 252693"/>
                <a:gd name="connsiteY14" fmla="*/ 63757 h 504160"/>
                <a:gd name="connsiteX15" fmla="*/ 97375 w 252693"/>
                <a:gd name="connsiteY15" fmla="*/ 43423 h 504160"/>
                <a:gd name="connsiteX16" fmla="*/ 84653 w 252693"/>
                <a:gd name="connsiteY16" fmla="*/ 25318 h 504160"/>
                <a:gd name="connsiteX17" fmla="*/ 89385 w 252693"/>
                <a:gd name="connsiteY17" fmla="*/ 16471 h 504160"/>
                <a:gd name="connsiteX18" fmla="*/ 85922 w 252693"/>
                <a:gd name="connsiteY18" fmla="*/ 13899 h 504160"/>
                <a:gd name="connsiteX19" fmla="*/ 56295 w 252693"/>
                <a:gd name="connsiteY19" fmla="*/ 35913 h 504160"/>
                <a:gd name="connsiteX20" fmla="*/ 53724 w 252693"/>
                <a:gd name="connsiteY20" fmla="*/ 37045 h 504160"/>
                <a:gd name="connsiteX21" fmla="*/ 53312 w 252693"/>
                <a:gd name="connsiteY21" fmla="*/ 36325 h 504160"/>
                <a:gd name="connsiteX22" fmla="*/ 50500 w 252693"/>
                <a:gd name="connsiteY22" fmla="*/ 37491 h 504160"/>
                <a:gd name="connsiteX23" fmla="*/ 50740 w 252693"/>
                <a:gd name="connsiteY23" fmla="*/ 38382 h 504160"/>
                <a:gd name="connsiteX24" fmla="*/ 3523 w 252693"/>
                <a:gd name="connsiteY24" fmla="*/ 40954 h 504160"/>
                <a:gd name="connsiteX25" fmla="*/ 1466 w 252693"/>
                <a:gd name="connsiteY25" fmla="*/ 46029 h 504160"/>
                <a:gd name="connsiteX26" fmla="*/ 643 w 252693"/>
                <a:gd name="connsiteY26" fmla="*/ 49801 h 504160"/>
                <a:gd name="connsiteX27" fmla="*/ 13879 w 252693"/>
                <a:gd name="connsiteY27" fmla="*/ 81073 h 504160"/>
                <a:gd name="connsiteX28" fmla="*/ 14119 w 252693"/>
                <a:gd name="connsiteY28" fmla="*/ 86114 h 504160"/>
                <a:gd name="connsiteX29" fmla="*/ 42477 w 252693"/>
                <a:gd name="connsiteY29" fmla="*/ 94378 h 504160"/>
                <a:gd name="connsiteX30" fmla="*/ 51735 w 252693"/>
                <a:gd name="connsiteY30" fmla="*/ 122496 h 504160"/>
                <a:gd name="connsiteX31" fmla="*/ 63153 w 252693"/>
                <a:gd name="connsiteY31" fmla="*/ 165598 h 504160"/>
                <a:gd name="connsiteX32" fmla="*/ 68091 w 252693"/>
                <a:gd name="connsiteY32" fmla="*/ 250843 h 504160"/>
                <a:gd name="connsiteX33" fmla="*/ 62433 w 252693"/>
                <a:gd name="connsiteY33" fmla="*/ 214907 h 504160"/>
                <a:gd name="connsiteX34" fmla="*/ 65245 w 252693"/>
                <a:gd name="connsiteY34" fmla="*/ 210861 h 504160"/>
                <a:gd name="connsiteX35" fmla="*/ 66205 w 252693"/>
                <a:gd name="connsiteY35" fmla="*/ 209524 h 504160"/>
                <a:gd name="connsiteX36" fmla="*/ 65040 w 252693"/>
                <a:gd name="connsiteY36" fmla="*/ 205340 h 504160"/>
                <a:gd name="connsiteX37" fmla="*/ 64731 w 252693"/>
                <a:gd name="connsiteY37" fmla="*/ 205375 h 504160"/>
                <a:gd name="connsiteX38" fmla="*/ 31778 w 252693"/>
                <a:gd name="connsiteY38" fmla="*/ 96264 h 504160"/>
                <a:gd name="connsiteX39" fmla="*/ 26669 w 252693"/>
                <a:gd name="connsiteY39" fmla="*/ 98355 h 504160"/>
                <a:gd name="connsiteX40" fmla="*/ 53724 w 252693"/>
                <a:gd name="connsiteY40" fmla="*/ 202494 h 504160"/>
                <a:gd name="connsiteX41" fmla="*/ 33493 w 252693"/>
                <a:gd name="connsiteY41" fmla="*/ 316234 h 504160"/>
                <a:gd name="connsiteX42" fmla="*/ 123984 w 252693"/>
                <a:gd name="connsiteY42" fmla="*/ 331596 h 504160"/>
                <a:gd name="connsiteX43" fmla="*/ 242147 w 252693"/>
                <a:gd name="connsiteY43" fmla="*/ 501743 h 504160"/>
                <a:gd name="connsiteX44" fmla="*/ 251131 w 252693"/>
                <a:gd name="connsiteY44" fmla="*/ 498074 h 504160"/>
                <a:gd name="connsiteX45" fmla="*/ 215230 w 252693"/>
                <a:gd name="connsiteY45" fmla="*/ 288974 h 504160"/>
                <a:gd name="connsiteX46" fmla="*/ 114280 w 252693"/>
                <a:gd name="connsiteY46" fmla="*/ 71849 h 504160"/>
                <a:gd name="connsiteX47" fmla="*/ 114280 w 252693"/>
                <a:gd name="connsiteY47" fmla="*/ 71918 h 504160"/>
                <a:gd name="connsiteX48" fmla="*/ 130602 w 252693"/>
                <a:gd name="connsiteY48" fmla="*/ 121878 h 504160"/>
                <a:gd name="connsiteX49" fmla="*/ 158685 w 252693"/>
                <a:gd name="connsiteY49" fmla="*/ 164158 h 504160"/>
                <a:gd name="connsiteX50" fmla="*/ 158891 w 252693"/>
                <a:gd name="connsiteY50" fmla="*/ 164535 h 504160"/>
                <a:gd name="connsiteX51" fmla="*/ 159508 w 252693"/>
                <a:gd name="connsiteY51" fmla="*/ 165084 h 504160"/>
                <a:gd name="connsiteX52" fmla="*/ 160880 w 252693"/>
                <a:gd name="connsiteY52" fmla="*/ 172662 h 504160"/>
                <a:gd name="connsiteX53" fmla="*/ 178916 w 252693"/>
                <a:gd name="connsiteY53" fmla="*/ 213673 h 504160"/>
                <a:gd name="connsiteX54" fmla="*/ 178471 w 252693"/>
                <a:gd name="connsiteY54" fmla="*/ 211753 h 504160"/>
                <a:gd name="connsiteX55" fmla="*/ 133414 w 252693"/>
                <a:gd name="connsiteY55" fmla="*/ 144956 h 504160"/>
                <a:gd name="connsiteX56" fmla="*/ 95523 w 252693"/>
                <a:gd name="connsiteY56" fmla="*/ 83405 h 504160"/>
                <a:gd name="connsiteX57" fmla="*/ 114280 w 252693"/>
                <a:gd name="connsiteY57" fmla="*/ 71849 h 504160"/>
                <a:gd name="connsiteX58" fmla="*/ 82664 w 252693"/>
                <a:gd name="connsiteY58" fmla="*/ 88926 h 504160"/>
                <a:gd name="connsiteX59" fmla="*/ 91580 w 252693"/>
                <a:gd name="connsiteY59" fmla="*/ 85325 h 504160"/>
                <a:gd name="connsiteX60" fmla="*/ 173396 w 252693"/>
                <a:gd name="connsiteY60" fmla="*/ 214633 h 504160"/>
                <a:gd name="connsiteX61" fmla="*/ 178025 w 252693"/>
                <a:gd name="connsiteY61" fmla="*/ 215079 h 504160"/>
                <a:gd name="connsiteX62" fmla="*/ 171681 w 252693"/>
                <a:gd name="connsiteY62" fmla="*/ 221079 h 504160"/>
                <a:gd name="connsiteX63" fmla="*/ 151484 w 252693"/>
                <a:gd name="connsiteY63" fmla="*/ 232635 h 504160"/>
                <a:gd name="connsiteX64" fmla="*/ 151279 w 252693"/>
                <a:gd name="connsiteY64" fmla="*/ 231881 h 504160"/>
                <a:gd name="connsiteX65" fmla="*/ 82664 w 252693"/>
                <a:gd name="connsiteY65" fmla="*/ 88926 h 504160"/>
                <a:gd name="connsiteX66" fmla="*/ 146787 w 252693"/>
                <a:gd name="connsiteY66" fmla="*/ 235104 h 504160"/>
                <a:gd name="connsiteX67" fmla="*/ 139415 w 252693"/>
                <a:gd name="connsiteY67" fmla="*/ 239013 h 504160"/>
                <a:gd name="connsiteX68" fmla="*/ 106805 w 252693"/>
                <a:gd name="connsiteY68" fmla="*/ 251186 h 504160"/>
                <a:gd name="connsiteX69" fmla="*/ 91134 w 252693"/>
                <a:gd name="connsiteY69" fmla="*/ 172250 h 504160"/>
                <a:gd name="connsiteX70" fmla="*/ 66068 w 252693"/>
                <a:gd name="connsiteY70" fmla="*/ 93315 h 504160"/>
                <a:gd name="connsiteX71" fmla="*/ 78447 w 252693"/>
                <a:gd name="connsiteY71" fmla="*/ 90332 h 504160"/>
                <a:gd name="connsiteX72" fmla="*/ 146375 w 252693"/>
                <a:gd name="connsiteY72" fmla="*/ 234658 h 504160"/>
                <a:gd name="connsiteX73" fmla="*/ 146787 w 252693"/>
                <a:gd name="connsiteY73" fmla="*/ 235104 h 504160"/>
                <a:gd name="connsiteX74" fmla="*/ 52798 w 252693"/>
                <a:gd name="connsiteY74" fmla="*/ 45617 h 504160"/>
                <a:gd name="connsiteX75" fmla="*/ 59793 w 252693"/>
                <a:gd name="connsiteY75" fmla="*/ 63037 h 504160"/>
                <a:gd name="connsiteX76" fmla="*/ 70011 w 252693"/>
                <a:gd name="connsiteY76" fmla="*/ 82136 h 504160"/>
                <a:gd name="connsiteX77" fmla="*/ 71554 w 252693"/>
                <a:gd name="connsiteY77" fmla="*/ 81519 h 504160"/>
                <a:gd name="connsiteX78" fmla="*/ 65314 w 252693"/>
                <a:gd name="connsiteY78" fmla="*/ 61528 h 504160"/>
                <a:gd name="connsiteX79" fmla="*/ 57633 w 252693"/>
                <a:gd name="connsiteY79" fmla="*/ 44074 h 504160"/>
                <a:gd name="connsiteX80" fmla="*/ 67200 w 252693"/>
                <a:gd name="connsiteY80" fmla="*/ 39960 h 504160"/>
                <a:gd name="connsiteX81" fmla="*/ 75635 w 252693"/>
                <a:gd name="connsiteY81" fmla="*/ 58408 h 504160"/>
                <a:gd name="connsiteX82" fmla="*/ 90963 w 252693"/>
                <a:gd name="connsiteY82" fmla="*/ 74764 h 504160"/>
                <a:gd name="connsiteX83" fmla="*/ 92746 w 252693"/>
                <a:gd name="connsiteY83" fmla="*/ 73015 h 504160"/>
                <a:gd name="connsiteX84" fmla="*/ 80401 w 252693"/>
                <a:gd name="connsiteY84" fmla="*/ 55699 h 504160"/>
                <a:gd name="connsiteX85" fmla="*/ 70903 w 252693"/>
                <a:gd name="connsiteY85" fmla="*/ 37834 h 504160"/>
                <a:gd name="connsiteX86" fmla="*/ 82150 w 252693"/>
                <a:gd name="connsiteY86" fmla="*/ 28644 h 504160"/>
                <a:gd name="connsiteX87" fmla="*/ 92951 w 252693"/>
                <a:gd name="connsiteY87" fmla="*/ 45892 h 504160"/>
                <a:gd name="connsiteX88" fmla="*/ 107388 w 252693"/>
                <a:gd name="connsiteY88" fmla="*/ 65711 h 504160"/>
                <a:gd name="connsiteX89" fmla="*/ 91065 w 252693"/>
                <a:gd name="connsiteY89" fmla="*/ 76684 h 504160"/>
                <a:gd name="connsiteX90" fmla="*/ 90963 w 252693"/>
                <a:gd name="connsiteY90" fmla="*/ 76547 h 504160"/>
                <a:gd name="connsiteX91" fmla="*/ 88151 w 252693"/>
                <a:gd name="connsiteY91" fmla="*/ 77713 h 504160"/>
                <a:gd name="connsiteX92" fmla="*/ 88322 w 252693"/>
                <a:gd name="connsiteY92" fmla="*/ 78090 h 504160"/>
                <a:gd name="connsiteX93" fmla="*/ 52421 w 252693"/>
                <a:gd name="connsiteY93" fmla="*/ 86182 h 504160"/>
                <a:gd name="connsiteX94" fmla="*/ 47311 w 252693"/>
                <a:gd name="connsiteY94" fmla="*/ 66706 h 504160"/>
                <a:gd name="connsiteX95" fmla="*/ 40042 w 252693"/>
                <a:gd name="connsiteY95" fmla="*/ 48395 h 504160"/>
                <a:gd name="connsiteX96" fmla="*/ 52798 w 252693"/>
                <a:gd name="connsiteY96" fmla="*/ 45617 h 504160"/>
                <a:gd name="connsiteX97" fmla="*/ 23377 w 252693"/>
                <a:gd name="connsiteY97" fmla="*/ 83336 h 504160"/>
                <a:gd name="connsiteX98" fmla="*/ 23583 w 252693"/>
                <a:gd name="connsiteY98" fmla="*/ 80113 h 504160"/>
                <a:gd name="connsiteX99" fmla="*/ 9558 w 252693"/>
                <a:gd name="connsiteY99" fmla="*/ 48086 h 504160"/>
                <a:gd name="connsiteX100" fmla="*/ 21251 w 252693"/>
                <a:gd name="connsiteY100" fmla="*/ 49355 h 504160"/>
                <a:gd name="connsiteX101" fmla="*/ 27458 w 252693"/>
                <a:gd name="connsiteY101" fmla="*/ 68832 h 504160"/>
                <a:gd name="connsiteX102" fmla="*/ 33938 w 252693"/>
                <a:gd name="connsiteY102" fmla="*/ 85188 h 504160"/>
                <a:gd name="connsiteX103" fmla="*/ 23377 w 252693"/>
                <a:gd name="connsiteY103" fmla="*/ 83336 h 504160"/>
                <a:gd name="connsiteX104" fmla="*/ 36373 w 252693"/>
                <a:gd name="connsiteY104" fmla="*/ 85497 h 504160"/>
                <a:gd name="connsiteX105" fmla="*/ 36579 w 252693"/>
                <a:gd name="connsiteY105" fmla="*/ 84982 h 504160"/>
                <a:gd name="connsiteX106" fmla="*/ 32087 w 252693"/>
                <a:gd name="connsiteY106" fmla="*/ 67632 h 504160"/>
                <a:gd name="connsiteX107" fmla="*/ 25914 w 252693"/>
                <a:gd name="connsiteY107" fmla="*/ 49458 h 504160"/>
                <a:gd name="connsiteX108" fmla="*/ 37745 w 252693"/>
                <a:gd name="connsiteY108" fmla="*/ 48704 h 504160"/>
                <a:gd name="connsiteX109" fmla="*/ 42442 w 252693"/>
                <a:gd name="connsiteY109" fmla="*/ 68043 h 504160"/>
                <a:gd name="connsiteX110" fmla="*/ 49163 w 252693"/>
                <a:gd name="connsiteY110" fmla="*/ 86285 h 504160"/>
                <a:gd name="connsiteX111" fmla="*/ 36373 w 252693"/>
                <a:gd name="connsiteY111" fmla="*/ 85497 h 504160"/>
                <a:gd name="connsiteX112" fmla="*/ 59382 w 252693"/>
                <a:gd name="connsiteY112" fmla="*/ 127022 h 504160"/>
                <a:gd name="connsiteX113" fmla="*/ 45631 w 252693"/>
                <a:gd name="connsiteY113" fmla="*/ 94686 h 504160"/>
                <a:gd name="connsiteX114" fmla="*/ 65485 w 252693"/>
                <a:gd name="connsiteY114" fmla="*/ 93452 h 504160"/>
                <a:gd name="connsiteX115" fmla="*/ 65451 w 252693"/>
                <a:gd name="connsiteY115" fmla="*/ 93486 h 504160"/>
                <a:gd name="connsiteX116" fmla="*/ 84105 w 252693"/>
                <a:gd name="connsiteY116" fmla="*/ 167004 h 504160"/>
                <a:gd name="connsiteX117" fmla="*/ 102484 w 252693"/>
                <a:gd name="connsiteY117" fmla="*/ 252146 h 504160"/>
                <a:gd name="connsiteX118" fmla="*/ 74641 w 252693"/>
                <a:gd name="connsiteY118" fmla="*/ 252832 h 504160"/>
                <a:gd name="connsiteX119" fmla="*/ 73715 w 252693"/>
                <a:gd name="connsiteY119" fmla="*/ 252558 h 504160"/>
                <a:gd name="connsiteX120" fmla="*/ 70080 w 252693"/>
                <a:gd name="connsiteY120" fmla="*/ 170296 h 504160"/>
                <a:gd name="connsiteX121" fmla="*/ 59382 w 252693"/>
                <a:gd name="connsiteY121" fmla="*/ 127022 h 504160"/>
                <a:gd name="connsiteX122" fmla="*/ 119663 w 252693"/>
                <a:gd name="connsiteY122" fmla="*/ 322269 h 504160"/>
                <a:gd name="connsiteX123" fmla="*/ 41482 w 252693"/>
                <a:gd name="connsiteY123" fmla="*/ 310233 h 504160"/>
                <a:gd name="connsiteX124" fmla="*/ 41311 w 252693"/>
                <a:gd name="connsiteY124" fmla="*/ 231984 h 504160"/>
                <a:gd name="connsiteX125" fmla="*/ 43437 w 252693"/>
                <a:gd name="connsiteY125" fmla="*/ 238739 h 504160"/>
                <a:gd name="connsiteX126" fmla="*/ 117537 w 252693"/>
                <a:gd name="connsiteY126" fmla="*/ 257770 h 504160"/>
                <a:gd name="connsiteX127" fmla="*/ 199525 w 252693"/>
                <a:gd name="connsiteY127" fmla="*/ 208563 h 504160"/>
                <a:gd name="connsiteX128" fmla="*/ 164481 w 252693"/>
                <a:gd name="connsiteY128" fmla="*/ 164364 h 504160"/>
                <a:gd name="connsiteX129" fmla="*/ 240227 w 252693"/>
                <a:gd name="connsiteY129" fmla="*/ 231846 h 504160"/>
                <a:gd name="connsiteX130" fmla="*/ 153370 w 252693"/>
                <a:gd name="connsiteY130" fmla="*/ 310782 h 504160"/>
                <a:gd name="connsiteX131" fmla="*/ 125904 w 252693"/>
                <a:gd name="connsiteY131" fmla="*/ 320555 h 504160"/>
                <a:gd name="connsiteX132" fmla="*/ 119663 w 252693"/>
                <a:gd name="connsiteY132" fmla="*/ 322269 h 504160"/>
                <a:gd name="connsiteX133" fmla="*/ 133928 w 252693"/>
                <a:gd name="connsiteY133" fmla="*/ 328647 h 504160"/>
                <a:gd name="connsiteX134" fmla="*/ 165886 w 252693"/>
                <a:gd name="connsiteY134" fmla="*/ 316474 h 504160"/>
                <a:gd name="connsiteX135" fmla="*/ 205868 w 252693"/>
                <a:gd name="connsiteY135" fmla="*/ 293637 h 504160"/>
                <a:gd name="connsiteX136" fmla="*/ 232923 w 252693"/>
                <a:gd name="connsiteY136" fmla="*/ 462755 h 504160"/>
                <a:gd name="connsiteX137" fmla="*/ 133928 w 252693"/>
                <a:gd name="connsiteY137" fmla="*/ 328647 h 50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52693" h="504160">
                  <a:moveTo>
                    <a:pt x="215230" y="288974"/>
                  </a:moveTo>
                  <a:cubicBezTo>
                    <a:pt x="215161" y="288151"/>
                    <a:pt x="214853" y="287430"/>
                    <a:pt x="214475" y="286813"/>
                  </a:cubicBezTo>
                  <a:cubicBezTo>
                    <a:pt x="239610" y="265485"/>
                    <a:pt x="256309" y="237196"/>
                    <a:pt x="252023" y="201534"/>
                  </a:cubicBezTo>
                  <a:cubicBezTo>
                    <a:pt x="246845" y="158637"/>
                    <a:pt x="198565" y="133400"/>
                    <a:pt x="160091" y="154625"/>
                  </a:cubicBezTo>
                  <a:cubicBezTo>
                    <a:pt x="155222" y="143550"/>
                    <a:pt x="146444" y="133160"/>
                    <a:pt x="140889" y="122736"/>
                  </a:cubicBezTo>
                  <a:cubicBezTo>
                    <a:pt x="131802" y="105728"/>
                    <a:pt x="126316" y="87623"/>
                    <a:pt x="119732" y="69689"/>
                  </a:cubicBezTo>
                  <a:cubicBezTo>
                    <a:pt x="119183" y="68146"/>
                    <a:pt x="118086" y="67323"/>
                    <a:pt x="116886" y="67014"/>
                  </a:cubicBezTo>
                  <a:cubicBezTo>
                    <a:pt x="119492" y="64477"/>
                    <a:pt x="122029" y="61871"/>
                    <a:pt x="124293" y="59059"/>
                  </a:cubicBezTo>
                  <a:cubicBezTo>
                    <a:pt x="126899" y="55836"/>
                    <a:pt x="123127" y="51447"/>
                    <a:pt x="120143" y="52887"/>
                  </a:cubicBezTo>
                  <a:cubicBezTo>
                    <a:pt x="119252" y="46646"/>
                    <a:pt x="115617" y="40200"/>
                    <a:pt x="113628" y="34576"/>
                  </a:cubicBezTo>
                  <a:cubicBezTo>
                    <a:pt x="109719" y="23569"/>
                    <a:pt x="106702" y="11670"/>
                    <a:pt x="100632" y="1589"/>
                  </a:cubicBezTo>
                  <a:cubicBezTo>
                    <a:pt x="98986" y="-1154"/>
                    <a:pt x="93637" y="-194"/>
                    <a:pt x="94083" y="3304"/>
                  </a:cubicBezTo>
                  <a:cubicBezTo>
                    <a:pt x="95455" y="14928"/>
                    <a:pt x="100255" y="26072"/>
                    <a:pt x="103924" y="37182"/>
                  </a:cubicBezTo>
                  <a:cubicBezTo>
                    <a:pt x="106427" y="44692"/>
                    <a:pt x="107388" y="54636"/>
                    <a:pt x="113320" y="60225"/>
                  </a:cubicBezTo>
                  <a:cubicBezTo>
                    <a:pt x="112120" y="61459"/>
                    <a:pt x="110851" y="62591"/>
                    <a:pt x="109617" y="63757"/>
                  </a:cubicBezTo>
                  <a:cubicBezTo>
                    <a:pt x="107319" y="56350"/>
                    <a:pt x="101661" y="49835"/>
                    <a:pt x="97375" y="43423"/>
                  </a:cubicBezTo>
                  <a:cubicBezTo>
                    <a:pt x="93260" y="37285"/>
                    <a:pt x="89214" y="31113"/>
                    <a:pt x="84653" y="25318"/>
                  </a:cubicBezTo>
                  <a:cubicBezTo>
                    <a:pt x="86574" y="22575"/>
                    <a:pt x="88288" y="19694"/>
                    <a:pt x="89385" y="16471"/>
                  </a:cubicBezTo>
                  <a:cubicBezTo>
                    <a:pt x="90003" y="14619"/>
                    <a:pt x="87636" y="12768"/>
                    <a:pt x="85922" y="13899"/>
                  </a:cubicBezTo>
                  <a:cubicBezTo>
                    <a:pt x="75395" y="20757"/>
                    <a:pt x="67988" y="30050"/>
                    <a:pt x="56295" y="35913"/>
                  </a:cubicBezTo>
                  <a:cubicBezTo>
                    <a:pt x="55438" y="36325"/>
                    <a:pt x="54581" y="36668"/>
                    <a:pt x="53724" y="37045"/>
                  </a:cubicBezTo>
                  <a:cubicBezTo>
                    <a:pt x="53587" y="36805"/>
                    <a:pt x="53449" y="36565"/>
                    <a:pt x="53312" y="36325"/>
                  </a:cubicBezTo>
                  <a:cubicBezTo>
                    <a:pt x="52352" y="34850"/>
                    <a:pt x="50123" y="35811"/>
                    <a:pt x="50500" y="37491"/>
                  </a:cubicBezTo>
                  <a:cubicBezTo>
                    <a:pt x="50569" y="37799"/>
                    <a:pt x="50672" y="38074"/>
                    <a:pt x="50740" y="38382"/>
                  </a:cubicBezTo>
                  <a:cubicBezTo>
                    <a:pt x="35687" y="44280"/>
                    <a:pt x="19400" y="44383"/>
                    <a:pt x="3523" y="40954"/>
                  </a:cubicBezTo>
                  <a:cubicBezTo>
                    <a:pt x="128" y="40200"/>
                    <a:pt x="-1312" y="44589"/>
                    <a:pt x="1466" y="46029"/>
                  </a:cubicBezTo>
                  <a:cubicBezTo>
                    <a:pt x="574" y="47023"/>
                    <a:pt x="94" y="48326"/>
                    <a:pt x="643" y="49801"/>
                  </a:cubicBezTo>
                  <a:cubicBezTo>
                    <a:pt x="4449" y="60396"/>
                    <a:pt x="9147" y="70821"/>
                    <a:pt x="13879" y="81073"/>
                  </a:cubicBezTo>
                  <a:cubicBezTo>
                    <a:pt x="11787" y="81313"/>
                    <a:pt x="11650" y="84845"/>
                    <a:pt x="14119" y="86114"/>
                  </a:cubicBezTo>
                  <a:cubicBezTo>
                    <a:pt x="23137" y="90812"/>
                    <a:pt x="32738" y="93452"/>
                    <a:pt x="42477" y="94378"/>
                  </a:cubicBezTo>
                  <a:cubicBezTo>
                    <a:pt x="43711" y="104150"/>
                    <a:pt x="48443" y="113134"/>
                    <a:pt x="51735" y="122496"/>
                  </a:cubicBezTo>
                  <a:cubicBezTo>
                    <a:pt x="56673" y="136554"/>
                    <a:pt x="60204" y="151025"/>
                    <a:pt x="63153" y="165598"/>
                  </a:cubicBezTo>
                  <a:cubicBezTo>
                    <a:pt x="68880" y="193784"/>
                    <a:pt x="69394" y="222245"/>
                    <a:pt x="68091" y="250843"/>
                  </a:cubicBezTo>
                  <a:cubicBezTo>
                    <a:pt x="52455" y="244877"/>
                    <a:pt x="50569" y="232909"/>
                    <a:pt x="62433" y="214907"/>
                  </a:cubicBezTo>
                  <a:cubicBezTo>
                    <a:pt x="64079" y="214290"/>
                    <a:pt x="65382" y="212918"/>
                    <a:pt x="65245" y="210861"/>
                  </a:cubicBezTo>
                  <a:cubicBezTo>
                    <a:pt x="65588" y="210415"/>
                    <a:pt x="65862" y="209969"/>
                    <a:pt x="66205" y="209524"/>
                  </a:cubicBezTo>
                  <a:cubicBezTo>
                    <a:pt x="68297" y="208598"/>
                    <a:pt x="67268" y="205203"/>
                    <a:pt x="65040" y="205340"/>
                  </a:cubicBezTo>
                  <a:cubicBezTo>
                    <a:pt x="64937" y="205340"/>
                    <a:pt x="64834" y="205375"/>
                    <a:pt x="64731" y="205375"/>
                  </a:cubicBezTo>
                  <a:cubicBezTo>
                    <a:pt x="61473" y="168616"/>
                    <a:pt x="50192" y="128188"/>
                    <a:pt x="31778" y="96264"/>
                  </a:cubicBezTo>
                  <a:cubicBezTo>
                    <a:pt x="30201" y="93555"/>
                    <a:pt x="25880" y="95406"/>
                    <a:pt x="26669" y="98355"/>
                  </a:cubicBezTo>
                  <a:cubicBezTo>
                    <a:pt x="36099" y="133263"/>
                    <a:pt x="45597" y="167381"/>
                    <a:pt x="53724" y="202494"/>
                  </a:cubicBezTo>
                  <a:cubicBezTo>
                    <a:pt x="19468" y="229240"/>
                    <a:pt x="5992" y="280915"/>
                    <a:pt x="33493" y="316234"/>
                  </a:cubicBezTo>
                  <a:cubicBezTo>
                    <a:pt x="53929" y="342466"/>
                    <a:pt x="90997" y="340477"/>
                    <a:pt x="123984" y="331596"/>
                  </a:cubicBezTo>
                  <a:cubicBezTo>
                    <a:pt x="172333" y="382414"/>
                    <a:pt x="211663" y="439198"/>
                    <a:pt x="242147" y="501743"/>
                  </a:cubicBezTo>
                  <a:cubicBezTo>
                    <a:pt x="244616" y="506784"/>
                    <a:pt x="252434" y="503149"/>
                    <a:pt x="251131" y="498074"/>
                  </a:cubicBezTo>
                  <a:cubicBezTo>
                    <a:pt x="233609" y="429254"/>
                    <a:pt x="222259" y="359474"/>
                    <a:pt x="215230" y="288974"/>
                  </a:cubicBezTo>
                  <a:close/>
                  <a:moveTo>
                    <a:pt x="114280" y="71849"/>
                  </a:moveTo>
                  <a:lnTo>
                    <a:pt x="114280" y="71918"/>
                  </a:lnTo>
                  <a:cubicBezTo>
                    <a:pt x="114280" y="89337"/>
                    <a:pt x="123024" y="105865"/>
                    <a:pt x="130602" y="121878"/>
                  </a:cubicBezTo>
                  <a:cubicBezTo>
                    <a:pt x="137288" y="135972"/>
                    <a:pt x="144867" y="155174"/>
                    <a:pt x="158685" y="164158"/>
                  </a:cubicBezTo>
                  <a:cubicBezTo>
                    <a:pt x="158857" y="164295"/>
                    <a:pt x="158685" y="164398"/>
                    <a:pt x="158891" y="164535"/>
                  </a:cubicBezTo>
                  <a:cubicBezTo>
                    <a:pt x="159165" y="164707"/>
                    <a:pt x="159234" y="164912"/>
                    <a:pt x="159508" y="165084"/>
                  </a:cubicBezTo>
                  <a:cubicBezTo>
                    <a:pt x="156902" y="167244"/>
                    <a:pt x="156662" y="171942"/>
                    <a:pt x="160880" y="172662"/>
                  </a:cubicBezTo>
                  <a:cubicBezTo>
                    <a:pt x="179019" y="175748"/>
                    <a:pt x="187626" y="199134"/>
                    <a:pt x="178916" y="213673"/>
                  </a:cubicBezTo>
                  <a:cubicBezTo>
                    <a:pt x="179054" y="213090"/>
                    <a:pt x="178951" y="212404"/>
                    <a:pt x="178471" y="211753"/>
                  </a:cubicBezTo>
                  <a:cubicBezTo>
                    <a:pt x="162903" y="189841"/>
                    <a:pt x="147884" y="167587"/>
                    <a:pt x="133414" y="144956"/>
                  </a:cubicBezTo>
                  <a:cubicBezTo>
                    <a:pt x="120486" y="124759"/>
                    <a:pt x="109102" y="103225"/>
                    <a:pt x="95523" y="83405"/>
                  </a:cubicBezTo>
                  <a:cubicBezTo>
                    <a:pt x="102073" y="80113"/>
                    <a:pt x="108382" y="76307"/>
                    <a:pt x="114280" y="71849"/>
                  </a:cubicBezTo>
                  <a:close/>
                  <a:moveTo>
                    <a:pt x="82664" y="88926"/>
                  </a:moveTo>
                  <a:cubicBezTo>
                    <a:pt x="85682" y="87863"/>
                    <a:pt x="88631" y="86663"/>
                    <a:pt x="91580" y="85325"/>
                  </a:cubicBezTo>
                  <a:cubicBezTo>
                    <a:pt x="112188" y="130897"/>
                    <a:pt x="144592" y="174034"/>
                    <a:pt x="173396" y="214633"/>
                  </a:cubicBezTo>
                  <a:cubicBezTo>
                    <a:pt x="174630" y="216347"/>
                    <a:pt x="176791" y="216142"/>
                    <a:pt x="178025" y="215079"/>
                  </a:cubicBezTo>
                  <a:cubicBezTo>
                    <a:pt x="176379" y="217376"/>
                    <a:pt x="174322" y="219468"/>
                    <a:pt x="171681" y="221079"/>
                  </a:cubicBezTo>
                  <a:cubicBezTo>
                    <a:pt x="165098" y="225160"/>
                    <a:pt x="158308" y="228966"/>
                    <a:pt x="151484" y="232635"/>
                  </a:cubicBezTo>
                  <a:cubicBezTo>
                    <a:pt x="151450" y="232395"/>
                    <a:pt x="151416" y="232155"/>
                    <a:pt x="151279" y="231881"/>
                  </a:cubicBezTo>
                  <a:cubicBezTo>
                    <a:pt x="128030" y="184492"/>
                    <a:pt x="106702" y="135903"/>
                    <a:pt x="82664" y="88926"/>
                  </a:cubicBezTo>
                  <a:close/>
                  <a:moveTo>
                    <a:pt x="146787" y="235104"/>
                  </a:moveTo>
                  <a:cubicBezTo>
                    <a:pt x="144318" y="236407"/>
                    <a:pt x="141883" y="237744"/>
                    <a:pt x="139415" y="239013"/>
                  </a:cubicBezTo>
                  <a:cubicBezTo>
                    <a:pt x="129059" y="244328"/>
                    <a:pt x="118052" y="248066"/>
                    <a:pt x="106805" y="251186"/>
                  </a:cubicBezTo>
                  <a:cubicBezTo>
                    <a:pt x="104884" y="224714"/>
                    <a:pt x="97375" y="197968"/>
                    <a:pt x="91134" y="172250"/>
                  </a:cubicBezTo>
                  <a:cubicBezTo>
                    <a:pt x="85133" y="147493"/>
                    <a:pt x="80916" y="114575"/>
                    <a:pt x="66068" y="93315"/>
                  </a:cubicBezTo>
                  <a:cubicBezTo>
                    <a:pt x="70217" y="92595"/>
                    <a:pt x="74366" y="91566"/>
                    <a:pt x="78447" y="90332"/>
                  </a:cubicBezTo>
                  <a:cubicBezTo>
                    <a:pt x="96346" y="139709"/>
                    <a:pt x="121241" y="188470"/>
                    <a:pt x="146375" y="234658"/>
                  </a:cubicBezTo>
                  <a:cubicBezTo>
                    <a:pt x="146512" y="234864"/>
                    <a:pt x="146684" y="234967"/>
                    <a:pt x="146787" y="235104"/>
                  </a:cubicBezTo>
                  <a:close/>
                  <a:moveTo>
                    <a:pt x="52798" y="45617"/>
                  </a:moveTo>
                  <a:cubicBezTo>
                    <a:pt x="54821" y="51515"/>
                    <a:pt x="57393" y="57276"/>
                    <a:pt x="59793" y="63037"/>
                  </a:cubicBezTo>
                  <a:cubicBezTo>
                    <a:pt x="62502" y="69518"/>
                    <a:pt x="64148" y="77781"/>
                    <a:pt x="70011" y="82136"/>
                  </a:cubicBezTo>
                  <a:cubicBezTo>
                    <a:pt x="70526" y="82514"/>
                    <a:pt x="71486" y="82136"/>
                    <a:pt x="71554" y="81519"/>
                  </a:cubicBezTo>
                  <a:cubicBezTo>
                    <a:pt x="72583" y="74524"/>
                    <a:pt x="68057" y="67906"/>
                    <a:pt x="65314" y="61528"/>
                  </a:cubicBezTo>
                  <a:cubicBezTo>
                    <a:pt x="62845" y="55733"/>
                    <a:pt x="60479" y="49766"/>
                    <a:pt x="57633" y="44074"/>
                  </a:cubicBezTo>
                  <a:cubicBezTo>
                    <a:pt x="60959" y="42908"/>
                    <a:pt x="64148" y="41503"/>
                    <a:pt x="67200" y="39960"/>
                  </a:cubicBezTo>
                  <a:cubicBezTo>
                    <a:pt x="69188" y="46440"/>
                    <a:pt x="72035" y="52578"/>
                    <a:pt x="75635" y="58408"/>
                  </a:cubicBezTo>
                  <a:cubicBezTo>
                    <a:pt x="79064" y="63963"/>
                    <a:pt x="84207" y="72981"/>
                    <a:pt x="90963" y="74764"/>
                  </a:cubicBezTo>
                  <a:cubicBezTo>
                    <a:pt x="92060" y="75073"/>
                    <a:pt x="93020" y="74044"/>
                    <a:pt x="92746" y="73015"/>
                  </a:cubicBezTo>
                  <a:cubicBezTo>
                    <a:pt x="91134" y="66534"/>
                    <a:pt x="84139" y="61322"/>
                    <a:pt x="80401" y="55699"/>
                  </a:cubicBezTo>
                  <a:cubicBezTo>
                    <a:pt x="76629" y="50041"/>
                    <a:pt x="73612" y="44006"/>
                    <a:pt x="70903" y="37834"/>
                  </a:cubicBezTo>
                  <a:cubicBezTo>
                    <a:pt x="75189" y="35228"/>
                    <a:pt x="78995" y="32176"/>
                    <a:pt x="82150" y="28644"/>
                  </a:cubicBezTo>
                  <a:cubicBezTo>
                    <a:pt x="85476" y="34542"/>
                    <a:pt x="89248" y="40200"/>
                    <a:pt x="92951" y="45892"/>
                  </a:cubicBezTo>
                  <a:cubicBezTo>
                    <a:pt x="97306" y="52544"/>
                    <a:pt x="101112" y="60602"/>
                    <a:pt x="107388" y="65711"/>
                  </a:cubicBezTo>
                  <a:cubicBezTo>
                    <a:pt x="102244" y="70101"/>
                    <a:pt x="96792" y="73735"/>
                    <a:pt x="91065" y="76684"/>
                  </a:cubicBezTo>
                  <a:cubicBezTo>
                    <a:pt x="91031" y="76650"/>
                    <a:pt x="90997" y="76581"/>
                    <a:pt x="90963" y="76547"/>
                  </a:cubicBezTo>
                  <a:cubicBezTo>
                    <a:pt x="90037" y="75278"/>
                    <a:pt x="87431" y="76033"/>
                    <a:pt x="88151" y="77713"/>
                  </a:cubicBezTo>
                  <a:cubicBezTo>
                    <a:pt x="88219" y="77850"/>
                    <a:pt x="88288" y="77953"/>
                    <a:pt x="88322" y="78090"/>
                  </a:cubicBezTo>
                  <a:cubicBezTo>
                    <a:pt x="77144" y="83302"/>
                    <a:pt x="65005" y="85840"/>
                    <a:pt x="52421" y="86182"/>
                  </a:cubicBezTo>
                  <a:cubicBezTo>
                    <a:pt x="53038" y="79702"/>
                    <a:pt x="49300" y="72809"/>
                    <a:pt x="47311" y="66706"/>
                  </a:cubicBezTo>
                  <a:cubicBezTo>
                    <a:pt x="45391" y="60739"/>
                    <a:pt x="44088" y="53401"/>
                    <a:pt x="40042" y="48395"/>
                  </a:cubicBezTo>
                  <a:cubicBezTo>
                    <a:pt x="44328" y="47778"/>
                    <a:pt x="48614" y="46818"/>
                    <a:pt x="52798" y="45617"/>
                  </a:cubicBezTo>
                  <a:close/>
                  <a:moveTo>
                    <a:pt x="23377" y="83336"/>
                  </a:moveTo>
                  <a:cubicBezTo>
                    <a:pt x="23926" y="82411"/>
                    <a:pt x="24063" y="81313"/>
                    <a:pt x="23583" y="80113"/>
                  </a:cubicBezTo>
                  <a:cubicBezTo>
                    <a:pt x="19262" y="69380"/>
                    <a:pt x="14736" y="58476"/>
                    <a:pt x="9558" y="48086"/>
                  </a:cubicBezTo>
                  <a:cubicBezTo>
                    <a:pt x="13261" y="48772"/>
                    <a:pt x="17205" y="49184"/>
                    <a:pt x="21251" y="49355"/>
                  </a:cubicBezTo>
                  <a:cubicBezTo>
                    <a:pt x="23103" y="55904"/>
                    <a:pt x="25366" y="62385"/>
                    <a:pt x="27458" y="68832"/>
                  </a:cubicBezTo>
                  <a:cubicBezTo>
                    <a:pt x="29241" y="74352"/>
                    <a:pt x="30269" y="80593"/>
                    <a:pt x="33938" y="85188"/>
                  </a:cubicBezTo>
                  <a:cubicBezTo>
                    <a:pt x="30475" y="84742"/>
                    <a:pt x="26943" y="84125"/>
                    <a:pt x="23377" y="83336"/>
                  </a:cubicBezTo>
                  <a:close/>
                  <a:moveTo>
                    <a:pt x="36373" y="85497"/>
                  </a:moveTo>
                  <a:cubicBezTo>
                    <a:pt x="36476" y="85325"/>
                    <a:pt x="36579" y="85154"/>
                    <a:pt x="36579" y="84982"/>
                  </a:cubicBezTo>
                  <a:cubicBezTo>
                    <a:pt x="37093" y="79119"/>
                    <a:pt x="33938" y="73187"/>
                    <a:pt x="32087" y="67632"/>
                  </a:cubicBezTo>
                  <a:cubicBezTo>
                    <a:pt x="30064" y="61562"/>
                    <a:pt x="28109" y="55459"/>
                    <a:pt x="25914" y="49458"/>
                  </a:cubicBezTo>
                  <a:cubicBezTo>
                    <a:pt x="29789" y="49458"/>
                    <a:pt x="33767" y="49184"/>
                    <a:pt x="37745" y="48704"/>
                  </a:cubicBezTo>
                  <a:cubicBezTo>
                    <a:pt x="37196" y="55150"/>
                    <a:pt x="40522" y="61940"/>
                    <a:pt x="42442" y="68043"/>
                  </a:cubicBezTo>
                  <a:cubicBezTo>
                    <a:pt x="44294" y="73872"/>
                    <a:pt x="45323" y="81279"/>
                    <a:pt x="49163" y="86285"/>
                  </a:cubicBezTo>
                  <a:cubicBezTo>
                    <a:pt x="44911" y="86251"/>
                    <a:pt x="40659" y="85977"/>
                    <a:pt x="36373" y="85497"/>
                  </a:cubicBezTo>
                  <a:close/>
                  <a:moveTo>
                    <a:pt x="59382" y="127022"/>
                  </a:moveTo>
                  <a:cubicBezTo>
                    <a:pt x="55987" y="116083"/>
                    <a:pt x="52832" y="103876"/>
                    <a:pt x="45631" y="94686"/>
                  </a:cubicBezTo>
                  <a:cubicBezTo>
                    <a:pt x="52215" y="95064"/>
                    <a:pt x="58867" y="94584"/>
                    <a:pt x="65485" y="93452"/>
                  </a:cubicBezTo>
                  <a:cubicBezTo>
                    <a:pt x="65485" y="93486"/>
                    <a:pt x="65451" y="93486"/>
                    <a:pt x="65451" y="93486"/>
                  </a:cubicBezTo>
                  <a:cubicBezTo>
                    <a:pt x="65725" y="117421"/>
                    <a:pt x="78172" y="143687"/>
                    <a:pt x="84105" y="167004"/>
                  </a:cubicBezTo>
                  <a:cubicBezTo>
                    <a:pt x="91237" y="195122"/>
                    <a:pt x="94803" y="224268"/>
                    <a:pt x="102484" y="252146"/>
                  </a:cubicBezTo>
                  <a:cubicBezTo>
                    <a:pt x="93294" y="254101"/>
                    <a:pt x="84002" y="254409"/>
                    <a:pt x="74641" y="252832"/>
                  </a:cubicBezTo>
                  <a:cubicBezTo>
                    <a:pt x="74298" y="252763"/>
                    <a:pt x="74058" y="252626"/>
                    <a:pt x="73715" y="252558"/>
                  </a:cubicBezTo>
                  <a:cubicBezTo>
                    <a:pt x="76424" y="225057"/>
                    <a:pt x="74572" y="197522"/>
                    <a:pt x="70080" y="170296"/>
                  </a:cubicBezTo>
                  <a:cubicBezTo>
                    <a:pt x="67645" y="155620"/>
                    <a:pt x="63805" y="141218"/>
                    <a:pt x="59382" y="127022"/>
                  </a:cubicBezTo>
                  <a:close/>
                  <a:moveTo>
                    <a:pt x="119663" y="322269"/>
                  </a:moveTo>
                  <a:cubicBezTo>
                    <a:pt x="92163" y="329470"/>
                    <a:pt x="62982" y="330465"/>
                    <a:pt x="41482" y="310233"/>
                  </a:cubicBezTo>
                  <a:cubicBezTo>
                    <a:pt x="16622" y="286813"/>
                    <a:pt x="27012" y="257632"/>
                    <a:pt x="41311" y="231984"/>
                  </a:cubicBezTo>
                  <a:cubicBezTo>
                    <a:pt x="41654" y="234212"/>
                    <a:pt x="42305" y="236476"/>
                    <a:pt x="43437" y="238739"/>
                  </a:cubicBezTo>
                  <a:cubicBezTo>
                    <a:pt x="57667" y="267234"/>
                    <a:pt x="90277" y="265176"/>
                    <a:pt x="117537" y="257770"/>
                  </a:cubicBezTo>
                  <a:cubicBezTo>
                    <a:pt x="145278" y="250226"/>
                    <a:pt x="183100" y="232361"/>
                    <a:pt x="199525" y="208563"/>
                  </a:cubicBezTo>
                  <a:cubicBezTo>
                    <a:pt x="215401" y="185555"/>
                    <a:pt x="182414" y="168101"/>
                    <a:pt x="164481" y="164364"/>
                  </a:cubicBezTo>
                  <a:cubicBezTo>
                    <a:pt x="212624" y="136349"/>
                    <a:pt x="248868" y="188950"/>
                    <a:pt x="240227" y="231846"/>
                  </a:cubicBezTo>
                  <a:cubicBezTo>
                    <a:pt x="232100" y="272172"/>
                    <a:pt x="189032" y="296415"/>
                    <a:pt x="153370" y="310782"/>
                  </a:cubicBezTo>
                  <a:cubicBezTo>
                    <a:pt x="144798" y="314245"/>
                    <a:pt x="135505" y="317709"/>
                    <a:pt x="125904" y="320555"/>
                  </a:cubicBezTo>
                  <a:cubicBezTo>
                    <a:pt x="123538" y="319115"/>
                    <a:pt x="120898" y="320246"/>
                    <a:pt x="119663" y="322269"/>
                  </a:cubicBezTo>
                  <a:close/>
                  <a:moveTo>
                    <a:pt x="133928" y="328647"/>
                  </a:moveTo>
                  <a:cubicBezTo>
                    <a:pt x="145792" y="324875"/>
                    <a:pt x="156834" y="320452"/>
                    <a:pt x="165886" y="316474"/>
                  </a:cubicBezTo>
                  <a:cubicBezTo>
                    <a:pt x="179911" y="310302"/>
                    <a:pt x="193593" y="302690"/>
                    <a:pt x="205868" y="293637"/>
                  </a:cubicBezTo>
                  <a:cubicBezTo>
                    <a:pt x="211355" y="350558"/>
                    <a:pt x="220682" y="406897"/>
                    <a:pt x="232923" y="462755"/>
                  </a:cubicBezTo>
                  <a:cubicBezTo>
                    <a:pt x="206006" y="414098"/>
                    <a:pt x="172813" y="369212"/>
                    <a:pt x="133928" y="328647"/>
                  </a:cubicBezTo>
                  <a:close/>
                </a:path>
              </a:pathLst>
            </a:custGeom>
            <a:solidFill>
              <a:srgbClr val="1A1A1A"/>
            </a:solidFill>
            <a:ln w="3429"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91E2B182-9522-4B33-7C1C-BDF6B6E60D85}"/>
                </a:ext>
              </a:extLst>
            </p:cNvPr>
            <p:cNvSpPr/>
            <p:nvPr/>
          </p:nvSpPr>
          <p:spPr>
            <a:xfrm>
              <a:off x="5250330" y="1356296"/>
              <a:ext cx="91976" cy="52782"/>
            </a:xfrm>
            <a:custGeom>
              <a:avLst/>
              <a:gdLst>
                <a:gd name="connsiteX0" fmla="*/ 91852 w 91976"/>
                <a:gd name="connsiteY0" fmla="*/ 12282 h 52782"/>
                <a:gd name="connsiteX1" fmla="*/ 31398 w 91976"/>
                <a:gd name="connsiteY1" fmla="*/ 7790 h 52782"/>
                <a:gd name="connsiteX2" fmla="*/ 4069 w 91976"/>
                <a:gd name="connsiteY2" fmla="*/ 52058 h 52782"/>
                <a:gd name="connsiteX3" fmla="*/ 7121 w 91976"/>
                <a:gd name="connsiteY3" fmla="*/ 51269 h 52782"/>
                <a:gd name="connsiteX4" fmla="*/ 43503 w 91976"/>
                <a:gd name="connsiteY4" fmla="*/ 13242 h 52782"/>
                <a:gd name="connsiteX5" fmla="*/ 65586 w 91976"/>
                <a:gd name="connsiteY5" fmla="*/ 9367 h 52782"/>
                <a:gd name="connsiteX6" fmla="*/ 88663 w 91976"/>
                <a:gd name="connsiteY6" fmla="*/ 15436 h 52782"/>
                <a:gd name="connsiteX7" fmla="*/ 91852 w 91976"/>
                <a:gd name="connsiteY7" fmla="*/ 12282 h 5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76" h="52782">
                  <a:moveTo>
                    <a:pt x="91852" y="12282"/>
                  </a:moveTo>
                  <a:cubicBezTo>
                    <a:pt x="84171" y="-9184"/>
                    <a:pt x="46555" y="3023"/>
                    <a:pt x="31398" y="7790"/>
                  </a:cubicBezTo>
                  <a:cubicBezTo>
                    <a:pt x="14185" y="13207"/>
                    <a:pt x="-9612" y="33130"/>
                    <a:pt x="4069" y="52058"/>
                  </a:cubicBezTo>
                  <a:cubicBezTo>
                    <a:pt x="4927" y="53258"/>
                    <a:pt x="7224" y="52950"/>
                    <a:pt x="7121" y="51269"/>
                  </a:cubicBezTo>
                  <a:cubicBezTo>
                    <a:pt x="5544" y="27609"/>
                    <a:pt x="22586" y="18660"/>
                    <a:pt x="43503" y="13242"/>
                  </a:cubicBezTo>
                  <a:cubicBezTo>
                    <a:pt x="50807" y="11356"/>
                    <a:pt x="58042" y="9984"/>
                    <a:pt x="65586" y="9367"/>
                  </a:cubicBezTo>
                  <a:cubicBezTo>
                    <a:pt x="74535" y="8613"/>
                    <a:pt x="80673" y="12899"/>
                    <a:pt x="88663" y="15436"/>
                  </a:cubicBezTo>
                  <a:cubicBezTo>
                    <a:pt x="90480" y="15985"/>
                    <a:pt x="92503" y="14099"/>
                    <a:pt x="91852" y="12282"/>
                  </a:cubicBezTo>
                  <a:close/>
                </a:path>
              </a:pathLst>
            </a:custGeom>
            <a:solidFill>
              <a:srgbClr val="1A1A1A"/>
            </a:solidFill>
            <a:ln w="3429" cap="flat">
              <a:noFill/>
              <a:prstDash val="solid"/>
              <a:miter/>
            </a:ln>
          </p:spPr>
          <p:txBody>
            <a:bodyPr rtlCol="0" anchor="ctr"/>
            <a:lstStyle/>
            <a:p>
              <a:endParaRPr lang="zh-CN" altLang="en-US"/>
            </a:p>
          </p:txBody>
        </p:sp>
      </p:grpSp>
      <p:grpSp>
        <p:nvGrpSpPr>
          <p:cNvPr id="172" name="组合 171">
            <a:extLst>
              <a:ext uri="{FF2B5EF4-FFF2-40B4-BE49-F238E27FC236}">
                <a16:creationId xmlns:a16="http://schemas.microsoft.com/office/drawing/2014/main" id="{DFD621F3-CB56-CCEC-3B66-52E30A80F15C}"/>
              </a:ext>
            </a:extLst>
          </p:cNvPr>
          <p:cNvGrpSpPr/>
          <p:nvPr/>
        </p:nvGrpSpPr>
        <p:grpSpPr>
          <a:xfrm>
            <a:off x="3002047" y="262518"/>
            <a:ext cx="1288993" cy="1066577"/>
            <a:chOff x="4524163" y="573387"/>
            <a:chExt cx="870975" cy="720688"/>
          </a:xfrm>
        </p:grpSpPr>
        <p:sp>
          <p:nvSpPr>
            <p:cNvPr id="173" name="任意多边形: 形状 172">
              <a:extLst>
                <a:ext uri="{FF2B5EF4-FFF2-40B4-BE49-F238E27FC236}">
                  <a16:creationId xmlns:a16="http://schemas.microsoft.com/office/drawing/2014/main" id="{1E9BD348-FC2E-E3DF-5196-8D5BBFCCAA50}"/>
                </a:ext>
              </a:extLst>
            </p:cNvPr>
            <p:cNvSpPr/>
            <p:nvPr/>
          </p:nvSpPr>
          <p:spPr>
            <a:xfrm>
              <a:off x="4608928" y="1147851"/>
              <a:ext cx="86999" cy="82225"/>
            </a:xfrm>
            <a:custGeom>
              <a:avLst/>
              <a:gdLst>
                <a:gd name="connsiteX0" fmla="*/ 85618 w 86999"/>
                <a:gd name="connsiteY0" fmla="*/ 65393 h 82225"/>
                <a:gd name="connsiteX1" fmla="*/ 73582 w 86999"/>
                <a:gd name="connsiteY1" fmla="*/ 68719 h 82225"/>
                <a:gd name="connsiteX2" fmla="*/ 61135 w 86999"/>
                <a:gd name="connsiteY2" fmla="*/ 74549 h 82225"/>
                <a:gd name="connsiteX3" fmla="*/ 60484 w 86999"/>
                <a:gd name="connsiteY3" fmla="*/ 73794 h 82225"/>
                <a:gd name="connsiteX4" fmla="*/ 66896 w 86999"/>
                <a:gd name="connsiteY4" fmla="*/ 65427 h 82225"/>
                <a:gd name="connsiteX5" fmla="*/ 72622 w 86999"/>
                <a:gd name="connsiteY5" fmla="*/ 55243 h 82225"/>
                <a:gd name="connsiteX6" fmla="*/ 70565 w 86999"/>
                <a:gd name="connsiteY6" fmla="*/ 53734 h 82225"/>
                <a:gd name="connsiteX7" fmla="*/ 63810 w 86999"/>
                <a:gd name="connsiteY7" fmla="*/ 61896 h 82225"/>
                <a:gd name="connsiteX8" fmla="*/ 58392 w 86999"/>
                <a:gd name="connsiteY8" fmla="*/ 71360 h 82225"/>
                <a:gd name="connsiteX9" fmla="*/ 37201 w 86999"/>
                <a:gd name="connsiteY9" fmla="*/ 49688 h 82225"/>
                <a:gd name="connsiteX10" fmla="*/ 43853 w 86999"/>
                <a:gd name="connsiteY10" fmla="*/ 39093 h 82225"/>
                <a:gd name="connsiteX11" fmla="*/ 51911 w 86999"/>
                <a:gd name="connsiteY11" fmla="*/ 23011 h 82225"/>
                <a:gd name="connsiteX12" fmla="*/ 49579 w 86999"/>
                <a:gd name="connsiteY12" fmla="*/ 21708 h 82225"/>
                <a:gd name="connsiteX13" fmla="*/ 39635 w 86999"/>
                <a:gd name="connsiteY13" fmla="*/ 36692 h 82225"/>
                <a:gd name="connsiteX14" fmla="*/ 34252 w 86999"/>
                <a:gd name="connsiteY14" fmla="*/ 46774 h 82225"/>
                <a:gd name="connsiteX15" fmla="*/ 29554 w 86999"/>
                <a:gd name="connsiteY15" fmla="*/ 42179 h 82225"/>
                <a:gd name="connsiteX16" fmla="*/ 18444 w 86999"/>
                <a:gd name="connsiteY16" fmla="*/ 29937 h 82225"/>
                <a:gd name="connsiteX17" fmla="*/ 34663 w 86999"/>
                <a:gd name="connsiteY17" fmla="*/ 2540 h 82225"/>
                <a:gd name="connsiteX18" fmla="*/ 30617 w 86999"/>
                <a:gd name="connsiteY18" fmla="*/ 894 h 82225"/>
                <a:gd name="connsiteX19" fmla="*/ 15598 w 86999"/>
                <a:gd name="connsiteY19" fmla="*/ 26988 h 82225"/>
                <a:gd name="connsiteX20" fmla="*/ 1059 w 86999"/>
                <a:gd name="connsiteY20" fmla="*/ 17078 h 82225"/>
                <a:gd name="connsiteX21" fmla="*/ 30 w 86999"/>
                <a:gd name="connsiteY21" fmla="*/ 18073 h 82225"/>
                <a:gd name="connsiteX22" fmla="*/ 24891 w 86999"/>
                <a:gd name="connsiteY22" fmla="*/ 46602 h 82225"/>
                <a:gd name="connsiteX23" fmla="*/ 31131 w 86999"/>
                <a:gd name="connsiteY23" fmla="*/ 53083 h 82225"/>
                <a:gd name="connsiteX24" fmla="*/ 30446 w 86999"/>
                <a:gd name="connsiteY24" fmla="*/ 54523 h 82225"/>
                <a:gd name="connsiteX25" fmla="*/ 33052 w 86999"/>
                <a:gd name="connsiteY25" fmla="*/ 55586 h 82225"/>
                <a:gd name="connsiteX26" fmla="*/ 33257 w 86999"/>
                <a:gd name="connsiteY26" fmla="*/ 55312 h 82225"/>
                <a:gd name="connsiteX27" fmla="*/ 55855 w 86999"/>
                <a:gd name="connsiteY27" fmla="*/ 77429 h 82225"/>
                <a:gd name="connsiteX28" fmla="*/ 58289 w 86999"/>
                <a:gd name="connsiteY28" fmla="*/ 82092 h 82225"/>
                <a:gd name="connsiteX29" fmla="*/ 74988 w 86999"/>
                <a:gd name="connsiteY29" fmla="*/ 75269 h 82225"/>
                <a:gd name="connsiteX30" fmla="*/ 86887 w 86999"/>
                <a:gd name="connsiteY30" fmla="*/ 67656 h 82225"/>
                <a:gd name="connsiteX31" fmla="*/ 85618 w 86999"/>
                <a:gd name="connsiteY31" fmla="*/ 65393 h 8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99" h="82225">
                  <a:moveTo>
                    <a:pt x="85618" y="65393"/>
                  </a:moveTo>
                  <a:cubicBezTo>
                    <a:pt x="81366" y="63850"/>
                    <a:pt x="77423" y="66970"/>
                    <a:pt x="73582" y="68719"/>
                  </a:cubicBezTo>
                  <a:cubicBezTo>
                    <a:pt x="69433" y="70605"/>
                    <a:pt x="65216" y="72491"/>
                    <a:pt x="61135" y="74549"/>
                  </a:cubicBezTo>
                  <a:cubicBezTo>
                    <a:pt x="60929" y="74274"/>
                    <a:pt x="60689" y="74034"/>
                    <a:pt x="60484" y="73794"/>
                  </a:cubicBezTo>
                  <a:cubicBezTo>
                    <a:pt x="62678" y="71051"/>
                    <a:pt x="64770" y="68239"/>
                    <a:pt x="66896" y="65427"/>
                  </a:cubicBezTo>
                  <a:cubicBezTo>
                    <a:pt x="69125" y="62444"/>
                    <a:pt x="72828" y="59118"/>
                    <a:pt x="72622" y="55243"/>
                  </a:cubicBezTo>
                  <a:cubicBezTo>
                    <a:pt x="72588" y="54317"/>
                    <a:pt x="71594" y="53323"/>
                    <a:pt x="70565" y="53734"/>
                  </a:cubicBezTo>
                  <a:cubicBezTo>
                    <a:pt x="66964" y="55106"/>
                    <a:pt x="65627" y="58775"/>
                    <a:pt x="63810" y="61896"/>
                  </a:cubicBezTo>
                  <a:cubicBezTo>
                    <a:pt x="61992" y="65016"/>
                    <a:pt x="60106" y="68171"/>
                    <a:pt x="58392" y="71360"/>
                  </a:cubicBezTo>
                  <a:cubicBezTo>
                    <a:pt x="51843" y="63782"/>
                    <a:pt x="44470" y="56718"/>
                    <a:pt x="37201" y="49688"/>
                  </a:cubicBezTo>
                  <a:cubicBezTo>
                    <a:pt x="39498" y="46191"/>
                    <a:pt x="41693" y="42659"/>
                    <a:pt x="43853" y="39093"/>
                  </a:cubicBezTo>
                  <a:cubicBezTo>
                    <a:pt x="46871" y="34155"/>
                    <a:pt x="51500" y="28840"/>
                    <a:pt x="51911" y="23011"/>
                  </a:cubicBezTo>
                  <a:cubicBezTo>
                    <a:pt x="51980" y="21913"/>
                    <a:pt x="50505" y="21090"/>
                    <a:pt x="49579" y="21708"/>
                  </a:cubicBezTo>
                  <a:cubicBezTo>
                    <a:pt x="44676" y="25068"/>
                    <a:pt x="42413" y="31618"/>
                    <a:pt x="39635" y="36692"/>
                  </a:cubicBezTo>
                  <a:cubicBezTo>
                    <a:pt x="37818" y="40053"/>
                    <a:pt x="36001" y="43379"/>
                    <a:pt x="34252" y="46774"/>
                  </a:cubicBezTo>
                  <a:cubicBezTo>
                    <a:pt x="32674" y="45231"/>
                    <a:pt x="31097" y="43722"/>
                    <a:pt x="29554" y="42179"/>
                  </a:cubicBezTo>
                  <a:cubicBezTo>
                    <a:pt x="26022" y="38681"/>
                    <a:pt x="22387" y="34189"/>
                    <a:pt x="18444" y="29937"/>
                  </a:cubicBezTo>
                  <a:cubicBezTo>
                    <a:pt x="24479" y="21262"/>
                    <a:pt x="30720" y="12004"/>
                    <a:pt x="34663" y="2540"/>
                  </a:cubicBezTo>
                  <a:cubicBezTo>
                    <a:pt x="35692" y="105"/>
                    <a:pt x="31989" y="-855"/>
                    <a:pt x="30617" y="894"/>
                  </a:cubicBezTo>
                  <a:cubicBezTo>
                    <a:pt x="24651" y="8575"/>
                    <a:pt x="19919" y="18004"/>
                    <a:pt x="15598" y="26988"/>
                  </a:cubicBezTo>
                  <a:cubicBezTo>
                    <a:pt x="11175" y="22565"/>
                    <a:pt x="6408" y="18690"/>
                    <a:pt x="1059" y="17078"/>
                  </a:cubicBezTo>
                  <a:cubicBezTo>
                    <a:pt x="442" y="16907"/>
                    <a:pt x="-141" y="17490"/>
                    <a:pt x="30" y="18073"/>
                  </a:cubicBezTo>
                  <a:cubicBezTo>
                    <a:pt x="3185" y="29251"/>
                    <a:pt x="16798" y="38373"/>
                    <a:pt x="24891" y="46602"/>
                  </a:cubicBezTo>
                  <a:cubicBezTo>
                    <a:pt x="26982" y="48728"/>
                    <a:pt x="29040" y="50888"/>
                    <a:pt x="31131" y="53083"/>
                  </a:cubicBezTo>
                  <a:cubicBezTo>
                    <a:pt x="30926" y="53563"/>
                    <a:pt x="30651" y="54009"/>
                    <a:pt x="30446" y="54523"/>
                  </a:cubicBezTo>
                  <a:cubicBezTo>
                    <a:pt x="29794" y="56101"/>
                    <a:pt x="32194" y="56752"/>
                    <a:pt x="33052" y="55586"/>
                  </a:cubicBezTo>
                  <a:cubicBezTo>
                    <a:pt x="33120" y="55483"/>
                    <a:pt x="33189" y="55380"/>
                    <a:pt x="33257" y="55312"/>
                  </a:cubicBezTo>
                  <a:cubicBezTo>
                    <a:pt x="40527" y="62959"/>
                    <a:pt x="47899" y="70674"/>
                    <a:pt x="55855" y="77429"/>
                  </a:cubicBezTo>
                  <a:cubicBezTo>
                    <a:pt x="53729" y="79178"/>
                    <a:pt x="55340" y="82984"/>
                    <a:pt x="58289" y="82092"/>
                  </a:cubicBezTo>
                  <a:cubicBezTo>
                    <a:pt x="64050" y="80344"/>
                    <a:pt x="69468" y="77669"/>
                    <a:pt x="74988" y="75269"/>
                  </a:cubicBezTo>
                  <a:cubicBezTo>
                    <a:pt x="79343" y="73348"/>
                    <a:pt x="85138" y="72320"/>
                    <a:pt x="86887" y="67656"/>
                  </a:cubicBezTo>
                  <a:cubicBezTo>
                    <a:pt x="87298" y="66628"/>
                    <a:pt x="86510" y="65736"/>
                    <a:pt x="85618" y="65393"/>
                  </a:cubicBezTo>
                  <a:close/>
                </a:path>
              </a:pathLst>
            </a:custGeom>
            <a:solidFill>
              <a:srgbClr val="1A1A1A"/>
            </a:solidFill>
            <a:ln w="3429"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831E641A-5386-07DC-AEBB-62566FE96365}"/>
                </a:ext>
              </a:extLst>
            </p:cNvPr>
            <p:cNvSpPr/>
            <p:nvPr/>
          </p:nvSpPr>
          <p:spPr>
            <a:xfrm>
              <a:off x="4524163" y="1049661"/>
              <a:ext cx="184552" cy="244414"/>
            </a:xfrm>
            <a:custGeom>
              <a:avLst/>
              <a:gdLst>
                <a:gd name="connsiteX0" fmla="*/ 183962 w 184552"/>
                <a:gd name="connsiteY0" fmla="*/ 163926 h 244414"/>
                <a:gd name="connsiteX1" fmla="*/ 115451 w 184552"/>
                <a:gd name="connsiteY1" fmla="*/ 75972 h 244414"/>
                <a:gd name="connsiteX2" fmla="*/ 81058 w 184552"/>
                <a:gd name="connsiteY2" fmla="*/ 32081 h 244414"/>
                <a:gd name="connsiteX3" fmla="*/ 52974 w 184552"/>
                <a:gd name="connsiteY3" fmla="*/ 88 h 244414"/>
                <a:gd name="connsiteX4" fmla="*/ 52220 w 184552"/>
                <a:gd name="connsiteY4" fmla="*/ 191 h 244414"/>
                <a:gd name="connsiteX5" fmla="*/ 51877 w 184552"/>
                <a:gd name="connsiteY5" fmla="*/ 191 h 244414"/>
                <a:gd name="connsiteX6" fmla="*/ 25782 w 184552"/>
                <a:gd name="connsiteY6" fmla="*/ 17850 h 244414"/>
                <a:gd name="connsiteX7" fmla="*/ 3905 w 184552"/>
                <a:gd name="connsiteY7" fmla="*/ 34447 h 244414"/>
                <a:gd name="connsiteX8" fmla="*/ 2740 w 184552"/>
                <a:gd name="connsiteY8" fmla="*/ 32526 h 244414"/>
                <a:gd name="connsiteX9" fmla="*/ 2362 w 184552"/>
                <a:gd name="connsiteY9" fmla="*/ 32561 h 244414"/>
                <a:gd name="connsiteX10" fmla="*/ 1985 w 184552"/>
                <a:gd name="connsiteY10" fmla="*/ 35853 h 244414"/>
                <a:gd name="connsiteX11" fmla="*/ 545 w 184552"/>
                <a:gd name="connsiteY11" fmla="*/ 36950 h 244414"/>
                <a:gd name="connsiteX12" fmla="*/ 1814 w 184552"/>
                <a:gd name="connsiteY12" fmla="*/ 39693 h 244414"/>
                <a:gd name="connsiteX13" fmla="*/ 3391 w 184552"/>
                <a:gd name="connsiteY13" fmla="*/ 52072 h 244414"/>
                <a:gd name="connsiteX14" fmla="*/ 65 w 184552"/>
                <a:gd name="connsiteY14" fmla="*/ 56049 h 244414"/>
                <a:gd name="connsiteX15" fmla="*/ 614 w 184552"/>
                <a:gd name="connsiteY15" fmla="*/ 56598 h 244414"/>
                <a:gd name="connsiteX16" fmla="*/ 3803 w 184552"/>
                <a:gd name="connsiteY16" fmla="*/ 54026 h 244414"/>
                <a:gd name="connsiteX17" fmla="*/ 8809 w 184552"/>
                <a:gd name="connsiteY17" fmla="*/ 73846 h 244414"/>
                <a:gd name="connsiteX18" fmla="*/ 21016 w 184552"/>
                <a:gd name="connsiteY18" fmla="*/ 127818 h 244414"/>
                <a:gd name="connsiteX19" fmla="*/ 21359 w 184552"/>
                <a:gd name="connsiteY19" fmla="*/ 129396 h 244414"/>
                <a:gd name="connsiteX20" fmla="*/ 20742 w 184552"/>
                <a:gd name="connsiteY20" fmla="*/ 131933 h 244414"/>
                <a:gd name="connsiteX21" fmla="*/ 22113 w 184552"/>
                <a:gd name="connsiteY21" fmla="*/ 132790 h 244414"/>
                <a:gd name="connsiteX22" fmla="*/ 47282 w 184552"/>
                <a:gd name="connsiteY22" fmla="*/ 242416 h 244414"/>
                <a:gd name="connsiteX23" fmla="*/ 52803 w 184552"/>
                <a:gd name="connsiteY23" fmla="*/ 240941 h 244414"/>
                <a:gd name="connsiteX24" fmla="*/ 52254 w 184552"/>
                <a:gd name="connsiteY24" fmla="*/ 238404 h 244414"/>
                <a:gd name="connsiteX25" fmla="*/ 54826 w 184552"/>
                <a:gd name="connsiteY25" fmla="*/ 237512 h 244414"/>
                <a:gd name="connsiteX26" fmla="*/ 63913 w 184552"/>
                <a:gd name="connsiteY26" fmla="*/ 230757 h 244414"/>
                <a:gd name="connsiteX27" fmla="*/ 78863 w 184552"/>
                <a:gd name="connsiteY27" fmla="*/ 214778 h 244414"/>
                <a:gd name="connsiteX28" fmla="*/ 77663 w 184552"/>
                <a:gd name="connsiteY28" fmla="*/ 211212 h 244414"/>
                <a:gd name="connsiteX29" fmla="*/ 63913 w 184552"/>
                <a:gd name="connsiteY29" fmla="*/ 131282 h 244414"/>
                <a:gd name="connsiteX30" fmla="*/ 71114 w 184552"/>
                <a:gd name="connsiteY30" fmla="*/ 125830 h 244414"/>
                <a:gd name="connsiteX31" fmla="*/ 84315 w 184552"/>
                <a:gd name="connsiteY31" fmla="*/ 114480 h 244414"/>
                <a:gd name="connsiteX32" fmla="*/ 82944 w 184552"/>
                <a:gd name="connsiteY32" fmla="*/ 109507 h 244414"/>
                <a:gd name="connsiteX33" fmla="*/ 101186 w 184552"/>
                <a:gd name="connsiteY33" fmla="*/ 81870 h 244414"/>
                <a:gd name="connsiteX34" fmla="*/ 96934 w 184552"/>
                <a:gd name="connsiteY34" fmla="*/ 79469 h 244414"/>
                <a:gd name="connsiteX35" fmla="*/ 75914 w 184552"/>
                <a:gd name="connsiteY35" fmla="*/ 113691 h 244414"/>
                <a:gd name="connsiteX36" fmla="*/ 68096 w 184552"/>
                <a:gd name="connsiteY36" fmla="*/ 120755 h 244414"/>
                <a:gd name="connsiteX37" fmla="*/ 62164 w 184552"/>
                <a:gd name="connsiteY37" fmla="*/ 125932 h 244414"/>
                <a:gd name="connsiteX38" fmla="*/ 60758 w 184552"/>
                <a:gd name="connsiteY38" fmla="*/ 125452 h 244414"/>
                <a:gd name="connsiteX39" fmla="*/ 55923 w 184552"/>
                <a:gd name="connsiteY39" fmla="*/ 123429 h 244414"/>
                <a:gd name="connsiteX40" fmla="*/ 45568 w 184552"/>
                <a:gd name="connsiteY40" fmla="*/ 145821 h 244414"/>
                <a:gd name="connsiteX41" fmla="*/ 39224 w 184552"/>
                <a:gd name="connsiteY41" fmla="*/ 163823 h 244414"/>
                <a:gd name="connsiteX42" fmla="*/ 40459 w 184552"/>
                <a:gd name="connsiteY42" fmla="*/ 164303 h 244414"/>
                <a:gd name="connsiteX43" fmla="*/ 50025 w 184552"/>
                <a:gd name="connsiteY43" fmla="*/ 148324 h 244414"/>
                <a:gd name="connsiteX44" fmla="*/ 57706 w 184552"/>
                <a:gd name="connsiteY44" fmla="*/ 132207 h 244414"/>
                <a:gd name="connsiteX45" fmla="*/ 61581 w 184552"/>
                <a:gd name="connsiteY45" fmla="*/ 156588 h 244414"/>
                <a:gd name="connsiteX46" fmla="*/ 58701 w 184552"/>
                <a:gd name="connsiteY46" fmla="*/ 157651 h 244414"/>
                <a:gd name="connsiteX47" fmla="*/ 41213 w 184552"/>
                <a:gd name="connsiteY47" fmla="*/ 189197 h 244414"/>
                <a:gd name="connsiteX48" fmla="*/ 28526 w 184552"/>
                <a:gd name="connsiteY48" fmla="*/ 132962 h 244414"/>
                <a:gd name="connsiteX49" fmla="*/ 27188 w 184552"/>
                <a:gd name="connsiteY49" fmla="*/ 127030 h 244414"/>
                <a:gd name="connsiteX50" fmla="*/ 33463 w 184552"/>
                <a:gd name="connsiteY50" fmla="*/ 115817 h 244414"/>
                <a:gd name="connsiteX51" fmla="*/ 44265 w 184552"/>
                <a:gd name="connsiteY51" fmla="*/ 95963 h 244414"/>
                <a:gd name="connsiteX52" fmla="*/ 44436 w 184552"/>
                <a:gd name="connsiteY52" fmla="*/ 95380 h 244414"/>
                <a:gd name="connsiteX53" fmla="*/ 46871 w 184552"/>
                <a:gd name="connsiteY53" fmla="*/ 105427 h 244414"/>
                <a:gd name="connsiteX54" fmla="*/ 49305 w 184552"/>
                <a:gd name="connsiteY54" fmla="*/ 105118 h 244414"/>
                <a:gd name="connsiteX55" fmla="*/ 49271 w 184552"/>
                <a:gd name="connsiteY55" fmla="*/ 102512 h 244414"/>
                <a:gd name="connsiteX56" fmla="*/ 49785 w 184552"/>
                <a:gd name="connsiteY56" fmla="*/ 102409 h 244414"/>
                <a:gd name="connsiteX57" fmla="*/ 73583 w 184552"/>
                <a:gd name="connsiteY57" fmla="*/ 93220 h 244414"/>
                <a:gd name="connsiteX58" fmla="*/ 75331 w 184552"/>
                <a:gd name="connsiteY58" fmla="*/ 89036 h 244414"/>
                <a:gd name="connsiteX59" fmla="*/ 61307 w 184552"/>
                <a:gd name="connsiteY59" fmla="*/ 71000 h 244414"/>
                <a:gd name="connsiteX60" fmla="*/ 45088 w 184552"/>
                <a:gd name="connsiteY60" fmla="*/ 59547 h 244414"/>
                <a:gd name="connsiteX61" fmla="*/ 44916 w 184552"/>
                <a:gd name="connsiteY61" fmla="*/ 58313 h 244414"/>
                <a:gd name="connsiteX62" fmla="*/ 39636 w 184552"/>
                <a:gd name="connsiteY62" fmla="*/ 58998 h 244414"/>
                <a:gd name="connsiteX63" fmla="*/ 43956 w 184552"/>
                <a:gd name="connsiteY63" fmla="*/ 93048 h 244414"/>
                <a:gd name="connsiteX64" fmla="*/ 39533 w 184552"/>
                <a:gd name="connsiteY64" fmla="*/ 93288 h 244414"/>
                <a:gd name="connsiteX65" fmla="*/ 28903 w 184552"/>
                <a:gd name="connsiteY65" fmla="*/ 113245 h 244414"/>
                <a:gd name="connsiteX66" fmla="*/ 25474 w 184552"/>
                <a:gd name="connsiteY66" fmla="*/ 119520 h 244414"/>
                <a:gd name="connsiteX67" fmla="*/ 18684 w 184552"/>
                <a:gd name="connsiteY67" fmla="*/ 89825 h 244414"/>
                <a:gd name="connsiteX68" fmla="*/ 39978 w 184552"/>
                <a:gd name="connsiteY68" fmla="*/ 57490 h 244414"/>
                <a:gd name="connsiteX69" fmla="*/ 62610 w 184552"/>
                <a:gd name="connsiteY69" fmla="*/ 19702 h 244414"/>
                <a:gd name="connsiteX70" fmla="*/ 62781 w 184552"/>
                <a:gd name="connsiteY70" fmla="*/ 19222 h 244414"/>
                <a:gd name="connsiteX71" fmla="*/ 75640 w 184552"/>
                <a:gd name="connsiteY71" fmla="*/ 35098 h 244414"/>
                <a:gd name="connsiteX72" fmla="*/ 79412 w 184552"/>
                <a:gd name="connsiteY72" fmla="*/ 39933 h 244414"/>
                <a:gd name="connsiteX73" fmla="*/ 73411 w 184552"/>
                <a:gd name="connsiteY73" fmla="*/ 49774 h 244414"/>
                <a:gd name="connsiteX74" fmla="*/ 64702 w 184552"/>
                <a:gd name="connsiteY74" fmla="*/ 67742 h 244414"/>
                <a:gd name="connsiteX75" fmla="*/ 66176 w 184552"/>
                <a:gd name="connsiteY75" fmla="*/ 68565 h 244414"/>
                <a:gd name="connsiteX76" fmla="*/ 76326 w 184552"/>
                <a:gd name="connsiteY76" fmla="*/ 53923 h 244414"/>
                <a:gd name="connsiteX77" fmla="*/ 82601 w 184552"/>
                <a:gd name="connsiteY77" fmla="*/ 44048 h 244414"/>
                <a:gd name="connsiteX78" fmla="*/ 109862 w 184552"/>
                <a:gd name="connsiteY78" fmla="*/ 79092 h 244414"/>
                <a:gd name="connsiteX79" fmla="*/ 178579 w 184552"/>
                <a:gd name="connsiteY79" fmla="*/ 166943 h 244414"/>
                <a:gd name="connsiteX80" fmla="*/ 183962 w 184552"/>
                <a:gd name="connsiteY80" fmla="*/ 163926 h 244414"/>
                <a:gd name="connsiteX81" fmla="*/ 73823 w 184552"/>
                <a:gd name="connsiteY81" fmla="*/ 212789 h 244414"/>
                <a:gd name="connsiteX82" fmla="*/ 61650 w 184552"/>
                <a:gd name="connsiteY82" fmla="*/ 226162 h 244414"/>
                <a:gd name="connsiteX83" fmla="*/ 52391 w 184552"/>
                <a:gd name="connsiteY83" fmla="*/ 233500 h 244414"/>
                <a:gd name="connsiteX84" fmla="*/ 51397 w 184552"/>
                <a:gd name="connsiteY84" fmla="*/ 234426 h 244414"/>
                <a:gd name="connsiteX85" fmla="*/ 50231 w 184552"/>
                <a:gd name="connsiteY85" fmla="*/ 229248 h 244414"/>
                <a:gd name="connsiteX86" fmla="*/ 50643 w 184552"/>
                <a:gd name="connsiteY86" fmla="*/ 228734 h 244414"/>
                <a:gd name="connsiteX87" fmla="*/ 61273 w 184552"/>
                <a:gd name="connsiteY87" fmla="*/ 207508 h 244414"/>
                <a:gd name="connsiteX88" fmla="*/ 68131 w 184552"/>
                <a:gd name="connsiteY88" fmla="*/ 192044 h 244414"/>
                <a:gd name="connsiteX89" fmla="*/ 73823 w 184552"/>
                <a:gd name="connsiteY89" fmla="*/ 212789 h 244414"/>
                <a:gd name="connsiteX90" fmla="*/ 62370 w 184552"/>
                <a:gd name="connsiteY90" fmla="*/ 161594 h 244414"/>
                <a:gd name="connsiteX91" fmla="*/ 67445 w 184552"/>
                <a:gd name="connsiteY91" fmla="*/ 188957 h 244414"/>
                <a:gd name="connsiteX92" fmla="*/ 65867 w 184552"/>
                <a:gd name="connsiteY92" fmla="*/ 189266 h 244414"/>
                <a:gd name="connsiteX93" fmla="*/ 56815 w 184552"/>
                <a:gd name="connsiteY93" fmla="*/ 205005 h 244414"/>
                <a:gd name="connsiteX94" fmla="*/ 48551 w 184552"/>
                <a:gd name="connsiteY94" fmla="*/ 221876 h 244414"/>
                <a:gd name="connsiteX95" fmla="*/ 42516 w 184552"/>
                <a:gd name="connsiteY95" fmla="*/ 195095 h 244414"/>
                <a:gd name="connsiteX96" fmla="*/ 62370 w 184552"/>
                <a:gd name="connsiteY96" fmla="*/ 161594 h 244414"/>
                <a:gd name="connsiteX97" fmla="*/ 55615 w 184552"/>
                <a:gd name="connsiteY97" fmla="*/ 73126 h 244414"/>
                <a:gd name="connsiteX98" fmla="*/ 68439 w 184552"/>
                <a:gd name="connsiteY98" fmla="*/ 89105 h 244414"/>
                <a:gd name="connsiteX99" fmla="*/ 49202 w 184552"/>
                <a:gd name="connsiteY99" fmla="*/ 96203 h 244414"/>
                <a:gd name="connsiteX100" fmla="*/ 45876 w 184552"/>
                <a:gd name="connsiteY100" fmla="*/ 65068 h 244414"/>
                <a:gd name="connsiteX101" fmla="*/ 55615 w 184552"/>
                <a:gd name="connsiteY101" fmla="*/ 73126 h 244414"/>
                <a:gd name="connsiteX102" fmla="*/ 57501 w 184552"/>
                <a:gd name="connsiteY102" fmla="*/ 16822 h 244414"/>
                <a:gd name="connsiteX103" fmla="*/ 35178 w 184552"/>
                <a:gd name="connsiteY103" fmla="*/ 54781 h 244414"/>
                <a:gd name="connsiteX104" fmla="*/ 17861 w 184552"/>
                <a:gd name="connsiteY104" fmla="*/ 86293 h 244414"/>
                <a:gd name="connsiteX105" fmla="*/ 16216 w 184552"/>
                <a:gd name="connsiteY105" fmla="*/ 79092 h 244414"/>
                <a:gd name="connsiteX106" fmla="*/ 10078 w 184552"/>
                <a:gd name="connsiteY106" fmla="*/ 49020 h 244414"/>
                <a:gd name="connsiteX107" fmla="*/ 18684 w 184552"/>
                <a:gd name="connsiteY107" fmla="*/ 41202 h 244414"/>
                <a:gd name="connsiteX108" fmla="*/ 35384 w 184552"/>
                <a:gd name="connsiteY108" fmla="*/ 24091 h 244414"/>
                <a:gd name="connsiteX109" fmla="*/ 33532 w 184552"/>
                <a:gd name="connsiteY109" fmla="*/ 22308 h 244414"/>
                <a:gd name="connsiteX110" fmla="*/ 15907 w 184552"/>
                <a:gd name="connsiteY110" fmla="*/ 38527 h 244414"/>
                <a:gd name="connsiteX111" fmla="*/ 9015 w 184552"/>
                <a:gd name="connsiteY111" fmla="*/ 45591 h 244414"/>
                <a:gd name="connsiteX112" fmla="*/ 5688 w 184552"/>
                <a:gd name="connsiteY112" fmla="*/ 37464 h 244414"/>
                <a:gd name="connsiteX113" fmla="*/ 31406 w 184552"/>
                <a:gd name="connsiteY113" fmla="*/ 19771 h 244414"/>
                <a:gd name="connsiteX114" fmla="*/ 52940 w 184552"/>
                <a:gd name="connsiteY114" fmla="*/ 3208 h 244414"/>
                <a:gd name="connsiteX115" fmla="*/ 59970 w 184552"/>
                <a:gd name="connsiteY115" fmla="*/ 15484 h 244414"/>
                <a:gd name="connsiteX116" fmla="*/ 57501 w 184552"/>
                <a:gd name="connsiteY116" fmla="*/ 16822 h 2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84552" h="244414">
                  <a:moveTo>
                    <a:pt x="183962" y="163926"/>
                  </a:moveTo>
                  <a:cubicBezTo>
                    <a:pt x="161365" y="134436"/>
                    <a:pt x="138356" y="105221"/>
                    <a:pt x="115451" y="75972"/>
                  </a:cubicBezTo>
                  <a:cubicBezTo>
                    <a:pt x="103998" y="61330"/>
                    <a:pt x="92511" y="46723"/>
                    <a:pt x="81058" y="32081"/>
                  </a:cubicBezTo>
                  <a:cubicBezTo>
                    <a:pt x="72417" y="21074"/>
                    <a:pt x="64839" y="7975"/>
                    <a:pt x="52974" y="88"/>
                  </a:cubicBezTo>
                  <a:cubicBezTo>
                    <a:pt x="52734" y="-83"/>
                    <a:pt x="52426" y="20"/>
                    <a:pt x="52220" y="191"/>
                  </a:cubicBezTo>
                  <a:cubicBezTo>
                    <a:pt x="52117" y="191"/>
                    <a:pt x="51980" y="157"/>
                    <a:pt x="51877" y="191"/>
                  </a:cubicBezTo>
                  <a:cubicBezTo>
                    <a:pt x="42242" y="3757"/>
                    <a:pt x="33943" y="11850"/>
                    <a:pt x="25782" y="17850"/>
                  </a:cubicBezTo>
                  <a:cubicBezTo>
                    <a:pt x="18376" y="23268"/>
                    <a:pt x="11141" y="28857"/>
                    <a:pt x="3905" y="34447"/>
                  </a:cubicBezTo>
                  <a:cubicBezTo>
                    <a:pt x="3494" y="33829"/>
                    <a:pt x="3185" y="33144"/>
                    <a:pt x="2740" y="32526"/>
                  </a:cubicBezTo>
                  <a:cubicBezTo>
                    <a:pt x="2637" y="32389"/>
                    <a:pt x="2397" y="32389"/>
                    <a:pt x="2362" y="32561"/>
                  </a:cubicBezTo>
                  <a:cubicBezTo>
                    <a:pt x="2157" y="33658"/>
                    <a:pt x="2088" y="34755"/>
                    <a:pt x="1985" y="35853"/>
                  </a:cubicBezTo>
                  <a:cubicBezTo>
                    <a:pt x="1505" y="36230"/>
                    <a:pt x="1025" y="36573"/>
                    <a:pt x="545" y="36950"/>
                  </a:cubicBezTo>
                  <a:cubicBezTo>
                    <a:pt x="-724" y="37944"/>
                    <a:pt x="476" y="39727"/>
                    <a:pt x="1814" y="39693"/>
                  </a:cubicBezTo>
                  <a:cubicBezTo>
                    <a:pt x="1848" y="43808"/>
                    <a:pt x="2534" y="47923"/>
                    <a:pt x="3391" y="52072"/>
                  </a:cubicBezTo>
                  <a:cubicBezTo>
                    <a:pt x="2294" y="53409"/>
                    <a:pt x="1094" y="54678"/>
                    <a:pt x="65" y="56049"/>
                  </a:cubicBezTo>
                  <a:cubicBezTo>
                    <a:pt x="-175" y="56358"/>
                    <a:pt x="305" y="56804"/>
                    <a:pt x="614" y="56598"/>
                  </a:cubicBezTo>
                  <a:cubicBezTo>
                    <a:pt x="1745" y="55809"/>
                    <a:pt x="2740" y="54884"/>
                    <a:pt x="3803" y="54026"/>
                  </a:cubicBezTo>
                  <a:cubicBezTo>
                    <a:pt x="5311" y="60713"/>
                    <a:pt x="7369" y="67399"/>
                    <a:pt x="8809" y="73846"/>
                  </a:cubicBezTo>
                  <a:cubicBezTo>
                    <a:pt x="12855" y="91848"/>
                    <a:pt x="16936" y="109816"/>
                    <a:pt x="21016" y="127818"/>
                  </a:cubicBezTo>
                  <a:cubicBezTo>
                    <a:pt x="21119" y="128333"/>
                    <a:pt x="21256" y="128881"/>
                    <a:pt x="21359" y="129396"/>
                  </a:cubicBezTo>
                  <a:cubicBezTo>
                    <a:pt x="21153" y="130253"/>
                    <a:pt x="20845" y="131076"/>
                    <a:pt x="20742" y="131933"/>
                  </a:cubicBezTo>
                  <a:cubicBezTo>
                    <a:pt x="20639" y="132722"/>
                    <a:pt x="21496" y="132996"/>
                    <a:pt x="22113" y="132790"/>
                  </a:cubicBezTo>
                  <a:cubicBezTo>
                    <a:pt x="30412" y="169344"/>
                    <a:pt x="38675" y="205931"/>
                    <a:pt x="47282" y="242416"/>
                  </a:cubicBezTo>
                  <a:cubicBezTo>
                    <a:pt x="48105" y="245913"/>
                    <a:pt x="53557" y="244439"/>
                    <a:pt x="52803" y="240941"/>
                  </a:cubicBezTo>
                  <a:cubicBezTo>
                    <a:pt x="52631" y="240084"/>
                    <a:pt x="52426" y="239261"/>
                    <a:pt x="52254" y="238404"/>
                  </a:cubicBezTo>
                  <a:cubicBezTo>
                    <a:pt x="52974" y="238369"/>
                    <a:pt x="53729" y="238232"/>
                    <a:pt x="54826" y="237512"/>
                  </a:cubicBezTo>
                  <a:cubicBezTo>
                    <a:pt x="58015" y="235455"/>
                    <a:pt x="60998" y="233123"/>
                    <a:pt x="63913" y="230757"/>
                  </a:cubicBezTo>
                  <a:cubicBezTo>
                    <a:pt x="69536" y="226162"/>
                    <a:pt x="74783" y="220710"/>
                    <a:pt x="78863" y="214778"/>
                  </a:cubicBezTo>
                  <a:cubicBezTo>
                    <a:pt x="79789" y="213406"/>
                    <a:pt x="78932" y="211863"/>
                    <a:pt x="77663" y="211212"/>
                  </a:cubicBezTo>
                  <a:cubicBezTo>
                    <a:pt x="76223" y="184671"/>
                    <a:pt x="69331" y="157342"/>
                    <a:pt x="63913" y="131282"/>
                  </a:cubicBezTo>
                  <a:cubicBezTo>
                    <a:pt x="66690" y="130527"/>
                    <a:pt x="69056" y="127578"/>
                    <a:pt x="71114" y="125830"/>
                  </a:cubicBezTo>
                  <a:cubicBezTo>
                    <a:pt x="75503" y="122058"/>
                    <a:pt x="79926" y="118286"/>
                    <a:pt x="84315" y="114480"/>
                  </a:cubicBezTo>
                  <a:cubicBezTo>
                    <a:pt x="86373" y="112696"/>
                    <a:pt x="84967" y="110159"/>
                    <a:pt x="82944" y="109507"/>
                  </a:cubicBezTo>
                  <a:cubicBezTo>
                    <a:pt x="89356" y="100489"/>
                    <a:pt x="95563" y="91265"/>
                    <a:pt x="101186" y="81870"/>
                  </a:cubicBezTo>
                  <a:cubicBezTo>
                    <a:pt x="102798" y="79195"/>
                    <a:pt x="98683" y="76898"/>
                    <a:pt x="96934" y="79469"/>
                  </a:cubicBezTo>
                  <a:cubicBezTo>
                    <a:pt x="89459" y="90477"/>
                    <a:pt x="82327" y="101964"/>
                    <a:pt x="75914" y="113691"/>
                  </a:cubicBezTo>
                  <a:cubicBezTo>
                    <a:pt x="73308" y="116057"/>
                    <a:pt x="70702" y="118389"/>
                    <a:pt x="68096" y="120755"/>
                  </a:cubicBezTo>
                  <a:cubicBezTo>
                    <a:pt x="66382" y="122298"/>
                    <a:pt x="63810" y="123944"/>
                    <a:pt x="62164" y="125932"/>
                  </a:cubicBezTo>
                  <a:cubicBezTo>
                    <a:pt x="61753" y="125624"/>
                    <a:pt x="61273" y="125521"/>
                    <a:pt x="60758" y="125452"/>
                  </a:cubicBezTo>
                  <a:cubicBezTo>
                    <a:pt x="61307" y="122675"/>
                    <a:pt x="57295" y="120549"/>
                    <a:pt x="55923" y="123429"/>
                  </a:cubicBezTo>
                  <a:cubicBezTo>
                    <a:pt x="52357" y="130836"/>
                    <a:pt x="48997" y="138345"/>
                    <a:pt x="45568" y="145821"/>
                  </a:cubicBezTo>
                  <a:cubicBezTo>
                    <a:pt x="42927" y="151581"/>
                    <a:pt x="39567" y="157445"/>
                    <a:pt x="39224" y="163823"/>
                  </a:cubicBezTo>
                  <a:cubicBezTo>
                    <a:pt x="39190" y="164440"/>
                    <a:pt x="40013" y="164714"/>
                    <a:pt x="40459" y="164303"/>
                  </a:cubicBezTo>
                  <a:cubicBezTo>
                    <a:pt x="45053" y="159982"/>
                    <a:pt x="47351" y="153913"/>
                    <a:pt x="50025" y="148324"/>
                  </a:cubicBezTo>
                  <a:cubicBezTo>
                    <a:pt x="52597" y="142975"/>
                    <a:pt x="55169" y="137591"/>
                    <a:pt x="57706" y="132207"/>
                  </a:cubicBezTo>
                  <a:cubicBezTo>
                    <a:pt x="59044" y="140231"/>
                    <a:pt x="60278" y="148358"/>
                    <a:pt x="61581" y="156588"/>
                  </a:cubicBezTo>
                  <a:cubicBezTo>
                    <a:pt x="60587" y="156279"/>
                    <a:pt x="59421" y="156485"/>
                    <a:pt x="58701" y="157651"/>
                  </a:cubicBezTo>
                  <a:cubicBezTo>
                    <a:pt x="52460" y="167903"/>
                    <a:pt x="46665" y="178499"/>
                    <a:pt x="41213" y="189197"/>
                  </a:cubicBezTo>
                  <a:cubicBezTo>
                    <a:pt x="36995" y="170441"/>
                    <a:pt x="32778" y="151718"/>
                    <a:pt x="28526" y="132962"/>
                  </a:cubicBezTo>
                  <a:cubicBezTo>
                    <a:pt x="28080" y="130973"/>
                    <a:pt x="27634" y="129019"/>
                    <a:pt x="27188" y="127030"/>
                  </a:cubicBezTo>
                  <a:cubicBezTo>
                    <a:pt x="29554" y="123429"/>
                    <a:pt x="31475" y="119417"/>
                    <a:pt x="33463" y="115817"/>
                  </a:cubicBezTo>
                  <a:cubicBezTo>
                    <a:pt x="37098" y="109233"/>
                    <a:pt x="40801" y="102649"/>
                    <a:pt x="44265" y="95963"/>
                  </a:cubicBezTo>
                  <a:cubicBezTo>
                    <a:pt x="44368" y="95757"/>
                    <a:pt x="44368" y="95586"/>
                    <a:pt x="44436" y="95380"/>
                  </a:cubicBezTo>
                  <a:cubicBezTo>
                    <a:pt x="45122" y="98775"/>
                    <a:pt x="45911" y="102135"/>
                    <a:pt x="46871" y="105427"/>
                  </a:cubicBezTo>
                  <a:cubicBezTo>
                    <a:pt x="47248" y="106730"/>
                    <a:pt x="49237" y="106456"/>
                    <a:pt x="49305" y="105118"/>
                  </a:cubicBezTo>
                  <a:cubicBezTo>
                    <a:pt x="49340" y="104261"/>
                    <a:pt x="49271" y="103370"/>
                    <a:pt x="49271" y="102512"/>
                  </a:cubicBezTo>
                  <a:cubicBezTo>
                    <a:pt x="49443" y="102478"/>
                    <a:pt x="49614" y="102512"/>
                    <a:pt x="49785" y="102409"/>
                  </a:cubicBezTo>
                  <a:cubicBezTo>
                    <a:pt x="57706" y="99358"/>
                    <a:pt x="65627" y="96272"/>
                    <a:pt x="73583" y="93220"/>
                  </a:cubicBezTo>
                  <a:cubicBezTo>
                    <a:pt x="75331" y="92534"/>
                    <a:pt x="76394" y="90751"/>
                    <a:pt x="75331" y="89036"/>
                  </a:cubicBezTo>
                  <a:cubicBezTo>
                    <a:pt x="71388" y="82453"/>
                    <a:pt x="66759" y="76486"/>
                    <a:pt x="61307" y="71000"/>
                  </a:cubicBezTo>
                  <a:cubicBezTo>
                    <a:pt x="56986" y="66645"/>
                    <a:pt x="51328" y="61193"/>
                    <a:pt x="45088" y="59547"/>
                  </a:cubicBezTo>
                  <a:cubicBezTo>
                    <a:pt x="45019" y="59135"/>
                    <a:pt x="44951" y="58724"/>
                    <a:pt x="44916" y="58313"/>
                  </a:cubicBezTo>
                  <a:cubicBezTo>
                    <a:pt x="44505" y="55398"/>
                    <a:pt x="39327" y="56084"/>
                    <a:pt x="39636" y="58998"/>
                  </a:cubicBezTo>
                  <a:cubicBezTo>
                    <a:pt x="40836" y="70143"/>
                    <a:pt x="41830" y="81801"/>
                    <a:pt x="43956" y="93048"/>
                  </a:cubicBezTo>
                  <a:cubicBezTo>
                    <a:pt x="42859" y="91745"/>
                    <a:pt x="40596" y="91368"/>
                    <a:pt x="39533" y="93288"/>
                  </a:cubicBezTo>
                  <a:cubicBezTo>
                    <a:pt x="35829" y="99872"/>
                    <a:pt x="32435" y="106593"/>
                    <a:pt x="28903" y="113245"/>
                  </a:cubicBezTo>
                  <a:cubicBezTo>
                    <a:pt x="27806" y="115303"/>
                    <a:pt x="26640" y="117394"/>
                    <a:pt x="25474" y="119520"/>
                  </a:cubicBezTo>
                  <a:cubicBezTo>
                    <a:pt x="23211" y="109610"/>
                    <a:pt x="20948" y="99735"/>
                    <a:pt x="18684" y="89825"/>
                  </a:cubicBezTo>
                  <a:cubicBezTo>
                    <a:pt x="27874" y="80841"/>
                    <a:pt x="33463" y="68359"/>
                    <a:pt x="39978" y="57490"/>
                  </a:cubicBezTo>
                  <a:cubicBezTo>
                    <a:pt x="47522" y="44905"/>
                    <a:pt x="55066" y="32321"/>
                    <a:pt x="62610" y="19702"/>
                  </a:cubicBezTo>
                  <a:cubicBezTo>
                    <a:pt x="62713" y="19531"/>
                    <a:pt x="62713" y="19393"/>
                    <a:pt x="62781" y="19222"/>
                  </a:cubicBezTo>
                  <a:cubicBezTo>
                    <a:pt x="66965" y="24640"/>
                    <a:pt x="71594" y="29852"/>
                    <a:pt x="75640" y="35098"/>
                  </a:cubicBezTo>
                  <a:cubicBezTo>
                    <a:pt x="76875" y="36710"/>
                    <a:pt x="78143" y="38321"/>
                    <a:pt x="79412" y="39933"/>
                  </a:cubicBezTo>
                  <a:cubicBezTo>
                    <a:pt x="76532" y="42368"/>
                    <a:pt x="75194" y="46482"/>
                    <a:pt x="73411" y="49774"/>
                  </a:cubicBezTo>
                  <a:cubicBezTo>
                    <a:pt x="70257" y="55638"/>
                    <a:pt x="66828" y="61433"/>
                    <a:pt x="64702" y="67742"/>
                  </a:cubicBezTo>
                  <a:cubicBezTo>
                    <a:pt x="64427" y="68531"/>
                    <a:pt x="65593" y="69217"/>
                    <a:pt x="66176" y="68565"/>
                  </a:cubicBezTo>
                  <a:cubicBezTo>
                    <a:pt x="70154" y="64108"/>
                    <a:pt x="73171" y="58964"/>
                    <a:pt x="76326" y="53923"/>
                  </a:cubicBezTo>
                  <a:cubicBezTo>
                    <a:pt x="78178" y="50940"/>
                    <a:pt x="81195" y="47580"/>
                    <a:pt x="82601" y="44048"/>
                  </a:cubicBezTo>
                  <a:cubicBezTo>
                    <a:pt x="91688" y="55741"/>
                    <a:pt x="100775" y="67399"/>
                    <a:pt x="109862" y="79092"/>
                  </a:cubicBezTo>
                  <a:cubicBezTo>
                    <a:pt x="132699" y="108445"/>
                    <a:pt x="155433" y="137831"/>
                    <a:pt x="178579" y="166943"/>
                  </a:cubicBezTo>
                  <a:cubicBezTo>
                    <a:pt x="180979" y="169961"/>
                    <a:pt x="186328" y="167080"/>
                    <a:pt x="183962" y="163926"/>
                  </a:cubicBezTo>
                  <a:close/>
                  <a:moveTo>
                    <a:pt x="73823" y="212789"/>
                  </a:moveTo>
                  <a:cubicBezTo>
                    <a:pt x="69982" y="217487"/>
                    <a:pt x="66142" y="222013"/>
                    <a:pt x="61650" y="226162"/>
                  </a:cubicBezTo>
                  <a:cubicBezTo>
                    <a:pt x="58769" y="228837"/>
                    <a:pt x="55615" y="231237"/>
                    <a:pt x="52391" y="233500"/>
                  </a:cubicBezTo>
                  <a:cubicBezTo>
                    <a:pt x="51946" y="233809"/>
                    <a:pt x="51671" y="234117"/>
                    <a:pt x="51397" y="234426"/>
                  </a:cubicBezTo>
                  <a:cubicBezTo>
                    <a:pt x="51020" y="232711"/>
                    <a:pt x="50608" y="230963"/>
                    <a:pt x="50231" y="229248"/>
                  </a:cubicBezTo>
                  <a:cubicBezTo>
                    <a:pt x="50368" y="229077"/>
                    <a:pt x="50540" y="228940"/>
                    <a:pt x="50643" y="228734"/>
                  </a:cubicBezTo>
                  <a:cubicBezTo>
                    <a:pt x="54175" y="221670"/>
                    <a:pt x="57741" y="214606"/>
                    <a:pt x="61273" y="207508"/>
                  </a:cubicBezTo>
                  <a:cubicBezTo>
                    <a:pt x="63776" y="202502"/>
                    <a:pt x="67136" y="197530"/>
                    <a:pt x="68131" y="192044"/>
                  </a:cubicBezTo>
                  <a:cubicBezTo>
                    <a:pt x="69742" y="199073"/>
                    <a:pt x="71594" y="206034"/>
                    <a:pt x="73823" y="212789"/>
                  </a:cubicBezTo>
                  <a:close/>
                  <a:moveTo>
                    <a:pt x="62370" y="161594"/>
                  </a:moveTo>
                  <a:cubicBezTo>
                    <a:pt x="63879" y="170749"/>
                    <a:pt x="65456" y="179939"/>
                    <a:pt x="67445" y="188957"/>
                  </a:cubicBezTo>
                  <a:cubicBezTo>
                    <a:pt x="66930" y="188820"/>
                    <a:pt x="66313" y="188889"/>
                    <a:pt x="65867" y="189266"/>
                  </a:cubicBezTo>
                  <a:cubicBezTo>
                    <a:pt x="61375" y="193312"/>
                    <a:pt x="59421" y="199656"/>
                    <a:pt x="56815" y="205005"/>
                  </a:cubicBezTo>
                  <a:cubicBezTo>
                    <a:pt x="54072" y="210629"/>
                    <a:pt x="51294" y="216252"/>
                    <a:pt x="48551" y="221876"/>
                  </a:cubicBezTo>
                  <a:cubicBezTo>
                    <a:pt x="46562" y="212926"/>
                    <a:pt x="44505" y="204011"/>
                    <a:pt x="42516" y="195095"/>
                  </a:cubicBezTo>
                  <a:cubicBezTo>
                    <a:pt x="49580" y="184191"/>
                    <a:pt x="56232" y="172978"/>
                    <a:pt x="62370" y="161594"/>
                  </a:cubicBezTo>
                  <a:close/>
                  <a:moveTo>
                    <a:pt x="55615" y="73126"/>
                  </a:moveTo>
                  <a:cubicBezTo>
                    <a:pt x="60690" y="77824"/>
                    <a:pt x="64839" y="83310"/>
                    <a:pt x="68439" y="89105"/>
                  </a:cubicBezTo>
                  <a:cubicBezTo>
                    <a:pt x="62027" y="91471"/>
                    <a:pt x="55615" y="93837"/>
                    <a:pt x="49202" y="96203"/>
                  </a:cubicBezTo>
                  <a:cubicBezTo>
                    <a:pt x="48825" y="85813"/>
                    <a:pt x="47385" y="75320"/>
                    <a:pt x="45876" y="65068"/>
                  </a:cubicBezTo>
                  <a:cubicBezTo>
                    <a:pt x="48962" y="67879"/>
                    <a:pt x="52563" y="70280"/>
                    <a:pt x="55615" y="73126"/>
                  </a:cubicBezTo>
                  <a:close/>
                  <a:moveTo>
                    <a:pt x="57501" y="16822"/>
                  </a:moveTo>
                  <a:cubicBezTo>
                    <a:pt x="50060" y="29475"/>
                    <a:pt x="42619" y="42128"/>
                    <a:pt x="35178" y="54781"/>
                  </a:cubicBezTo>
                  <a:cubicBezTo>
                    <a:pt x="29211" y="64930"/>
                    <a:pt x="21668" y="75115"/>
                    <a:pt x="17861" y="86293"/>
                  </a:cubicBezTo>
                  <a:cubicBezTo>
                    <a:pt x="17313" y="83893"/>
                    <a:pt x="16764" y="81493"/>
                    <a:pt x="16216" y="79092"/>
                  </a:cubicBezTo>
                  <a:cubicBezTo>
                    <a:pt x="14055" y="69765"/>
                    <a:pt x="12855" y="58930"/>
                    <a:pt x="10078" y="49020"/>
                  </a:cubicBezTo>
                  <a:cubicBezTo>
                    <a:pt x="12992" y="46448"/>
                    <a:pt x="15804" y="43808"/>
                    <a:pt x="18684" y="41202"/>
                  </a:cubicBezTo>
                  <a:cubicBezTo>
                    <a:pt x="24137" y="36230"/>
                    <a:pt x="32126" y="30640"/>
                    <a:pt x="35384" y="24091"/>
                  </a:cubicBezTo>
                  <a:cubicBezTo>
                    <a:pt x="35967" y="22891"/>
                    <a:pt x="34801" y="21725"/>
                    <a:pt x="33532" y="22308"/>
                  </a:cubicBezTo>
                  <a:cubicBezTo>
                    <a:pt x="26674" y="25531"/>
                    <a:pt x="21153" y="33247"/>
                    <a:pt x="15907" y="38527"/>
                  </a:cubicBezTo>
                  <a:cubicBezTo>
                    <a:pt x="13575" y="40859"/>
                    <a:pt x="11278" y="43225"/>
                    <a:pt x="9015" y="45591"/>
                  </a:cubicBezTo>
                  <a:cubicBezTo>
                    <a:pt x="8089" y="42779"/>
                    <a:pt x="7026" y="40036"/>
                    <a:pt x="5688" y="37464"/>
                  </a:cubicBezTo>
                  <a:cubicBezTo>
                    <a:pt x="14330" y="31635"/>
                    <a:pt x="22936" y="25806"/>
                    <a:pt x="31406" y="19771"/>
                  </a:cubicBezTo>
                  <a:cubicBezTo>
                    <a:pt x="38641" y="14593"/>
                    <a:pt x="47179" y="9998"/>
                    <a:pt x="52940" y="3208"/>
                  </a:cubicBezTo>
                  <a:cubicBezTo>
                    <a:pt x="54723" y="7529"/>
                    <a:pt x="57192" y="11575"/>
                    <a:pt x="59970" y="15484"/>
                  </a:cubicBezTo>
                  <a:cubicBezTo>
                    <a:pt x="59044" y="15416"/>
                    <a:pt x="58084" y="15793"/>
                    <a:pt x="57501" y="16822"/>
                  </a:cubicBezTo>
                  <a:close/>
                </a:path>
              </a:pathLst>
            </a:custGeom>
            <a:solidFill>
              <a:srgbClr val="1A1A1A"/>
            </a:solidFill>
            <a:ln w="3429"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16A95DCF-031B-7A09-4ABA-B7D54A12DD42}"/>
                </a:ext>
              </a:extLst>
            </p:cNvPr>
            <p:cNvSpPr/>
            <p:nvPr/>
          </p:nvSpPr>
          <p:spPr>
            <a:xfrm>
              <a:off x="4647264" y="1038555"/>
              <a:ext cx="60069" cy="61274"/>
            </a:xfrm>
            <a:custGeom>
              <a:avLst/>
              <a:gdLst>
                <a:gd name="connsiteX0" fmla="*/ 52117 w 60069"/>
                <a:gd name="connsiteY0" fmla="*/ 12052 h 61274"/>
                <a:gd name="connsiteX1" fmla="*/ 32229 w 60069"/>
                <a:gd name="connsiteY1" fmla="*/ 3754 h 61274"/>
                <a:gd name="connsiteX2" fmla="*/ 32298 w 60069"/>
                <a:gd name="connsiteY2" fmla="*/ 2451 h 61274"/>
                <a:gd name="connsiteX3" fmla="*/ 27531 w 60069"/>
                <a:gd name="connsiteY3" fmla="*/ 1216 h 61274"/>
                <a:gd name="connsiteX4" fmla="*/ 25954 w 60069"/>
                <a:gd name="connsiteY4" fmla="*/ 4200 h 61274"/>
                <a:gd name="connsiteX5" fmla="*/ 18273 w 60069"/>
                <a:gd name="connsiteY5" fmla="*/ 6223 h 61274"/>
                <a:gd name="connsiteX6" fmla="*/ 17827 w 60069"/>
                <a:gd name="connsiteY6" fmla="*/ 5606 h 61274"/>
                <a:gd name="connsiteX7" fmla="*/ 12410 w 60069"/>
                <a:gd name="connsiteY7" fmla="*/ 4474 h 61274"/>
                <a:gd name="connsiteX8" fmla="*/ 10283 w 60069"/>
                <a:gd name="connsiteY8" fmla="*/ 5297 h 61274"/>
                <a:gd name="connsiteX9" fmla="*/ 4900 w 60069"/>
                <a:gd name="connsiteY9" fmla="*/ 47645 h 61274"/>
                <a:gd name="connsiteX10" fmla="*/ 3803 w 60069"/>
                <a:gd name="connsiteY10" fmla="*/ 50320 h 61274"/>
                <a:gd name="connsiteX11" fmla="*/ 4626 w 60069"/>
                <a:gd name="connsiteY11" fmla="*/ 50663 h 61274"/>
                <a:gd name="connsiteX12" fmla="*/ 5792 w 60069"/>
                <a:gd name="connsiteY12" fmla="*/ 48880 h 61274"/>
                <a:gd name="connsiteX13" fmla="*/ 10318 w 60069"/>
                <a:gd name="connsiteY13" fmla="*/ 53749 h 61274"/>
                <a:gd name="connsiteX14" fmla="*/ 52255 w 60069"/>
                <a:gd name="connsiteY14" fmla="*/ 51966 h 61274"/>
                <a:gd name="connsiteX15" fmla="*/ 52117 w 60069"/>
                <a:gd name="connsiteY15" fmla="*/ 12052 h 61274"/>
                <a:gd name="connsiteX16" fmla="*/ 8158 w 60069"/>
                <a:gd name="connsiteY16" fmla="*/ 15275 h 61274"/>
                <a:gd name="connsiteX17" fmla="*/ 12958 w 60069"/>
                <a:gd name="connsiteY17" fmla="*/ 16133 h 61274"/>
                <a:gd name="connsiteX18" fmla="*/ 22559 w 60069"/>
                <a:gd name="connsiteY18" fmla="*/ 10578 h 61274"/>
                <a:gd name="connsiteX19" fmla="*/ 7335 w 60069"/>
                <a:gd name="connsiteY19" fmla="*/ 41816 h 61274"/>
                <a:gd name="connsiteX20" fmla="*/ 8158 w 60069"/>
                <a:gd name="connsiteY20" fmla="*/ 15275 h 61274"/>
                <a:gd name="connsiteX21" fmla="*/ 46734 w 60069"/>
                <a:gd name="connsiteY21" fmla="*/ 50080 h 61274"/>
                <a:gd name="connsiteX22" fmla="*/ 26400 w 60069"/>
                <a:gd name="connsiteY22" fmla="*/ 55566 h 61274"/>
                <a:gd name="connsiteX23" fmla="*/ 35247 w 60069"/>
                <a:gd name="connsiteY23" fmla="*/ 37941 h 61274"/>
                <a:gd name="connsiteX24" fmla="*/ 46151 w 60069"/>
                <a:gd name="connsiteY24" fmla="*/ 22305 h 61274"/>
                <a:gd name="connsiteX25" fmla="*/ 44162 w 60069"/>
                <a:gd name="connsiteY25" fmla="*/ 20385 h 61274"/>
                <a:gd name="connsiteX26" fmla="*/ 30857 w 60069"/>
                <a:gd name="connsiteY26" fmla="*/ 35472 h 61274"/>
                <a:gd name="connsiteX27" fmla="*/ 22251 w 60069"/>
                <a:gd name="connsiteY27" fmla="*/ 54332 h 61274"/>
                <a:gd name="connsiteX28" fmla="*/ 9049 w 60069"/>
                <a:gd name="connsiteY28" fmla="*/ 44799 h 61274"/>
                <a:gd name="connsiteX29" fmla="*/ 8775 w 60069"/>
                <a:gd name="connsiteY29" fmla="*/ 44319 h 61274"/>
                <a:gd name="connsiteX30" fmla="*/ 28869 w 60069"/>
                <a:gd name="connsiteY30" fmla="*/ 9377 h 61274"/>
                <a:gd name="connsiteX31" fmla="*/ 48277 w 60069"/>
                <a:gd name="connsiteY31" fmla="*/ 15721 h 61274"/>
                <a:gd name="connsiteX32" fmla="*/ 46734 w 60069"/>
                <a:gd name="connsiteY32" fmla="*/ 50080 h 6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069" h="61274">
                  <a:moveTo>
                    <a:pt x="52117" y="12052"/>
                  </a:moveTo>
                  <a:cubicBezTo>
                    <a:pt x="46905" y="6566"/>
                    <a:pt x="39636" y="3960"/>
                    <a:pt x="32229" y="3754"/>
                  </a:cubicBezTo>
                  <a:cubicBezTo>
                    <a:pt x="32263" y="3377"/>
                    <a:pt x="32263" y="3000"/>
                    <a:pt x="32298" y="2451"/>
                  </a:cubicBezTo>
                  <a:cubicBezTo>
                    <a:pt x="32435" y="16"/>
                    <a:pt x="28697" y="-978"/>
                    <a:pt x="27531" y="1216"/>
                  </a:cubicBezTo>
                  <a:cubicBezTo>
                    <a:pt x="27017" y="2211"/>
                    <a:pt x="26468" y="3205"/>
                    <a:pt x="25954" y="4200"/>
                  </a:cubicBezTo>
                  <a:cubicBezTo>
                    <a:pt x="23314" y="4611"/>
                    <a:pt x="20742" y="5263"/>
                    <a:pt x="18273" y="6223"/>
                  </a:cubicBezTo>
                  <a:cubicBezTo>
                    <a:pt x="18205" y="5983"/>
                    <a:pt x="18102" y="5708"/>
                    <a:pt x="17827" y="5606"/>
                  </a:cubicBezTo>
                  <a:cubicBezTo>
                    <a:pt x="16044" y="5091"/>
                    <a:pt x="14227" y="4748"/>
                    <a:pt x="12410" y="4474"/>
                  </a:cubicBezTo>
                  <a:cubicBezTo>
                    <a:pt x="11484" y="4337"/>
                    <a:pt x="10832" y="4611"/>
                    <a:pt x="10283" y="5297"/>
                  </a:cubicBezTo>
                  <a:cubicBezTo>
                    <a:pt x="271" y="18361"/>
                    <a:pt x="-4118" y="34546"/>
                    <a:pt x="4900" y="47645"/>
                  </a:cubicBezTo>
                  <a:cubicBezTo>
                    <a:pt x="4557" y="48537"/>
                    <a:pt x="4146" y="49394"/>
                    <a:pt x="3803" y="50320"/>
                  </a:cubicBezTo>
                  <a:cubicBezTo>
                    <a:pt x="3631" y="50834"/>
                    <a:pt x="4351" y="51040"/>
                    <a:pt x="4626" y="50663"/>
                  </a:cubicBezTo>
                  <a:cubicBezTo>
                    <a:pt x="5037" y="50080"/>
                    <a:pt x="5380" y="49462"/>
                    <a:pt x="5792" y="48880"/>
                  </a:cubicBezTo>
                  <a:cubicBezTo>
                    <a:pt x="7060" y="50560"/>
                    <a:pt x="8535" y="52171"/>
                    <a:pt x="10318" y="53749"/>
                  </a:cubicBezTo>
                  <a:cubicBezTo>
                    <a:pt x="22594" y="64550"/>
                    <a:pt x="41213" y="63521"/>
                    <a:pt x="52255" y="51966"/>
                  </a:cubicBezTo>
                  <a:cubicBezTo>
                    <a:pt x="62919" y="40787"/>
                    <a:pt x="62473" y="22956"/>
                    <a:pt x="52117" y="12052"/>
                  </a:cubicBezTo>
                  <a:close/>
                  <a:moveTo>
                    <a:pt x="8158" y="15275"/>
                  </a:moveTo>
                  <a:cubicBezTo>
                    <a:pt x="9015" y="16818"/>
                    <a:pt x="11244" y="17744"/>
                    <a:pt x="12958" y="16133"/>
                  </a:cubicBezTo>
                  <a:cubicBezTo>
                    <a:pt x="15770" y="13458"/>
                    <a:pt x="19096" y="11675"/>
                    <a:pt x="22559" y="10578"/>
                  </a:cubicBezTo>
                  <a:cubicBezTo>
                    <a:pt x="17141" y="20830"/>
                    <a:pt x="11895" y="31186"/>
                    <a:pt x="7335" y="41816"/>
                  </a:cubicBezTo>
                  <a:cubicBezTo>
                    <a:pt x="4077" y="34718"/>
                    <a:pt x="4214" y="23162"/>
                    <a:pt x="8158" y="15275"/>
                  </a:cubicBezTo>
                  <a:close/>
                  <a:moveTo>
                    <a:pt x="46734" y="50080"/>
                  </a:moveTo>
                  <a:cubicBezTo>
                    <a:pt x="41144" y="55909"/>
                    <a:pt x="33601" y="57143"/>
                    <a:pt x="26400" y="55566"/>
                  </a:cubicBezTo>
                  <a:cubicBezTo>
                    <a:pt x="29006" y="49497"/>
                    <a:pt x="31749" y="43599"/>
                    <a:pt x="35247" y="37941"/>
                  </a:cubicBezTo>
                  <a:cubicBezTo>
                    <a:pt x="38539" y="32660"/>
                    <a:pt x="44334" y="28168"/>
                    <a:pt x="46151" y="22305"/>
                  </a:cubicBezTo>
                  <a:cubicBezTo>
                    <a:pt x="46460" y="21276"/>
                    <a:pt x="45328" y="19939"/>
                    <a:pt x="44162" y="20385"/>
                  </a:cubicBezTo>
                  <a:cubicBezTo>
                    <a:pt x="38093" y="22853"/>
                    <a:pt x="34184" y="30226"/>
                    <a:pt x="30857" y="35472"/>
                  </a:cubicBezTo>
                  <a:cubicBezTo>
                    <a:pt x="27120" y="41336"/>
                    <a:pt x="24205" y="47714"/>
                    <a:pt x="22251" y="54332"/>
                  </a:cubicBezTo>
                  <a:cubicBezTo>
                    <a:pt x="17039" y="52343"/>
                    <a:pt x="12307" y="48948"/>
                    <a:pt x="9049" y="44799"/>
                  </a:cubicBezTo>
                  <a:cubicBezTo>
                    <a:pt x="8946" y="44662"/>
                    <a:pt x="8878" y="44490"/>
                    <a:pt x="8775" y="44319"/>
                  </a:cubicBezTo>
                  <a:cubicBezTo>
                    <a:pt x="16113" y="33072"/>
                    <a:pt x="22559" y="21242"/>
                    <a:pt x="28869" y="9377"/>
                  </a:cubicBezTo>
                  <a:cubicBezTo>
                    <a:pt x="35727" y="8966"/>
                    <a:pt x="42722" y="11058"/>
                    <a:pt x="48277" y="15721"/>
                  </a:cubicBezTo>
                  <a:cubicBezTo>
                    <a:pt x="59010" y="24705"/>
                    <a:pt x="55135" y="41233"/>
                    <a:pt x="46734" y="50080"/>
                  </a:cubicBezTo>
                  <a:close/>
                </a:path>
              </a:pathLst>
            </a:custGeom>
            <a:solidFill>
              <a:srgbClr val="1A1A1A"/>
            </a:solidFill>
            <a:ln w="3429"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30AC9E66-C8DC-55A4-05B1-2F063AF6E408}"/>
                </a:ext>
              </a:extLst>
            </p:cNvPr>
            <p:cNvSpPr/>
            <p:nvPr/>
          </p:nvSpPr>
          <p:spPr>
            <a:xfrm>
              <a:off x="4679090" y="1123881"/>
              <a:ext cx="66211" cy="67762"/>
            </a:xfrm>
            <a:custGeom>
              <a:avLst/>
              <a:gdLst>
                <a:gd name="connsiteX0" fmla="*/ 65314 w 66211"/>
                <a:gd name="connsiteY0" fmla="*/ 61245 h 67762"/>
                <a:gd name="connsiteX1" fmla="*/ 54581 w 66211"/>
                <a:gd name="connsiteY1" fmla="*/ 62548 h 67762"/>
                <a:gd name="connsiteX2" fmla="*/ 42305 w 66211"/>
                <a:gd name="connsiteY2" fmla="*/ 62960 h 67762"/>
                <a:gd name="connsiteX3" fmla="*/ 35242 w 66211"/>
                <a:gd name="connsiteY3" fmla="*/ 49072 h 67762"/>
                <a:gd name="connsiteX4" fmla="*/ 39939 w 66211"/>
                <a:gd name="connsiteY4" fmla="*/ 37002 h 67762"/>
                <a:gd name="connsiteX5" fmla="*/ 41414 w 66211"/>
                <a:gd name="connsiteY5" fmla="*/ 26784 h 67762"/>
                <a:gd name="connsiteX6" fmla="*/ 39768 w 66211"/>
                <a:gd name="connsiteY6" fmla="*/ 26372 h 67762"/>
                <a:gd name="connsiteX7" fmla="*/ 35653 w 66211"/>
                <a:gd name="connsiteY7" fmla="*/ 34259 h 67762"/>
                <a:gd name="connsiteX8" fmla="*/ 33081 w 66211"/>
                <a:gd name="connsiteY8" fmla="*/ 44957 h 67762"/>
                <a:gd name="connsiteX9" fmla="*/ 23274 w 66211"/>
                <a:gd name="connsiteY9" fmla="*/ 28395 h 67762"/>
                <a:gd name="connsiteX10" fmla="*/ 23617 w 66211"/>
                <a:gd name="connsiteY10" fmla="*/ 28155 h 67762"/>
                <a:gd name="connsiteX11" fmla="*/ 35516 w 66211"/>
                <a:gd name="connsiteY11" fmla="*/ 5592 h 67762"/>
                <a:gd name="connsiteX12" fmla="*/ 31813 w 66211"/>
                <a:gd name="connsiteY12" fmla="*/ 3501 h 67762"/>
                <a:gd name="connsiteX13" fmla="*/ 22109 w 66211"/>
                <a:gd name="connsiteY13" fmla="*/ 26441 h 67762"/>
                <a:gd name="connsiteX14" fmla="*/ 1089 w 66211"/>
                <a:gd name="connsiteY14" fmla="*/ 106 h 67762"/>
                <a:gd name="connsiteX15" fmla="*/ 26 w 66211"/>
                <a:gd name="connsiteY15" fmla="*/ 895 h 67762"/>
                <a:gd name="connsiteX16" fmla="*/ 17685 w 66211"/>
                <a:gd name="connsiteY16" fmla="*/ 29013 h 67762"/>
                <a:gd name="connsiteX17" fmla="*/ 36579 w 66211"/>
                <a:gd name="connsiteY17" fmla="*/ 62754 h 67762"/>
                <a:gd name="connsiteX18" fmla="*/ 36613 w 66211"/>
                <a:gd name="connsiteY18" fmla="*/ 66457 h 67762"/>
                <a:gd name="connsiteX19" fmla="*/ 38945 w 66211"/>
                <a:gd name="connsiteY19" fmla="*/ 66937 h 67762"/>
                <a:gd name="connsiteX20" fmla="*/ 40900 w 66211"/>
                <a:gd name="connsiteY20" fmla="*/ 67314 h 67762"/>
                <a:gd name="connsiteX21" fmla="*/ 53278 w 66211"/>
                <a:gd name="connsiteY21" fmla="*/ 67486 h 67762"/>
                <a:gd name="connsiteX22" fmla="*/ 66068 w 66211"/>
                <a:gd name="connsiteY22" fmla="*/ 62925 h 67762"/>
                <a:gd name="connsiteX23" fmla="*/ 65314 w 66211"/>
                <a:gd name="connsiteY23" fmla="*/ 61245 h 6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211" h="67762">
                  <a:moveTo>
                    <a:pt x="65314" y="61245"/>
                  </a:moveTo>
                  <a:cubicBezTo>
                    <a:pt x="61782" y="59976"/>
                    <a:pt x="58182" y="61897"/>
                    <a:pt x="54581" y="62548"/>
                  </a:cubicBezTo>
                  <a:cubicBezTo>
                    <a:pt x="50535" y="63303"/>
                    <a:pt x="46386" y="63234"/>
                    <a:pt x="42305" y="62960"/>
                  </a:cubicBezTo>
                  <a:cubicBezTo>
                    <a:pt x="40111" y="58228"/>
                    <a:pt x="37676" y="53667"/>
                    <a:pt x="35242" y="49072"/>
                  </a:cubicBezTo>
                  <a:cubicBezTo>
                    <a:pt x="37128" y="45163"/>
                    <a:pt x="38465" y="41083"/>
                    <a:pt x="39939" y="37002"/>
                  </a:cubicBezTo>
                  <a:cubicBezTo>
                    <a:pt x="41071" y="33882"/>
                    <a:pt x="43403" y="29870"/>
                    <a:pt x="41414" y="26784"/>
                  </a:cubicBezTo>
                  <a:cubicBezTo>
                    <a:pt x="41037" y="26201"/>
                    <a:pt x="40385" y="26098"/>
                    <a:pt x="39768" y="26372"/>
                  </a:cubicBezTo>
                  <a:cubicBezTo>
                    <a:pt x="36716" y="27778"/>
                    <a:pt x="36510" y="31344"/>
                    <a:pt x="35653" y="34259"/>
                  </a:cubicBezTo>
                  <a:cubicBezTo>
                    <a:pt x="34659" y="37756"/>
                    <a:pt x="33767" y="41357"/>
                    <a:pt x="33081" y="44957"/>
                  </a:cubicBezTo>
                  <a:cubicBezTo>
                    <a:pt x="29961" y="39368"/>
                    <a:pt x="26669" y="33847"/>
                    <a:pt x="23274" y="28395"/>
                  </a:cubicBezTo>
                  <a:cubicBezTo>
                    <a:pt x="23377" y="28327"/>
                    <a:pt x="23549" y="28292"/>
                    <a:pt x="23617" y="28155"/>
                  </a:cubicBezTo>
                  <a:cubicBezTo>
                    <a:pt x="27835" y="20886"/>
                    <a:pt x="32156" y="13273"/>
                    <a:pt x="35516" y="5592"/>
                  </a:cubicBezTo>
                  <a:cubicBezTo>
                    <a:pt x="36579" y="3192"/>
                    <a:pt x="33047" y="1032"/>
                    <a:pt x="31813" y="3501"/>
                  </a:cubicBezTo>
                  <a:cubicBezTo>
                    <a:pt x="28075" y="10805"/>
                    <a:pt x="24989" y="18760"/>
                    <a:pt x="22109" y="26441"/>
                  </a:cubicBezTo>
                  <a:cubicBezTo>
                    <a:pt x="16348" y="17354"/>
                    <a:pt x="10381" y="6107"/>
                    <a:pt x="1089" y="106"/>
                  </a:cubicBezTo>
                  <a:cubicBezTo>
                    <a:pt x="574" y="-237"/>
                    <a:pt x="-146" y="312"/>
                    <a:pt x="26" y="895"/>
                  </a:cubicBezTo>
                  <a:cubicBezTo>
                    <a:pt x="3352" y="11147"/>
                    <a:pt x="11856" y="19926"/>
                    <a:pt x="17685" y="29013"/>
                  </a:cubicBezTo>
                  <a:cubicBezTo>
                    <a:pt x="24680" y="39882"/>
                    <a:pt x="30715" y="51301"/>
                    <a:pt x="36579" y="62754"/>
                  </a:cubicBezTo>
                  <a:cubicBezTo>
                    <a:pt x="34864" y="63200"/>
                    <a:pt x="34659" y="65943"/>
                    <a:pt x="36613" y="66457"/>
                  </a:cubicBezTo>
                  <a:cubicBezTo>
                    <a:pt x="37402" y="66663"/>
                    <a:pt x="38156" y="66766"/>
                    <a:pt x="38945" y="66937"/>
                  </a:cubicBezTo>
                  <a:cubicBezTo>
                    <a:pt x="39528" y="67417"/>
                    <a:pt x="40214" y="67486"/>
                    <a:pt x="40900" y="67314"/>
                  </a:cubicBezTo>
                  <a:cubicBezTo>
                    <a:pt x="44980" y="67897"/>
                    <a:pt x="49095" y="67863"/>
                    <a:pt x="53278" y="67486"/>
                  </a:cubicBezTo>
                  <a:cubicBezTo>
                    <a:pt x="57599" y="67074"/>
                    <a:pt x="63668" y="66869"/>
                    <a:pt x="66068" y="62925"/>
                  </a:cubicBezTo>
                  <a:cubicBezTo>
                    <a:pt x="66446" y="62240"/>
                    <a:pt x="66034" y="61485"/>
                    <a:pt x="65314" y="61245"/>
                  </a:cubicBezTo>
                  <a:close/>
                </a:path>
              </a:pathLst>
            </a:custGeom>
            <a:solidFill>
              <a:srgbClr val="1A1A1A"/>
            </a:solidFill>
            <a:ln w="3429"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D707A5B9-3729-A043-2711-C6CFFC68B829}"/>
                </a:ext>
              </a:extLst>
            </p:cNvPr>
            <p:cNvSpPr/>
            <p:nvPr/>
          </p:nvSpPr>
          <p:spPr>
            <a:xfrm>
              <a:off x="4678893" y="1113892"/>
              <a:ext cx="66520" cy="69941"/>
            </a:xfrm>
            <a:custGeom>
              <a:avLst/>
              <a:gdLst>
                <a:gd name="connsiteX0" fmla="*/ 53921 w 66520"/>
                <a:gd name="connsiteY0" fmla="*/ 34064 h 69941"/>
                <a:gd name="connsiteX1" fmla="*/ 42022 w 66520"/>
                <a:gd name="connsiteY1" fmla="*/ 6255 h 69941"/>
                <a:gd name="connsiteX2" fmla="*/ 40994 w 66520"/>
                <a:gd name="connsiteY2" fmla="*/ 1009 h 69941"/>
                <a:gd name="connsiteX3" fmla="*/ 39519 w 66520"/>
                <a:gd name="connsiteY3" fmla="*/ 1146 h 69941"/>
                <a:gd name="connsiteX4" fmla="*/ 39382 w 66520"/>
                <a:gd name="connsiteY4" fmla="*/ 906 h 69941"/>
                <a:gd name="connsiteX5" fmla="*/ 35987 w 66520"/>
                <a:gd name="connsiteY5" fmla="*/ 1489 h 69941"/>
                <a:gd name="connsiteX6" fmla="*/ 2520 w 66520"/>
                <a:gd name="connsiteY6" fmla="*/ 4781 h 69941"/>
                <a:gd name="connsiteX7" fmla="*/ 2520 w 66520"/>
                <a:gd name="connsiteY7" fmla="*/ 9890 h 69941"/>
                <a:gd name="connsiteX8" fmla="*/ 37325 w 66520"/>
                <a:gd name="connsiteY8" fmla="*/ 6872 h 69941"/>
                <a:gd name="connsiteX9" fmla="*/ 48160 w 66520"/>
                <a:gd name="connsiteY9" fmla="*/ 35607 h 69941"/>
                <a:gd name="connsiteX10" fmla="*/ 62494 w 66520"/>
                <a:gd name="connsiteY10" fmla="*/ 68903 h 69941"/>
                <a:gd name="connsiteX11" fmla="*/ 66471 w 66520"/>
                <a:gd name="connsiteY11" fmla="*/ 67291 h 69941"/>
                <a:gd name="connsiteX12" fmla="*/ 53921 w 66520"/>
                <a:gd name="connsiteY12" fmla="*/ 34064 h 6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20" h="69941">
                  <a:moveTo>
                    <a:pt x="53921" y="34064"/>
                  </a:moveTo>
                  <a:cubicBezTo>
                    <a:pt x="50081" y="24737"/>
                    <a:pt x="46412" y="15342"/>
                    <a:pt x="42022" y="6255"/>
                  </a:cubicBezTo>
                  <a:cubicBezTo>
                    <a:pt x="44560" y="5055"/>
                    <a:pt x="44251" y="700"/>
                    <a:pt x="40994" y="1009"/>
                  </a:cubicBezTo>
                  <a:cubicBezTo>
                    <a:pt x="40514" y="1043"/>
                    <a:pt x="39999" y="1112"/>
                    <a:pt x="39519" y="1146"/>
                  </a:cubicBezTo>
                  <a:cubicBezTo>
                    <a:pt x="39485" y="1077"/>
                    <a:pt x="39451" y="975"/>
                    <a:pt x="39382" y="906"/>
                  </a:cubicBezTo>
                  <a:cubicBezTo>
                    <a:pt x="38525" y="-706"/>
                    <a:pt x="36330" y="49"/>
                    <a:pt x="35987" y="1489"/>
                  </a:cubicBezTo>
                  <a:cubicBezTo>
                    <a:pt x="24843" y="2586"/>
                    <a:pt x="13665" y="3683"/>
                    <a:pt x="2520" y="4781"/>
                  </a:cubicBezTo>
                  <a:cubicBezTo>
                    <a:pt x="-806" y="5124"/>
                    <a:pt x="-874" y="10164"/>
                    <a:pt x="2520" y="9890"/>
                  </a:cubicBezTo>
                  <a:cubicBezTo>
                    <a:pt x="14110" y="8896"/>
                    <a:pt x="25735" y="7867"/>
                    <a:pt x="37325" y="6872"/>
                  </a:cubicBezTo>
                  <a:cubicBezTo>
                    <a:pt x="40445" y="16611"/>
                    <a:pt x="44388" y="26109"/>
                    <a:pt x="48160" y="35607"/>
                  </a:cubicBezTo>
                  <a:cubicBezTo>
                    <a:pt x="52550" y="46717"/>
                    <a:pt x="56150" y="58719"/>
                    <a:pt x="62494" y="68903"/>
                  </a:cubicBezTo>
                  <a:cubicBezTo>
                    <a:pt x="63797" y="71029"/>
                    <a:pt x="66951" y="69589"/>
                    <a:pt x="66471" y="67291"/>
                  </a:cubicBezTo>
                  <a:cubicBezTo>
                    <a:pt x="64002" y="55907"/>
                    <a:pt x="58345" y="44866"/>
                    <a:pt x="53921" y="34064"/>
                  </a:cubicBezTo>
                  <a:close/>
                </a:path>
              </a:pathLst>
            </a:custGeom>
            <a:solidFill>
              <a:srgbClr val="1A1A1A"/>
            </a:solidFill>
            <a:ln w="3429"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9F6AE11D-3096-6C85-E529-B3416A24D15D}"/>
                </a:ext>
              </a:extLst>
            </p:cNvPr>
            <p:cNvSpPr/>
            <p:nvPr/>
          </p:nvSpPr>
          <p:spPr>
            <a:xfrm>
              <a:off x="4875246" y="573387"/>
              <a:ext cx="519892" cy="420861"/>
            </a:xfrm>
            <a:custGeom>
              <a:avLst/>
              <a:gdLst>
                <a:gd name="connsiteX0" fmla="*/ 514530 w 519892"/>
                <a:gd name="connsiteY0" fmla="*/ 10464 h 420861"/>
                <a:gd name="connsiteX1" fmla="*/ 508255 w 519892"/>
                <a:gd name="connsiteY1" fmla="*/ 4600 h 420861"/>
                <a:gd name="connsiteX2" fmla="*/ 506541 w 519892"/>
                <a:gd name="connsiteY2" fmla="*/ 3572 h 420861"/>
                <a:gd name="connsiteX3" fmla="*/ 501192 w 519892"/>
                <a:gd name="connsiteY3" fmla="*/ 383 h 420861"/>
                <a:gd name="connsiteX4" fmla="*/ 490047 w 519892"/>
                <a:gd name="connsiteY4" fmla="*/ 5595 h 420861"/>
                <a:gd name="connsiteX5" fmla="*/ 485144 w 519892"/>
                <a:gd name="connsiteY5" fmla="*/ 6864 h 420861"/>
                <a:gd name="connsiteX6" fmla="*/ 480755 w 519892"/>
                <a:gd name="connsiteY6" fmla="*/ 9950 h 420861"/>
                <a:gd name="connsiteX7" fmla="*/ 316883 w 519892"/>
                <a:gd name="connsiteY7" fmla="*/ 93172 h 420861"/>
                <a:gd name="connsiteX8" fmla="*/ 313625 w 519892"/>
                <a:gd name="connsiteY8" fmla="*/ 93240 h 420861"/>
                <a:gd name="connsiteX9" fmla="*/ 308139 w 519892"/>
                <a:gd name="connsiteY9" fmla="*/ 98075 h 420861"/>
                <a:gd name="connsiteX10" fmla="*/ 194879 w 519892"/>
                <a:gd name="connsiteY10" fmla="*/ 171216 h 420861"/>
                <a:gd name="connsiteX11" fmla="*/ 249 w 519892"/>
                <a:gd name="connsiteY11" fmla="*/ 392352 h 420861"/>
                <a:gd name="connsiteX12" fmla="*/ 4844 w 519892"/>
                <a:gd name="connsiteY12" fmla="*/ 394958 h 420861"/>
                <a:gd name="connsiteX13" fmla="*/ 86248 w 519892"/>
                <a:gd name="connsiteY13" fmla="*/ 282247 h 420861"/>
                <a:gd name="connsiteX14" fmla="*/ 150096 w 519892"/>
                <a:gd name="connsiteY14" fmla="*/ 364474 h 420861"/>
                <a:gd name="connsiteX15" fmla="*/ 151056 w 519892"/>
                <a:gd name="connsiteY15" fmla="*/ 361114 h 420861"/>
                <a:gd name="connsiteX16" fmla="*/ 91700 w 519892"/>
                <a:gd name="connsiteY16" fmla="*/ 277377 h 420861"/>
                <a:gd name="connsiteX17" fmla="*/ 91289 w 519892"/>
                <a:gd name="connsiteY17" fmla="*/ 276520 h 420861"/>
                <a:gd name="connsiteX18" fmla="*/ 110697 w 519892"/>
                <a:gd name="connsiteY18" fmla="*/ 255740 h 420861"/>
                <a:gd name="connsiteX19" fmla="*/ 149616 w 519892"/>
                <a:gd name="connsiteY19" fmla="*/ 330150 h 420861"/>
                <a:gd name="connsiteX20" fmla="*/ 149719 w 519892"/>
                <a:gd name="connsiteY20" fmla="*/ 331281 h 420861"/>
                <a:gd name="connsiteX21" fmla="*/ 152531 w 519892"/>
                <a:gd name="connsiteY21" fmla="*/ 332241 h 420861"/>
                <a:gd name="connsiteX22" fmla="*/ 181472 w 519892"/>
                <a:gd name="connsiteY22" fmla="*/ 345649 h 420861"/>
                <a:gd name="connsiteX23" fmla="*/ 46952 w 519892"/>
                <a:gd name="connsiteY23" fmla="*/ 414023 h 420861"/>
                <a:gd name="connsiteX24" fmla="*/ 48838 w 519892"/>
                <a:gd name="connsiteY24" fmla="*/ 420675 h 420861"/>
                <a:gd name="connsiteX25" fmla="*/ 517308 w 519892"/>
                <a:gd name="connsiteY25" fmla="*/ 42319 h 420861"/>
                <a:gd name="connsiteX26" fmla="*/ 512885 w 519892"/>
                <a:gd name="connsiteY26" fmla="*/ 38033 h 420861"/>
                <a:gd name="connsiteX27" fmla="*/ 376856 w 519892"/>
                <a:gd name="connsiteY27" fmla="*/ 165489 h 420861"/>
                <a:gd name="connsiteX28" fmla="*/ 331662 w 519892"/>
                <a:gd name="connsiteY28" fmla="*/ 94337 h 420861"/>
                <a:gd name="connsiteX29" fmla="*/ 386869 w 519892"/>
                <a:gd name="connsiteY29" fmla="*/ 65259 h 420861"/>
                <a:gd name="connsiteX30" fmla="*/ 389955 w 519892"/>
                <a:gd name="connsiteY30" fmla="*/ 67077 h 420861"/>
                <a:gd name="connsiteX31" fmla="*/ 458603 w 519892"/>
                <a:gd name="connsiteY31" fmla="*/ 74998 h 420861"/>
                <a:gd name="connsiteX32" fmla="*/ 461072 w 519892"/>
                <a:gd name="connsiteY32" fmla="*/ 74346 h 420861"/>
                <a:gd name="connsiteX33" fmla="*/ 461792 w 519892"/>
                <a:gd name="connsiteY33" fmla="*/ 73798 h 420861"/>
                <a:gd name="connsiteX34" fmla="*/ 462307 w 519892"/>
                <a:gd name="connsiteY34" fmla="*/ 73626 h 420861"/>
                <a:gd name="connsiteX35" fmla="*/ 506335 w 519892"/>
                <a:gd name="connsiteY35" fmla="*/ 10807 h 420861"/>
                <a:gd name="connsiteX36" fmla="*/ 506369 w 519892"/>
                <a:gd name="connsiteY36" fmla="*/ 10087 h 420861"/>
                <a:gd name="connsiteX37" fmla="*/ 506404 w 519892"/>
                <a:gd name="connsiteY37" fmla="*/ 10464 h 420861"/>
                <a:gd name="connsiteX38" fmla="*/ 508530 w 519892"/>
                <a:gd name="connsiteY38" fmla="*/ 12830 h 420861"/>
                <a:gd name="connsiteX39" fmla="*/ 513467 w 519892"/>
                <a:gd name="connsiteY39" fmla="*/ 28569 h 420861"/>
                <a:gd name="connsiteX40" fmla="*/ 519743 w 519892"/>
                <a:gd name="connsiteY40" fmla="*/ 28672 h 420861"/>
                <a:gd name="connsiteX41" fmla="*/ 514530 w 519892"/>
                <a:gd name="connsiteY41" fmla="*/ 10464 h 420861"/>
                <a:gd name="connsiteX42" fmla="*/ 276729 w 519892"/>
                <a:gd name="connsiteY42" fmla="*/ 266507 h 420861"/>
                <a:gd name="connsiteX43" fmla="*/ 274946 w 519892"/>
                <a:gd name="connsiteY43" fmla="*/ 263627 h 420861"/>
                <a:gd name="connsiteX44" fmla="*/ 149308 w 519892"/>
                <a:gd name="connsiteY44" fmla="*/ 322366 h 420861"/>
                <a:gd name="connsiteX45" fmla="*/ 125613 w 519892"/>
                <a:gd name="connsiteY45" fmla="*/ 289859 h 420861"/>
                <a:gd name="connsiteX46" fmla="*/ 135386 w 519892"/>
                <a:gd name="connsiteY46" fmla="*/ 231497 h 420861"/>
                <a:gd name="connsiteX47" fmla="*/ 153903 w 519892"/>
                <a:gd name="connsiteY47" fmla="*/ 214764 h 420861"/>
                <a:gd name="connsiteX48" fmla="*/ 213601 w 519892"/>
                <a:gd name="connsiteY48" fmla="*/ 170873 h 420861"/>
                <a:gd name="connsiteX49" fmla="*/ 213739 w 519892"/>
                <a:gd name="connsiteY49" fmla="*/ 169707 h 420861"/>
                <a:gd name="connsiteX50" fmla="*/ 213293 w 519892"/>
                <a:gd name="connsiteY50" fmla="*/ 167718 h 420861"/>
                <a:gd name="connsiteX51" fmla="*/ 262910 w 519892"/>
                <a:gd name="connsiteY51" fmla="*/ 134594 h 420861"/>
                <a:gd name="connsiteX52" fmla="*/ 256635 w 519892"/>
                <a:gd name="connsiteY52" fmla="*/ 167992 h 420861"/>
                <a:gd name="connsiteX53" fmla="*/ 316951 w 519892"/>
                <a:gd name="connsiteY53" fmla="*/ 215175 h 420861"/>
                <a:gd name="connsiteX54" fmla="*/ 321203 w 519892"/>
                <a:gd name="connsiteY54" fmla="*/ 214832 h 420861"/>
                <a:gd name="connsiteX55" fmla="*/ 321752 w 519892"/>
                <a:gd name="connsiteY55" fmla="*/ 214764 h 420861"/>
                <a:gd name="connsiteX56" fmla="*/ 331148 w 519892"/>
                <a:gd name="connsiteY56" fmla="*/ 212741 h 420861"/>
                <a:gd name="connsiteX57" fmla="*/ 276729 w 519892"/>
                <a:gd name="connsiteY57" fmla="*/ 266507 h 420861"/>
                <a:gd name="connsiteX58" fmla="*/ 480995 w 519892"/>
                <a:gd name="connsiteY58" fmla="*/ 40468 h 420861"/>
                <a:gd name="connsiteX59" fmla="*/ 480172 w 519892"/>
                <a:gd name="connsiteY59" fmla="*/ 40193 h 420861"/>
                <a:gd name="connsiteX60" fmla="*/ 494951 w 519892"/>
                <a:gd name="connsiteY60" fmla="*/ 12419 h 420861"/>
                <a:gd name="connsiteX61" fmla="*/ 495122 w 519892"/>
                <a:gd name="connsiteY61" fmla="*/ 11150 h 420861"/>
                <a:gd name="connsiteX62" fmla="*/ 496014 w 519892"/>
                <a:gd name="connsiteY62" fmla="*/ 10704 h 420861"/>
                <a:gd name="connsiteX63" fmla="*/ 480995 w 519892"/>
                <a:gd name="connsiteY63" fmla="*/ 40468 h 42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19892" h="420861">
                  <a:moveTo>
                    <a:pt x="514530" y="10464"/>
                  </a:moveTo>
                  <a:cubicBezTo>
                    <a:pt x="512782" y="8132"/>
                    <a:pt x="510621" y="6315"/>
                    <a:pt x="508255" y="4600"/>
                  </a:cubicBezTo>
                  <a:cubicBezTo>
                    <a:pt x="507707" y="4189"/>
                    <a:pt x="507124" y="3880"/>
                    <a:pt x="506541" y="3572"/>
                  </a:cubicBezTo>
                  <a:cubicBezTo>
                    <a:pt x="506472" y="1343"/>
                    <a:pt x="503969" y="-920"/>
                    <a:pt x="501192" y="383"/>
                  </a:cubicBezTo>
                  <a:cubicBezTo>
                    <a:pt x="497454" y="2097"/>
                    <a:pt x="493751" y="3880"/>
                    <a:pt x="490047" y="5595"/>
                  </a:cubicBezTo>
                  <a:cubicBezTo>
                    <a:pt x="488367" y="5423"/>
                    <a:pt x="486584" y="5766"/>
                    <a:pt x="485144" y="6864"/>
                  </a:cubicBezTo>
                  <a:cubicBezTo>
                    <a:pt x="483704" y="7927"/>
                    <a:pt x="482195" y="8887"/>
                    <a:pt x="480755" y="9950"/>
                  </a:cubicBezTo>
                  <a:cubicBezTo>
                    <a:pt x="425274" y="35839"/>
                    <a:pt x="370135" y="62996"/>
                    <a:pt x="316883" y="93172"/>
                  </a:cubicBezTo>
                  <a:cubicBezTo>
                    <a:pt x="315786" y="93206"/>
                    <a:pt x="314723" y="93137"/>
                    <a:pt x="313625" y="93240"/>
                  </a:cubicBezTo>
                  <a:cubicBezTo>
                    <a:pt x="310368" y="93514"/>
                    <a:pt x="308448" y="95675"/>
                    <a:pt x="308139" y="98075"/>
                  </a:cubicBezTo>
                  <a:cubicBezTo>
                    <a:pt x="269083" y="120535"/>
                    <a:pt x="231089" y="144675"/>
                    <a:pt x="194879" y="171216"/>
                  </a:cubicBezTo>
                  <a:cubicBezTo>
                    <a:pt x="116972" y="228308"/>
                    <a:pt x="39271" y="304055"/>
                    <a:pt x="249" y="392352"/>
                  </a:cubicBezTo>
                  <a:cubicBezTo>
                    <a:pt x="-1054" y="395335"/>
                    <a:pt x="3095" y="397907"/>
                    <a:pt x="4844" y="394958"/>
                  </a:cubicBezTo>
                  <a:cubicBezTo>
                    <a:pt x="29224" y="354016"/>
                    <a:pt x="56107" y="316708"/>
                    <a:pt x="86248" y="282247"/>
                  </a:cubicBezTo>
                  <a:cubicBezTo>
                    <a:pt x="85048" y="320000"/>
                    <a:pt x="114572" y="352610"/>
                    <a:pt x="150096" y="364474"/>
                  </a:cubicBezTo>
                  <a:cubicBezTo>
                    <a:pt x="152325" y="365228"/>
                    <a:pt x="153182" y="361902"/>
                    <a:pt x="151056" y="361114"/>
                  </a:cubicBezTo>
                  <a:cubicBezTo>
                    <a:pt x="114126" y="347192"/>
                    <a:pt x="95335" y="313896"/>
                    <a:pt x="91700" y="277377"/>
                  </a:cubicBezTo>
                  <a:cubicBezTo>
                    <a:pt x="91666" y="277000"/>
                    <a:pt x="91426" y="276794"/>
                    <a:pt x="91289" y="276520"/>
                  </a:cubicBezTo>
                  <a:cubicBezTo>
                    <a:pt x="97598" y="269456"/>
                    <a:pt x="104113" y="262564"/>
                    <a:pt x="110697" y="255740"/>
                  </a:cubicBezTo>
                  <a:cubicBezTo>
                    <a:pt x="109737" y="284681"/>
                    <a:pt x="125853" y="312628"/>
                    <a:pt x="149616" y="330150"/>
                  </a:cubicBezTo>
                  <a:cubicBezTo>
                    <a:pt x="149651" y="330527"/>
                    <a:pt x="149651" y="330904"/>
                    <a:pt x="149719" y="331281"/>
                  </a:cubicBezTo>
                  <a:cubicBezTo>
                    <a:pt x="149891" y="332721"/>
                    <a:pt x="151639" y="333236"/>
                    <a:pt x="152531" y="332241"/>
                  </a:cubicBezTo>
                  <a:cubicBezTo>
                    <a:pt x="161378" y="338276"/>
                    <a:pt x="171150" y="342940"/>
                    <a:pt x="181472" y="345649"/>
                  </a:cubicBezTo>
                  <a:cubicBezTo>
                    <a:pt x="140872" y="374075"/>
                    <a:pt x="96741" y="397838"/>
                    <a:pt x="46952" y="414023"/>
                  </a:cubicBezTo>
                  <a:cubicBezTo>
                    <a:pt x="42631" y="415429"/>
                    <a:pt x="44449" y="422047"/>
                    <a:pt x="48838" y="420675"/>
                  </a:cubicBezTo>
                  <a:cubicBezTo>
                    <a:pt x="250257" y="357753"/>
                    <a:pt x="359780" y="164872"/>
                    <a:pt x="517308" y="42319"/>
                  </a:cubicBezTo>
                  <a:cubicBezTo>
                    <a:pt x="520463" y="39885"/>
                    <a:pt x="515971" y="35564"/>
                    <a:pt x="512885" y="38033"/>
                  </a:cubicBezTo>
                  <a:cubicBezTo>
                    <a:pt x="464330" y="76267"/>
                    <a:pt x="420336" y="120569"/>
                    <a:pt x="376856" y="165489"/>
                  </a:cubicBezTo>
                  <a:cubicBezTo>
                    <a:pt x="385566" y="132502"/>
                    <a:pt x="364306" y="100887"/>
                    <a:pt x="331662" y="94337"/>
                  </a:cubicBezTo>
                  <a:cubicBezTo>
                    <a:pt x="349870" y="84359"/>
                    <a:pt x="368318" y="74758"/>
                    <a:pt x="386869" y="65259"/>
                  </a:cubicBezTo>
                  <a:cubicBezTo>
                    <a:pt x="387555" y="66220"/>
                    <a:pt x="388583" y="66905"/>
                    <a:pt x="389955" y="67077"/>
                  </a:cubicBezTo>
                  <a:cubicBezTo>
                    <a:pt x="405351" y="84633"/>
                    <a:pt x="437618" y="82370"/>
                    <a:pt x="458603" y="74998"/>
                  </a:cubicBezTo>
                  <a:cubicBezTo>
                    <a:pt x="459426" y="75066"/>
                    <a:pt x="460249" y="74929"/>
                    <a:pt x="461072" y="74346"/>
                  </a:cubicBezTo>
                  <a:cubicBezTo>
                    <a:pt x="461312" y="74175"/>
                    <a:pt x="461552" y="73969"/>
                    <a:pt x="461792" y="73798"/>
                  </a:cubicBezTo>
                  <a:cubicBezTo>
                    <a:pt x="461964" y="73729"/>
                    <a:pt x="462135" y="73661"/>
                    <a:pt x="462307" y="73626"/>
                  </a:cubicBezTo>
                  <a:cubicBezTo>
                    <a:pt x="487819" y="63236"/>
                    <a:pt x="503592" y="36593"/>
                    <a:pt x="506335" y="10807"/>
                  </a:cubicBezTo>
                  <a:cubicBezTo>
                    <a:pt x="506335" y="10773"/>
                    <a:pt x="506335" y="10327"/>
                    <a:pt x="506369" y="10087"/>
                  </a:cubicBezTo>
                  <a:cubicBezTo>
                    <a:pt x="506369" y="10258"/>
                    <a:pt x="506404" y="10533"/>
                    <a:pt x="506404" y="10464"/>
                  </a:cubicBezTo>
                  <a:cubicBezTo>
                    <a:pt x="507124" y="11081"/>
                    <a:pt x="507844" y="12110"/>
                    <a:pt x="508530" y="12830"/>
                  </a:cubicBezTo>
                  <a:cubicBezTo>
                    <a:pt x="512404" y="17013"/>
                    <a:pt x="513948" y="23083"/>
                    <a:pt x="513467" y="28569"/>
                  </a:cubicBezTo>
                  <a:cubicBezTo>
                    <a:pt x="513125" y="32513"/>
                    <a:pt x="519262" y="32478"/>
                    <a:pt x="519743" y="28672"/>
                  </a:cubicBezTo>
                  <a:cubicBezTo>
                    <a:pt x="520463" y="22054"/>
                    <a:pt x="518577" y="15813"/>
                    <a:pt x="514530" y="10464"/>
                  </a:cubicBezTo>
                  <a:close/>
                  <a:moveTo>
                    <a:pt x="276729" y="266507"/>
                  </a:moveTo>
                  <a:cubicBezTo>
                    <a:pt x="276524" y="265410"/>
                    <a:pt x="275975" y="264347"/>
                    <a:pt x="274946" y="263627"/>
                  </a:cubicBezTo>
                  <a:cubicBezTo>
                    <a:pt x="227763" y="231326"/>
                    <a:pt x="150336" y="266405"/>
                    <a:pt x="149308" y="322366"/>
                  </a:cubicBezTo>
                  <a:cubicBezTo>
                    <a:pt x="139124" y="313245"/>
                    <a:pt x="131168" y="302306"/>
                    <a:pt x="125613" y="289859"/>
                  </a:cubicBezTo>
                  <a:cubicBezTo>
                    <a:pt x="133123" y="272268"/>
                    <a:pt x="137923" y="250700"/>
                    <a:pt x="135386" y="231497"/>
                  </a:cubicBezTo>
                  <a:cubicBezTo>
                    <a:pt x="141421" y="225840"/>
                    <a:pt x="147627" y="220250"/>
                    <a:pt x="153903" y="214764"/>
                  </a:cubicBezTo>
                  <a:cubicBezTo>
                    <a:pt x="184283" y="236881"/>
                    <a:pt x="225672" y="206089"/>
                    <a:pt x="213601" y="170873"/>
                  </a:cubicBezTo>
                  <a:cubicBezTo>
                    <a:pt x="213636" y="170495"/>
                    <a:pt x="213704" y="170118"/>
                    <a:pt x="213739" y="169707"/>
                  </a:cubicBezTo>
                  <a:cubicBezTo>
                    <a:pt x="213807" y="168918"/>
                    <a:pt x="213601" y="168267"/>
                    <a:pt x="213293" y="167718"/>
                  </a:cubicBezTo>
                  <a:cubicBezTo>
                    <a:pt x="229478" y="156128"/>
                    <a:pt x="246074" y="145155"/>
                    <a:pt x="262910" y="134594"/>
                  </a:cubicBezTo>
                  <a:cubicBezTo>
                    <a:pt x="257081" y="144401"/>
                    <a:pt x="254441" y="156059"/>
                    <a:pt x="256635" y="167992"/>
                  </a:cubicBezTo>
                  <a:cubicBezTo>
                    <a:pt x="262122" y="198065"/>
                    <a:pt x="287908" y="216890"/>
                    <a:pt x="316951" y="215175"/>
                  </a:cubicBezTo>
                  <a:cubicBezTo>
                    <a:pt x="318357" y="215141"/>
                    <a:pt x="319798" y="214970"/>
                    <a:pt x="321203" y="214832"/>
                  </a:cubicBezTo>
                  <a:cubicBezTo>
                    <a:pt x="321375" y="214798"/>
                    <a:pt x="321581" y="214798"/>
                    <a:pt x="321752" y="214764"/>
                  </a:cubicBezTo>
                  <a:cubicBezTo>
                    <a:pt x="324838" y="214387"/>
                    <a:pt x="327993" y="213735"/>
                    <a:pt x="331148" y="212741"/>
                  </a:cubicBezTo>
                  <a:cubicBezTo>
                    <a:pt x="313214" y="230983"/>
                    <a:pt x="295212" y="249054"/>
                    <a:pt x="276729" y="266507"/>
                  </a:cubicBezTo>
                  <a:close/>
                  <a:moveTo>
                    <a:pt x="480995" y="40468"/>
                  </a:moveTo>
                  <a:cubicBezTo>
                    <a:pt x="480721" y="40365"/>
                    <a:pt x="480446" y="40262"/>
                    <a:pt x="480172" y="40193"/>
                  </a:cubicBezTo>
                  <a:cubicBezTo>
                    <a:pt x="486550" y="32238"/>
                    <a:pt x="491625" y="22980"/>
                    <a:pt x="494951" y="12419"/>
                  </a:cubicBezTo>
                  <a:cubicBezTo>
                    <a:pt x="495088" y="11973"/>
                    <a:pt x="495088" y="11561"/>
                    <a:pt x="495122" y="11150"/>
                  </a:cubicBezTo>
                  <a:cubicBezTo>
                    <a:pt x="495431" y="11013"/>
                    <a:pt x="495705" y="10841"/>
                    <a:pt x="496014" y="10704"/>
                  </a:cubicBezTo>
                  <a:cubicBezTo>
                    <a:pt x="492345" y="21814"/>
                    <a:pt x="487304" y="31552"/>
                    <a:pt x="480995" y="40468"/>
                  </a:cubicBezTo>
                  <a:close/>
                </a:path>
              </a:pathLst>
            </a:custGeom>
            <a:solidFill>
              <a:srgbClr val="1A1A1A"/>
            </a:solidFill>
            <a:ln w="3429"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B0399F76-251F-A5EC-4F4E-948F03810164}"/>
                </a:ext>
              </a:extLst>
            </p:cNvPr>
            <p:cNvSpPr/>
            <p:nvPr/>
          </p:nvSpPr>
          <p:spPr>
            <a:xfrm>
              <a:off x="4718166" y="968824"/>
              <a:ext cx="201528" cy="157590"/>
            </a:xfrm>
            <a:custGeom>
              <a:avLst/>
              <a:gdLst>
                <a:gd name="connsiteX0" fmla="*/ 196214 w 201528"/>
                <a:gd name="connsiteY0" fmla="*/ 34839 h 157590"/>
                <a:gd name="connsiteX1" fmla="*/ 105894 w 201528"/>
                <a:gd name="connsiteY1" fmla="*/ 8813 h 157590"/>
                <a:gd name="connsiteX2" fmla="*/ 726 w 201528"/>
                <a:gd name="connsiteY2" fmla="*/ 121422 h 157590"/>
                <a:gd name="connsiteX3" fmla="*/ 281 w 201528"/>
                <a:gd name="connsiteY3" fmla="*/ 122450 h 157590"/>
                <a:gd name="connsiteX4" fmla="*/ 63992 w 201528"/>
                <a:gd name="connsiteY4" fmla="*/ 86172 h 157590"/>
                <a:gd name="connsiteX5" fmla="*/ 85251 w 201528"/>
                <a:gd name="connsiteY5" fmla="*/ 33056 h 157590"/>
                <a:gd name="connsiteX6" fmla="*/ 154757 w 201528"/>
                <a:gd name="connsiteY6" fmla="*/ 4253 h 157590"/>
                <a:gd name="connsiteX7" fmla="*/ 196454 w 201528"/>
                <a:gd name="connsiteY7" fmla="*/ 49173 h 157590"/>
                <a:gd name="connsiteX8" fmla="*/ 162232 w 201528"/>
                <a:gd name="connsiteY8" fmla="*/ 115249 h 157590"/>
                <a:gd name="connsiteX9" fmla="*/ 99310 w 201528"/>
                <a:gd name="connsiteY9" fmla="*/ 147002 h 157590"/>
                <a:gd name="connsiteX10" fmla="*/ 47738 w 201528"/>
                <a:gd name="connsiteY10" fmla="*/ 148168 h 157590"/>
                <a:gd name="connsiteX11" fmla="*/ 117415 w 201528"/>
                <a:gd name="connsiteY11" fmla="*/ 104654 h 157590"/>
                <a:gd name="connsiteX12" fmla="*/ 116524 w 201528"/>
                <a:gd name="connsiteY12" fmla="*/ 103968 h 157590"/>
                <a:gd name="connsiteX13" fmla="*/ 46024 w 201528"/>
                <a:gd name="connsiteY13" fmla="*/ 146419 h 157590"/>
                <a:gd name="connsiteX14" fmla="*/ 45338 w 201528"/>
                <a:gd name="connsiteY14" fmla="*/ 147551 h 157590"/>
                <a:gd name="connsiteX15" fmla="*/ 25552 w 201528"/>
                <a:gd name="connsiteY15" fmla="*/ 140350 h 157590"/>
                <a:gd name="connsiteX16" fmla="*/ 23529 w 201528"/>
                <a:gd name="connsiteY16" fmla="*/ 142887 h 157590"/>
                <a:gd name="connsiteX17" fmla="*/ 144985 w 201528"/>
                <a:gd name="connsiteY17" fmla="*/ 131880 h 157590"/>
                <a:gd name="connsiteX18" fmla="*/ 196214 w 201528"/>
                <a:gd name="connsiteY18" fmla="*/ 34839 h 15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1528" h="157590">
                  <a:moveTo>
                    <a:pt x="196214" y="34839"/>
                  </a:moveTo>
                  <a:cubicBezTo>
                    <a:pt x="181675" y="-342"/>
                    <a:pt x="137715" y="-8606"/>
                    <a:pt x="105894" y="8813"/>
                  </a:cubicBezTo>
                  <a:cubicBezTo>
                    <a:pt x="62517" y="32542"/>
                    <a:pt x="70027" y="144190"/>
                    <a:pt x="726" y="121422"/>
                  </a:cubicBezTo>
                  <a:cubicBezTo>
                    <a:pt x="109" y="121216"/>
                    <a:pt x="-302" y="122176"/>
                    <a:pt x="281" y="122450"/>
                  </a:cubicBezTo>
                  <a:cubicBezTo>
                    <a:pt x="29839" y="134829"/>
                    <a:pt x="52916" y="110209"/>
                    <a:pt x="63992" y="86172"/>
                  </a:cubicBezTo>
                  <a:cubicBezTo>
                    <a:pt x="72015" y="68718"/>
                    <a:pt x="75924" y="50030"/>
                    <a:pt x="85251" y="33056"/>
                  </a:cubicBezTo>
                  <a:cubicBezTo>
                    <a:pt x="98830" y="8333"/>
                    <a:pt x="127497" y="-1474"/>
                    <a:pt x="154757" y="4253"/>
                  </a:cubicBezTo>
                  <a:cubicBezTo>
                    <a:pt x="177354" y="9019"/>
                    <a:pt x="191688" y="28461"/>
                    <a:pt x="196454" y="49173"/>
                  </a:cubicBezTo>
                  <a:cubicBezTo>
                    <a:pt x="202866" y="77188"/>
                    <a:pt x="183972" y="99750"/>
                    <a:pt x="162232" y="115249"/>
                  </a:cubicBezTo>
                  <a:cubicBezTo>
                    <a:pt x="143373" y="128691"/>
                    <a:pt x="121530" y="139938"/>
                    <a:pt x="99310" y="147002"/>
                  </a:cubicBezTo>
                  <a:cubicBezTo>
                    <a:pt x="81239" y="152763"/>
                    <a:pt x="64437" y="152454"/>
                    <a:pt x="47738" y="148168"/>
                  </a:cubicBezTo>
                  <a:cubicBezTo>
                    <a:pt x="76027" y="145836"/>
                    <a:pt x="103631" y="128588"/>
                    <a:pt x="117415" y="104654"/>
                  </a:cubicBezTo>
                  <a:cubicBezTo>
                    <a:pt x="117724" y="104139"/>
                    <a:pt x="116935" y="103488"/>
                    <a:pt x="116524" y="103968"/>
                  </a:cubicBezTo>
                  <a:cubicBezTo>
                    <a:pt x="97801" y="127011"/>
                    <a:pt x="75616" y="140247"/>
                    <a:pt x="46024" y="146419"/>
                  </a:cubicBezTo>
                  <a:cubicBezTo>
                    <a:pt x="45441" y="146556"/>
                    <a:pt x="45269" y="147071"/>
                    <a:pt x="45338" y="147551"/>
                  </a:cubicBezTo>
                  <a:cubicBezTo>
                    <a:pt x="38754" y="145699"/>
                    <a:pt x="32170" y="143299"/>
                    <a:pt x="25552" y="140350"/>
                  </a:cubicBezTo>
                  <a:cubicBezTo>
                    <a:pt x="23941" y="139630"/>
                    <a:pt x="22021" y="141584"/>
                    <a:pt x="23529" y="142887"/>
                  </a:cubicBezTo>
                  <a:cubicBezTo>
                    <a:pt x="58265" y="172617"/>
                    <a:pt x="111106" y="151185"/>
                    <a:pt x="144985" y="131880"/>
                  </a:cubicBezTo>
                  <a:cubicBezTo>
                    <a:pt x="182326" y="110552"/>
                    <a:pt x="214593" y="79279"/>
                    <a:pt x="196214" y="34839"/>
                  </a:cubicBezTo>
                  <a:close/>
                </a:path>
              </a:pathLst>
            </a:custGeom>
            <a:solidFill>
              <a:srgbClr val="1A1A1A"/>
            </a:solidFill>
            <a:ln w="3429"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C5D0E086-B333-3901-F045-7B810FA647A1}"/>
                </a:ext>
              </a:extLst>
            </p:cNvPr>
            <p:cNvSpPr/>
            <p:nvPr/>
          </p:nvSpPr>
          <p:spPr>
            <a:xfrm>
              <a:off x="4738979" y="1073669"/>
              <a:ext cx="77947" cy="31072"/>
            </a:xfrm>
            <a:custGeom>
              <a:avLst/>
              <a:gdLst>
                <a:gd name="connsiteX0" fmla="*/ 77297 w 77947"/>
                <a:gd name="connsiteY0" fmla="*/ 84 h 31072"/>
                <a:gd name="connsiteX1" fmla="*/ 727 w 77947"/>
                <a:gd name="connsiteY1" fmla="*/ 29127 h 31072"/>
                <a:gd name="connsiteX2" fmla="*/ 1001 w 77947"/>
                <a:gd name="connsiteY2" fmla="*/ 31047 h 31072"/>
                <a:gd name="connsiteX3" fmla="*/ 77811 w 77947"/>
                <a:gd name="connsiteY3" fmla="*/ 769 h 31072"/>
                <a:gd name="connsiteX4" fmla="*/ 77297 w 77947"/>
                <a:gd name="connsiteY4" fmla="*/ 84 h 3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47" h="31072">
                  <a:moveTo>
                    <a:pt x="77297" y="84"/>
                  </a:moveTo>
                  <a:cubicBezTo>
                    <a:pt x="54185" y="17263"/>
                    <a:pt x="29325" y="25355"/>
                    <a:pt x="727" y="29127"/>
                  </a:cubicBezTo>
                  <a:cubicBezTo>
                    <a:pt x="-439" y="29264"/>
                    <a:pt x="-96" y="31013"/>
                    <a:pt x="1001" y="31047"/>
                  </a:cubicBezTo>
                  <a:cubicBezTo>
                    <a:pt x="29496" y="31699"/>
                    <a:pt x="57306" y="19457"/>
                    <a:pt x="77811" y="769"/>
                  </a:cubicBezTo>
                  <a:cubicBezTo>
                    <a:pt x="78188" y="392"/>
                    <a:pt x="77708" y="-225"/>
                    <a:pt x="77297" y="84"/>
                  </a:cubicBezTo>
                  <a:close/>
                </a:path>
              </a:pathLst>
            </a:custGeom>
            <a:solidFill>
              <a:srgbClr val="1A1A1A"/>
            </a:solidFill>
            <a:ln w="3429" cap="flat">
              <a:noFill/>
              <a:prstDash val="solid"/>
              <a:miter/>
            </a:ln>
          </p:spPr>
          <p:txBody>
            <a:bodyPr rtlCol="0" anchor="ctr"/>
            <a:lstStyle/>
            <a:p>
              <a:endParaRPr lang="zh-CN" altLang="en-US"/>
            </a:p>
          </p:txBody>
        </p:sp>
      </p:grpSp>
      <p:grpSp>
        <p:nvGrpSpPr>
          <p:cNvPr id="302" name="组合 301">
            <a:extLst>
              <a:ext uri="{FF2B5EF4-FFF2-40B4-BE49-F238E27FC236}">
                <a16:creationId xmlns:a16="http://schemas.microsoft.com/office/drawing/2014/main" id="{ACD4BC2A-FF45-DA58-B223-CB83D0CCAC54}"/>
              </a:ext>
            </a:extLst>
          </p:cNvPr>
          <p:cNvGrpSpPr/>
          <p:nvPr/>
        </p:nvGrpSpPr>
        <p:grpSpPr>
          <a:xfrm>
            <a:off x="550730" y="4953330"/>
            <a:ext cx="1695278" cy="1410514"/>
            <a:chOff x="3682079" y="1014839"/>
            <a:chExt cx="891450" cy="741709"/>
          </a:xfrm>
        </p:grpSpPr>
        <p:sp>
          <p:nvSpPr>
            <p:cNvPr id="303" name="任意多边形: 形状 302">
              <a:extLst>
                <a:ext uri="{FF2B5EF4-FFF2-40B4-BE49-F238E27FC236}">
                  <a16:creationId xmlns:a16="http://schemas.microsoft.com/office/drawing/2014/main" id="{545F1B91-489E-1BAA-D1F9-218E27EC175A}"/>
                </a:ext>
              </a:extLst>
            </p:cNvPr>
            <p:cNvSpPr/>
            <p:nvPr/>
          </p:nvSpPr>
          <p:spPr>
            <a:xfrm>
              <a:off x="3682079" y="1392216"/>
              <a:ext cx="542179" cy="356045"/>
            </a:xfrm>
            <a:custGeom>
              <a:avLst/>
              <a:gdLst>
                <a:gd name="connsiteX0" fmla="*/ 540911 w 542179"/>
                <a:gd name="connsiteY0" fmla="*/ 262374 h 356045"/>
                <a:gd name="connsiteX1" fmla="*/ 541083 w 542179"/>
                <a:gd name="connsiteY1" fmla="*/ 260831 h 356045"/>
                <a:gd name="connsiteX2" fmla="*/ 537585 w 542179"/>
                <a:gd name="connsiteY2" fmla="*/ 256408 h 356045"/>
                <a:gd name="connsiteX3" fmla="*/ 504461 w 542179"/>
                <a:gd name="connsiteY3" fmla="*/ 249584 h 356045"/>
                <a:gd name="connsiteX4" fmla="*/ 501958 w 542179"/>
                <a:gd name="connsiteY4" fmla="*/ 250716 h 356045"/>
                <a:gd name="connsiteX5" fmla="*/ 501101 w 542179"/>
                <a:gd name="connsiteY5" fmla="*/ 248864 h 356045"/>
                <a:gd name="connsiteX6" fmla="*/ 500346 w 542179"/>
                <a:gd name="connsiteY6" fmla="*/ 248761 h 356045"/>
                <a:gd name="connsiteX7" fmla="*/ 491945 w 542179"/>
                <a:gd name="connsiteY7" fmla="*/ 281268 h 356045"/>
                <a:gd name="connsiteX8" fmla="*/ 484401 w 542179"/>
                <a:gd name="connsiteY8" fmla="*/ 319536 h 356045"/>
                <a:gd name="connsiteX9" fmla="*/ 481487 w 542179"/>
                <a:gd name="connsiteY9" fmla="*/ 319639 h 356045"/>
                <a:gd name="connsiteX10" fmla="*/ 388492 w 542179"/>
                <a:gd name="connsiteY10" fmla="*/ 349402 h 356045"/>
                <a:gd name="connsiteX11" fmla="*/ 386915 w 542179"/>
                <a:gd name="connsiteY11" fmla="*/ 348374 h 356045"/>
                <a:gd name="connsiteX12" fmla="*/ 209464 w 542179"/>
                <a:gd name="connsiteY12" fmla="*/ 280137 h 356045"/>
                <a:gd name="connsiteX13" fmla="*/ 51765 w 542179"/>
                <a:gd name="connsiteY13" fmla="*/ 213340 h 356045"/>
                <a:gd name="connsiteX14" fmla="*/ 53513 w 542179"/>
                <a:gd name="connsiteY14" fmla="*/ 212037 h 356045"/>
                <a:gd name="connsiteX15" fmla="*/ 56599 w 542179"/>
                <a:gd name="connsiteY15" fmla="*/ 210116 h 356045"/>
                <a:gd name="connsiteX16" fmla="*/ 56977 w 542179"/>
                <a:gd name="connsiteY16" fmla="*/ 208470 h 356045"/>
                <a:gd name="connsiteX17" fmla="*/ 57354 w 542179"/>
                <a:gd name="connsiteY17" fmla="*/ 208059 h 356045"/>
                <a:gd name="connsiteX18" fmla="*/ 57731 w 542179"/>
                <a:gd name="connsiteY18" fmla="*/ 205384 h 356045"/>
                <a:gd name="connsiteX19" fmla="*/ 125762 w 542179"/>
                <a:gd name="connsiteY19" fmla="*/ 45970 h 356045"/>
                <a:gd name="connsiteX20" fmla="*/ 129569 w 542179"/>
                <a:gd name="connsiteY20" fmla="*/ 37226 h 356045"/>
                <a:gd name="connsiteX21" fmla="*/ 97507 w 542179"/>
                <a:gd name="connsiteY21" fmla="*/ 20938 h 356045"/>
                <a:gd name="connsiteX22" fmla="*/ 97713 w 542179"/>
                <a:gd name="connsiteY22" fmla="*/ 22481 h 356045"/>
                <a:gd name="connsiteX23" fmla="*/ 107486 w 542179"/>
                <a:gd name="connsiteY23" fmla="*/ 23099 h 356045"/>
                <a:gd name="connsiteX24" fmla="*/ 119350 w 542179"/>
                <a:gd name="connsiteY24" fmla="*/ 42610 h 356045"/>
                <a:gd name="connsiteX25" fmla="*/ 87700 w 542179"/>
                <a:gd name="connsiteY25" fmla="*/ 36678 h 356045"/>
                <a:gd name="connsiteX26" fmla="*/ 86363 w 542179"/>
                <a:gd name="connsiteY26" fmla="*/ 8903 h 356045"/>
                <a:gd name="connsiteX27" fmla="*/ 112012 w 542179"/>
                <a:gd name="connsiteY27" fmla="*/ 8011 h 356045"/>
                <a:gd name="connsiteX28" fmla="*/ 112286 w 542179"/>
                <a:gd name="connsiteY28" fmla="*/ 8217 h 356045"/>
                <a:gd name="connsiteX29" fmla="*/ 267243 w 542179"/>
                <a:gd name="connsiteY29" fmla="*/ 88250 h 356045"/>
                <a:gd name="connsiteX30" fmla="*/ 427171 w 542179"/>
                <a:gd name="connsiteY30" fmla="*/ 180215 h 356045"/>
                <a:gd name="connsiteX31" fmla="*/ 428680 w 542179"/>
                <a:gd name="connsiteY31" fmla="*/ 180764 h 356045"/>
                <a:gd name="connsiteX32" fmla="*/ 451620 w 542179"/>
                <a:gd name="connsiteY32" fmla="*/ 208745 h 356045"/>
                <a:gd name="connsiteX33" fmla="*/ 490265 w 542179"/>
                <a:gd name="connsiteY33" fmla="*/ 252259 h 356045"/>
                <a:gd name="connsiteX34" fmla="*/ 496403 w 542179"/>
                <a:gd name="connsiteY34" fmla="*/ 247664 h 356045"/>
                <a:gd name="connsiteX35" fmla="*/ 461496 w 542179"/>
                <a:gd name="connsiteY35" fmla="*/ 207270 h 356045"/>
                <a:gd name="connsiteX36" fmla="*/ 433275 w 542179"/>
                <a:gd name="connsiteY36" fmla="*/ 176992 h 356045"/>
                <a:gd name="connsiteX37" fmla="*/ 431389 w 542179"/>
                <a:gd name="connsiteY37" fmla="*/ 173255 h 356045"/>
                <a:gd name="connsiteX38" fmla="*/ 118013 w 542179"/>
                <a:gd name="connsiteY38" fmla="*/ 5336 h 356045"/>
                <a:gd name="connsiteX39" fmla="*/ 115818 w 542179"/>
                <a:gd name="connsiteY39" fmla="*/ 2319 h 356045"/>
                <a:gd name="connsiteX40" fmla="*/ 71653 w 542179"/>
                <a:gd name="connsiteY40" fmla="*/ 13429 h 356045"/>
                <a:gd name="connsiteX41" fmla="*/ 69424 w 542179"/>
                <a:gd name="connsiteY41" fmla="*/ 18950 h 356045"/>
                <a:gd name="connsiteX42" fmla="*/ 29613 w 542179"/>
                <a:gd name="connsiteY42" fmla="*/ 94216 h 356045"/>
                <a:gd name="connsiteX43" fmla="*/ 55 w 542179"/>
                <a:gd name="connsiteY43" fmla="*/ 201098 h 356045"/>
                <a:gd name="connsiteX44" fmla="*/ 5062 w 542179"/>
                <a:gd name="connsiteY44" fmla="*/ 205453 h 356045"/>
                <a:gd name="connsiteX45" fmla="*/ 23338 w 542179"/>
                <a:gd name="connsiteY45" fmla="*/ 218277 h 356045"/>
                <a:gd name="connsiteX46" fmla="*/ 46758 w 542179"/>
                <a:gd name="connsiteY46" fmla="*/ 216391 h 356045"/>
                <a:gd name="connsiteX47" fmla="*/ 384858 w 542179"/>
                <a:gd name="connsiteY47" fmla="*/ 355780 h 356045"/>
                <a:gd name="connsiteX48" fmla="*/ 389452 w 542179"/>
                <a:gd name="connsiteY48" fmla="*/ 353483 h 356045"/>
                <a:gd name="connsiteX49" fmla="*/ 483167 w 542179"/>
                <a:gd name="connsiteY49" fmla="*/ 326291 h 356045"/>
                <a:gd name="connsiteX50" fmla="*/ 490059 w 542179"/>
                <a:gd name="connsiteY50" fmla="*/ 327080 h 356045"/>
                <a:gd name="connsiteX51" fmla="*/ 494517 w 542179"/>
                <a:gd name="connsiteY51" fmla="*/ 309660 h 356045"/>
                <a:gd name="connsiteX52" fmla="*/ 505113 w 542179"/>
                <a:gd name="connsiteY52" fmla="*/ 314015 h 356045"/>
                <a:gd name="connsiteX53" fmla="*/ 520372 w 542179"/>
                <a:gd name="connsiteY53" fmla="*/ 320222 h 356045"/>
                <a:gd name="connsiteX54" fmla="*/ 521366 w 542179"/>
                <a:gd name="connsiteY54" fmla="*/ 320359 h 356045"/>
                <a:gd name="connsiteX55" fmla="*/ 517731 w 542179"/>
                <a:gd name="connsiteY55" fmla="*/ 333115 h 356045"/>
                <a:gd name="connsiteX56" fmla="*/ 525035 w 542179"/>
                <a:gd name="connsiteY56" fmla="*/ 335069 h 356045"/>
                <a:gd name="connsiteX57" fmla="*/ 537448 w 542179"/>
                <a:gd name="connsiteY57" fmla="*/ 293132 h 356045"/>
                <a:gd name="connsiteX58" fmla="*/ 540911 w 542179"/>
                <a:gd name="connsiteY58" fmla="*/ 262374 h 356045"/>
                <a:gd name="connsiteX59" fmla="*/ 43021 w 542179"/>
                <a:gd name="connsiteY59" fmla="*/ 209911 h 356045"/>
                <a:gd name="connsiteX60" fmla="*/ 42781 w 542179"/>
                <a:gd name="connsiteY60" fmla="*/ 209808 h 356045"/>
                <a:gd name="connsiteX61" fmla="*/ 40277 w 542179"/>
                <a:gd name="connsiteY61" fmla="*/ 211042 h 356045"/>
                <a:gd name="connsiteX62" fmla="*/ 20904 w 542179"/>
                <a:gd name="connsiteY62" fmla="*/ 210185 h 356045"/>
                <a:gd name="connsiteX63" fmla="*/ 8422 w 542179"/>
                <a:gd name="connsiteY63" fmla="*/ 197875 h 356045"/>
                <a:gd name="connsiteX64" fmla="*/ 34928 w 542179"/>
                <a:gd name="connsiteY64" fmla="*/ 105258 h 356045"/>
                <a:gd name="connsiteX65" fmla="*/ 71104 w 542179"/>
                <a:gd name="connsiteY65" fmla="*/ 29339 h 356045"/>
                <a:gd name="connsiteX66" fmla="*/ 94798 w 542179"/>
                <a:gd name="connsiteY66" fmla="*/ 47342 h 356045"/>
                <a:gd name="connsiteX67" fmla="*/ 115578 w 542179"/>
                <a:gd name="connsiteY67" fmla="*/ 50085 h 356045"/>
                <a:gd name="connsiteX68" fmla="*/ 52485 w 542179"/>
                <a:gd name="connsiteY68" fmla="*/ 204116 h 356045"/>
                <a:gd name="connsiteX69" fmla="*/ 52279 w 542179"/>
                <a:gd name="connsiteY69" fmla="*/ 204218 h 356045"/>
                <a:gd name="connsiteX70" fmla="*/ 43021 w 542179"/>
                <a:gd name="connsiteY70" fmla="*/ 209911 h 356045"/>
                <a:gd name="connsiteX71" fmla="*/ 522498 w 542179"/>
                <a:gd name="connsiteY71" fmla="*/ 316827 h 356045"/>
                <a:gd name="connsiteX72" fmla="*/ 521640 w 542179"/>
                <a:gd name="connsiteY72" fmla="*/ 316210 h 356045"/>
                <a:gd name="connsiteX73" fmla="*/ 506861 w 542179"/>
                <a:gd name="connsiteY73" fmla="*/ 310277 h 356045"/>
                <a:gd name="connsiteX74" fmla="*/ 495546 w 542179"/>
                <a:gd name="connsiteY74" fmla="*/ 305820 h 356045"/>
                <a:gd name="connsiteX75" fmla="*/ 499455 w 542179"/>
                <a:gd name="connsiteY75" fmla="*/ 287612 h 356045"/>
                <a:gd name="connsiteX76" fmla="*/ 511456 w 542179"/>
                <a:gd name="connsiteY76" fmla="*/ 292069 h 356045"/>
                <a:gd name="connsiteX77" fmla="*/ 527573 w 542179"/>
                <a:gd name="connsiteY77" fmla="*/ 297041 h 356045"/>
                <a:gd name="connsiteX78" fmla="*/ 522498 w 542179"/>
                <a:gd name="connsiteY78" fmla="*/ 316827 h 356045"/>
                <a:gd name="connsiteX79" fmla="*/ 529047 w 542179"/>
                <a:gd name="connsiteY79" fmla="*/ 290972 h 356045"/>
                <a:gd name="connsiteX80" fmla="*/ 528396 w 542179"/>
                <a:gd name="connsiteY80" fmla="*/ 293544 h 356045"/>
                <a:gd name="connsiteX81" fmla="*/ 512382 w 542179"/>
                <a:gd name="connsiteY81" fmla="*/ 288675 h 356045"/>
                <a:gd name="connsiteX82" fmla="*/ 499798 w 542179"/>
                <a:gd name="connsiteY82" fmla="*/ 285692 h 356045"/>
                <a:gd name="connsiteX83" fmla="*/ 500243 w 542179"/>
                <a:gd name="connsiteY83" fmla="*/ 283531 h 356045"/>
                <a:gd name="connsiteX84" fmla="*/ 502781 w 542179"/>
                <a:gd name="connsiteY84" fmla="*/ 271153 h 356045"/>
                <a:gd name="connsiteX85" fmla="*/ 510188 w 542179"/>
                <a:gd name="connsiteY85" fmla="*/ 272936 h 356045"/>
                <a:gd name="connsiteX86" fmla="*/ 530522 w 542179"/>
                <a:gd name="connsiteY86" fmla="*/ 277736 h 356045"/>
                <a:gd name="connsiteX87" fmla="*/ 531310 w 542179"/>
                <a:gd name="connsiteY87" fmla="*/ 277599 h 356045"/>
                <a:gd name="connsiteX88" fmla="*/ 529047 w 542179"/>
                <a:gd name="connsiteY88" fmla="*/ 290972 h 356045"/>
                <a:gd name="connsiteX89" fmla="*/ 531996 w 542179"/>
                <a:gd name="connsiteY89" fmla="*/ 274513 h 356045"/>
                <a:gd name="connsiteX90" fmla="*/ 531550 w 542179"/>
                <a:gd name="connsiteY90" fmla="*/ 274170 h 356045"/>
                <a:gd name="connsiteX91" fmla="*/ 513822 w 542179"/>
                <a:gd name="connsiteY91" fmla="*/ 269712 h 356045"/>
                <a:gd name="connsiteX92" fmla="*/ 503467 w 542179"/>
                <a:gd name="connsiteY92" fmla="*/ 267141 h 356045"/>
                <a:gd name="connsiteX93" fmla="*/ 503672 w 542179"/>
                <a:gd name="connsiteY93" fmla="*/ 256134 h 356045"/>
                <a:gd name="connsiteX94" fmla="*/ 535014 w 542179"/>
                <a:gd name="connsiteY94" fmla="*/ 265220 h 356045"/>
                <a:gd name="connsiteX95" fmla="*/ 531996 w 542179"/>
                <a:gd name="connsiteY95" fmla="*/ 274513 h 356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42179" h="356045">
                  <a:moveTo>
                    <a:pt x="540911" y="262374"/>
                  </a:moveTo>
                  <a:cubicBezTo>
                    <a:pt x="541049" y="261929"/>
                    <a:pt x="541117" y="261483"/>
                    <a:pt x="541083" y="260831"/>
                  </a:cubicBezTo>
                  <a:cubicBezTo>
                    <a:pt x="540980" y="258637"/>
                    <a:pt x="539677" y="257162"/>
                    <a:pt x="537585" y="256408"/>
                  </a:cubicBezTo>
                  <a:cubicBezTo>
                    <a:pt x="526990" y="252567"/>
                    <a:pt x="515845" y="249756"/>
                    <a:pt x="504461" y="249584"/>
                  </a:cubicBezTo>
                  <a:cubicBezTo>
                    <a:pt x="503364" y="249550"/>
                    <a:pt x="502541" y="250030"/>
                    <a:pt x="501958" y="250716"/>
                  </a:cubicBezTo>
                  <a:cubicBezTo>
                    <a:pt x="501684" y="250098"/>
                    <a:pt x="501478" y="249447"/>
                    <a:pt x="501101" y="248864"/>
                  </a:cubicBezTo>
                  <a:cubicBezTo>
                    <a:pt x="500964" y="248624"/>
                    <a:pt x="500586" y="248555"/>
                    <a:pt x="500346" y="248761"/>
                  </a:cubicBezTo>
                  <a:cubicBezTo>
                    <a:pt x="492528" y="256785"/>
                    <a:pt x="493694" y="270707"/>
                    <a:pt x="491945" y="281268"/>
                  </a:cubicBezTo>
                  <a:cubicBezTo>
                    <a:pt x="489854" y="294058"/>
                    <a:pt x="487282" y="306883"/>
                    <a:pt x="484401" y="319536"/>
                  </a:cubicBezTo>
                  <a:cubicBezTo>
                    <a:pt x="483544" y="319193"/>
                    <a:pt x="482550" y="319124"/>
                    <a:pt x="481487" y="319639"/>
                  </a:cubicBezTo>
                  <a:cubicBezTo>
                    <a:pt x="450763" y="334178"/>
                    <a:pt x="420553" y="340624"/>
                    <a:pt x="388492" y="349402"/>
                  </a:cubicBezTo>
                  <a:cubicBezTo>
                    <a:pt x="388081" y="348991"/>
                    <a:pt x="387567" y="348614"/>
                    <a:pt x="386915" y="348374"/>
                  </a:cubicBezTo>
                  <a:cubicBezTo>
                    <a:pt x="327422" y="326497"/>
                    <a:pt x="268100" y="304105"/>
                    <a:pt x="209464" y="280137"/>
                  </a:cubicBezTo>
                  <a:cubicBezTo>
                    <a:pt x="156692" y="258534"/>
                    <a:pt x="104948" y="234016"/>
                    <a:pt x="51765" y="213340"/>
                  </a:cubicBezTo>
                  <a:cubicBezTo>
                    <a:pt x="52347" y="212928"/>
                    <a:pt x="52965" y="212517"/>
                    <a:pt x="53513" y="212037"/>
                  </a:cubicBezTo>
                  <a:cubicBezTo>
                    <a:pt x="54851" y="212242"/>
                    <a:pt x="56257" y="211728"/>
                    <a:pt x="56599" y="210116"/>
                  </a:cubicBezTo>
                  <a:cubicBezTo>
                    <a:pt x="56702" y="209568"/>
                    <a:pt x="56874" y="209019"/>
                    <a:pt x="56977" y="208470"/>
                  </a:cubicBezTo>
                  <a:cubicBezTo>
                    <a:pt x="57079" y="208333"/>
                    <a:pt x="57251" y="208196"/>
                    <a:pt x="57354" y="208059"/>
                  </a:cubicBezTo>
                  <a:cubicBezTo>
                    <a:pt x="58074" y="207065"/>
                    <a:pt x="58074" y="206139"/>
                    <a:pt x="57731" y="205384"/>
                  </a:cubicBezTo>
                  <a:cubicBezTo>
                    <a:pt x="70178" y="148566"/>
                    <a:pt x="95621" y="96205"/>
                    <a:pt x="125762" y="45970"/>
                  </a:cubicBezTo>
                  <a:cubicBezTo>
                    <a:pt x="127991" y="43947"/>
                    <a:pt x="129431" y="41135"/>
                    <a:pt x="129569" y="37226"/>
                  </a:cubicBezTo>
                  <a:cubicBezTo>
                    <a:pt x="130083" y="20698"/>
                    <a:pt x="110812" y="16001"/>
                    <a:pt x="97507" y="20938"/>
                  </a:cubicBezTo>
                  <a:cubicBezTo>
                    <a:pt x="96616" y="21281"/>
                    <a:pt x="96787" y="22413"/>
                    <a:pt x="97713" y="22481"/>
                  </a:cubicBezTo>
                  <a:cubicBezTo>
                    <a:pt x="100971" y="22824"/>
                    <a:pt x="104194" y="22996"/>
                    <a:pt x="107486" y="23099"/>
                  </a:cubicBezTo>
                  <a:cubicBezTo>
                    <a:pt x="116264" y="23339"/>
                    <a:pt x="132895" y="32940"/>
                    <a:pt x="119350" y="42610"/>
                  </a:cubicBezTo>
                  <a:cubicBezTo>
                    <a:pt x="110503" y="48919"/>
                    <a:pt x="95656" y="40998"/>
                    <a:pt x="87700" y="36678"/>
                  </a:cubicBezTo>
                  <a:cubicBezTo>
                    <a:pt x="75150" y="29854"/>
                    <a:pt x="73333" y="16069"/>
                    <a:pt x="86363" y="8903"/>
                  </a:cubicBezTo>
                  <a:cubicBezTo>
                    <a:pt x="93907" y="4754"/>
                    <a:pt x="103645" y="6845"/>
                    <a:pt x="112012" y="8011"/>
                  </a:cubicBezTo>
                  <a:cubicBezTo>
                    <a:pt x="112115" y="8080"/>
                    <a:pt x="112149" y="8148"/>
                    <a:pt x="112286" y="8217"/>
                  </a:cubicBezTo>
                  <a:cubicBezTo>
                    <a:pt x="163070" y="36335"/>
                    <a:pt x="216117" y="60646"/>
                    <a:pt x="267243" y="88250"/>
                  </a:cubicBezTo>
                  <a:cubicBezTo>
                    <a:pt x="321421" y="117533"/>
                    <a:pt x="374433" y="148600"/>
                    <a:pt x="427171" y="180215"/>
                  </a:cubicBezTo>
                  <a:cubicBezTo>
                    <a:pt x="427686" y="180524"/>
                    <a:pt x="428166" y="180661"/>
                    <a:pt x="428680" y="180764"/>
                  </a:cubicBezTo>
                  <a:cubicBezTo>
                    <a:pt x="433069" y="191291"/>
                    <a:pt x="444454" y="200412"/>
                    <a:pt x="451620" y="208745"/>
                  </a:cubicBezTo>
                  <a:cubicBezTo>
                    <a:pt x="464136" y="223352"/>
                    <a:pt x="476069" y="239160"/>
                    <a:pt x="490265" y="252259"/>
                  </a:cubicBezTo>
                  <a:cubicBezTo>
                    <a:pt x="493385" y="255139"/>
                    <a:pt x="498975" y="251333"/>
                    <a:pt x="496403" y="247664"/>
                  </a:cubicBezTo>
                  <a:cubicBezTo>
                    <a:pt x="486185" y="233262"/>
                    <a:pt x="473326" y="220438"/>
                    <a:pt x="461496" y="207270"/>
                  </a:cubicBezTo>
                  <a:cubicBezTo>
                    <a:pt x="453369" y="198252"/>
                    <a:pt x="444522" y="183576"/>
                    <a:pt x="433275" y="176992"/>
                  </a:cubicBezTo>
                  <a:cubicBezTo>
                    <a:pt x="433447" y="175621"/>
                    <a:pt x="432932" y="174180"/>
                    <a:pt x="431389" y="173255"/>
                  </a:cubicBezTo>
                  <a:cubicBezTo>
                    <a:pt x="330954" y="113041"/>
                    <a:pt x="226472" y="51182"/>
                    <a:pt x="118013" y="5336"/>
                  </a:cubicBezTo>
                  <a:cubicBezTo>
                    <a:pt x="118013" y="4033"/>
                    <a:pt x="117327" y="2696"/>
                    <a:pt x="115818" y="2319"/>
                  </a:cubicBezTo>
                  <a:cubicBezTo>
                    <a:pt x="99976" y="-1727"/>
                    <a:pt x="80911" y="-1864"/>
                    <a:pt x="71653" y="13429"/>
                  </a:cubicBezTo>
                  <a:cubicBezTo>
                    <a:pt x="70521" y="15315"/>
                    <a:pt x="69801" y="17167"/>
                    <a:pt x="69424" y="18950"/>
                  </a:cubicBezTo>
                  <a:cubicBezTo>
                    <a:pt x="51182" y="40518"/>
                    <a:pt x="40209" y="68807"/>
                    <a:pt x="29613" y="94216"/>
                  </a:cubicBezTo>
                  <a:cubicBezTo>
                    <a:pt x="15280" y="128609"/>
                    <a:pt x="6193" y="164545"/>
                    <a:pt x="55" y="201098"/>
                  </a:cubicBezTo>
                  <a:cubicBezTo>
                    <a:pt x="-459" y="204218"/>
                    <a:pt x="2730" y="206104"/>
                    <a:pt x="5062" y="205453"/>
                  </a:cubicBezTo>
                  <a:cubicBezTo>
                    <a:pt x="9142" y="211419"/>
                    <a:pt x="18743" y="216597"/>
                    <a:pt x="23338" y="218277"/>
                  </a:cubicBezTo>
                  <a:cubicBezTo>
                    <a:pt x="30676" y="220952"/>
                    <a:pt x="39489" y="219923"/>
                    <a:pt x="46758" y="216391"/>
                  </a:cubicBezTo>
                  <a:cubicBezTo>
                    <a:pt x="153846" y="271838"/>
                    <a:pt x="271666" y="314015"/>
                    <a:pt x="384858" y="355780"/>
                  </a:cubicBezTo>
                  <a:cubicBezTo>
                    <a:pt x="387224" y="356638"/>
                    <a:pt x="388904" y="355300"/>
                    <a:pt x="389452" y="353483"/>
                  </a:cubicBezTo>
                  <a:cubicBezTo>
                    <a:pt x="421376" y="353483"/>
                    <a:pt x="455735" y="340898"/>
                    <a:pt x="483167" y="326291"/>
                  </a:cubicBezTo>
                  <a:cubicBezTo>
                    <a:pt x="483373" y="329823"/>
                    <a:pt x="488996" y="330989"/>
                    <a:pt x="490059" y="327080"/>
                  </a:cubicBezTo>
                  <a:cubicBezTo>
                    <a:pt x="491671" y="321285"/>
                    <a:pt x="493145" y="315490"/>
                    <a:pt x="494517" y="309660"/>
                  </a:cubicBezTo>
                  <a:cubicBezTo>
                    <a:pt x="497809" y="311512"/>
                    <a:pt x="501855" y="312643"/>
                    <a:pt x="505113" y="314015"/>
                  </a:cubicBezTo>
                  <a:cubicBezTo>
                    <a:pt x="510188" y="316141"/>
                    <a:pt x="515297" y="318164"/>
                    <a:pt x="520372" y="320222"/>
                  </a:cubicBezTo>
                  <a:cubicBezTo>
                    <a:pt x="520715" y="320359"/>
                    <a:pt x="521057" y="320393"/>
                    <a:pt x="521366" y="320359"/>
                  </a:cubicBezTo>
                  <a:cubicBezTo>
                    <a:pt x="520166" y="324611"/>
                    <a:pt x="519000" y="328897"/>
                    <a:pt x="517731" y="333115"/>
                  </a:cubicBezTo>
                  <a:cubicBezTo>
                    <a:pt x="516360" y="337675"/>
                    <a:pt x="523458" y="339493"/>
                    <a:pt x="525035" y="335069"/>
                  </a:cubicBezTo>
                  <a:cubicBezTo>
                    <a:pt x="529939" y="321250"/>
                    <a:pt x="534088" y="307363"/>
                    <a:pt x="537448" y="293132"/>
                  </a:cubicBezTo>
                  <a:cubicBezTo>
                    <a:pt x="539711" y="283806"/>
                    <a:pt x="544443" y="271804"/>
                    <a:pt x="540911" y="262374"/>
                  </a:cubicBezTo>
                  <a:close/>
                  <a:moveTo>
                    <a:pt x="43021" y="209911"/>
                  </a:moveTo>
                  <a:cubicBezTo>
                    <a:pt x="42952" y="209876"/>
                    <a:pt x="42849" y="209842"/>
                    <a:pt x="42781" y="209808"/>
                  </a:cubicBezTo>
                  <a:cubicBezTo>
                    <a:pt x="41615" y="209362"/>
                    <a:pt x="40655" y="210082"/>
                    <a:pt x="40277" y="211042"/>
                  </a:cubicBezTo>
                  <a:cubicBezTo>
                    <a:pt x="34277" y="213134"/>
                    <a:pt x="27967" y="213271"/>
                    <a:pt x="20904" y="210185"/>
                  </a:cubicBezTo>
                  <a:cubicBezTo>
                    <a:pt x="15074" y="207613"/>
                    <a:pt x="12777" y="201167"/>
                    <a:pt x="8422" y="197875"/>
                  </a:cubicBezTo>
                  <a:cubicBezTo>
                    <a:pt x="14697" y="166328"/>
                    <a:pt x="23578" y="135467"/>
                    <a:pt x="34928" y="105258"/>
                  </a:cubicBezTo>
                  <a:cubicBezTo>
                    <a:pt x="44735" y="79094"/>
                    <a:pt x="60028" y="54920"/>
                    <a:pt x="71104" y="29339"/>
                  </a:cubicBezTo>
                  <a:cubicBezTo>
                    <a:pt x="75562" y="37775"/>
                    <a:pt x="86740" y="44187"/>
                    <a:pt x="94798" y="47342"/>
                  </a:cubicBezTo>
                  <a:cubicBezTo>
                    <a:pt x="99771" y="49262"/>
                    <a:pt x="108240" y="50942"/>
                    <a:pt x="115578" y="50085"/>
                  </a:cubicBezTo>
                  <a:cubicBezTo>
                    <a:pt x="86432" y="98331"/>
                    <a:pt x="67812" y="150349"/>
                    <a:pt x="52485" y="204116"/>
                  </a:cubicBezTo>
                  <a:cubicBezTo>
                    <a:pt x="52416" y="204150"/>
                    <a:pt x="52347" y="204184"/>
                    <a:pt x="52279" y="204218"/>
                  </a:cubicBezTo>
                  <a:cubicBezTo>
                    <a:pt x="49227" y="206550"/>
                    <a:pt x="46175" y="208470"/>
                    <a:pt x="43021" y="209911"/>
                  </a:cubicBezTo>
                  <a:close/>
                  <a:moveTo>
                    <a:pt x="522498" y="316827"/>
                  </a:moveTo>
                  <a:cubicBezTo>
                    <a:pt x="522292" y="316587"/>
                    <a:pt x="522018" y="316381"/>
                    <a:pt x="521640" y="316210"/>
                  </a:cubicBezTo>
                  <a:cubicBezTo>
                    <a:pt x="516703" y="314221"/>
                    <a:pt x="511799" y="312232"/>
                    <a:pt x="506861" y="310277"/>
                  </a:cubicBezTo>
                  <a:cubicBezTo>
                    <a:pt x="503398" y="308906"/>
                    <a:pt x="499420" y="306711"/>
                    <a:pt x="495546" y="305820"/>
                  </a:cubicBezTo>
                  <a:cubicBezTo>
                    <a:pt x="496952" y="299785"/>
                    <a:pt x="498289" y="293750"/>
                    <a:pt x="499455" y="287612"/>
                  </a:cubicBezTo>
                  <a:cubicBezTo>
                    <a:pt x="502918" y="289978"/>
                    <a:pt x="507444" y="290801"/>
                    <a:pt x="511456" y="292069"/>
                  </a:cubicBezTo>
                  <a:cubicBezTo>
                    <a:pt x="516806" y="293750"/>
                    <a:pt x="522155" y="295533"/>
                    <a:pt x="527573" y="297041"/>
                  </a:cubicBezTo>
                  <a:cubicBezTo>
                    <a:pt x="525961" y="303694"/>
                    <a:pt x="524281" y="310277"/>
                    <a:pt x="522498" y="316827"/>
                  </a:cubicBezTo>
                  <a:close/>
                  <a:moveTo>
                    <a:pt x="529047" y="290972"/>
                  </a:moveTo>
                  <a:cubicBezTo>
                    <a:pt x="528841" y="291829"/>
                    <a:pt x="528601" y="292687"/>
                    <a:pt x="528396" y="293544"/>
                  </a:cubicBezTo>
                  <a:cubicBezTo>
                    <a:pt x="523115" y="291795"/>
                    <a:pt x="517731" y="290252"/>
                    <a:pt x="512382" y="288675"/>
                  </a:cubicBezTo>
                  <a:cubicBezTo>
                    <a:pt x="508302" y="287440"/>
                    <a:pt x="504084" y="285589"/>
                    <a:pt x="499798" y="285692"/>
                  </a:cubicBezTo>
                  <a:cubicBezTo>
                    <a:pt x="499935" y="284971"/>
                    <a:pt x="500106" y="284251"/>
                    <a:pt x="500243" y="283531"/>
                  </a:cubicBezTo>
                  <a:cubicBezTo>
                    <a:pt x="500929" y="279725"/>
                    <a:pt x="501958" y="275473"/>
                    <a:pt x="502781" y="271153"/>
                  </a:cubicBezTo>
                  <a:cubicBezTo>
                    <a:pt x="505147" y="271907"/>
                    <a:pt x="507719" y="272318"/>
                    <a:pt x="510188" y="272936"/>
                  </a:cubicBezTo>
                  <a:cubicBezTo>
                    <a:pt x="516908" y="274650"/>
                    <a:pt x="523664" y="276605"/>
                    <a:pt x="530522" y="277736"/>
                  </a:cubicBezTo>
                  <a:cubicBezTo>
                    <a:pt x="530830" y="277771"/>
                    <a:pt x="531036" y="277633"/>
                    <a:pt x="531310" y="277599"/>
                  </a:cubicBezTo>
                  <a:cubicBezTo>
                    <a:pt x="530487" y="282160"/>
                    <a:pt x="529973" y="286857"/>
                    <a:pt x="529047" y="290972"/>
                  </a:cubicBezTo>
                  <a:close/>
                  <a:moveTo>
                    <a:pt x="531996" y="274513"/>
                  </a:moveTo>
                  <a:cubicBezTo>
                    <a:pt x="531825" y="274410"/>
                    <a:pt x="531790" y="274239"/>
                    <a:pt x="531550" y="274170"/>
                  </a:cubicBezTo>
                  <a:cubicBezTo>
                    <a:pt x="525790" y="272284"/>
                    <a:pt x="519754" y="271084"/>
                    <a:pt x="513822" y="269712"/>
                  </a:cubicBezTo>
                  <a:cubicBezTo>
                    <a:pt x="510565" y="268958"/>
                    <a:pt x="506964" y="267586"/>
                    <a:pt x="503467" y="267141"/>
                  </a:cubicBezTo>
                  <a:cubicBezTo>
                    <a:pt x="503981" y="263369"/>
                    <a:pt x="504187" y="259631"/>
                    <a:pt x="503672" y="256134"/>
                  </a:cubicBezTo>
                  <a:cubicBezTo>
                    <a:pt x="514371" y="258637"/>
                    <a:pt x="524829" y="261140"/>
                    <a:pt x="535014" y="265220"/>
                  </a:cubicBezTo>
                  <a:cubicBezTo>
                    <a:pt x="533573" y="268032"/>
                    <a:pt x="532682" y="271255"/>
                    <a:pt x="531996" y="274513"/>
                  </a:cubicBezTo>
                  <a:close/>
                </a:path>
              </a:pathLst>
            </a:custGeom>
            <a:solidFill>
              <a:srgbClr val="1A1A1A"/>
            </a:solidFill>
            <a:ln w="3429" cap="flat">
              <a:noFill/>
              <a:prstDash val="solid"/>
              <a:miter/>
            </a:ln>
          </p:spPr>
          <p:txBody>
            <a:bodyPr rtlCol="0" anchor="ctr"/>
            <a:lstStyle/>
            <a:p>
              <a:endParaRPr lang="zh-CN" altLang="en-US"/>
            </a:p>
          </p:txBody>
        </p:sp>
        <p:sp>
          <p:nvSpPr>
            <p:cNvPr id="304" name="任意多边形: 形状 303">
              <a:extLst>
                <a:ext uri="{FF2B5EF4-FFF2-40B4-BE49-F238E27FC236}">
                  <a16:creationId xmlns:a16="http://schemas.microsoft.com/office/drawing/2014/main" id="{DCFE42C7-C203-2220-343B-76EFB820FB8E}"/>
                </a:ext>
              </a:extLst>
            </p:cNvPr>
            <p:cNvSpPr/>
            <p:nvPr/>
          </p:nvSpPr>
          <p:spPr>
            <a:xfrm>
              <a:off x="4172114" y="1717079"/>
              <a:ext cx="25895" cy="12190"/>
            </a:xfrm>
            <a:custGeom>
              <a:avLst/>
              <a:gdLst>
                <a:gd name="connsiteX0" fmla="*/ 23101 w 25895"/>
                <a:gd name="connsiteY0" fmla="*/ 4652 h 12190"/>
                <a:gd name="connsiteX1" fmla="*/ 3453 w 25895"/>
                <a:gd name="connsiteY1" fmla="*/ 22 h 12190"/>
                <a:gd name="connsiteX2" fmla="*/ 1704 w 25895"/>
                <a:gd name="connsiteY2" fmla="*/ 6298 h 12190"/>
                <a:gd name="connsiteX3" fmla="*/ 21010 w 25895"/>
                <a:gd name="connsiteY3" fmla="*/ 12024 h 12190"/>
                <a:gd name="connsiteX4" fmla="*/ 23101 w 25895"/>
                <a:gd name="connsiteY4" fmla="*/ 4652 h 12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95" h="12190">
                  <a:moveTo>
                    <a:pt x="23101" y="4652"/>
                  </a:moveTo>
                  <a:cubicBezTo>
                    <a:pt x="16620" y="3040"/>
                    <a:pt x="10071" y="845"/>
                    <a:pt x="3453" y="22"/>
                  </a:cubicBezTo>
                  <a:cubicBezTo>
                    <a:pt x="93" y="-389"/>
                    <a:pt x="-1416" y="4994"/>
                    <a:pt x="1704" y="6298"/>
                  </a:cubicBezTo>
                  <a:cubicBezTo>
                    <a:pt x="7842" y="8835"/>
                    <a:pt x="14597" y="10207"/>
                    <a:pt x="21010" y="12024"/>
                  </a:cubicBezTo>
                  <a:cubicBezTo>
                    <a:pt x="25913" y="13396"/>
                    <a:pt x="28005" y="5886"/>
                    <a:pt x="23101" y="4652"/>
                  </a:cubicBezTo>
                  <a:close/>
                </a:path>
              </a:pathLst>
            </a:custGeom>
            <a:solidFill>
              <a:srgbClr val="1A1A1A"/>
            </a:solidFill>
            <a:ln w="3429" cap="flat">
              <a:noFill/>
              <a:prstDash val="solid"/>
              <a:miter/>
            </a:ln>
          </p:spPr>
          <p:txBody>
            <a:bodyPr rtlCol="0" anchor="ctr"/>
            <a:lstStyle/>
            <a:p>
              <a:endParaRPr lang="zh-CN" altLang="en-US"/>
            </a:p>
          </p:txBody>
        </p:sp>
        <p:sp>
          <p:nvSpPr>
            <p:cNvPr id="305" name="任意多边形: 形状 304">
              <a:extLst>
                <a:ext uri="{FF2B5EF4-FFF2-40B4-BE49-F238E27FC236}">
                  <a16:creationId xmlns:a16="http://schemas.microsoft.com/office/drawing/2014/main" id="{0FA40C13-CF1E-2FDE-0252-226214220015}"/>
                </a:ext>
              </a:extLst>
            </p:cNvPr>
            <p:cNvSpPr/>
            <p:nvPr/>
          </p:nvSpPr>
          <p:spPr>
            <a:xfrm>
              <a:off x="4068664" y="1580341"/>
              <a:ext cx="39289" cy="143581"/>
            </a:xfrm>
            <a:custGeom>
              <a:avLst/>
              <a:gdLst>
                <a:gd name="connsiteX0" fmla="*/ 36025 w 39289"/>
                <a:gd name="connsiteY0" fmla="*/ 1143 h 143581"/>
                <a:gd name="connsiteX1" fmla="*/ 89 w 39289"/>
                <a:gd name="connsiteY1" fmla="*/ 141389 h 143581"/>
                <a:gd name="connsiteX2" fmla="*/ 3690 w 39289"/>
                <a:gd name="connsiteY2" fmla="*/ 142350 h 143581"/>
                <a:gd name="connsiteX3" fmla="*/ 39283 w 39289"/>
                <a:gd name="connsiteY3" fmla="*/ 1589 h 143581"/>
                <a:gd name="connsiteX4" fmla="*/ 36025 w 39289"/>
                <a:gd name="connsiteY4" fmla="*/ 1143 h 14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89" h="143581">
                  <a:moveTo>
                    <a:pt x="36025" y="1143"/>
                  </a:moveTo>
                  <a:cubicBezTo>
                    <a:pt x="24435" y="48121"/>
                    <a:pt x="14045" y="94892"/>
                    <a:pt x="89" y="141389"/>
                  </a:cubicBezTo>
                  <a:cubicBezTo>
                    <a:pt x="-596" y="143653"/>
                    <a:pt x="2867" y="144476"/>
                    <a:pt x="3690" y="142350"/>
                  </a:cubicBezTo>
                  <a:cubicBezTo>
                    <a:pt x="20835" y="97738"/>
                    <a:pt x="34654" y="49115"/>
                    <a:pt x="39283" y="1589"/>
                  </a:cubicBezTo>
                  <a:cubicBezTo>
                    <a:pt x="39454" y="-263"/>
                    <a:pt x="36437" y="-605"/>
                    <a:pt x="36025" y="1143"/>
                  </a:cubicBezTo>
                  <a:close/>
                </a:path>
              </a:pathLst>
            </a:custGeom>
            <a:solidFill>
              <a:srgbClr val="1A1A1A"/>
            </a:solidFill>
            <a:ln w="3429" cap="flat">
              <a:noFill/>
              <a:prstDash val="solid"/>
              <a:miter/>
            </a:ln>
          </p:spPr>
          <p:txBody>
            <a:bodyPr rtlCol="0" anchor="ctr"/>
            <a:lstStyle/>
            <a:p>
              <a:endParaRPr lang="zh-CN" altLang="en-US"/>
            </a:p>
          </p:txBody>
        </p:sp>
        <p:sp>
          <p:nvSpPr>
            <p:cNvPr id="306" name="任意多边形: 形状 305">
              <a:extLst>
                <a:ext uri="{FF2B5EF4-FFF2-40B4-BE49-F238E27FC236}">
                  <a16:creationId xmlns:a16="http://schemas.microsoft.com/office/drawing/2014/main" id="{F9DC23A2-AA12-FE00-ACF5-12B7B7E922C3}"/>
                </a:ext>
              </a:extLst>
            </p:cNvPr>
            <p:cNvSpPr/>
            <p:nvPr/>
          </p:nvSpPr>
          <p:spPr>
            <a:xfrm>
              <a:off x="4215875" y="1667478"/>
              <a:ext cx="357654" cy="89070"/>
            </a:xfrm>
            <a:custGeom>
              <a:avLst/>
              <a:gdLst>
                <a:gd name="connsiteX0" fmla="*/ 356496 w 357654"/>
                <a:gd name="connsiteY0" fmla="*/ 53979 h 89070"/>
                <a:gd name="connsiteX1" fmla="*/ 292820 w 357654"/>
                <a:gd name="connsiteY1" fmla="*/ 32685 h 89070"/>
                <a:gd name="connsiteX2" fmla="*/ 206306 w 357654"/>
                <a:gd name="connsiteY2" fmla="*/ 37177 h 89070"/>
                <a:gd name="connsiteX3" fmla="*/ 215667 w 357654"/>
                <a:gd name="connsiteY3" fmla="*/ 36765 h 89070"/>
                <a:gd name="connsiteX4" fmla="*/ 234184 w 357654"/>
                <a:gd name="connsiteY4" fmla="*/ 37108 h 89070"/>
                <a:gd name="connsiteX5" fmla="*/ 251192 w 357654"/>
                <a:gd name="connsiteY5" fmla="*/ 27027 h 89070"/>
                <a:gd name="connsiteX6" fmla="*/ 207815 w 357654"/>
                <a:gd name="connsiteY6" fmla="*/ 9265 h 89070"/>
                <a:gd name="connsiteX7" fmla="*/ 112866 w 357654"/>
                <a:gd name="connsiteY7" fmla="*/ 19277 h 89070"/>
                <a:gd name="connsiteX8" fmla="*/ 57007 w 357654"/>
                <a:gd name="connsiteY8" fmla="*/ 19380 h 89070"/>
                <a:gd name="connsiteX9" fmla="*/ 10819 w 357654"/>
                <a:gd name="connsiteY9" fmla="*/ 41 h 89070"/>
                <a:gd name="connsiteX10" fmla="*/ 10407 w 357654"/>
                <a:gd name="connsiteY10" fmla="*/ 1001 h 89070"/>
                <a:gd name="connsiteX11" fmla="*/ 74838 w 357654"/>
                <a:gd name="connsiteY11" fmla="*/ 26512 h 89070"/>
                <a:gd name="connsiteX12" fmla="*/ 159466 w 357654"/>
                <a:gd name="connsiteY12" fmla="*/ 13997 h 89070"/>
                <a:gd name="connsiteX13" fmla="*/ 200922 w 357654"/>
                <a:gd name="connsiteY13" fmla="*/ 13105 h 89070"/>
                <a:gd name="connsiteX14" fmla="*/ 227772 w 357654"/>
                <a:gd name="connsiteY14" fmla="*/ 16465 h 89070"/>
                <a:gd name="connsiteX15" fmla="*/ 239156 w 357654"/>
                <a:gd name="connsiteY15" fmla="*/ 32753 h 89070"/>
                <a:gd name="connsiteX16" fmla="*/ 221668 w 357654"/>
                <a:gd name="connsiteY16" fmla="*/ 33919 h 89070"/>
                <a:gd name="connsiteX17" fmla="*/ 197459 w 357654"/>
                <a:gd name="connsiteY17" fmla="*/ 40674 h 89070"/>
                <a:gd name="connsiteX18" fmla="*/ 198831 w 357654"/>
                <a:gd name="connsiteY18" fmla="*/ 42011 h 89070"/>
                <a:gd name="connsiteX19" fmla="*/ 201540 w 357654"/>
                <a:gd name="connsiteY19" fmla="*/ 42457 h 89070"/>
                <a:gd name="connsiteX20" fmla="*/ 203700 w 357654"/>
                <a:gd name="connsiteY20" fmla="*/ 41223 h 89070"/>
                <a:gd name="connsiteX21" fmla="*/ 268611 w 357654"/>
                <a:gd name="connsiteY21" fmla="*/ 37348 h 89070"/>
                <a:gd name="connsiteX22" fmla="*/ 349261 w 357654"/>
                <a:gd name="connsiteY22" fmla="*/ 55282 h 89070"/>
                <a:gd name="connsiteX23" fmla="*/ 309588 w 357654"/>
                <a:gd name="connsiteY23" fmla="*/ 61488 h 89070"/>
                <a:gd name="connsiteX24" fmla="*/ 265662 w 357654"/>
                <a:gd name="connsiteY24" fmla="*/ 57511 h 89070"/>
                <a:gd name="connsiteX25" fmla="*/ 255101 w 357654"/>
                <a:gd name="connsiteY25" fmla="*/ 80965 h 89070"/>
                <a:gd name="connsiteX26" fmla="*/ 210935 w 357654"/>
                <a:gd name="connsiteY26" fmla="*/ 68552 h 89070"/>
                <a:gd name="connsiteX27" fmla="*/ 163306 w 357654"/>
                <a:gd name="connsiteY27" fmla="*/ 64197 h 89070"/>
                <a:gd name="connsiteX28" fmla="*/ 121198 w 357654"/>
                <a:gd name="connsiteY28" fmla="*/ 69512 h 89070"/>
                <a:gd name="connsiteX29" fmla="*/ 78199 w 357654"/>
                <a:gd name="connsiteY29" fmla="*/ 72290 h 89070"/>
                <a:gd name="connsiteX30" fmla="*/ 77616 w 357654"/>
                <a:gd name="connsiteY30" fmla="*/ 72118 h 89070"/>
                <a:gd name="connsiteX31" fmla="*/ 77204 w 357654"/>
                <a:gd name="connsiteY31" fmla="*/ 75067 h 89070"/>
                <a:gd name="connsiteX32" fmla="*/ 64688 w 357654"/>
                <a:gd name="connsiteY32" fmla="*/ 74999 h 89070"/>
                <a:gd name="connsiteX33" fmla="*/ 56356 w 357654"/>
                <a:gd name="connsiteY33" fmla="*/ 69649 h 89070"/>
                <a:gd name="connsiteX34" fmla="*/ 37119 w 357654"/>
                <a:gd name="connsiteY34" fmla="*/ 62894 h 89070"/>
                <a:gd name="connsiteX35" fmla="*/ 669 w 357654"/>
                <a:gd name="connsiteY35" fmla="*/ 60597 h 89070"/>
                <a:gd name="connsiteX36" fmla="*/ 669 w 357654"/>
                <a:gd name="connsiteY36" fmla="*/ 62311 h 89070"/>
                <a:gd name="connsiteX37" fmla="*/ 40891 w 357654"/>
                <a:gd name="connsiteY37" fmla="*/ 68003 h 89070"/>
                <a:gd name="connsiteX38" fmla="*/ 66266 w 357654"/>
                <a:gd name="connsiteY38" fmla="*/ 81445 h 89070"/>
                <a:gd name="connsiteX39" fmla="*/ 75833 w 357654"/>
                <a:gd name="connsiteY39" fmla="*/ 85251 h 89070"/>
                <a:gd name="connsiteX40" fmla="*/ 82931 w 357654"/>
                <a:gd name="connsiteY40" fmla="*/ 74827 h 89070"/>
                <a:gd name="connsiteX41" fmla="*/ 121164 w 357654"/>
                <a:gd name="connsiteY41" fmla="*/ 73455 h 89070"/>
                <a:gd name="connsiteX42" fmla="*/ 163272 w 357654"/>
                <a:gd name="connsiteY42" fmla="*/ 68278 h 89070"/>
                <a:gd name="connsiteX43" fmla="*/ 254861 w 357654"/>
                <a:gd name="connsiteY43" fmla="*/ 88954 h 89070"/>
                <a:gd name="connsiteX44" fmla="*/ 257810 w 357654"/>
                <a:gd name="connsiteY44" fmla="*/ 87789 h 89070"/>
                <a:gd name="connsiteX45" fmla="*/ 260416 w 357654"/>
                <a:gd name="connsiteY45" fmla="*/ 81959 h 89070"/>
                <a:gd name="connsiteX46" fmla="*/ 260004 w 357654"/>
                <a:gd name="connsiteY46" fmla="*/ 79559 h 89070"/>
                <a:gd name="connsiteX47" fmla="*/ 276703 w 357654"/>
                <a:gd name="connsiteY47" fmla="*/ 61557 h 89070"/>
                <a:gd name="connsiteX48" fmla="*/ 355845 w 357654"/>
                <a:gd name="connsiteY48" fmla="*/ 58231 h 89070"/>
                <a:gd name="connsiteX49" fmla="*/ 356496 w 357654"/>
                <a:gd name="connsiteY49" fmla="*/ 53979 h 8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57654" h="89070">
                  <a:moveTo>
                    <a:pt x="356496" y="53979"/>
                  </a:moveTo>
                  <a:cubicBezTo>
                    <a:pt x="336814" y="42320"/>
                    <a:pt x="315725" y="35394"/>
                    <a:pt x="292820" y="32685"/>
                  </a:cubicBezTo>
                  <a:cubicBezTo>
                    <a:pt x="263673" y="29256"/>
                    <a:pt x="234767" y="43006"/>
                    <a:pt x="206306" y="37177"/>
                  </a:cubicBezTo>
                  <a:cubicBezTo>
                    <a:pt x="211998" y="36971"/>
                    <a:pt x="219199" y="37108"/>
                    <a:pt x="215667" y="36765"/>
                  </a:cubicBezTo>
                  <a:cubicBezTo>
                    <a:pt x="221805" y="37348"/>
                    <a:pt x="228012" y="37931"/>
                    <a:pt x="234184" y="37108"/>
                  </a:cubicBezTo>
                  <a:cubicBezTo>
                    <a:pt x="242311" y="36011"/>
                    <a:pt x="249066" y="35394"/>
                    <a:pt x="251192" y="27027"/>
                  </a:cubicBezTo>
                  <a:cubicBezTo>
                    <a:pt x="255238" y="11288"/>
                    <a:pt x="215804" y="10156"/>
                    <a:pt x="207815" y="9265"/>
                  </a:cubicBezTo>
                  <a:cubicBezTo>
                    <a:pt x="175274" y="5630"/>
                    <a:pt x="144275" y="11871"/>
                    <a:pt x="112866" y="19277"/>
                  </a:cubicBezTo>
                  <a:cubicBezTo>
                    <a:pt x="93732" y="23803"/>
                    <a:pt x="76073" y="24386"/>
                    <a:pt x="57007" y="19380"/>
                  </a:cubicBezTo>
                  <a:cubicBezTo>
                    <a:pt x="40720" y="15128"/>
                    <a:pt x="26352" y="6110"/>
                    <a:pt x="10819" y="41"/>
                  </a:cubicBezTo>
                  <a:cubicBezTo>
                    <a:pt x="10202" y="-200"/>
                    <a:pt x="9927" y="692"/>
                    <a:pt x="10407" y="1001"/>
                  </a:cubicBezTo>
                  <a:cubicBezTo>
                    <a:pt x="28581" y="13654"/>
                    <a:pt x="52241" y="24661"/>
                    <a:pt x="74838" y="26512"/>
                  </a:cubicBezTo>
                  <a:cubicBezTo>
                    <a:pt x="103676" y="28878"/>
                    <a:pt x="131177" y="17563"/>
                    <a:pt x="159466" y="13997"/>
                  </a:cubicBezTo>
                  <a:cubicBezTo>
                    <a:pt x="173216" y="12248"/>
                    <a:pt x="187104" y="12385"/>
                    <a:pt x="200922" y="13105"/>
                  </a:cubicBezTo>
                  <a:cubicBezTo>
                    <a:pt x="209941" y="13585"/>
                    <a:pt x="218890" y="14957"/>
                    <a:pt x="227772" y="16465"/>
                  </a:cubicBezTo>
                  <a:cubicBezTo>
                    <a:pt x="236858" y="16294"/>
                    <a:pt x="240665" y="21746"/>
                    <a:pt x="239156" y="32753"/>
                  </a:cubicBezTo>
                  <a:cubicBezTo>
                    <a:pt x="233361" y="33919"/>
                    <a:pt x="227532" y="34296"/>
                    <a:pt x="221668" y="33919"/>
                  </a:cubicBezTo>
                  <a:cubicBezTo>
                    <a:pt x="215804" y="33816"/>
                    <a:pt x="191973" y="25724"/>
                    <a:pt x="197459" y="40674"/>
                  </a:cubicBezTo>
                  <a:cubicBezTo>
                    <a:pt x="197665" y="41257"/>
                    <a:pt x="198145" y="41909"/>
                    <a:pt x="198831" y="42011"/>
                  </a:cubicBezTo>
                  <a:cubicBezTo>
                    <a:pt x="199722" y="42149"/>
                    <a:pt x="200614" y="42286"/>
                    <a:pt x="201540" y="42457"/>
                  </a:cubicBezTo>
                  <a:cubicBezTo>
                    <a:pt x="202637" y="42629"/>
                    <a:pt x="203391" y="41977"/>
                    <a:pt x="203700" y="41223"/>
                  </a:cubicBezTo>
                  <a:cubicBezTo>
                    <a:pt x="225200" y="46641"/>
                    <a:pt x="246837" y="39646"/>
                    <a:pt x="268611" y="37348"/>
                  </a:cubicBezTo>
                  <a:cubicBezTo>
                    <a:pt x="296900" y="34399"/>
                    <a:pt x="324984" y="41600"/>
                    <a:pt x="349261" y="55282"/>
                  </a:cubicBezTo>
                  <a:cubicBezTo>
                    <a:pt x="336299" y="59019"/>
                    <a:pt x="323304" y="61180"/>
                    <a:pt x="309588" y="61488"/>
                  </a:cubicBezTo>
                  <a:cubicBezTo>
                    <a:pt x="294740" y="61797"/>
                    <a:pt x="280407" y="56310"/>
                    <a:pt x="265662" y="57511"/>
                  </a:cubicBezTo>
                  <a:cubicBezTo>
                    <a:pt x="253146" y="58539"/>
                    <a:pt x="255169" y="74724"/>
                    <a:pt x="255101" y="80965"/>
                  </a:cubicBezTo>
                  <a:cubicBezTo>
                    <a:pt x="246974" y="83434"/>
                    <a:pt x="216833" y="70164"/>
                    <a:pt x="210935" y="68552"/>
                  </a:cubicBezTo>
                  <a:cubicBezTo>
                    <a:pt x="195265" y="64266"/>
                    <a:pt x="179491" y="63100"/>
                    <a:pt x="163306" y="64197"/>
                  </a:cubicBezTo>
                  <a:cubicBezTo>
                    <a:pt x="149110" y="65157"/>
                    <a:pt x="135566" y="69238"/>
                    <a:pt x="121198" y="69512"/>
                  </a:cubicBezTo>
                  <a:cubicBezTo>
                    <a:pt x="106248" y="69786"/>
                    <a:pt x="92669" y="67695"/>
                    <a:pt x="78199" y="72290"/>
                  </a:cubicBezTo>
                  <a:cubicBezTo>
                    <a:pt x="77993" y="72255"/>
                    <a:pt x="77856" y="72152"/>
                    <a:pt x="77616" y="72118"/>
                  </a:cubicBezTo>
                  <a:cubicBezTo>
                    <a:pt x="75764" y="71947"/>
                    <a:pt x="75661" y="74518"/>
                    <a:pt x="77204" y="75067"/>
                  </a:cubicBezTo>
                  <a:cubicBezTo>
                    <a:pt x="72164" y="77639"/>
                    <a:pt x="67980" y="77605"/>
                    <a:pt x="64688" y="74999"/>
                  </a:cubicBezTo>
                  <a:cubicBezTo>
                    <a:pt x="62082" y="72975"/>
                    <a:pt x="59305" y="71192"/>
                    <a:pt x="56356" y="69649"/>
                  </a:cubicBezTo>
                  <a:cubicBezTo>
                    <a:pt x="50527" y="66255"/>
                    <a:pt x="43669" y="64506"/>
                    <a:pt x="37119" y="62894"/>
                  </a:cubicBezTo>
                  <a:cubicBezTo>
                    <a:pt x="25666" y="60082"/>
                    <a:pt x="12327" y="58814"/>
                    <a:pt x="669" y="60597"/>
                  </a:cubicBezTo>
                  <a:cubicBezTo>
                    <a:pt x="-257" y="60734"/>
                    <a:pt x="-188" y="62105"/>
                    <a:pt x="669" y="62311"/>
                  </a:cubicBezTo>
                  <a:cubicBezTo>
                    <a:pt x="13871" y="65260"/>
                    <a:pt x="27587" y="64746"/>
                    <a:pt x="40891" y="68003"/>
                  </a:cubicBezTo>
                  <a:cubicBezTo>
                    <a:pt x="50664" y="70404"/>
                    <a:pt x="58585" y="75376"/>
                    <a:pt x="66266" y="81445"/>
                  </a:cubicBezTo>
                  <a:cubicBezTo>
                    <a:pt x="68975" y="83571"/>
                    <a:pt x="72266" y="85251"/>
                    <a:pt x="75833" y="85251"/>
                  </a:cubicBezTo>
                  <a:cubicBezTo>
                    <a:pt x="83033" y="85251"/>
                    <a:pt x="85845" y="78702"/>
                    <a:pt x="82931" y="74827"/>
                  </a:cubicBezTo>
                  <a:cubicBezTo>
                    <a:pt x="95584" y="71809"/>
                    <a:pt x="108134" y="73044"/>
                    <a:pt x="121164" y="73455"/>
                  </a:cubicBezTo>
                  <a:cubicBezTo>
                    <a:pt x="135326" y="73901"/>
                    <a:pt x="149316" y="70026"/>
                    <a:pt x="163272" y="68278"/>
                  </a:cubicBezTo>
                  <a:cubicBezTo>
                    <a:pt x="194682" y="64369"/>
                    <a:pt x="226434" y="77947"/>
                    <a:pt x="254861" y="88954"/>
                  </a:cubicBezTo>
                  <a:cubicBezTo>
                    <a:pt x="255855" y="89332"/>
                    <a:pt x="257398" y="88749"/>
                    <a:pt x="257810" y="87789"/>
                  </a:cubicBezTo>
                  <a:cubicBezTo>
                    <a:pt x="258667" y="85834"/>
                    <a:pt x="259558" y="83880"/>
                    <a:pt x="260416" y="81959"/>
                  </a:cubicBezTo>
                  <a:cubicBezTo>
                    <a:pt x="260827" y="80999"/>
                    <a:pt x="260553" y="80142"/>
                    <a:pt x="260004" y="79559"/>
                  </a:cubicBezTo>
                  <a:cubicBezTo>
                    <a:pt x="259078" y="71638"/>
                    <a:pt x="253112" y="58231"/>
                    <a:pt x="276703" y="61557"/>
                  </a:cubicBezTo>
                  <a:cubicBezTo>
                    <a:pt x="304718" y="65534"/>
                    <a:pt x="328378" y="67523"/>
                    <a:pt x="355845" y="58231"/>
                  </a:cubicBezTo>
                  <a:cubicBezTo>
                    <a:pt x="357868" y="57579"/>
                    <a:pt x="358348" y="55076"/>
                    <a:pt x="356496" y="53979"/>
                  </a:cubicBezTo>
                  <a:close/>
                </a:path>
              </a:pathLst>
            </a:custGeom>
            <a:solidFill>
              <a:srgbClr val="1A1A1A"/>
            </a:solidFill>
            <a:ln w="3429" cap="flat">
              <a:noFill/>
              <a:prstDash val="solid"/>
              <a:miter/>
            </a:ln>
          </p:spPr>
          <p:txBody>
            <a:bodyPr rtlCol="0" anchor="ctr"/>
            <a:lstStyle/>
            <a:p>
              <a:endParaRPr lang="zh-CN" altLang="en-US"/>
            </a:p>
          </p:txBody>
        </p:sp>
        <p:sp>
          <p:nvSpPr>
            <p:cNvPr id="307" name="任意多边形: 形状 306">
              <a:extLst>
                <a:ext uri="{FF2B5EF4-FFF2-40B4-BE49-F238E27FC236}">
                  <a16:creationId xmlns:a16="http://schemas.microsoft.com/office/drawing/2014/main" id="{987C3862-B4C3-1973-DBA6-A7DE801BE238}"/>
                </a:ext>
              </a:extLst>
            </p:cNvPr>
            <p:cNvSpPr/>
            <p:nvPr/>
          </p:nvSpPr>
          <p:spPr>
            <a:xfrm>
              <a:off x="4281844" y="1699185"/>
              <a:ext cx="47110" cy="32768"/>
            </a:xfrm>
            <a:custGeom>
              <a:avLst/>
              <a:gdLst>
                <a:gd name="connsiteX0" fmla="*/ 42610 w 47110"/>
                <a:gd name="connsiteY0" fmla="*/ 12601 h 32768"/>
                <a:gd name="connsiteX1" fmla="*/ 27042 w 47110"/>
                <a:gd name="connsiteY1" fmla="*/ 12704 h 32768"/>
                <a:gd name="connsiteX2" fmla="*/ 13841 w 47110"/>
                <a:gd name="connsiteY2" fmla="*/ 908 h 32768"/>
                <a:gd name="connsiteX3" fmla="*/ 10377 w 47110"/>
                <a:gd name="connsiteY3" fmla="*/ 2314 h 32768"/>
                <a:gd name="connsiteX4" fmla="*/ 35923 w 47110"/>
                <a:gd name="connsiteY4" fmla="*/ 17059 h 32768"/>
                <a:gd name="connsiteX5" fmla="*/ 43124 w 47110"/>
                <a:gd name="connsiteY5" fmla="*/ 17470 h 32768"/>
                <a:gd name="connsiteX6" fmla="*/ 38015 w 47110"/>
                <a:gd name="connsiteY6" fmla="*/ 16956 h 32768"/>
                <a:gd name="connsiteX7" fmla="*/ 30334 w 47110"/>
                <a:gd name="connsiteY7" fmla="*/ 18842 h 32768"/>
                <a:gd name="connsiteX8" fmla="*/ 22619 w 47110"/>
                <a:gd name="connsiteY8" fmla="*/ 25254 h 32768"/>
                <a:gd name="connsiteX9" fmla="*/ 2731 w 47110"/>
                <a:gd name="connsiteY9" fmla="*/ 27380 h 32768"/>
                <a:gd name="connsiteX10" fmla="*/ 1565 w 47110"/>
                <a:gd name="connsiteY10" fmla="*/ 31461 h 32768"/>
                <a:gd name="connsiteX11" fmla="*/ 20390 w 47110"/>
                <a:gd name="connsiteY11" fmla="*/ 31221 h 32768"/>
                <a:gd name="connsiteX12" fmla="*/ 26871 w 47110"/>
                <a:gd name="connsiteY12" fmla="*/ 25940 h 32768"/>
                <a:gd name="connsiteX13" fmla="*/ 44427 w 47110"/>
                <a:gd name="connsiteY13" fmla="*/ 21482 h 32768"/>
                <a:gd name="connsiteX14" fmla="*/ 46416 w 47110"/>
                <a:gd name="connsiteY14" fmla="*/ 20694 h 32768"/>
                <a:gd name="connsiteX15" fmla="*/ 42610 w 47110"/>
                <a:gd name="connsiteY15" fmla="*/ 12601 h 3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110" h="32768">
                  <a:moveTo>
                    <a:pt x="42610" y="12601"/>
                  </a:moveTo>
                  <a:cubicBezTo>
                    <a:pt x="37295" y="12121"/>
                    <a:pt x="32426" y="13904"/>
                    <a:pt x="27042" y="12704"/>
                  </a:cubicBezTo>
                  <a:cubicBezTo>
                    <a:pt x="20664" y="11264"/>
                    <a:pt x="16721" y="6155"/>
                    <a:pt x="13841" y="908"/>
                  </a:cubicBezTo>
                  <a:cubicBezTo>
                    <a:pt x="12812" y="-978"/>
                    <a:pt x="9897" y="360"/>
                    <a:pt x="10377" y="2314"/>
                  </a:cubicBezTo>
                  <a:cubicBezTo>
                    <a:pt x="13120" y="13081"/>
                    <a:pt x="25122" y="18979"/>
                    <a:pt x="35923" y="17059"/>
                  </a:cubicBezTo>
                  <a:cubicBezTo>
                    <a:pt x="38289" y="15996"/>
                    <a:pt x="40690" y="16133"/>
                    <a:pt x="43124" y="17470"/>
                  </a:cubicBezTo>
                  <a:cubicBezTo>
                    <a:pt x="41581" y="16990"/>
                    <a:pt x="39592" y="17025"/>
                    <a:pt x="38015" y="16956"/>
                  </a:cubicBezTo>
                  <a:cubicBezTo>
                    <a:pt x="35580" y="16887"/>
                    <a:pt x="32391" y="17676"/>
                    <a:pt x="30334" y="18842"/>
                  </a:cubicBezTo>
                  <a:cubicBezTo>
                    <a:pt x="27248" y="20556"/>
                    <a:pt x="25019" y="22682"/>
                    <a:pt x="22619" y="25254"/>
                  </a:cubicBezTo>
                  <a:cubicBezTo>
                    <a:pt x="17441" y="30775"/>
                    <a:pt x="9143" y="28820"/>
                    <a:pt x="2731" y="27380"/>
                  </a:cubicBezTo>
                  <a:cubicBezTo>
                    <a:pt x="-13" y="26763"/>
                    <a:pt x="-1178" y="30912"/>
                    <a:pt x="1565" y="31461"/>
                  </a:cubicBezTo>
                  <a:cubicBezTo>
                    <a:pt x="7943" y="32729"/>
                    <a:pt x="14218" y="33724"/>
                    <a:pt x="20390" y="31221"/>
                  </a:cubicBezTo>
                  <a:cubicBezTo>
                    <a:pt x="23065" y="30123"/>
                    <a:pt x="25019" y="27963"/>
                    <a:pt x="26871" y="25940"/>
                  </a:cubicBezTo>
                  <a:cubicBezTo>
                    <a:pt x="31637" y="20797"/>
                    <a:pt x="37809" y="19391"/>
                    <a:pt x="44427" y="21482"/>
                  </a:cubicBezTo>
                  <a:cubicBezTo>
                    <a:pt x="45147" y="21722"/>
                    <a:pt x="46073" y="21345"/>
                    <a:pt x="46416" y="20694"/>
                  </a:cubicBezTo>
                  <a:cubicBezTo>
                    <a:pt x="48028" y="17607"/>
                    <a:pt x="46862" y="12978"/>
                    <a:pt x="42610" y="12601"/>
                  </a:cubicBezTo>
                  <a:close/>
                </a:path>
              </a:pathLst>
            </a:custGeom>
            <a:solidFill>
              <a:srgbClr val="1A1A1A"/>
            </a:solidFill>
            <a:ln w="3429" cap="flat">
              <a:noFill/>
              <a:prstDash val="solid"/>
              <a:miter/>
            </a:ln>
          </p:spPr>
          <p:txBody>
            <a:bodyPr rtlCol="0" anchor="ctr"/>
            <a:lstStyle/>
            <a:p>
              <a:endParaRPr lang="zh-CN" altLang="en-US"/>
            </a:p>
          </p:txBody>
        </p:sp>
        <p:sp>
          <p:nvSpPr>
            <p:cNvPr id="308" name="任意多边形: 形状 307">
              <a:extLst>
                <a:ext uri="{FF2B5EF4-FFF2-40B4-BE49-F238E27FC236}">
                  <a16:creationId xmlns:a16="http://schemas.microsoft.com/office/drawing/2014/main" id="{DA38A920-FF24-ECE9-812A-9F69968BF887}"/>
                </a:ext>
              </a:extLst>
            </p:cNvPr>
            <p:cNvSpPr/>
            <p:nvPr/>
          </p:nvSpPr>
          <p:spPr>
            <a:xfrm>
              <a:off x="4381236" y="1695567"/>
              <a:ext cx="17420" cy="23145"/>
            </a:xfrm>
            <a:custGeom>
              <a:avLst/>
              <a:gdLst>
                <a:gd name="connsiteX0" fmla="*/ 15844 w 17420"/>
                <a:gd name="connsiteY0" fmla="*/ 12550 h 23145"/>
                <a:gd name="connsiteX1" fmla="*/ 7683 w 17420"/>
                <a:gd name="connsiteY1" fmla="*/ 7030 h 23145"/>
                <a:gd name="connsiteX2" fmla="*/ 4768 w 17420"/>
                <a:gd name="connsiteY2" fmla="*/ 3841 h 23145"/>
                <a:gd name="connsiteX3" fmla="*/ 4220 w 17420"/>
                <a:gd name="connsiteY3" fmla="*/ 1132 h 23145"/>
                <a:gd name="connsiteX4" fmla="*/ 3054 w 17420"/>
                <a:gd name="connsiteY4" fmla="*/ 0 h 23145"/>
                <a:gd name="connsiteX5" fmla="*/ 2265 w 17420"/>
                <a:gd name="connsiteY5" fmla="*/ 34 h 23145"/>
                <a:gd name="connsiteX6" fmla="*/ 2 w 17420"/>
                <a:gd name="connsiteY6" fmla="*/ 2229 h 23145"/>
                <a:gd name="connsiteX7" fmla="*/ 4323 w 17420"/>
                <a:gd name="connsiteY7" fmla="*/ 10013 h 23145"/>
                <a:gd name="connsiteX8" fmla="*/ 10323 w 17420"/>
                <a:gd name="connsiteY8" fmla="*/ 20128 h 23145"/>
                <a:gd name="connsiteX9" fmla="*/ 9706 w 17420"/>
                <a:gd name="connsiteY9" fmla="*/ 21637 h 23145"/>
                <a:gd name="connsiteX10" fmla="*/ 10015 w 17420"/>
                <a:gd name="connsiteY10" fmla="*/ 22323 h 23145"/>
                <a:gd name="connsiteX11" fmla="*/ 11489 w 17420"/>
                <a:gd name="connsiteY11" fmla="*/ 23146 h 23145"/>
                <a:gd name="connsiteX12" fmla="*/ 15844 w 17420"/>
                <a:gd name="connsiteY12" fmla="*/ 12550 h 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20" h="23145">
                  <a:moveTo>
                    <a:pt x="15844" y="12550"/>
                  </a:moveTo>
                  <a:cubicBezTo>
                    <a:pt x="13821" y="9876"/>
                    <a:pt x="10529" y="8641"/>
                    <a:pt x="7683" y="7030"/>
                  </a:cubicBezTo>
                  <a:cubicBezTo>
                    <a:pt x="6311" y="6309"/>
                    <a:pt x="5351" y="5246"/>
                    <a:pt x="4768" y="3841"/>
                  </a:cubicBezTo>
                  <a:cubicBezTo>
                    <a:pt x="4391" y="2949"/>
                    <a:pt x="4734" y="1989"/>
                    <a:pt x="4220" y="1132"/>
                  </a:cubicBezTo>
                  <a:cubicBezTo>
                    <a:pt x="4014" y="789"/>
                    <a:pt x="3465" y="0"/>
                    <a:pt x="3054" y="0"/>
                  </a:cubicBezTo>
                  <a:cubicBezTo>
                    <a:pt x="2780" y="0"/>
                    <a:pt x="2539" y="34"/>
                    <a:pt x="2265" y="34"/>
                  </a:cubicBezTo>
                  <a:cubicBezTo>
                    <a:pt x="996" y="103"/>
                    <a:pt x="36" y="994"/>
                    <a:pt x="2" y="2229"/>
                  </a:cubicBezTo>
                  <a:cubicBezTo>
                    <a:pt x="-66" y="5384"/>
                    <a:pt x="1579" y="8264"/>
                    <a:pt x="4323" y="10013"/>
                  </a:cubicBezTo>
                  <a:cubicBezTo>
                    <a:pt x="7134" y="11830"/>
                    <a:pt x="19719" y="17076"/>
                    <a:pt x="10323" y="20128"/>
                  </a:cubicBezTo>
                  <a:cubicBezTo>
                    <a:pt x="9638" y="20368"/>
                    <a:pt x="9397" y="21020"/>
                    <a:pt x="9706" y="21637"/>
                  </a:cubicBezTo>
                  <a:cubicBezTo>
                    <a:pt x="9809" y="21877"/>
                    <a:pt x="9912" y="22117"/>
                    <a:pt x="10015" y="22323"/>
                  </a:cubicBezTo>
                  <a:cubicBezTo>
                    <a:pt x="10255" y="22837"/>
                    <a:pt x="10941" y="23146"/>
                    <a:pt x="11489" y="23146"/>
                  </a:cubicBezTo>
                  <a:cubicBezTo>
                    <a:pt x="17490" y="23112"/>
                    <a:pt x="18930" y="16631"/>
                    <a:pt x="15844" y="12550"/>
                  </a:cubicBezTo>
                  <a:close/>
                </a:path>
              </a:pathLst>
            </a:custGeom>
            <a:solidFill>
              <a:srgbClr val="1A1A1A"/>
            </a:solidFill>
            <a:ln w="3429" cap="flat">
              <a:noFill/>
              <a:prstDash val="solid"/>
              <a:miter/>
            </a:ln>
          </p:spPr>
          <p:txBody>
            <a:bodyPr rtlCol="0" anchor="ctr"/>
            <a:lstStyle/>
            <a:p>
              <a:endParaRPr lang="zh-CN" altLang="en-US"/>
            </a:p>
          </p:txBody>
        </p:sp>
        <p:sp>
          <p:nvSpPr>
            <p:cNvPr id="309" name="任意多边形: 形状 308">
              <a:extLst>
                <a:ext uri="{FF2B5EF4-FFF2-40B4-BE49-F238E27FC236}">
                  <a16:creationId xmlns:a16="http://schemas.microsoft.com/office/drawing/2014/main" id="{4183D55B-7A91-B384-B5C3-D93F50DE3692}"/>
                </a:ext>
              </a:extLst>
            </p:cNvPr>
            <p:cNvSpPr/>
            <p:nvPr/>
          </p:nvSpPr>
          <p:spPr>
            <a:xfrm>
              <a:off x="4232154" y="1689152"/>
              <a:ext cx="16045" cy="27153"/>
            </a:xfrm>
            <a:custGeom>
              <a:avLst/>
              <a:gdLst>
                <a:gd name="connsiteX0" fmla="*/ 15799 w 16045"/>
                <a:gd name="connsiteY0" fmla="*/ 21297 h 27153"/>
                <a:gd name="connsiteX1" fmla="*/ 6164 w 16045"/>
                <a:gd name="connsiteY1" fmla="*/ 1614 h 27153"/>
                <a:gd name="connsiteX2" fmla="*/ 5718 w 16045"/>
                <a:gd name="connsiteY2" fmla="*/ 3 h 27153"/>
                <a:gd name="connsiteX3" fmla="*/ 300 w 16045"/>
                <a:gd name="connsiteY3" fmla="*/ 7547 h 27153"/>
                <a:gd name="connsiteX4" fmla="*/ 11067 w 16045"/>
                <a:gd name="connsiteY4" fmla="*/ 20988 h 27153"/>
                <a:gd name="connsiteX5" fmla="*/ 335 w 16045"/>
                <a:gd name="connsiteY5" fmla="*/ 25035 h 27153"/>
                <a:gd name="connsiteX6" fmla="*/ 849 w 16045"/>
                <a:gd name="connsiteY6" fmla="*/ 26920 h 27153"/>
                <a:gd name="connsiteX7" fmla="*/ 14633 w 16045"/>
                <a:gd name="connsiteY7" fmla="*/ 24040 h 27153"/>
                <a:gd name="connsiteX8" fmla="*/ 15799 w 16045"/>
                <a:gd name="connsiteY8" fmla="*/ 21297 h 2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5" h="27153">
                  <a:moveTo>
                    <a:pt x="15799" y="21297"/>
                  </a:moveTo>
                  <a:cubicBezTo>
                    <a:pt x="13090" y="15982"/>
                    <a:pt x="-2649" y="7649"/>
                    <a:pt x="6164" y="1614"/>
                  </a:cubicBezTo>
                  <a:cubicBezTo>
                    <a:pt x="6815" y="1169"/>
                    <a:pt x="6678" y="-66"/>
                    <a:pt x="5718" y="3"/>
                  </a:cubicBezTo>
                  <a:cubicBezTo>
                    <a:pt x="1843" y="277"/>
                    <a:pt x="-454" y="3878"/>
                    <a:pt x="300" y="7547"/>
                  </a:cubicBezTo>
                  <a:cubicBezTo>
                    <a:pt x="1500" y="13650"/>
                    <a:pt x="7604" y="16325"/>
                    <a:pt x="11067" y="20988"/>
                  </a:cubicBezTo>
                  <a:cubicBezTo>
                    <a:pt x="7227" y="21777"/>
                    <a:pt x="2941" y="22497"/>
                    <a:pt x="335" y="25035"/>
                  </a:cubicBezTo>
                  <a:cubicBezTo>
                    <a:pt x="-283" y="25617"/>
                    <a:pt x="-8" y="26749"/>
                    <a:pt x="849" y="26920"/>
                  </a:cubicBezTo>
                  <a:cubicBezTo>
                    <a:pt x="5307" y="27949"/>
                    <a:pt x="10347" y="25309"/>
                    <a:pt x="14633" y="24040"/>
                  </a:cubicBezTo>
                  <a:cubicBezTo>
                    <a:pt x="15902" y="23697"/>
                    <a:pt x="16382" y="22394"/>
                    <a:pt x="15799" y="21297"/>
                  </a:cubicBezTo>
                  <a:close/>
                </a:path>
              </a:pathLst>
            </a:custGeom>
            <a:solidFill>
              <a:srgbClr val="1A1A1A"/>
            </a:solidFill>
            <a:ln w="3429" cap="flat">
              <a:noFill/>
              <a:prstDash val="solid"/>
              <a:miter/>
            </a:ln>
          </p:spPr>
          <p:txBody>
            <a:bodyPr rtlCol="0" anchor="ctr"/>
            <a:lstStyle/>
            <a:p>
              <a:endParaRPr lang="zh-CN" altLang="en-US"/>
            </a:p>
          </p:txBody>
        </p:sp>
        <p:sp>
          <p:nvSpPr>
            <p:cNvPr id="310" name="任意多边形: 形状 309">
              <a:extLst>
                <a:ext uri="{FF2B5EF4-FFF2-40B4-BE49-F238E27FC236}">
                  <a16:creationId xmlns:a16="http://schemas.microsoft.com/office/drawing/2014/main" id="{821F5DC5-FD88-45B9-A5A1-BADA8240D910}"/>
                </a:ext>
              </a:extLst>
            </p:cNvPr>
            <p:cNvSpPr/>
            <p:nvPr/>
          </p:nvSpPr>
          <p:spPr>
            <a:xfrm>
              <a:off x="4256981" y="1433379"/>
              <a:ext cx="154314" cy="229796"/>
            </a:xfrm>
            <a:custGeom>
              <a:avLst/>
              <a:gdLst>
                <a:gd name="connsiteX0" fmla="*/ 77041 w 154314"/>
                <a:gd name="connsiteY0" fmla="*/ 1448 h 229796"/>
                <a:gd name="connsiteX1" fmla="*/ 2803 w 154314"/>
                <a:gd name="connsiteY1" fmla="*/ 74863 h 229796"/>
                <a:gd name="connsiteX2" fmla="*/ 55678 w 154314"/>
                <a:gd name="connsiteY2" fmla="*/ 130824 h 229796"/>
                <a:gd name="connsiteX3" fmla="*/ 83281 w 154314"/>
                <a:gd name="connsiteY3" fmla="*/ 224367 h 229796"/>
                <a:gd name="connsiteX4" fmla="*/ 81635 w 154314"/>
                <a:gd name="connsiteY4" fmla="*/ 225739 h 229796"/>
                <a:gd name="connsiteX5" fmla="*/ 84001 w 154314"/>
                <a:gd name="connsiteY5" fmla="*/ 229682 h 229796"/>
                <a:gd name="connsiteX6" fmla="*/ 154090 w 154314"/>
                <a:gd name="connsiteY6" fmla="*/ 116148 h 229796"/>
                <a:gd name="connsiteX7" fmla="*/ 77041 w 154314"/>
                <a:gd name="connsiteY7" fmla="*/ 1448 h 229796"/>
                <a:gd name="connsiteX8" fmla="*/ 128613 w 154314"/>
                <a:gd name="connsiteY8" fmla="*/ 176292 h 229796"/>
                <a:gd name="connsiteX9" fmla="*/ 94220 w 154314"/>
                <a:gd name="connsiteY9" fmla="*/ 215212 h 229796"/>
                <a:gd name="connsiteX10" fmla="*/ 50534 w 154314"/>
                <a:gd name="connsiteY10" fmla="*/ 86761 h 229796"/>
                <a:gd name="connsiteX11" fmla="*/ 49780 w 154314"/>
                <a:gd name="connsiteY11" fmla="*/ 87721 h 229796"/>
                <a:gd name="connsiteX12" fmla="*/ 93431 w 154314"/>
                <a:gd name="connsiteY12" fmla="*/ 215863 h 229796"/>
                <a:gd name="connsiteX13" fmla="*/ 86607 w 154314"/>
                <a:gd name="connsiteY13" fmla="*/ 221555 h 229796"/>
                <a:gd name="connsiteX14" fmla="*/ 55918 w 154314"/>
                <a:gd name="connsiteY14" fmla="*/ 122766 h 229796"/>
                <a:gd name="connsiteX15" fmla="*/ 7569 w 154314"/>
                <a:gd name="connsiteY15" fmla="*/ 68690 h 229796"/>
                <a:gd name="connsiteX16" fmla="*/ 49677 w 154314"/>
                <a:gd name="connsiteY16" fmla="*/ 8409 h 229796"/>
                <a:gd name="connsiteX17" fmla="*/ 145621 w 154314"/>
                <a:gd name="connsiteY17" fmla="*/ 111107 h 229796"/>
                <a:gd name="connsiteX18" fmla="*/ 128613 w 154314"/>
                <a:gd name="connsiteY18" fmla="*/ 176292 h 22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4314" h="229796">
                  <a:moveTo>
                    <a:pt x="77041" y="1448"/>
                  </a:moveTo>
                  <a:cubicBezTo>
                    <a:pt x="32875" y="-8119"/>
                    <a:pt x="-11736" y="31246"/>
                    <a:pt x="2803" y="74863"/>
                  </a:cubicBezTo>
                  <a:cubicBezTo>
                    <a:pt x="10826" y="99003"/>
                    <a:pt x="39150" y="112787"/>
                    <a:pt x="55678" y="130824"/>
                  </a:cubicBezTo>
                  <a:cubicBezTo>
                    <a:pt x="79818" y="157227"/>
                    <a:pt x="85373" y="190591"/>
                    <a:pt x="83281" y="224367"/>
                  </a:cubicBezTo>
                  <a:cubicBezTo>
                    <a:pt x="82733" y="224847"/>
                    <a:pt x="82184" y="225293"/>
                    <a:pt x="81635" y="225739"/>
                  </a:cubicBezTo>
                  <a:cubicBezTo>
                    <a:pt x="79818" y="227282"/>
                    <a:pt x="81738" y="230436"/>
                    <a:pt x="84001" y="229682"/>
                  </a:cubicBezTo>
                  <a:cubicBezTo>
                    <a:pt x="129127" y="214560"/>
                    <a:pt x="151518" y="158153"/>
                    <a:pt x="154090" y="116148"/>
                  </a:cubicBezTo>
                  <a:cubicBezTo>
                    <a:pt x="157073" y="66324"/>
                    <a:pt x="130190" y="12969"/>
                    <a:pt x="77041" y="1448"/>
                  </a:cubicBezTo>
                  <a:close/>
                  <a:moveTo>
                    <a:pt x="128613" y="176292"/>
                  </a:moveTo>
                  <a:cubicBezTo>
                    <a:pt x="119937" y="192854"/>
                    <a:pt x="107661" y="203964"/>
                    <a:pt x="94220" y="215212"/>
                  </a:cubicBezTo>
                  <a:cubicBezTo>
                    <a:pt x="107799" y="168406"/>
                    <a:pt x="93774" y="114845"/>
                    <a:pt x="50534" y="86761"/>
                  </a:cubicBezTo>
                  <a:cubicBezTo>
                    <a:pt x="49951" y="86384"/>
                    <a:pt x="49266" y="87241"/>
                    <a:pt x="49780" y="87721"/>
                  </a:cubicBezTo>
                  <a:cubicBezTo>
                    <a:pt x="87602" y="121840"/>
                    <a:pt x="106633" y="166417"/>
                    <a:pt x="93431" y="215863"/>
                  </a:cubicBezTo>
                  <a:cubicBezTo>
                    <a:pt x="91168" y="217749"/>
                    <a:pt x="88905" y="219635"/>
                    <a:pt x="86607" y="221555"/>
                  </a:cubicBezTo>
                  <a:cubicBezTo>
                    <a:pt x="93397" y="186648"/>
                    <a:pt x="79304" y="149135"/>
                    <a:pt x="55918" y="122766"/>
                  </a:cubicBezTo>
                  <a:cubicBezTo>
                    <a:pt x="39596" y="104352"/>
                    <a:pt x="15627" y="93208"/>
                    <a:pt x="7569" y="68690"/>
                  </a:cubicBezTo>
                  <a:cubicBezTo>
                    <a:pt x="-1552" y="40984"/>
                    <a:pt x="24028" y="14615"/>
                    <a:pt x="49677" y="8409"/>
                  </a:cubicBezTo>
                  <a:cubicBezTo>
                    <a:pt x="111159" y="-6405"/>
                    <a:pt x="145106" y="63512"/>
                    <a:pt x="145621" y="111107"/>
                  </a:cubicBezTo>
                  <a:cubicBezTo>
                    <a:pt x="145860" y="133841"/>
                    <a:pt x="139140" y="156198"/>
                    <a:pt x="128613" y="176292"/>
                  </a:cubicBezTo>
                  <a:close/>
                </a:path>
              </a:pathLst>
            </a:custGeom>
            <a:solidFill>
              <a:srgbClr val="1A1A1A"/>
            </a:solidFill>
            <a:ln w="3429" cap="flat">
              <a:noFill/>
              <a:prstDash val="solid"/>
              <a:miter/>
            </a:ln>
          </p:spPr>
          <p:txBody>
            <a:bodyPr rtlCol="0" anchor="ctr"/>
            <a:lstStyle/>
            <a:p>
              <a:endParaRPr lang="zh-CN" altLang="en-US"/>
            </a:p>
          </p:txBody>
        </p:sp>
        <p:sp>
          <p:nvSpPr>
            <p:cNvPr id="311" name="任意多边形: 形状 310">
              <a:extLst>
                <a:ext uri="{FF2B5EF4-FFF2-40B4-BE49-F238E27FC236}">
                  <a16:creationId xmlns:a16="http://schemas.microsoft.com/office/drawing/2014/main" id="{5A2A0C05-D834-79B4-662C-B09893E0F391}"/>
                </a:ext>
              </a:extLst>
            </p:cNvPr>
            <p:cNvSpPr/>
            <p:nvPr/>
          </p:nvSpPr>
          <p:spPr>
            <a:xfrm>
              <a:off x="4336522" y="1511406"/>
              <a:ext cx="33851" cy="121275"/>
            </a:xfrm>
            <a:custGeom>
              <a:avLst/>
              <a:gdLst>
                <a:gd name="connsiteX0" fmla="*/ 1168 w 33851"/>
                <a:gd name="connsiteY0" fmla="*/ 161 h 121275"/>
                <a:gd name="connsiteX1" fmla="*/ 105 w 33851"/>
                <a:gd name="connsiteY1" fmla="*/ 984 h 121275"/>
                <a:gd name="connsiteX2" fmla="*/ 26405 w 33851"/>
                <a:gd name="connsiteY2" fmla="*/ 52830 h 121275"/>
                <a:gd name="connsiteX3" fmla="*/ 25342 w 33851"/>
                <a:gd name="connsiteY3" fmla="*/ 120690 h 121275"/>
                <a:gd name="connsiteX4" fmla="*/ 26268 w 33851"/>
                <a:gd name="connsiteY4" fmla="*/ 120930 h 121275"/>
                <a:gd name="connsiteX5" fmla="*/ 1168 w 33851"/>
                <a:gd name="connsiteY5" fmla="*/ 161 h 1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1" h="121275">
                  <a:moveTo>
                    <a:pt x="1168" y="161"/>
                  </a:moveTo>
                  <a:cubicBezTo>
                    <a:pt x="585" y="-285"/>
                    <a:pt x="-307" y="264"/>
                    <a:pt x="105" y="984"/>
                  </a:cubicBezTo>
                  <a:cubicBezTo>
                    <a:pt x="9809" y="18575"/>
                    <a:pt x="20885" y="33011"/>
                    <a:pt x="26405" y="52830"/>
                  </a:cubicBezTo>
                  <a:cubicBezTo>
                    <a:pt x="32852" y="75942"/>
                    <a:pt x="30932" y="97681"/>
                    <a:pt x="25342" y="120690"/>
                  </a:cubicBezTo>
                  <a:cubicBezTo>
                    <a:pt x="25205" y="121307"/>
                    <a:pt x="26063" y="121513"/>
                    <a:pt x="26268" y="120930"/>
                  </a:cubicBezTo>
                  <a:cubicBezTo>
                    <a:pt x="40979" y="84720"/>
                    <a:pt x="35149" y="25604"/>
                    <a:pt x="1168" y="161"/>
                  </a:cubicBezTo>
                  <a:close/>
                </a:path>
              </a:pathLst>
            </a:custGeom>
            <a:solidFill>
              <a:srgbClr val="1A1A1A"/>
            </a:solidFill>
            <a:ln w="3429" cap="flat">
              <a:noFill/>
              <a:prstDash val="solid"/>
              <a:miter/>
            </a:ln>
          </p:spPr>
          <p:txBody>
            <a:bodyPr rtlCol="0" anchor="ctr"/>
            <a:lstStyle/>
            <a:p>
              <a:endParaRPr lang="zh-CN" altLang="en-US"/>
            </a:p>
          </p:txBody>
        </p:sp>
        <p:sp>
          <p:nvSpPr>
            <p:cNvPr id="312" name="任意多边形: 形状 311">
              <a:extLst>
                <a:ext uri="{FF2B5EF4-FFF2-40B4-BE49-F238E27FC236}">
                  <a16:creationId xmlns:a16="http://schemas.microsoft.com/office/drawing/2014/main" id="{D4DC2430-5DC9-BF3C-862B-3AE4A6423FD0}"/>
                </a:ext>
              </a:extLst>
            </p:cNvPr>
            <p:cNvSpPr/>
            <p:nvPr/>
          </p:nvSpPr>
          <p:spPr>
            <a:xfrm>
              <a:off x="4356252" y="1480544"/>
              <a:ext cx="31193" cy="134778"/>
            </a:xfrm>
            <a:custGeom>
              <a:avLst/>
              <a:gdLst>
                <a:gd name="connsiteX0" fmla="*/ 2560 w 31193"/>
                <a:gd name="connsiteY0" fmla="*/ 608 h 134778"/>
                <a:gd name="connsiteX1" fmla="*/ 194 w 31193"/>
                <a:gd name="connsiteY1" fmla="*/ 1946 h 134778"/>
                <a:gd name="connsiteX2" fmla="*/ 23992 w 31193"/>
                <a:gd name="connsiteY2" fmla="*/ 66102 h 134778"/>
                <a:gd name="connsiteX3" fmla="*/ 21111 w 31193"/>
                <a:gd name="connsiteY3" fmla="*/ 133962 h 134778"/>
                <a:gd name="connsiteX4" fmla="*/ 22860 w 31193"/>
                <a:gd name="connsiteY4" fmla="*/ 134202 h 134778"/>
                <a:gd name="connsiteX5" fmla="*/ 2560 w 31193"/>
                <a:gd name="connsiteY5" fmla="*/ 608 h 13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93" h="134778">
                  <a:moveTo>
                    <a:pt x="2560" y="608"/>
                  </a:moveTo>
                  <a:cubicBezTo>
                    <a:pt x="1532" y="-763"/>
                    <a:pt x="-663" y="403"/>
                    <a:pt x="194" y="1946"/>
                  </a:cubicBezTo>
                  <a:cubicBezTo>
                    <a:pt x="11442" y="22623"/>
                    <a:pt x="20014" y="42957"/>
                    <a:pt x="23992" y="66102"/>
                  </a:cubicBezTo>
                  <a:cubicBezTo>
                    <a:pt x="27969" y="89214"/>
                    <a:pt x="24026" y="111057"/>
                    <a:pt x="21111" y="133962"/>
                  </a:cubicBezTo>
                  <a:cubicBezTo>
                    <a:pt x="20974" y="135025"/>
                    <a:pt x="22517" y="134991"/>
                    <a:pt x="22860" y="134202"/>
                  </a:cubicBezTo>
                  <a:cubicBezTo>
                    <a:pt x="40279" y="92814"/>
                    <a:pt x="28895" y="36167"/>
                    <a:pt x="2560" y="608"/>
                  </a:cubicBezTo>
                  <a:close/>
                </a:path>
              </a:pathLst>
            </a:custGeom>
            <a:solidFill>
              <a:srgbClr val="1A1A1A"/>
            </a:solidFill>
            <a:ln w="3429" cap="flat">
              <a:noFill/>
              <a:prstDash val="solid"/>
              <a:miter/>
            </a:ln>
          </p:spPr>
          <p:txBody>
            <a:bodyPr rtlCol="0" anchor="ctr"/>
            <a:lstStyle/>
            <a:p>
              <a:endParaRPr lang="zh-CN" altLang="en-US"/>
            </a:p>
          </p:txBody>
        </p:sp>
        <p:sp>
          <p:nvSpPr>
            <p:cNvPr id="313" name="任意多边形: 形状 312">
              <a:extLst>
                <a:ext uri="{FF2B5EF4-FFF2-40B4-BE49-F238E27FC236}">
                  <a16:creationId xmlns:a16="http://schemas.microsoft.com/office/drawing/2014/main" id="{DF23CED2-D6E5-7E45-7653-2996FEAEA75B}"/>
                </a:ext>
              </a:extLst>
            </p:cNvPr>
            <p:cNvSpPr/>
            <p:nvPr/>
          </p:nvSpPr>
          <p:spPr>
            <a:xfrm>
              <a:off x="3779781" y="1014839"/>
              <a:ext cx="468153" cy="456373"/>
            </a:xfrm>
            <a:custGeom>
              <a:avLst/>
              <a:gdLst>
                <a:gd name="connsiteX0" fmla="*/ 467075 w 468153"/>
                <a:gd name="connsiteY0" fmla="*/ 451774 h 456373"/>
                <a:gd name="connsiteX1" fmla="*/ 291819 w 468153"/>
                <a:gd name="connsiteY1" fmla="*/ 345200 h 456373"/>
                <a:gd name="connsiteX2" fmla="*/ 336945 w 468153"/>
                <a:gd name="connsiteY2" fmla="*/ 289651 h 456373"/>
                <a:gd name="connsiteX3" fmla="*/ 334133 w 468153"/>
                <a:gd name="connsiteY3" fmla="*/ 288485 h 456373"/>
                <a:gd name="connsiteX4" fmla="*/ 289042 w 468153"/>
                <a:gd name="connsiteY4" fmla="*/ 343314 h 456373"/>
                <a:gd name="connsiteX5" fmla="*/ 289007 w 468153"/>
                <a:gd name="connsiteY5" fmla="*/ 343383 h 456373"/>
                <a:gd name="connsiteX6" fmla="*/ 278515 w 468153"/>
                <a:gd name="connsiteY6" fmla="*/ 336628 h 456373"/>
                <a:gd name="connsiteX7" fmla="*/ 328235 w 468153"/>
                <a:gd name="connsiteY7" fmla="*/ 280289 h 456373"/>
                <a:gd name="connsiteX8" fmla="*/ 326623 w 468153"/>
                <a:gd name="connsiteY8" fmla="*/ 279638 h 456373"/>
                <a:gd name="connsiteX9" fmla="*/ 304026 w 468153"/>
                <a:gd name="connsiteY9" fmla="*/ 311973 h 456373"/>
                <a:gd name="connsiteX10" fmla="*/ 275737 w 468153"/>
                <a:gd name="connsiteY10" fmla="*/ 334811 h 456373"/>
                <a:gd name="connsiteX11" fmla="*/ 215455 w 468153"/>
                <a:gd name="connsiteY11" fmla="*/ 287936 h 456373"/>
                <a:gd name="connsiteX12" fmla="*/ 111008 w 468153"/>
                <a:gd name="connsiteY12" fmla="*/ 158217 h 456373"/>
                <a:gd name="connsiteX13" fmla="*/ 9235 w 468153"/>
                <a:gd name="connsiteY13" fmla="*/ 17491 h 456373"/>
                <a:gd name="connsiteX14" fmla="*/ 18974 w 468153"/>
                <a:gd name="connsiteY14" fmla="*/ 9776 h 456373"/>
                <a:gd name="connsiteX15" fmla="*/ 19351 w 468153"/>
                <a:gd name="connsiteY15" fmla="*/ 10153 h 456373"/>
                <a:gd name="connsiteX16" fmla="*/ 462378 w 468153"/>
                <a:gd name="connsiteY16" fmla="*/ 441349 h 456373"/>
                <a:gd name="connsiteX17" fmla="*/ 467521 w 468153"/>
                <a:gd name="connsiteY17" fmla="*/ 438435 h 456373"/>
                <a:gd name="connsiteX18" fmla="*/ 23157 w 468153"/>
                <a:gd name="connsiteY18" fmla="*/ 6415 h 456373"/>
                <a:gd name="connsiteX19" fmla="*/ 27272 w 468153"/>
                <a:gd name="connsiteY19" fmla="*/ 3158 h 456373"/>
                <a:gd name="connsiteX20" fmla="*/ 25009 w 468153"/>
                <a:gd name="connsiteY20" fmla="*/ 312 h 456373"/>
                <a:gd name="connsiteX21" fmla="*/ 6698 w 468153"/>
                <a:gd name="connsiteY21" fmla="*/ 14850 h 456373"/>
                <a:gd name="connsiteX22" fmla="*/ 4023 w 468153"/>
                <a:gd name="connsiteY22" fmla="*/ 17045 h 456373"/>
                <a:gd name="connsiteX23" fmla="*/ 594 w 468153"/>
                <a:gd name="connsiteY23" fmla="*/ 19823 h 456373"/>
                <a:gd name="connsiteX24" fmla="*/ 3063 w 468153"/>
                <a:gd name="connsiteY24" fmla="*/ 22223 h 456373"/>
                <a:gd name="connsiteX25" fmla="*/ 5909 w 468153"/>
                <a:gd name="connsiteY25" fmla="*/ 20028 h 456373"/>
                <a:gd name="connsiteX26" fmla="*/ 106310 w 468153"/>
                <a:gd name="connsiteY26" fmla="*/ 160823 h 456373"/>
                <a:gd name="connsiteX27" fmla="*/ 207191 w 468153"/>
                <a:gd name="connsiteY27" fmla="*/ 287559 h 456373"/>
                <a:gd name="connsiteX28" fmla="*/ 464606 w 468153"/>
                <a:gd name="connsiteY28" fmla="*/ 455923 h 456373"/>
                <a:gd name="connsiteX29" fmla="*/ 467075 w 468153"/>
                <a:gd name="connsiteY29" fmla="*/ 451774 h 45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8153" h="456373">
                  <a:moveTo>
                    <a:pt x="467075" y="451774"/>
                  </a:moveTo>
                  <a:cubicBezTo>
                    <a:pt x="411457" y="412134"/>
                    <a:pt x="349323" y="381891"/>
                    <a:pt x="291819" y="345200"/>
                  </a:cubicBezTo>
                  <a:cubicBezTo>
                    <a:pt x="312462" y="332067"/>
                    <a:pt x="328441" y="312042"/>
                    <a:pt x="336945" y="289651"/>
                  </a:cubicBezTo>
                  <a:cubicBezTo>
                    <a:pt x="337562" y="288073"/>
                    <a:pt x="334819" y="286942"/>
                    <a:pt x="334133" y="288485"/>
                  </a:cubicBezTo>
                  <a:cubicBezTo>
                    <a:pt x="323846" y="310842"/>
                    <a:pt x="309067" y="328467"/>
                    <a:pt x="289042" y="343314"/>
                  </a:cubicBezTo>
                  <a:cubicBezTo>
                    <a:pt x="289007" y="343349"/>
                    <a:pt x="289007" y="343349"/>
                    <a:pt x="289007" y="343383"/>
                  </a:cubicBezTo>
                  <a:cubicBezTo>
                    <a:pt x="285510" y="341120"/>
                    <a:pt x="281978" y="338960"/>
                    <a:pt x="278515" y="336628"/>
                  </a:cubicBezTo>
                  <a:cubicBezTo>
                    <a:pt x="299329" y="324832"/>
                    <a:pt x="323057" y="302886"/>
                    <a:pt x="328235" y="280289"/>
                  </a:cubicBezTo>
                  <a:cubicBezTo>
                    <a:pt x="328475" y="279295"/>
                    <a:pt x="327206" y="278849"/>
                    <a:pt x="326623" y="279638"/>
                  </a:cubicBezTo>
                  <a:cubicBezTo>
                    <a:pt x="318565" y="290199"/>
                    <a:pt x="313113" y="301858"/>
                    <a:pt x="304026" y="311973"/>
                  </a:cubicBezTo>
                  <a:cubicBezTo>
                    <a:pt x="295865" y="321060"/>
                    <a:pt x="286024" y="328192"/>
                    <a:pt x="275737" y="334811"/>
                  </a:cubicBezTo>
                  <a:cubicBezTo>
                    <a:pt x="254649" y="320580"/>
                    <a:pt x="234349" y="305252"/>
                    <a:pt x="215455" y="287936"/>
                  </a:cubicBezTo>
                  <a:cubicBezTo>
                    <a:pt x="174273" y="250183"/>
                    <a:pt x="143206" y="203034"/>
                    <a:pt x="111008" y="158217"/>
                  </a:cubicBezTo>
                  <a:cubicBezTo>
                    <a:pt x="77232" y="111205"/>
                    <a:pt x="43697" y="64022"/>
                    <a:pt x="9235" y="17491"/>
                  </a:cubicBezTo>
                  <a:cubicBezTo>
                    <a:pt x="12527" y="14953"/>
                    <a:pt x="15716" y="12347"/>
                    <a:pt x="18974" y="9776"/>
                  </a:cubicBezTo>
                  <a:cubicBezTo>
                    <a:pt x="19111" y="9913"/>
                    <a:pt x="19179" y="10050"/>
                    <a:pt x="19351" y="10153"/>
                  </a:cubicBezTo>
                  <a:cubicBezTo>
                    <a:pt x="192481" y="127493"/>
                    <a:pt x="342808" y="272403"/>
                    <a:pt x="462378" y="441349"/>
                  </a:cubicBezTo>
                  <a:cubicBezTo>
                    <a:pt x="464538" y="444401"/>
                    <a:pt x="469681" y="441521"/>
                    <a:pt x="467521" y="438435"/>
                  </a:cubicBezTo>
                  <a:cubicBezTo>
                    <a:pt x="349015" y="269488"/>
                    <a:pt x="197830" y="121115"/>
                    <a:pt x="23157" y="6415"/>
                  </a:cubicBezTo>
                  <a:cubicBezTo>
                    <a:pt x="24528" y="5318"/>
                    <a:pt x="25934" y="4289"/>
                    <a:pt x="27272" y="3158"/>
                  </a:cubicBezTo>
                  <a:cubicBezTo>
                    <a:pt x="28849" y="1820"/>
                    <a:pt x="26689" y="-923"/>
                    <a:pt x="25009" y="312"/>
                  </a:cubicBezTo>
                  <a:cubicBezTo>
                    <a:pt x="18768" y="4975"/>
                    <a:pt x="12733" y="9913"/>
                    <a:pt x="6698" y="14850"/>
                  </a:cubicBezTo>
                  <a:cubicBezTo>
                    <a:pt x="5258" y="14508"/>
                    <a:pt x="3680" y="15605"/>
                    <a:pt x="4023" y="17045"/>
                  </a:cubicBezTo>
                  <a:cubicBezTo>
                    <a:pt x="2892" y="17971"/>
                    <a:pt x="1760" y="18897"/>
                    <a:pt x="594" y="19823"/>
                  </a:cubicBezTo>
                  <a:cubicBezTo>
                    <a:pt x="-1155" y="21228"/>
                    <a:pt x="1348" y="23560"/>
                    <a:pt x="3063" y="22223"/>
                  </a:cubicBezTo>
                  <a:cubicBezTo>
                    <a:pt x="4023" y="21468"/>
                    <a:pt x="4983" y="20748"/>
                    <a:pt x="5909" y="20028"/>
                  </a:cubicBezTo>
                  <a:cubicBezTo>
                    <a:pt x="38827" y="67314"/>
                    <a:pt x="72706" y="114017"/>
                    <a:pt x="106310" y="160823"/>
                  </a:cubicBezTo>
                  <a:cubicBezTo>
                    <a:pt x="137788" y="204646"/>
                    <a:pt x="168444" y="249325"/>
                    <a:pt x="207191" y="287559"/>
                  </a:cubicBezTo>
                  <a:cubicBezTo>
                    <a:pt x="280126" y="359499"/>
                    <a:pt x="380116" y="398933"/>
                    <a:pt x="464606" y="455923"/>
                  </a:cubicBezTo>
                  <a:cubicBezTo>
                    <a:pt x="467212" y="457740"/>
                    <a:pt x="469613" y="453591"/>
                    <a:pt x="467075" y="451774"/>
                  </a:cubicBezTo>
                  <a:close/>
                </a:path>
              </a:pathLst>
            </a:custGeom>
            <a:solidFill>
              <a:srgbClr val="1A1A1A"/>
            </a:solidFill>
            <a:ln w="3429" cap="flat">
              <a:noFill/>
              <a:prstDash val="solid"/>
              <a:miter/>
            </a:ln>
          </p:spPr>
          <p:txBody>
            <a:bodyPr rtlCol="0" anchor="ctr"/>
            <a:lstStyle/>
            <a:p>
              <a:endParaRPr lang="zh-CN" altLang="en-US"/>
            </a:p>
          </p:txBody>
        </p:sp>
        <p:sp>
          <p:nvSpPr>
            <p:cNvPr id="314" name="任意多边形: 形状 313">
              <a:extLst>
                <a:ext uri="{FF2B5EF4-FFF2-40B4-BE49-F238E27FC236}">
                  <a16:creationId xmlns:a16="http://schemas.microsoft.com/office/drawing/2014/main" id="{1E04961F-9A46-2E00-66E8-2E8BF3CD1FFD}"/>
                </a:ext>
              </a:extLst>
            </p:cNvPr>
            <p:cNvSpPr/>
            <p:nvPr/>
          </p:nvSpPr>
          <p:spPr>
            <a:xfrm>
              <a:off x="3784053" y="1498968"/>
              <a:ext cx="60217" cy="110599"/>
            </a:xfrm>
            <a:custGeom>
              <a:avLst/>
              <a:gdLst>
                <a:gd name="connsiteX0" fmla="*/ 60170 w 60217"/>
                <a:gd name="connsiteY0" fmla="*/ 1935 h 110599"/>
                <a:gd name="connsiteX1" fmla="*/ 57598 w 60217"/>
                <a:gd name="connsiteY1" fmla="*/ 494 h 110599"/>
                <a:gd name="connsiteX2" fmla="*/ 29480 w 60217"/>
                <a:gd name="connsiteY2" fmla="*/ 50283 h 110599"/>
                <a:gd name="connsiteX3" fmla="*/ 196 w 60217"/>
                <a:gd name="connsiteY3" fmla="*/ 107136 h 110599"/>
                <a:gd name="connsiteX4" fmla="*/ 3797 w 60217"/>
                <a:gd name="connsiteY4" fmla="*/ 109811 h 110599"/>
                <a:gd name="connsiteX5" fmla="*/ 8015 w 60217"/>
                <a:gd name="connsiteY5" fmla="*/ 104736 h 110599"/>
                <a:gd name="connsiteX6" fmla="*/ 7569 w 60217"/>
                <a:gd name="connsiteY6" fmla="*/ 103536 h 110599"/>
                <a:gd name="connsiteX7" fmla="*/ 34727 w 60217"/>
                <a:gd name="connsiteY7" fmla="*/ 53232 h 110599"/>
                <a:gd name="connsiteX8" fmla="*/ 60170 w 60217"/>
                <a:gd name="connsiteY8" fmla="*/ 1935 h 11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17" h="110599">
                  <a:moveTo>
                    <a:pt x="60170" y="1935"/>
                  </a:moveTo>
                  <a:cubicBezTo>
                    <a:pt x="60547" y="563"/>
                    <a:pt x="58592" y="-740"/>
                    <a:pt x="57598" y="494"/>
                  </a:cubicBezTo>
                  <a:cubicBezTo>
                    <a:pt x="45494" y="14896"/>
                    <a:pt x="38156" y="33756"/>
                    <a:pt x="29480" y="50283"/>
                  </a:cubicBezTo>
                  <a:cubicBezTo>
                    <a:pt x="19570" y="69109"/>
                    <a:pt x="8906" y="87762"/>
                    <a:pt x="196" y="107136"/>
                  </a:cubicBezTo>
                  <a:cubicBezTo>
                    <a:pt x="-764" y="109228"/>
                    <a:pt x="2014" y="111971"/>
                    <a:pt x="3797" y="109811"/>
                  </a:cubicBezTo>
                  <a:cubicBezTo>
                    <a:pt x="5203" y="108131"/>
                    <a:pt x="6609" y="106416"/>
                    <a:pt x="8015" y="104736"/>
                  </a:cubicBezTo>
                  <a:cubicBezTo>
                    <a:pt x="8426" y="104222"/>
                    <a:pt x="8117" y="103604"/>
                    <a:pt x="7569" y="103536"/>
                  </a:cubicBezTo>
                  <a:cubicBezTo>
                    <a:pt x="17239" y="87111"/>
                    <a:pt x="25777" y="70000"/>
                    <a:pt x="34727" y="53232"/>
                  </a:cubicBezTo>
                  <a:cubicBezTo>
                    <a:pt x="43505" y="36739"/>
                    <a:pt x="55163" y="19868"/>
                    <a:pt x="60170" y="1935"/>
                  </a:cubicBezTo>
                  <a:close/>
                </a:path>
              </a:pathLst>
            </a:custGeom>
            <a:solidFill>
              <a:srgbClr val="1A1A1A"/>
            </a:solidFill>
            <a:ln w="3429" cap="flat">
              <a:noFill/>
              <a:prstDash val="solid"/>
              <a:miter/>
            </a:ln>
          </p:spPr>
          <p:txBody>
            <a:bodyPr rtlCol="0" anchor="ctr"/>
            <a:lstStyle/>
            <a:p>
              <a:endParaRPr lang="zh-CN" altLang="en-US"/>
            </a:p>
          </p:txBody>
        </p:sp>
        <p:sp>
          <p:nvSpPr>
            <p:cNvPr id="315" name="任意多边形: 形状 314">
              <a:extLst>
                <a:ext uri="{FF2B5EF4-FFF2-40B4-BE49-F238E27FC236}">
                  <a16:creationId xmlns:a16="http://schemas.microsoft.com/office/drawing/2014/main" id="{9F768DB6-7811-C44F-E8B6-41BDF4742571}"/>
                </a:ext>
              </a:extLst>
            </p:cNvPr>
            <p:cNvSpPr/>
            <p:nvPr/>
          </p:nvSpPr>
          <p:spPr>
            <a:xfrm>
              <a:off x="3823612" y="1497553"/>
              <a:ext cx="53053" cy="106119"/>
            </a:xfrm>
            <a:custGeom>
              <a:avLst/>
              <a:gdLst>
                <a:gd name="connsiteX0" fmla="*/ 52569 w 53053"/>
                <a:gd name="connsiteY0" fmla="*/ 2081 h 106119"/>
                <a:gd name="connsiteX1" fmla="*/ 48591 w 53053"/>
                <a:gd name="connsiteY1" fmla="*/ 1052 h 106119"/>
                <a:gd name="connsiteX2" fmla="*/ 71 w 53053"/>
                <a:gd name="connsiteY2" fmla="*/ 104882 h 106119"/>
                <a:gd name="connsiteX3" fmla="*/ 1957 w 53053"/>
                <a:gd name="connsiteY3" fmla="*/ 105637 h 106119"/>
                <a:gd name="connsiteX4" fmla="*/ 26165 w 53053"/>
                <a:gd name="connsiteY4" fmla="*/ 57699 h 106119"/>
                <a:gd name="connsiteX5" fmla="*/ 37824 w 53053"/>
                <a:gd name="connsiteY5" fmla="*/ 33456 h 106119"/>
                <a:gd name="connsiteX6" fmla="*/ 50957 w 53053"/>
                <a:gd name="connsiteY6" fmla="*/ 7670 h 106119"/>
                <a:gd name="connsiteX7" fmla="*/ 53049 w 53053"/>
                <a:gd name="connsiteY7" fmla="*/ 7122 h 106119"/>
                <a:gd name="connsiteX8" fmla="*/ 52569 w 53053"/>
                <a:gd name="connsiteY8" fmla="*/ 2081 h 10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3" h="106119">
                  <a:moveTo>
                    <a:pt x="52569" y="2081"/>
                  </a:moveTo>
                  <a:cubicBezTo>
                    <a:pt x="52397" y="229"/>
                    <a:pt x="49620" y="-971"/>
                    <a:pt x="48591" y="1052"/>
                  </a:cubicBezTo>
                  <a:cubicBezTo>
                    <a:pt x="31480" y="35136"/>
                    <a:pt x="14644" y="69735"/>
                    <a:pt x="71" y="104882"/>
                  </a:cubicBezTo>
                  <a:cubicBezTo>
                    <a:pt x="-375" y="105945"/>
                    <a:pt x="1408" y="106631"/>
                    <a:pt x="1957" y="105637"/>
                  </a:cubicBezTo>
                  <a:cubicBezTo>
                    <a:pt x="10564" y="89898"/>
                    <a:pt x="18313" y="73781"/>
                    <a:pt x="26165" y="57699"/>
                  </a:cubicBezTo>
                  <a:cubicBezTo>
                    <a:pt x="30109" y="49641"/>
                    <a:pt x="33915" y="41549"/>
                    <a:pt x="37824" y="33456"/>
                  </a:cubicBezTo>
                  <a:cubicBezTo>
                    <a:pt x="39299" y="30404"/>
                    <a:pt x="51849" y="9419"/>
                    <a:pt x="50957" y="7670"/>
                  </a:cubicBezTo>
                  <a:cubicBezTo>
                    <a:pt x="51437" y="8596"/>
                    <a:pt x="53152" y="8185"/>
                    <a:pt x="53049" y="7122"/>
                  </a:cubicBezTo>
                  <a:cubicBezTo>
                    <a:pt x="52877" y="5441"/>
                    <a:pt x="52740" y="3761"/>
                    <a:pt x="52569" y="2081"/>
                  </a:cubicBezTo>
                  <a:close/>
                </a:path>
              </a:pathLst>
            </a:custGeom>
            <a:solidFill>
              <a:srgbClr val="1A1A1A"/>
            </a:solidFill>
            <a:ln w="3429" cap="flat">
              <a:noFill/>
              <a:prstDash val="solid"/>
              <a:miter/>
            </a:ln>
          </p:spPr>
          <p:txBody>
            <a:bodyPr rtlCol="0" anchor="ctr"/>
            <a:lstStyle/>
            <a:p>
              <a:endParaRPr lang="zh-CN" altLang="en-US"/>
            </a:p>
          </p:txBody>
        </p:sp>
        <p:sp>
          <p:nvSpPr>
            <p:cNvPr id="316" name="任意多边形: 形状 315">
              <a:extLst>
                <a:ext uri="{FF2B5EF4-FFF2-40B4-BE49-F238E27FC236}">
                  <a16:creationId xmlns:a16="http://schemas.microsoft.com/office/drawing/2014/main" id="{9022DB84-C4AE-7DAB-BE1F-40F0A478BFB7}"/>
                </a:ext>
              </a:extLst>
            </p:cNvPr>
            <p:cNvSpPr/>
            <p:nvPr/>
          </p:nvSpPr>
          <p:spPr>
            <a:xfrm>
              <a:off x="3860781" y="1502861"/>
              <a:ext cx="50157" cy="106052"/>
            </a:xfrm>
            <a:custGeom>
              <a:avLst/>
              <a:gdLst>
                <a:gd name="connsiteX0" fmla="*/ 47495 w 50157"/>
                <a:gd name="connsiteY0" fmla="*/ 408 h 106052"/>
                <a:gd name="connsiteX1" fmla="*/ 18452 w 50157"/>
                <a:gd name="connsiteY1" fmla="*/ 49923 h 106052"/>
                <a:gd name="connsiteX2" fmla="*/ 38 w 50157"/>
                <a:gd name="connsiteY2" fmla="*/ 104341 h 106052"/>
                <a:gd name="connsiteX3" fmla="*/ 2816 w 50157"/>
                <a:gd name="connsiteY3" fmla="*/ 105061 h 106052"/>
                <a:gd name="connsiteX4" fmla="*/ 26236 w 50157"/>
                <a:gd name="connsiteY4" fmla="*/ 47043 h 106052"/>
                <a:gd name="connsiteX5" fmla="*/ 50101 w 50157"/>
                <a:gd name="connsiteY5" fmla="*/ 1814 h 106052"/>
                <a:gd name="connsiteX6" fmla="*/ 47495 w 50157"/>
                <a:gd name="connsiteY6" fmla="*/ 408 h 106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57" h="106052">
                  <a:moveTo>
                    <a:pt x="47495" y="408"/>
                  </a:moveTo>
                  <a:cubicBezTo>
                    <a:pt x="33848" y="13061"/>
                    <a:pt x="25996" y="33395"/>
                    <a:pt x="18452" y="49923"/>
                  </a:cubicBezTo>
                  <a:cubicBezTo>
                    <a:pt x="10496" y="67376"/>
                    <a:pt x="4119" y="85687"/>
                    <a:pt x="38" y="104341"/>
                  </a:cubicBezTo>
                  <a:cubicBezTo>
                    <a:pt x="-339" y="106090"/>
                    <a:pt x="2198" y="106776"/>
                    <a:pt x="2816" y="105061"/>
                  </a:cubicBezTo>
                  <a:cubicBezTo>
                    <a:pt x="9948" y="85379"/>
                    <a:pt x="17149" y="65971"/>
                    <a:pt x="26236" y="47043"/>
                  </a:cubicBezTo>
                  <a:cubicBezTo>
                    <a:pt x="33505" y="31852"/>
                    <a:pt x="44821" y="17656"/>
                    <a:pt x="50101" y="1814"/>
                  </a:cubicBezTo>
                  <a:cubicBezTo>
                    <a:pt x="50513" y="374"/>
                    <a:pt x="48558" y="-586"/>
                    <a:pt x="47495" y="408"/>
                  </a:cubicBezTo>
                  <a:close/>
                </a:path>
              </a:pathLst>
            </a:custGeom>
            <a:solidFill>
              <a:srgbClr val="1A1A1A"/>
            </a:solidFill>
            <a:ln w="3429" cap="flat">
              <a:noFill/>
              <a:prstDash val="solid"/>
              <a:miter/>
            </a:ln>
          </p:spPr>
          <p:txBody>
            <a:bodyPr rtlCol="0" anchor="ctr"/>
            <a:lstStyle/>
            <a:p>
              <a:endParaRPr lang="zh-CN" altLang="en-US"/>
            </a:p>
          </p:txBody>
        </p:sp>
        <p:sp>
          <p:nvSpPr>
            <p:cNvPr id="317" name="任意多边形: 形状 316">
              <a:extLst>
                <a:ext uri="{FF2B5EF4-FFF2-40B4-BE49-F238E27FC236}">
                  <a16:creationId xmlns:a16="http://schemas.microsoft.com/office/drawing/2014/main" id="{7D68D901-93E2-B133-76DE-FBE60DA5C61D}"/>
                </a:ext>
              </a:extLst>
            </p:cNvPr>
            <p:cNvSpPr/>
            <p:nvPr/>
          </p:nvSpPr>
          <p:spPr>
            <a:xfrm>
              <a:off x="3890316" y="1510676"/>
              <a:ext cx="58471" cy="120663"/>
            </a:xfrm>
            <a:custGeom>
              <a:avLst/>
              <a:gdLst>
                <a:gd name="connsiteX0" fmla="*/ 58183 w 58471"/>
                <a:gd name="connsiteY0" fmla="*/ 3120 h 120663"/>
                <a:gd name="connsiteX1" fmla="*/ 57291 w 58471"/>
                <a:gd name="connsiteY1" fmla="*/ 1440 h 120663"/>
                <a:gd name="connsiteX2" fmla="*/ 52011 w 58471"/>
                <a:gd name="connsiteY2" fmla="*/ 1440 h 120663"/>
                <a:gd name="connsiteX3" fmla="*/ 96 w 58471"/>
                <a:gd name="connsiteY3" fmla="*/ 118301 h 120663"/>
                <a:gd name="connsiteX4" fmla="*/ 3662 w 58471"/>
                <a:gd name="connsiteY4" fmla="*/ 119741 h 120663"/>
                <a:gd name="connsiteX5" fmla="*/ 30957 w 58471"/>
                <a:gd name="connsiteY5" fmla="*/ 62374 h 120663"/>
                <a:gd name="connsiteX6" fmla="*/ 45736 w 58471"/>
                <a:gd name="connsiteY6" fmla="*/ 30244 h 120663"/>
                <a:gd name="connsiteX7" fmla="*/ 54548 w 58471"/>
                <a:gd name="connsiteY7" fmla="*/ 6481 h 120663"/>
                <a:gd name="connsiteX8" fmla="*/ 57120 w 58471"/>
                <a:gd name="connsiteY8" fmla="*/ 6789 h 120663"/>
                <a:gd name="connsiteX9" fmla="*/ 58217 w 58471"/>
                <a:gd name="connsiteY9" fmla="*/ 5144 h 120663"/>
                <a:gd name="connsiteX10" fmla="*/ 58183 w 58471"/>
                <a:gd name="connsiteY10" fmla="*/ 3120 h 1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471" h="120663">
                  <a:moveTo>
                    <a:pt x="58183" y="3120"/>
                  </a:moveTo>
                  <a:cubicBezTo>
                    <a:pt x="57874" y="2572"/>
                    <a:pt x="57566" y="1989"/>
                    <a:pt x="57291" y="1440"/>
                  </a:cubicBezTo>
                  <a:cubicBezTo>
                    <a:pt x="56263" y="-480"/>
                    <a:pt x="53039" y="-480"/>
                    <a:pt x="52011" y="1440"/>
                  </a:cubicBezTo>
                  <a:cubicBezTo>
                    <a:pt x="32191" y="38233"/>
                    <a:pt x="13434" y="78833"/>
                    <a:pt x="96" y="118301"/>
                  </a:cubicBezTo>
                  <a:cubicBezTo>
                    <a:pt x="-590" y="120358"/>
                    <a:pt x="2599" y="121627"/>
                    <a:pt x="3662" y="119741"/>
                  </a:cubicBezTo>
                  <a:cubicBezTo>
                    <a:pt x="14017" y="101293"/>
                    <a:pt x="22213" y="81576"/>
                    <a:pt x="30957" y="62374"/>
                  </a:cubicBezTo>
                  <a:cubicBezTo>
                    <a:pt x="35860" y="51641"/>
                    <a:pt x="40798" y="40942"/>
                    <a:pt x="45736" y="30244"/>
                  </a:cubicBezTo>
                  <a:cubicBezTo>
                    <a:pt x="49062" y="23043"/>
                    <a:pt x="55680" y="14539"/>
                    <a:pt x="54548" y="6481"/>
                  </a:cubicBezTo>
                  <a:cubicBezTo>
                    <a:pt x="54720" y="7750"/>
                    <a:pt x="56537" y="7681"/>
                    <a:pt x="57120" y="6789"/>
                  </a:cubicBezTo>
                  <a:cubicBezTo>
                    <a:pt x="57497" y="6241"/>
                    <a:pt x="57840" y="5692"/>
                    <a:pt x="58217" y="5144"/>
                  </a:cubicBezTo>
                  <a:cubicBezTo>
                    <a:pt x="58594" y="4561"/>
                    <a:pt x="58526" y="3738"/>
                    <a:pt x="58183" y="3120"/>
                  </a:cubicBezTo>
                  <a:close/>
                </a:path>
              </a:pathLst>
            </a:custGeom>
            <a:solidFill>
              <a:srgbClr val="1A1A1A"/>
            </a:solidFill>
            <a:ln w="3429" cap="flat">
              <a:noFill/>
              <a:prstDash val="solid"/>
              <a:miter/>
            </a:ln>
          </p:spPr>
          <p:txBody>
            <a:bodyPr rtlCol="0" anchor="ctr"/>
            <a:lstStyle/>
            <a:p>
              <a:endParaRPr lang="zh-CN" altLang="en-US"/>
            </a:p>
          </p:txBody>
        </p:sp>
        <p:sp>
          <p:nvSpPr>
            <p:cNvPr id="318" name="任意多边形: 形状 317">
              <a:extLst>
                <a:ext uri="{FF2B5EF4-FFF2-40B4-BE49-F238E27FC236}">
                  <a16:creationId xmlns:a16="http://schemas.microsoft.com/office/drawing/2014/main" id="{2753D6B3-9160-D306-0FAE-9D62C3D19F31}"/>
                </a:ext>
              </a:extLst>
            </p:cNvPr>
            <p:cNvSpPr/>
            <p:nvPr/>
          </p:nvSpPr>
          <p:spPr>
            <a:xfrm>
              <a:off x="3948226" y="1547706"/>
              <a:ext cx="40107" cy="97279"/>
            </a:xfrm>
            <a:custGeom>
              <a:avLst/>
              <a:gdLst>
                <a:gd name="connsiteX0" fmla="*/ 33568 w 40107"/>
                <a:gd name="connsiteY0" fmla="*/ 2231 h 97279"/>
                <a:gd name="connsiteX1" fmla="*/ 101 w 40107"/>
                <a:gd name="connsiteY1" fmla="*/ 94917 h 97279"/>
                <a:gd name="connsiteX2" fmla="*/ 3633 w 40107"/>
                <a:gd name="connsiteY2" fmla="*/ 96357 h 97279"/>
                <a:gd name="connsiteX3" fmla="*/ 6685 w 40107"/>
                <a:gd name="connsiteY3" fmla="*/ 90905 h 97279"/>
                <a:gd name="connsiteX4" fmla="*/ 8262 w 40107"/>
                <a:gd name="connsiteY4" fmla="*/ 88779 h 97279"/>
                <a:gd name="connsiteX5" fmla="*/ 8297 w 40107"/>
                <a:gd name="connsiteY5" fmla="*/ 88025 h 97279"/>
                <a:gd name="connsiteX6" fmla="*/ 39912 w 40107"/>
                <a:gd name="connsiteY6" fmla="*/ 3946 h 97279"/>
                <a:gd name="connsiteX7" fmla="*/ 33568 w 40107"/>
                <a:gd name="connsiteY7" fmla="*/ 2231 h 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07" h="97279">
                  <a:moveTo>
                    <a:pt x="33568" y="2231"/>
                  </a:moveTo>
                  <a:cubicBezTo>
                    <a:pt x="24413" y="34018"/>
                    <a:pt x="11486" y="63919"/>
                    <a:pt x="101" y="94917"/>
                  </a:cubicBezTo>
                  <a:cubicBezTo>
                    <a:pt x="-619" y="96906"/>
                    <a:pt x="2707" y="98278"/>
                    <a:pt x="3633" y="96357"/>
                  </a:cubicBezTo>
                  <a:cubicBezTo>
                    <a:pt x="4696" y="94574"/>
                    <a:pt x="5656" y="92723"/>
                    <a:pt x="6685" y="90905"/>
                  </a:cubicBezTo>
                  <a:cubicBezTo>
                    <a:pt x="7199" y="90185"/>
                    <a:pt x="7679" y="89465"/>
                    <a:pt x="8262" y="88779"/>
                  </a:cubicBezTo>
                  <a:cubicBezTo>
                    <a:pt x="8468" y="88505"/>
                    <a:pt x="8399" y="88265"/>
                    <a:pt x="8297" y="88025"/>
                  </a:cubicBezTo>
                  <a:cubicBezTo>
                    <a:pt x="22493" y="61759"/>
                    <a:pt x="32060" y="32304"/>
                    <a:pt x="39912" y="3946"/>
                  </a:cubicBezTo>
                  <a:cubicBezTo>
                    <a:pt x="41318" y="71"/>
                    <a:pt x="34734" y="-1746"/>
                    <a:pt x="33568" y="2231"/>
                  </a:cubicBezTo>
                  <a:close/>
                </a:path>
              </a:pathLst>
            </a:custGeom>
            <a:solidFill>
              <a:srgbClr val="1A1A1A"/>
            </a:solidFill>
            <a:ln w="3429" cap="flat">
              <a:noFill/>
              <a:prstDash val="solid"/>
              <a:miter/>
            </a:ln>
          </p:spPr>
          <p:txBody>
            <a:bodyPr rtlCol="0" anchor="ctr"/>
            <a:lstStyle/>
            <a:p>
              <a:endParaRPr lang="zh-CN" altLang="en-US"/>
            </a:p>
          </p:txBody>
        </p:sp>
        <p:sp>
          <p:nvSpPr>
            <p:cNvPr id="319" name="任意多边形: 形状 318">
              <a:extLst>
                <a:ext uri="{FF2B5EF4-FFF2-40B4-BE49-F238E27FC236}">
                  <a16:creationId xmlns:a16="http://schemas.microsoft.com/office/drawing/2014/main" id="{948C0FEC-DCF2-859A-A89D-1A1A4BF09FEF}"/>
                </a:ext>
              </a:extLst>
            </p:cNvPr>
            <p:cNvSpPr/>
            <p:nvPr/>
          </p:nvSpPr>
          <p:spPr>
            <a:xfrm>
              <a:off x="3975960" y="1570440"/>
              <a:ext cx="45683" cy="97905"/>
            </a:xfrm>
            <a:custGeom>
              <a:avLst/>
              <a:gdLst>
                <a:gd name="connsiteX0" fmla="*/ 38376 w 45683"/>
                <a:gd name="connsiteY0" fmla="*/ 2437 h 97905"/>
                <a:gd name="connsiteX1" fmla="*/ 2783 w 45683"/>
                <a:gd name="connsiteY1" fmla="*/ 88917 h 97905"/>
                <a:gd name="connsiteX2" fmla="*/ 1068 w 45683"/>
                <a:gd name="connsiteY2" fmla="*/ 89911 h 97905"/>
                <a:gd name="connsiteX3" fmla="*/ 39 w 45683"/>
                <a:gd name="connsiteY3" fmla="*/ 95398 h 97905"/>
                <a:gd name="connsiteX4" fmla="*/ 3777 w 45683"/>
                <a:gd name="connsiteY4" fmla="*/ 96941 h 97905"/>
                <a:gd name="connsiteX5" fmla="*/ 45439 w 45683"/>
                <a:gd name="connsiteY5" fmla="*/ 4323 h 97905"/>
                <a:gd name="connsiteX6" fmla="*/ 38376 w 45683"/>
                <a:gd name="connsiteY6" fmla="*/ 2437 h 9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83" h="97905">
                  <a:moveTo>
                    <a:pt x="38376" y="2437"/>
                  </a:moveTo>
                  <a:cubicBezTo>
                    <a:pt x="27986" y="31893"/>
                    <a:pt x="14853" y="60113"/>
                    <a:pt x="2783" y="88917"/>
                  </a:cubicBezTo>
                  <a:cubicBezTo>
                    <a:pt x="2063" y="88780"/>
                    <a:pt x="1240" y="89020"/>
                    <a:pt x="1068" y="89911"/>
                  </a:cubicBezTo>
                  <a:cubicBezTo>
                    <a:pt x="725" y="91729"/>
                    <a:pt x="382" y="93580"/>
                    <a:pt x="39" y="95398"/>
                  </a:cubicBezTo>
                  <a:cubicBezTo>
                    <a:pt x="-372" y="97558"/>
                    <a:pt x="2543" y="98930"/>
                    <a:pt x="3777" y="96941"/>
                  </a:cubicBezTo>
                  <a:cubicBezTo>
                    <a:pt x="21608" y="68206"/>
                    <a:pt x="34158" y="35905"/>
                    <a:pt x="45439" y="4323"/>
                  </a:cubicBezTo>
                  <a:cubicBezTo>
                    <a:pt x="47085" y="37"/>
                    <a:pt x="39919" y="-1883"/>
                    <a:pt x="38376" y="2437"/>
                  </a:cubicBezTo>
                  <a:close/>
                </a:path>
              </a:pathLst>
            </a:custGeom>
            <a:solidFill>
              <a:srgbClr val="1A1A1A"/>
            </a:solidFill>
            <a:ln w="3429" cap="flat">
              <a:noFill/>
              <a:prstDash val="solid"/>
              <a:miter/>
            </a:ln>
          </p:spPr>
          <p:txBody>
            <a:bodyPr rtlCol="0" anchor="ctr"/>
            <a:lstStyle/>
            <a:p>
              <a:endParaRPr lang="zh-CN" altLang="en-US"/>
            </a:p>
          </p:txBody>
        </p:sp>
      </p:grpSp>
      <p:grpSp>
        <p:nvGrpSpPr>
          <p:cNvPr id="358" name="组合 357">
            <a:extLst>
              <a:ext uri="{FF2B5EF4-FFF2-40B4-BE49-F238E27FC236}">
                <a16:creationId xmlns:a16="http://schemas.microsoft.com/office/drawing/2014/main" id="{5895A42A-AF03-9B73-CC2C-6DFBCCA6B91D}"/>
              </a:ext>
            </a:extLst>
          </p:cNvPr>
          <p:cNvGrpSpPr/>
          <p:nvPr/>
        </p:nvGrpSpPr>
        <p:grpSpPr>
          <a:xfrm>
            <a:off x="53006" y="2922829"/>
            <a:ext cx="1247420" cy="1227046"/>
            <a:chOff x="5998629" y="3173697"/>
            <a:chExt cx="631481" cy="621167"/>
          </a:xfrm>
        </p:grpSpPr>
        <p:sp>
          <p:nvSpPr>
            <p:cNvPr id="359" name="任意多边形: 形状 358">
              <a:extLst>
                <a:ext uri="{FF2B5EF4-FFF2-40B4-BE49-F238E27FC236}">
                  <a16:creationId xmlns:a16="http://schemas.microsoft.com/office/drawing/2014/main" id="{D338FDFC-C50C-21AE-E373-BD1386C51CD2}"/>
                </a:ext>
              </a:extLst>
            </p:cNvPr>
            <p:cNvSpPr/>
            <p:nvPr/>
          </p:nvSpPr>
          <p:spPr>
            <a:xfrm>
              <a:off x="5998629" y="3173697"/>
              <a:ext cx="631481" cy="613051"/>
            </a:xfrm>
            <a:custGeom>
              <a:avLst/>
              <a:gdLst>
                <a:gd name="connsiteX0" fmla="*/ 631142 w 631481"/>
                <a:gd name="connsiteY0" fmla="*/ 110149 h 613051"/>
                <a:gd name="connsiteX1" fmla="*/ 621884 w 631481"/>
                <a:gd name="connsiteY1" fmla="*/ 95712 h 613051"/>
                <a:gd name="connsiteX2" fmla="*/ 621781 w 631481"/>
                <a:gd name="connsiteY2" fmla="*/ 95644 h 613051"/>
                <a:gd name="connsiteX3" fmla="*/ 622329 w 631481"/>
                <a:gd name="connsiteY3" fmla="*/ 90843 h 613051"/>
                <a:gd name="connsiteX4" fmla="*/ 619278 w 631481"/>
                <a:gd name="connsiteY4" fmla="*/ 90432 h 613051"/>
                <a:gd name="connsiteX5" fmla="*/ 618009 w 631481"/>
                <a:gd name="connsiteY5" fmla="*/ 95404 h 613051"/>
                <a:gd name="connsiteX6" fmla="*/ 608373 w 631481"/>
                <a:gd name="connsiteY6" fmla="*/ 83025 h 613051"/>
                <a:gd name="connsiteX7" fmla="*/ 599801 w 631481"/>
                <a:gd name="connsiteY7" fmla="*/ 72395 h 613051"/>
                <a:gd name="connsiteX8" fmla="*/ 599835 w 631481"/>
                <a:gd name="connsiteY8" fmla="*/ 72395 h 613051"/>
                <a:gd name="connsiteX9" fmla="*/ 601378 w 631481"/>
                <a:gd name="connsiteY9" fmla="*/ 68109 h 613051"/>
                <a:gd name="connsiteX10" fmla="*/ 595823 w 631481"/>
                <a:gd name="connsiteY10" fmla="*/ 67492 h 613051"/>
                <a:gd name="connsiteX11" fmla="*/ 595823 w 631481"/>
                <a:gd name="connsiteY11" fmla="*/ 67492 h 613051"/>
                <a:gd name="connsiteX12" fmla="*/ 590234 w 631481"/>
                <a:gd name="connsiteY12" fmla="*/ 66326 h 613051"/>
                <a:gd name="connsiteX13" fmla="*/ 515551 w 631481"/>
                <a:gd name="connsiteY13" fmla="*/ 50964 h 613051"/>
                <a:gd name="connsiteX14" fmla="*/ 422624 w 631481"/>
                <a:gd name="connsiteY14" fmla="*/ 32413 h 613051"/>
                <a:gd name="connsiteX15" fmla="*/ 245620 w 631481"/>
                <a:gd name="connsiteY15" fmla="*/ 489 h 613051"/>
                <a:gd name="connsiteX16" fmla="*/ 243048 w 631481"/>
                <a:gd name="connsiteY16" fmla="*/ 215 h 613051"/>
                <a:gd name="connsiteX17" fmla="*/ 242808 w 631481"/>
                <a:gd name="connsiteY17" fmla="*/ 181 h 613051"/>
                <a:gd name="connsiteX18" fmla="*/ 241231 w 631481"/>
                <a:gd name="connsiteY18" fmla="*/ 4432 h 613051"/>
                <a:gd name="connsiteX19" fmla="*/ 217125 w 631481"/>
                <a:gd name="connsiteY19" fmla="*/ 107543 h 613051"/>
                <a:gd name="connsiteX20" fmla="*/ 166993 w 631481"/>
                <a:gd name="connsiteY20" fmla="*/ 215865 h 613051"/>
                <a:gd name="connsiteX21" fmla="*/ 5898 w 631481"/>
                <a:gd name="connsiteY21" fmla="*/ 385806 h 613051"/>
                <a:gd name="connsiteX22" fmla="*/ 4595 w 631481"/>
                <a:gd name="connsiteY22" fmla="*/ 389543 h 613051"/>
                <a:gd name="connsiteX23" fmla="*/ 3704 w 631481"/>
                <a:gd name="connsiteY23" fmla="*/ 389269 h 613051"/>
                <a:gd name="connsiteX24" fmla="*/ 1989 w 631481"/>
                <a:gd name="connsiteY24" fmla="*/ 392081 h 613051"/>
                <a:gd name="connsiteX25" fmla="*/ 15739 w 631481"/>
                <a:gd name="connsiteY25" fmla="*/ 401785 h 613051"/>
                <a:gd name="connsiteX26" fmla="*/ 8298 w 631481"/>
                <a:gd name="connsiteY26" fmla="*/ 412518 h 613051"/>
                <a:gd name="connsiteX27" fmla="*/ 2709 w 631481"/>
                <a:gd name="connsiteY27" fmla="*/ 423902 h 613051"/>
                <a:gd name="connsiteX28" fmla="*/ 1132 w 631481"/>
                <a:gd name="connsiteY28" fmla="*/ 428051 h 613051"/>
                <a:gd name="connsiteX29" fmla="*/ 8230 w 631481"/>
                <a:gd name="connsiteY29" fmla="*/ 431377 h 613051"/>
                <a:gd name="connsiteX30" fmla="*/ 27569 w 631481"/>
                <a:gd name="connsiteY30" fmla="*/ 459598 h 613051"/>
                <a:gd name="connsiteX31" fmla="*/ 124404 w 631481"/>
                <a:gd name="connsiteY31" fmla="*/ 507021 h 613051"/>
                <a:gd name="connsiteX32" fmla="*/ 312005 w 631481"/>
                <a:gd name="connsiteY32" fmla="*/ 598027 h 613051"/>
                <a:gd name="connsiteX33" fmla="*/ 315228 w 631481"/>
                <a:gd name="connsiteY33" fmla="*/ 592678 h 613051"/>
                <a:gd name="connsiteX34" fmla="*/ 166547 w 631481"/>
                <a:gd name="connsiteY34" fmla="*/ 520326 h 613051"/>
                <a:gd name="connsiteX35" fmla="*/ 88811 w 631481"/>
                <a:gd name="connsiteY35" fmla="*/ 482812 h 613051"/>
                <a:gd name="connsiteX36" fmla="*/ 49995 w 631481"/>
                <a:gd name="connsiteY36" fmla="*/ 463987 h 613051"/>
                <a:gd name="connsiteX37" fmla="*/ 12688 w 631481"/>
                <a:gd name="connsiteY37" fmla="*/ 433469 h 613051"/>
                <a:gd name="connsiteX38" fmla="*/ 325069 w 631481"/>
                <a:gd name="connsiteY38" fmla="*/ 586985 h 613051"/>
                <a:gd name="connsiteX39" fmla="*/ 329390 w 631481"/>
                <a:gd name="connsiteY39" fmla="*/ 581019 h 613051"/>
                <a:gd name="connsiteX40" fmla="*/ 500737 w 631481"/>
                <a:gd name="connsiteY40" fmla="*/ 361906 h 613051"/>
                <a:gd name="connsiteX41" fmla="*/ 561568 w 631481"/>
                <a:gd name="connsiteY41" fmla="*/ 236096 h 613051"/>
                <a:gd name="connsiteX42" fmla="*/ 577890 w 631481"/>
                <a:gd name="connsiteY42" fmla="*/ 193130 h 613051"/>
                <a:gd name="connsiteX43" fmla="*/ 318074 w 631481"/>
                <a:gd name="connsiteY43" fmla="*/ 601147 h 613051"/>
                <a:gd name="connsiteX44" fmla="*/ 318006 w 631481"/>
                <a:gd name="connsiteY44" fmla="*/ 604165 h 613051"/>
                <a:gd name="connsiteX45" fmla="*/ 161266 w 631481"/>
                <a:gd name="connsiteY45" fmla="*/ 538602 h 613051"/>
                <a:gd name="connsiteX46" fmla="*/ 82845 w 631481"/>
                <a:gd name="connsiteY46" fmla="*/ 498826 h 613051"/>
                <a:gd name="connsiteX47" fmla="*/ 5624 w 631481"/>
                <a:gd name="connsiteY47" fmla="*/ 456889 h 613051"/>
                <a:gd name="connsiteX48" fmla="*/ 3669 w 631481"/>
                <a:gd name="connsiteY48" fmla="*/ 460147 h 613051"/>
                <a:gd name="connsiteX49" fmla="*/ 79553 w 631481"/>
                <a:gd name="connsiteY49" fmla="*/ 504346 h 613051"/>
                <a:gd name="connsiteX50" fmla="*/ 158214 w 631481"/>
                <a:gd name="connsiteY50" fmla="*/ 543711 h 613051"/>
                <a:gd name="connsiteX51" fmla="*/ 321160 w 631481"/>
                <a:gd name="connsiteY51" fmla="*/ 612806 h 613051"/>
                <a:gd name="connsiteX52" fmla="*/ 323081 w 631481"/>
                <a:gd name="connsiteY52" fmla="*/ 606050 h 613051"/>
                <a:gd name="connsiteX53" fmla="*/ 319960 w 631481"/>
                <a:gd name="connsiteY53" fmla="*/ 604885 h 613051"/>
                <a:gd name="connsiteX54" fmla="*/ 321366 w 631481"/>
                <a:gd name="connsiteY54" fmla="*/ 604336 h 613051"/>
                <a:gd name="connsiteX55" fmla="*/ 609299 w 631481"/>
                <a:gd name="connsiteY55" fmla="*/ 94204 h 613051"/>
                <a:gd name="connsiteX56" fmla="*/ 614683 w 631481"/>
                <a:gd name="connsiteY56" fmla="*/ 100341 h 613051"/>
                <a:gd name="connsiteX57" fmla="*/ 616534 w 631481"/>
                <a:gd name="connsiteY57" fmla="*/ 101233 h 613051"/>
                <a:gd name="connsiteX58" fmla="*/ 581216 w 631481"/>
                <a:gd name="connsiteY58" fmla="*/ 228586 h 613051"/>
                <a:gd name="connsiteX59" fmla="*/ 520282 w 631481"/>
                <a:gd name="connsiteY59" fmla="*/ 364066 h 613051"/>
                <a:gd name="connsiteX60" fmla="*/ 337585 w 631481"/>
                <a:gd name="connsiteY60" fmla="*/ 593740 h 613051"/>
                <a:gd name="connsiteX61" fmla="*/ 341529 w 631481"/>
                <a:gd name="connsiteY61" fmla="*/ 597547 h 613051"/>
                <a:gd name="connsiteX62" fmla="*/ 526935 w 631481"/>
                <a:gd name="connsiteY62" fmla="*/ 367838 h 613051"/>
                <a:gd name="connsiteX63" fmla="*/ 595378 w 631481"/>
                <a:gd name="connsiteY63" fmla="*/ 215213 h 613051"/>
                <a:gd name="connsiteX64" fmla="*/ 584165 w 631481"/>
                <a:gd name="connsiteY64" fmla="*/ 250703 h 613051"/>
                <a:gd name="connsiteX65" fmla="*/ 519151 w 631481"/>
                <a:gd name="connsiteY65" fmla="*/ 386423 h 613051"/>
                <a:gd name="connsiteX66" fmla="*/ 341323 w 631481"/>
                <a:gd name="connsiteY66" fmla="*/ 606702 h 613051"/>
                <a:gd name="connsiteX67" fmla="*/ 345095 w 631481"/>
                <a:gd name="connsiteY67" fmla="*/ 610337 h 613051"/>
                <a:gd name="connsiteX68" fmla="*/ 525289 w 631481"/>
                <a:gd name="connsiteY68" fmla="*/ 389886 h 613051"/>
                <a:gd name="connsiteX69" fmla="*/ 628365 w 631481"/>
                <a:gd name="connsiteY69" fmla="*/ 113955 h 613051"/>
                <a:gd name="connsiteX70" fmla="*/ 631142 w 631481"/>
                <a:gd name="connsiteY70" fmla="*/ 110149 h 613051"/>
                <a:gd name="connsiteX71" fmla="*/ 515859 w 631481"/>
                <a:gd name="connsiteY71" fmla="*/ 82236 h 613051"/>
                <a:gd name="connsiteX72" fmla="*/ 519562 w 631481"/>
                <a:gd name="connsiteY72" fmla="*/ 59468 h 613051"/>
                <a:gd name="connsiteX73" fmla="*/ 543360 w 631481"/>
                <a:gd name="connsiteY73" fmla="*/ 64817 h 613051"/>
                <a:gd name="connsiteX74" fmla="*/ 539348 w 631481"/>
                <a:gd name="connsiteY74" fmla="*/ 81173 h 613051"/>
                <a:gd name="connsiteX75" fmla="*/ 537050 w 631481"/>
                <a:gd name="connsiteY75" fmla="*/ 100033 h 613051"/>
                <a:gd name="connsiteX76" fmla="*/ 540548 w 631481"/>
                <a:gd name="connsiteY76" fmla="*/ 100925 h 613051"/>
                <a:gd name="connsiteX77" fmla="*/ 546000 w 631481"/>
                <a:gd name="connsiteY77" fmla="*/ 82957 h 613051"/>
                <a:gd name="connsiteX78" fmla="*/ 548915 w 631481"/>
                <a:gd name="connsiteY78" fmla="*/ 66051 h 613051"/>
                <a:gd name="connsiteX79" fmla="*/ 576895 w 631481"/>
                <a:gd name="connsiteY79" fmla="*/ 71812 h 613051"/>
                <a:gd name="connsiteX80" fmla="*/ 570380 w 631481"/>
                <a:gd name="connsiteY80" fmla="*/ 87620 h 613051"/>
                <a:gd name="connsiteX81" fmla="*/ 564482 w 631481"/>
                <a:gd name="connsiteY81" fmla="*/ 106822 h 613051"/>
                <a:gd name="connsiteX82" fmla="*/ 568906 w 631481"/>
                <a:gd name="connsiteY82" fmla="*/ 107988 h 613051"/>
                <a:gd name="connsiteX83" fmla="*/ 575695 w 631481"/>
                <a:gd name="connsiteY83" fmla="*/ 91906 h 613051"/>
                <a:gd name="connsiteX84" fmla="*/ 581730 w 631481"/>
                <a:gd name="connsiteY84" fmla="*/ 72670 h 613051"/>
                <a:gd name="connsiteX85" fmla="*/ 586394 w 631481"/>
                <a:gd name="connsiteY85" fmla="*/ 73527 h 613051"/>
                <a:gd name="connsiteX86" fmla="*/ 576004 w 631481"/>
                <a:gd name="connsiteY86" fmla="*/ 113269 h 613051"/>
                <a:gd name="connsiteX87" fmla="*/ 511984 w 631481"/>
                <a:gd name="connsiteY87" fmla="*/ 99930 h 613051"/>
                <a:gd name="connsiteX88" fmla="*/ 515859 w 631481"/>
                <a:gd name="connsiteY88" fmla="*/ 82236 h 613051"/>
                <a:gd name="connsiteX89" fmla="*/ 512841 w 631481"/>
                <a:gd name="connsiteY89" fmla="*/ 57993 h 613051"/>
                <a:gd name="connsiteX90" fmla="*/ 514522 w 631481"/>
                <a:gd name="connsiteY90" fmla="*/ 58371 h 613051"/>
                <a:gd name="connsiteX91" fmla="*/ 509001 w 631481"/>
                <a:gd name="connsiteY91" fmla="*/ 80419 h 613051"/>
                <a:gd name="connsiteX92" fmla="*/ 505435 w 631481"/>
                <a:gd name="connsiteY92" fmla="*/ 98627 h 613051"/>
                <a:gd name="connsiteX93" fmla="*/ 484861 w 631481"/>
                <a:gd name="connsiteY93" fmla="*/ 94341 h 613051"/>
                <a:gd name="connsiteX94" fmla="*/ 489250 w 631481"/>
                <a:gd name="connsiteY94" fmla="*/ 74658 h 613051"/>
                <a:gd name="connsiteX95" fmla="*/ 490827 w 631481"/>
                <a:gd name="connsiteY95" fmla="*/ 55764 h 613051"/>
                <a:gd name="connsiteX96" fmla="*/ 489661 w 631481"/>
                <a:gd name="connsiteY96" fmla="*/ 55456 h 613051"/>
                <a:gd name="connsiteX97" fmla="*/ 483386 w 631481"/>
                <a:gd name="connsiteY97" fmla="*/ 73081 h 613051"/>
                <a:gd name="connsiteX98" fmla="*/ 479272 w 631481"/>
                <a:gd name="connsiteY98" fmla="*/ 93141 h 613051"/>
                <a:gd name="connsiteX99" fmla="*/ 458732 w 631481"/>
                <a:gd name="connsiteY99" fmla="*/ 88751 h 613051"/>
                <a:gd name="connsiteX100" fmla="*/ 467613 w 631481"/>
                <a:gd name="connsiteY100" fmla="*/ 48872 h 613051"/>
                <a:gd name="connsiteX101" fmla="*/ 512841 w 631481"/>
                <a:gd name="connsiteY101" fmla="*/ 57993 h 613051"/>
                <a:gd name="connsiteX102" fmla="*/ 445359 w 631481"/>
                <a:gd name="connsiteY102" fmla="*/ 44415 h 613051"/>
                <a:gd name="connsiteX103" fmla="*/ 463567 w 631481"/>
                <a:gd name="connsiteY103" fmla="*/ 48084 h 613051"/>
                <a:gd name="connsiteX104" fmla="*/ 452045 w 631481"/>
                <a:gd name="connsiteY104" fmla="*/ 87346 h 613051"/>
                <a:gd name="connsiteX105" fmla="*/ 440490 w 631481"/>
                <a:gd name="connsiteY105" fmla="*/ 84877 h 613051"/>
                <a:gd name="connsiteX106" fmla="*/ 444844 w 631481"/>
                <a:gd name="connsiteY106" fmla="*/ 61285 h 613051"/>
                <a:gd name="connsiteX107" fmla="*/ 445359 w 631481"/>
                <a:gd name="connsiteY107" fmla="*/ 44415 h 613051"/>
                <a:gd name="connsiteX108" fmla="*/ 416007 w 631481"/>
                <a:gd name="connsiteY108" fmla="*/ 38551 h 613051"/>
                <a:gd name="connsiteX109" fmla="*/ 420293 w 631481"/>
                <a:gd name="connsiteY109" fmla="*/ 39340 h 613051"/>
                <a:gd name="connsiteX110" fmla="*/ 443713 w 631481"/>
                <a:gd name="connsiteY110" fmla="*/ 44072 h 613051"/>
                <a:gd name="connsiteX111" fmla="*/ 437644 w 631481"/>
                <a:gd name="connsiteY111" fmla="*/ 62760 h 613051"/>
                <a:gd name="connsiteX112" fmla="*/ 433837 w 631481"/>
                <a:gd name="connsiteY112" fmla="*/ 83402 h 613051"/>
                <a:gd name="connsiteX113" fmla="*/ 410794 w 631481"/>
                <a:gd name="connsiteY113" fmla="*/ 78430 h 613051"/>
                <a:gd name="connsiteX114" fmla="*/ 412303 w 631481"/>
                <a:gd name="connsiteY114" fmla="*/ 62725 h 613051"/>
                <a:gd name="connsiteX115" fmla="*/ 416178 w 631481"/>
                <a:gd name="connsiteY115" fmla="*/ 39271 h 613051"/>
                <a:gd name="connsiteX116" fmla="*/ 416007 w 631481"/>
                <a:gd name="connsiteY116" fmla="*/ 38551 h 613051"/>
                <a:gd name="connsiteX117" fmla="*/ 412235 w 631481"/>
                <a:gd name="connsiteY117" fmla="*/ 37865 h 613051"/>
                <a:gd name="connsiteX118" fmla="*/ 411926 w 631481"/>
                <a:gd name="connsiteY118" fmla="*/ 38140 h 613051"/>
                <a:gd name="connsiteX119" fmla="*/ 406165 w 631481"/>
                <a:gd name="connsiteY119" fmla="*/ 58919 h 613051"/>
                <a:gd name="connsiteX120" fmla="*/ 404519 w 631481"/>
                <a:gd name="connsiteY120" fmla="*/ 77024 h 613051"/>
                <a:gd name="connsiteX121" fmla="*/ 387820 w 631481"/>
                <a:gd name="connsiteY121" fmla="*/ 73253 h 613051"/>
                <a:gd name="connsiteX122" fmla="*/ 391043 w 631481"/>
                <a:gd name="connsiteY122" fmla="*/ 58268 h 613051"/>
                <a:gd name="connsiteX123" fmla="*/ 394164 w 631481"/>
                <a:gd name="connsiteY123" fmla="*/ 34539 h 613051"/>
                <a:gd name="connsiteX124" fmla="*/ 412235 w 631481"/>
                <a:gd name="connsiteY124" fmla="*/ 37865 h 613051"/>
                <a:gd name="connsiteX125" fmla="*/ 392381 w 631481"/>
                <a:gd name="connsiteY125" fmla="*/ 34196 h 613051"/>
                <a:gd name="connsiteX126" fmla="*/ 385249 w 631481"/>
                <a:gd name="connsiteY126" fmla="*/ 56690 h 613051"/>
                <a:gd name="connsiteX127" fmla="*/ 381751 w 631481"/>
                <a:gd name="connsiteY127" fmla="*/ 71881 h 613051"/>
                <a:gd name="connsiteX128" fmla="*/ 361828 w 631481"/>
                <a:gd name="connsiteY128" fmla="*/ 67389 h 613051"/>
                <a:gd name="connsiteX129" fmla="*/ 365497 w 631481"/>
                <a:gd name="connsiteY129" fmla="*/ 51993 h 613051"/>
                <a:gd name="connsiteX130" fmla="*/ 367932 w 631481"/>
                <a:gd name="connsiteY130" fmla="*/ 34402 h 613051"/>
                <a:gd name="connsiteX131" fmla="*/ 366217 w 631481"/>
                <a:gd name="connsiteY131" fmla="*/ 33956 h 613051"/>
                <a:gd name="connsiteX132" fmla="*/ 360148 w 631481"/>
                <a:gd name="connsiteY132" fmla="*/ 50553 h 613051"/>
                <a:gd name="connsiteX133" fmla="*/ 356170 w 631481"/>
                <a:gd name="connsiteY133" fmla="*/ 66086 h 613051"/>
                <a:gd name="connsiteX134" fmla="*/ 348078 w 631481"/>
                <a:gd name="connsiteY134" fmla="*/ 64269 h 613051"/>
                <a:gd name="connsiteX135" fmla="*/ 351438 w 631481"/>
                <a:gd name="connsiteY135" fmla="*/ 48015 h 613051"/>
                <a:gd name="connsiteX136" fmla="*/ 353153 w 631481"/>
                <a:gd name="connsiteY136" fmla="*/ 28401 h 613051"/>
                <a:gd name="connsiteX137" fmla="*/ 351336 w 631481"/>
                <a:gd name="connsiteY137" fmla="*/ 27921 h 613051"/>
                <a:gd name="connsiteX138" fmla="*/ 345952 w 631481"/>
                <a:gd name="connsiteY138" fmla="*/ 43283 h 613051"/>
                <a:gd name="connsiteX139" fmla="*/ 342112 w 631481"/>
                <a:gd name="connsiteY139" fmla="*/ 62931 h 613051"/>
                <a:gd name="connsiteX140" fmla="*/ 325618 w 631481"/>
                <a:gd name="connsiteY140" fmla="*/ 59228 h 613051"/>
                <a:gd name="connsiteX141" fmla="*/ 325515 w 631481"/>
                <a:gd name="connsiteY141" fmla="*/ 59193 h 613051"/>
                <a:gd name="connsiteX142" fmla="*/ 332030 w 631481"/>
                <a:gd name="connsiteY142" fmla="*/ 23429 h 613051"/>
                <a:gd name="connsiteX143" fmla="*/ 392381 w 631481"/>
                <a:gd name="connsiteY143" fmla="*/ 34196 h 613051"/>
                <a:gd name="connsiteX144" fmla="*/ 312005 w 631481"/>
                <a:gd name="connsiteY144" fmla="*/ 19794 h 613051"/>
                <a:gd name="connsiteX145" fmla="*/ 327744 w 631481"/>
                <a:gd name="connsiteY145" fmla="*/ 22640 h 613051"/>
                <a:gd name="connsiteX146" fmla="*/ 323664 w 631481"/>
                <a:gd name="connsiteY146" fmla="*/ 42220 h 613051"/>
                <a:gd name="connsiteX147" fmla="*/ 319240 w 631481"/>
                <a:gd name="connsiteY147" fmla="*/ 57651 h 613051"/>
                <a:gd name="connsiteX148" fmla="*/ 303707 w 631481"/>
                <a:gd name="connsiteY148" fmla="*/ 53879 h 613051"/>
                <a:gd name="connsiteX149" fmla="*/ 308850 w 631481"/>
                <a:gd name="connsiteY149" fmla="*/ 35019 h 613051"/>
                <a:gd name="connsiteX150" fmla="*/ 312005 w 631481"/>
                <a:gd name="connsiteY150" fmla="*/ 19794 h 613051"/>
                <a:gd name="connsiteX151" fmla="*/ 290677 w 631481"/>
                <a:gd name="connsiteY151" fmla="*/ 15748 h 613051"/>
                <a:gd name="connsiteX152" fmla="*/ 307719 w 631481"/>
                <a:gd name="connsiteY152" fmla="*/ 19006 h 613051"/>
                <a:gd name="connsiteX153" fmla="*/ 303055 w 631481"/>
                <a:gd name="connsiteY153" fmla="*/ 33545 h 613051"/>
                <a:gd name="connsiteX154" fmla="*/ 298186 w 631481"/>
                <a:gd name="connsiteY154" fmla="*/ 52576 h 613051"/>
                <a:gd name="connsiteX155" fmla="*/ 284950 w 631481"/>
                <a:gd name="connsiteY155" fmla="*/ 49318 h 613051"/>
                <a:gd name="connsiteX156" fmla="*/ 288345 w 631481"/>
                <a:gd name="connsiteY156" fmla="*/ 32927 h 613051"/>
                <a:gd name="connsiteX157" fmla="*/ 290677 w 631481"/>
                <a:gd name="connsiteY157" fmla="*/ 15748 h 613051"/>
                <a:gd name="connsiteX158" fmla="*/ 286425 w 631481"/>
                <a:gd name="connsiteY158" fmla="*/ 14891 h 613051"/>
                <a:gd name="connsiteX159" fmla="*/ 281830 w 631481"/>
                <a:gd name="connsiteY159" fmla="*/ 31179 h 613051"/>
                <a:gd name="connsiteX160" fmla="*/ 278435 w 631481"/>
                <a:gd name="connsiteY160" fmla="*/ 47775 h 613051"/>
                <a:gd name="connsiteX161" fmla="*/ 264822 w 631481"/>
                <a:gd name="connsiteY161" fmla="*/ 44792 h 613051"/>
                <a:gd name="connsiteX162" fmla="*/ 267119 w 631481"/>
                <a:gd name="connsiteY162" fmla="*/ 42529 h 613051"/>
                <a:gd name="connsiteX163" fmla="*/ 273292 w 631481"/>
                <a:gd name="connsiteY163" fmla="*/ 12216 h 613051"/>
                <a:gd name="connsiteX164" fmla="*/ 286425 w 631481"/>
                <a:gd name="connsiteY164" fmla="*/ 14891 h 613051"/>
                <a:gd name="connsiteX165" fmla="*/ 246340 w 631481"/>
                <a:gd name="connsiteY165" fmla="*/ 5907 h 613051"/>
                <a:gd name="connsiteX166" fmla="*/ 267359 w 631481"/>
                <a:gd name="connsiteY166" fmla="*/ 10948 h 613051"/>
                <a:gd name="connsiteX167" fmla="*/ 266948 w 631481"/>
                <a:gd name="connsiteY167" fmla="*/ 12422 h 613051"/>
                <a:gd name="connsiteX168" fmla="*/ 260639 w 631481"/>
                <a:gd name="connsiteY168" fmla="*/ 40814 h 613051"/>
                <a:gd name="connsiteX169" fmla="*/ 262079 w 631481"/>
                <a:gd name="connsiteY169" fmla="*/ 44277 h 613051"/>
                <a:gd name="connsiteX170" fmla="*/ 243082 w 631481"/>
                <a:gd name="connsiteY170" fmla="*/ 41088 h 613051"/>
                <a:gd name="connsiteX171" fmla="*/ 246340 w 631481"/>
                <a:gd name="connsiteY171" fmla="*/ 5907 h 613051"/>
                <a:gd name="connsiteX172" fmla="*/ 9910 w 631481"/>
                <a:gd name="connsiteY172" fmla="*/ 391052 h 613051"/>
                <a:gd name="connsiteX173" fmla="*/ 170936 w 631481"/>
                <a:gd name="connsiteY173" fmla="*/ 224369 h 613051"/>
                <a:gd name="connsiteX174" fmla="*/ 221171 w 631481"/>
                <a:gd name="connsiteY174" fmla="*/ 119887 h 613051"/>
                <a:gd name="connsiteX175" fmla="*/ 242396 w 631481"/>
                <a:gd name="connsiteY175" fmla="*/ 45306 h 613051"/>
                <a:gd name="connsiteX176" fmla="*/ 319206 w 631481"/>
                <a:gd name="connsiteY176" fmla="*/ 65091 h 613051"/>
                <a:gd name="connsiteX177" fmla="*/ 321709 w 631481"/>
                <a:gd name="connsiteY177" fmla="*/ 65674 h 613051"/>
                <a:gd name="connsiteX178" fmla="*/ 323732 w 631481"/>
                <a:gd name="connsiteY178" fmla="*/ 66154 h 613051"/>
                <a:gd name="connsiteX179" fmla="*/ 341803 w 631481"/>
                <a:gd name="connsiteY179" fmla="*/ 70304 h 613051"/>
                <a:gd name="connsiteX180" fmla="*/ 345781 w 631481"/>
                <a:gd name="connsiteY180" fmla="*/ 71229 h 613051"/>
                <a:gd name="connsiteX181" fmla="*/ 380414 w 631481"/>
                <a:gd name="connsiteY181" fmla="*/ 79185 h 613051"/>
                <a:gd name="connsiteX182" fmla="*/ 379556 w 631481"/>
                <a:gd name="connsiteY182" fmla="*/ 83608 h 613051"/>
                <a:gd name="connsiteX183" fmla="*/ 384871 w 631481"/>
                <a:gd name="connsiteY183" fmla="*/ 85014 h 613051"/>
                <a:gd name="connsiteX184" fmla="*/ 386037 w 631481"/>
                <a:gd name="connsiteY184" fmla="*/ 80453 h 613051"/>
                <a:gd name="connsiteX185" fmla="*/ 407331 w 631481"/>
                <a:gd name="connsiteY185" fmla="*/ 85322 h 613051"/>
                <a:gd name="connsiteX186" fmla="*/ 574323 w 631481"/>
                <a:gd name="connsiteY186" fmla="*/ 120573 h 613051"/>
                <a:gd name="connsiteX187" fmla="*/ 552206 w 631481"/>
                <a:gd name="connsiteY187" fmla="*/ 204995 h 613051"/>
                <a:gd name="connsiteX188" fmla="*/ 491342 w 631481"/>
                <a:gd name="connsiteY188" fmla="*/ 346269 h 613051"/>
                <a:gd name="connsiteX189" fmla="*/ 415115 w 631481"/>
                <a:gd name="connsiteY189" fmla="*/ 459804 h 613051"/>
                <a:gd name="connsiteX190" fmla="*/ 326681 w 631481"/>
                <a:gd name="connsiteY190" fmla="*/ 549060 h 613051"/>
                <a:gd name="connsiteX191" fmla="*/ 167575 w 631481"/>
                <a:gd name="connsiteY191" fmla="*/ 469165 h 613051"/>
                <a:gd name="connsiteX192" fmla="*/ 83153 w 631481"/>
                <a:gd name="connsiteY192" fmla="*/ 426851 h 613051"/>
                <a:gd name="connsiteX193" fmla="*/ 9910 w 631481"/>
                <a:gd name="connsiteY193" fmla="*/ 391052 h 613051"/>
                <a:gd name="connsiteX194" fmla="*/ 494874 w 631481"/>
                <a:gd name="connsiteY194" fmla="*/ 358545 h 613051"/>
                <a:gd name="connsiteX195" fmla="*/ 324418 w 631481"/>
                <a:gd name="connsiteY195" fmla="*/ 578173 h 613051"/>
                <a:gd name="connsiteX196" fmla="*/ 13579 w 631481"/>
                <a:gd name="connsiteY196" fmla="*/ 428291 h 613051"/>
                <a:gd name="connsiteX197" fmla="*/ 10733 w 631481"/>
                <a:gd name="connsiteY197" fmla="*/ 427125 h 613051"/>
                <a:gd name="connsiteX198" fmla="*/ 5658 w 631481"/>
                <a:gd name="connsiteY198" fmla="*/ 425034 h 613051"/>
                <a:gd name="connsiteX199" fmla="*/ 12207 w 631481"/>
                <a:gd name="connsiteY199" fmla="*/ 416633 h 613051"/>
                <a:gd name="connsiteX200" fmla="*/ 19477 w 631481"/>
                <a:gd name="connsiteY200" fmla="*/ 404048 h 613051"/>
                <a:gd name="connsiteX201" fmla="*/ 72626 w 631481"/>
                <a:gd name="connsiteY201" fmla="*/ 430006 h 613051"/>
                <a:gd name="connsiteX202" fmla="*/ 156877 w 631481"/>
                <a:gd name="connsiteY202" fmla="*/ 472594 h 613051"/>
                <a:gd name="connsiteX203" fmla="*/ 320372 w 631481"/>
                <a:gd name="connsiteY203" fmla="*/ 555027 h 613051"/>
                <a:gd name="connsiteX204" fmla="*/ 317423 w 631481"/>
                <a:gd name="connsiteY204" fmla="*/ 557907 h 613051"/>
                <a:gd name="connsiteX205" fmla="*/ 321778 w 631481"/>
                <a:gd name="connsiteY205" fmla="*/ 563359 h 613051"/>
                <a:gd name="connsiteX206" fmla="*/ 421184 w 631481"/>
                <a:gd name="connsiteY206" fmla="*/ 465702 h 613051"/>
                <a:gd name="connsiteX207" fmla="*/ 498748 w 631481"/>
                <a:gd name="connsiteY207" fmla="*/ 350453 h 613051"/>
                <a:gd name="connsiteX208" fmla="*/ 558173 w 631481"/>
                <a:gd name="connsiteY208" fmla="*/ 213259 h 613051"/>
                <a:gd name="connsiteX209" fmla="*/ 584953 w 631481"/>
                <a:gd name="connsiteY209" fmla="*/ 121601 h 613051"/>
                <a:gd name="connsiteX210" fmla="*/ 586051 w 631481"/>
                <a:gd name="connsiteY210" fmla="*/ 116081 h 613051"/>
                <a:gd name="connsiteX211" fmla="*/ 592189 w 631481"/>
                <a:gd name="connsiteY211" fmla="*/ 74384 h 613051"/>
                <a:gd name="connsiteX212" fmla="*/ 595103 w 631481"/>
                <a:gd name="connsiteY212" fmla="*/ 74761 h 613051"/>
                <a:gd name="connsiteX213" fmla="*/ 594897 w 631481"/>
                <a:gd name="connsiteY213" fmla="*/ 76510 h 613051"/>
                <a:gd name="connsiteX214" fmla="*/ 597126 w 631481"/>
                <a:gd name="connsiteY214" fmla="*/ 80213 h 613051"/>
                <a:gd name="connsiteX215" fmla="*/ 593594 w 631481"/>
                <a:gd name="connsiteY215" fmla="*/ 81791 h 613051"/>
                <a:gd name="connsiteX216" fmla="*/ 494874 w 631481"/>
                <a:gd name="connsiteY216" fmla="*/ 358545 h 613051"/>
                <a:gd name="connsiteX217" fmla="*/ 602887 w 631481"/>
                <a:gd name="connsiteY217" fmla="*/ 91701 h 613051"/>
                <a:gd name="connsiteX218" fmla="*/ 592531 w 631481"/>
                <a:gd name="connsiteY218" fmla="*/ 139878 h 613051"/>
                <a:gd name="connsiteX219" fmla="*/ 598018 w 631481"/>
                <a:gd name="connsiteY219" fmla="*/ 81791 h 613051"/>
                <a:gd name="connsiteX220" fmla="*/ 597504 w 631481"/>
                <a:gd name="connsiteY220" fmla="*/ 80625 h 613051"/>
                <a:gd name="connsiteX221" fmla="*/ 603127 w 631481"/>
                <a:gd name="connsiteY221" fmla="*/ 87106 h 613051"/>
                <a:gd name="connsiteX222" fmla="*/ 605150 w 631481"/>
                <a:gd name="connsiteY222" fmla="*/ 89403 h 613051"/>
                <a:gd name="connsiteX223" fmla="*/ 602887 w 631481"/>
                <a:gd name="connsiteY223" fmla="*/ 91701 h 613051"/>
                <a:gd name="connsiteX224" fmla="*/ 623735 w 631481"/>
                <a:gd name="connsiteY224" fmla="*/ 111109 h 613051"/>
                <a:gd name="connsiteX225" fmla="*/ 612626 w 631481"/>
                <a:gd name="connsiteY225" fmla="*/ 152291 h 613051"/>
                <a:gd name="connsiteX226" fmla="*/ 620889 w 631481"/>
                <a:gd name="connsiteY226" fmla="*/ 103428 h 613051"/>
                <a:gd name="connsiteX227" fmla="*/ 624695 w 631481"/>
                <a:gd name="connsiteY227" fmla="*/ 109737 h 613051"/>
                <a:gd name="connsiteX228" fmla="*/ 623735 w 631481"/>
                <a:gd name="connsiteY228" fmla="*/ 111109 h 61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631481" h="613051">
                  <a:moveTo>
                    <a:pt x="631142" y="110149"/>
                  </a:moveTo>
                  <a:cubicBezTo>
                    <a:pt x="628536" y="105245"/>
                    <a:pt x="625484" y="99999"/>
                    <a:pt x="621884" y="95712"/>
                  </a:cubicBezTo>
                  <a:cubicBezTo>
                    <a:pt x="621850" y="95678"/>
                    <a:pt x="621815" y="95678"/>
                    <a:pt x="621781" y="95644"/>
                  </a:cubicBezTo>
                  <a:cubicBezTo>
                    <a:pt x="621952" y="94032"/>
                    <a:pt x="622158" y="92421"/>
                    <a:pt x="622329" y="90843"/>
                  </a:cubicBezTo>
                  <a:cubicBezTo>
                    <a:pt x="622467" y="89129"/>
                    <a:pt x="619689" y="88820"/>
                    <a:pt x="619278" y="90432"/>
                  </a:cubicBezTo>
                  <a:cubicBezTo>
                    <a:pt x="618866" y="92078"/>
                    <a:pt x="618455" y="93758"/>
                    <a:pt x="618009" y="95404"/>
                  </a:cubicBezTo>
                  <a:cubicBezTo>
                    <a:pt x="614889" y="91701"/>
                    <a:pt x="611597" y="86660"/>
                    <a:pt x="608373" y="83025"/>
                  </a:cubicBezTo>
                  <a:cubicBezTo>
                    <a:pt x="605665" y="80008"/>
                    <a:pt x="603093" y="79493"/>
                    <a:pt x="599801" y="72395"/>
                  </a:cubicBezTo>
                  <a:lnTo>
                    <a:pt x="599835" y="72395"/>
                  </a:lnTo>
                  <a:cubicBezTo>
                    <a:pt x="603401" y="72395"/>
                    <a:pt x="604464" y="69069"/>
                    <a:pt x="601378" y="68109"/>
                  </a:cubicBezTo>
                  <a:cubicBezTo>
                    <a:pt x="599047" y="67355"/>
                    <a:pt x="595823" y="68177"/>
                    <a:pt x="595823" y="67492"/>
                  </a:cubicBezTo>
                  <a:lnTo>
                    <a:pt x="595823" y="67492"/>
                  </a:lnTo>
                  <a:cubicBezTo>
                    <a:pt x="595823" y="65194"/>
                    <a:pt x="591434" y="64748"/>
                    <a:pt x="590234" y="66326"/>
                  </a:cubicBezTo>
                  <a:cubicBezTo>
                    <a:pt x="566094" y="59777"/>
                    <a:pt x="539931" y="55970"/>
                    <a:pt x="515551" y="50964"/>
                  </a:cubicBezTo>
                  <a:cubicBezTo>
                    <a:pt x="484724" y="44586"/>
                    <a:pt x="453485" y="38448"/>
                    <a:pt x="422624" y="32413"/>
                  </a:cubicBezTo>
                  <a:cubicBezTo>
                    <a:pt x="364366" y="20995"/>
                    <a:pt x="304804" y="6421"/>
                    <a:pt x="245620" y="489"/>
                  </a:cubicBezTo>
                  <a:cubicBezTo>
                    <a:pt x="244899" y="-25"/>
                    <a:pt x="243836" y="-162"/>
                    <a:pt x="243048" y="215"/>
                  </a:cubicBezTo>
                  <a:cubicBezTo>
                    <a:pt x="242979" y="215"/>
                    <a:pt x="242876" y="215"/>
                    <a:pt x="242808" y="181"/>
                  </a:cubicBezTo>
                  <a:cubicBezTo>
                    <a:pt x="240339" y="-60"/>
                    <a:pt x="239653" y="3095"/>
                    <a:pt x="241231" y="4432"/>
                  </a:cubicBezTo>
                  <a:cubicBezTo>
                    <a:pt x="232898" y="38894"/>
                    <a:pt x="228234" y="73527"/>
                    <a:pt x="217125" y="107543"/>
                  </a:cubicBezTo>
                  <a:cubicBezTo>
                    <a:pt x="204780" y="145364"/>
                    <a:pt x="187532" y="181575"/>
                    <a:pt x="166993" y="215865"/>
                  </a:cubicBezTo>
                  <a:cubicBezTo>
                    <a:pt x="126153" y="284102"/>
                    <a:pt x="71186" y="339274"/>
                    <a:pt x="5898" y="385806"/>
                  </a:cubicBezTo>
                  <a:cubicBezTo>
                    <a:pt x="4527" y="386800"/>
                    <a:pt x="4218" y="388275"/>
                    <a:pt x="4595" y="389543"/>
                  </a:cubicBezTo>
                  <a:cubicBezTo>
                    <a:pt x="4286" y="389475"/>
                    <a:pt x="4012" y="389372"/>
                    <a:pt x="3704" y="389269"/>
                  </a:cubicBezTo>
                  <a:cubicBezTo>
                    <a:pt x="2092" y="388892"/>
                    <a:pt x="617" y="390949"/>
                    <a:pt x="1989" y="392081"/>
                  </a:cubicBezTo>
                  <a:cubicBezTo>
                    <a:pt x="6207" y="395613"/>
                    <a:pt x="10870" y="398802"/>
                    <a:pt x="15739" y="401785"/>
                  </a:cubicBezTo>
                  <a:cubicBezTo>
                    <a:pt x="12928" y="405111"/>
                    <a:pt x="10664" y="408883"/>
                    <a:pt x="8298" y="412518"/>
                  </a:cubicBezTo>
                  <a:cubicBezTo>
                    <a:pt x="6138" y="415809"/>
                    <a:pt x="1920" y="419822"/>
                    <a:pt x="2709" y="423902"/>
                  </a:cubicBezTo>
                  <a:cubicBezTo>
                    <a:pt x="377" y="423216"/>
                    <a:pt x="-1166" y="426988"/>
                    <a:pt x="1132" y="428051"/>
                  </a:cubicBezTo>
                  <a:cubicBezTo>
                    <a:pt x="3498" y="429148"/>
                    <a:pt x="5864" y="430280"/>
                    <a:pt x="8230" y="431377"/>
                  </a:cubicBezTo>
                  <a:cubicBezTo>
                    <a:pt x="3635" y="444407"/>
                    <a:pt x="15842" y="453700"/>
                    <a:pt x="27569" y="459598"/>
                  </a:cubicBezTo>
                  <a:cubicBezTo>
                    <a:pt x="59665" y="475749"/>
                    <a:pt x="92069" y="491316"/>
                    <a:pt x="124404" y="507021"/>
                  </a:cubicBezTo>
                  <a:cubicBezTo>
                    <a:pt x="186881" y="537368"/>
                    <a:pt x="248808" y="569120"/>
                    <a:pt x="312005" y="598027"/>
                  </a:cubicBezTo>
                  <a:cubicBezTo>
                    <a:pt x="315708" y="599707"/>
                    <a:pt x="318932" y="594563"/>
                    <a:pt x="315228" y="592678"/>
                  </a:cubicBezTo>
                  <a:cubicBezTo>
                    <a:pt x="266296" y="567474"/>
                    <a:pt x="216096" y="544363"/>
                    <a:pt x="166547" y="520326"/>
                  </a:cubicBezTo>
                  <a:cubicBezTo>
                    <a:pt x="140658" y="507775"/>
                    <a:pt x="114872" y="495088"/>
                    <a:pt x="88811" y="482812"/>
                  </a:cubicBezTo>
                  <a:cubicBezTo>
                    <a:pt x="75781" y="476674"/>
                    <a:pt x="62923" y="470262"/>
                    <a:pt x="49995" y="463987"/>
                  </a:cubicBezTo>
                  <a:cubicBezTo>
                    <a:pt x="39571" y="458946"/>
                    <a:pt x="10939" y="449997"/>
                    <a:pt x="12688" y="433469"/>
                  </a:cubicBezTo>
                  <a:cubicBezTo>
                    <a:pt x="117992" y="482778"/>
                    <a:pt x="222817" y="531676"/>
                    <a:pt x="325069" y="586985"/>
                  </a:cubicBezTo>
                  <a:cubicBezTo>
                    <a:pt x="329150" y="589180"/>
                    <a:pt x="332750" y="583556"/>
                    <a:pt x="329390" y="581019"/>
                  </a:cubicBezTo>
                  <a:cubicBezTo>
                    <a:pt x="398004" y="516828"/>
                    <a:pt x="454651" y="442762"/>
                    <a:pt x="500737" y="361906"/>
                  </a:cubicBezTo>
                  <a:cubicBezTo>
                    <a:pt x="523883" y="321341"/>
                    <a:pt x="543840" y="279095"/>
                    <a:pt x="561568" y="236096"/>
                  </a:cubicBezTo>
                  <a:cubicBezTo>
                    <a:pt x="567363" y="222071"/>
                    <a:pt x="572883" y="207738"/>
                    <a:pt x="577890" y="193130"/>
                  </a:cubicBezTo>
                  <a:cubicBezTo>
                    <a:pt x="529644" y="348292"/>
                    <a:pt x="438535" y="486961"/>
                    <a:pt x="318074" y="601147"/>
                  </a:cubicBezTo>
                  <a:cubicBezTo>
                    <a:pt x="317011" y="602141"/>
                    <a:pt x="317251" y="603376"/>
                    <a:pt x="318006" y="604165"/>
                  </a:cubicBezTo>
                  <a:cubicBezTo>
                    <a:pt x="264753" y="584517"/>
                    <a:pt x="212495" y="562776"/>
                    <a:pt x="161266" y="538602"/>
                  </a:cubicBezTo>
                  <a:cubicBezTo>
                    <a:pt x="134760" y="526086"/>
                    <a:pt x="108700" y="512576"/>
                    <a:pt x="82845" y="498826"/>
                  </a:cubicBezTo>
                  <a:cubicBezTo>
                    <a:pt x="57127" y="485178"/>
                    <a:pt x="32130" y="468891"/>
                    <a:pt x="5624" y="456889"/>
                  </a:cubicBezTo>
                  <a:cubicBezTo>
                    <a:pt x="3292" y="455826"/>
                    <a:pt x="1680" y="458672"/>
                    <a:pt x="3669" y="460147"/>
                  </a:cubicBezTo>
                  <a:cubicBezTo>
                    <a:pt x="26712" y="477394"/>
                    <a:pt x="54110" y="490733"/>
                    <a:pt x="79553" y="504346"/>
                  </a:cubicBezTo>
                  <a:cubicBezTo>
                    <a:pt x="105408" y="518165"/>
                    <a:pt x="131640" y="531264"/>
                    <a:pt x="158214" y="543711"/>
                  </a:cubicBezTo>
                  <a:cubicBezTo>
                    <a:pt x="211638" y="568743"/>
                    <a:pt x="265816" y="592095"/>
                    <a:pt x="321160" y="612806"/>
                  </a:cubicBezTo>
                  <a:cubicBezTo>
                    <a:pt x="325515" y="614417"/>
                    <a:pt x="327401" y="607628"/>
                    <a:pt x="323081" y="606050"/>
                  </a:cubicBezTo>
                  <a:cubicBezTo>
                    <a:pt x="322052" y="605673"/>
                    <a:pt x="320989" y="605262"/>
                    <a:pt x="319960" y="604885"/>
                  </a:cubicBezTo>
                  <a:cubicBezTo>
                    <a:pt x="320440" y="604850"/>
                    <a:pt x="320920" y="604713"/>
                    <a:pt x="321366" y="604336"/>
                  </a:cubicBezTo>
                  <a:cubicBezTo>
                    <a:pt x="473545" y="473417"/>
                    <a:pt x="573295" y="286948"/>
                    <a:pt x="609299" y="94204"/>
                  </a:cubicBezTo>
                  <a:cubicBezTo>
                    <a:pt x="611082" y="96261"/>
                    <a:pt x="612831" y="98353"/>
                    <a:pt x="614683" y="100341"/>
                  </a:cubicBezTo>
                  <a:cubicBezTo>
                    <a:pt x="615266" y="100959"/>
                    <a:pt x="615917" y="101199"/>
                    <a:pt x="616534" y="101233"/>
                  </a:cubicBezTo>
                  <a:cubicBezTo>
                    <a:pt x="605768" y="144061"/>
                    <a:pt x="595858" y="186718"/>
                    <a:pt x="581216" y="228586"/>
                  </a:cubicBezTo>
                  <a:cubicBezTo>
                    <a:pt x="564859" y="275323"/>
                    <a:pt x="544285" y="320552"/>
                    <a:pt x="520282" y="364066"/>
                  </a:cubicBezTo>
                  <a:cubicBezTo>
                    <a:pt x="473031" y="449688"/>
                    <a:pt x="410863" y="527526"/>
                    <a:pt x="337585" y="593740"/>
                  </a:cubicBezTo>
                  <a:cubicBezTo>
                    <a:pt x="334945" y="596107"/>
                    <a:pt x="338888" y="599878"/>
                    <a:pt x="341529" y="597547"/>
                  </a:cubicBezTo>
                  <a:cubicBezTo>
                    <a:pt x="416144" y="531401"/>
                    <a:pt x="478551" y="453872"/>
                    <a:pt x="526935" y="367838"/>
                  </a:cubicBezTo>
                  <a:cubicBezTo>
                    <a:pt x="553612" y="320381"/>
                    <a:pt x="577787" y="268603"/>
                    <a:pt x="595378" y="215213"/>
                  </a:cubicBezTo>
                  <a:cubicBezTo>
                    <a:pt x="591880" y="227112"/>
                    <a:pt x="588177" y="238942"/>
                    <a:pt x="584165" y="250703"/>
                  </a:cubicBezTo>
                  <a:cubicBezTo>
                    <a:pt x="567946" y="298332"/>
                    <a:pt x="545348" y="343218"/>
                    <a:pt x="519151" y="386423"/>
                  </a:cubicBezTo>
                  <a:cubicBezTo>
                    <a:pt x="470425" y="466696"/>
                    <a:pt x="413812" y="544877"/>
                    <a:pt x="341323" y="606702"/>
                  </a:cubicBezTo>
                  <a:cubicBezTo>
                    <a:pt x="338717" y="608931"/>
                    <a:pt x="342489" y="612463"/>
                    <a:pt x="345095" y="610337"/>
                  </a:cubicBezTo>
                  <a:cubicBezTo>
                    <a:pt x="419093" y="549643"/>
                    <a:pt x="475980" y="470056"/>
                    <a:pt x="525289" y="389886"/>
                  </a:cubicBezTo>
                  <a:cubicBezTo>
                    <a:pt x="577821" y="304504"/>
                    <a:pt x="608099" y="210927"/>
                    <a:pt x="628365" y="113955"/>
                  </a:cubicBezTo>
                  <a:cubicBezTo>
                    <a:pt x="630250" y="114229"/>
                    <a:pt x="632308" y="112343"/>
                    <a:pt x="631142" y="110149"/>
                  </a:cubicBezTo>
                  <a:close/>
                  <a:moveTo>
                    <a:pt x="515859" y="82236"/>
                  </a:moveTo>
                  <a:cubicBezTo>
                    <a:pt x="517333" y="74796"/>
                    <a:pt x="519391" y="67114"/>
                    <a:pt x="519562" y="59468"/>
                  </a:cubicBezTo>
                  <a:cubicBezTo>
                    <a:pt x="527483" y="61182"/>
                    <a:pt x="535404" y="63000"/>
                    <a:pt x="543360" y="64817"/>
                  </a:cubicBezTo>
                  <a:cubicBezTo>
                    <a:pt x="541542" y="70132"/>
                    <a:pt x="540514" y="75687"/>
                    <a:pt x="539348" y="81173"/>
                  </a:cubicBezTo>
                  <a:cubicBezTo>
                    <a:pt x="538045" y="87243"/>
                    <a:pt x="535199" y="93964"/>
                    <a:pt x="537050" y="100033"/>
                  </a:cubicBezTo>
                  <a:cubicBezTo>
                    <a:pt x="537462" y="101370"/>
                    <a:pt x="539519" y="102159"/>
                    <a:pt x="540548" y="100925"/>
                  </a:cubicBezTo>
                  <a:cubicBezTo>
                    <a:pt x="544697" y="95952"/>
                    <a:pt x="544765" y="89094"/>
                    <a:pt x="546000" y="82957"/>
                  </a:cubicBezTo>
                  <a:cubicBezTo>
                    <a:pt x="547131" y="77401"/>
                    <a:pt x="548435" y="71744"/>
                    <a:pt x="548915" y="66051"/>
                  </a:cubicBezTo>
                  <a:cubicBezTo>
                    <a:pt x="558207" y="68143"/>
                    <a:pt x="567534" y="70064"/>
                    <a:pt x="576895" y="71812"/>
                  </a:cubicBezTo>
                  <a:cubicBezTo>
                    <a:pt x="574221" y="76853"/>
                    <a:pt x="572369" y="82339"/>
                    <a:pt x="570380" y="87620"/>
                  </a:cubicBezTo>
                  <a:cubicBezTo>
                    <a:pt x="568117" y="93724"/>
                    <a:pt x="564585" y="100307"/>
                    <a:pt x="564482" y="106822"/>
                  </a:cubicBezTo>
                  <a:cubicBezTo>
                    <a:pt x="564448" y="109325"/>
                    <a:pt x="567568" y="109668"/>
                    <a:pt x="568906" y="107988"/>
                  </a:cubicBezTo>
                  <a:cubicBezTo>
                    <a:pt x="572506" y="103462"/>
                    <a:pt x="573741" y="97290"/>
                    <a:pt x="575695" y="91906"/>
                  </a:cubicBezTo>
                  <a:cubicBezTo>
                    <a:pt x="577924" y="85631"/>
                    <a:pt x="580496" y="79219"/>
                    <a:pt x="581730" y="72670"/>
                  </a:cubicBezTo>
                  <a:cubicBezTo>
                    <a:pt x="583307" y="72944"/>
                    <a:pt x="584850" y="73287"/>
                    <a:pt x="586394" y="73527"/>
                  </a:cubicBezTo>
                  <a:cubicBezTo>
                    <a:pt x="582587" y="86694"/>
                    <a:pt x="579193" y="99964"/>
                    <a:pt x="576004" y="113269"/>
                  </a:cubicBezTo>
                  <a:cubicBezTo>
                    <a:pt x="554641" y="108983"/>
                    <a:pt x="533313" y="104422"/>
                    <a:pt x="511984" y="99930"/>
                  </a:cubicBezTo>
                  <a:cubicBezTo>
                    <a:pt x="514282" y="94444"/>
                    <a:pt x="514727" y="87963"/>
                    <a:pt x="515859" y="82236"/>
                  </a:cubicBezTo>
                  <a:close/>
                  <a:moveTo>
                    <a:pt x="512841" y="57993"/>
                  </a:moveTo>
                  <a:cubicBezTo>
                    <a:pt x="513390" y="58096"/>
                    <a:pt x="513973" y="58233"/>
                    <a:pt x="514522" y="58371"/>
                  </a:cubicBezTo>
                  <a:cubicBezTo>
                    <a:pt x="511710" y="65400"/>
                    <a:pt x="510544" y="73047"/>
                    <a:pt x="509001" y="80419"/>
                  </a:cubicBezTo>
                  <a:cubicBezTo>
                    <a:pt x="507767" y="86317"/>
                    <a:pt x="505503" y="92558"/>
                    <a:pt x="505435" y="98627"/>
                  </a:cubicBezTo>
                  <a:cubicBezTo>
                    <a:pt x="498577" y="97187"/>
                    <a:pt x="491719" y="95815"/>
                    <a:pt x="484861" y="94341"/>
                  </a:cubicBezTo>
                  <a:cubicBezTo>
                    <a:pt x="486815" y="87929"/>
                    <a:pt x="487878" y="81208"/>
                    <a:pt x="489250" y="74658"/>
                  </a:cubicBezTo>
                  <a:cubicBezTo>
                    <a:pt x="490519" y="68658"/>
                    <a:pt x="493159" y="61697"/>
                    <a:pt x="490827" y="55764"/>
                  </a:cubicBezTo>
                  <a:cubicBezTo>
                    <a:pt x="490656" y="55319"/>
                    <a:pt x="490073" y="55079"/>
                    <a:pt x="489661" y="55456"/>
                  </a:cubicBezTo>
                  <a:cubicBezTo>
                    <a:pt x="485067" y="60017"/>
                    <a:pt x="484690" y="67046"/>
                    <a:pt x="483386" y="73081"/>
                  </a:cubicBezTo>
                  <a:cubicBezTo>
                    <a:pt x="481946" y="79733"/>
                    <a:pt x="480197" y="86386"/>
                    <a:pt x="479272" y="93141"/>
                  </a:cubicBezTo>
                  <a:cubicBezTo>
                    <a:pt x="472414" y="91666"/>
                    <a:pt x="465556" y="90226"/>
                    <a:pt x="458732" y="88751"/>
                  </a:cubicBezTo>
                  <a:cubicBezTo>
                    <a:pt x="462950" y="75961"/>
                    <a:pt x="466104" y="62280"/>
                    <a:pt x="467613" y="48872"/>
                  </a:cubicBezTo>
                  <a:cubicBezTo>
                    <a:pt x="482701" y="51890"/>
                    <a:pt x="497788" y="54907"/>
                    <a:pt x="512841" y="57993"/>
                  </a:cubicBezTo>
                  <a:close/>
                  <a:moveTo>
                    <a:pt x="445359" y="44415"/>
                  </a:moveTo>
                  <a:cubicBezTo>
                    <a:pt x="451428" y="45615"/>
                    <a:pt x="457497" y="46849"/>
                    <a:pt x="463567" y="48084"/>
                  </a:cubicBezTo>
                  <a:cubicBezTo>
                    <a:pt x="458389" y="60599"/>
                    <a:pt x="454514" y="74110"/>
                    <a:pt x="452045" y="87346"/>
                  </a:cubicBezTo>
                  <a:cubicBezTo>
                    <a:pt x="448205" y="86523"/>
                    <a:pt x="444330" y="85700"/>
                    <a:pt x="440490" y="84877"/>
                  </a:cubicBezTo>
                  <a:cubicBezTo>
                    <a:pt x="442238" y="77093"/>
                    <a:pt x="443439" y="69138"/>
                    <a:pt x="444844" y="61285"/>
                  </a:cubicBezTo>
                  <a:cubicBezTo>
                    <a:pt x="445770" y="55730"/>
                    <a:pt x="447622" y="49627"/>
                    <a:pt x="445359" y="44415"/>
                  </a:cubicBezTo>
                  <a:close/>
                  <a:moveTo>
                    <a:pt x="416007" y="38551"/>
                  </a:moveTo>
                  <a:cubicBezTo>
                    <a:pt x="417447" y="38825"/>
                    <a:pt x="418887" y="39065"/>
                    <a:pt x="420293" y="39340"/>
                  </a:cubicBezTo>
                  <a:cubicBezTo>
                    <a:pt x="428111" y="40883"/>
                    <a:pt x="435895" y="42494"/>
                    <a:pt x="443713" y="44072"/>
                  </a:cubicBezTo>
                  <a:cubicBezTo>
                    <a:pt x="439084" y="48769"/>
                    <a:pt x="438844" y="56553"/>
                    <a:pt x="437644" y="62760"/>
                  </a:cubicBezTo>
                  <a:cubicBezTo>
                    <a:pt x="436306" y="69618"/>
                    <a:pt x="434866" y="76510"/>
                    <a:pt x="433837" y="83402"/>
                  </a:cubicBezTo>
                  <a:cubicBezTo>
                    <a:pt x="426156" y="81722"/>
                    <a:pt x="418475" y="80111"/>
                    <a:pt x="410794" y="78430"/>
                  </a:cubicBezTo>
                  <a:cubicBezTo>
                    <a:pt x="411892" y="73355"/>
                    <a:pt x="411720" y="67869"/>
                    <a:pt x="412303" y="62725"/>
                  </a:cubicBezTo>
                  <a:cubicBezTo>
                    <a:pt x="413195" y="54839"/>
                    <a:pt x="415561" y="47158"/>
                    <a:pt x="416178" y="39271"/>
                  </a:cubicBezTo>
                  <a:cubicBezTo>
                    <a:pt x="416247" y="38997"/>
                    <a:pt x="416075" y="38791"/>
                    <a:pt x="416007" y="38551"/>
                  </a:cubicBezTo>
                  <a:close/>
                  <a:moveTo>
                    <a:pt x="412235" y="37865"/>
                  </a:moveTo>
                  <a:cubicBezTo>
                    <a:pt x="412132" y="37968"/>
                    <a:pt x="411995" y="38002"/>
                    <a:pt x="411926" y="38140"/>
                  </a:cubicBezTo>
                  <a:cubicBezTo>
                    <a:pt x="408634" y="44655"/>
                    <a:pt x="407365" y="51787"/>
                    <a:pt x="406165" y="58919"/>
                  </a:cubicBezTo>
                  <a:cubicBezTo>
                    <a:pt x="405205" y="64646"/>
                    <a:pt x="403936" y="71092"/>
                    <a:pt x="404519" y="77024"/>
                  </a:cubicBezTo>
                  <a:cubicBezTo>
                    <a:pt x="398965" y="75790"/>
                    <a:pt x="393375" y="74521"/>
                    <a:pt x="387820" y="73253"/>
                  </a:cubicBezTo>
                  <a:cubicBezTo>
                    <a:pt x="388952" y="68246"/>
                    <a:pt x="389980" y="63240"/>
                    <a:pt x="391043" y="58268"/>
                  </a:cubicBezTo>
                  <a:cubicBezTo>
                    <a:pt x="392689" y="50518"/>
                    <a:pt x="395775" y="42426"/>
                    <a:pt x="394164" y="34539"/>
                  </a:cubicBezTo>
                  <a:cubicBezTo>
                    <a:pt x="400199" y="35636"/>
                    <a:pt x="406200" y="36734"/>
                    <a:pt x="412235" y="37865"/>
                  </a:cubicBezTo>
                  <a:close/>
                  <a:moveTo>
                    <a:pt x="392381" y="34196"/>
                  </a:moveTo>
                  <a:cubicBezTo>
                    <a:pt x="387649" y="40574"/>
                    <a:pt x="386997" y="49147"/>
                    <a:pt x="385249" y="56690"/>
                  </a:cubicBezTo>
                  <a:cubicBezTo>
                    <a:pt x="384083" y="61731"/>
                    <a:pt x="382848" y="66806"/>
                    <a:pt x="381751" y="71881"/>
                  </a:cubicBezTo>
                  <a:cubicBezTo>
                    <a:pt x="375099" y="70372"/>
                    <a:pt x="368446" y="68898"/>
                    <a:pt x="361828" y="67389"/>
                  </a:cubicBezTo>
                  <a:cubicBezTo>
                    <a:pt x="363337" y="62348"/>
                    <a:pt x="364366" y="57102"/>
                    <a:pt x="365497" y="51993"/>
                  </a:cubicBezTo>
                  <a:cubicBezTo>
                    <a:pt x="366800" y="46198"/>
                    <a:pt x="368378" y="40334"/>
                    <a:pt x="367932" y="34402"/>
                  </a:cubicBezTo>
                  <a:cubicBezTo>
                    <a:pt x="367863" y="33545"/>
                    <a:pt x="366732" y="33167"/>
                    <a:pt x="366217" y="33956"/>
                  </a:cubicBezTo>
                  <a:cubicBezTo>
                    <a:pt x="363028" y="39031"/>
                    <a:pt x="361725" y="44860"/>
                    <a:pt x="360148" y="50553"/>
                  </a:cubicBezTo>
                  <a:cubicBezTo>
                    <a:pt x="358708" y="55662"/>
                    <a:pt x="357199" y="60840"/>
                    <a:pt x="356170" y="66086"/>
                  </a:cubicBezTo>
                  <a:cubicBezTo>
                    <a:pt x="353462" y="65469"/>
                    <a:pt x="350787" y="64886"/>
                    <a:pt x="348078" y="64269"/>
                  </a:cubicBezTo>
                  <a:cubicBezTo>
                    <a:pt x="349312" y="58885"/>
                    <a:pt x="350375" y="53433"/>
                    <a:pt x="351438" y="48015"/>
                  </a:cubicBezTo>
                  <a:cubicBezTo>
                    <a:pt x="352673" y="41809"/>
                    <a:pt x="355485" y="34539"/>
                    <a:pt x="353153" y="28401"/>
                  </a:cubicBezTo>
                  <a:cubicBezTo>
                    <a:pt x="352879" y="27715"/>
                    <a:pt x="351919" y="27304"/>
                    <a:pt x="351336" y="27921"/>
                  </a:cubicBezTo>
                  <a:cubicBezTo>
                    <a:pt x="347324" y="32173"/>
                    <a:pt x="347084" y="37762"/>
                    <a:pt x="345952" y="43283"/>
                  </a:cubicBezTo>
                  <a:cubicBezTo>
                    <a:pt x="344615" y="49798"/>
                    <a:pt x="343243" y="56348"/>
                    <a:pt x="342112" y="62931"/>
                  </a:cubicBezTo>
                  <a:cubicBezTo>
                    <a:pt x="336625" y="61662"/>
                    <a:pt x="331104" y="60462"/>
                    <a:pt x="325618" y="59228"/>
                  </a:cubicBezTo>
                  <a:cubicBezTo>
                    <a:pt x="325584" y="59228"/>
                    <a:pt x="325550" y="59193"/>
                    <a:pt x="325515" y="59193"/>
                  </a:cubicBezTo>
                  <a:cubicBezTo>
                    <a:pt x="329973" y="48221"/>
                    <a:pt x="333333" y="34539"/>
                    <a:pt x="332030" y="23429"/>
                  </a:cubicBezTo>
                  <a:cubicBezTo>
                    <a:pt x="352193" y="27029"/>
                    <a:pt x="372321" y="30561"/>
                    <a:pt x="392381" y="34196"/>
                  </a:cubicBezTo>
                  <a:close/>
                  <a:moveTo>
                    <a:pt x="312005" y="19794"/>
                  </a:moveTo>
                  <a:cubicBezTo>
                    <a:pt x="317251" y="20789"/>
                    <a:pt x="322498" y="21715"/>
                    <a:pt x="327744" y="22640"/>
                  </a:cubicBezTo>
                  <a:cubicBezTo>
                    <a:pt x="325652" y="28950"/>
                    <a:pt x="325104" y="35774"/>
                    <a:pt x="323664" y="42220"/>
                  </a:cubicBezTo>
                  <a:cubicBezTo>
                    <a:pt x="322498" y="47466"/>
                    <a:pt x="320783" y="52541"/>
                    <a:pt x="319240" y="57651"/>
                  </a:cubicBezTo>
                  <a:cubicBezTo>
                    <a:pt x="314062" y="56416"/>
                    <a:pt x="308885" y="55182"/>
                    <a:pt x="303707" y="53879"/>
                  </a:cubicBezTo>
                  <a:cubicBezTo>
                    <a:pt x="305833" y="47741"/>
                    <a:pt x="307204" y="41329"/>
                    <a:pt x="308850" y="35019"/>
                  </a:cubicBezTo>
                  <a:cubicBezTo>
                    <a:pt x="310119" y="30081"/>
                    <a:pt x="311696" y="24972"/>
                    <a:pt x="312005" y="19794"/>
                  </a:cubicBezTo>
                  <a:close/>
                  <a:moveTo>
                    <a:pt x="290677" y="15748"/>
                  </a:moveTo>
                  <a:cubicBezTo>
                    <a:pt x="296334" y="16880"/>
                    <a:pt x="302027" y="17908"/>
                    <a:pt x="307719" y="19006"/>
                  </a:cubicBezTo>
                  <a:cubicBezTo>
                    <a:pt x="305524" y="23600"/>
                    <a:pt x="304358" y="28641"/>
                    <a:pt x="303055" y="33545"/>
                  </a:cubicBezTo>
                  <a:cubicBezTo>
                    <a:pt x="301341" y="39854"/>
                    <a:pt x="299352" y="46163"/>
                    <a:pt x="298186" y="52576"/>
                  </a:cubicBezTo>
                  <a:cubicBezTo>
                    <a:pt x="293763" y="51478"/>
                    <a:pt x="289374" y="50381"/>
                    <a:pt x="284950" y="49318"/>
                  </a:cubicBezTo>
                  <a:cubicBezTo>
                    <a:pt x="286322" y="43900"/>
                    <a:pt x="287282" y="38380"/>
                    <a:pt x="288345" y="32927"/>
                  </a:cubicBezTo>
                  <a:cubicBezTo>
                    <a:pt x="289442" y="27270"/>
                    <a:pt x="290985" y="21509"/>
                    <a:pt x="290677" y="15748"/>
                  </a:cubicBezTo>
                  <a:close/>
                  <a:moveTo>
                    <a:pt x="286425" y="14891"/>
                  </a:moveTo>
                  <a:cubicBezTo>
                    <a:pt x="283921" y="20034"/>
                    <a:pt x="283030" y="25658"/>
                    <a:pt x="281830" y="31179"/>
                  </a:cubicBezTo>
                  <a:cubicBezTo>
                    <a:pt x="280664" y="36699"/>
                    <a:pt x="279361" y="42220"/>
                    <a:pt x="278435" y="47775"/>
                  </a:cubicBezTo>
                  <a:cubicBezTo>
                    <a:pt x="273909" y="46746"/>
                    <a:pt x="269382" y="45718"/>
                    <a:pt x="264822" y="44792"/>
                  </a:cubicBezTo>
                  <a:cubicBezTo>
                    <a:pt x="265885" y="44586"/>
                    <a:pt x="266811" y="43935"/>
                    <a:pt x="267119" y="42529"/>
                  </a:cubicBezTo>
                  <a:cubicBezTo>
                    <a:pt x="269348" y="32516"/>
                    <a:pt x="271886" y="22400"/>
                    <a:pt x="273292" y="12216"/>
                  </a:cubicBezTo>
                  <a:cubicBezTo>
                    <a:pt x="277646" y="13176"/>
                    <a:pt x="282070" y="13999"/>
                    <a:pt x="286425" y="14891"/>
                  </a:cubicBezTo>
                  <a:close/>
                  <a:moveTo>
                    <a:pt x="246340" y="5907"/>
                  </a:moveTo>
                  <a:cubicBezTo>
                    <a:pt x="253300" y="7690"/>
                    <a:pt x="260296" y="9370"/>
                    <a:pt x="267359" y="10948"/>
                  </a:cubicBezTo>
                  <a:cubicBezTo>
                    <a:pt x="267051" y="11428"/>
                    <a:pt x="266879" y="11908"/>
                    <a:pt x="266948" y="12422"/>
                  </a:cubicBezTo>
                  <a:cubicBezTo>
                    <a:pt x="264308" y="21715"/>
                    <a:pt x="262593" y="31350"/>
                    <a:pt x="260639" y="40814"/>
                  </a:cubicBezTo>
                  <a:cubicBezTo>
                    <a:pt x="260330" y="42357"/>
                    <a:pt x="261016" y="43557"/>
                    <a:pt x="262079" y="44277"/>
                  </a:cubicBezTo>
                  <a:cubicBezTo>
                    <a:pt x="255769" y="43043"/>
                    <a:pt x="249460" y="41946"/>
                    <a:pt x="243082" y="41088"/>
                  </a:cubicBezTo>
                  <a:cubicBezTo>
                    <a:pt x="245037" y="29258"/>
                    <a:pt x="246305" y="17463"/>
                    <a:pt x="246340" y="5907"/>
                  </a:cubicBezTo>
                  <a:close/>
                  <a:moveTo>
                    <a:pt x="9910" y="391052"/>
                  </a:moveTo>
                  <a:cubicBezTo>
                    <a:pt x="75404" y="349047"/>
                    <a:pt x="130405" y="289142"/>
                    <a:pt x="170936" y="224369"/>
                  </a:cubicBezTo>
                  <a:cubicBezTo>
                    <a:pt x="191544" y="191450"/>
                    <a:pt x="208038" y="156200"/>
                    <a:pt x="221171" y="119887"/>
                  </a:cubicBezTo>
                  <a:cubicBezTo>
                    <a:pt x="229606" y="96570"/>
                    <a:pt x="237733" y="70955"/>
                    <a:pt x="242396" y="45306"/>
                  </a:cubicBezTo>
                  <a:cubicBezTo>
                    <a:pt x="267051" y="54187"/>
                    <a:pt x="293557" y="59193"/>
                    <a:pt x="319206" y="65091"/>
                  </a:cubicBezTo>
                  <a:cubicBezTo>
                    <a:pt x="319960" y="65606"/>
                    <a:pt x="320852" y="65846"/>
                    <a:pt x="321709" y="65674"/>
                  </a:cubicBezTo>
                  <a:cubicBezTo>
                    <a:pt x="322395" y="65846"/>
                    <a:pt x="323081" y="65983"/>
                    <a:pt x="323732" y="66154"/>
                  </a:cubicBezTo>
                  <a:cubicBezTo>
                    <a:pt x="329733" y="67560"/>
                    <a:pt x="335802" y="68898"/>
                    <a:pt x="341803" y="70304"/>
                  </a:cubicBezTo>
                  <a:cubicBezTo>
                    <a:pt x="342729" y="71572"/>
                    <a:pt x="344546" y="72018"/>
                    <a:pt x="345781" y="71229"/>
                  </a:cubicBezTo>
                  <a:cubicBezTo>
                    <a:pt x="357302" y="73904"/>
                    <a:pt x="368858" y="76510"/>
                    <a:pt x="380414" y="79185"/>
                  </a:cubicBezTo>
                  <a:cubicBezTo>
                    <a:pt x="380139" y="80659"/>
                    <a:pt x="379796" y="82134"/>
                    <a:pt x="379556" y="83608"/>
                  </a:cubicBezTo>
                  <a:cubicBezTo>
                    <a:pt x="379076" y="86900"/>
                    <a:pt x="383843" y="88409"/>
                    <a:pt x="384871" y="85014"/>
                  </a:cubicBezTo>
                  <a:cubicBezTo>
                    <a:pt x="385317" y="83505"/>
                    <a:pt x="385626" y="81962"/>
                    <a:pt x="386037" y="80453"/>
                  </a:cubicBezTo>
                  <a:cubicBezTo>
                    <a:pt x="393135" y="82065"/>
                    <a:pt x="400233" y="83745"/>
                    <a:pt x="407331" y="85322"/>
                  </a:cubicBezTo>
                  <a:cubicBezTo>
                    <a:pt x="462847" y="97770"/>
                    <a:pt x="518534" y="109360"/>
                    <a:pt x="574323" y="120573"/>
                  </a:cubicBezTo>
                  <a:cubicBezTo>
                    <a:pt x="567637" y="148828"/>
                    <a:pt x="561293" y="177220"/>
                    <a:pt x="552206" y="204995"/>
                  </a:cubicBezTo>
                  <a:cubicBezTo>
                    <a:pt x="536262" y="253686"/>
                    <a:pt x="515825" y="301041"/>
                    <a:pt x="491342" y="346269"/>
                  </a:cubicBezTo>
                  <a:cubicBezTo>
                    <a:pt x="469670" y="386286"/>
                    <a:pt x="443953" y="424279"/>
                    <a:pt x="415115" y="459804"/>
                  </a:cubicBezTo>
                  <a:cubicBezTo>
                    <a:pt x="388369" y="492756"/>
                    <a:pt x="356891" y="519742"/>
                    <a:pt x="326681" y="549060"/>
                  </a:cubicBezTo>
                  <a:cubicBezTo>
                    <a:pt x="273566" y="522554"/>
                    <a:pt x="220588" y="495808"/>
                    <a:pt x="167575" y="469165"/>
                  </a:cubicBezTo>
                  <a:cubicBezTo>
                    <a:pt x="139458" y="455037"/>
                    <a:pt x="111306" y="440944"/>
                    <a:pt x="83153" y="426851"/>
                  </a:cubicBezTo>
                  <a:cubicBezTo>
                    <a:pt x="59905" y="415158"/>
                    <a:pt x="35182" y="398733"/>
                    <a:pt x="9910" y="391052"/>
                  </a:cubicBezTo>
                  <a:close/>
                  <a:moveTo>
                    <a:pt x="494874" y="358545"/>
                  </a:moveTo>
                  <a:cubicBezTo>
                    <a:pt x="449576" y="439195"/>
                    <a:pt x="392415" y="514153"/>
                    <a:pt x="324418" y="578173"/>
                  </a:cubicBezTo>
                  <a:cubicBezTo>
                    <a:pt x="223674" y="523789"/>
                    <a:pt x="120084" y="471428"/>
                    <a:pt x="13579" y="428291"/>
                  </a:cubicBezTo>
                  <a:cubicBezTo>
                    <a:pt x="13236" y="427194"/>
                    <a:pt x="11865" y="426611"/>
                    <a:pt x="10733" y="427125"/>
                  </a:cubicBezTo>
                  <a:cubicBezTo>
                    <a:pt x="9053" y="426440"/>
                    <a:pt x="7373" y="425719"/>
                    <a:pt x="5658" y="425034"/>
                  </a:cubicBezTo>
                  <a:cubicBezTo>
                    <a:pt x="9019" y="423730"/>
                    <a:pt x="10459" y="419547"/>
                    <a:pt x="12207" y="416633"/>
                  </a:cubicBezTo>
                  <a:cubicBezTo>
                    <a:pt x="14711" y="412518"/>
                    <a:pt x="17522" y="408437"/>
                    <a:pt x="19477" y="404048"/>
                  </a:cubicBezTo>
                  <a:cubicBezTo>
                    <a:pt x="36416" y="413924"/>
                    <a:pt x="55824" y="421502"/>
                    <a:pt x="72626" y="430006"/>
                  </a:cubicBezTo>
                  <a:cubicBezTo>
                    <a:pt x="100710" y="444202"/>
                    <a:pt x="128759" y="458432"/>
                    <a:pt x="156877" y="472594"/>
                  </a:cubicBezTo>
                  <a:cubicBezTo>
                    <a:pt x="211398" y="500026"/>
                    <a:pt x="265953" y="527424"/>
                    <a:pt x="320372" y="555027"/>
                  </a:cubicBezTo>
                  <a:cubicBezTo>
                    <a:pt x="319412" y="555987"/>
                    <a:pt x="318417" y="556947"/>
                    <a:pt x="317423" y="557907"/>
                  </a:cubicBezTo>
                  <a:cubicBezTo>
                    <a:pt x="314680" y="560650"/>
                    <a:pt x="318314" y="565623"/>
                    <a:pt x="321778" y="563359"/>
                  </a:cubicBezTo>
                  <a:cubicBezTo>
                    <a:pt x="360011" y="538259"/>
                    <a:pt x="392518" y="500369"/>
                    <a:pt x="421184" y="465702"/>
                  </a:cubicBezTo>
                  <a:cubicBezTo>
                    <a:pt x="450811" y="429834"/>
                    <a:pt x="476426" y="390949"/>
                    <a:pt x="498748" y="350453"/>
                  </a:cubicBezTo>
                  <a:cubicBezTo>
                    <a:pt x="522923" y="306665"/>
                    <a:pt x="542297" y="260476"/>
                    <a:pt x="558173" y="213259"/>
                  </a:cubicBezTo>
                  <a:cubicBezTo>
                    <a:pt x="568014" y="183975"/>
                    <a:pt x="578130" y="152874"/>
                    <a:pt x="584953" y="121601"/>
                  </a:cubicBezTo>
                  <a:cubicBezTo>
                    <a:pt x="586839" y="120401"/>
                    <a:pt x="587422" y="117692"/>
                    <a:pt x="586051" y="116081"/>
                  </a:cubicBezTo>
                  <a:cubicBezTo>
                    <a:pt x="588931" y="102125"/>
                    <a:pt x="591057" y="88203"/>
                    <a:pt x="592189" y="74384"/>
                  </a:cubicBezTo>
                  <a:cubicBezTo>
                    <a:pt x="593080" y="74521"/>
                    <a:pt x="594109" y="74624"/>
                    <a:pt x="595103" y="74761"/>
                  </a:cubicBezTo>
                  <a:cubicBezTo>
                    <a:pt x="594726" y="75207"/>
                    <a:pt x="594589" y="75790"/>
                    <a:pt x="594897" y="76510"/>
                  </a:cubicBezTo>
                  <a:cubicBezTo>
                    <a:pt x="595481" y="77847"/>
                    <a:pt x="596269" y="79048"/>
                    <a:pt x="597126" y="80213"/>
                  </a:cubicBezTo>
                  <a:cubicBezTo>
                    <a:pt x="595926" y="79356"/>
                    <a:pt x="593766" y="79870"/>
                    <a:pt x="593594" y="81791"/>
                  </a:cubicBezTo>
                  <a:cubicBezTo>
                    <a:pt x="585056" y="180100"/>
                    <a:pt x="543120" y="272649"/>
                    <a:pt x="494874" y="358545"/>
                  </a:cubicBezTo>
                  <a:close/>
                  <a:moveTo>
                    <a:pt x="602887" y="91701"/>
                  </a:moveTo>
                  <a:cubicBezTo>
                    <a:pt x="599938" y="107920"/>
                    <a:pt x="596372" y="123967"/>
                    <a:pt x="592531" y="139878"/>
                  </a:cubicBezTo>
                  <a:cubicBezTo>
                    <a:pt x="596338" y="120676"/>
                    <a:pt x="598464" y="101267"/>
                    <a:pt x="598018" y="81791"/>
                  </a:cubicBezTo>
                  <a:cubicBezTo>
                    <a:pt x="598018" y="81276"/>
                    <a:pt x="597744" y="80933"/>
                    <a:pt x="597504" y="80625"/>
                  </a:cubicBezTo>
                  <a:cubicBezTo>
                    <a:pt x="599218" y="82888"/>
                    <a:pt x="601276" y="84980"/>
                    <a:pt x="603127" y="87106"/>
                  </a:cubicBezTo>
                  <a:cubicBezTo>
                    <a:pt x="603779" y="87860"/>
                    <a:pt x="604464" y="88614"/>
                    <a:pt x="605150" y="89403"/>
                  </a:cubicBezTo>
                  <a:cubicBezTo>
                    <a:pt x="604087" y="89609"/>
                    <a:pt x="603127" y="90295"/>
                    <a:pt x="602887" y="91701"/>
                  </a:cubicBezTo>
                  <a:close/>
                  <a:moveTo>
                    <a:pt x="623735" y="111109"/>
                  </a:moveTo>
                  <a:cubicBezTo>
                    <a:pt x="619929" y="124825"/>
                    <a:pt x="616260" y="138575"/>
                    <a:pt x="612626" y="152291"/>
                  </a:cubicBezTo>
                  <a:cubicBezTo>
                    <a:pt x="616157" y="136037"/>
                    <a:pt x="618969" y="119715"/>
                    <a:pt x="620889" y="103428"/>
                  </a:cubicBezTo>
                  <a:cubicBezTo>
                    <a:pt x="622055" y="105622"/>
                    <a:pt x="623392" y="107680"/>
                    <a:pt x="624695" y="109737"/>
                  </a:cubicBezTo>
                  <a:cubicBezTo>
                    <a:pt x="624284" y="110011"/>
                    <a:pt x="623907" y="110423"/>
                    <a:pt x="623735" y="111109"/>
                  </a:cubicBezTo>
                  <a:close/>
                </a:path>
              </a:pathLst>
            </a:custGeom>
            <a:solidFill>
              <a:srgbClr val="010101"/>
            </a:solidFill>
            <a:ln w="3429" cap="flat">
              <a:noFill/>
              <a:prstDash val="solid"/>
              <a:miter/>
            </a:ln>
          </p:spPr>
          <p:txBody>
            <a:bodyPr rtlCol="0" anchor="ctr"/>
            <a:lstStyle/>
            <a:p>
              <a:endParaRPr lang="zh-CN" altLang="en-US"/>
            </a:p>
          </p:txBody>
        </p:sp>
        <p:sp>
          <p:nvSpPr>
            <p:cNvPr id="360" name="任意多边形: 形状 359">
              <a:extLst>
                <a:ext uri="{FF2B5EF4-FFF2-40B4-BE49-F238E27FC236}">
                  <a16:creationId xmlns:a16="http://schemas.microsoft.com/office/drawing/2014/main" id="{994D8E45-CB12-F47B-9DAA-E19E8C2863F1}"/>
                </a:ext>
              </a:extLst>
            </p:cNvPr>
            <p:cNvSpPr/>
            <p:nvPr/>
          </p:nvSpPr>
          <p:spPr>
            <a:xfrm>
              <a:off x="6002241" y="3645061"/>
              <a:ext cx="325287" cy="149803"/>
            </a:xfrm>
            <a:custGeom>
              <a:avLst/>
              <a:gdLst>
                <a:gd name="connsiteX0" fmla="*/ 322863 w 325287"/>
                <a:gd name="connsiteY0" fmla="*/ 143500 h 149803"/>
                <a:gd name="connsiteX1" fmla="*/ 233503 w 325287"/>
                <a:gd name="connsiteY1" fmla="*/ 113702 h 149803"/>
                <a:gd name="connsiteX2" fmla="*/ 154568 w 325287"/>
                <a:gd name="connsiteY2" fmla="*/ 73274 h 149803"/>
                <a:gd name="connsiteX3" fmla="*/ 4103 w 325287"/>
                <a:gd name="connsiteY3" fmla="*/ 648 h 149803"/>
                <a:gd name="connsiteX4" fmla="*/ 674 w 325287"/>
                <a:gd name="connsiteY4" fmla="*/ 3974 h 149803"/>
                <a:gd name="connsiteX5" fmla="*/ 141469 w 325287"/>
                <a:gd name="connsiteY5" fmla="*/ 74817 h 149803"/>
                <a:gd name="connsiteX6" fmla="*/ 230109 w 325287"/>
                <a:gd name="connsiteY6" fmla="*/ 119257 h 149803"/>
                <a:gd name="connsiteX7" fmla="*/ 321080 w 325287"/>
                <a:gd name="connsiteY7" fmla="*/ 149740 h 149803"/>
                <a:gd name="connsiteX8" fmla="*/ 322863 w 325287"/>
                <a:gd name="connsiteY8" fmla="*/ 143500 h 14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287" h="149803">
                  <a:moveTo>
                    <a:pt x="322863" y="143500"/>
                  </a:moveTo>
                  <a:cubicBezTo>
                    <a:pt x="291385" y="137945"/>
                    <a:pt x="261930" y="127932"/>
                    <a:pt x="233503" y="113702"/>
                  </a:cubicBezTo>
                  <a:cubicBezTo>
                    <a:pt x="206997" y="100466"/>
                    <a:pt x="181931" y="84932"/>
                    <a:pt x="154568" y="73274"/>
                  </a:cubicBezTo>
                  <a:cubicBezTo>
                    <a:pt x="101830" y="50779"/>
                    <a:pt x="48680" y="37955"/>
                    <a:pt x="4103" y="648"/>
                  </a:cubicBezTo>
                  <a:cubicBezTo>
                    <a:pt x="1703" y="-1341"/>
                    <a:pt x="-1383" y="1676"/>
                    <a:pt x="674" y="3974"/>
                  </a:cubicBezTo>
                  <a:cubicBezTo>
                    <a:pt x="35204" y="43441"/>
                    <a:pt x="93909" y="56506"/>
                    <a:pt x="141469" y="74817"/>
                  </a:cubicBezTo>
                  <a:cubicBezTo>
                    <a:pt x="172536" y="86784"/>
                    <a:pt x="200722" y="104032"/>
                    <a:pt x="230109" y="119257"/>
                  </a:cubicBezTo>
                  <a:cubicBezTo>
                    <a:pt x="258672" y="134036"/>
                    <a:pt x="289225" y="144117"/>
                    <a:pt x="321080" y="149740"/>
                  </a:cubicBezTo>
                  <a:cubicBezTo>
                    <a:pt x="325298" y="150495"/>
                    <a:pt x="327115" y="144254"/>
                    <a:pt x="322863" y="143500"/>
                  </a:cubicBezTo>
                  <a:close/>
                </a:path>
              </a:pathLst>
            </a:custGeom>
            <a:solidFill>
              <a:srgbClr val="010101"/>
            </a:solidFill>
            <a:ln w="3429" cap="flat">
              <a:noFill/>
              <a:prstDash val="solid"/>
              <a:miter/>
            </a:ln>
          </p:spPr>
          <p:txBody>
            <a:bodyPr rtlCol="0" anchor="ctr"/>
            <a:lstStyle/>
            <a:p>
              <a:endParaRPr lang="zh-CN" altLang="en-US"/>
            </a:p>
          </p:txBody>
        </p:sp>
        <p:sp>
          <p:nvSpPr>
            <p:cNvPr id="361" name="任意多边形: 形状 360">
              <a:extLst>
                <a:ext uri="{FF2B5EF4-FFF2-40B4-BE49-F238E27FC236}">
                  <a16:creationId xmlns:a16="http://schemas.microsoft.com/office/drawing/2014/main" id="{2FDD7D23-B3F7-6FE1-7CD1-7AEC8E427896}"/>
                </a:ext>
              </a:extLst>
            </p:cNvPr>
            <p:cNvSpPr/>
            <p:nvPr/>
          </p:nvSpPr>
          <p:spPr>
            <a:xfrm>
              <a:off x="6256924" y="3241208"/>
              <a:ext cx="261543" cy="73186"/>
            </a:xfrm>
            <a:custGeom>
              <a:avLst/>
              <a:gdLst>
                <a:gd name="connsiteX0" fmla="*/ 259072 w 261543"/>
                <a:gd name="connsiteY0" fmla="*/ 66675 h 73186"/>
                <a:gd name="connsiteX1" fmla="*/ 133845 w 261543"/>
                <a:gd name="connsiteY1" fmla="*/ 35403 h 73186"/>
                <a:gd name="connsiteX2" fmla="*/ 2309 w 261543"/>
                <a:gd name="connsiteY2" fmla="*/ 50 h 73186"/>
                <a:gd name="connsiteX3" fmla="*/ 1314 w 261543"/>
                <a:gd name="connsiteY3" fmla="*/ 3582 h 73186"/>
                <a:gd name="connsiteX4" fmla="*/ 125067 w 261543"/>
                <a:gd name="connsiteY4" fmla="*/ 40066 h 73186"/>
                <a:gd name="connsiteX5" fmla="*/ 257255 w 261543"/>
                <a:gd name="connsiteY5" fmla="*/ 73088 h 73186"/>
                <a:gd name="connsiteX6" fmla="*/ 259072 w 261543"/>
                <a:gd name="connsiteY6" fmla="*/ 66675 h 7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543" h="73186">
                  <a:moveTo>
                    <a:pt x="259072" y="66675"/>
                  </a:moveTo>
                  <a:cubicBezTo>
                    <a:pt x="217307" y="56354"/>
                    <a:pt x="175439" y="46376"/>
                    <a:pt x="133845" y="35403"/>
                  </a:cubicBezTo>
                  <a:cubicBezTo>
                    <a:pt x="90125" y="23881"/>
                    <a:pt x="46680" y="8965"/>
                    <a:pt x="2309" y="50"/>
                  </a:cubicBezTo>
                  <a:cubicBezTo>
                    <a:pt x="-126" y="-430"/>
                    <a:pt x="-914" y="2690"/>
                    <a:pt x="1314" y="3582"/>
                  </a:cubicBezTo>
                  <a:cubicBezTo>
                    <a:pt x="40954" y="19321"/>
                    <a:pt x="83816" y="29025"/>
                    <a:pt x="125067" y="40066"/>
                  </a:cubicBezTo>
                  <a:cubicBezTo>
                    <a:pt x="168890" y="51794"/>
                    <a:pt x="212918" y="63212"/>
                    <a:pt x="257255" y="73088"/>
                  </a:cubicBezTo>
                  <a:cubicBezTo>
                    <a:pt x="261575" y="74048"/>
                    <a:pt x="263393" y="67738"/>
                    <a:pt x="259072" y="66675"/>
                  </a:cubicBezTo>
                  <a:close/>
                </a:path>
              </a:pathLst>
            </a:custGeom>
            <a:solidFill>
              <a:srgbClr val="010101"/>
            </a:solidFill>
            <a:ln w="3429" cap="flat">
              <a:noFill/>
              <a:prstDash val="solid"/>
              <a:miter/>
            </a:ln>
          </p:spPr>
          <p:txBody>
            <a:bodyPr rtlCol="0" anchor="ctr"/>
            <a:lstStyle/>
            <a:p>
              <a:endParaRPr lang="zh-CN" altLang="en-US"/>
            </a:p>
          </p:txBody>
        </p:sp>
        <p:sp>
          <p:nvSpPr>
            <p:cNvPr id="362" name="任意多边形: 形状 361">
              <a:extLst>
                <a:ext uri="{FF2B5EF4-FFF2-40B4-BE49-F238E27FC236}">
                  <a16:creationId xmlns:a16="http://schemas.microsoft.com/office/drawing/2014/main" id="{2A5A0A63-6023-FEFB-62FF-3508A9E48E2D}"/>
                </a:ext>
              </a:extLst>
            </p:cNvPr>
            <p:cNvSpPr/>
            <p:nvPr/>
          </p:nvSpPr>
          <p:spPr>
            <a:xfrm>
              <a:off x="6251048" y="3276793"/>
              <a:ext cx="251444" cy="72896"/>
            </a:xfrm>
            <a:custGeom>
              <a:avLst/>
              <a:gdLst>
                <a:gd name="connsiteX0" fmla="*/ 249655 w 251444"/>
                <a:gd name="connsiteY0" fmla="*/ 66478 h 72896"/>
                <a:gd name="connsiteX1" fmla="*/ 130394 w 251444"/>
                <a:gd name="connsiteY1" fmla="*/ 28347 h 72896"/>
                <a:gd name="connsiteX2" fmla="*/ 63392 w 251444"/>
                <a:gd name="connsiteY2" fmla="*/ 11271 h 72896"/>
                <a:gd name="connsiteX3" fmla="*/ 1567 w 251444"/>
                <a:gd name="connsiteY3" fmla="*/ 58 h 72896"/>
                <a:gd name="connsiteX4" fmla="*/ 778 w 251444"/>
                <a:gd name="connsiteY4" fmla="*/ 2835 h 72896"/>
                <a:gd name="connsiteX5" fmla="*/ 54682 w 251444"/>
                <a:gd name="connsiteY5" fmla="*/ 16654 h 72896"/>
                <a:gd name="connsiteX6" fmla="*/ 121685 w 251444"/>
                <a:gd name="connsiteY6" fmla="*/ 33731 h 72896"/>
                <a:gd name="connsiteX7" fmla="*/ 246946 w 251444"/>
                <a:gd name="connsiteY7" fmla="*/ 72753 h 72896"/>
                <a:gd name="connsiteX8" fmla="*/ 249655 w 251444"/>
                <a:gd name="connsiteY8" fmla="*/ 66478 h 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44" h="72896">
                  <a:moveTo>
                    <a:pt x="249655" y="66478"/>
                  </a:moveTo>
                  <a:cubicBezTo>
                    <a:pt x="211353" y="50670"/>
                    <a:pt x="170342" y="39526"/>
                    <a:pt x="130394" y="28347"/>
                  </a:cubicBezTo>
                  <a:cubicBezTo>
                    <a:pt x="108209" y="22141"/>
                    <a:pt x="85852" y="16449"/>
                    <a:pt x="63392" y="11271"/>
                  </a:cubicBezTo>
                  <a:cubicBezTo>
                    <a:pt x="43709" y="6710"/>
                    <a:pt x="21901" y="-731"/>
                    <a:pt x="1567" y="58"/>
                  </a:cubicBezTo>
                  <a:cubicBezTo>
                    <a:pt x="127" y="127"/>
                    <a:pt x="-696" y="2150"/>
                    <a:pt x="778" y="2835"/>
                  </a:cubicBezTo>
                  <a:cubicBezTo>
                    <a:pt x="17237" y="10482"/>
                    <a:pt x="36988" y="12471"/>
                    <a:pt x="54682" y="16654"/>
                  </a:cubicBezTo>
                  <a:cubicBezTo>
                    <a:pt x="77108" y="21969"/>
                    <a:pt x="99430" y="27696"/>
                    <a:pt x="121685" y="33731"/>
                  </a:cubicBezTo>
                  <a:cubicBezTo>
                    <a:pt x="163999" y="45252"/>
                    <a:pt x="204975" y="60340"/>
                    <a:pt x="246946" y="72753"/>
                  </a:cubicBezTo>
                  <a:cubicBezTo>
                    <a:pt x="250684" y="73884"/>
                    <a:pt x="253393" y="68021"/>
                    <a:pt x="249655" y="66478"/>
                  </a:cubicBezTo>
                  <a:close/>
                </a:path>
              </a:pathLst>
            </a:custGeom>
            <a:solidFill>
              <a:srgbClr val="010101"/>
            </a:solidFill>
            <a:ln w="3429" cap="flat">
              <a:noFill/>
              <a:prstDash val="solid"/>
              <a:miter/>
            </a:ln>
          </p:spPr>
          <p:txBody>
            <a:bodyPr rtlCol="0" anchor="ctr"/>
            <a:lstStyle/>
            <a:p>
              <a:endParaRPr lang="zh-CN" altLang="en-US"/>
            </a:p>
          </p:txBody>
        </p:sp>
        <p:sp>
          <p:nvSpPr>
            <p:cNvPr id="363" name="任意多边形: 形状 362">
              <a:extLst>
                <a:ext uri="{FF2B5EF4-FFF2-40B4-BE49-F238E27FC236}">
                  <a16:creationId xmlns:a16="http://schemas.microsoft.com/office/drawing/2014/main" id="{A014D920-433E-05AE-6CB4-AC65A53D07C6}"/>
                </a:ext>
              </a:extLst>
            </p:cNvPr>
            <p:cNvSpPr/>
            <p:nvPr/>
          </p:nvSpPr>
          <p:spPr>
            <a:xfrm>
              <a:off x="6240203" y="3311738"/>
              <a:ext cx="274341" cy="83083"/>
            </a:xfrm>
            <a:custGeom>
              <a:avLst/>
              <a:gdLst>
                <a:gd name="connsiteX0" fmla="*/ 272227 w 274341"/>
                <a:gd name="connsiteY0" fmla="*/ 77447 h 83083"/>
                <a:gd name="connsiteX1" fmla="*/ 140245 w 274341"/>
                <a:gd name="connsiteY1" fmla="*/ 40276 h 83083"/>
                <a:gd name="connsiteX2" fmla="*/ 1714 w 274341"/>
                <a:gd name="connsiteY2" fmla="*/ 54 h 83083"/>
                <a:gd name="connsiteX3" fmla="*/ 959 w 274341"/>
                <a:gd name="connsiteY3" fmla="*/ 2660 h 83083"/>
                <a:gd name="connsiteX4" fmla="*/ 131604 w 274341"/>
                <a:gd name="connsiteY4" fmla="*/ 44254 h 83083"/>
                <a:gd name="connsiteX5" fmla="*/ 270616 w 274341"/>
                <a:gd name="connsiteY5" fmla="*/ 83002 h 83083"/>
                <a:gd name="connsiteX6" fmla="*/ 272227 w 274341"/>
                <a:gd name="connsiteY6" fmla="*/ 77447 h 8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341" h="83083">
                  <a:moveTo>
                    <a:pt x="272227" y="77447"/>
                  </a:moveTo>
                  <a:cubicBezTo>
                    <a:pt x="228953" y="63285"/>
                    <a:pt x="184033" y="52929"/>
                    <a:pt x="140245" y="40276"/>
                  </a:cubicBezTo>
                  <a:cubicBezTo>
                    <a:pt x="94091" y="26938"/>
                    <a:pt x="48279" y="11884"/>
                    <a:pt x="1714" y="54"/>
                  </a:cubicBezTo>
                  <a:cubicBezTo>
                    <a:pt x="-70" y="-392"/>
                    <a:pt x="-687" y="2043"/>
                    <a:pt x="959" y="2660"/>
                  </a:cubicBezTo>
                  <a:cubicBezTo>
                    <a:pt x="43582" y="18845"/>
                    <a:pt x="87884" y="31121"/>
                    <a:pt x="131604" y="44254"/>
                  </a:cubicBezTo>
                  <a:cubicBezTo>
                    <a:pt x="177381" y="58004"/>
                    <a:pt x="223810" y="73092"/>
                    <a:pt x="270616" y="83002"/>
                  </a:cubicBezTo>
                  <a:cubicBezTo>
                    <a:pt x="274422" y="83790"/>
                    <a:pt x="275896" y="78647"/>
                    <a:pt x="272227" y="77447"/>
                  </a:cubicBezTo>
                  <a:close/>
                </a:path>
              </a:pathLst>
            </a:custGeom>
            <a:solidFill>
              <a:srgbClr val="010101"/>
            </a:solidFill>
            <a:ln w="3429" cap="flat">
              <a:noFill/>
              <a:prstDash val="solid"/>
              <a:miter/>
            </a:ln>
          </p:spPr>
          <p:txBody>
            <a:bodyPr rtlCol="0" anchor="ctr"/>
            <a:lstStyle/>
            <a:p>
              <a:endParaRPr lang="zh-CN" altLang="en-US"/>
            </a:p>
          </p:txBody>
        </p:sp>
        <p:sp>
          <p:nvSpPr>
            <p:cNvPr id="364" name="任意多边形: 形状 363">
              <a:extLst>
                <a:ext uri="{FF2B5EF4-FFF2-40B4-BE49-F238E27FC236}">
                  <a16:creationId xmlns:a16="http://schemas.microsoft.com/office/drawing/2014/main" id="{BB91D964-1336-FBBC-B3F7-70041A6C95BD}"/>
                </a:ext>
              </a:extLst>
            </p:cNvPr>
            <p:cNvSpPr/>
            <p:nvPr/>
          </p:nvSpPr>
          <p:spPr>
            <a:xfrm>
              <a:off x="6144900" y="3337845"/>
              <a:ext cx="206383" cy="173795"/>
            </a:xfrm>
            <a:custGeom>
              <a:avLst/>
              <a:gdLst>
                <a:gd name="connsiteX0" fmla="*/ 206299 w 206383"/>
                <a:gd name="connsiteY0" fmla="*/ 36252 h 173795"/>
                <a:gd name="connsiteX1" fmla="*/ 205305 w 206383"/>
                <a:gd name="connsiteY1" fmla="*/ 34640 h 173795"/>
                <a:gd name="connsiteX2" fmla="*/ 203761 w 206383"/>
                <a:gd name="connsiteY2" fmla="*/ 29771 h 173795"/>
                <a:gd name="connsiteX3" fmla="*/ 144817 w 206383"/>
                <a:gd name="connsiteY3" fmla="*/ 19072 h 173795"/>
                <a:gd name="connsiteX4" fmla="*/ 81277 w 206383"/>
                <a:gd name="connsiteY4" fmla="*/ 7 h 173795"/>
                <a:gd name="connsiteX5" fmla="*/ 80317 w 206383"/>
                <a:gd name="connsiteY5" fmla="*/ 1584 h 173795"/>
                <a:gd name="connsiteX6" fmla="*/ 136725 w 206383"/>
                <a:gd name="connsiteY6" fmla="*/ 23221 h 173795"/>
                <a:gd name="connsiteX7" fmla="*/ 202939 w 206383"/>
                <a:gd name="connsiteY7" fmla="*/ 35806 h 173795"/>
                <a:gd name="connsiteX8" fmla="*/ 203350 w 206383"/>
                <a:gd name="connsiteY8" fmla="*/ 35772 h 173795"/>
                <a:gd name="connsiteX9" fmla="*/ 149549 w 206383"/>
                <a:gd name="connsiteY9" fmla="*/ 105517 h 173795"/>
                <a:gd name="connsiteX10" fmla="*/ 90022 w 206383"/>
                <a:gd name="connsiteY10" fmla="*/ 161924 h 173795"/>
                <a:gd name="connsiteX11" fmla="*/ 1553 w 206383"/>
                <a:gd name="connsiteY11" fmla="*/ 117793 h 173795"/>
                <a:gd name="connsiteX12" fmla="*/ 559 w 206383"/>
                <a:gd name="connsiteY12" fmla="*/ 120091 h 173795"/>
                <a:gd name="connsiteX13" fmla="*/ 84809 w 206383"/>
                <a:gd name="connsiteY13" fmla="*/ 166348 h 173795"/>
                <a:gd name="connsiteX14" fmla="*/ 83952 w 206383"/>
                <a:gd name="connsiteY14" fmla="*/ 167068 h 173795"/>
                <a:gd name="connsiteX15" fmla="*/ 88307 w 206383"/>
                <a:gd name="connsiteY15" fmla="*/ 173240 h 173795"/>
                <a:gd name="connsiteX16" fmla="*/ 92079 w 206383"/>
                <a:gd name="connsiteY16" fmla="*/ 171046 h 173795"/>
                <a:gd name="connsiteX17" fmla="*/ 92079 w 206383"/>
                <a:gd name="connsiteY17" fmla="*/ 171046 h 173795"/>
                <a:gd name="connsiteX18" fmla="*/ 96262 w 206383"/>
                <a:gd name="connsiteY18" fmla="*/ 167171 h 173795"/>
                <a:gd name="connsiteX19" fmla="*/ 206299 w 206383"/>
                <a:gd name="connsiteY19" fmla="*/ 36252 h 17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6383" h="173795">
                  <a:moveTo>
                    <a:pt x="206299" y="36252"/>
                  </a:moveTo>
                  <a:cubicBezTo>
                    <a:pt x="206608" y="35532"/>
                    <a:pt x="206024" y="34880"/>
                    <a:pt x="205305" y="34640"/>
                  </a:cubicBezTo>
                  <a:cubicBezTo>
                    <a:pt x="206505" y="32994"/>
                    <a:pt x="206162" y="30148"/>
                    <a:pt x="203761" y="29771"/>
                  </a:cubicBezTo>
                  <a:cubicBezTo>
                    <a:pt x="183907" y="26788"/>
                    <a:pt x="164328" y="23770"/>
                    <a:pt x="144817" y="19072"/>
                  </a:cubicBezTo>
                  <a:cubicBezTo>
                    <a:pt x="123694" y="13997"/>
                    <a:pt x="102606" y="2819"/>
                    <a:pt x="81277" y="7"/>
                  </a:cubicBezTo>
                  <a:cubicBezTo>
                    <a:pt x="80455" y="-96"/>
                    <a:pt x="79460" y="933"/>
                    <a:pt x="80317" y="1584"/>
                  </a:cubicBezTo>
                  <a:cubicBezTo>
                    <a:pt x="95679" y="13414"/>
                    <a:pt x="118139" y="17975"/>
                    <a:pt x="136725" y="23221"/>
                  </a:cubicBezTo>
                  <a:cubicBezTo>
                    <a:pt x="158259" y="29291"/>
                    <a:pt x="180616" y="33783"/>
                    <a:pt x="202939" y="35806"/>
                  </a:cubicBezTo>
                  <a:cubicBezTo>
                    <a:pt x="203076" y="35806"/>
                    <a:pt x="203213" y="35772"/>
                    <a:pt x="203350" y="35772"/>
                  </a:cubicBezTo>
                  <a:cubicBezTo>
                    <a:pt x="184765" y="58609"/>
                    <a:pt x="169128" y="83332"/>
                    <a:pt x="149549" y="105517"/>
                  </a:cubicBezTo>
                  <a:cubicBezTo>
                    <a:pt x="131409" y="126091"/>
                    <a:pt x="111110" y="144334"/>
                    <a:pt x="90022" y="161924"/>
                  </a:cubicBezTo>
                  <a:cubicBezTo>
                    <a:pt x="62315" y="145500"/>
                    <a:pt x="31626" y="128835"/>
                    <a:pt x="1553" y="117793"/>
                  </a:cubicBezTo>
                  <a:cubicBezTo>
                    <a:pt x="79" y="117245"/>
                    <a:pt x="-538" y="119302"/>
                    <a:pt x="559" y="120091"/>
                  </a:cubicBezTo>
                  <a:cubicBezTo>
                    <a:pt x="25865" y="137853"/>
                    <a:pt x="56177" y="153181"/>
                    <a:pt x="84809" y="166348"/>
                  </a:cubicBezTo>
                  <a:cubicBezTo>
                    <a:pt x="84535" y="166588"/>
                    <a:pt x="84261" y="166828"/>
                    <a:pt x="83952" y="167068"/>
                  </a:cubicBezTo>
                  <a:cubicBezTo>
                    <a:pt x="80866" y="169640"/>
                    <a:pt x="85084" y="175640"/>
                    <a:pt x="88307" y="173240"/>
                  </a:cubicBezTo>
                  <a:cubicBezTo>
                    <a:pt x="89541" y="172314"/>
                    <a:pt x="90810" y="171046"/>
                    <a:pt x="92079" y="171046"/>
                  </a:cubicBezTo>
                  <a:cubicBezTo>
                    <a:pt x="92079" y="171046"/>
                    <a:pt x="92079" y="171046"/>
                    <a:pt x="92079" y="171046"/>
                  </a:cubicBezTo>
                  <a:cubicBezTo>
                    <a:pt x="94651" y="171046"/>
                    <a:pt x="96845" y="169194"/>
                    <a:pt x="96262" y="167171"/>
                  </a:cubicBezTo>
                  <a:cubicBezTo>
                    <a:pt x="139879" y="133155"/>
                    <a:pt x="185245" y="86075"/>
                    <a:pt x="206299" y="36252"/>
                  </a:cubicBezTo>
                  <a:close/>
                </a:path>
              </a:pathLst>
            </a:custGeom>
            <a:solidFill>
              <a:srgbClr val="010101"/>
            </a:solidFill>
            <a:ln w="3429" cap="flat">
              <a:noFill/>
              <a:prstDash val="solid"/>
              <a:miter/>
            </a:ln>
          </p:spPr>
          <p:txBody>
            <a:bodyPr rtlCol="0" anchor="ctr"/>
            <a:lstStyle/>
            <a:p>
              <a:endParaRPr lang="zh-CN" altLang="en-US"/>
            </a:p>
          </p:txBody>
        </p:sp>
        <p:sp>
          <p:nvSpPr>
            <p:cNvPr id="365" name="任意多边形: 形状 364">
              <a:extLst>
                <a:ext uri="{FF2B5EF4-FFF2-40B4-BE49-F238E27FC236}">
                  <a16:creationId xmlns:a16="http://schemas.microsoft.com/office/drawing/2014/main" id="{B7720F2C-802B-A72B-2E88-6709709795F9}"/>
                </a:ext>
              </a:extLst>
            </p:cNvPr>
            <p:cNvSpPr/>
            <p:nvPr/>
          </p:nvSpPr>
          <p:spPr>
            <a:xfrm>
              <a:off x="6369883" y="3396208"/>
              <a:ext cx="123028" cy="33789"/>
            </a:xfrm>
            <a:custGeom>
              <a:avLst/>
              <a:gdLst>
                <a:gd name="connsiteX0" fmla="*/ 121151 w 123028"/>
                <a:gd name="connsiteY0" fmla="*/ 28673 h 33789"/>
                <a:gd name="connsiteX1" fmla="*/ 61452 w 123028"/>
                <a:gd name="connsiteY1" fmla="*/ 14408 h 33789"/>
                <a:gd name="connsiteX2" fmla="*/ 1376 w 123028"/>
                <a:gd name="connsiteY2" fmla="*/ 7 h 33789"/>
                <a:gd name="connsiteX3" fmla="*/ 656 w 123028"/>
                <a:gd name="connsiteY3" fmla="*/ 2544 h 33789"/>
                <a:gd name="connsiteX4" fmla="*/ 59600 w 123028"/>
                <a:gd name="connsiteY4" fmla="*/ 20924 h 33789"/>
                <a:gd name="connsiteX5" fmla="*/ 120431 w 123028"/>
                <a:gd name="connsiteY5" fmla="*/ 33782 h 33789"/>
                <a:gd name="connsiteX6" fmla="*/ 121151 w 123028"/>
                <a:gd name="connsiteY6" fmla="*/ 28673 h 3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28" h="33789">
                  <a:moveTo>
                    <a:pt x="121151" y="28673"/>
                  </a:moveTo>
                  <a:cubicBezTo>
                    <a:pt x="102188" y="21918"/>
                    <a:pt x="81100" y="19175"/>
                    <a:pt x="61452" y="14408"/>
                  </a:cubicBezTo>
                  <a:cubicBezTo>
                    <a:pt x="41632" y="9608"/>
                    <a:pt x="21710" y="2098"/>
                    <a:pt x="1376" y="7"/>
                  </a:cubicBezTo>
                  <a:cubicBezTo>
                    <a:pt x="-30" y="-131"/>
                    <a:pt x="-510" y="1927"/>
                    <a:pt x="656" y="2544"/>
                  </a:cubicBezTo>
                  <a:cubicBezTo>
                    <a:pt x="18589" y="11871"/>
                    <a:pt x="40021" y="15849"/>
                    <a:pt x="59600" y="20924"/>
                  </a:cubicBezTo>
                  <a:cubicBezTo>
                    <a:pt x="79283" y="26033"/>
                    <a:pt x="100028" y="32548"/>
                    <a:pt x="120431" y="33782"/>
                  </a:cubicBezTo>
                  <a:cubicBezTo>
                    <a:pt x="123654" y="33988"/>
                    <a:pt x="123860" y="29633"/>
                    <a:pt x="121151" y="28673"/>
                  </a:cubicBezTo>
                  <a:close/>
                </a:path>
              </a:pathLst>
            </a:custGeom>
            <a:solidFill>
              <a:srgbClr val="010101"/>
            </a:solidFill>
            <a:ln w="3429" cap="flat">
              <a:noFill/>
              <a:prstDash val="solid"/>
              <a:miter/>
            </a:ln>
          </p:spPr>
          <p:txBody>
            <a:bodyPr rtlCol="0" anchor="ctr"/>
            <a:lstStyle/>
            <a:p>
              <a:endParaRPr lang="zh-CN" altLang="en-US"/>
            </a:p>
          </p:txBody>
        </p:sp>
        <p:sp>
          <p:nvSpPr>
            <p:cNvPr id="366" name="任意多边形: 形状 365">
              <a:extLst>
                <a:ext uri="{FF2B5EF4-FFF2-40B4-BE49-F238E27FC236}">
                  <a16:creationId xmlns:a16="http://schemas.microsoft.com/office/drawing/2014/main" id="{2217A711-59A1-F37E-5B37-9965196A5F57}"/>
                </a:ext>
              </a:extLst>
            </p:cNvPr>
            <p:cNvSpPr/>
            <p:nvPr/>
          </p:nvSpPr>
          <p:spPr>
            <a:xfrm>
              <a:off x="6345409" y="3416236"/>
              <a:ext cx="130500" cy="34775"/>
            </a:xfrm>
            <a:custGeom>
              <a:avLst/>
              <a:gdLst>
                <a:gd name="connsiteX0" fmla="*/ 129303 w 130500"/>
                <a:gd name="connsiteY0" fmla="*/ 30385 h 34775"/>
                <a:gd name="connsiteX1" fmla="*/ 73341 w 130500"/>
                <a:gd name="connsiteY1" fmla="*/ 15503 h 34775"/>
                <a:gd name="connsiteX2" fmla="*/ 3287 w 130500"/>
                <a:gd name="connsiteY2" fmla="*/ 38 h 34775"/>
                <a:gd name="connsiteX3" fmla="*/ 1298 w 130500"/>
                <a:gd name="connsiteY3" fmla="*/ 4599 h 34775"/>
                <a:gd name="connsiteX4" fmla="*/ 6030 w 130500"/>
                <a:gd name="connsiteY4" fmla="*/ 6073 h 34775"/>
                <a:gd name="connsiteX5" fmla="*/ 64323 w 130500"/>
                <a:gd name="connsiteY5" fmla="*/ 20989 h 34775"/>
                <a:gd name="connsiteX6" fmla="*/ 128068 w 130500"/>
                <a:gd name="connsiteY6" fmla="*/ 34774 h 34775"/>
                <a:gd name="connsiteX7" fmla="*/ 129303 w 130500"/>
                <a:gd name="connsiteY7" fmla="*/ 30385 h 3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500" h="34775">
                  <a:moveTo>
                    <a:pt x="129303" y="30385"/>
                  </a:moveTo>
                  <a:cubicBezTo>
                    <a:pt x="112158" y="22395"/>
                    <a:pt x="91790" y="19823"/>
                    <a:pt x="73341" y="15503"/>
                  </a:cubicBezTo>
                  <a:cubicBezTo>
                    <a:pt x="50093" y="10051"/>
                    <a:pt x="26879" y="3913"/>
                    <a:pt x="3287" y="38"/>
                  </a:cubicBezTo>
                  <a:cubicBezTo>
                    <a:pt x="544" y="-408"/>
                    <a:pt x="-1411" y="3159"/>
                    <a:pt x="1298" y="4599"/>
                  </a:cubicBezTo>
                  <a:cubicBezTo>
                    <a:pt x="4213" y="6176"/>
                    <a:pt x="4316" y="6450"/>
                    <a:pt x="6030" y="6073"/>
                  </a:cubicBezTo>
                  <a:cubicBezTo>
                    <a:pt x="25198" y="11902"/>
                    <a:pt x="44846" y="16257"/>
                    <a:pt x="64323" y="20989"/>
                  </a:cubicBezTo>
                  <a:cubicBezTo>
                    <a:pt x="84932" y="25996"/>
                    <a:pt x="106809" y="34020"/>
                    <a:pt x="128068" y="34774"/>
                  </a:cubicBezTo>
                  <a:cubicBezTo>
                    <a:pt x="130434" y="34843"/>
                    <a:pt x="131497" y="31414"/>
                    <a:pt x="129303" y="30385"/>
                  </a:cubicBezTo>
                  <a:close/>
                </a:path>
              </a:pathLst>
            </a:custGeom>
            <a:solidFill>
              <a:srgbClr val="010101"/>
            </a:solidFill>
            <a:ln w="3429" cap="flat">
              <a:noFill/>
              <a:prstDash val="solid"/>
              <a:miter/>
            </a:ln>
          </p:spPr>
          <p:txBody>
            <a:bodyPr rtlCol="0" anchor="ctr"/>
            <a:lstStyle/>
            <a:p>
              <a:endParaRPr lang="zh-CN" altLang="en-US"/>
            </a:p>
          </p:txBody>
        </p:sp>
        <p:sp>
          <p:nvSpPr>
            <p:cNvPr id="367" name="任意多边形: 形状 366">
              <a:extLst>
                <a:ext uri="{FF2B5EF4-FFF2-40B4-BE49-F238E27FC236}">
                  <a16:creationId xmlns:a16="http://schemas.microsoft.com/office/drawing/2014/main" id="{1C5DE90D-A275-509F-193C-2BF6FF635E55}"/>
                </a:ext>
              </a:extLst>
            </p:cNvPr>
            <p:cNvSpPr/>
            <p:nvPr/>
          </p:nvSpPr>
          <p:spPr>
            <a:xfrm>
              <a:off x="6322106" y="3450109"/>
              <a:ext cx="142194" cy="51883"/>
            </a:xfrm>
            <a:custGeom>
              <a:avLst/>
              <a:gdLst>
                <a:gd name="connsiteX0" fmla="*/ 139404 w 142194"/>
                <a:gd name="connsiteY0" fmla="*/ 46197 h 51883"/>
                <a:gd name="connsiteX1" fmla="*/ 65955 w 142194"/>
                <a:gd name="connsiteY1" fmla="*/ 25726 h 51883"/>
                <a:gd name="connsiteX2" fmla="*/ 1010 w 142194"/>
                <a:gd name="connsiteY2" fmla="*/ 9 h 51883"/>
                <a:gd name="connsiteX3" fmla="*/ 256 w 142194"/>
                <a:gd name="connsiteY3" fmla="*/ 1243 h 51883"/>
                <a:gd name="connsiteX4" fmla="*/ 64412 w 142194"/>
                <a:gd name="connsiteY4" fmla="*/ 31110 h 51883"/>
                <a:gd name="connsiteX5" fmla="*/ 139404 w 142194"/>
                <a:gd name="connsiteY5" fmla="*/ 51855 h 51883"/>
                <a:gd name="connsiteX6" fmla="*/ 139404 w 142194"/>
                <a:gd name="connsiteY6" fmla="*/ 46197 h 5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194" h="51883">
                  <a:moveTo>
                    <a:pt x="139404" y="46197"/>
                  </a:moveTo>
                  <a:cubicBezTo>
                    <a:pt x="113755" y="42974"/>
                    <a:pt x="89821" y="35053"/>
                    <a:pt x="65955" y="25726"/>
                  </a:cubicBezTo>
                  <a:cubicBezTo>
                    <a:pt x="45347" y="17668"/>
                    <a:pt x="23024" y="3095"/>
                    <a:pt x="1010" y="9"/>
                  </a:cubicBezTo>
                  <a:cubicBezTo>
                    <a:pt x="324" y="-94"/>
                    <a:pt x="-396" y="729"/>
                    <a:pt x="256" y="1243"/>
                  </a:cubicBezTo>
                  <a:cubicBezTo>
                    <a:pt x="17161" y="15096"/>
                    <a:pt x="44044" y="22880"/>
                    <a:pt x="64412" y="31110"/>
                  </a:cubicBezTo>
                  <a:cubicBezTo>
                    <a:pt x="88655" y="40882"/>
                    <a:pt x="113275" y="48563"/>
                    <a:pt x="139404" y="51855"/>
                  </a:cubicBezTo>
                  <a:cubicBezTo>
                    <a:pt x="143142" y="52335"/>
                    <a:pt x="143108" y="46643"/>
                    <a:pt x="139404" y="46197"/>
                  </a:cubicBezTo>
                  <a:close/>
                </a:path>
              </a:pathLst>
            </a:custGeom>
            <a:solidFill>
              <a:srgbClr val="010101"/>
            </a:solidFill>
            <a:ln w="3429" cap="flat">
              <a:noFill/>
              <a:prstDash val="solid"/>
              <a:miter/>
            </a:ln>
          </p:spPr>
          <p:txBody>
            <a:bodyPr rtlCol="0" anchor="ctr"/>
            <a:lstStyle/>
            <a:p>
              <a:endParaRPr lang="zh-CN" altLang="en-US"/>
            </a:p>
          </p:txBody>
        </p:sp>
        <p:sp>
          <p:nvSpPr>
            <p:cNvPr id="368" name="任意多边形: 形状 367">
              <a:extLst>
                <a:ext uri="{FF2B5EF4-FFF2-40B4-BE49-F238E27FC236}">
                  <a16:creationId xmlns:a16="http://schemas.microsoft.com/office/drawing/2014/main" id="{AB60D036-1821-5D74-5104-9FD787D00931}"/>
                </a:ext>
              </a:extLst>
            </p:cNvPr>
            <p:cNvSpPr/>
            <p:nvPr/>
          </p:nvSpPr>
          <p:spPr>
            <a:xfrm>
              <a:off x="6292148" y="3493921"/>
              <a:ext cx="156366" cy="47549"/>
            </a:xfrm>
            <a:custGeom>
              <a:avLst/>
              <a:gdLst>
                <a:gd name="connsiteX0" fmla="*/ 155612 w 156366"/>
                <a:gd name="connsiteY0" fmla="*/ 44597 h 47549"/>
                <a:gd name="connsiteX1" fmla="*/ 85934 w 156366"/>
                <a:gd name="connsiteY1" fmla="*/ 23029 h 47549"/>
                <a:gd name="connsiteX2" fmla="*/ 1992 w 156366"/>
                <a:gd name="connsiteY2" fmla="*/ 54 h 47549"/>
                <a:gd name="connsiteX3" fmla="*/ 1135 w 156366"/>
                <a:gd name="connsiteY3" fmla="*/ 3106 h 47549"/>
                <a:gd name="connsiteX4" fmla="*/ 77430 w 156366"/>
                <a:gd name="connsiteY4" fmla="*/ 26526 h 47549"/>
                <a:gd name="connsiteX5" fmla="*/ 154823 w 156366"/>
                <a:gd name="connsiteY5" fmla="*/ 47546 h 47549"/>
                <a:gd name="connsiteX6" fmla="*/ 155612 w 156366"/>
                <a:gd name="connsiteY6" fmla="*/ 44597 h 4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366" h="47549">
                  <a:moveTo>
                    <a:pt x="155612" y="44597"/>
                  </a:moveTo>
                  <a:cubicBezTo>
                    <a:pt x="134558" y="33898"/>
                    <a:pt x="108669" y="29578"/>
                    <a:pt x="85934" y="23029"/>
                  </a:cubicBezTo>
                  <a:cubicBezTo>
                    <a:pt x="58091" y="15005"/>
                    <a:pt x="30247" y="6604"/>
                    <a:pt x="1992" y="54"/>
                  </a:cubicBezTo>
                  <a:cubicBezTo>
                    <a:pt x="-65" y="-426"/>
                    <a:pt x="-819" y="2420"/>
                    <a:pt x="1135" y="3106"/>
                  </a:cubicBezTo>
                  <a:cubicBezTo>
                    <a:pt x="26201" y="11850"/>
                    <a:pt x="51884" y="19085"/>
                    <a:pt x="77430" y="26526"/>
                  </a:cubicBezTo>
                  <a:cubicBezTo>
                    <a:pt x="102359" y="33761"/>
                    <a:pt x="128934" y="45077"/>
                    <a:pt x="154823" y="47546"/>
                  </a:cubicBezTo>
                  <a:cubicBezTo>
                    <a:pt x="156400" y="47649"/>
                    <a:pt x="156949" y="45283"/>
                    <a:pt x="155612" y="44597"/>
                  </a:cubicBezTo>
                  <a:close/>
                </a:path>
              </a:pathLst>
            </a:custGeom>
            <a:solidFill>
              <a:srgbClr val="010101"/>
            </a:solidFill>
            <a:ln w="3429" cap="flat">
              <a:noFill/>
              <a:prstDash val="solid"/>
              <a:miter/>
            </a:ln>
          </p:spPr>
          <p:txBody>
            <a:bodyPr rtlCol="0" anchor="ctr"/>
            <a:lstStyle/>
            <a:p>
              <a:endParaRPr lang="zh-CN" altLang="en-US"/>
            </a:p>
          </p:txBody>
        </p:sp>
        <p:sp>
          <p:nvSpPr>
            <p:cNvPr id="369" name="任意多边形: 形状 368">
              <a:extLst>
                <a:ext uri="{FF2B5EF4-FFF2-40B4-BE49-F238E27FC236}">
                  <a16:creationId xmlns:a16="http://schemas.microsoft.com/office/drawing/2014/main" id="{DC8F154C-9238-7294-DA63-C2E97342E734}"/>
                </a:ext>
              </a:extLst>
            </p:cNvPr>
            <p:cNvSpPr/>
            <p:nvPr/>
          </p:nvSpPr>
          <p:spPr>
            <a:xfrm>
              <a:off x="6259174" y="3523737"/>
              <a:ext cx="152958" cy="43023"/>
            </a:xfrm>
            <a:custGeom>
              <a:avLst/>
              <a:gdLst>
                <a:gd name="connsiteX0" fmla="*/ 150489 w 152958"/>
                <a:gd name="connsiteY0" fmla="*/ 36418 h 43023"/>
                <a:gd name="connsiteX1" fmla="*/ 1911 w 152958"/>
                <a:gd name="connsiteY1" fmla="*/ 36 h 43023"/>
                <a:gd name="connsiteX2" fmla="*/ 1088 w 152958"/>
                <a:gd name="connsiteY2" fmla="*/ 2917 h 43023"/>
                <a:gd name="connsiteX3" fmla="*/ 148638 w 152958"/>
                <a:gd name="connsiteY3" fmla="*/ 42899 h 43023"/>
                <a:gd name="connsiteX4" fmla="*/ 150489 w 152958"/>
                <a:gd name="connsiteY4" fmla="*/ 36418 h 4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58" h="43023">
                  <a:moveTo>
                    <a:pt x="150489" y="36418"/>
                  </a:moveTo>
                  <a:cubicBezTo>
                    <a:pt x="101180" y="23696"/>
                    <a:pt x="51871" y="10152"/>
                    <a:pt x="1911" y="36"/>
                  </a:cubicBezTo>
                  <a:cubicBezTo>
                    <a:pt x="-44" y="-341"/>
                    <a:pt x="-798" y="2334"/>
                    <a:pt x="1088" y="2917"/>
                  </a:cubicBezTo>
                  <a:cubicBezTo>
                    <a:pt x="49608" y="18210"/>
                    <a:pt x="99363" y="30177"/>
                    <a:pt x="148638" y="42899"/>
                  </a:cubicBezTo>
                  <a:cubicBezTo>
                    <a:pt x="152993" y="43996"/>
                    <a:pt x="154810" y="37550"/>
                    <a:pt x="150489" y="36418"/>
                  </a:cubicBezTo>
                  <a:close/>
                </a:path>
              </a:pathLst>
            </a:custGeom>
            <a:solidFill>
              <a:srgbClr val="010101"/>
            </a:solidFill>
            <a:ln w="3429" cap="flat">
              <a:noFill/>
              <a:prstDash val="solid"/>
              <a:miter/>
            </a:ln>
          </p:spPr>
          <p:txBody>
            <a:bodyPr rtlCol="0" anchor="ctr"/>
            <a:lstStyle/>
            <a:p>
              <a:endParaRPr lang="zh-CN" altLang="en-US"/>
            </a:p>
          </p:txBody>
        </p:sp>
        <p:sp>
          <p:nvSpPr>
            <p:cNvPr id="370" name="任意多边形: 形状 369">
              <a:extLst>
                <a:ext uri="{FF2B5EF4-FFF2-40B4-BE49-F238E27FC236}">
                  <a16:creationId xmlns:a16="http://schemas.microsoft.com/office/drawing/2014/main" id="{3EC40515-B4AF-E078-822A-0F1DAACEB7EA}"/>
                </a:ext>
              </a:extLst>
            </p:cNvPr>
            <p:cNvSpPr/>
            <p:nvPr/>
          </p:nvSpPr>
          <p:spPr>
            <a:xfrm>
              <a:off x="6121759" y="3496119"/>
              <a:ext cx="285678" cy="113218"/>
            </a:xfrm>
            <a:custGeom>
              <a:avLst/>
              <a:gdLst>
                <a:gd name="connsiteX0" fmla="*/ 284304 w 285678"/>
                <a:gd name="connsiteY0" fmla="*/ 108064 h 113218"/>
                <a:gd name="connsiteX1" fmla="*/ 150333 w 285678"/>
                <a:gd name="connsiteY1" fmla="*/ 53921 h 113218"/>
                <a:gd name="connsiteX2" fmla="*/ 1788 w 285678"/>
                <a:gd name="connsiteY2" fmla="*/ 51 h 113218"/>
                <a:gd name="connsiteX3" fmla="*/ 691 w 285678"/>
                <a:gd name="connsiteY3" fmla="*/ 2520 h 113218"/>
                <a:gd name="connsiteX4" fmla="*/ 135176 w 285678"/>
                <a:gd name="connsiteY4" fmla="*/ 54846 h 113218"/>
                <a:gd name="connsiteX5" fmla="*/ 282109 w 285678"/>
                <a:gd name="connsiteY5" fmla="*/ 113071 h 113218"/>
                <a:gd name="connsiteX6" fmla="*/ 284304 w 285678"/>
                <a:gd name="connsiteY6" fmla="*/ 108064 h 11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78" h="113218">
                  <a:moveTo>
                    <a:pt x="284304" y="108064"/>
                  </a:moveTo>
                  <a:cubicBezTo>
                    <a:pt x="241441" y="87010"/>
                    <a:pt x="194944" y="71237"/>
                    <a:pt x="150333" y="53921"/>
                  </a:cubicBezTo>
                  <a:cubicBezTo>
                    <a:pt x="101675" y="35027"/>
                    <a:pt x="52435" y="13356"/>
                    <a:pt x="1788" y="51"/>
                  </a:cubicBezTo>
                  <a:cubicBezTo>
                    <a:pt x="279" y="-360"/>
                    <a:pt x="-749" y="1834"/>
                    <a:pt x="691" y="2520"/>
                  </a:cubicBezTo>
                  <a:cubicBezTo>
                    <a:pt x="43931" y="22922"/>
                    <a:pt x="90531" y="37599"/>
                    <a:pt x="135176" y="54846"/>
                  </a:cubicBezTo>
                  <a:cubicBezTo>
                    <a:pt x="184142" y="73774"/>
                    <a:pt x="232354" y="96303"/>
                    <a:pt x="282109" y="113071"/>
                  </a:cubicBezTo>
                  <a:cubicBezTo>
                    <a:pt x="285161" y="114100"/>
                    <a:pt x="287150" y="109470"/>
                    <a:pt x="284304" y="108064"/>
                  </a:cubicBezTo>
                  <a:close/>
                </a:path>
              </a:pathLst>
            </a:custGeom>
            <a:solidFill>
              <a:srgbClr val="010101"/>
            </a:solidFill>
            <a:ln w="3429" cap="flat">
              <a:noFill/>
              <a:prstDash val="solid"/>
              <a:miter/>
            </a:ln>
          </p:spPr>
          <p:txBody>
            <a:bodyPr rtlCol="0" anchor="ctr"/>
            <a:lstStyle/>
            <a:p>
              <a:endParaRPr lang="zh-CN" altLang="en-US"/>
            </a:p>
          </p:txBody>
        </p:sp>
        <p:sp>
          <p:nvSpPr>
            <p:cNvPr id="371" name="任意多边形: 形状 370">
              <a:extLst>
                <a:ext uri="{FF2B5EF4-FFF2-40B4-BE49-F238E27FC236}">
                  <a16:creationId xmlns:a16="http://schemas.microsoft.com/office/drawing/2014/main" id="{D3DC9349-F47F-0065-1310-63B971774BEF}"/>
                </a:ext>
              </a:extLst>
            </p:cNvPr>
            <p:cNvSpPr/>
            <p:nvPr/>
          </p:nvSpPr>
          <p:spPr>
            <a:xfrm>
              <a:off x="6101818" y="3529022"/>
              <a:ext cx="274252" cy="114969"/>
            </a:xfrm>
            <a:custGeom>
              <a:avLst/>
              <a:gdLst>
                <a:gd name="connsiteX0" fmla="*/ 272733 w 274252"/>
                <a:gd name="connsiteY0" fmla="*/ 109383 h 114969"/>
                <a:gd name="connsiteX1" fmla="*/ 143871 w 274252"/>
                <a:gd name="connsiteY1" fmla="*/ 56508 h 114969"/>
                <a:gd name="connsiteX2" fmla="*/ 1773 w 274252"/>
                <a:gd name="connsiteY2" fmla="*/ 66 h 114969"/>
                <a:gd name="connsiteX3" fmla="*/ 676 w 274252"/>
                <a:gd name="connsiteY3" fmla="*/ 2535 h 114969"/>
                <a:gd name="connsiteX4" fmla="*/ 134715 w 274252"/>
                <a:gd name="connsiteY4" fmla="*/ 59251 h 114969"/>
                <a:gd name="connsiteX5" fmla="*/ 270367 w 274252"/>
                <a:gd name="connsiteY5" fmla="*/ 114766 h 114969"/>
                <a:gd name="connsiteX6" fmla="*/ 272733 w 274252"/>
                <a:gd name="connsiteY6" fmla="*/ 109383 h 11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252" h="114969">
                  <a:moveTo>
                    <a:pt x="272733" y="109383"/>
                  </a:moveTo>
                  <a:cubicBezTo>
                    <a:pt x="230007" y="91312"/>
                    <a:pt x="186836" y="74098"/>
                    <a:pt x="143871" y="56508"/>
                  </a:cubicBezTo>
                  <a:cubicBezTo>
                    <a:pt x="96962" y="37339"/>
                    <a:pt x="50122" y="15634"/>
                    <a:pt x="1773" y="66"/>
                  </a:cubicBezTo>
                  <a:cubicBezTo>
                    <a:pt x="264" y="-414"/>
                    <a:pt x="-730" y="1849"/>
                    <a:pt x="676" y="2535"/>
                  </a:cubicBezTo>
                  <a:cubicBezTo>
                    <a:pt x="43710" y="24207"/>
                    <a:pt x="90070" y="40906"/>
                    <a:pt x="134715" y="59251"/>
                  </a:cubicBezTo>
                  <a:cubicBezTo>
                    <a:pt x="179910" y="77802"/>
                    <a:pt x="224932" y="96764"/>
                    <a:pt x="270367" y="114766"/>
                  </a:cubicBezTo>
                  <a:cubicBezTo>
                    <a:pt x="273590" y="116069"/>
                    <a:pt x="275922" y="110720"/>
                    <a:pt x="272733" y="109383"/>
                  </a:cubicBezTo>
                  <a:close/>
                </a:path>
              </a:pathLst>
            </a:custGeom>
            <a:solidFill>
              <a:srgbClr val="010101"/>
            </a:solidFill>
            <a:ln w="3429" cap="flat">
              <a:noFill/>
              <a:prstDash val="solid"/>
              <a:miter/>
            </a:ln>
          </p:spPr>
          <p:txBody>
            <a:bodyPr rtlCol="0" anchor="ctr"/>
            <a:lstStyle/>
            <a:p>
              <a:endParaRPr lang="zh-CN" altLang="en-US"/>
            </a:p>
          </p:txBody>
        </p:sp>
        <p:sp>
          <p:nvSpPr>
            <p:cNvPr id="372" name="任意多边形: 形状 371">
              <a:extLst>
                <a:ext uri="{FF2B5EF4-FFF2-40B4-BE49-F238E27FC236}">
                  <a16:creationId xmlns:a16="http://schemas.microsoft.com/office/drawing/2014/main" id="{95C3C5BB-65CE-B894-E705-9EE8260BAECD}"/>
                </a:ext>
              </a:extLst>
            </p:cNvPr>
            <p:cNvSpPr/>
            <p:nvPr/>
          </p:nvSpPr>
          <p:spPr>
            <a:xfrm>
              <a:off x="6063750" y="3553383"/>
              <a:ext cx="278378" cy="128155"/>
            </a:xfrm>
            <a:custGeom>
              <a:avLst/>
              <a:gdLst>
                <a:gd name="connsiteX0" fmla="*/ 276339 w 278378"/>
                <a:gd name="connsiteY0" fmla="*/ 121163 h 128155"/>
                <a:gd name="connsiteX1" fmla="*/ 139728 w 278378"/>
                <a:gd name="connsiteY1" fmla="*/ 60161 h 128155"/>
                <a:gd name="connsiteX2" fmla="*/ 2053 w 278378"/>
                <a:gd name="connsiteY2" fmla="*/ 85 h 128155"/>
                <a:gd name="connsiteX3" fmla="*/ 785 w 278378"/>
                <a:gd name="connsiteY3" fmla="*/ 3034 h 128155"/>
                <a:gd name="connsiteX4" fmla="*/ 136230 w 278378"/>
                <a:gd name="connsiteY4" fmla="*/ 65956 h 128155"/>
                <a:gd name="connsiteX5" fmla="*/ 272361 w 278378"/>
                <a:gd name="connsiteY5" fmla="*/ 127747 h 128155"/>
                <a:gd name="connsiteX6" fmla="*/ 276339 w 278378"/>
                <a:gd name="connsiteY6" fmla="*/ 121163 h 12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378" h="128155">
                  <a:moveTo>
                    <a:pt x="276339" y="121163"/>
                  </a:moveTo>
                  <a:cubicBezTo>
                    <a:pt x="230493" y="101549"/>
                    <a:pt x="185196" y="80564"/>
                    <a:pt x="139728" y="60161"/>
                  </a:cubicBezTo>
                  <a:cubicBezTo>
                    <a:pt x="94808" y="39998"/>
                    <a:pt x="49305" y="14521"/>
                    <a:pt x="2053" y="85"/>
                  </a:cubicBezTo>
                  <a:cubicBezTo>
                    <a:pt x="202" y="-498"/>
                    <a:pt x="-793" y="2074"/>
                    <a:pt x="785" y="3034"/>
                  </a:cubicBezTo>
                  <a:cubicBezTo>
                    <a:pt x="42413" y="28580"/>
                    <a:pt x="91619" y="45793"/>
                    <a:pt x="136230" y="65956"/>
                  </a:cubicBezTo>
                  <a:cubicBezTo>
                    <a:pt x="181630" y="86462"/>
                    <a:pt x="227339" y="106487"/>
                    <a:pt x="272361" y="127747"/>
                  </a:cubicBezTo>
                  <a:cubicBezTo>
                    <a:pt x="276956" y="129873"/>
                    <a:pt x="280934" y="123117"/>
                    <a:pt x="276339" y="121163"/>
                  </a:cubicBezTo>
                  <a:close/>
                </a:path>
              </a:pathLst>
            </a:custGeom>
            <a:solidFill>
              <a:srgbClr val="010101"/>
            </a:solidFill>
            <a:ln w="3429" cap="flat">
              <a:noFill/>
              <a:prstDash val="solid"/>
              <a:miter/>
            </a:ln>
          </p:spPr>
          <p:txBody>
            <a:bodyPr rtlCol="0" anchor="ctr"/>
            <a:lstStyle/>
            <a:p>
              <a:endParaRPr lang="zh-CN" altLang="en-US"/>
            </a:p>
          </p:txBody>
        </p:sp>
      </p:grpSp>
      <p:sp>
        <p:nvSpPr>
          <p:cNvPr id="373" name="文本框 372">
            <a:extLst>
              <a:ext uri="{FF2B5EF4-FFF2-40B4-BE49-F238E27FC236}">
                <a16:creationId xmlns:a16="http://schemas.microsoft.com/office/drawing/2014/main" id="{A1A5818C-53D5-44FF-0B9D-7F8CAE4E5273}"/>
              </a:ext>
            </a:extLst>
          </p:cNvPr>
          <p:cNvSpPr txBox="1"/>
          <p:nvPr/>
        </p:nvSpPr>
        <p:spPr>
          <a:xfrm rot="20774514">
            <a:off x="896857" y="1219611"/>
            <a:ext cx="1013419" cy="369332"/>
          </a:xfrm>
          <a:prstGeom prst="rect">
            <a:avLst/>
          </a:prstGeom>
          <a:noFill/>
        </p:spPr>
        <p:txBody>
          <a:bodyPr wrap="none" rtlCol="0">
            <a:spAutoFit/>
          </a:bodyPr>
          <a:lstStyle/>
          <a:p>
            <a:r>
              <a:rPr lang="en-US" altLang="zh-CN" dirty="0">
                <a:latin typeface="851tegakizatsu" panose="02000600000000000000" pitchFamily="2" charset="-128"/>
                <a:ea typeface="851tegakizatsu" panose="02000600000000000000" pitchFamily="2" charset="-128"/>
                <a:cs typeface="851tegakizatsu" panose="02000600000000000000" pitchFamily="2" charset="-128"/>
              </a:rPr>
              <a:t>2022.05</a:t>
            </a:r>
            <a:endParaRPr lang="zh-CN" altLang="en-US" dirty="0">
              <a:latin typeface="851tegakizatsu" panose="02000600000000000000" pitchFamily="2" charset="-128"/>
              <a:ea typeface="851tegakizatsu" panose="02000600000000000000" pitchFamily="2" charset="-128"/>
              <a:cs typeface="851tegakizatsu" panose="02000600000000000000" pitchFamily="2" charset="-128"/>
            </a:endParaRPr>
          </a:p>
        </p:txBody>
      </p:sp>
      <p:sp>
        <p:nvSpPr>
          <p:cNvPr id="422" name="文本框 421">
            <a:extLst>
              <a:ext uri="{FF2B5EF4-FFF2-40B4-BE49-F238E27FC236}">
                <a16:creationId xmlns:a16="http://schemas.microsoft.com/office/drawing/2014/main" id="{24773899-7873-F258-C758-E408CC19B23C}"/>
              </a:ext>
            </a:extLst>
          </p:cNvPr>
          <p:cNvSpPr txBox="1"/>
          <p:nvPr/>
        </p:nvSpPr>
        <p:spPr>
          <a:xfrm>
            <a:off x="3574759" y="3790433"/>
            <a:ext cx="5084012" cy="612155"/>
          </a:xfrm>
          <a:prstGeom prst="rect">
            <a:avLst/>
          </a:prstGeom>
          <a:noFill/>
        </p:spPr>
        <p:txBody>
          <a:bodyPr wrap="square">
            <a:spAutoFit/>
          </a:bodyPr>
          <a:lstStyle/>
          <a:p>
            <a:pPr algn="ctr">
              <a:lnSpc>
                <a:spcPct val="150000"/>
              </a:lnSpc>
            </a:pPr>
            <a:r>
              <a:rPr lang="en-US" altLang="zh-CN" sz="1200" dirty="0">
                <a:solidFill>
                  <a:srgbClr val="BFBFBF"/>
                </a:solidFill>
              </a:rPr>
              <a:t>Your content to play here, or through paste in this box, and select only the text. Your content to play here</a:t>
            </a:r>
            <a:endParaRPr lang="zh-CN" altLang="en-US" sz="1200" dirty="0">
              <a:solidFill>
                <a:srgbClr val="BFBFBF"/>
              </a:solidFill>
            </a:endParaRPr>
          </a:p>
        </p:txBody>
      </p:sp>
      <p:grpSp>
        <p:nvGrpSpPr>
          <p:cNvPr id="423" name="组合 422">
            <a:extLst>
              <a:ext uri="{FF2B5EF4-FFF2-40B4-BE49-F238E27FC236}">
                <a16:creationId xmlns:a16="http://schemas.microsoft.com/office/drawing/2014/main" id="{C45C5121-0757-F878-EBE0-42B4E4C4996A}"/>
              </a:ext>
            </a:extLst>
          </p:cNvPr>
          <p:cNvGrpSpPr/>
          <p:nvPr/>
        </p:nvGrpSpPr>
        <p:grpSpPr>
          <a:xfrm>
            <a:off x="11124958" y="2525526"/>
            <a:ext cx="1529377" cy="1531495"/>
            <a:chOff x="3607983" y="2057172"/>
            <a:chExt cx="1055994" cy="1057456"/>
          </a:xfrm>
        </p:grpSpPr>
        <p:sp>
          <p:nvSpPr>
            <p:cNvPr id="424" name="任意多边形: 形状 423">
              <a:extLst>
                <a:ext uri="{FF2B5EF4-FFF2-40B4-BE49-F238E27FC236}">
                  <a16:creationId xmlns:a16="http://schemas.microsoft.com/office/drawing/2014/main" id="{8BA453A3-BEDD-A0A6-96EC-883884DF362F}"/>
                </a:ext>
              </a:extLst>
            </p:cNvPr>
            <p:cNvSpPr/>
            <p:nvPr/>
          </p:nvSpPr>
          <p:spPr>
            <a:xfrm>
              <a:off x="3607983" y="2057172"/>
              <a:ext cx="999212" cy="1032092"/>
            </a:xfrm>
            <a:custGeom>
              <a:avLst/>
              <a:gdLst>
                <a:gd name="connsiteX0" fmla="*/ 737628 w 999212"/>
                <a:gd name="connsiteY0" fmla="*/ 839094 h 1032092"/>
                <a:gd name="connsiteX1" fmla="*/ 997237 w 999212"/>
                <a:gd name="connsiteY1" fmla="*/ 639115 h 1032092"/>
                <a:gd name="connsiteX2" fmla="*/ 988802 w 999212"/>
                <a:gd name="connsiteY2" fmla="*/ 630919 h 1032092"/>
                <a:gd name="connsiteX3" fmla="*/ 987979 w 999212"/>
                <a:gd name="connsiteY3" fmla="*/ 631605 h 1032092"/>
                <a:gd name="connsiteX4" fmla="*/ 987259 w 999212"/>
                <a:gd name="connsiteY4" fmla="*/ 627765 h 1032092"/>
                <a:gd name="connsiteX5" fmla="*/ 581368 w 999212"/>
                <a:gd name="connsiteY5" fmla="*/ 42469 h 1032092"/>
                <a:gd name="connsiteX6" fmla="*/ 573242 w 999212"/>
                <a:gd name="connsiteY6" fmla="*/ 42572 h 1032092"/>
                <a:gd name="connsiteX7" fmla="*/ 571630 w 999212"/>
                <a:gd name="connsiteY7" fmla="*/ 43257 h 1032092"/>
                <a:gd name="connsiteX8" fmla="*/ 526093 w 999212"/>
                <a:gd name="connsiteY8" fmla="*/ 74564 h 1032092"/>
                <a:gd name="connsiteX9" fmla="*/ 609452 w 999212"/>
                <a:gd name="connsiteY9" fmla="*/ 4475 h 1032092"/>
                <a:gd name="connsiteX10" fmla="*/ 605577 w 999212"/>
                <a:gd name="connsiteY10" fmla="*/ 703 h 1032092"/>
                <a:gd name="connsiteX11" fmla="*/ 494992 w 999212"/>
                <a:gd name="connsiteY11" fmla="*/ 90852 h 1032092"/>
                <a:gd name="connsiteX12" fmla="*/ 407038 w 999212"/>
                <a:gd name="connsiteY12" fmla="*/ 151922 h 1032092"/>
                <a:gd name="connsiteX13" fmla="*/ 297927 w 999212"/>
                <a:gd name="connsiteY13" fmla="*/ 218719 h 1032092"/>
                <a:gd name="connsiteX14" fmla="*/ 292578 w 999212"/>
                <a:gd name="connsiteY14" fmla="*/ 221874 h 1032092"/>
                <a:gd name="connsiteX15" fmla="*/ 420205 w 999212"/>
                <a:gd name="connsiteY15" fmla="*/ 128605 h 1032092"/>
                <a:gd name="connsiteX16" fmla="*/ 589872 w 999212"/>
                <a:gd name="connsiteY16" fmla="*/ 5093 h 1032092"/>
                <a:gd name="connsiteX17" fmla="*/ 586409 w 999212"/>
                <a:gd name="connsiteY17" fmla="*/ 738 h 1032092"/>
                <a:gd name="connsiteX18" fmla="*/ 498764 w 999212"/>
                <a:gd name="connsiteY18" fmla="*/ 64071 h 1032092"/>
                <a:gd name="connsiteX19" fmla="*/ 411358 w 999212"/>
                <a:gd name="connsiteY19" fmla="*/ 127816 h 1032092"/>
                <a:gd name="connsiteX20" fmla="*/ 249921 w 999212"/>
                <a:gd name="connsiteY20" fmla="*/ 246871 h 1032092"/>
                <a:gd name="connsiteX21" fmla="*/ 5776 w 999212"/>
                <a:gd name="connsiteY21" fmla="*/ 391712 h 1032092"/>
                <a:gd name="connsiteX22" fmla="*/ 564 w 999212"/>
                <a:gd name="connsiteY22" fmla="*/ 396341 h 1032092"/>
                <a:gd name="connsiteX23" fmla="*/ 106452 w 999212"/>
                <a:gd name="connsiteY23" fmla="*/ 552121 h 1032092"/>
                <a:gd name="connsiteX24" fmla="*/ 220809 w 999212"/>
                <a:gd name="connsiteY24" fmla="*/ 714998 h 1032092"/>
                <a:gd name="connsiteX25" fmla="*/ 292098 w 999212"/>
                <a:gd name="connsiteY25" fmla="*/ 814851 h 1032092"/>
                <a:gd name="connsiteX26" fmla="*/ 290658 w 999212"/>
                <a:gd name="connsiteY26" fmla="*/ 817217 h 1032092"/>
                <a:gd name="connsiteX27" fmla="*/ 294155 w 999212"/>
                <a:gd name="connsiteY27" fmla="*/ 819823 h 1032092"/>
                <a:gd name="connsiteX28" fmla="*/ 295081 w 999212"/>
                <a:gd name="connsiteY28" fmla="*/ 818966 h 1032092"/>
                <a:gd name="connsiteX29" fmla="*/ 448597 w 999212"/>
                <a:gd name="connsiteY29" fmla="*/ 1028820 h 1032092"/>
                <a:gd name="connsiteX30" fmla="*/ 457547 w 999212"/>
                <a:gd name="connsiteY30" fmla="*/ 1025734 h 1032092"/>
                <a:gd name="connsiteX31" fmla="*/ 522184 w 999212"/>
                <a:gd name="connsiteY31" fmla="*/ 988427 h 1032092"/>
                <a:gd name="connsiteX32" fmla="*/ 523555 w 999212"/>
                <a:gd name="connsiteY32" fmla="*/ 988495 h 1032092"/>
                <a:gd name="connsiteX33" fmla="*/ 464679 w 999212"/>
                <a:gd name="connsiteY33" fmla="*/ 1028306 h 1032092"/>
                <a:gd name="connsiteX34" fmla="*/ 466805 w 999212"/>
                <a:gd name="connsiteY34" fmla="*/ 1031804 h 1032092"/>
                <a:gd name="connsiteX35" fmla="*/ 596113 w 999212"/>
                <a:gd name="connsiteY35" fmla="*/ 950194 h 1032092"/>
                <a:gd name="connsiteX36" fmla="*/ 728541 w 999212"/>
                <a:gd name="connsiteY36" fmla="*/ 860834 h 1032092"/>
                <a:gd name="connsiteX37" fmla="*/ 853048 w 999212"/>
                <a:gd name="connsiteY37" fmla="*/ 772434 h 1032092"/>
                <a:gd name="connsiteX38" fmla="*/ 975875 w 999212"/>
                <a:gd name="connsiteY38" fmla="*/ 680468 h 1032092"/>
                <a:gd name="connsiteX39" fmla="*/ 971966 w 999212"/>
                <a:gd name="connsiteY39" fmla="*/ 675531 h 1032092"/>
                <a:gd name="connsiteX40" fmla="*/ 849619 w 999212"/>
                <a:gd name="connsiteY40" fmla="*/ 766708 h 1032092"/>
                <a:gd name="connsiteX41" fmla="*/ 725215 w 999212"/>
                <a:gd name="connsiteY41" fmla="*/ 855313 h 1032092"/>
                <a:gd name="connsiteX42" fmla="*/ 598685 w 999212"/>
                <a:gd name="connsiteY42" fmla="*/ 941004 h 1032092"/>
                <a:gd name="connsiteX43" fmla="*/ 527979 w 999212"/>
                <a:gd name="connsiteY43" fmla="*/ 985718 h 1032092"/>
                <a:gd name="connsiteX44" fmla="*/ 528425 w 999212"/>
                <a:gd name="connsiteY44" fmla="*/ 984689 h 1032092"/>
                <a:gd name="connsiteX45" fmla="*/ 737628 w 999212"/>
                <a:gd name="connsiteY45" fmla="*/ 839094 h 1032092"/>
                <a:gd name="connsiteX46" fmla="*/ 89718 w 999212"/>
                <a:gd name="connsiteY46" fmla="*/ 353342 h 1032092"/>
                <a:gd name="connsiteX47" fmla="*/ 91844 w 999212"/>
                <a:gd name="connsiteY47" fmla="*/ 352142 h 1032092"/>
                <a:gd name="connsiteX48" fmla="*/ 111287 w 999212"/>
                <a:gd name="connsiteY48" fmla="*/ 385437 h 1032092"/>
                <a:gd name="connsiteX49" fmla="*/ 89238 w 999212"/>
                <a:gd name="connsiteY49" fmla="*/ 409989 h 1032092"/>
                <a:gd name="connsiteX50" fmla="*/ 69693 w 999212"/>
                <a:gd name="connsiteY50" fmla="*/ 381768 h 1032092"/>
                <a:gd name="connsiteX51" fmla="*/ 89444 w 999212"/>
                <a:gd name="connsiteY51" fmla="*/ 357799 h 1032092"/>
                <a:gd name="connsiteX52" fmla="*/ 89718 w 999212"/>
                <a:gd name="connsiteY52" fmla="*/ 353342 h 1032092"/>
                <a:gd name="connsiteX53" fmla="*/ 451855 w 999212"/>
                <a:gd name="connsiteY53" fmla="*/ 942547 h 1032092"/>
                <a:gd name="connsiteX54" fmla="*/ 455352 w 999212"/>
                <a:gd name="connsiteY54" fmla="*/ 938672 h 1032092"/>
                <a:gd name="connsiteX55" fmla="*/ 474898 w 999212"/>
                <a:gd name="connsiteY55" fmla="*/ 917755 h 1032092"/>
                <a:gd name="connsiteX56" fmla="*/ 494477 w 999212"/>
                <a:gd name="connsiteY56" fmla="*/ 947999 h 1032092"/>
                <a:gd name="connsiteX57" fmla="*/ 472429 w 999212"/>
                <a:gd name="connsiteY57" fmla="*/ 971076 h 1032092"/>
                <a:gd name="connsiteX58" fmla="*/ 451855 w 999212"/>
                <a:gd name="connsiteY58" fmla="*/ 942547 h 1032092"/>
                <a:gd name="connsiteX59" fmla="*/ 449249 w 999212"/>
                <a:gd name="connsiteY59" fmla="*/ 932774 h 1032092"/>
                <a:gd name="connsiteX60" fmla="*/ 446746 w 999212"/>
                <a:gd name="connsiteY60" fmla="*/ 935449 h 1032092"/>
                <a:gd name="connsiteX61" fmla="*/ 437487 w 999212"/>
                <a:gd name="connsiteY61" fmla="*/ 922624 h 1032092"/>
                <a:gd name="connsiteX62" fmla="*/ 461456 w 999212"/>
                <a:gd name="connsiteY62" fmla="*/ 897044 h 1032092"/>
                <a:gd name="connsiteX63" fmla="*/ 469823 w 999212"/>
                <a:gd name="connsiteY63" fmla="*/ 909937 h 1032092"/>
                <a:gd name="connsiteX64" fmla="*/ 449249 w 999212"/>
                <a:gd name="connsiteY64" fmla="*/ 932774 h 1032092"/>
                <a:gd name="connsiteX65" fmla="*/ 431521 w 999212"/>
                <a:gd name="connsiteY65" fmla="*/ 914292 h 1032092"/>
                <a:gd name="connsiteX66" fmla="*/ 420068 w 999212"/>
                <a:gd name="connsiteY66" fmla="*/ 898038 h 1032092"/>
                <a:gd name="connsiteX67" fmla="*/ 444791 w 999212"/>
                <a:gd name="connsiteY67" fmla="*/ 871532 h 1032092"/>
                <a:gd name="connsiteX68" fmla="*/ 455798 w 999212"/>
                <a:gd name="connsiteY68" fmla="*/ 888334 h 1032092"/>
                <a:gd name="connsiteX69" fmla="*/ 431521 w 999212"/>
                <a:gd name="connsiteY69" fmla="*/ 914292 h 1032092"/>
                <a:gd name="connsiteX70" fmla="*/ 415268 w 999212"/>
                <a:gd name="connsiteY70" fmla="*/ 891283 h 1032092"/>
                <a:gd name="connsiteX71" fmla="*/ 403643 w 999212"/>
                <a:gd name="connsiteY71" fmla="*/ 874824 h 1032092"/>
                <a:gd name="connsiteX72" fmla="*/ 416399 w 999212"/>
                <a:gd name="connsiteY72" fmla="*/ 863783 h 1032092"/>
                <a:gd name="connsiteX73" fmla="*/ 431144 w 999212"/>
                <a:gd name="connsiteY73" fmla="*/ 850787 h 1032092"/>
                <a:gd name="connsiteX74" fmla="*/ 439922 w 999212"/>
                <a:gd name="connsiteY74" fmla="*/ 864160 h 1032092"/>
                <a:gd name="connsiteX75" fmla="*/ 415268 w 999212"/>
                <a:gd name="connsiteY75" fmla="*/ 891283 h 1032092"/>
                <a:gd name="connsiteX76" fmla="*/ 398671 w 999212"/>
                <a:gd name="connsiteY76" fmla="*/ 867760 h 1032092"/>
                <a:gd name="connsiteX77" fmla="*/ 385710 w 999212"/>
                <a:gd name="connsiteY77" fmla="*/ 849381 h 1032092"/>
                <a:gd name="connsiteX78" fmla="*/ 389584 w 999212"/>
                <a:gd name="connsiteY78" fmla="*/ 845163 h 1032092"/>
                <a:gd name="connsiteX79" fmla="*/ 412661 w 999212"/>
                <a:gd name="connsiteY79" fmla="*/ 822669 h 1032092"/>
                <a:gd name="connsiteX80" fmla="*/ 427715 w 999212"/>
                <a:gd name="connsiteY80" fmla="*/ 845506 h 1032092"/>
                <a:gd name="connsiteX81" fmla="*/ 398671 w 999212"/>
                <a:gd name="connsiteY81" fmla="*/ 867760 h 1032092"/>
                <a:gd name="connsiteX82" fmla="*/ 383343 w 999212"/>
                <a:gd name="connsiteY82" fmla="*/ 839094 h 1032092"/>
                <a:gd name="connsiteX83" fmla="*/ 380532 w 999212"/>
                <a:gd name="connsiteY83" fmla="*/ 842009 h 1032092"/>
                <a:gd name="connsiteX84" fmla="*/ 371959 w 999212"/>
                <a:gd name="connsiteY84" fmla="*/ 829733 h 1032092"/>
                <a:gd name="connsiteX85" fmla="*/ 398363 w 999212"/>
                <a:gd name="connsiteY85" fmla="*/ 800998 h 1032092"/>
                <a:gd name="connsiteX86" fmla="*/ 407655 w 999212"/>
                <a:gd name="connsiteY86" fmla="*/ 815057 h 1032092"/>
                <a:gd name="connsiteX87" fmla="*/ 383343 w 999212"/>
                <a:gd name="connsiteY87" fmla="*/ 839094 h 1032092"/>
                <a:gd name="connsiteX88" fmla="*/ 367159 w 999212"/>
                <a:gd name="connsiteY88" fmla="*/ 822840 h 1032092"/>
                <a:gd name="connsiteX89" fmla="*/ 355157 w 999212"/>
                <a:gd name="connsiteY89" fmla="*/ 805490 h 1032092"/>
                <a:gd name="connsiteX90" fmla="*/ 382349 w 999212"/>
                <a:gd name="connsiteY90" fmla="*/ 781384 h 1032092"/>
                <a:gd name="connsiteX91" fmla="*/ 380566 w 999212"/>
                <a:gd name="connsiteY91" fmla="*/ 779155 h 1032092"/>
                <a:gd name="connsiteX92" fmla="*/ 350322 w 999212"/>
                <a:gd name="connsiteY92" fmla="*/ 798529 h 1032092"/>
                <a:gd name="connsiteX93" fmla="*/ 336195 w 999212"/>
                <a:gd name="connsiteY93" fmla="*/ 778160 h 1032092"/>
                <a:gd name="connsiteX94" fmla="*/ 365890 w 999212"/>
                <a:gd name="connsiteY94" fmla="*/ 752375 h 1032092"/>
                <a:gd name="connsiteX95" fmla="*/ 393905 w 999212"/>
                <a:gd name="connsiteY95" fmla="*/ 794345 h 1032092"/>
                <a:gd name="connsiteX96" fmla="*/ 367159 w 999212"/>
                <a:gd name="connsiteY96" fmla="*/ 822840 h 1032092"/>
                <a:gd name="connsiteX97" fmla="*/ 330914 w 999212"/>
                <a:gd name="connsiteY97" fmla="*/ 770548 h 1032092"/>
                <a:gd name="connsiteX98" fmla="*/ 317472 w 999212"/>
                <a:gd name="connsiteY98" fmla="*/ 751037 h 1032092"/>
                <a:gd name="connsiteX99" fmla="*/ 319941 w 999212"/>
                <a:gd name="connsiteY99" fmla="*/ 748260 h 1032092"/>
                <a:gd name="connsiteX100" fmla="*/ 346756 w 999212"/>
                <a:gd name="connsiteY100" fmla="*/ 723811 h 1032092"/>
                <a:gd name="connsiteX101" fmla="*/ 361055 w 999212"/>
                <a:gd name="connsiteY101" fmla="*/ 745139 h 1032092"/>
                <a:gd name="connsiteX102" fmla="*/ 330914 w 999212"/>
                <a:gd name="connsiteY102" fmla="*/ 770548 h 1032092"/>
                <a:gd name="connsiteX103" fmla="*/ 313152 w 999212"/>
                <a:gd name="connsiteY103" fmla="*/ 741642 h 1032092"/>
                <a:gd name="connsiteX104" fmla="*/ 311952 w 999212"/>
                <a:gd name="connsiteY104" fmla="*/ 742910 h 1032092"/>
                <a:gd name="connsiteX105" fmla="*/ 300327 w 999212"/>
                <a:gd name="connsiteY105" fmla="*/ 725903 h 1032092"/>
                <a:gd name="connsiteX106" fmla="*/ 301288 w 999212"/>
                <a:gd name="connsiteY106" fmla="*/ 724874 h 1032092"/>
                <a:gd name="connsiteX107" fmla="*/ 330708 w 999212"/>
                <a:gd name="connsiteY107" fmla="*/ 699842 h 1032092"/>
                <a:gd name="connsiteX108" fmla="*/ 340481 w 999212"/>
                <a:gd name="connsiteY108" fmla="*/ 714415 h 1032092"/>
                <a:gd name="connsiteX109" fmla="*/ 313152 w 999212"/>
                <a:gd name="connsiteY109" fmla="*/ 741642 h 1032092"/>
                <a:gd name="connsiteX110" fmla="*/ 295150 w 999212"/>
                <a:gd name="connsiteY110" fmla="*/ 718359 h 1032092"/>
                <a:gd name="connsiteX111" fmla="*/ 284040 w 999212"/>
                <a:gd name="connsiteY111" fmla="*/ 702105 h 1032092"/>
                <a:gd name="connsiteX112" fmla="*/ 311609 w 999212"/>
                <a:gd name="connsiteY112" fmla="*/ 671484 h 1032092"/>
                <a:gd name="connsiteX113" fmla="*/ 325085 w 999212"/>
                <a:gd name="connsiteY113" fmla="*/ 691475 h 1032092"/>
                <a:gd name="connsiteX114" fmla="*/ 295150 w 999212"/>
                <a:gd name="connsiteY114" fmla="*/ 718359 h 1032092"/>
                <a:gd name="connsiteX115" fmla="*/ 277456 w 999212"/>
                <a:gd name="connsiteY115" fmla="*/ 692470 h 1032092"/>
                <a:gd name="connsiteX116" fmla="*/ 271318 w 999212"/>
                <a:gd name="connsiteY116" fmla="*/ 683520 h 1032092"/>
                <a:gd name="connsiteX117" fmla="*/ 265283 w 999212"/>
                <a:gd name="connsiteY117" fmla="*/ 674571 h 1032092"/>
                <a:gd name="connsiteX118" fmla="*/ 294292 w 999212"/>
                <a:gd name="connsiteY118" fmla="*/ 646007 h 1032092"/>
                <a:gd name="connsiteX119" fmla="*/ 302282 w 999212"/>
                <a:gd name="connsiteY119" fmla="*/ 657734 h 1032092"/>
                <a:gd name="connsiteX120" fmla="*/ 305917 w 999212"/>
                <a:gd name="connsiteY120" fmla="*/ 663118 h 1032092"/>
                <a:gd name="connsiteX121" fmla="*/ 277456 w 999212"/>
                <a:gd name="connsiteY121" fmla="*/ 692470 h 1032092"/>
                <a:gd name="connsiteX122" fmla="*/ 260448 w 999212"/>
                <a:gd name="connsiteY122" fmla="*/ 667369 h 1032092"/>
                <a:gd name="connsiteX123" fmla="*/ 247041 w 999212"/>
                <a:gd name="connsiteY123" fmla="*/ 647447 h 1032092"/>
                <a:gd name="connsiteX124" fmla="*/ 279445 w 999212"/>
                <a:gd name="connsiteY124" fmla="*/ 624439 h 1032092"/>
                <a:gd name="connsiteX125" fmla="*/ 289149 w 999212"/>
                <a:gd name="connsiteY125" fmla="*/ 638566 h 1032092"/>
                <a:gd name="connsiteX126" fmla="*/ 260448 w 999212"/>
                <a:gd name="connsiteY126" fmla="*/ 667369 h 1032092"/>
                <a:gd name="connsiteX127" fmla="*/ 242103 w 999212"/>
                <a:gd name="connsiteY127" fmla="*/ 640109 h 1032092"/>
                <a:gd name="connsiteX128" fmla="*/ 230376 w 999212"/>
                <a:gd name="connsiteY128" fmla="*/ 622415 h 1032092"/>
                <a:gd name="connsiteX129" fmla="*/ 230822 w 999212"/>
                <a:gd name="connsiteY129" fmla="*/ 621901 h 1032092"/>
                <a:gd name="connsiteX130" fmla="*/ 259831 w 999212"/>
                <a:gd name="connsiteY130" fmla="*/ 595909 h 1032092"/>
                <a:gd name="connsiteX131" fmla="*/ 273753 w 999212"/>
                <a:gd name="connsiteY131" fmla="*/ 616175 h 1032092"/>
                <a:gd name="connsiteX132" fmla="*/ 242103 w 999212"/>
                <a:gd name="connsiteY132" fmla="*/ 640109 h 1032092"/>
                <a:gd name="connsiteX133" fmla="*/ 227941 w 999212"/>
                <a:gd name="connsiteY133" fmla="*/ 612266 h 1032092"/>
                <a:gd name="connsiteX134" fmla="*/ 225369 w 999212"/>
                <a:gd name="connsiteY134" fmla="*/ 614872 h 1032092"/>
                <a:gd name="connsiteX135" fmla="*/ 212545 w 999212"/>
                <a:gd name="connsiteY135" fmla="*/ 595463 h 1032092"/>
                <a:gd name="connsiteX136" fmla="*/ 238057 w 999212"/>
                <a:gd name="connsiteY136" fmla="*/ 564157 h 1032092"/>
                <a:gd name="connsiteX137" fmla="*/ 254310 w 999212"/>
                <a:gd name="connsiteY137" fmla="*/ 587817 h 1032092"/>
                <a:gd name="connsiteX138" fmla="*/ 227941 w 999212"/>
                <a:gd name="connsiteY138" fmla="*/ 612266 h 1032092"/>
                <a:gd name="connsiteX139" fmla="*/ 207642 w 999212"/>
                <a:gd name="connsiteY139" fmla="*/ 588057 h 1032092"/>
                <a:gd name="connsiteX140" fmla="*/ 197663 w 999212"/>
                <a:gd name="connsiteY140" fmla="*/ 572935 h 1032092"/>
                <a:gd name="connsiteX141" fmla="*/ 224409 w 999212"/>
                <a:gd name="connsiteY141" fmla="*/ 544371 h 1032092"/>
                <a:gd name="connsiteX142" fmla="*/ 233016 w 999212"/>
                <a:gd name="connsiteY142" fmla="*/ 556922 h 1032092"/>
                <a:gd name="connsiteX143" fmla="*/ 207642 w 999212"/>
                <a:gd name="connsiteY143" fmla="*/ 588057 h 1032092"/>
                <a:gd name="connsiteX144" fmla="*/ 192760 w 999212"/>
                <a:gd name="connsiteY144" fmla="*/ 565460 h 1032092"/>
                <a:gd name="connsiteX145" fmla="*/ 178015 w 999212"/>
                <a:gd name="connsiteY145" fmla="*/ 543034 h 1032092"/>
                <a:gd name="connsiteX146" fmla="*/ 203012 w 999212"/>
                <a:gd name="connsiteY146" fmla="*/ 513442 h 1032092"/>
                <a:gd name="connsiteX147" fmla="*/ 219334 w 999212"/>
                <a:gd name="connsiteY147" fmla="*/ 536965 h 1032092"/>
                <a:gd name="connsiteX148" fmla="*/ 192760 w 999212"/>
                <a:gd name="connsiteY148" fmla="*/ 565460 h 1032092"/>
                <a:gd name="connsiteX149" fmla="*/ 173146 w 999212"/>
                <a:gd name="connsiteY149" fmla="*/ 535593 h 1032092"/>
                <a:gd name="connsiteX150" fmla="*/ 155898 w 999212"/>
                <a:gd name="connsiteY150" fmla="*/ 509430 h 1032092"/>
                <a:gd name="connsiteX151" fmla="*/ 182267 w 999212"/>
                <a:gd name="connsiteY151" fmla="*/ 483781 h 1032092"/>
                <a:gd name="connsiteX152" fmla="*/ 190599 w 999212"/>
                <a:gd name="connsiteY152" fmla="*/ 495577 h 1032092"/>
                <a:gd name="connsiteX153" fmla="*/ 197869 w 999212"/>
                <a:gd name="connsiteY153" fmla="*/ 506069 h 1032092"/>
                <a:gd name="connsiteX154" fmla="*/ 173146 w 999212"/>
                <a:gd name="connsiteY154" fmla="*/ 535593 h 1032092"/>
                <a:gd name="connsiteX155" fmla="*/ 150789 w 999212"/>
                <a:gd name="connsiteY155" fmla="*/ 501749 h 1032092"/>
                <a:gd name="connsiteX156" fmla="*/ 131209 w 999212"/>
                <a:gd name="connsiteY156" fmla="*/ 472260 h 1032092"/>
                <a:gd name="connsiteX157" fmla="*/ 157372 w 999212"/>
                <a:gd name="connsiteY157" fmla="*/ 448565 h 1032092"/>
                <a:gd name="connsiteX158" fmla="*/ 176986 w 999212"/>
                <a:gd name="connsiteY158" fmla="*/ 476340 h 1032092"/>
                <a:gd name="connsiteX159" fmla="*/ 150789 w 999212"/>
                <a:gd name="connsiteY159" fmla="*/ 501749 h 1032092"/>
                <a:gd name="connsiteX160" fmla="*/ 126477 w 999212"/>
                <a:gd name="connsiteY160" fmla="*/ 465127 h 1032092"/>
                <a:gd name="connsiteX161" fmla="*/ 111630 w 999212"/>
                <a:gd name="connsiteY161" fmla="*/ 442907 h 1032092"/>
                <a:gd name="connsiteX162" fmla="*/ 123151 w 999212"/>
                <a:gd name="connsiteY162" fmla="*/ 432792 h 1032092"/>
                <a:gd name="connsiteX163" fmla="*/ 137930 w 999212"/>
                <a:gd name="connsiteY163" fmla="*/ 420996 h 1032092"/>
                <a:gd name="connsiteX164" fmla="*/ 151783 w 999212"/>
                <a:gd name="connsiteY164" fmla="*/ 440610 h 1032092"/>
                <a:gd name="connsiteX165" fmla="*/ 126477 w 999212"/>
                <a:gd name="connsiteY165" fmla="*/ 465127 h 1032092"/>
                <a:gd name="connsiteX166" fmla="*/ 107240 w 999212"/>
                <a:gd name="connsiteY166" fmla="*/ 436461 h 1032092"/>
                <a:gd name="connsiteX167" fmla="*/ 94553 w 999212"/>
                <a:gd name="connsiteY167" fmla="*/ 417773 h 1032092"/>
                <a:gd name="connsiteX168" fmla="*/ 116224 w 999212"/>
                <a:gd name="connsiteY168" fmla="*/ 392089 h 1032092"/>
                <a:gd name="connsiteX169" fmla="*/ 133884 w 999212"/>
                <a:gd name="connsiteY169" fmla="*/ 415441 h 1032092"/>
                <a:gd name="connsiteX170" fmla="*/ 107240 w 999212"/>
                <a:gd name="connsiteY170" fmla="*/ 436461 h 1032092"/>
                <a:gd name="connsiteX171" fmla="*/ 64824 w 999212"/>
                <a:gd name="connsiteY171" fmla="*/ 374704 h 1032092"/>
                <a:gd name="connsiteX172" fmla="*/ 61155 w 999212"/>
                <a:gd name="connsiteY172" fmla="*/ 369424 h 1032092"/>
                <a:gd name="connsiteX173" fmla="*/ 77305 w 999212"/>
                <a:gd name="connsiteY173" fmla="*/ 360337 h 1032092"/>
                <a:gd name="connsiteX174" fmla="*/ 64824 w 999212"/>
                <a:gd name="connsiteY174" fmla="*/ 374704 h 1032092"/>
                <a:gd name="connsiteX175" fmla="*/ 10200 w 999212"/>
                <a:gd name="connsiteY175" fmla="*/ 397027 h 1032092"/>
                <a:gd name="connsiteX176" fmla="*/ 56903 w 999212"/>
                <a:gd name="connsiteY176" fmla="*/ 371824 h 1032092"/>
                <a:gd name="connsiteX177" fmla="*/ 61155 w 999212"/>
                <a:gd name="connsiteY177" fmla="*/ 378991 h 1032092"/>
                <a:gd name="connsiteX178" fmla="*/ 28065 w 999212"/>
                <a:gd name="connsiteY178" fmla="*/ 420584 h 1032092"/>
                <a:gd name="connsiteX179" fmla="*/ 10200 w 999212"/>
                <a:gd name="connsiteY179" fmla="*/ 397027 h 1032092"/>
                <a:gd name="connsiteX180" fmla="*/ 32248 w 999212"/>
                <a:gd name="connsiteY180" fmla="*/ 426311 h 1032092"/>
                <a:gd name="connsiteX181" fmla="*/ 35540 w 999212"/>
                <a:gd name="connsiteY181" fmla="*/ 422505 h 1032092"/>
                <a:gd name="connsiteX182" fmla="*/ 42741 w 999212"/>
                <a:gd name="connsiteY182" fmla="*/ 413898 h 1032092"/>
                <a:gd name="connsiteX183" fmla="*/ 57177 w 999212"/>
                <a:gd name="connsiteY183" fmla="*/ 396684 h 1032092"/>
                <a:gd name="connsiteX184" fmla="*/ 65647 w 999212"/>
                <a:gd name="connsiteY184" fmla="*/ 386603 h 1032092"/>
                <a:gd name="connsiteX185" fmla="*/ 83512 w 999212"/>
                <a:gd name="connsiteY185" fmla="*/ 416367 h 1032092"/>
                <a:gd name="connsiteX186" fmla="*/ 52376 w 999212"/>
                <a:gd name="connsiteY186" fmla="*/ 454669 h 1032092"/>
                <a:gd name="connsiteX187" fmla="*/ 32248 w 999212"/>
                <a:gd name="connsiteY187" fmla="*/ 426311 h 1032092"/>
                <a:gd name="connsiteX188" fmla="*/ 55874 w 999212"/>
                <a:gd name="connsiteY188" fmla="*/ 459572 h 1032092"/>
                <a:gd name="connsiteX189" fmla="*/ 88690 w 999212"/>
                <a:gd name="connsiteY189" fmla="*/ 424699 h 1032092"/>
                <a:gd name="connsiteX190" fmla="*/ 100280 w 999212"/>
                <a:gd name="connsiteY190" fmla="*/ 443456 h 1032092"/>
                <a:gd name="connsiteX191" fmla="*/ 99834 w 999212"/>
                <a:gd name="connsiteY191" fmla="*/ 443902 h 1032092"/>
                <a:gd name="connsiteX192" fmla="*/ 70139 w 999212"/>
                <a:gd name="connsiteY192" fmla="*/ 480386 h 1032092"/>
                <a:gd name="connsiteX193" fmla="*/ 55874 w 999212"/>
                <a:gd name="connsiteY193" fmla="*/ 459572 h 1032092"/>
                <a:gd name="connsiteX194" fmla="*/ 73430 w 999212"/>
                <a:gd name="connsiteY194" fmla="*/ 485255 h 1032092"/>
                <a:gd name="connsiteX195" fmla="*/ 101754 w 999212"/>
                <a:gd name="connsiteY195" fmla="*/ 452543 h 1032092"/>
                <a:gd name="connsiteX196" fmla="*/ 104360 w 999212"/>
                <a:gd name="connsiteY196" fmla="*/ 450005 h 1032092"/>
                <a:gd name="connsiteX197" fmla="*/ 119105 w 999212"/>
                <a:gd name="connsiteY197" fmla="*/ 473151 h 1032092"/>
                <a:gd name="connsiteX198" fmla="*/ 90987 w 999212"/>
                <a:gd name="connsiteY198" fmla="*/ 511110 h 1032092"/>
                <a:gd name="connsiteX199" fmla="*/ 73430 w 999212"/>
                <a:gd name="connsiteY199" fmla="*/ 485255 h 1032092"/>
                <a:gd name="connsiteX200" fmla="*/ 93970 w 999212"/>
                <a:gd name="connsiteY200" fmla="*/ 515465 h 1032092"/>
                <a:gd name="connsiteX201" fmla="*/ 95067 w 999212"/>
                <a:gd name="connsiteY201" fmla="*/ 514711 h 1032092"/>
                <a:gd name="connsiteX202" fmla="*/ 123734 w 999212"/>
                <a:gd name="connsiteY202" fmla="*/ 480386 h 1032092"/>
                <a:gd name="connsiteX203" fmla="*/ 143005 w 999212"/>
                <a:gd name="connsiteY203" fmla="*/ 510013 h 1032092"/>
                <a:gd name="connsiteX204" fmla="*/ 113584 w 999212"/>
                <a:gd name="connsiteY204" fmla="*/ 543960 h 1032092"/>
                <a:gd name="connsiteX205" fmla="*/ 93970 w 999212"/>
                <a:gd name="connsiteY205" fmla="*/ 515465 h 1032092"/>
                <a:gd name="connsiteX206" fmla="*/ 121539 w 999212"/>
                <a:gd name="connsiteY206" fmla="*/ 555516 h 1032092"/>
                <a:gd name="connsiteX207" fmla="*/ 117665 w 999212"/>
                <a:gd name="connsiteY207" fmla="*/ 549858 h 1032092"/>
                <a:gd name="connsiteX208" fmla="*/ 147977 w 999212"/>
                <a:gd name="connsiteY208" fmla="*/ 517556 h 1032092"/>
                <a:gd name="connsiteX209" fmla="*/ 165876 w 999212"/>
                <a:gd name="connsiteY209" fmla="*/ 544509 h 1032092"/>
                <a:gd name="connsiteX210" fmla="*/ 140707 w 999212"/>
                <a:gd name="connsiteY210" fmla="*/ 580376 h 1032092"/>
                <a:gd name="connsiteX211" fmla="*/ 141428 w 999212"/>
                <a:gd name="connsiteY211" fmla="*/ 580925 h 1032092"/>
                <a:gd name="connsiteX212" fmla="*/ 170677 w 999212"/>
                <a:gd name="connsiteY212" fmla="*/ 551744 h 1032092"/>
                <a:gd name="connsiteX213" fmla="*/ 185284 w 999212"/>
                <a:gd name="connsiteY213" fmla="*/ 573518 h 1032092"/>
                <a:gd name="connsiteX214" fmla="*/ 183501 w 999212"/>
                <a:gd name="connsiteY214" fmla="*/ 575438 h 1032092"/>
                <a:gd name="connsiteX215" fmla="*/ 156755 w 999212"/>
                <a:gd name="connsiteY215" fmla="*/ 605339 h 1032092"/>
                <a:gd name="connsiteX216" fmla="*/ 121539 w 999212"/>
                <a:gd name="connsiteY216" fmla="*/ 555516 h 1032092"/>
                <a:gd name="connsiteX217" fmla="*/ 160630 w 999212"/>
                <a:gd name="connsiteY217" fmla="*/ 610894 h 1032092"/>
                <a:gd name="connsiteX218" fmla="*/ 189674 w 999212"/>
                <a:gd name="connsiteY218" fmla="*/ 581507 h 1032092"/>
                <a:gd name="connsiteX219" fmla="*/ 190222 w 999212"/>
                <a:gd name="connsiteY219" fmla="*/ 580925 h 1032092"/>
                <a:gd name="connsiteX220" fmla="*/ 200818 w 999212"/>
                <a:gd name="connsiteY220" fmla="*/ 596595 h 1032092"/>
                <a:gd name="connsiteX221" fmla="*/ 174963 w 999212"/>
                <a:gd name="connsiteY221" fmla="*/ 631262 h 1032092"/>
                <a:gd name="connsiteX222" fmla="*/ 160630 w 999212"/>
                <a:gd name="connsiteY222" fmla="*/ 610894 h 1032092"/>
                <a:gd name="connsiteX223" fmla="*/ 177775 w 999212"/>
                <a:gd name="connsiteY223" fmla="*/ 635137 h 1032092"/>
                <a:gd name="connsiteX224" fmla="*/ 205721 w 999212"/>
                <a:gd name="connsiteY224" fmla="*/ 603796 h 1032092"/>
                <a:gd name="connsiteX225" fmla="*/ 218306 w 999212"/>
                <a:gd name="connsiteY225" fmla="*/ 622244 h 1032092"/>
                <a:gd name="connsiteX226" fmla="*/ 194508 w 999212"/>
                <a:gd name="connsiteY226" fmla="*/ 655402 h 1032092"/>
                <a:gd name="connsiteX227" fmla="*/ 198075 w 999212"/>
                <a:gd name="connsiteY227" fmla="*/ 658043 h 1032092"/>
                <a:gd name="connsiteX228" fmla="*/ 223552 w 999212"/>
                <a:gd name="connsiteY228" fmla="*/ 629925 h 1032092"/>
                <a:gd name="connsiteX229" fmla="*/ 234731 w 999212"/>
                <a:gd name="connsiteY229" fmla="*/ 646316 h 1032092"/>
                <a:gd name="connsiteX230" fmla="*/ 210008 w 999212"/>
                <a:gd name="connsiteY230" fmla="*/ 678480 h 1032092"/>
                <a:gd name="connsiteX231" fmla="*/ 211071 w 999212"/>
                <a:gd name="connsiteY231" fmla="*/ 679268 h 1032092"/>
                <a:gd name="connsiteX232" fmla="*/ 239874 w 999212"/>
                <a:gd name="connsiteY232" fmla="*/ 653859 h 1032092"/>
                <a:gd name="connsiteX233" fmla="*/ 253659 w 999212"/>
                <a:gd name="connsiteY233" fmla="*/ 674090 h 1032092"/>
                <a:gd name="connsiteX234" fmla="*/ 227393 w 999212"/>
                <a:gd name="connsiteY234" fmla="*/ 705363 h 1032092"/>
                <a:gd name="connsiteX235" fmla="*/ 177775 w 999212"/>
                <a:gd name="connsiteY235" fmla="*/ 635137 h 1032092"/>
                <a:gd name="connsiteX236" fmla="*/ 246629 w 999212"/>
                <a:gd name="connsiteY236" fmla="*/ 732006 h 1032092"/>
                <a:gd name="connsiteX237" fmla="*/ 230376 w 999212"/>
                <a:gd name="connsiteY237" fmla="*/ 709306 h 1032092"/>
                <a:gd name="connsiteX238" fmla="*/ 228250 w 999212"/>
                <a:gd name="connsiteY238" fmla="*/ 706049 h 1032092"/>
                <a:gd name="connsiteX239" fmla="*/ 228284 w 999212"/>
                <a:gd name="connsiteY239" fmla="*/ 706049 h 1032092"/>
                <a:gd name="connsiteX240" fmla="*/ 258562 w 999212"/>
                <a:gd name="connsiteY240" fmla="*/ 681257 h 1032092"/>
                <a:gd name="connsiteX241" fmla="*/ 259317 w 999212"/>
                <a:gd name="connsiteY241" fmla="*/ 682354 h 1032092"/>
                <a:gd name="connsiteX242" fmla="*/ 271078 w 999212"/>
                <a:gd name="connsiteY242" fmla="*/ 699465 h 1032092"/>
                <a:gd name="connsiteX243" fmla="*/ 246835 w 999212"/>
                <a:gd name="connsiteY243" fmla="*/ 729915 h 1032092"/>
                <a:gd name="connsiteX244" fmla="*/ 246629 w 999212"/>
                <a:gd name="connsiteY244" fmla="*/ 732006 h 1032092"/>
                <a:gd name="connsiteX245" fmla="*/ 247212 w 999212"/>
                <a:gd name="connsiteY245" fmla="*/ 732829 h 1032092"/>
                <a:gd name="connsiteX246" fmla="*/ 250984 w 999212"/>
                <a:gd name="connsiteY246" fmla="*/ 732966 h 1032092"/>
                <a:gd name="connsiteX247" fmla="*/ 277525 w 999212"/>
                <a:gd name="connsiteY247" fmla="*/ 708895 h 1032092"/>
                <a:gd name="connsiteX248" fmla="*/ 288635 w 999212"/>
                <a:gd name="connsiteY248" fmla="*/ 725045 h 1032092"/>
                <a:gd name="connsiteX249" fmla="*/ 264666 w 999212"/>
                <a:gd name="connsiteY249" fmla="*/ 757209 h 1032092"/>
                <a:gd name="connsiteX250" fmla="*/ 247212 w 999212"/>
                <a:gd name="connsiteY250" fmla="*/ 732829 h 1032092"/>
                <a:gd name="connsiteX251" fmla="*/ 267032 w 999212"/>
                <a:gd name="connsiteY251" fmla="*/ 760501 h 1032092"/>
                <a:gd name="connsiteX252" fmla="*/ 268061 w 999212"/>
                <a:gd name="connsiteY252" fmla="*/ 760090 h 1032092"/>
                <a:gd name="connsiteX253" fmla="*/ 293915 w 999212"/>
                <a:gd name="connsiteY253" fmla="*/ 732726 h 1032092"/>
                <a:gd name="connsiteX254" fmla="*/ 305642 w 999212"/>
                <a:gd name="connsiteY254" fmla="*/ 749803 h 1032092"/>
                <a:gd name="connsiteX255" fmla="*/ 281674 w 999212"/>
                <a:gd name="connsiteY255" fmla="*/ 780938 h 1032092"/>
                <a:gd name="connsiteX256" fmla="*/ 267032 w 999212"/>
                <a:gd name="connsiteY256" fmla="*/ 760501 h 1032092"/>
                <a:gd name="connsiteX257" fmla="*/ 286131 w 999212"/>
                <a:gd name="connsiteY257" fmla="*/ 787110 h 1032092"/>
                <a:gd name="connsiteX258" fmla="*/ 311300 w 999212"/>
                <a:gd name="connsiteY258" fmla="*/ 757998 h 1032092"/>
                <a:gd name="connsiteX259" fmla="*/ 324536 w 999212"/>
                <a:gd name="connsiteY259" fmla="*/ 776960 h 1032092"/>
                <a:gd name="connsiteX260" fmla="*/ 324159 w 999212"/>
                <a:gd name="connsiteY260" fmla="*/ 777338 h 1032092"/>
                <a:gd name="connsiteX261" fmla="*/ 298887 w 999212"/>
                <a:gd name="connsiteY261" fmla="*/ 804770 h 1032092"/>
                <a:gd name="connsiteX262" fmla="*/ 286131 w 999212"/>
                <a:gd name="connsiteY262" fmla="*/ 787110 h 1032092"/>
                <a:gd name="connsiteX263" fmla="*/ 303482 w 999212"/>
                <a:gd name="connsiteY263" fmla="*/ 811216 h 1032092"/>
                <a:gd name="connsiteX264" fmla="*/ 329543 w 999212"/>
                <a:gd name="connsiteY264" fmla="*/ 784161 h 1032092"/>
                <a:gd name="connsiteX265" fmla="*/ 343327 w 999212"/>
                <a:gd name="connsiteY265" fmla="*/ 803878 h 1032092"/>
                <a:gd name="connsiteX266" fmla="*/ 314318 w 999212"/>
                <a:gd name="connsiteY266" fmla="*/ 826269 h 1032092"/>
                <a:gd name="connsiteX267" fmla="*/ 303482 w 999212"/>
                <a:gd name="connsiteY267" fmla="*/ 811216 h 1032092"/>
                <a:gd name="connsiteX268" fmla="*/ 318364 w 999212"/>
                <a:gd name="connsiteY268" fmla="*/ 831893 h 1032092"/>
                <a:gd name="connsiteX269" fmla="*/ 347099 w 999212"/>
                <a:gd name="connsiteY269" fmla="*/ 810908 h 1032092"/>
                <a:gd name="connsiteX270" fmla="*/ 347853 w 999212"/>
                <a:gd name="connsiteY270" fmla="*/ 810359 h 1032092"/>
                <a:gd name="connsiteX271" fmla="*/ 360986 w 999212"/>
                <a:gd name="connsiteY271" fmla="*/ 829150 h 1032092"/>
                <a:gd name="connsiteX272" fmla="*/ 335680 w 999212"/>
                <a:gd name="connsiteY272" fmla="*/ 855930 h 1032092"/>
                <a:gd name="connsiteX273" fmla="*/ 318364 w 999212"/>
                <a:gd name="connsiteY273" fmla="*/ 831893 h 1032092"/>
                <a:gd name="connsiteX274" fmla="*/ 338561 w 999212"/>
                <a:gd name="connsiteY274" fmla="*/ 859942 h 1032092"/>
                <a:gd name="connsiteX275" fmla="*/ 365718 w 999212"/>
                <a:gd name="connsiteY275" fmla="*/ 835939 h 1032092"/>
                <a:gd name="connsiteX276" fmla="*/ 374462 w 999212"/>
                <a:gd name="connsiteY276" fmla="*/ 848352 h 1032092"/>
                <a:gd name="connsiteX277" fmla="*/ 357900 w 999212"/>
                <a:gd name="connsiteY277" fmla="*/ 872218 h 1032092"/>
                <a:gd name="connsiteX278" fmla="*/ 360472 w 999212"/>
                <a:gd name="connsiteY278" fmla="*/ 874138 h 1032092"/>
                <a:gd name="connsiteX279" fmla="*/ 379949 w 999212"/>
                <a:gd name="connsiteY279" fmla="*/ 856136 h 1032092"/>
                <a:gd name="connsiteX280" fmla="*/ 392396 w 999212"/>
                <a:gd name="connsiteY280" fmla="*/ 873761 h 1032092"/>
                <a:gd name="connsiteX281" fmla="*/ 367947 w 999212"/>
                <a:gd name="connsiteY281" fmla="*/ 900850 h 1032092"/>
                <a:gd name="connsiteX282" fmla="*/ 338561 w 999212"/>
                <a:gd name="connsiteY282" fmla="*/ 859942 h 1032092"/>
                <a:gd name="connsiteX283" fmla="*/ 371651 w 999212"/>
                <a:gd name="connsiteY283" fmla="*/ 905925 h 1032092"/>
                <a:gd name="connsiteX284" fmla="*/ 397300 w 999212"/>
                <a:gd name="connsiteY284" fmla="*/ 880653 h 1032092"/>
                <a:gd name="connsiteX285" fmla="*/ 409404 w 999212"/>
                <a:gd name="connsiteY285" fmla="*/ 897798 h 1032092"/>
                <a:gd name="connsiteX286" fmla="*/ 386395 w 999212"/>
                <a:gd name="connsiteY286" fmla="*/ 926431 h 1032092"/>
                <a:gd name="connsiteX287" fmla="*/ 371651 w 999212"/>
                <a:gd name="connsiteY287" fmla="*/ 905925 h 1032092"/>
                <a:gd name="connsiteX288" fmla="*/ 454461 w 999212"/>
                <a:gd name="connsiteY288" fmla="*/ 1021002 h 1032092"/>
                <a:gd name="connsiteX289" fmla="*/ 388110 w 999212"/>
                <a:gd name="connsiteY289" fmla="*/ 928797 h 1032092"/>
                <a:gd name="connsiteX290" fmla="*/ 414102 w 999212"/>
                <a:gd name="connsiteY290" fmla="*/ 904416 h 1032092"/>
                <a:gd name="connsiteX291" fmla="*/ 425760 w 999212"/>
                <a:gd name="connsiteY291" fmla="*/ 920910 h 1032092"/>
                <a:gd name="connsiteX292" fmla="*/ 405221 w 999212"/>
                <a:gd name="connsiteY292" fmla="*/ 946113 h 1032092"/>
                <a:gd name="connsiteX293" fmla="*/ 409335 w 999212"/>
                <a:gd name="connsiteY293" fmla="*/ 949165 h 1032092"/>
                <a:gd name="connsiteX294" fmla="*/ 409335 w 999212"/>
                <a:gd name="connsiteY294" fmla="*/ 949199 h 1032092"/>
                <a:gd name="connsiteX295" fmla="*/ 431281 w 999212"/>
                <a:gd name="connsiteY295" fmla="*/ 928694 h 1032092"/>
                <a:gd name="connsiteX296" fmla="*/ 440608 w 999212"/>
                <a:gd name="connsiteY296" fmla="*/ 941792 h 1032092"/>
                <a:gd name="connsiteX297" fmla="*/ 423566 w 999212"/>
                <a:gd name="connsiteY297" fmla="*/ 965110 h 1032092"/>
                <a:gd name="connsiteX298" fmla="*/ 425760 w 999212"/>
                <a:gd name="connsiteY298" fmla="*/ 966721 h 1032092"/>
                <a:gd name="connsiteX299" fmla="*/ 445991 w 999212"/>
                <a:gd name="connsiteY299" fmla="*/ 949302 h 1032092"/>
                <a:gd name="connsiteX300" fmla="*/ 466462 w 999212"/>
                <a:gd name="connsiteY300" fmla="*/ 978071 h 1032092"/>
                <a:gd name="connsiteX301" fmla="*/ 445991 w 999212"/>
                <a:gd name="connsiteY301" fmla="*/ 1006738 h 1032092"/>
                <a:gd name="connsiteX302" fmla="*/ 449420 w 999212"/>
                <a:gd name="connsiteY302" fmla="*/ 1009275 h 1032092"/>
                <a:gd name="connsiteX303" fmla="*/ 471332 w 999212"/>
                <a:gd name="connsiteY303" fmla="*/ 984861 h 1032092"/>
                <a:gd name="connsiteX304" fmla="*/ 479801 w 999212"/>
                <a:gd name="connsiteY304" fmla="*/ 996759 h 1032092"/>
                <a:gd name="connsiteX305" fmla="*/ 487757 w 999212"/>
                <a:gd name="connsiteY305" fmla="*/ 992267 h 1032092"/>
                <a:gd name="connsiteX306" fmla="*/ 477435 w 999212"/>
                <a:gd name="connsiteY306" fmla="*/ 977934 h 1032092"/>
                <a:gd name="connsiteX307" fmla="*/ 499107 w 999212"/>
                <a:gd name="connsiteY307" fmla="*/ 955063 h 1032092"/>
                <a:gd name="connsiteX308" fmla="*/ 514366 w 999212"/>
                <a:gd name="connsiteY308" fmla="*/ 978620 h 1032092"/>
                <a:gd name="connsiteX309" fmla="*/ 454461 w 999212"/>
                <a:gd name="connsiteY309" fmla="*/ 1021002 h 1032092"/>
                <a:gd name="connsiteX310" fmla="*/ 522218 w 999212"/>
                <a:gd name="connsiteY310" fmla="*/ 973202 h 1032092"/>
                <a:gd name="connsiteX311" fmla="*/ 481962 w 999212"/>
                <a:gd name="connsiteY311" fmla="*/ 910040 h 1032092"/>
                <a:gd name="connsiteX312" fmla="*/ 481962 w 999212"/>
                <a:gd name="connsiteY312" fmla="*/ 910040 h 1032092"/>
                <a:gd name="connsiteX313" fmla="*/ 483505 w 999212"/>
                <a:gd name="connsiteY313" fmla="*/ 909251 h 1032092"/>
                <a:gd name="connsiteX314" fmla="*/ 486213 w 999212"/>
                <a:gd name="connsiteY314" fmla="*/ 905376 h 1032092"/>
                <a:gd name="connsiteX315" fmla="*/ 479664 w 999212"/>
                <a:gd name="connsiteY315" fmla="*/ 899033 h 1032092"/>
                <a:gd name="connsiteX316" fmla="*/ 476852 w 999212"/>
                <a:gd name="connsiteY316" fmla="*/ 902085 h 1032092"/>
                <a:gd name="connsiteX317" fmla="*/ 468417 w 999212"/>
                <a:gd name="connsiteY317" fmla="*/ 888814 h 1032092"/>
                <a:gd name="connsiteX318" fmla="*/ 476509 w 999212"/>
                <a:gd name="connsiteY318" fmla="*/ 879385 h 1032092"/>
                <a:gd name="connsiteX319" fmla="*/ 476441 w 999212"/>
                <a:gd name="connsiteY319" fmla="*/ 879350 h 1032092"/>
                <a:gd name="connsiteX320" fmla="*/ 470577 w 999212"/>
                <a:gd name="connsiteY320" fmla="*/ 873624 h 1032092"/>
                <a:gd name="connsiteX321" fmla="*/ 463274 w 999212"/>
                <a:gd name="connsiteY321" fmla="*/ 880825 h 1032092"/>
                <a:gd name="connsiteX322" fmla="*/ 420754 w 999212"/>
                <a:gd name="connsiteY322" fmla="*/ 814988 h 1032092"/>
                <a:gd name="connsiteX323" fmla="*/ 422126 w 999212"/>
                <a:gd name="connsiteY323" fmla="*/ 813685 h 1032092"/>
                <a:gd name="connsiteX324" fmla="*/ 415782 w 999212"/>
                <a:gd name="connsiteY324" fmla="*/ 807341 h 1032092"/>
                <a:gd name="connsiteX325" fmla="*/ 355157 w 999212"/>
                <a:gd name="connsiteY325" fmla="*/ 715204 h 1032092"/>
                <a:gd name="connsiteX326" fmla="*/ 359409 w 999212"/>
                <a:gd name="connsiteY326" fmla="*/ 709992 h 1032092"/>
                <a:gd name="connsiteX327" fmla="*/ 354506 w 999212"/>
                <a:gd name="connsiteY327" fmla="*/ 705260 h 1032092"/>
                <a:gd name="connsiteX328" fmla="*/ 350117 w 999212"/>
                <a:gd name="connsiteY328" fmla="*/ 707626 h 1032092"/>
                <a:gd name="connsiteX329" fmla="*/ 338526 w 999212"/>
                <a:gd name="connsiteY329" fmla="*/ 690172 h 1032092"/>
                <a:gd name="connsiteX330" fmla="*/ 336332 w 999212"/>
                <a:gd name="connsiteY330" fmla="*/ 686881 h 1032092"/>
                <a:gd name="connsiteX331" fmla="*/ 319838 w 999212"/>
                <a:gd name="connsiteY331" fmla="*/ 662260 h 1032092"/>
                <a:gd name="connsiteX332" fmla="*/ 321999 w 999212"/>
                <a:gd name="connsiteY332" fmla="*/ 659894 h 1032092"/>
                <a:gd name="connsiteX333" fmla="*/ 315209 w 999212"/>
                <a:gd name="connsiteY333" fmla="*/ 653311 h 1032092"/>
                <a:gd name="connsiteX334" fmla="*/ 314352 w 999212"/>
                <a:gd name="connsiteY334" fmla="*/ 654202 h 1032092"/>
                <a:gd name="connsiteX335" fmla="*/ 302933 w 999212"/>
                <a:gd name="connsiteY335" fmla="*/ 637503 h 1032092"/>
                <a:gd name="connsiteX336" fmla="*/ 303379 w 999212"/>
                <a:gd name="connsiteY336" fmla="*/ 637057 h 1032092"/>
                <a:gd name="connsiteX337" fmla="*/ 297824 w 999212"/>
                <a:gd name="connsiteY337" fmla="*/ 630028 h 1032092"/>
                <a:gd name="connsiteX338" fmla="*/ 288429 w 999212"/>
                <a:gd name="connsiteY338" fmla="*/ 616312 h 1032092"/>
                <a:gd name="connsiteX339" fmla="*/ 285103 w 999212"/>
                <a:gd name="connsiteY339" fmla="*/ 611408 h 1032092"/>
                <a:gd name="connsiteX340" fmla="*/ 266517 w 999212"/>
                <a:gd name="connsiteY340" fmla="*/ 584251 h 1032092"/>
                <a:gd name="connsiteX341" fmla="*/ 266312 w 999212"/>
                <a:gd name="connsiteY341" fmla="*/ 583976 h 1032092"/>
                <a:gd name="connsiteX342" fmla="*/ 206681 w 999212"/>
                <a:gd name="connsiteY342" fmla="*/ 498148 h 1032092"/>
                <a:gd name="connsiteX343" fmla="*/ 165396 w 999212"/>
                <a:gd name="connsiteY343" fmla="*/ 439752 h 1032092"/>
                <a:gd name="connsiteX344" fmla="*/ 167179 w 999212"/>
                <a:gd name="connsiteY344" fmla="*/ 437592 h 1032092"/>
                <a:gd name="connsiteX345" fmla="*/ 163065 w 999212"/>
                <a:gd name="connsiteY345" fmla="*/ 433615 h 1032092"/>
                <a:gd name="connsiteX346" fmla="*/ 161590 w 999212"/>
                <a:gd name="connsiteY346" fmla="*/ 434403 h 1032092"/>
                <a:gd name="connsiteX347" fmla="*/ 152778 w 999212"/>
                <a:gd name="connsiteY347" fmla="*/ 421922 h 1032092"/>
                <a:gd name="connsiteX348" fmla="*/ 97228 w 999212"/>
                <a:gd name="connsiteY348" fmla="*/ 348816 h 1032092"/>
                <a:gd name="connsiteX349" fmla="*/ 292715 w 999212"/>
                <a:gd name="connsiteY349" fmla="*/ 230549 h 1032092"/>
                <a:gd name="connsiteX350" fmla="*/ 576293 w 999212"/>
                <a:gd name="connsiteY350" fmla="*/ 51727 h 1032092"/>
                <a:gd name="connsiteX351" fmla="*/ 977795 w 999212"/>
                <a:gd name="connsiteY351" fmla="*/ 632942 h 1032092"/>
                <a:gd name="connsiteX352" fmla="*/ 983350 w 999212"/>
                <a:gd name="connsiteY352" fmla="*/ 635171 h 1032092"/>
                <a:gd name="connsiteX353" fmla="*/ 724152 w 999212"/>
                <a:gd name="connsiteY353" fmla="*/ 836488 h 1032092"/>
                <a:gd name="connsiteX354" fmla="*/ 522218 w 999212"/>
                <a:gd name="connsiteY354" fmla="*/ 973202 h 103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999212" h="1032092">
                  <a:moveTo>
                    <a:pt x="737628" y="839094"/>
                  </a:moveTo>
                  <a:cubicBezTo>
                    <a:pt x="826267" y="775074"/>
                    <a:pt x="912815" y="708278"/>
                    <a:pt x="997237" y="639115"/>
                  </a:cubicBezTo>
                  <a:cubicBezTo>
                    <a:pt x="1003101" y="634314"/>
                    <a:pt x="994597" y="626084"/>
                    <a:pt x="988802" y="630919"/>
                  </a:cubicBezTo>
                  <a:cubicBezTo>
                    <a:pt x="988528" y="631159"/>
                    <a:pt x="988253" y="631365"/>
                    <a:pt x="987979" y="631605"/>
                  </a:cubicBezTo>
                  <a:cubicBezTo>
                    <a:pt x="988288" y="630439"/>
                    <a:pt x="988151" y="629136"/>
                    <a:pt x="987259" y="627765"/>
                  </a:cubicBezTo>
                  <a:cubicBezTo>
                    <a:pt x="857026" y="429774"/>
                    <a:pt x="718391" y="236104"/>
                    <a:pt x="581368" y="42469"/>
                  </a:cubicBezTo>
                  <a:cubicBezTo>
                    <a:pt x="579311" y="39108"/>
                    <a:pt x="574990" y="40068"/>
                    <a:pt x="573242" y="42572"/>
                  </a:cubicBezTo>
                  <a:cubicBezTo>
                    <a:pt x="572727" y="42709"/>
                    <a:pt x="572179" y="42880"/>
                    <a:pt x="571630" y="43257"/>
                  </a:cubicBezTo>
                  <a:cubicBezTo>
                    <a:pt x="556542" y="53853"/>
                    <a:pt x="541352" y="64243"/>
                    <a:pt x="526093" y="74564"/>
                  </a:cubicBezTo>
                  <a:cubicBezTo>
                    <a:pt x="555034" y="52550"/>
                    <a:pt x="583460" y="29438"/>
                    <a:pt x="609452" y="4475"/>
                  </a:cubicBezTo>
                  <a:cubicBezTo>
                    <a:pt x="611989" y="2041"/>
                    <a:pt x="608217" y="-1525"/>
                    <a:pt x="605577" y="703"/>
                  </a:cubicBezTo>
                  <a:cubicBezTo>
                    <a:pt x="569024" y="31256"/>
                    <a:pt x="533259" y="62254"/>
                    <a:pt x="494992" y="90852"/>
                  </a:cubicBezTo>
                  <a:cubicBezTo>
                    <a:pt x="466428" y="112214"/>
                    <a:pt x="436184" y="131348"/>
                    <a:pt x="407038" y="151922"/>
                  </a:cubicBezTo>
                  <a:cubicBezTo>
                    <a:pt x="370931" y="174554"/>
                    <a:pt x="334515" y="196774"/>
                    <a:pt x="297927" y="218719"/>
                  </a:cubicBezTo>
                  <a:cubicBezTo>
                    <a:pt x="296144" y="219782"/>
                    <a:pt x="294361" y="220811"/>
                    <a:pt x="292578" y="221874"/>
                  </a:cubicBezTo>
                  <a:cubicBezTo>
                    <a:pt x="335783" y="191664"/>
                    <a:pt x="377720" y="159363"/>
                    <a:pt x="420205" y="128605"/>
                  </a:cubicBezTo>
                  <a:cubicBezTo>
                    <a:pt x="476544" y="87800"/>
                    <a:pt x="536448" y="49361"/>
                    <a:pt x="589872" y="5093"/>
                  </a:cubicBezTo>
                  <a:cubicBezTo>
                    <a:pt x="592341" y="3035"/>
                    <a:pt x="589118" y="-977"/>
                    <a:pt x="586409" y="738"/>
                  </a:cubicBezTo>
                  <a:cubicBezTo>
                    <a:pt x="556062" y="19974"/>
                    <a:pt x="527739" y="42914"/>
                    <a:pt x="498764" y="64071"/>
                  </a:cubicBezTo>
                  <a:cubicBezTo>
                    <a:pt x="469617" y="85331"/>
                    <a:pt x="440505" y="106591"/>
                    <a:pt x="411358" y="127816"/>
                  </a:cubicBezTo>
                  <a:cubicBezTo>
                    <a:pt x="357557" y="167078"/>
                    <a:pt x="301528" y="204832"/>
                    <a:pt x="249921" y="246871"/>
                  </a:cubicBezTo>
                  <a:cubicBezTo>
                    <a:pt x="167934" y="294089"/>
                    <a:pt x="83889" y="339146"/>
                    <a:pt x="5776" y="391712"/>
                  </a:cubicBezTo>
                  <a:cubicBezTo>
                    <a:pt x="2793" y="389964"/>
                    <a:pt x="-1562" y="392741"/>
                    <a:pt x="564" y="396341"/>
                  </a:cubicBezTo>
                  <a:cubicBezTo>
                    <a:pt x="32248" y="450142"/>
                    <a:pt x="70756" y="500789"/>
                    <a:pt x="106452" y="552121"/>
                  </a:cubicBezTo>
                  <a:cubicBezTo>
                    <a:pt x="144342" y="606573"/>
                    <a:pt x="182473" y="660855"/>
                    <a:pt x="220809" y="714998"/>
                  </a:cubicBezTo>
                  <a:cubicBezTo>
                    <a:pt x="244435" y="748362"/>
                    <a:pt x="268232" y="781658"/>
                    <a:pt x="292098" y="814851"/>
                  </a:cubicBezTo>
                  <a:cubicBezTo>
                    <a:pt x="291618" y="815640"/>
                    <a:pt x="291103" y="816428"/>
                    <a:pt x="290658" y="817217"/>
                  </a:cubicBezTo>
                  <a:cubicBezTo>
                    <a:pt x="289423" y="819446"/>
                    <a:pt x="292269" y="821435"/>
                    <a:pt x="294155" y="819823"/>
                  </a:cubicBezTo>
                  <a:cubicBezTo>
                    <a:pt x="294464" y="819549"/>
                    <a:pt x="294772" y="819240"/>
                    <a:pt x="295081" y="818966"/>
                  </a:cubicBezTo>
                  <a:cubicBezTo>
                    <a:pt x="345659" y="889329"/>
                    <a:pt x="396717" y="959349"/>
                    <a:pt x="448597" y="1028820"/>
                  </a:cubicBezTo>
                  <a:cubicBezTo>
                    <a:pt x="451752" y="1033072"/>
                    <a:pt x="458576" y="1029952"/>
                    <a:pt x="457547" y="1025734"/>
                  </a:cubicBezTo>
                  <a:cubicBezTo>
                    <a:pt x="479424" y="1014110"/>
                    <a:pt x="500924" y="1001526"/>
                    <a:pt x="522184" y="988427"/>
                  </a:cubicBezTo>
                  <a:cubicBezTo>
                    <a:pt x="522629" y="988564"/>
                    <a:pt x="523110" y="988495"/>
                    <a:pt x="523555" y="988495"/>
                  </a:cubicBezTo>
                  <a:cubicBezTo>
                    <a:pt x="503461" y="1001217"/>
                    <a:pt x="483573" y="1014247"/>
                    <a:pt x="464679" y="1028306"/>
                  </a:cubicBezTo>
                  <a:cubicBezTo>
                    <a:pt x="462588" y="1029849"/>
                    <a:pt x="464336" y="1033072"/>
                    <a:pt x="466805" y="1031804"/>
                  </a:cubicBezTo>
                  <a:cubicBezTo>
                    <a:pt x="511794" y="1008452"/>
                    <a:pt x="553868" y="977900"/>
                    <a:pt x="596113" y="950194"/>
                  </a:cubicBezTo>
                  <a:cubicBezTo>
                    <a:pt x="640656" y="920978"/>
                    <a:pt x="684787" y="891112"/>
                    <a:pt x="728541" y="860834"/>
                  </a:cubicBezTo>
                  <a:cubicBezTo>
                    <a:pt x="770409" y="831859"/>
                    <a:pt x="811900" y="802335"/>
                    <a:pt x="853048" y="772434"/>
                  </a:cubicBezTo>
                  <a:cubicBezTo>
                    <a:pt x="894265" y="742499"/>
                    <a:pt x="936887" y="713112"/>
                    <a:pt x="975875" y="680468"/>
                  </a:cubicBezTo>
                  <a:cubicBezTo>
                    <a:pt x="978652" y="678137"/>
                    <a:pt x="974949" y="673473"/>
                    <a:pt x="971966" y="675531"/>
                  </a:cubicBezTo>
                  <a:cubicBezTo>
                    <a:pt x="930269" y="704574"/>
                    <a:pt x="890630" y="736704"/>
                    <a:pt x="849619" y="766708"/>
                  </a:cubicBezTo>
                  <a:cubicBezTo>
                    <a:pt x="808540" y="796746"/>
                    <a:pt x="767049" y="826235"/>
                    <a:pt x="725215" y="855313"/>
                  </a:cubicBezTo>
                  <a:cubicBezTo>
                    <a:pt x="683415" y="884391"/>
                    <a:pt x="641170" y="912920"/>
                    <a:pt x="598685" y="941004"/>
                  </a:cubicBezTo>
                  <a:cubicBezTo>
                    <a:pt x="575539" y="956297"/>
                    <a:pt x="551639" y="970836"/>
                    <a:pt x="527979" y="985718"/>
                  </a:cubicBezTo>
                  <a:cubicBezTo>
                    <a:pt x="528150" y="985375"/>
                    <a:pt x="528356" y="985066"/>
                    <a:pt x="528425" y="984689"/>
                  </a:cubicBezTo>
                  <a:cubicBezTo>
                    <a:pt x="600502" y="939804"/>
                    <a:pt x="669562" y="888197"/>
                    <a:pt x="737628" y="839094"/>
                  </a:cubicBezTo>
                  <a:close/>
                  <a:moveTo>
                    <a:pt x="89718" y="353342"/>
                  </a:moveTo>
                  <a:cubicBezTo>
                    <a:pt x="90438" y="352930"/>
                    <a:pt x="91124" y="352553"/>
                    <a:pt x="91844" y="352142"/>
                  </a:cubicBezTo>
                  <a:cubicBezTo>
                    <a:pt x="96508" y="363732"/>
                    <a:pt x="103571" y="374773"/>
                    <a:pt x="111287" y="385437"/>
                  </a:cubicBezTo>
                  <a:cubicBezTo>
                    <a:pt x="104086" y="393598"/>
                    <a:pt x="96645" y="401759"/>
                    <a:pt x="89238" y="409989"/>
                  </a:cubicBezTo>
                  <a:cubicBezTo>
                    <a:pt x="82757" y="400559"/>
                    <a:pt x="76242" y="391164"/>
                    <a:pt x="69693" y="381768"/>
                  </a:cubicBezTo>
                  <a:cubicBezTo>
                    <a:pt x="76345" y="373847"/>
                    <a:pt x="82963" y="365892"/>
                    <a:pt x="89444" y="357799"/>
                  </a:cubicBezTo>
                  <a:cubicBezTo>
                    <a:pt x="90644" y="356325"/>
                    <a:pt x="90507" y="354611"/>
                    <a:pt x="89718" y="353342"/>
                  </a:cubicBezTo>
                  <a:close/>
                  <a:moveTo>
                    <a:pt x="451855" y="942547"/>
                  </a:moveTo>
                  <a:cubicBezTo>
                    <a:pt x="453021" y="941210"/>
                    <a:pt x="454187" y="939907"/>
                    <a:pt x="455352" y="938672"/>
                  </a:cubicBezTo>
                  <a:cubicBezTo>
                    <a:pt x="461868" y="931711"/>
                    <a:pt x="468417" y="924750"/>
                    <a:pt x="474898" y="917755"/>
                  </a:cubicBezTo>
                  <a:cubicBezTo>
                    <a:pt x="481447" y="927802"/>
                    <a:pt x="487962" y="937918"/>
                    <a:pt x="494477" y="947999"/>
                  </a:cubicBezTo>
                  <a:cubicBezTo>
                    <a:pt x="486248" y="954583"/>
                    <a:pt x="479184" y="963052"/>
                    <a:pt x="472429" y="971076"/>
                  </a:cubicBezTo>
                  <a:cubicBezTo>
                    <a:pt x="465537" y="961578"/>
                    <a:pt x="458713" y="952045"/>
                    <a:pt x="451855" y="942547"/>
                  </a:cubicBezTo>
                  <a:close/>
                  <a:moveTo>
                    <a:pt x="449249" y="932774"/>
                  </a:moveTo>
                  <a:cubicBezTo>
                    <a:pt x="448460" y="933666"/>
                    <a:pt x="447603" y="934557"/>
                    <a:pt x="446746" y="935449"/>
                  </a:cubicBezTo>
                  <a:cubicBezTo>
                    <a:pt x="443660" y="931163"/>
                    <a:pt x="440539" y="926911"/>
                    <a:pt x="437487" y="922624"/>
                  </a:cubicBezTo>
                  <a:cubicBezTo>
                    <a:pt x="445717" y="914292"/>
                    <a:pt x="453741" y="905719"/>
                    <a:pt x="461456" y="897044"/>
                  </a:cubicBezTo>
                  <a:cubicBezTo>
                    <a:pt x="464268" y="901330"/>
                    <a:pt x="467011" y="905651"/>
                    <a:pt x="469823" y="909937"/>
                  </a:cubicBezTo>
                  <a:cubicBezTo>
                    <a:pt x="462931" y="917515"/>
                    <a:pt x="456073" y="925128"/>
                    <a:pt x="449249" y="932774"/>
                  </a:cubicBezTo>
                  <a:close/>
                  <a:moveTo>
                    <a:pt x="431521" y="914292"/>
                  </a:moveTo>
                  <a:cubicBezTo>
                    <a:pt x="427680" y="908908"/>
                    <a:pt x="423909" y="903456"/>
                    <a:pt x="420068" y="898038"/>
                  </a:cubicBezTo>
                  <a:cubicBezTo>
                    <a:pt x="428401" y="889294"/>
                    <a:pt x="436733" y="880516"/>
                    <a:pt x="444791" y="871532"/>
                  </a:cubicBezTo>
                  <a:cubicBezTo>
                    <a:pt x="448460" y="877122"/>
                    <a:pt x="452129" y="882745"/>
                    <a:pt x="455798" y="888334"/>
                  </a:cubicBezTo>
                  <a:cubicBezTo>
                    <a:pt x="447500" y="896735"/>
                    <a:pt x="439373" y="905445"/>
                    <a:pt x="431521" y="914292"/>
                  </a:cubicBezTo>
                  <a:close/>
                  <a:moveTo>
                    <a:pt x="415268" y="891283"/>
                  </a:moveTo>
                  <a:cubicBezTo>
                    <a:pt x="411393" y="885797"/>
                    <a:pt x="407518" y="880311"/>
                    <a:pt x="403643" y="874824"/>
                  </a:cubicBezTo>
                  <a:cubicBezTo>
                    <a:pt x="407827" y="871086"/>
                    <a:pt x="412044" y="867383"/>
                    <a:pt x="416399" y="863783"/>
                  </a:cubicBezTo>
                  <a:cubicBezTo>
                    <a:pt x="421543" y="859531"/>
                    <a:pt x="427440" y="856136"/>
                    <a:pt x="431144" y="850787"/>
                  </a:cubicBezTo>
                  <a:cubicBezTo>
                    <a:pt x="434093" y="855245"/>
                    <a:pt x="437007" y="859702"/>
                    <a:pt x="439922" y="864160"/>
                  </a:cubicBezTo>
                  <a:cubicBezTo>
                    <a:pt x="431521" y="873041"/>
                    <a:pt x="423394" y="882162"/>
                    <a:pt x="415268" y="891283"/>
                  </a:cubicBezTo>
                  <a:close/>
                  <a:moveTo>
                    <a:pt x="398671" y="867760"/>
                  </a:moveTo>
                  <a:cubicBezTo>
                    <a:pt x="394351" y="861622"/>
                    <a:pt x="389996" y="855519"/>
                    <a:pt x="385710" y="849381"/>
                  </a:cubicBezTo>
                  <a:cubicBezTo>
                    <a:pt x="386978" y="847941"/>
                    <a:pt x="388281" y="846501"/>
                    <a:pt x="389584" y="845163"/>
                  </a:cubicBezTo>
                  <a:cubicBezTo>
                    <a:pt x="397025" y="837414"/>
                    <a:pt x="404809" y="830007"/>
                    <a:pt x="412661" y="822669"/>
                  </a:cubicBezTo>
                  <a:cubicBezTo>
                    <a:pt x="417702" y="830281"/>
                    <a:pt x="422674" y="837894"/>
                    <a:pt x="427715" y="845506"/>
                  </a:cubicBezTo>
                  <a:cubicBezTo>
                    <a:pt x="416776" y="848695"/>
                    <a:pt x="406832" y="860011"/>
                    <a:pt x="398671" y="867760"/>
                  </a:cubicBezTo>
                  <a:close/>
                  <a:moveTo>
                    <a:pt x="383343" y="839094"/>
                  </a:moveTo>
                  <a:cubicBezTo>
                    <a:pt x="382452" y="840054"/>
                    <a:pt x="381492" y="841048"/>
                    <a:pt x="380532" y="842009"/>
                  </a:cubicBezTo>
                  <a:cubicBezTo>
                    <a:pt x="377686" y="837928"/>
                    <a:pt x="374840" y="833813"/>
                    <a:pt x="371959" y="829733"/>
                  </a:cubicBezTo>
                  <a:cubicBezTo>
                    <a:pt x="381012" y="820955"/>
                    <a:pt x="391676" y="811559"/>
                    <a:pt x="398363" y="800998"/>
                  </a:cubicBezTo>
                  <a:cubicBezTo>
                    <a:pt x="401483" y="805661"/>
                    <a:pt x="404535" y="810393"/>
                    <a:pt x="407655" y="815057"/>
                  </a:cubicBezTo>
                  <a:cubicBezTo>
                    <a:pt x="399288" y="822840"/>
                    <a:pt x="391127" y="830796"/>
                    <a:pt x="383343" y="839094"/>
                  </a:cubicBezTo>
                  <a:close/>
                  <a:moveTo>
                    <a:pt x="367159" y="822840"/>
                  </a:moveTo>
                  <a:cubicBezTo>
                    <a:pt x="363147" y="817080"/>
                    <a:pt x="359135" y="811285"/>
                    <a:pt x="355157" y="805490"/>
                  </a:cubicBezTo>
                  <a:cubicBezTo>
                    <a:pt x="365581" y="798734"/>
                    <a:pt x="377686" y="791397"/>
                    <a:pt x="382349" y="781384"/>
                  </a:cubicBezTo>
                  <a:cubicBezTo>
                    <a:pt x="382932" y="780115"/>
                    <a:pt x="382006" y="778915"/>
                    <a:pt x="380566" y="779155"/>
                  </a:cubicBezTo>
                  <a:cubicBezTo>
                    <a:pt x="369216" y="781075"/>
                    <a:pt x="359409" y="790985"/>
                    <a:pt x="350322" y="798529"/>
                  </a:cubicBezTo>
                  <a:cubicBezTo>
                    <a:pt x="345624" y="791739"/>
                    <a:pt x="340892" y="784950"/>
                    <a:pt x="336195" y="778160"/>
                  </a:cubicBezTo>
                  <a:cubicBezTo>
                    <a:pt x="346105" y="769622"/>
                    <a:pt x="357249" y="761736"/>
                    <a:pt x="365890" y="752375"/>
                  </a:cubicBezTo>
                  <a:cubicBezTo>
                    <a:pt x="375251" y="766365"/>
                    <a:pt x="384578" y="780355"/>
                    <a:pt x="393905" y="794345"/>
                  </a:cubicBezTo>
                  <a:cubicBezTo>
                    <a:pt x="383858" y="802232"/>
                    <a:pt x="375800" y="813548"/>
                    <a:pt x="367159" y="822840"/>
                  </a:cubicBezTo>
                  <a:close/>
                  <a:moveTo>
                    <a:pt x="330914" y="770548"/>
                  </a:moveTo>
                  <a:cubicBezTo>
                    <a:pt x="326422" y="764033"/>
                    <a:pt x="321964" y="757552"/>
                    <a:pt x="317472" y="751037"/>
                  </a:cubicBezTo>
                  <a:cubicBezTo>
                    <a:pt x="318330" y="750111"/>
                    <a:pt x="319084" y="749151"/>
                    <a:pt x="319941" y="748260"/>
                  </a:cubicBezTo>
                  <a:cubicBezTo>
                    <a:pt x="328034" y="739653"/>
                    <a:pt x="337909" y="732041"/>
                    <a:pt x="346756" y="723811"/>
                  </a:cubicBezTo>
                  <a:cubicBezTo>
                    <a:pt x="351522" y="730909"/>
                    <a:pt x="356289" y="738041"/>
                    <a:pt x="361055" y="745139"/>
                  </a:cubicBezTo>
                  <a:cubicBezTo>
                    <a:pt x="349979" y="751346"/>
                    <a:pt x="340070" y="761256"/>
                    <a:pt x="330914" y="770548"/>
                  </a:cubicBezTo>
                  <a:close/>
                  <a:moveTo>
                    <a:pt x="313152" y="741642"/>
                  </a:moveTo>
                  <a:cubicBezTo>
                    <a:pt x="312740" y="742053"/>
                    <a:pt x="312363" y="742499"/>
                    <a:pt x="311952" y="742910"/>
                  </a:cubicBezTo>
                  <a:cubicBezTo>
                    <a:pt x="308077" y="737253"/>
                    <a:pt x="304202" y="731560"/>
                    <a:pt x="300327" y="725903"/>
                  </a:cubicBezTo>
                  <a:cubicBezTo>
                    <a:pt x="300670" y="725560"/>
                    <a:pt x="300945" y="725217"/>
                    <a:pt x="301288" y="724874"/>
                  </a:cubicBezTo>
                  <a:cubicBezTo>
                    <a:pt x="310237" y="716096"/>
                    <a:pt x="321484" y="708552"/>
                    <a:pt x="330708" y="699842"/>
                  </a:cubicBezTo>
                  <a:cubicBezTo>
                    <a:pt x="333966" y="704677"/>
                    <a:pt x="337223" y="709546"/>
                    <a:pt x="340481" y="714415"/>
                  </a:cubicBezTo>
                  <a:cubicBezTo>
                    <a:pt x="330434" y="722542"/>
                    <a:pt x="321416" y="733001"/>
                    <a:pt x="313152" y="741642"/>
                  </a:cubicBezTo>
                  <a:close/>
                  <a:moveTo>
                    <a:pt x="295150" y="718359"/>
                  </a:moveTo>
                  <a:cubicBezTo>
                    <a:pt x="291446" y="712941"/>
                    <a:pt x="287743" y="707523"/>
                    <a:pt x="284040" y="702105"/>
                  </a:cubicBezTo>
                  <a:cubicBezTo>
                    <a:pt x="293469" y="692058"/>
                    <a:pt x="302556" y="681600"/>
                    <a:pt x="311609" y="671484"/>
                  </a:cubicBezTo>
                  <a:cubicBezTo>
                    <a:pt x="316101" y="678137"/>
                    <a:pt x="320593" y="684823"/>
                    <a:pt x="325085" y="691475"/>
                  </a:cubicBezTo>
                  <a:cubicBezTo>
                    <a:pt x="313906" y="698642"/>
                    <a:pt x="303962" y="709478"/>
                    <a:pt x="295150" y="718359"/>
                  </a:cubicBezTo>
                  <a:close/>
                  <a:moveTo>
                    <a:pt x="277456" y="692470"/>
                  </a:moveTo>
                  <a:cubicBezTo>
                    <a:pt x="275433" y="689487"/>
                    <a:pt x="273375" y="686503"/>
                    <a:pt x="271318" y="683520"/>
                  </a:cubicBezTo>
                  <a:cubicBezTo>
                    <a:pt x="269295" y="680537"/>
                    <a:pt x="267306" y="677554"/>
                    <a:pt x="265283" y="674571"/>
                  </a:cubicBezTo>
                  <a:cubicBezTo>
                    <a:pt x="275056" y="665106"/>
                    <a:pt x="284657" y="655608"/>
                    <a:pt x="294292" y="646007"/>
                  </a:cubicBezTo>
                  <a:cubicBezTo>
                    <a:pt x="296967" y="649882"/>
                    <a:pt x="299642" y="653825"/>
                    <a:pt x="302282" y="657734"/>
                  </a:cubicBezTo>
                  <a:cubicBezTo>
                    <a:pt x="303482" y="659517"/>
                    <a:pt x="304682" y="661335"/>
                    <a:pt x="305917" y="663118"/>
                  </a:cubicBezTo>
                  <a:cubicBezTo>
                    <a:pt x="296590" y="672787"/>
                    <a:pt x="286817" y="682491"/>
                    <a:pt x="277456" y="692470"/>
                  </a:cubicBezTo>
                  <a:close/>
                  <a:moveTo>
                    <a:pt x="260448" y="667369"/>
                  </a:moveTo>
                  <a:cubicBezTo>
                    <a:pt x="255956" y="660717"/>
                    <a:pt x="251464" y="654099"/>
                    <a:pt x="247041" y="647447"/>
                  </a:cubicBezTo>
                  <a:cubicBezTo>
                    <a:pt x="257191" y="639149"/>
                    <a:pt x="269089" y="632428"/>
                    <a:pt x="279445" y="624439"/>
                  </a:cubicBezTo>
                  <a:cubicBezTo>
                    <a:pt x="282668" y="629136"/>
                    <a:pt x="285891" y="633868"/>
                    <a:pt x="289149" y="638566"/>
                  </a:cubicBezTo>
                  <a:cubicBezTo>
                    <a:pt x="279548" y="648167"/>
                    <a:pt x="270015" y="657768"/>
                    <a:pt x="260448" y="667369"/>
                  </a:cubicBezTo>
                  <a:close/>
                  <a:moveTo>
                    <a:pt x="242103" y="640109"/>
                  </a:moveTo>
                  <a:cubicBezTo>
                    <a:pt x="238160" y="634211"/>
                    <a:pt x="234285" y="628313"/>
                    <a:pt x="230376" y="622415"/>
                  </a:cubicBezTo>
                  <a:cubicBezTo>
                    <a:pt x="230547" y="622244"/>
                    <a:pt x="230684" y="622073"/>
                    <a:pt x="230822" y="621901"/>
                  </a:cubicBezTo>
                  <a:cubicBezTo>
                    <a:pt x="239360" y="612917"/>
                    <a:pt x="250984" y="605099"/>
                    <a:pt x="259831" y="595909"/>
                  </a:cubicBezTo>
                  <a:cubicBezTo>
                    <a:pt x="264494" y="602664"/>
                    <a:pt x="269089" y="609420"/>
                    <a:pt x="273753" y="616175"/>
                  </a:cubicBezTo>
                  <a:cubicBezTo>
                    <a:pt x="262197" y="622415"/>
                    <a:pt x="251464" y="632222"/>
                    <a:pt x="242103" y="640109"/>
                  </a:cubicBezTo>
                  <a:close/>
                  <a:moveTo>
                    <a:pt x="227941" y="612266"/>
                  </a:moveTo>
                  <a:cubicBezTo>
                    <a:pt x="227084" y="613123"/>
                    <a:pt x="226227" y="614014"/>
                    <a:pt x="225369" y="614872"/>
                  </a:cubicBezTo>
                  <a:cubicBezTo>
                    <a:pt x="221083" y="608425"/>
                    <a:pt x="216797" y="601944"/>
                    <a:pt x="212545" y="595463"/>
                  </a:cubicBezTo>
                  <a:cubicBezTo>
                    <a:pt x="221118" y="585108"/>
                    <a:pt x="229999" y="574889"/>
                    <a:pt x="238057" y="564157"/>
                  </a:cubicBezTo>
                  <a:cubicBezTo>
                    <a:pt x="243509" y="572043"/>
                    <a:pt x="248858" y="579930"/>
                    <a:pt x="254310" y="587817"/>
                  </a:cubicBezTo>
                  <a:cubicBezTo>
                    <a:pt x="244366" y="594366"/>
                    <a:pt x="235794" y="604344"/>
                    <a:pt x="227941" y="612266"/>
                  </a:cubicBezTo>
                  <a:close/>
                  <a:moveTo>
                    <a:pt x="207642" y="588057"/>
                  </a:moveTo>
                  <a:cubicBezTo>
                    <a:pt x="204315" y="583016"/>
                    <a:pt x="200989" y="577976"/>
                    <a:pt x="197663" y="572935"/>
                  </a:cubicBezTo>
                  <a:cubicBezTo>
                    <a:pt x="206613" y="563437"/>
                    <a:pt x="215563" y="553938"/>
                    <a:pt x="224409" y="544371"/>
                  </a:cubicBezTo>
                  <a:cubicBezTo>
                    <a:pt x="227290" y="548555"/>
                    <a:pt x="230136" y="552738"/>
                    <a:pt x="233016" y="556922"/>
                  </a:cubicBezTo>
                  <a:cubicBezTo>
                    <a:pt x="224135" y="566900"/>
                    <a:pt x="215940" y="577598"/>
                    <a:pt x="207642" y="588057"/>
                  </a:cubicBezTo>
                  <a:close/>
                  <a:moveTo>
                    <a:pt x="192760" y="565460"/>
                  </a:moveTo>
                  <a:cubicBezTo>
                    <a:pt x="187856" y="557985"/>
                    <a:pt x="182918" y="550509"/>
                    <a:pt x="178015" y="543034"/>
                  </a:cubicBezTo>
                  <a:cubicBezTo>
                    <a:pt x="186485" y="533330"/>
                    <a:pt x="195297" y="523695"/>
                    <a:pt x="203012" y="513442"/>
                  </a:cubicBezTo>
                  <a:cubicBezTo>
                    <a:pt x="208465" y="521260"/>
                    <a:pt x="213882" y="529147"/>
                    <a:pt x="219334" y="536965"/>
                  </a:cubicBezTo>
                  <a:cubicBezTo>
                    <a:pt x="210419" y="546429"/>
                    <a:pt x="201607" y="555961"/>
                    <a:pt x="192760" y="565460"/>
                  </a:cubicBezTo>
                  <a:close/>
                  <a:moveTo>
                    <a:pt x="173146" y="535593"/>
                  </a:moveTo>
                  <a:cubicBezTo>
                    <a:pt x="167419" y="526849"/>
                    <a:pt x="161659" y="518140"/>
                    <a:pt x="155898" y="509430"/>
                  </a:cubicBezTo>
                  <a:cubicBezTo>
                    <a:pt x="164573" y="501029"/>
                    <a:pt x="174483" y="492936"/>
                    <a:pt x="182267" y="483781"/>
                  </a:cubicBezTo>
                  <a:cubicBezTo>
                    <a:pt x="185044" y="487724"/>
                    <a:pt x="187822" y="491633"/>
                    <a:pt x="190599" y="495577"/>
                  </a:cubicBezTo>
                  <a:cubicBezTo>
                    <a:pt x="193034" y="499074"/>
                    <a:pt x="195434" y="502572"/>
                    <a:pt x="197869" y="506069"/>
                  </a:cubicBezTo>
                  <a:cubicBezTo>
                    <a:pt x="189022" y="515293"/>
                    <a:pt x="181101" y="525580"/>
                    <a:pt x="173146" y="535593"/>
                  </a:cubicBezTo>
                  <a:close/>
                  <a:moveTo>
                    <a:pt x="150789" y="501749"/>
                  </a:moveTo>
                  <a:cubicBezTo>
                    <a:pt x="144274" y="491908"/>
                    <a:pt x="137759" y="482066"/>
                    <a:pt x="131209" y="472260"/>
                  </a:cubicBezTo>
                  <a:cubicBezTo>
                    <a:pt x="139370" y="464030"/>
                    <a:pt x="148971" y="456658"/>
                    <a:pt x="157372" y="448565"/>
                  </a:cubicBezTo>
                  <a:cubicBezTo>
                    <a:pt x="163922" y="457823"/>
                    <a:pt x="170437" y="467082"/>
                    <a:pt x="176986" y="476340"/>
                  </a:cubicBezTo>
                  <a:cubicBezTo>
                    <a:pt x="167351" y="483266"/>
                    <a:pt x="158881" y="492902"/>
                    <a:pt x="150789" y="501749"/>
                  </a:cubicBezTo>
                  <a:close/>
                  <a:moveTo>
                    <a:pt x="126477" y="465127"/>
                  </a:moveTo>
                  <a:cubicBezTo>
                    <a:pt x="121539" y="457721"/>
                    <a:pt x="116602" y="450314"/>
                    <a:pt x="111630" y="442907"/>
                  </a:cubicBezTo>
                  <a:cubicBezTo>
                    <a:pt x="115401" y="439444"/>
                    <a:pt x="119242" y="436084"/>
                    <a:pt x="123151" y="432792"/>
                  </a:cubicBezTo>
                  <a:cubicBezTo>
                    <a:pt x="128089" y="428643"/>
                    <a:pt x="133507" y="425351"/>
                    <a:pt x="137930" y="420996"/>
                  </a:cubicBezTo>
                  <a:cubicBezTo>
                    <a:pt x="142559" y="427511"/>
                    <a:pt x="147154" y="434060"/>
                    <a:pt x="151783" y="440610"/>
                  </a:cubicBezTo>
                  <a:cubicBezTo>
                    <a:pt x="142456" y="447536"/>
                    <a:pt x="134124" y="456829"/>
                    <a:pt x="126477" y="465127"/>
                  </a:cubicBezTo>
                  <a:close/>
                  <a:moveTo>
                    <a:pt x="107240" y="436461"/>
                  </a:moveTo>
                  <a:cubicBezTo>
                    <a:pt x="103023" y="430220"/>
                    <a:pt x="98805" y="424013"/>
                    <a:pt x="94553" y="417773"/>
                  </a:cubicBezTo>
                  <a:cubicBezTo>
                    <a:pt x="101823" y="409166"/>
                    <a:pt x="108989" y="400525"/>
                    <a:pt x="116224" y="392089"/>
                  </a:cubicBezTo>
                  <a:cubicBezTo>
                    <a:pt x="122191" y="400010"/>
                    <a:pt x="128260" y="407760"/>
                    <a:pt x="133884" y="415441"/>
                  </a:cubicBezTo>
                  <a:cubicBezTo>
                    <a:pt x="124145" y="419864"/>
                    <a:pt x="115127" y="428505"/>
                    <a:pt x="107240" y="436461"/>
                  </a:cubicBezTo>
                  <a:close/>
                  <a:moveTo>
                    <a:pt x="64824" y="374704"/>
                  </a:moveTo>
                  <a:cubicBezTo>
                    <a:pt x="63589" y="372956"/>
                    <a:pt x="62389" y="371172"/>
                    <a:pt x="61155" y="369424"/>
                  </a:cubicBezTo>
                  <a:cubicBezTo>
                    <a:pt x="66538" y="366406"/>
                    <a:pt x="71956" y="363423"/>
                    <a:pt x="77305" y="360337"/>
                  </a:cubicBezTo>
                  <a:cubicBezTo>
                    <a:pt x="73190" y="365103"/>
                    <a:pt x="69007" y="369904"/>
                    <a:pt x="64824" y="374704"/>
                  </a:cubicBezTo>
                  <a:close/>
                  <a:moveTo>
                    <a:pt x="10200" y="397027"/>
                  </a:moveTo>
                  <a:cubicBezTo>
                    <a:pt x="25939" y="388969"/>
                    <a:pt x="41438" y="380465"/>
                    <a:pt x="56903" y="371824"/>
                  </a:cubicBezTo>
                  <a:cubicBezTo>
                    <a:pt x="58309" y="374224"/>
                    <a:pt x="59749" y="376590"/>
                    <a:pt x="61155" y="378991"/>
                  </a:cubicBezTo>
                  <a:cubicBezTo>
                    <a:pt x="49530" y="392501"/>
                    <a:pt x="38077" y="406251"/>
                    <a:pt x="28065" y="420584"/>
                  </a:cubicBezTo>
                  <a:cubicBezTo>
                    <a:pt x="22201" y="412663"/>
                    <a:pt x="16269" y="404777"/>
                    <a:pt x="10200" y="397027"/>
                  </a:cubicBezTo>
                  <a:close/>
                  <a:moveTo>
                    <a:pt x="32248" y="426311"/>
                  </a:moveTo>
                  <a:cubicBezTo>
                    <a:pt x="33585" y="425454"/>
                    <a:pt x="34717" y="424185"/>
                    <a:pt x="35540" y="422505"/>
                  </a:cubicBezTo>
                  <a:cubicBezTo>
                    <a:pt x="37940" y="419624"/>
                    <a:pt x="40341" y="416778"/>
                    <a:pt x="42741" y="413898"/>
                  </a:cubicBezTo>
                  <a:cubicBezTo>
                    <a:pt x="47542" y="408171"/>
                    <a:pt x="52376" y="402445"/>
                    <a:pt x="57177" y="396684"/>
                  </a:cubicBezTo>
                  <a:cubicBezTo>
                    <a:pt x="59989" y="393324"/>
                    <a:pt x="62835" y="389964"/>
                    <a:pt x="65647" y="386603"/>
                  </a:cubicBezTo>
                  <a:cubicBezTo>
                    <a:pt x="71545" y="396547"/>
                    <a:pt x="77477" y="406491"/>
                    <a:pt x="83512" y="416367"/>
                  </a:cubicBezTo>
                  <a:cubicBezTo>
                    <a:pt x="72505" y="428745"/>
                    <a:pt x="61772" y="441364"/>
                    <a:pt x="52376" y="454669"/>
                  </a:cubicBezTo>
                  <a:cubicBezTo>
                    <a:pt x="45758" y="445136"/>
                    <a:pt x="39072" y="435672"/>
                    <a:pt x="32248" y="426311"/>
                  </a:cubicBezTo>
                  <a:close/>
                  <a:moveTo>
                    <a:pt x="55874" y="459572"/>
                  </a:moveTo>
                  <a:cubicBezTo>
                    <a:pt x="67498" y="448805"/>
                    <a:pt x="78231" y="436907"/>
                    <a:pt x="88690" y="424699"/>
                  </a:cubicBezTo>
                  <a:cubicBezTo>
                    <a:pt x="92530" y="430974"/>
                    <a:pt x="96370" y="437249"/>
                    <a:pt x="100280" y="443456"/>
                  </a:cubicBezTo>
                  <a:cubicBezTo>
                    <a:pt x="100142" y="443593"/>
                    <a:pt x="99971" y="443765"/>
                    <a:pt x="99834" y="443902"/>
                  </a:cubicBezTo>
                  <a:cubicBezTo>
                    <a:pt x="90301" y="453263"/>
                    <a:pt x="75968" y="466842"/>
                    <a:pt x="70139" y="480386"/>
                  </a:cubicBezTo>
                  <a:cubicBezTo>
                    <a:pt x="65372" y="473494"/>
                    <a:pt x="60675" y="466499"/>
                    <a:pt x="55874" y="459572"/>
                  </a:cubicBezTo>
                  <a:close/>
                  <a:moveTo>
                    <a:pt x="73430" y="485255"/>
                  </a:moveTo>
                  <a:cubicBezTo>
                    <a:pt x="84163" y="476408"/>
                    <a:pt x="92290" y="462453"/>
                    <a:pt x="101754" y="452543"/>
                  </a:cubicBezTo>
                  <a:cubicBezTo>
                    <a:pt x="102577" y="451651"/>
                    <a:pt x="103503" y="450863"/>
                    <a:pt x="104360" y="450005"/>
                  </a:cubicBezTo>
                  <a:cubicBezTo>
                    <a:pt x="109229" y="457755"/>
                    <a:pt x="114167" y="465436"/>
                    <a:pt x="119105" y="473151"/>
                  </a:cubicBezTo>
                  <a:cubicBezTo>
                    <a:pt x="108509" y="484707"/>
                    <a:pt x="98119" y="497463"/>
                    <a:pt x="90987" y="511110"/>
                  </a:cubicBezTo>
                  <a:cubicBezTo>
                    <a:pt x="85123" y="502503"/>
                    <a:pt x="79294" y="493896"/>
                    <a:pt x="73430" y="485255"/>
                  </a:cubicBezTo>
                  <a:close/>
                  <a:moveTo>
                    <a:pt x="93970" y="515465"/>
                  </a:moveTo>
                  <a:cubicBezTo>
                    <a:pt x="94347" y="515328"/>
                    <a:pt x="94725" y="515122"/>
                    <a:pt x="95067" y="514711"/>
                  </a:cubicBezTo>
                  <a:cubicBezTo>
                    <a:pt x="104977" y="503532"/>
                    <a:pt x="113927" y="491668"/>
                    <a:pt x="123734" y="480386"/>
                  </a:cubicBezTo>
                  <a:cubicBezTo>
                    <a:pt x="130112" y="490296"/>
                    <a:pt x="136558" y="500172"/>
                    <a:pt x="143005" y="510013"/>
                  </a:cubicBezTo>
                  <a:cubicBezTo>
                    <a:pt x="132786" y="520643"/>
                    <a:pt x="121985" y="531787"/>
                    <a:pt x="113584" y="543960"/>
                  </a:cubicBezTo>
                  <a:cubicBezTo>
                    <a:pt x="107035" y="534496"/>
                    <a:pt x="100451" y="525032"/>
                    <a:pt x="93970" y="515465"/>
                  </a:cubicBezTo>
                  <a:close/>
                  <a:moveTo>
                    <a:pt x="121539" y="555516"/>
                  </a:moveTo>
                  <a:cubicBezTo>
                    <a:pt x="120236" y="553664"/>
                    <a:pt x="118968" y="551744"/>
                    <a:pt x="117665" y="549858"/>
                  </a:cubicBezTo>
                  <a:cubicBezTo>
                    <a:pt x="128363" y="539811"/>
                    <a:pt x="137999" y="528324"/>
                    <a:pt x="147977" y="517556"/>
                  </a:cubicBezTo>
                  <a:cubicBezTo>
                    <a:pt x="153909" y="526575"/>
                    <a:pt x="159876" y="535525"/>
                    <a:pt x="165876" y="544509"/>
                  </a:cubicBezTo>
                  <a:cubicBezTo>
                    <a:pt x="156687" y="555138"/>
                    <a:pt x="143622" y="567346"/>
                    <a:pt x="140707" y="580376"/>
                  </a:cubicBezTo>
                  <a:cubicBezTo>
                    <a:pt x="140605" y="580822"/>
                    <a:pt x="141016" y="581062"/>
                    <a:pt x="141428" y="580925"/>
                  </a:cubicBezTo>
                  <a:cubicBezTo>
                    <a:pt x="153360" y="575712"/>
                    <a:pt x="162344" y="562305"/>
                    <a:pt x="170677" y="551744"/>
                  </a:cubicBezTo>
                  <a:cubicBezTo>
                    <a:pt x="175546" y="559013"/>
                    <a:pt x="180381" y="566283"/>
                    <a:pt x="185284" y="573518"/>
                  </a:cubicBezTo>
                  <a:cubicBezTo>
                    <a:pt x="184702" y="574169"/>
                    <a:pt x="184084" y="574786"/>
                    <a:pt x="183501" y="575438"/>
                  </a:cubicBezTo>
                  <a:cubicBezTo>
                    <a:pt x="174860" y="584765"/>
                    <a:pt x="163682" y="594229"/>
                    <a:pt x="156755" y="605339"/>
                  </a:cubicBezTo>
                  <a:cubicBezTo>
                    <a:pt x="145028" y="588708"/>
                    <a:pt x="133198" y="572181"/>
                    <a:pt x="121539" y="555516"/>
                  </a:cubicBezTo>
                  <a:close/>
                  <a:moveTo>
                    <a:pt x="160630" y="610894"/>
                  </a:moveTo>
                  <a:cubicBezTo>
                    <a:pt x="171808" y="603247"/>
                    <a:pt x="180758" y="591006"/>
                    <a:pt x="189674" y="581507"/>
                  </a:cubicBezTo>
                  <a:cubicBezTo>
                    <a:pt x="189845" y="581302"/>
                    <a:pt x="190051" y="581130"/>
                    <a:pt x="190222" y="580925"/>
                  </a:cubicBezTo>
                  <a:cubicBezTo>
                    <a:pt x="193754" y="586136"/>
                    <a:pt x="197286" y="591383"/>
                    <a:pt x="200818" y="596595"/>
                  </a:cubicBezTo>
                  <a:cubicBezTo>
                    <a:pt x="191731" y="607773"/>
                    <a:pt x="182404" y="619021"/>
                    <a:pt x="174963" y="631262"/>
                  </a:cubicBezTo>
                  <a:cubicBezTo>
                    <a:pt x="170231" y="624439"/>
                    <a:pt x="165431" y="617649"/>
                    <a:pt x="160630" y="610894"/>
                  </a:cubicBezTo>
                  <a:close/>
                  <a:moveTo>
                    <a:pt x="177775" y="635137"/>
                  </a:moveTo>
                  <a:cubicBezTo>
                    <a:pt x="188062" y="625639"/>
                    <a:pt x="196943" y="614631"/>
                    <a:pt x="205721" y="603796"/>
                  </a:cubicBezTo>
                  <a:cubicBezTo>
                    <a:pt x="209905" y="609968"/>
                    <a:pt x="214088" y="616106"/>
                    <a:pt x="218306" y="622244"/>
                  </a:cubicBezTo>
                  <a:cubicBezTo>
                    <a:pt x="208979" y="632325"/>
                    <a:pt x="200098" y="643435"/>
                    <a:pt x="194508" y="655402"/>
                  </a:cubicBezTo>
                  <a:cubicBezTo>
                    <a:pt x="193480" y="657597"/>
                    <a:pt x="196120" y="659894"/>
                    <a:pt x="198075" y="658043"/>
                  </a:cubicBezTo>
                  <a:cubicBezTo>
                    <a:pt x="207230" y="649367"/>
                    <a:pt x="215220" y="639423"/>
                    <a:pt x="223552" y="629925"/>
                  </a:cubicBezTo>
                  <a:cubicBezTo>
                    <a:pt x="227290" y="635377"/>
                    <a:pt x="230993" y="640863"/>
                    <a:pt x="234731" y="646316"/>
                  </a:cubicBezTo>
                  <a:cubicBezTo>
                    <a:pt x="224306" y="655231"/>
                    <a:pt x="212305" y="666650"/>
                    <a:pt x="210008" y="678480"/>
                  </a:cubicBezTo>
                  <a:cubicBezTo>
                    <a:pt x="209870" y="679097"/>
                    <a:pt x="210488" y="679508"/>
                    <a:pt x="211071" y="679268"/>
                  </a:cubicBezTo>
                  <a:cubicBezTo>
                    <a:pt x="222043" y="674536"/>
                    <a:pt x="230993" y="662878"/>
                    <a:pt x="239874" y="653859"/>
                  </a:cubicBezTo>
                  <a:cubicBezTo>
                    <a:pt x="244469" y="660614"/>
                    <a:pt x="249064" y="667335"/>
                    <a:pt x="253659" y="674090"/>
                  </a:cubicBezTo>
                  <a:cubicBezTo>
                    <a:pt x="243955" y="683452"/>
                    <a:pt x="232433" y="693259"/>
                    <a:pt x="227393" y="705363"/>
                  </a:cubicBezTo>
                  <a:cubicBezTo>
                    <a:pt x="210762" y="682011"/>
                    <a:pt x="194268" y="658557"/>
                    <a:pt x="177775" y="635137"/>
                  </a:cubicBezTo>
                  <a:close/>
                  <a:moveTo>
                    <a:pt x="246629" y="732006"/>
                  </a:moveTo>
                  <a:cubicBezTo>
                    <a:pt x="241211" y="724428"/>
                    <a:pt x="235759" y="716884"/>
                    <a:pt x="230376" y="709306"/>
                  </a:cubicBezTo>
                  <a:cubicBezTo>
                    <a:pt x="229656" y="708312"/>
                    <a:pt x="228970" y="706049"/>
                    <a:pt x="228250" y="706049"/>
                  </a:cubicBezTo>
                  <a:lnTo>
                    <a:pt x="228284" y="706049"/>
                  </a:lnTo>
                  <a:cubicBezTo>
                    <a:pt x="240114" y="699979"/>
                    <a:pt x="249544" y="690275"/>
                    <a:pt x="258562" y="681257"/>
                  </a:cubicBezTo>
                  <a:cubicBezTo>
                    <a:pt x="258802" y="681634"/>
                    <a:pt x="259077" y="681977"/>
                    <a:pt x="259317" y="682354"/>
                  </a:cubicBezTo>
                  <a:cubicBezTo>
                    <a:pt x="263191" y="688081"/>
                    <a:pt x="267169" y="693739"/>
                    <a:pt x="271078" y="699465"/>
                  </a:cubicBezTo>
                  <a:cubicBezTo>
                    <a:pt x="262231" y="709238"/>
                    <a:pt x="253899" y="719319"/>
                    <a:pt x="246835" y="729915"/>
                  </a:cubicBezTo>
                  <a:cubicBezTo>
                    <a:pt x="246321" y="730669"/>
                    <a:pt x="246321" y="731389"/>
                    <a:pt x="246629" y="732006"/>
                  </a:cubicBezTo>
                  <a:close/>
                  <a:moveTo>
                    <a:pt x="247212" y="732829"/>
                  </a:moveTo>
                  <a:cubicBezTo>
                    <a:pt x="248241" y="733824"/>
                    <a:pt x="250024" y="734132"/>
                    <a:pt x="250984" y="732966"/>
                  </a:cubicBezTo>
                  <a:cubicBezTo>
                    <a:pt x="260311" y="725765"/>
                    <a:pt x="269089" y="717536"/>
                    <a:pt x="277525" y="708895"/>
                  </a:cubicBezTo>
                  <a:cubicBezTo>
                    <a:pt x="281228" y="714278"/>
                    <a:pt x="284931" y="719662"/>
                    <a:pt x="288635" y="725045"/>
                  </a:cubicBezTo>
                  <a:cubicBezTo>
                    <a:pt x="279342" y="734681"/>
                    <a:pt x="269878" y="745517"/>
                    <a:pt x="264666" y="757209"/>
                  </a:cubicBezTo>
                  <a:cubicBezTo>
                    <a:pt x="258871" y="749048"/>
                    <a:pt x="253007" y="740956"/>
                    <a:pt x="247212" y="732829"/>
                  </a:cubicBezTo>
                  <a:close/>
                  <a:moveTo>
                    <a:pt x="267032" y="760501"/>
                  </a:moveTo>
                  <a:cubicBezTo>
                    <a:pt x="267375" y="760398"/>
                    <a:pt x="267718" y="760364"/>
                    <a:pt x="268061" y="760090"/>
                  </a:cubicBezTo>
                  <a:cubicBezTo>
                    <a:pt x="277525" y="752032"/>
                    <a:pt x="285480" y="742053"/>
                    <a:pt x="293915" y="732726"/>
                  </a:cubicBezTo>
                  <a:cubicBezTo>
                    <a:pt x="297824" y="738418"/>
                    <a:pt x="301733" y="744111"/>
                    <a:pt x="305642" y="749803"/>
                  </a:cubicBezTo>
                  <a:cubicBezTo>
                    <a:pt x="296898" y="759575"/>
                    <a:pt x="288703" y="769965"/>
                    <a:pt x="281674" y="780938"/>
                  </a:cubicBezTo>
                  <a:cubicBezTo>
                    <a:pt x="276804" y="774080"/>
                    <a:pt x="271901" y="767291"/>
                    <a:pt x="267032" y="760501"/>
                  </a:cubicBezTo>
                  <a:close/>
                  <a:moveTo>
                    <a:pt x="286131" y="787110"/>
                  </a:moveTo>
                  <a:cubicBezTo>
                    <a:pt x="294532" y="777372"/>
                    <a:pt x="302796" y="767599"/>
                    <a:pt x="311300" y="757998"/>
                  </a:cubicBezTo>
                  <a:cubicBezTo>
                    <a:pt x="315689" y="764342"/>
                    <a:pt x="320113" y="770651"/>
                    <a:pt x="324536" y="776960"/>
                  </a:cubicBezTo>
                  <a:cubicBezTo>
                    <a:pt x="324399" y="777097"/>
                    <a:pt x="324296" y="777200"/>
                    <a:pt x="324159" y="777338"/>
                  </a:cubicBezTo>
                  <a:cubicBezTo>
                    <a:pt x="315518" y="785842"/>
                    <a:pt x="306397" y="794894"/>
                    <a:pt x="298887" y="804770"/>
                  </a:cubicBezTo>
                  <a:cubicBezTo>
                    <a:pt x="294635" y="798906"/>
                    <a:pt x="290349" y="793008"/>
                    <a:pt x="286131" y="787110"/>
                  </a:cubicBezTo>
                  <a:close/>
                  <a:moveTo>
                    <a:pt x="303482" y="811216"/>
                  </a:moveTo>
                  <a:cubicBezTo>
                    <a:pt x="312398" y="802438"/>
                    <a:pt x="320627" y="792871"/>
                    <a:pt x="329543" y="784161"/>
                  </a:cubicBezTo>
                  <a:cubicBezTo>
                    <a:pt x="334137" y="790745"/>
                    <a:pt x="338732" y="797294"/>
                    <a:pt x="343327" y="803878"/>
                  </a:cubicBezTo>
                  <a:cubicBezTo>
                    <a:pt x="333692" y="810942"/>
                    <a:pt x="322925" y="817903"/>
                    <a:pt x="314318" y="826269"/>
                  </a:cubicBezTo>
                  <a:cubicBezTo>
                    <a:pt x="310717" y="821263"/>
                    <a:pt x="307083" y="816257"/>
                    <a:pt x="303482" y="811216"/>
                  </a:cubicBezTo>
                  <a:close/>
                  <a:moveTo>
                    <a:pt x="318364" y="831893"/>
                  </a:moveTo>
                  <a:cubicBezTo>
                    <a:pt x="328582" y="826029"/>
                    <a:pt x="337875" y="817766"/>
                    <a:pt x="347099" y="810908"/>
                  </a:cubicBezTo>
                  <a:cubicBezTo>
                    <a:pt x="347339" y="810736"/>
                    <a:pt x="347613" y="810565"/>
                    <a:pt x="347853" y="810359"/>
                  </a:cubicBezTo>
                  <a:cubicBezTo>
                    <a:pt x="352242" y="816600"/>
                    <a:pt x="356597" y="822875"/>
                    <a:pt x="360986" y="829150"/>
                  </a:cubicBezTo>
                  <a:cubicBezTo>
                    <a:pt x="352311" y="837859"/>
                    <a:pt x="343224" y="846398"/>
                    <a:pt x="335680" y="855930"/>
                  </a:cubicBezTo>
                  <a:cubicBezTo>
                    <a:pt x="329920" y="847941"/>
                    <a:pt x="324125" y="839951"/>
                    <a:pt x="318364" y="831893"/>
                  </a:cubicBezTo>
                  <a:close/>
                  <a:moveTo>
                    <a:pt x="338561" y="859942"/>
                  </a:moveTo>
                  <a:cubicBezTo>
                    <a:pt x="348539" y="853221"/>
                    <a:pt x="357249" y="844443"/>
                    <a:pt x="365718" y="835939"/>
                  </a:cubicBezTo>
                  <a:cubicBezTo>
                    <a:pt x="368633" y="840088"/>
                    <a:pt x="371548" y="844203"/>
                    <a:pt x="374462" y="848352"/>
                  </a:cubicBezTo>
                  <a:cubicBezTo>
                    <a:pt x="367604" y="855587"/>
                    <a:pt x="360884" y="863406"/>
                    <a:pt x="357900" y="872218"/>
                  </a:cubicBezTo>
                  <a:cubicBezTo>
                    <a:pt x="357420" y="873658"/>
                    <a:pt x="359203" y="874858"/>
                    <a:pt x="360472" y="874138"/>
                  </a:cubicBezTo>
                  <a:cubicBezTo>
                    <a:pt x="367913" y="869783"/>
                    <a:pt x="374051" y="862960"/>
                    <a:pt x="379949" y="856136"/>
                  </a:cubicBezTo>
                  <a:cubicBezTo>
                    <a:pt x="384098" y="862000"/>
                    <a:pt x="388247" y="867898"/>
                    <a:pt x="392396" y="873761"/>
                  </a:cubicBezTo>
                  <a:cubicBezTo>
                    <a:pt x="383584" y="882128"/>
                    <a:pt x="375045" y="891112"/>
                    <a:pt x="367947" y="900850"/>
                  </a:cubicBezTo>
                  <a:cubicBezTo>
                    <a:pt x="358175" y="887169"/>
                    <a:pt x="348333" y="873590"/>
                    <a:pt x="338561" y="859942"/>
                  </a:cubicBezTo>
                  <a:close/>
                  <a:moveTo>
                    <a:pt x="371651" y="905925"/>
                  </a:moveTo>
                  <a:cubicBezTo>
                    <a:pt x="380360" y="897661"/>
                    <a:pt x="388624" y="888951"/>
                    <a:pt x="397300" y="880653"/>
                  </a:cubicBezTo>
                  <a:cubicBezTo>
                    <a:pt x="401346" y="886380"/>
                    <a:pt x="405358" y="892072"/>
                    <a:pt x="409404" y="897798"/>
                  </a:cubicBezTo>
                  <a:cubicBezTo>
                    <a:pt x="401174" y="906714"/>
                    <a:pt x="391882" y="915801"/>
                    <a:pt x="386395" y="926431"/>
                  </a:cubicBezTo>
                  <a:cubicBezTo>
                    <a:pt x="381458" y="919573"/>
                    <a:pt x="376554" y="912749"/>
                    <a:pt x="371651" y="905925"/>
                  </a:cubicBezTo>
                  <a:close/>
                  <a:moveTo>
                    <a:pt x="454461" y="1021002"/>
                  </a:moveTo>
                  <a:cubicBezTo>
                    <a:pt x="432275" y="990347"/>
                    <a:pt x="410193" y="959555"/>
                    <a:pt x="388110" y="928797"/>
                  </a:cubicBezTo>
                  <a:cubicBezTo>
                    <a:pt x="398123" y="922624"/>
                    <a:pt x="406146" y="913126"/>
                    <a:pt x="414102" y="904416"/>
                  </a:cubicBezTo>
                  <a:cubicBezTo>
                    <a:pt x="418011" y="909903"/>
                    <a:pt x="421851" y="915423"/>
                    <a:pt x="425760" y="920910"/>
                  </a:cubicBezTo>
                  <a:cubicBezTo>
                    <a:pt x="418594" y="929208"/>
                    <a:pt x="411667" y="937643"/>
                    <a:pt x="405221" y="946113"/>
                  </a:cubicBezTo>
                  <a:cubicBezTo>
                    <a:pt x="403369" y="948547"/>
                    <a:pt x="407484" y="951188"/>
                    <a:pt x="409335" y="949165"/>
                  </a:cubicBezTo>
                  <a:cubicBezTo>
                    <a:pt x="409335" y="949165"/>
                    <a:pt x="409335" y="949199"/>
                    <a:pt x="409335" y="949199"/>
                  </a:cubicBezTo>
                  <a:cubicBezTo>
                    <a:pt x="416776" y="942718"/>
                    <a:pt x="424080" y="935792"/>
                    <a:pt x="431281" y="928694"/>
                  </a:cubicBezTo>
                  <a:cubicBezTo>
                    <a:pt x="434367" y="933049"/>
                    <a:pt x="437487" y="937403"/>
                    <a:pt x="440608" y="941792"/>
                  </a:cubicBezTo>
                  <a:cubicBezTo>
                    <a:pt x="433681" y="948891"/>
                    <a:pt x="426720" y="956434"/>
                    <a:pt x="423566" y="965110"/>
                  </a:cubicBezTo>
                  <a:cubicBezTo>
                    <a:pt x="423086" y="966413"/>
                    <a:pt x="424663" y="967236"/>
                    <a:pt x="425760" y="966721"/>
                  </a:cubicBezTo>
                  <a:cubicBezTo>
                    <a:pt x="433544" y="963018"/>
                    <a:pt x="439991" y="956194"/>
                    <a:pt x="445991" y="949302"/>
                  </a:cubicBezTo>
                  <a:cubicBezTo>
                    <a:pt x="452815" y="958903"/>
                    <a:pt x="459639" y="968470"/>
                    <a:pt x="466462" y="978071"/>
                  </a:cubicBezTo>
                  <a:cubicBezTo>
                    <a:pt x="458850" y="987021"/>
                    <a:pt x="451032" y="996348"/>
                    <a:pt x="445991" y="1006738"/>
                  </a:cubicBezTo>
                  <a:cubicBezTo>
                    <a:pt x="444963" y="1008864"/>
                    <a:pt x="447534" y="1010990"/>
                    <a:pt x="449420" y="1009275"/>
                  </a:cubicBezTo>
                  <a:cubicBezTo>
                    <a:pt x="457478" y="1001971"/>
                    <a:pt x="464268" y="993193"/>
                    <a:pt x="471332" y="984861"/>
                  </a:cubicBezTo>
                  <a:cubicBezTo>
                    <a:pt x="474143" y="988838"/>
                    <a:pt x="476990" y="992816"/>
                    <a:pt x="479801" y="996759"/>
                  </a:cubicBezTo>
                  <a:cubicBezTo>
                    <a:pt x="483162" y="1001491"/>
                    <a:pt x="491186" y="996965"/>
                    <a:pt x="487757" y="992267"/>
                  </a:cubicBezTo>
                  <a:cubicBezTo>
                    <a:pt x="484293" y="987501"/>
                    <a:pt x="480899" y="982700"/>
                    <a:pt x="477435" y="977934"/>
                  </a:cubicBezTo>
                  <a:cubicBezTo>
                    <a:pt x="484499" y="970287"/>
                    <a:pt x="492454" y="963052"/>
                    <a:pt x="499107" y="955063"/>
                  </a:cubicBezTo>
                  <a:cubicBezTo>
                    <a:pt x="504181" y="962915"/>
                    <a:pt x="509325" y="970733"/>
                    <a:pt x="514366" y="978620"/>
                  </a:cubicBezTo>
                  <a:cubicBezTo>
                    <a:pt x="494135" y="992439"/>
                    <a:pt x="474109" y="1006498"/>
                    <a:pt x="454461" y="1021002"/>
                  </a:cubicBezTo>
                  <a:close/>
                  <a:moveTo>
                    <a:pt x="522218" y="973202"/>
                  </a:moveTo>
                  <a:cubicBezTo>
                    <a:pt x="508879" y="952114"/>
                    <a:pt x="495438" y="931060"/>
                    <a:pt x="481962" y="910040"/>
                  </a:cubicBezTo>
                  <a:cubicBezTo>
                    <a:pt x="481962" y="910040"/>
                    <a:pt x="481962" y="910040"/>
                    <a:pt x="481962" y="910040"/>
                  </a:cubicBezTo>
                  <a:cubicBezTo>
                    <a:pt x="482579" y="910040"/>
                    <a:pt x="483196" y="909800"/>
                    <a:pt x="483505" y="909251"/>
                  </a:cubicBezTo>
                  <a:cubicBezTo>
                    <a:pt x="484396" y="907948"/>
                    <a:pt x="485322" y="906680"/>
                    <a:pt x="486213" y="905376"/>
                  </a:cubicBezTo>
                  <a:cubicBezTo>
                    <a:pt x="490191" y="901090"/>
                    <a:pt x="483676" y="894712"/>
                    <a:pt x="479664" y="899033"/>
                  </a:cubicBezTo>
                  <a:cubicBezTo>
                    <a:pt x="478738" y="900062"/>
                    <a:pt x="477812" y="901090"/>
                    <a:pt x="476852" y="902085"/>
                  </a:cubicBezTo>
                  <a:cubicBezTo>
                    <a:pt x="474041" y="897661"/>
                    <a:pt x="471229" y="893238"/>
                    <a:pt x="468417" y="888814"/>
                  </a:cubicBezTo>
                  <a:cubicBezTo>
                    <a:pt x="471126" y="885660"/>
                    <a:pt x="473903" y="882539"/>
                    <a:pt x="476509" y="879385"/>
                  </a:cubicBezTo>
                  <a:cubicBezTo>
                    <a:pt x="476475" y="879385"/>
                    <a:pt x="476475" y="879385"/>
                    <a:pt x="476441" y="879350"/>
                  </a:cubicBezTo>
                  <a:cubicBezTo>
                    <a:pt x="480041" y="876196"/>
                    <a:pt x="474726" y="869646"/>
                    <a:pt x="470577" y="873624"/>
                  </a:cubicBezTo>
                  <a:cubicBezTo>
                    <a:pt x="468143" y="875956"/>
                    <a:pt x="465708" y="878425"/>
                    <a:pt x="463274" y="880825"/>
                  </a:cubicBezTo>
                  <a:cubicBezTo>
                    <a:pt x="449146" y="858845"/>
                    <a:pt x="435019" y="836899"/>
                    <a:pt x="420754" y="814988"/>
                  </a:cubicBezTo>
                  <a:cubicBezTo>
                    <a:pt x="421234" y="814577"/>
                    <a:pt x="421680" y="814131"/>
                    <a:pt x="422126" y="813685"/>
                  </a:cubicBezTo>
                  <a:cubicBezTo>
                    <a:pt x="426789" y="809399"/>
                    <a:pt x="419074" y="803741"/>
                    <a:pt x="415782" y="807341"/>
                  </a:cubicBezTo>
                  <a:cubicBezTo>
                    <a:pt x="395722" y="776549"/>
                    <a:pt x="375560" y="745825"/>
                    <a:pt x="355157" y="715204"/>
                  </a:cubicBezTo>
                  <a:cubicBezTo>
                    <a:pt x="356666" y="713524"/>
                    <a:pt x="358072" y="711775"/>
                    <a:pt x="359409" y="709992"/>
                  </a:cubicBezTo>
                  <a:cubicBezTo>
                    <a:pt x="361707" y="706906"/>
                    <a:pt x="357420" y="703888"/>
                    <a:pt x="354506" y="705260"/>
                  </a:cubicBezTo>
                  <a:cubicBezTo>
                    <a:pt x="353031" y="705946"/>
                    <a:pt x="351557" y="706803"/>
                    <a:pt x="350117" y="707626"/>
                  </a:cubicBezTo>
                  <a:cubicBezTo>
                    <a:pt x="346242" y="701831"/>
                    <a:pt x="342401" y="696002"/>
                    <a:pt x="338526" y="690172"/>
                  </a:cubicBezTo>
                  <a:cubicBezTo>
                    <a:pt x="338595" y="688698"/>
                    <a:pt x="337704" y="687429"/>
                    <a:pt x="336332" y="686881"/>
                  </a:cubicBezTo>
                  <a:cubicBezTo>
                    <a:pt x="330811" y="678685"/>
                    <a:pt x="325393" y="670421"/>
                    <a:pt x="319838" y="662260"/>
                  </a:cubicBezTo>
                  <a:cubicBezTo>
                    <a:pt x="320559" y="661472"/>
                    <a:pt x="321279" y="660683"/>
                    <a:pt x="321999" y="659894"/>
                  </a:cubicBezTo>
                  <a:cubicBezTo>
                    <a:pt x="326422" y="655677"/>
                    <a:pt x="319358" y="648887"/>
                    <a:pt x="315209" y="653311"/>
                  </a:cubicBezTo>
                  <a:cubicBezTo>
                    <a:pt x="314935" y="653619"/>
                    <a:pt x="314661" y="653894"/>
                    <a:pt x="314352" y="654202"/>
                  </a:cubicBezTo>
                  <a:cubicBezTo>
                    <a:pt x="310546" y="648647"/>
                    <a:pt x="306740" y="643058"/>
                    <a:pt x="302933" y="637503"/>
                  </a:cubicBezTo>
                  <a:cubicBezTo>
                    <a:pt x="303071" y="637366"/>
                    <a:pt x="303242" y="637229"/>
                    <a:pt x="303379" y="637057"/>
                  </a:cubicBezTo>
                  <a:cubicBezTo>
                    <a:pt x="307220" y="633217"/>
                    <a:pt x="301973" y="627627"/>
                    <a:pt x="297824" y="630028"/>
                  </a:cubicBezTo>
                  <a:cubicBezTo>
                    <a:pt x="294704" y="625467"/>
                    <a:pt x="291583" y="620872"/>
                    <a:pt x="288429" y="616312"/>
                  </a:cubicBezTo>
                  <a:cubicBezTo>
                    <a:pt x="289869" y="614083"/>
                    <a:pt x="287949" y="610894"/>
                    <a:pt x="285103" y="611408"/>
                  </a:cubicBezTo>
                  <a:cubicBezTo>
                    <a:pt x="278896" y="602356"/>
                    <a:pt x="272758" y="593269"/>
                    <a:pt x="266517" y="584251"/>
                  </a:cubicBezTo>
                  <a:cubicBezTo>
                    <a:pt x="266449" y="584148"/>
                    <a:pt x="266415" y="584079"/>
                    <a:pt x="266312" y="583976"/>
                  </a:cubicBezTo>
                  <a:cubicBezTo>
                    <a:pt x="246526" y="555310"/>
                    <a:pt x="226672" y="526678"/>
                    <a:pt x="206681" y="498148"/>
                  </a:cubicBezTo>
                  <a:cubicBezTo>
                    <a:pt x="193000" y="478637"/>
                    <a:pt x="179215" y="459195"/>
                    <a:pt x="165396" y="439752"/>
                  </a:cubicBezTo>
                  <a:cubicBezTo>
                    <a:pt x="165979" y="439032"/>
                    <a:pt x="166631" y="438347"/>
                    <a:pt x="167179" y="437592"/>
                  </a:cubicBezTo>
                  <a:cubicBezTo>
                    <a:pt x="169134" y="434986"/>
                    <a:pt x="165499" y="432517"/>
                    <a:pt x="163065" y="433615"/>
                  </a:cubicBezTo>
                  <a:cubicBezTo>
                    <a:pt x="162550" y="433855"/>
                    <a:pt x="162070" y="434163"/>
                    <a:pt x="161590" y="434403"/>
                  </a:cubicBezTo>
                  <a:cubicBezTo>
                    <a:pt x="158641" y="430254"/>
                    <a:pt x="155726" y="426071"/>
                    <a:pt x="152778" y="421922"/>
                  </a:cubicBezTo>
                  <a:cubicBezTo>
                    <a:pt x="135838" y="398125"/>
                    <a:pt x="119825" y="368052"/>
                    <a:pt x="97228" y="348816"/>
                  </a:cubicBezTo>
                  <a:cubicBezTo>
                    <a:pt x="163030" y="310376"/>
                    <a:pt x="227324" y="268988"/>
                    <a:pt x="292715" y="230549"/>
                  </a:cubicBezTo>
                  <a:cubicBezTo>
                    <a:pt x="389139" y="173902"/>
                    <a:pt x="484122" y="114683"/>
                    <a:pt x="576293" y="51727"/>
                  </a:cubicBezTo>
                  <a:cubicBezTo>
                    <a:pt x="708070" y="246460"/>
                    <a:pt x="839332" y="442599"/>
                    <a:pt x="977795" y="632942"/>
                  </a:cubicBezTo>
                  <a:cubicBezTo>
                    <a:pt x="979235" y="634931"/>
                    <a:pt x="981395" y="635514"/>
                    <a:pt x="983350" y="635171"/>
                  </a:cubicBezTo>
                  <a:cubicBezTo>
                    <a:pt x="899202" y="705020"/>
                    <a:pt x="812894" y="772194"/>
                    <a:pt x="724152" y="836488"/>
                  </a:cubicBezTo>
                  <a:cubicBezTo>
                    <a:pt x="658521" y="884220"/>
                    <a:pt x="589392" y="927528"/>
                    <a:pt x="522218" y="973202"/>
                  </a:cubicBezTo>
                  <a:close/>
                </a:path>
              </a:pathLst>
            </a:custGeom>
            <a:solidFill>
              <a:srgbClr val="1A1A1A"/>
            </a:solidFill>
            <a:ln w="3429" cap="flat">
              <a:noFill/>
              <a:prstDash val="solid"/>
              <a:miter/>
            </a:ln>
          </p:spPr>
          <p:txBody>
            <a:bodyPr rtlCol="0" anchor="ctr"/>
            <a:lstStyle/>
            <a:p>
              <a:endParaRPr lang="zh-CN" altLang="en-US"/>
            </a:p>
          </p:txBody>
        </p:sp>
        <p:sp>
          <p:nvSpPr>
            <p:cNvPr id="425" name="任意多边形: 形状 424">
              <a:extLst>
                <a:ext uri="{FF2B5EF4-FFF2-40B4-BE49-F238E27FC236}">
                  <a16:creationId xmlns:a16="http://schemas.microsoft.com/office/drawing/2014/main" id="{EE936594-5809-8994-3497-743085417BD6}"/>
                </a:ext>
              </a:extLst>
            </p:cNvPr>
            <p:cNvSpPr/>
            <p:nvPr/>
          </p:nvSpPr>
          <p:spPr>
            <a:xfrm>
              <a:off x="4088684" y="2735667"/>
              <a:ext cx="514153" cy="365011"/>
            </a:xfrm>
            <a:custGeom>
              <a:avLst/>
              <a:gdLst>
                <a:gd name="connsiteX0" fmla="*/ 508822 w 514153"/>
                <a:gd name="connsiteY0" fmla="*/ 670 h 365011"/>
                <a:gd name="connsiteX1" fmla="*/ 251372 w 514153"/>
                <a:gd name="connsiteY1" fmla="*/ 182990 h 365011"/>
                <a:gd name="connsiteX2" fmla="*/ 122785 w 514153"/>
                <a:gd name="connsiteY2" fmla="*/ 274373 h 365011"/>
                <a:gd name="connsiteX3" fmla="*/ 404 w 514153"/>
                <a:gd name="connsiteY3" fmla="*/ 362841 h 365011"/>
                <a:gd name="connsiteX4" fmla="*/ 2016 w 514153"/>
                <a:gd name="connsiteY4" fmla="*/ 364830 h 365011"/>
                <a:gd name="connsiteX5" fmla="*/ 125803 w 514153"/>
                <a:gd name="connsiteY5" fmla="*/ 279310 h 365011"/>
                <a:gd name="connsiteX6" fmla="*/ 254836 w 514153"/>
                <a:gd name="connsiteY6" fmla="*/ 188648 h 365011"/>
                <a:gd name="connsiteX7" fmla="*/ 512594 w 514153"/>
                <a:gd name="connsiteY7" fmla="*/ 6842 h 365011"/>
                <a:gd name="connsiteX8" fmla="*/ 508822 w 514153"/>
                <a:gd name="connsiteY8" fmla="*/ 670 h 36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153" h="365011">
                  <a:moveTo>
                    <a:pt x="508822" y="670"/>
                  </a:moveTo>
                  <a:cubicBezTo>
                    <a:pt x="422857" y="61226"/>
                    <a:pt x="336960" y="121919"/>
                    <a:pt x="251372" y="182990"/>
                  </a:cubicBezTo>
                  <a:cubicBezTo>
                    <a:pt x="208579" y="213542"/>
                    <a:pt x="165682" y="243957"/>
                    <a:pt x="122785" y="274373"/>
                  </a:cubicBezTo>
                  <a:cubicBezTo>
                    <a:pt x="81946" y="303313"/>
                    <a:pt x="38706" y="330780"/>
                    <a:pt x="404" y="362841"/>
                  </a:cubicBezTo>
                  <a:cubicBezTo>
                    <a:pt x="-728" y="363801"/>
                    <a:pt x="747" y="365584"/>
                    <a:pt x="2016" y="364830"/>
                  </a:cubicBezTo>
                  <a:cubicBezTo>
                    <a:pt x="45015" y="339421"/>
                    <a:pt x="85066" y="308011"/>
                    <a:pt x="125803" y="279310"/>
                  </a:cubicBezTo>
                  <a:cubicBezTo>
                    <a:pt x="168768" y="249032"/>
                    <a:pt x="211768" y="218789"/>
                    <a:pt x="254836" y="188648"/>
                  </a:cubicBezTo>
                  <a:cubicBezTo>
                    <a:pt x="340972" y="128332"/>
                    <a:pt x="426834" y="67638"/>
                    <a:pt x="512594" y="6842"/>
                  </a:cubicBezTo>
                  <a:cubicBezTo>
                    <a:pt x="516331" y="4168"/>
                    <a:pt x="512662" y="-2039"/>
                    <a:pt x="508822" y="670"/>
                  </a:cubicBezTo>
                  <a:close/>
                </a:path>
              </a:pathLst>
            </a:custGeom>
            <a:solidFill>
              <a:srgbClr val="1A1A1A"/>
            </a:solidFill>
            <a:ln w="3429" cap="flat">
              <a:noFill/>
              <a:prstDash val="solid"/>
              <a:miter/>
            </a:ln>
          </p:spPr>
          <p:txBody>
            <a:bodyPr rtlCol="0" anchor="ctr"/>
            <a:lstStyle/>
            <a:p>
              <a:endParaRPr lang="zh-CN" altLang="en-US"/>
            </a:p>
          </p:txBody>
        </p:sp>
        <p:sp>
          <p:nvSpPr>
            <p:cNvPr id="426" name="任意多边形: 形状 425">
              <a:extLst>
                <a:ext uri="{FF2B5EF4-FFF2-40B4-BE49-F238E27FC236}">
                  <a16:creationId xmlns:a16="http://schemas.microsoft.com/office/drawing/2014/main" id="{23A7F7C0-EA12-7AFF-9912-43738453AE43}"/>
                </a:ext>
              </a:extLst>
            </p:cNvPr>
            <p:cNvSpPr/>
            <p:nvPr/>
          </p:nvSpPr>
          <p:spPr>
            <a:xfrm>
              <a:off x="4106517" y="2752826"/>
              <a:ext cx="497852" cy="361802"/>
            </a:xfrm>
            <a:custGeom>
              <a:avLst/>
              <a:gdLst>
                <a:gd name="connsiteX0" fmla="*/ 495721 w 497852"/>
                <a:gd name="connsiteY0" fmla="*/ 73 h 361802"/>
                <a:gd name="connsiteX1" fmla="*/ 441748 w 497852"/>
                <a:gd name="connsiteY1" fmla="*/ 36352 h 361802"/>
                <a:gd name="connsiteX2" fmla="*/ 377695 w 497852"/>
                <a:gd name="connsiteY2" fmla="*/ 82815 h 361802"/>
                <a:gd name="connsiteX3" fmla="*/ 249656 w 497852"/>
                <a:gd name="connsiteY3" fmla="*/ 175810 h 361802"/>
                <a:gd name="connsiteX4" fmla="*/ 121857 w 497852"/>
                <a:gd name="connsiteY4" fmla="*/ 269216 h 361802"/>
                <a:gd name="connsiteX5" fmla="*/ 368 w 497852"/>
                <a:gd name="connsiteY5" fmla="*/ 359810 h 361802"/>
                <a:gd name="connsiteX6" fmla="*/ 1842 w 497852"/>
                <a:gd name="connsiteY6" fmla="*/ 361627 h 361802"/>
                <a:gd name="connsiteX7" fmla="*/ 125149 w 497852"/>
                <a:gd name="connsiteY7" fmla="*/ 274668 h 361802"/>
                <a:gd name="connsiteX8" fmla="*/ 253531 w 497852"/>
                <a:gd name="connsiteY8" fmla="*/ 182222 h 361802"/>
                <a:gd name="connsiteX9" fmla="*/ 381672 w 497852"/>
                <a:gd name="connsiteY9" fmla="*/ 89399 h 361802"/>
                <a:gd name="connsiteX10" fmla="*/ 445726 w 497852"/>
                <a:gd name="connsiteY10" fmla="*/ 42970 h 361802"/>
                <a:gd name="connsiteX11" fmla="*/ 497573 w 497852"/>
                <a:gd name="connsiteY11" fmla="*/ 2474 h 361802"/>
                <a:gd name="connsiteX12" fmla="*/ 495721 w 497852"/>
                <a:gd name="connsiteY12" fmla="*/ 73 h 36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852" h="361802">
                  <a:moveTo>
                    <a:pt x="495721" y="73"/>
                  </a:moveTo>
                  <a:cubicBezTo>
                    <a:pt x="476038" y="6589"/>
                    <a:pt x="458345" y="24282"/>
                    <a:pt x="441748" y="36352"/>
                  </a:cubicBezTo>
                  <a:cubicBezTo>
                    <a:pt x="420386" y="51851"/>
                    <a:pt x="399057" y="67316"/>
                    <a:pt x="377695" y="82815"/>
                  </a:cubicBezTo>
                  <a:cubicBezTo>
                    <a:pt x="335004" y="113813"/>
                    <a:pt x="292244" y="144709"/>
                    <a:pt x="249656" y="175810"/>
                  </a:cubicBezTo>
                  <a:cubicBezTo>
                    <a:pt x="207068" y="206945"/>
                    <a:pt x="164445" y="238081"/>
                    <a:pt x="121857" y="269216"/>
                  </a:cubicBezTo>
                  <a:cubicBezTo>
                    <a:pt x="81189" y="298945"/>
                    <a:pt x="38841" y="327406"/>
                    <a:pt x="368" y="359810"/>
                  </a:cubicBezTo>
                  <a:cubicBezTo>
                    <a:pt x="-661" y="360667"/>
                    <a:pt x="676" y="362347"/>
                    <a:pt x="1842" y="361627"/>
                  </a:cubicBezTo>
                  <a:cubicBezTo>
                    <a:pt x="44567" y="335155"/>
                    <a:pt x="84481" y="303951"/>
                    <a:pt x="125149" y="274668"/>
                  </a:cubicBezTo>
                  <a:lnTo>
                    <a:pt x="253531" y="182222"/>
                  </a:lnTo>
                  <a:cubicBezTo>
                    <a:pt x="296325" y="151395"/>
                    <a:pt x="338981" y="120363"/>
                    <a:pt x="381672" y="89399"/>
                  </a:cubicBezTo>
                  <a:cubicBezTo>
                    <a:pt x="403035" y="73934"/>
                    <a:pt x="424363" y="58435"/>
                    <a:pt x="445726" y="42970"/>
                  </a:cubicBezTo>
                  <a:cubicBezTo>
                    <a:pt x="462631" y="30694"/>
                    <a:pt x="485297" y="19276"/>
                    <a:pt x="497573" y="2474"/>
                  </a:cubicBezTo>
                  <a:cubicBezTo>
                    <a:pt x="498464" y="1308"/>
                    <a:pt x="497058" y="-372"/>
                    <a:pt x="495721" y="73"/>
                  </a:cubicBezTo>
                  <a:close/>
                </a:path>
              </a:pathLst>
            </a:custGeom>
            <a:solidFill>
              <a:srgbClr val="1A1A1A"/>
            </a:solidFill>
            <a:ln w="3429" cap="flat">
              <a:noFill/>
              <a:prstDash val="solid"/>
              <a:miter/>
            </a:ln>
          </p:spPr>
          <p:txBody>
            <a:bodyPr rtlCol="0" anchor="ctr"/>
            <a:lstStyle/>
            <a:p>
              <a:endParaRPr lang="zh-CN" altLang="en-US"/>
            </a:p>
          </p:txBody>
        </p:sp>
        <p:sp>
          <p:nvSpPr>
            <p:cNvPr id="427" name="任意多边形: 形状 426">
              <a:extLst>
                <a:ext uri="{FF2B5EF4-FFF2-40B4-BE49-F238E27FC236}">
                  <a16:creationId xmlns:a16="http://schemas.microsoft.com/office/drawing/2014/main" id="{B1C222FE-0AA2-9F72-2B57-20C6B9B58A93}"/>
                </a:ext>
              </a:extLst>
            </p:cNvPr>
            <p:cNvSpPr/>
            <p:nvPr/>
          </p:nvSpPr>
          <p:spPr>
            <a:xfrm>
              <a:off x="4144187" y="2767343"/>
              <a:ext cx="465641" cy="340862"/>
            </a:xfrm>
            <a:custGeom>
              <a:avLst/>
              <a:gdLst>
                <a:gd name="connsiteX0" fmla="*/ 460520 w 465641"/>
                <a:gd name="connsiteY0" fmla="*/ 404 h 340862"/>
                <a:gd name="connsiteX1" fmla="*/ 340539 w 465641"/>
                <a:gd name="connsiteY1" fmla="*/ 81088 h 340862"/>
                <a:gd name="connsiteX2" fmla="*/ 222856 w 465641"/>
                <a:gd name="connsiteY2" fmla="*/ 164928 h 340862"/>
                <a:gd name="connsiteX3" fmla="*/ 348 w 465641"/>
                <a:gd name="connsiteY3" fmla="*/ 338778 h 340862"/>
                <a:gd name="connsiteX4" fmla="*/ 1857 w 465641"/>
                <a:gd name="connsiteY4" fmla="*/ 340664 h 340862"/>
                <a:gd name="connsiteX5" fmla="*/ 232217 w 465641"/>
                <a:gd name="connsiteY5" fmla="*/ 167156 h 340862"/>
                <a:gd name="connsiteX6" fmla="*/ 350003 w 465641"/>
                <a:gd name="connsiteY6" fmla="*/ 83454 h 340862"/>
                <a:gd name="connsiteX7" fmla="*/ 464532 w 465641"/>
                <a:gd name="connsiteY7" fmla="*/ 5445 h 340862"/>
                <a:gd name="connsiteX8" fmla="*/ 460520 w 465641"/>
                <a:gd name="connsiteY8" fmla="*/ 404 h 34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5641" h="340862">
                  <a:moveTo>
                    <a:pt x="460520" y="404"/>
                  </a:moveTo>
                  <a:cubicBezTo>
                    <a:pt x="418857" y="24167"/>
                    <a:pt x="379835" y="53828"/>
                    <a:pt x="340539" y="81088"/>
                  </a:cubicBezTo>
                  <a:cubicBezTo>
                    <a:pt x="300934" y="108555"/>
                    <a:pt x="261741" y="136536"/>
                    <a:pt x="222856" y="164928"/>
                  </a:cubicBezTo>
                  <a:cubicBezTo>
                    <a:pt x="147212" y="220135"/>
                    <a:pt x="68825" y="275273"/>
                    <a:pt x="348" y="338778"/>
                  </a:cubicBezTo>
                  <a:cubicBezTo>
                    <a:pt x="-647" y="339704"/>
                    <a:pt x="691" y="341452"/>
                    <a:pt x="1857" y="340664"/>
                  </a:cubicBezTo>
                  <a:cubicBezTo>
                    <a:pt x="80724" y="285765"/>
                    <a:pt x="154584" y="223803"/>
                    <a:pt x="232217" y="167156"/>
                  </a:cubicBezTo>
                  <a:cubicBezTo>
                    <a:pt x="271102" y="138764"/>
                    <a:pt x="310398" y="110921"/>
                    <a:pt x="350003" y="83454"/>
                  </a:cubicBezTo>
                  <a:cubicBezTo>
                    <a:pt x="387825" y="57223"/>
                    <a:pt x="427910" y="33185"/>
                    <a:pt x="464532" y="5445"/>
                  </a:cubicBezTo>
                  <a:cubicBezTo>
                    <a:pt x="467583" y="3182"/>
                    <a:pt x="463709" y="-1379"/>
                    <a:pt x="460520" y="404"/>
                  </a:cubicBezTo>
                  <a:close/>
                </a:path>
              </a:pathLst>
            </a:custGeom>
            <a:solidFill>
              <a:srgbClr val="1A1A1A"/>
            </a:solidFill>
            <a:ln w="3429" cap="flat">
              <a:noFill/>
              <a:prstDash val="solid"/>
              <a:miter/>
            </a:ln>
          </p:spPr>
          <p:txBody>
            <a:bodyPr rtlCol="0" anchor="ctr"/>
            <a:lstStyle/>
            <a:p>
              <a:endParaRPr lang="zh-CN" altLang="en-US"/>
            </a:p>
          </p:txBody>
        </p:sp>
        <p:sp>
          <p:nvSpPr>
            <p:cNvPr id="428" name="任意多边形: 形状 427">
              <a:extLst>
                <a:ext uri="{FF2B5EF4-FFF2-40B4-BE49-F238E27FC236}">
                  <a16:creationId xmlns:a16="http://schemas.microsoft.com/office/drawing/2014/main" id="{AF959CF0-36F8-253E-121E-AAB437251799}"/>
                </a:ext>
              </a:extLst>
            </p:cNvPr>
            <p:cNvSpPr/>
            <p:nvPr/>
          </p:nvSpPr>
          <p:spPr>
            <a:xfrm>
              <a:off x="4198601" y="2096738"/>
              <a:ext cx="390316" cy="559491"/>
            </a:xfrm>
            <a:custGeom>
              <a:avLst/>
              <a:gdLst>
                <a:gd name="connsiteX0" fmla="*/ 390126 w 390316"/>
                <a:gd name="connsiteY0" fmla="*/ 557749 h 559491"/>
                <a:gd name="connsiteX1" fmla="*/ 203143 w 390316"/>
                <a:gd name="connsiteY1" fmla="*/ 275954 h 559491"/>
                <a:gd name="connsiteX2" fmla="*/ 4466 w 390316"/>
                <a:gd name="connsiteY2" fmla="*/ 811 h 559491"/>
                <a:gd name="connsiteX3" fmla="*/ 386 w 390316"/>
                <a:gd name="connsiteY3" fmla="*/ 3863 h 559491"/>
                <a:gd name="connsiteX4" fmla="*/ 97701 w 390316"/>
                <a:gd name="connsiteY4" fmla="*/ 138142 h 559491"/>
                <a:gd name="connsiteX5" fmla="*/ 197416 w 390316"/>
                <a:gd name="connsiteY5" fmla="*/ 279177 h 559491"/>
                <a:gd name="connsiteX6" fmla="*/ 388034 w 390316"/>
                <a:gd name="connsiteY6" fmla="*/ 558915 h 559491"/>
                <a:gd name="connsiteX7" fmla="*/ 390126 w 390316"/>
                <a:gd name="connsiteY7" fmla="*/ 557749 h 559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316" h="559491">
                  <a:moveTo>
                    <a:pt x="390126" y="557749"/>
                  </a:moveTo>
                  <a:cubicBezTo>
                    <a:pt x="331936" y="461497"/>
                    <a:pt x="267471" y="368502"/>
                    <a:pt x="203143" y="275954"/>
                  </a:cubicBezTo>
                  <a:cubicBezTo>
                    <a:pt x="138883" y="183508"/>
                    <a:pt x="75721" y="88353"/>
                    <a:pt x="4466" y="811"/>
                  </a:cubicBezTo>
                  <a:cubicBezTo>
                    <a:pt x="2615" y="-1452"/>
                    <a:pt x="-1226" y="1497"/>
                    <a:pt x="386" y="3863"/>
                  </a:cubicBezTo>
                  <a:cubicBezTo>
                    <a:pt x="31213" y="49571"/>
                    <a:pt x="65468" y="93359"/>
                    <a:pt x="97701" y="138142"/>
                  </a:cubicBezTo>
                  <a:cubicBezTo>
                    <a:pt x="131339" y="184879"/>
                    <a:pt x="164566" y="231925"/>
                    <a:pt x="197416" y="279177"/>
                  </a:cubicBezTo>
                  <a:cubicBezTo>
                    <a:pt x="261881" y="371829"/>
                    <a:pt x="323432" y="466400"/>
                    <a:pt x="388034" y="558915"/>
                  </a:cubicBezTo>
                  <a:cubicBezTo>
                    <a:pt x="388892" y="560218"/>
                    <a:pt x="390949" y="559086"/>
                    <a:pt x="390126" y="557749"/>
                  </a:cubicBezTo>
                  <a:close/>
                </a:path>
              </a:pathLst>
            </a:custGeom>
            <a:solidFill>
              <a:srgbClr val="1A1A1A"/>
            </a:solidFill>
            <a:ln w="3429" cap="flat">
              <a:noFill/>
              <a:prstDash val="solid"/>
              <a:miter/>
            </a:ln>
          </p:spPr>
          <p:txBody>
            <a:bodyPr rtlCol="0" anchor="ctr"/>
            <a:lstStyle/>
            <a:p>
              <a:endParaRPr lang="zh-CN" altLang="en-US"/>
            </a:p>
          </p:txBody>
        </p:sp>
        <p:sp>
          <p:nvSpPr>
            <p:cNvPr id="429" name="任意多边形: 形状 428">
              <a:extLst>
                <a:ext uri="{FF2B5EF4-FFF2-40B4-BE49-F238E27FC236}">
                  <a16:creationId xmlns:a16="http://schemas.microsoft.com/office/drawing/2014/main" id="{24BD2475-FA8A-3064-D594-15E3912143C5}"/>
                </a:ext>
              </a:extLst>
            </p:cNvPr>
            <p:cNvSpPr/>
            <p:nvPr/>
          </p:nvSpPr>
          <p:spPr>
            <a:xfrm>
              <a:off x="4212508" y="2077710"/>
              <a:ext cx="407842" cy="613233"/>
            </a:xfrm>
            <a:custGeom>
              <a:avLst/>
              <a:gdLst>
                <a:gd name="connsiteX0" fmla="*/ 407491 w 407842"/>
                <a:gd name="connsiteY0" fmla="*/ 609730 h 613233"/>
                <a:gd name="connsiteX1" fmla="*/ 210873 w 407842"/>
                <a:gd name="connsiteY1" fmla="*/ 301188 h 613233"/>
                <a:gd name="connsiteX2" fmla="*/ 106322 w 407842"/>
                <a:gd name="connsiteY2" fmla="*/ 146678 h 613233"/>
                <a:gd name="connsiteX3" fmla="*/ 54716 w 407842"/>
                <a:gd name="connsiteY3" fmla="*/ 73091 h 613233"/>
                <a:gd name="connsiteX4" fmla="*/ 1429 w 407842"/>
                <a:gd name="connsiteY4" fmla="*/ 259 h 613233"/>
                <a:gd name="connsiteX5" fmla="*/ 92 w 407842"/>
                <a:gd name="connsiteY5" fmla="*/ 1254 h 613233"/>
                <a:gd name="connsiteX6" fmla="*/ 50601 w 407842"/>
                <a:gd name="connsiteY6" fmla="*/ 75423 h 613233"/>
                <a:gd name="connsiteX7" fmla="*/ 101419 w 407842"/>
                <a:gd name="connsiteY7" fmla="*/ 149455 h 613233"/>
                <a:gd name="connsiteX8" fmla="*/ 205695 w 407842"/>
                <a:gd name="connsiteY8" fmla="*/ 304103 h 613233"/>
                <a:gd name="connsiteX9" fmla="*/ 403308 w 407842"/>
                <a:gd name="connsiteY9" fmla="*/ 612096 h 613233"/>
                <a:gd name="connsiteX10" fmla="*/ 407491 w 407842"/>
                <a:gd name="connsiteY10" fmla="*/ 609730 h 6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842" h="613233">
                  <a:moveTo>
                    <a:pt x="407491" y="609730"/>
                  </a:moveTo>
                  <a:cubicBezTo>
                    <a:pt x="344638" y="505317"/>
                    <a:pt x="277944" y="403064"/>
                    <a:pt x="210873" y="301188"/>
                  </a:cubicBezTo>
                  <a:cubicBezTo>
                    <a:pt x="176685" y="249273"/>
                    <a:pt x="141675" y="197873"/>
                    <a:pt x="106322" y="146678"/>
                  </a:cubicBezTo>
                  <a:cubicBezTo>
                    <a:pt x="89315" y="122023"/>
                    <a:pt x="72067" y="97506"/>
                    <a:pt x="54716" y="73091"/>
                  </a:cubicBezTo>
                  <a:cubicBezTo>
                    <a:pt x="37605" y="49020"/>
                    <a:pt x="22038" y="21691"/>
                    <a:pt x="1429" y="259"/>
                  </a:cubicBezTo>
                  <a:cubicBezTo>
                    <a:pt x="743" y="-461"/>
                    <a:pt x="-320" y="465"/>
                    <a:pt x="92" y="1254"/>
                  </a:cubicBezTo>
                  <a:cubicBezTo>
                    <a:pt x="13362" y="27383"/>
                    <a:pt x="33868" y="51249"/>
                    <a:pt x="50601" y="75423"/>
                  </a:cubicBezTo>
                  <a:cubicBezTo>
                    <a:pt x="67643" y="100043"/>
                    <a:pt x="84514" y="124766"/>
                    <a:pt x="101419" y="149455"/>
                  </a:cubicBezTo>
                  <a:cubicBezTo>
                    <a:pt x="136566" y="200753"/>
                    <a:pt x="171302" y="252359"/>
                    <a:pt x="205695" y="304103"/>
                  </a:cubicBezTo>
                  <a:cubicBezTo>
                    <a:pt x="273280" y="405773"/>
                    <a:pt x="338191" y="508952"/>
                    <a:pt x="403308" y="612096"/>
                  </a:cubicBezTo>
                  <a:cubicBezTo>
                    <a:pt x="404920" y="614702"/>
                    <a:pt x="409069" y="612370"/>
                    <a:pt x="407491" y="609730"/>
                  </a:cubicBezTo>
                  <a:close/>
                </a:path>
              </a:pathLst>
            </a:custGeom>
            <a:solidFill>
              <a:srgbClr val="1A1A1A"/>
            </a:solidFill>
            <a:ln w="3429" cap="flat">
              <a:noFill/>
              <a:prstDash val="solid"/>
              <a:miter/>
            </a:ln>
          </p:spPr>
          <p:txBody>
            <a:bodyPr rtlCol="0" anchor="ctr"/>
            <a:lstStyle/>
            <a:p>
              <a:endParaRPr lang="zh-CN" altLang="en-US"/>
            </a:p>
          </p:txBody>
        </p:sp>
        <p:sp>
          <p:nvSpPr>
            <p:cNvPr id="430" name="任意多边形: 形状 429">
              <a:extLst>
                <a:ext uri="{FF2B5EF4-FFF2-40B4-BE49-F238E27FC236}">
                  <a16:creationId xmlns:a16="http://schemas.microsoft.com/office/drawing/2014/main" id="{BA602AC1-FF47-DBD0-A2B8-2682E49F2514}"/>
                </a:ext>
              </a:extLst>
            </p:cNvPr>
            <p:cNvSpPr/>
            <p:nvPr/>
          </p:nvSpPr>
          <p:spPr>
            <a:xfrm>
              <a:off x="4225345" y="2062412"/>
              <a:ext cx="416960" cy="616095"/>
            </a:xfrm>
            <a:custGeom>
              <a:avLst/>
              <a:gdLst>
                <a:gd name="connsiteX0" fmla="*/ 416394 w 416960"/>
                <a:gd name="connsiteY0" fmla="*/ 611277 h 616095"/>
                <a:gd name="connsiteX1" fmla="*/ 212232 w 416960"/>
                <a:gd name="connsiteY1" fmla="*/ 308874 h 616095"/>
                <a:gd name="connsiteX2" fmla="*/ 108127 w 416960"/>
                <a:gd name="connsiteY2" fmla="*/ 154706 h 616095"/>
                <a:gd name="connsiteX3" fmla="*/ 3543 w 416960"/>
                <a:gd name="connsiteY3" fmla="*/ 812 h 616095"/>
                <a:gd name="connsiteX4" fmla="*/ 285 w 416960"/>
                <a:gd name="connsiteY4" fmla="*/ 2664 h 616095"/>
                <a:gd name="connsiteX5" fmla="*/ 99486 w 416960"/>
                <a:gd name="connsiteY5" fmla="*/ 151414 h 616095"/>
                <a:gd name="connsiteX6" fmla="*/ 203179 w 416960"/>
                <a:gd name="connsiteY6" fmla="*/ 305822 h 616095"/>
                <a:gd name="connsiteX7" fmla="*/ 410599 w 416960"/>
                <a:gd name="connsiteY7" fmla="*/ 614603 h 616095"/>
                <a:gd name="connsiteX8" fmla="*/ 416394 w 416960"/>
                <a:gd name="connsiteY8" fmla="*/ 611277 h 6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6960" h="616095">
                  <a:moveTo>
                    <a:pt x="416394" y="611277"/>
                  </a:moveTo>
                  <a:cubicBezTo>
                    <a:pt x="348500" y="510362"/>
                    <a:pt x="280229" y="409686"/>
                    <a:pt x="212232" y="308874"/>
                  </a:cubicBezTo>
                  <a:cubicBezTo>
                    <a:pt x="177565" y="257473"/>
                    <a:pt x="142760" y="206141"/>
                    <a:pt x="108127" y="154706"/>
                  </a:cubicBezTo>
                  <a:cubicBezTo>
                    <a:pt x="73597" y="103442"/>
                    <a:pt x="40885" y="50190"/>
                    <a:pt x="3543" y="812"/>
                  </a:cubicBezTo>
                  <a:cubicBezTo>
                    <a:pt x="2137" y="-1039"/>
                    <a:pt x="-949" y="572"/>
                    <a:pt x="285" y="2664"/>
                  </a:cubicBezTo>
                  <a:cubicBezTo>
                    <a:pt x="30632" y="53619"/>
                    <a:pt x="66328" y="102105"/>
                    <a:pt x="99486" y="151414"/>
                  </a:cubicBezTo>
                  <a:cubicBezTo>
                    <a:pt x="134085" y="202849"/>
                    <a:pt x="168581" y="254387"/>
                    <a:pt x="203179" y="305822"/>
                  </a:cubicBezTo>
                  <a:cubicBezTo>
                    <a:pt x="272376" y="408726"/>
                    <a:pt x="341265" y="511768"/>
                    <a:pt x="410599" y="614603"/>
                  </a:cubicBezTo>
                  <a:cubicBezTo>
                    <a:pt x="412931" y="618101"/>
                    <a:pt x="418795" y="614809"/>
                    <a:pt x="416394" y="611277"/>
                  </a:cubicBezTo>
                  <a:close/>
                </a:path>
              </a:pathLst>
            </a:custGeom>
            <a:solidFill>
              <a:srgbClr val="1A1A1A"/>
            </a:solidFill>
            <a:ln w="3429" cap="flat">
              <a:noFill/>
              <a:prstDash val="solid"/>
              <a:miter/>
            </a:ln>
          </p:spPr>
          <p:txBody>
            <a:bodyPr rtlCol="0" anchor="ctr"/>
            <a:lstStyle/>
            <a:p>
              <a:endParaRPr lang="zh-CN" altLang="en-US"/>
            </a:p>
          </p:txBody>
        </p:sp>
        <p:sp>
          <p:nvSpPr>
            <p:cNvPr id="431" name="任意多边形: 形状 430">
              <a:extLst>
                <a:ext uri="{FF2B5EF4-FFF2-40B4-BE49-F238E27FC236}">
                  <a16:creationId xmlns:a16="http://schemas.microsoft.com/office/drawing/2014/main" id="{CF7CEF80-5B57-1D4D-6D62-818BA396FA1D}"/>
                </a:ext>
              </a:extLst>
            </p:cNvPr>
            <p:cNvSpPr/>
            <p:nvPr/>
          </p:nvSpPr>
          <p:spPr>
            <a:xfrm>
              <a:off x="4595164" y="2711903"/>
              <a:ext cx="21091" cy="14239"/>
            </a:xfrm>
            <a:custGeom>
              <a:avLst/>
              <a:gdLst>
                <a:gd name="connsiteX0" fmla="*/ 19967 w 21091"/>
                <a:gd name="connsiteY0" fmla="*/ 158 h 14239"/>
                <a:gd name="connsiteX1" fmla="*/ 9886 w 21091"/>
                <a:gd name="connsiteY1" fmla="*/ 4684 h 14239"/>
                <a:gd name="connsiteX2" fmla="*/ 250 w 21091"/>
                <a:gd name="connsiteY2" fmla="*/ 12022 h 14239"/>
                <a:gd name="connsiteX3" fmla="*/ 1999 w 21091"/>
                <a:gd name="connsiteY3" fmla="*/ 14216 h 14239"/>
                <a:gd name="connsiteX4" fmla="*/ 12457 w 21091"/>
                <a:gd name="connsiteY4" fmla="*/ 8936 h 14239"/>
                <a:gd name="connsiteX5" fmla="*/ 21064 w 21091"/>
                <a:gd name="connsiteY5" fmla="*/ 1975 h 14239"/>
                <a:gd name="connsiteX6" fmla="*/ 19967 w 21091"/>
                <a:gd name="connsiteY6" fmla="*/ 158 h 1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91" h="14239">
                  <a:moveTo>
                    <a:pt x="19967" y="158"/>
                  </a:moveTo>
                  <a:cubicBezTo>
                    <a:pt x="16332" y="-803"/>
                    <a:pt x="12766" y="2866"/>
                    <a:pt x="9886" y="4684"/>
                  </a:cubicBezTo>
                  <a:cubicBezTo>
                    <a:pt x="6559" y="6775"/>
                    <a:pt x="2479" y="8764"/>
                    <a:pt x="250" y="12022"/>
                  </a:cubicBezTo>
                  <a:cubicBezTo>
                    <a:pt x="-573" y="13222"/>
                    <a:pt x="799" y="14422"/>
                    <a:pt x="1999" y="14216"/>
                  </a:cubicBezTo>
                  <a:cubicBezTo>
                    <a:pt x="5805" y="13633"/>
                    <a:pt x="9268" y="10924"/>
                    <a:pt x="12457" y="8936"/>
                  </a:cubicBezTo>
                  <a:cubicBezTo>
                    <a:pt x="15303" y="7187"/>
                    <a:pt x="20447" y="5507"/>
                    <a:pt x="21064" y="1975"/>
                  </a:cubicBezTo>
                  <a:cubicBezTo>
                    <a:pt x="21201" y="1186"/>
                    <a:pt x="20824" y="398"/>
                    <a:pt x="19967" y="158"/>
                  </a:cubicBezTo>
                  <a:close/>
                </a:path>
              </a:pathLst>
            </a:custGeom>
            <a:solidFill>
              <a:srgbClr val="1A1A1A"/>
            </a:solidFill>
            <a:ln w="3429" cap="flat">
              <a:noFill/>
              <a:prstDash val="solid"/>
              <a:miter/>
            </a:ln>
          </p:spPr>
          <p:txBody>
            <a:bodyPr rtlCol="0" anchor="ctr"/>
            <a:lstStyle/>
            <a:p>
              <a:endParaRPr lang="zh-CN" altLang="en-US"/>
            </a:p>
          </p:txBody>
        </p:sp>
        <p:sp>
          <p:nvSpPr>
            <p:cNvPr id="432" name="任意多边形: 形状 431">
              <a:extLst>
                <a:ext uri="{FF2B5EF4-FFF2-40B4-BE49-F238E27FC236}">
                  <a16:creationId xmlns:a16="http://schemas.microsoft.com/office/drawing/2014/main" id="{5C8EB68B-3836-08BE-BF34-9B0791B884F5}"/>
                </a:ext>
              </a:extLst>
            </p:cNvPr>
            <p:cNvSpPr/>
            <p:nvPr/>
          </p:nvSpPr>
          <p:spPr>
            <a:xfrm>
              <a:off x="4607548" y="2700758"/>
              <a:ext cx="38194" cy="35329"/>
            </a:xfrm>
            <a:custGeom>
              <a:avLst/>
              <a:gdLst>
                <a:gd name="connsiteX0" fmla="*/ 34638 w 38194"/>
                <a:gd name="connsiteY0" fmla="*/ 570 h 35329"/>
                <a:gd name="connsiteX1" fmla="*/ 16875 w 38194"/>
                <a:gd name="connsiteY1" fmla="*/ 17098 h 35329"/>
                <a:gd name="connsiteX2" fmla="*/ 39 w 38194"/>
                <a:gd name="connsiteY2" fmla="*/ 34688 h 35329"/>
                <a:gd name="connsiteX3" fmla="*/ 519 w 38194"/>
                <a:gd name="connsiteY3" fmla="*/ 35306 h 35329"/>
                <a:gd name="connsiteX4" fmla="*/ 17630 w 38194"/>
                <a:gd name="connsiteY4" fmla="*/ 21590 h 35329"/>
                <a:gd name="connsiteX5" fmla="*/ 37552 w 38194"/>
                <a:gd name="connsiteY5" fmla="*/ 3382 h 35329"/>
                <a:gd name="connsiteX6" fmla="*/ 34638 w 38194"/>
                <a:gd name="connsiteY6" fmla="*/ 570 h 3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4" h="35329">
                  <a:moveTo>
                    <a:pt x="34638" y="570"/>
                  </a:moveTo>
                  <a:cubicBezTo>
                    <a:pt x="28705" y="6090"/>
                    <a:pt x="22773" y="11577"/>
                    <a:pt x="16875" y="17098"/>
                  </a:cubicBezTo>
                  <a:cubicBezTo>
                    <a:pt x="11320" y="22310"/>
                    <a:pt x="3262" y="27796"/>
                    <a:pt x="39" y="34688"/>
                  </a:cubicBezTo>
                  <a:cubicBezTo>
                    <a:pt x="-98" y="34963"/>
                    <a:pt x="142" y="35443"/>
                    <a:pt x="519" y="35306"/>
                  </a:cubicBezTo>
                  <a:cubicBezTo>
                    <a:pt x="7206" y="32768"/>
                    <a:pt x="12418" y="26253"/>
                    <a:pt x="17630" y="21590"/>
                  </a:cubicBezTo>
                  <a:cubicBezTo>
                    <a:pt x="24316" y="15555"/>
                    <a:pt x="30934" y="9451"/>
                    <a:pt x="37552" y="3382"/>
                  </a:cubicBezTo>
                  <a:cubicBezTo>
                    <a:pt x="39507" y="1598"/>
                    <a:pt x="36558" y="-1213"/>
                    <a:pt x="34638" y="570"/>
                  </a:cubicBezTo>
                  <a:close/>
                </a:path>
              </a:pathLst>
            </a:custGeom>
            <a:solidFill>
              <a:srgbClr val="1A1A1A"/>
            </a:solidFill>
            <a:ln w="3429" cap="flat">
              <a:noFill/>
              <a:prstDash val="solid"/>
              <a:miter/>
            </a:ln>
          </p:spPr>
          <p:txBody>
            <a:bodyPr rtlCol="0" anchor="ctr"/>
            <a:lstStyle/>
            <a:p>
              <a:endParaRPr lang="zh-CN" altLang="en-US"/>
            </a:p>
          </p:txBody>
        </p:sp>
        <p:sp>
          <p:nvSpPr>
            <p:cNvPr id="433" name="任意多边形: 形状 432">
              <a:extLst>
                <a:ext uri="{FF2B5EF4-FFF2-40B4-BE49-F238E27FC236}">
                  <a16:creationId xmlns:a16="http://schemas.microsoft.com/office/drawing/2014/main" id="{642237E6-A2C8-30E9-0CB0-89E3D250EB89}"/>
                </a:ext>
              </a:extLst>
            </p:cNvPr>
            <p:cNvSpPr/>
            <p:nvPr/>
          </p:nvSpPr>
          <p:spPr>
            <a:xfrm>
              <a:off x="4616924" y="2715873"/>
              <a:ext cx="37478" cy="29404"/>
            </a:xfrm>
            <a:custGeom>
              <a:avLst/>
              <a:gdLst>
                <a:gd name="connsiteX0" fmla="*/ 33456 w 37478"/>
                <a:gd name="connsiteY0" fmla="*/ 542 h 29404"/>
                <a:gd name="connsiteX1" fmla="*/ 126 w 37478"/>
                <a:gd name="connsiteY1" fmla="*/ 28660 h 29404"/>
                <a:gd name="connsiteX2" fmla="*/ 675 w 37478"/>
                <a:gd name="connsiteY2" fmla="*/ 29346 h 29404"/>
                <a:gd name="connsiteX3" fmla="*/ 36680 w 37478"/>
                <a:gd name="connsiteY3" fmla="*/ 3663 h 29404"/>
                <a:gd name="connsiteX4" fmla="*/ 33456 w 37478"/>
                <a:gd name="connsiteY4" fmla="*/ 542 h 29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78" h="29404">
                  <a:moveTo>
                    <a:pt x="33456" y="542"/>
                  </a:moveTo>
                  <a:cubicBezTo>
                    <a:pt x="22346" y="9286"/>
                    <a:pt x="9213" y="17893"/>
                    <a:pt x="126" y="28660"/>
                  </a:cubicBezTo>
                  <a:cubicBezTo>
                    <a:pt x="-216" y="29037"/>
                    <a:pt x="195" y="29586"/>
                    <a:pt x="675" y="29346"/>
                  </a:cubicBezTo>
                  <a:cubicBezTo>
                    <a:pt x="13637" y="23036"/>
                    <a:pt x="25330" y="12372"/>
                    <a:pt x="36680" y="3663"/>
                  </a:cubicBezTo>
                  <a:cubicBezTo>
                    <a:pt x="39011" y="1914"/>
                    <a:pt x="35720" y="-1275"/>
                    <a:pt x="33456" y="542"/>
                  </a:cubicBezTo>
                  <a:close/>
                </a:path>
              </a:pathLst>
            </a:custGeom>
            <a:solidFill>
              <a:srgbClr val="1A1A1A"/>
            </a:solidFill>
            <a:ln w="3429" cap="flat">
              <a:noFill/>
              <a:prstDash val="solid"/>
              <a:miter/>
            </a:ln>
          </p:spPr>
          <p:txBody>
            <a:bodyPr rtlCol="0" anchor="ctr"/>
            <a:lstStyle/>
            <a:p>
              <a:endParaRPr lang="zh-CN" altLang="en-US"/>
            </a:p>
          </p:txBody>
        </p:sp>
        <p:sp>
          <p:nvSpPr>
            <p:cNvPr id="434" name="任意多边形: 形状 433">
              <a:extLst>
                <a:ext uri="{FF2B5EF4-FFF2-40B4-BE49-F238E27FC236}">
                  <a16:creationId xmlns:a16="http://schemas.microsoft.com/office/drawing/2014/main" id="{30047B4D-514D-D456-2ED6-641084DF0219}"/>
                </a:ext>
              </a:extLst>
            </p:cNvPr>
            <p:cNvSpPr/>
            <p:nvPr/>
          </p:nvSpPr>
          <p:spPr>
            <a:xfrm>
              <a:off x="4616136" y="2716214"/>
              <a:ext cx="47841" cy="54359"/>
            </a:xfrm>
            <a:custGeom>
              <a:avLst/>
              <a:gdLst>
                <a:gd name="connsiteX0" fmla="*/ 45698 w 47841"/>
                <a:gd name="connsiteY0" fmla="*/ 269 h 54359"/>
                <a:gd name="connsiteX1" fmla="*/ 26530 w 47841"/>
                <a:gd name="connsiteY1" fmla="*/ 24924 h 54359"/>
                <a:gd name="connsiteX2" fmla="*/ 298 w 47841"/>
                <a:gd name="connsiteY2" fmla="*/ 52527 h 54359"/>
                <a:gd name="connsiteX3" fmla="*/ 1601 w 47841"/>
                <a:gd name="connsiteY3" fmla="*/ 54173 h 54359"/>
                <a:gd name="connsiteX4" fmla="*/ 27799 w 47841"/>
                <a:gd name="connsiteY4" fmla="*/ 30959 h 54359"/>
                <a:gd name="connsiteX5" fmla="*/ 47824 w 47841"/>
                <a:gd name="connsiteY5" fmla="*/ 1847 h 54359"/>
                <a:gd name="connsiteX6" fmla="*/ 45698 w 47841"/>
                <a:gd name="connsiteY6" fmla="*/ 269 h 5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41" h="54359">
                  <a:moveTo>
                    <a:pt x="45698" y="269"/>
                  </a:moveTo>
                  <a:cubicBezTo>
                    <a:pt x="37606" y="5927"/>
                    <a:pt x="32736" y="17277"/>
                    <a:pt x="26530" y="24924"/>
                  </a:cubicBezTo>
                  <a:cubicBezTo>
                    <a:pt x="18506" y="34799"/>
                    <a:pt x="9522" y="43749"/>
                    <a:pt x="298" y="52527"/>
                  </a:cubicBezTo>
                  <a:cubicBezTo>
                    <a:pt x="-559" y="53350"/>
                    <a:pt x="607" y="54893"/>
                    <a:pt x="1601" y="54173"/>
                  </a:cubicBezTo>
                  <a:cubicBezTo>
                    <a:pt x="11237" y="47384"/>
                    <a:pt x="19775" y="39497"/>
                    <a:pt x="27799" y="30959"/>
                  </a:cubicBezTo>
                  <a:cubicBezTo>
                    <a:pt x="34862" y="23415"/>
                    <a:pt x="46384" y="12031"/>
                    <a:pt x="47824" y="1847"/>
                  </a:cubicBezTo>
                  <a:cubicBezTo>
                    <a:pt x="47995" y="784"/>
                    <a:pt x="46898" y="-588"/>
                    <a:pt x="45698" y="269"/>
                  </a:cubicBezTo>
                  <a:close/>
                </a:path>
              </a:pathLst>
            </a:custGeom>
            <a:solidFill>
              <a:srgbClr val="1A1A1A"/>
            </a:solidFill>
            <a:ln w="3429" cap="flat">
              <a:noFill/>
              <a:prstDash val="solid"/>
              <a:miter/>
            </a:ln>
          </p:spPr>
          <p:txBody>
            <a:bodyPr rtlCol="0" anchor="ctr"/>
            <a:lstStyle/>
            <a:p>
              <a:endParaRPr lang="zh-CN" altLang="en-US"/>
            </a:p>
          </p:txBody>
        </p:sp>
        <p:sp>
          <p:nvSpPr>
            <p:cNvPr id="435" name="任意多边形: 形状 434">
              <a:extLst>
                <a:ext uri="{FF2B5EF4-FFF2-40B4-BE49-F238E27FC236}">
                  <a16:creationId xmlns:a16="http://schemas.microsoft.com/office/drawing/2014/main" id="{5FC4E933-E151-EF7E-C110-61C48C0882A0}"/>
                </a:ext>
              </a:extLst>
            </p:cNvPr>
            <p:cNvSpPr/>
            <p:nvPr/>
          </p:nvSpPr>
          <p:spPr>
            <a:xfrm>
              <a:off x="3775831" y="2437603"/>
              <a:ext cx="325859" cy="480732"/>
            </a:xfrm>
            <a:custGeom>
              <a:avLst/>
              <a:gdLst>
                <a:gd name="connsiteX0" fmla="*/ 325327 w 325859"/>
                <a:gd name="connsiteY0" fmla="*/ 475808 h 480732"/>
                <a:gd name="connsiteX1" fmla="*/ 166427 w 325859"/>
                <a:gd name="connsiteY1" fmla="*/ 235778 h 480732"/>
                <a:gd name="connsiteX2" fmla="*/ 83171 w 325859"/>
                <a:gd name="connsiteY2" fmla="*/ 114049 h 480732"/>
                <a:gd name="connsiteX3" fmla="*/ 42914 w 325859"/>
                <a:gd name="connsiteY3" fmla="*/ 56476 h 480732"/>
                <a:gd name="connsiteX4" fmla="*/ 497 w 325859"/>
                <a:gd name="connsiteY4" fmla="*/ 69 h 480732"/>
                <a:gd name="connsiteX5" fmla="*/ 17 w 325859"/>
                <a:gd name="connsiteY5" fmla="*/ 343 h 480732"/>
                <a:gd name="connsiteX6" fmla="*/ 34616 w 325859"/>
                <a:gd name="connsiteY6" fmla="*/ 53149 h 480732"/>
                <a:gd name="connsiteX7" fmla="*/ 74667 w 325859"/>
                <a:gd name="connsiteY7" fmla="*/ 110825 h 480732"/>
                <a:gd name="connsiteX8" fmla="*/ 157923 w 325859"/>
                <a:gd name="connsiteY8" fmla="*/ 232555 h 480732"/>
                <a:gd name="connsiteX9" fmla="*/ 319360 w 325859"/>
                <a:gd name="connsiteY9" fmla="*/ 479168 h 480732"/>
                <a:gd name="connsiteX10" fmla="*/ 325327 w 325859"/>
                <a:gd name="connsiteY10" fmla="*/ 475808 h 48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859" h="480732">
                  <a:moveTo>
                    <a:pt x="325327" y="475808"/>
                  </a:moveTo>
                  <a:cubicBezTo>
                    <a:pt x="273583" y="395055"/>
                    <a:pt x="220125" y="315365"/>
                    <a:pt x="166427" y="235778"/>
                  </a:cubicBezTo>
                  <a:cubicBezTo>
                    <a:pt x="138926" y="195042"/>
                    <a:pt x="111151" y="154476"/>
                    <a:pt x="83171" y="114049"/>
                  </a:cubicBezTo>
                  <a:cubicBezTo>
                    <a:pt x="69832" y="94812"/>
                    <a:pt x="56425" y="75609"/>
                    <a:pt x="42914" y="56476"/>
                  </a:cubicBezTo>
                  <a:cubicBezTo>
                    <a:pt x="29953" y="38096"/>
                    <a:pt x="17917" y="14676"/>
                    <a:pt x="497" y="69"/>
                  </a:cubicBezTo>
                  <a:cubicBezTo>
                    <a:pt x="292" y="-103"/>
                    <a:pt x="-85" y="69"/>
                    <a:pt x="17" y="343"/>
                  </a:cubicBezTo>
                  <a:cubicBezTo>
                    <a:pt x="7081" y="19305"/>
                    <a:pt x="23026" y="36450"/>
                    <a:pt x="34616" y="53149"/>
                  </a:cubicBezTo>
                  <a:cubicBezTo>
                    <a:pt x="47989" y="72352"/>
                    <a:pt x="61328" y="91589"/>
                    <a:pt x="74667" y="110825"/>
                  </a:cubicBezTo>
                  <a:cubicBezTo>
                    <a:pt x="102682" y="151253"/>
                    <a:pt x="130422" y="191818"/>
                    <a:pt x="157923" y="232555"/>
                  </a:cubicBezTo>
                  <a:cubicBezTo>
                    <a:pt x="212958" y="313994"/>
                    <a:pt x="266245" y="396564"/>
                    <a:pt x="319360" y="479168"/>
                  </a:cubicBezTo>
                  <a:cubicBezTo>
                    <a:pt x="321726" y="482803"/>
                    <a:pt x="327658" y="479443"/>
                    <a:pt x="325327" y="475808"/>
                  </a:cubicBezTo>
                  <a:close/>
                </a:path>
              </a:pathLst>
            </a:custGeom>
            <a:solidFill>
              <a:srgbClr val="1A1A1A"/>
            </a:solidFill>
            <a:ln w="3429" cap="flat">
              <a:noFill/>
              <a:prstDash val="solid"/>
              <a:miter/>
            </a:ln>
          </p:spPr>
          <p:txBody>
            <a:bodyPr rtlCol="0" anchor="ctr"/>
            <a:lstStyle/>
            <a:p>
              <a:endParaRPr lang="zh-CN" altLang="en-US"/>
            </a:p>
          </p:txBody>
        </p:sp>
        <p:sp>
          <p:nvSpPr>
            <p:cNvPr id="436" name="任意多边形: 形状 435">
              <a:extLst>
                <a:ext uri="{FF2B5EF4-FFF2-40B4-BE49-F238E27FC236}">
                  <a16:creationId xmlns:a16="http://schemas.microsoft.com/office/drawing/2014/main" id="{CF20F340-E0DE-6CAB-15FC-135A15B633B3}"/>
                </a:ext>
              </a:extLst>
            </p:cNvPr>
            <p:cNvSpPr/>
            <p:nvPr/>
          </p:nvSpPr>
          <p:spPr>
            <a:xfrm>
              <a:off x="4175314" y="2180039"/>
              <a:ext cx="313236" cy="485005"/>
            </a:xfrm>
            <a:custGeom>
              <a:avLst/>
              <a:gdLst>
                <a:gd name="connsiteX0" fmla="*/ 312669 w 313236"/>
                <a:gd name="connsiteY0" fmla="*/ 479831 h 485005"/>
                <a:gd name="connsiteX1" fmla="*/ 158707 w 313236"/>
                <a:gd name="connsiteY1" fmla="*/ 239973 h 485005"/>
                <a:gd name="connsiteX2" fmla="*/ 81657 w 313236"/>
                <a:gd name="connsiteY2" fmla="*/ 120095 h 485005"/>
                <a:gd name="connsiteX3" fmla="*/ 3510 w 313236"/>
                <a:gd name="connsiteY3" fmla="*/ 834 h 485005"/>
                <a:gd name="connsiteX4" fmla="*/ 253 w 313236"/>
                <a:gd name="connsiteY4" fmla="*/ 2686 h 485005"/>
                <a:gd name="connsiteX5" fmla="*/ 75931 w 313236"/>
                <a:gd name="connsiteY5" fmla="*/ 123353 h 485005"/>
                <a:gd name="connsiteX6" fmla="*/ 152740 w 313236"/>
                <a:gd name="connsiteY6" fmla="*/ 243368 h 485005"/>
                <a:gd name="connsiteX7" fmla="*/ 306463 w 313236"/>
                <a:gd name="connsiteY7" fmla="*/ 483363 h 485005"/>
                <a:gd name="connsiteX8" fmla="*/ 312669 w 313236"/>
                <a:gd name="connsiteY8" fmla="*/ 479831 h 48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236" h="485005">
                  <a:moveTo>
                    <a:pt x="312669" y="479831"/>
                  </a:moveTo>
                  <a:cubicBezTo>
                    <a:pt x="261371" y="399867"/>
                    <a:pt x="210073" y="319903"/>
                    <a:pt x="158707" y="239973"/>
                  </a:cubicBezTo>
                  <a:cubicBezTo>
                    <a:pt x="133024" y="200025"/>
                    <a:pt x="107341" y="160043"/>
                    <a:pt x="81657" y="120095"/>
                  </a:cubicBezTo>
                  <a:cubicBezTo>
                    <a:pt x="56111" y="80353"/>
                    <a:pt x="32177" y="38519"/>
                    <a:pt x="3510" y="834"/>
                  </a:cubicBezTo>
                  <a:cubicBezTo>
                    <a:pt x="2070" y="-1051"/>
                    <a:pt x="-879" y="560"/>
                    <a:pt x="253" y="2686"/>
                  </a:cubicBezTo>
                  <a:cubicBezTo>
                    <a:pt x="22404" y="44246"/>
                    <a:pt x="50488" y="83576"/>
                    <a:pt x="75931" y="123353"/>
                  </a:cubicBezTo>
                  <a:cubicBezTo>
                    <a:pt x="101546" y="163369"/>
                    <a:pt x="127126" y="203386"/>
                    <a:pt x="152740" y="243368"/>
                  </a:cubicBezTo>
                  <a:cubicBezTo>
                    <a:pt x="203936" y="323401"/>
                    <a:pt x="255199" y="403365"/>
                    <a:pt x="306463" y="483363"/>
                  </a:cubicBezTo>
                  <a:cubicBezTo>
                    <a:pt x="308897" y="487170"/>
                    <a:pt x="315138" y="483672"/>
                    <a:pt x="312669" y="479831"/>
                  </a:cubicBezTo>
                  <a:close/>
                </a:path>
              </a:pathLst>
            </a:custGeom>
            <a:solidFill>
              <a:srgbClr val="1A1A1A"/>
            </a:solidFill>
            <a:ln w="3429" cap="flat">
              <a:noFill/>
              <a:prstDash val="solid"/>
              <a:miter/>
            </a:ln>
          </p:spPr>
          <p:txBody>
            <a:bodyPr rtlCol="0" anchor="ctr"/>
            <a:lstStyle/>
            <a:p>
              <a:endParaRPr lang="zh-CN" altLang="en-US"/>
            </a:p>
          </p:txBody>
        </p:sp>
        <p:sp>
          <p:nvSpPr>
            <p:cNvPr id="437" name="任意多边形: 形状 436">
              <a:extLst>
                <a:ext uri="{FF2B5EF4-FFF2-40B4-BE49-F238E27FC236}">
                  <a16:creationId xmlns:a16="http://schemas.microsoft.com/office/drawing/2014/main" id="{44B9A0FC-AAC1-24F3-65F8-AC00948723F5}"/>
                </a:ext>
              </a:extLst>
            </p:cNvPr>
            <p:cNvSpPr/>
            <p:nvPr/>
          </p:nvSpPr>
          <p:spPr>
            <a:xfrm>
              <a:off x="4164267" y="2699790"/>
              <a:ext cx="309282" cy="240859"/>
            </a:xfrm>
            <a:custGeom>
              <a:avLst/>
              <a:gdLst>
                <a:gd name="connsiteX0" fmla="*/ 305885 w 309282"/>
                <a:gd name="connsiteY0" fmla="*/ 269 h 240859"/>
                <a:gd name="connsiteX1" fmla="*/ 237888 w 309282"/>
                <a:gd name="connsiteY1" fmla="*/ 57499 h 240859"/>
                <a:gd name="connsiteX2" fmla="*/ 158747 w 309282"/>
                <a:gd name="connsiteY2" fmla="*/ 121656 h 240859"/>
                <a:gd name="connsiteX3" fmla="*/ 77994 w 309282"/>
                <a:gd name="connsiteY3" fmla="*/ 182726 h 240859"/>
                <a:gd name="connsiteX4" fmla="*/ 395 w 309282"/>
                <a:gd name="connsiteY4" fmla="*/ 238790 h 240859"/>
                <a:gd name="connsiteX5" fmla="*/ 1939 w 309282"/>
                <a:gd name="connsiteY5" fmla="*/ 240711 h 240859"/>
                <a:gd name="connsiteX6" fmla="*/ 80806 w 309282"/>
                <a:gd name="connsiteY6" fmla="*/ 187355 h 240859"/>
                <a:gd name="connsiteX7" fmla="*/ 157821 w 309282"/>
                <a:gd name="connsiteY7" fmla="*/ 130091 h 240859"/>
                <a:gd name="connsiteX8" fmla="*/ 237408 w 309282"/>
                <a:gd name="connsiteY8" fmla="*/ 66380 h 240859"/>
                <a:gd name="connsiteX9" fmla="*/ 273824 w 309282"/>
                <a:gd name="connsiteY9" fmla="*/ 35828 h 240859"/>
                <a:gd name="connsiteX10" fmla="*/ 308937 w 309282"/>
                <a:gd name="connsiteY10" fmla="*/ 3184 h 240859"/>
                <a:gd name="connsiteX11" fmla="*/ 305885 w 309282"/>
                <a:gd name="connsiteY11" fmla="*/ 269 h 24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282" h="240859">
                  <a:moveTo>
                    <a:pt x="305885" y="269"/>
                  </a:moveTo>
                  <a:cubicBezTo>
                    <a:pt x="280888" y="14225"/>
                    <a:pt x="259662" y="39120"/>
                    <a:pt x="237888" y="57499"/>
                  </a:cubicBezTo>
                  <a:cubicBezTo>
                    <a:pt x="211965" y="79410"/>
                    <a:pt x="185493" y="100704"/>
                    <a:pt x="158747" y="121656"/>
                  </a:cubicBezTo>
                  <a:cubicBezTo>
                    <a:pt x="132172" y="142470"/>
                    <a:pt x="105289" y="162838"/>
                    <a:pt x="77994" y="182726"/>
                  </a:cubicBezTo>
                  <a:cubicBezTo>
                    <a:pt x="52345" y="201414"/>
                    <a:pt x="24570" y="218388"/>
                    <a:pt x="395" y="238790"/>
                  </a:cubicBezTo>
                  <a:cubicBezTo>
                    <a:pt x="-702" y="239716"/>
                    <a:pt x="704" y="241362"/>
                    <a:pt x="1939" y="240711"/>
                  </a:cubicBezTo>
                  <a:cubicBezTo>
                    <a:pt x="29748" y="225863"/>
                    <a:pt x="55362" y="205666"/>
                    <a:pt x="80806" y="187355"/>
                  </a:cubicBezTo>
                  <a:cubicBezTo>
                    <a:pt x="106763" y="168667"/>
                    <a:pt x="132481" y="149602"/>
                    <a:pt x="157821" y="130091"/>
                  </a:cubicBezTo>
                  <a:cubicBezTo>
                    <a:pt x="184773" y="109346"/>
                    <a:pt x="211245" y="88051"/>
                    <a:pt x="237408" y="66380"/>
                  </a:cubicBezTo>
                  <a:cubicBezTo>
                    <a:pt x="249615" y="56265"/>
                    <a:pt x="261720" y="46046"/>
                    <a:pt x="273824" y="35828"/>
                  </a:cubicBezTo>
                  <a:cubicBezTo>
                    <a:pt x="285894" y="25644"/>
                    <a:pt x="299747" y="15940"/>
                    <a:pt x="308937" y="3184"/>
                  </a:cubicBezTo>
                  <a:cubicBezTo>
                    <a:pt x="310206" y="1366"/>
                    <a:pt x="307702" y="-760"/>
                    <a:pt x="305885" y="269"/>
                  </a:cubicBezTo>
                  <a:close/>
                </a:path>
              </a:pathLst>
            </a:custGeom>
            <a:solidFill>
              <a:srgbClr val="1A1A1A"/>
            </a:solidFill>
            <a:ln w="3429" cap="flat">
              <a:noFill/>
              <a:prstDash val="solid"/>
              <a:miter/>
            </a:ln>
          </p:spPr>
          <p:txBody>
            <a:bodyPr rtlCol="0" anchor="ctr"/>
            <a:lstStyle/>
            <a:p>
              <a:endParaRPr lang="zh-CN" altLang="en-US"/>
            </a:p>
          </p:txBody>
        </p:sp>
        <p:sp>
          <p:nvSpPr>
            <p:cNvPr id="438" name="任意多边形: 形状 437">
              <a:extLst>
                <a:ext uri="{FF2B5EF4-FFF2-40B4-BE49-F238E27FC236}">
                  <a16:creationId xmlns:a16="http://schemas.microsoft.com/office/drawing/2014/main" id="{1FE1D271-7D39-5F1C-4695-5DDB15A18FCE}"/>
                </a:ext>
              </a:extLst>
            </p:cNvPr>
            <p:cNvSpPr/>
            <p:nvPr/>
          </p:nvSpPr>
          <p:spPr>
            <a:xfrm>
              <a:off x="3782173" y="2349524"/>
              <a:ext cx="158846" cy="99170"/>
            </a:xfrm>
            <a:custGeom>
              <a:avLst/>
              <a:gdLst>
                <a:gd name="connsiteX0" fmla="*/ 158267 w 158846"/>
                <a:gd name="connsiteY0" fmla="*/ 28346 h 99170"/>
                <a:gd name="connsiteX1" fmla="*/ 145477 w 158846"/>
                <a:gd name="connsiteY1" fmla="*/ 19876 h 99170"/>
                <a:gd name="connsiteX2" fmla="*/ 149078 w 158846"/>
                <a:gd name="connsiteY2" fmla="*/ 8732 h 99170"/>
                <a:gd name="connsiteX3" fmla="*/ 142323 w 158846"/>
                <a:gd name="connsiteY3" fmla="*/ 297 h 99170"/>
                <a:gd name="connsiteX4" fmla="*/ 133304 w 158846"/>
                <a:gd name="connsiteY4" fmla="*/ 18847 h 99170"/>
                <a:gd name="connsiteX5" fmla="*/ 133990 w 158846"/>
                <a:gd name="connsiteY5" fmla="*/ 19362 h 99170"/>
                <a:gd name="connsiteX6" fmla="*/ 109233 w 158846"/>
                <a:gd name="connsiteY6" fmla="*/ 32049 h 99170"/>
                <a:gd name="connsiteX7" fmla="*/ 91539 w 158846"/>
                <a:gd name="connsiteY7" fmla="*/ 52452 h 99170"/>
                <a:gd name="connsiteX8" fmla="*/ 90099 w 158846"/>
                <a:gd name="connsiteY8" fmla="*/ 51869 h 99170"/>
                <a:gd name="connsiteX9" fmla="*/ 86361 w 158846"/>
                <a:gd name="connsiteY9" fmla="*/ 54612 h 99170"/>
                <a:gd name="connsiteX10" fmla="*/ 86361 w 158846"/>
                <a:gd name="connsiteY10" fmla="*/ 54784 h 99170"/>
                <a:gd name="connsiteX11" fmla="*/ 85573 w 158846"/>
                <a:gd name="connsiteY11" fmla="*/ 56464 h 99170"/>
                <a:gd name="connsiteX12" fmla="*/ 86156 w 158846"/>
                <a:gd name="connsiteY12" fmla="*/ 57561 h 99170"/>
                <a:gd name="connsiteX13" fmla="*/ 86053 w 158846"/>
                <a:gd name="connsiteY13" fmla="*/ 58761 h 99170"/>
                <a:gd name="connsiteX14" fmla="*/ 74120 w 158846"/>
                <a:gd name="connsiteY14" fmla="*/ 68979 h 99170"/>
                <a:gd name="connsiteX15" fmla="*/ 61330 w 158846"/>
                <a:gd name="connsiteY15" fmla="*/ 73780 h 99170"/>
                <a:gd name="connsiteX16" fmla="*/ 65582 w 158846"/>
                <a:gd name="connsiteY16" fmla="*/ 69871 h 99170"/>
                <a:gd name="connsiteX17" fmla="*/ 69045 w 158846"/>
                <a:gd name="connsiteY17" fmla="*/ 59618 h 99170"/>
                <a:gd name="connsiteX18" fmla="*/ 65204 w 158846"/>
                <a:gd name="connsiteY18" fmla="*/ 56772 h 99170"/>
                <a:gd name="connsiteX19" fmla="*/ 58621 w 158846"/>
                <a:gd name="connsiteY19" fmla="*/ 58658 h 99170"/>
                <a:gd name="connsiteX20" fmla="*/ 55329 w 158846"/>
                <a:gd name="connsiteY20" fmla="*/ 59755 h 99170"/>
                <a:gd name="connsiteX21" fmla="*/ 51968 w 158846"/>
                <a:gd name="connsiteY21" fmla="*/ 61847 h 99170"/>
                <a:gd name="connsiteX22" fmla="*/ 52826 w 158846"/>
                <a:gd name="connsiteY22" fmla="*/ 64933 h 99170"/>
                <a:gd name="connsiteX23" fmla="*/ 58895 w 158846"/>
                <a:gd name="connsiteY23" fmla="*/ 64556 h 99170"/>
                <a:gd name="connsiteX24" fmla="*/ 62770 w 158846"/>
                <a:gd name="connsiteY24" fmla="*/ 63493 h 99170"/>
                <a:gd name="connsiteX25" fmla="*/ 61535 w 158846"/>
                <a:gd name="connsiteY25" fmla="*/ 65619 h 99170"/>
                <a:gd name="connsiteX26" fmla="*/ 56495 w 158846"/>
                <a:gd name="connsiteY26" fmla="*/ 68671 h 99170"/>
                <a:gd name="connsiteX27" fmla="*/ 57318 w 158846"/>
                <a:gd name="connsiteY27" fmla="*/ 74192 h 99170"/>
                <a:gd name="connsiteX28" fmla="*/ 57695 w 158846"/>
                <a:gd name="connsiteY28" fmla="*/ 74226 h 99170"/>
                <a:gd name="connsiteX29" fmla="*/ 38355 w 158846"/>
                <a:gd name="connsiteY29" fmla="*/ 73094 h 99170"/>
                <a:gd name="connsiteX30" fmla="*/ 37910 w 158846"/>
                <a:gd name="connsiteY30" fmla="*/ 72477 h 99170"/>
                <a:gd name="connsiteX31" fmla="*/ 34686 w 158846"/>
                <a:gd name="connsiteY31" fmla="*/ 71826 h 99170"/>
                <a:gd name="connsiteX32" fmla="*/ 32835 w 158846"/>
                <a:gd name="connsiteY32" fmla="*/ 71963 h 99170"/>
                <a:gd name="connsiteX33" fmla="*/ 1836 w 158846"/>
                <a:gd name="connsiteY33" fmla="*/ 62087 h 99170"/>
                <a:gd name="connsiteX34" fmla="*/ 705 w 158846"/>
                <a:gd name="connsiteY34" fmla="*/ 64659 h 99170"/>
                <a:gd name="connsiteX35" fmla="*/ 31600 w 158846"/>
                <a:gd name="connsiteY35" fmla="*/ 75460 h 99170"/>
                <a:gd name="connsiteX36" fmla="*/ 31429 w 158846"/>
                <a:gd name="connsiteY36" fmla="*/ 76969 h 99170"/>
                <a:gd name="connsiteX37" fmla="*/ 30366 w 158846"/>
                <a:gd name="connsiteY37" fmla="*/ 80261 h 99170"/>
                <a:gd name="connsiteX38" fmla="*/ 32423 w 158846"/>
                <a:gd name="connsiteY38" fmla="*/ 84239 h 99170"/>
                <a:gd name="connsiteX39" fmla="*/ 41990 w 158846"/>
                <a:gd name="connsiteY39" fmla="*/ 98503 h 99170"/>
                <a:gd name="connsiteX40" fmla="*/ 46345 w 158846"/>
                <a:gd name="connsiteY40" fmla="*/ 96754 h 99170"/>
                <a:gd name="connsiteX41" fmla="*/ 41201 w 158846"/>
                <a:gd name="connsiteY41" fmla="*/ 77106 h 99170"/>
                <a:gd name="connsiteX42" fmla="*/ 76212 w 158846"/>
                <a:gd name="connsiteY42" fmla="*/ 72477 h 99170"/>
                <a:gd name="connsiteX43" fmla="*/ 88453 w 158846"/>
                <a:gd name="connsiteY43" fmla="*/ 62910 h 99170"/>
                <a:gd name="connsiteX44" fmla="*/ 91402 w 158846"/>
                <a:gd name="connsiteY44" fmla="*/ 63287 h 99170"/>
                <a:gd name="connsiteX45" fmla="*/ 95414 w 158846"/>
                <a:gd name="connsiteY45" fmla="*/ 65928 h 99170"/>
                <a:gd name="connsiteX46" fmla="*/ 109781 w 158846"/>
                <a:gd name="connsiteY46" fmla="*/ 70523 h 99170"/>
                <a:gd name="connsiteX47" fmla="*/ 111599 w 158846"/>
                <a:gd name="connsiteY47" fmla="*/ 67471 h 99170"/>
                <a:gd name="connsiteX48" fmla="*/ 96203 w 158846"/>
                <a:gd name="connsiteY48" fmla="*/ 54338 h 99170"/>
                <a:gd name="connsiteX49" fmla="*/ 154838 w 158846"/>
                <a:gd name="connsiteY49" fmla="*/ 31569 h 99170"/>
                <a:gd name="connsiteX50" fmla="*/ 158267 w 158846"/>
                <a:gd name="connsiteY50" fmla="*/ 28346 h 99170"/>
                <a:gd name="connsiteX51" fmla="*/ 140574 w 158846"/>
                <a:gd name="connsiteY51" fmla="*/ 6537 h 99170"/>
                <a:gd name="connsiteX52" fmla="*/ 140917 w 158846"/>
                <a:gd name="connsiteY52" fmla="*/ 14150 h 99170"/>
                <a:gd name="connsiteX53" fmla="*/ 140642 w 158846"/>
                <a:gd name="connsiteY53" fmla="*/ 14184 h 99170"/>
                <a:gd name="connsiteX54" fmla="*/ 137728 w 158846"/>
                <a:gd name="connsiteY54" fmla="*/ 18985 h 99170"/>
                <a:gd name="connsiteX55" fmla="*/ 137556 w 158846"/>
                <a:gd name="connsiteY55" fmla="*/ 18985 h 99170"/>
                <a:gd name="connsiteX56" fmla="*/ 138002 w 158846"/>
                <a:gd name="connsiteY56" fmla="*/ 17579 h 99170"/>
                <a:gd name="connsiteX57" fmla="*/ 140574 w 158846"/>
                <a:gd name="connsiteY57" fmla="*/ 6537 h 9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8846" h="99170">
                  <a:moveTo>
                    <a:pt x="158267" y="28346"/>
                  </a:moveTo>
                  <a:cubicBezTo>
                    <a:pt x="154530" y="23785"/>
                    <a:pt x="150141" y="21145"/>
                    <a:pt x="145477" y="19876"/>
                  </a:cubicBezTo>
                  <a:cubicBezTo>
                    <a:pt x="147740" y="16550"/>
                    <a:pt x="149626" y="12847"/>
                    <a:pt x="149078" y="8732"/>
                  </a:cubicBezTo>
                  <a:cubicBezTo>
                    <a:pt x="148598" y="5269"/>
                    <a:pt x="146129" y="1154"/>
                    <a:pt x="142323" y="297"/>
                  </a:cubicBezTo>
                  <a:cubicBezTo>
                    <a:pt x="131041" y="-2206"/>
                    <a:pt x="128675" y="11749"/>
                    <a:pt x="133304" y="18847"/>
                  </a:cubicBezTo>
                  <a:cubicBezTo>
                    <a:pt x="133476" y="19088"/>
                    <a:pt x="133750" y="19191"/>
                    <a:pt x="133990" y="19362"/>
                  </a:cubicBezTo>
                  <a:cubicBezTo>
                    <a:pt x="125006" y="20802"/>
                    <a:pt x="116022" y="25911"/>
                    <a:pt x="109233" y="32049"/>
                  </a:cubicBezTo>
                  <a:cubicBezTo>
                    <a:pt x="102443" y="38221"/>
                    <a:pt x="97197" y="45525"/>
                    <a:pt x="91539" y="52452"/>
                  </a:cubicBezTo>
                  <a:cubicBezTo>
                    <a:pt x="91059" y="52280"/>
                    <a:pt x="90613" y="52040"/>
                    <a:pt x="90099" y="51869"/>
                  </a:cubicBezTo>
                  <a:cubicBezTo>
                    <a:pt x="88110" y="51252"/>
                    <a:pt x="86567" y="52863"/>
                    <a:pt x="86361" y="54612"/>
                  </a:cubicBezTo>
                  <a:cubicBezTo>
                    <a:pt x="86361" y="54681"/>
                    <a:pt x="86361" y="54715"/>
                    <a:pt x="86361" y="54784"/>
                  </a:cubicBezTo>
                  <a:cubicBezTo>
                    <a:pt x="85744" y="55092"/>
                    <a:pt x="85333" y="55675"/>
                    <a:pt x="85573" y="56464"/>
                  </a:cubicBezTo>
                  <a:cubicBezTo>
                    <a:pt x="85710" y="56875"/>
                    <a:pt x="85984" y="57184"/>
                    <a:pt x="86156" y="57561"/>
                  </a:cubicBezTo>
                  <a:cubicBezTo>
                    <a:pt x="86121" y="57972"/>
                    <a:pt x="86087" y="58350"/>
                    <a:pt x="86053" y="58761"/>
                  </a:cubicBezTo>
                  <a:cubicBezTo>
                    <a:pt x="82521" y="62533"/>
                    <a:pt x="78715" y="66065"/>
                    <a:pt x="74120" y="68979"/>
                  </a:cubicBezTo>
                  <a:cubicBezTo>
                    <a:pt x="70245" y="71448"/>
                    <a:pt x="65925" y="72957"/>
                    <a:pt x="61330" y="73780"/>
                  </a:cubicBezTo>
                  <a:cubicBezTo>
                    <a:pt x="63078" y="72889"/>
                    <a:pt x="64587" y="71345"/>
                    <a:pt x="65582" y="69871"/>
                  </a:cubicBezTo>
                  <a:cubicBezTo>
                    <a:pt x="67708" y="66751"/>
                    <a:pt x="68908" y="63356"/>
                    <a:pt x="69045" y="59618"/>
                  </a:cubicBezTo>
                  <a:cubicBezTo>
                    <a:pt x="69113" y="57698"/>
                    <a:pt x="67056" y="56326"/>
                    <a:pt x="65204" y="56772"/>
                  </a:cubicBezTo>
                  <a:cubicBezTo>
                    <a:pt x="63010" y="57355"/>
                    <a:pt x="60815" y="57972"/>
                    <a:pt x="58621" y="58658"/>
                  </a:cubicBezTo>
                  <a:cubicBezTo>
                    <a:pt x="57523" y="59001"/>
                    <a:pt x="56392" y="59310"/>
                    <a:pt x="55329" y="59755"/>
                  </a:cubicBezTo>
                  <a:cubicBezTo>
                    <a:pt x="53957" y="60339"/>
                    <a:pt x="53306" y="61264"/>
                    <a:pt x="51968" y="61847"/>
                  </a:cubicBezTo>
                  <a:cubicBezTo>
                    <a:pt x="50460" y="62533"/>
                    <a:pt x="51145" y="65173"/>
                    <a:pt x="52826" y="64933"/>
                  </a:cubicBezTo>
                  <a:cubicBezTo>
                    <a:pt x="54986" y="64659"/>
                    <a:pt x="56632" y="65105"/>
                    <a:pt x="58895" y="64556"/>
                  </a:cubicBezTo>
                  <a:cubicBezTo>
                    <a:pt x="60198" y="64247"/>
                    <a:pt x="61467" y="63836"/>
                    <a:pt x="62770" y="63493"/>
                  </a:cubicBezTo>
                  <a:cubicBezTo>
                    <a:pt x="62496" y="64247"/>
                    <a:pt x="62118" y="65002"/>
                    <a:pt x="61535" y="65619"/>
                  </a:cubicBezTo>
                  <a:cubicBezTo>
                    <a:pt x="60095" y="67162"/>
                    <a:pt x="57901" y="67299"/>
                    <a:pt x="56495" y="68671"/>
                  </a:cubicBezTo>
                  <a:cubicBezTo>
                    <a:pt x="54677" y="70420"/>
                    <a:pt x="54712" y="73266"/>
                    <a:pt x="57318" y="74192"/>
                  </a:cubicBezTo>
                  <a:cubicBezTo>
                    <a:pt x="57455" y="74226"/>
                    <a:pt x="57558" y="74192"/>
                    <a:pt x="57695" y="74226"/>
                  </a:cubicBezTo>
                  <a:cubicBezTo>
                    <a:pt x="51523" y="74809"/>
                    <a:pt x="44939" y="74295"/>
                    <a:pt x="38355" y="73094"/>
                  </a:cubicBezTo>
                  <a:cubicBezTo>
                    <a:pt x="38184" y="72889"/>
                    <a:pt x="38081" y="72683"/>
                    <a:pt x="37910" y="72477"/>
                  </a:cubicBezTo>
                  <a:cubicBezTo>
                    <a:pt x="37189" y="71586"/>
                    <a:pt x="35818" y="71448"/>
                    <a:pt x="34686" y="71826"/>
                  </a:cubicBezTo>
                  <a:cubicBezTo>
                    <a:pt x="34035" y="71620"/>
                    <a:pt x="33383" y="71620"/>
                    <a:pt x="32835" y="71963"/>
                  </a:cubicBezTo>
                  <a:cubicBezTo>
                    <a:pt x="21588" y="69357"/>
                    <a:pt x="10615" y="65208"/>
                    <a:pt x="1836" y="62087"/>
                  </a:cubicBezTo>
                  <a:cubicBezTo>
                    <a:pt x="293" y="61539"/>
                    <a:pt x="-770" y="63973"/>
                    <a:pt x="705" y="64659"/>
                  </a:cubicBezTo>
                  <a:cubicBezTo>
                    <a:pt x="10100" y="69048"/>
                    <a:pt x="20696" y="73060"/>
                    <a:pt x="31600" y="75460"/>
                  </a:cubicBezTo>
                  <a:cubicBezTo>
                    <a:pt x="31532" y="75975"/>
                    <a:pt x="31429" y="76455"/>
                    <a:pt x="31429" y="76969"/>
                  </a:cubicBezTo>
                  <a:cubicBezTo>
                    <a:pt x="31052" y="78066"/>
                    <a:pt x="30709" y="79129"/>
                    <a:pt x="30366" y="80261"/>
                  </a:cubicBezTo>
                  <a:cubicBezTo>
                    <a:pt x="29749" y="82147"/>
                    <a:pt x="30846" y="83656"/>
                    <a:pt x="32423" y="84239"/>
                  </a:cubicBezTo>
                  <a:cubicBezTo>
                    <a:pt x="34069" y="89794"/>
                    <a:pt x="37567" y="94971"/>
                    <a:pt x="41990" y="98503"/>
                  </a:cubicBezTo>
                  <a:cubicBezTo>
                    <a:pt x="43739" y="99909"/>
                    <a:pt x="46173" y="98983"/>
                    <a:pt x="46345" y="96754"/>
                  </a:cubicBezTo>
                  <a:cubicBezTo>
                    <a:pt x="46894" y="89485"/>
                    <a:pt x="44905" y="83004"/>
                    <a:pt x="41201" y="77106"/>
                  </a:cubicBezTo>
                  <a:cubicBezTo>
                    <a:pt x="53237" y="78546"/>
                    <a:pt x="65342" y="77586"/>
                    <a:pt x="76212" y="72477"/>
                  </a:cubicBezTo>
                  <a:cubicBezTo>
                    <a:pt x="80258" y="70557"/>
                    <a:pt x="84338" y="67128"/>
                    <a:pt x="88453" y="62910"/>
                  </a:cubicBezTo>
                  <a:cubicBezTo>
                    <a:pt x="89482" y="63082"/>
                    <a:pt x="90442" y="63219"/>
                    <a:pt x="91402" y="63287"/>
                  </a:cubicBezTo>
                  <a:cubicBezTo>
                    <a:pt x="92739" y="64247"/>
                    <a:pt x="94145" y="65139"/>
                    <a:pt x="95414" y="65928"/>
                  </a:cubicBezTo>
                  <a:cubicBezTo>
                    <a:pt x="99803" y="68568"/>
                    <a:pt x="104706" y="69905"/>
                    <a:pt x="109781" y="70523"/>
                  </a:cubicBezTo>
                  <a:cubicBezTo>
                    <a:pt x="111324" y="70694"/>
                    <a:pt x="112456" y="68637"/>
                    <a:pt x="111599" y="67471"/>
                  </a:cubicBezTo>
                  <a:cubicBezTo>
                    <a:pt x="107381" y="61744"/>
                    <a:pt x="102375" y="57389"/>
                    <a:pt x="96203" y="54338"/>
                  </a:cubicBezTo>
                  <a:cubicBezTo>
                    <a:pt x="113416" y="34312"/>
                    <a:pt x="131898" y="9212"/>
                    <a:pt x="154838" y="31569"/>
                  </a:cubicBezTo>
                  <a:cubicBezTo>
                    <a:pt x="157136" y="33764"/>
                    <a:pt x="160119" y="30609"/>
                    <a:pt x="158267" y="28346"/>
                  </a:cubicBezTo>
                  <a:close/>
                  <a:moveTo>
                    <a:pt x="140574" y="6537"/>
                  </a:moveTo>
                  <a:cubicBezTo>
                    <a:pt x="143660" y="7943"/>
                    <a:pt x="142597" y="11304"/>
                    <a:pt x="140917" y="14150"/>
                  </a:cubicBezTo>
                  <a:cubicBezTo>
                    <a:pt x="140848" y="14184"/>
                    <a:pt x="140745" y="14150"/>
                    <a:pt x="140642" y="14184"/>
                  </a:cubicBezTo>
                  <a:cubicBezTo>
                    <a:pt x="138654" y="15350"/>
                    <a:pt x="138139" y="16824"/>
                    <a:pt x="137728" y="18985"/>
                  </a:cubicBezTo>
                  <a:cubicBezTo>
                    <a:pt x="137659" y="18985"/>
                    <a:pt x="137625" y="18985"/>
                    <a:pt x="137556" y="18985"/>
                  </a:cubicBezTo>
                  <a:cubicBezTo>
                    <a:pt x="137831" y="18607"/>
                    <a:pt x="138036" y="18162"/>
                    <a:pt x="138002" y="17579"/>
                  </a:cubicBezTo>
                  <a:cubicBezTo>
                    <a:pt x="137899" y="16002"/>
                    <a:pt x="135396" y="4206"/>
                    <a:pt x="140574" y="6537"/>
                  </a:cubicBezTo>
                  <a:close/>
                </a:path>
              </a:pathLst>
            </a:custGeom>
            <a:solidFill>
              <a:srgbClr val="1A1A1A"/>
            </a:solidFill>
            <a:ln w="3429" cap="flat">
              <a:noFill/>
              <a:prstDash val="solid"/>
              <a:miter/>
            </a:ln>
          </p:spPr>
          <p:txBody>
            <a:bodyPr rtlCol="0" anchor="ctr"/>
            <a:lstStyle/>
            <a:p>
              <a:endParaRPr lang="zh-CN" altLang="en-US"/>
            </a:p>
          </p:txBody>
        </p:sp>
        <p:sp>
          <p:nvSpPr>
            <p:cNvPr id="439" name="任意多边形: 形状 438">
              <a:extLst>
                <a:ext uri="{FF2B5EF4-FFF2-40B4-BE49-F238E27FC236}">
                  <a16:creationId xmlns:a16="http://schemas.microsoft.com/office/drawing/2014/main" id="{BB833624-FF12-7CA4-6711-2E7CC7E07D94}"/>
                </a:ext>
              </a:extLst>
            </p:cNvPr>
            <p:cNvSpPr/>
            <p:nvPr/>
          </p:nvSpPr>
          <p:spPr>
            <a:xfrm>
              <a:off x="3925892" y="2447709"/>
              <a:ext cx="134022" cy="167265"/>
            </a:xfrm>
            <a:custGeom>
              <a:avLst/>
              <a:gdLst>
                <a:gd name="connsiteX0" fmla="*/ 132129 w 134022"/>
                <a:gd name="connsiteY0" fmla="*/ 147730 h 167265"/>
                <a:gd name="connsiteX1" fmla="*/ 72533 w 134022"/>
                <a:gd name="connsiteY1" fmla="*/ 156886 h 167265"/>
                <a:gd name="connsiteX2" fmla="*/ 50656 w 134022"/>
                <a:gd name="connsiteY2" fmla="*/ 95918 h 167265"/>
                <a:gd name="connsiteX3" fmla="*/ 48256 w 134022"/>
                <a:gd name="connsiteY3" fmla="*/ 92866 h 167265"/>
                <a:gd name="connsiteX4" fmla="*/ 37934 w 134022"/>
                <a:gd name="connsiteY4" fmla="*/ 93895 h 167265"/>
                <a:gd name="connsiteX5" fmla="*/ 47124 w 134022"/>
                <a:gd name="connsiteY5" fmla="*/ 77024 h 167265"/>
                <a:gd name="connsiteX6" fmla="*/ 44758 w 134022"/>
                <a:gd name="connsiteY6" fmla="*/ 74041 h 167265"/>
                <a:gd name="connsiteX7" fmla="*/ 5599 w 134022"/>
                <a:gd name="connsiteY7" fmla="*/ 39168 h 167265"/>
                <a:gd name="connsiteX8" fmla="*/ 34608 w 134022"/>
                <a:gd name="connsiteY8" fmla="*/ 2752 h 167265"/>
                <a:gd name="connsiteX9" fmla="*/ 33854 w 134022"/>
                <a:gd name="connsiteY9" fmla="*/ 9 h 167265"/>
                <a:gd name="connsiteX10" fmla="*/ 112 w 134022"/>
                <a:gd name="connsiteY10" fmla="*/ 43866 h 167265"/>
                <a:gd name="connsiteX11" fmla="*/ 15509 w 134022"/>
                <a:gd name="connsiteY11" fmla="*/ 69721 h 167265"/>
                <a:gd name="connsiteX12" fmla="*/ 29602 w 134022"/>
                <a:gd name="connsiteY12" fmla="*/ 77127 h 167265"/>
                <a:gd name="connsiteX13" fmla="*/ 35020 w 134022"/>
                <a:gd name="connsiteY13" fmla="*/ 78396 h 167265"/>
                <a:gd name="connsiteX14" fmla="*/ 28264 w 134022"/>
                <a:gd name="connsiteY14" fmla="*/ 95027 h 167265"/>
                <a:gd name="connsiteX15" fmla="*/ 29636 w 134022"/>
                <a:gd name="connsiteY15" fmla="*/ 99930 h 167265"/>
                <a:gd name="connsiteX16" fmla="*/ 44758 w 134022"/>
                <a:gd name="connsiteY16" fmla="*/ 98078 h 167265"/>
                <a:gd name="connsiteX17" fmla="*/ 65606 w 134022"/>
                <a:gd name="connsiteY17" fmla="*/ 159012 h 167265"/>
                <a:gd name="connsiteX18" fmla="*/ 133775 w 134022"/>
                <a:gd name="connsiteY18" fmla="*/ 149411 h 167265"/>
                <a:gd name="connsiteX19" fmla="*/ 132129 w 134022"/>
                <a:gd name="connsiteY19" fmla="*/ 147730 h 16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4022" h="167265">
                  <a:moveTo>
                    <a:pt x="132129" y="147730"/>
                  </a:moveTo>
                  <a:cubicBezTo>
                    <a:pt x="113098" y="159663"/>
                    <a:pt x="94684" y="166556"/>
                    <a:pt x="72533" y="156886"/>
                  </a:cubicBezTo>
                  <a:cubicBezTo>
                    <a:pt x="49318" y="146736"/>
                    <a:pt x="42220" y="117247"/>
                    <a:pt x="50656" y="95918"/>
                  </a:cubicBezTo>
                  <a:cubicBezTo>
                    <a:pt x="51204" y="94547"/>
                    <a:pt x="49799" y="92729"/>
                    <a:pt x="48256" y="92866"/>
                  </a:cubicBezTo>
                  <a:cubicBezTo>
                    <a:pt x="44827" y="93175"/>
                    <a:pt x="41363" y="93552"/>
                    <a:pt x="37934" y="93895"/>
                  </a:cubicBezTo>
                  <a:cubicBezTo>
                    <a:pt x="42426" y="89334"/>
                    <a:pt x="45341" y="83951"/>
                    <a:pt x="47124" y="77024"/>
                  </a:cubicBezTo>
                  <a:cubicBezTo>
                    <a:pt x="47501" y="75516"/>
                    <a:pt x="46370" y="74075"/>
                    <a:pt x="44758" y="74041"/>
                  </a:cubicBezTo>
                  <a:cubicBezTo>
                    <a:pt x="24047" y="73390"/>
                    <a:pt x="7073" y="59845"/>
                    <a:pt x="5599" y="39168"/>
                  </a:cubicBezTo>
                  <a:cubicBezTo>
                    <a:pt x="4330" y="21235"/>
                    <a:pt x="19863" y="9404"/>
                    <a:pt x="34608" y="2752"/>
                  </a:cubicBezTo>
                  <a:cubicBezTo>
                    <a:pt x="35945" y="2169"/>
                    <a:pt x="35328" y="-162"/>
                    <a:pt x="33854" y="9"/>
                  </a:cubicBezTo>
                  <a:cubicBezTo>
                    <a:pt x="11771" y="2478"/>
                    <a:pt x="-1362" y="23532"/>
                    <a:pt x="112" y="43866"/>
                  </a:cubicBezTo>
                  <a:cubicBezTo>
                    <a:pt x="867" y="54221"/>
                    <a:pt x="7896" y="63068"/>
                    <a:pt x="15509" y="69721"/>
                  </a:cubicBezTo>
                  <a:cubicBezTo>
                    <a:pt x="19589" y="73287"/>
                    <a:pt x="24595" y="75241"/>
                    <a:pt x="29602" y="77127"/>
                  </a:cubicBezTo>
                  <a:cubicBezTo>
                    <a:pt x="31385" y="77779"/>
                    <a:pt x="33168" y="78190"/>
                    <a:pt x="35020" y="78396"/>
                  </a:cubicBezTo>
                  <a:cubicBezTo>
                    <a:pt x="48393" y="79836"/>
                    <a:pt x="32276" y="92489"/>
                    <a:pt x="28264" y="95027"/>
                  </a:cubicBezTo>
                  <a:cubicBezTo>
                    <a:pt x="26207" y="96330"/>
                    <a:pt x="26756" y="100239"/>
                    <a:pt x="29636" y="99930"/>
                  </a:cubicBezTo>
                  <a:cubicBezTo>
                    <a:pt x="34711" y="99381"/>
                    <a:pt x="39717" y="98730"/>
                    <a:pt x="44758" y="98078"/>
                  </a:cubicBezTo>
                  <a:cubicBezTo>
                    <a:pt x="37386" y="121018"/>
                    <a:pt x="45272" y="144610"/>
                    <a:pt x="65606" y="159012"/>
                  </a:cubicBezTo>
                  <a:cubicBezTo>
                    <a:pt x="85049" y="172796"/>
                    <a:pt x="120093" y="169127"/>
                    <a:pt x="133775" y="149411"/>
                  </a:cubicBezTo>
                  <a:cubicBezTo>
                    <a:pt x="134598" y="148416"/>
                    <a:pt x="133192" y="147079"/>
                    <a:pt x="132129" y="147730"/>
                  </a:cubicBezTo>
                  <a:close/>
                </a:path>
              </a:pathLst>
            </a:custGeom>
            <a:solidFill>
              <a:srgbClr val="1A1A1A"/>
            </a:solidFill>
            <a:ln w="3429" cap="flat">
              <a:noFill/>
              <a:prstDash val="solid"/>
              <a:miter/>
            </a:ln>
          </p:spPr>
          <p:txBody>
            <a:bodyPr rtlCol="0" anchor="ctr"/>
            <a:lstStyle/>
            <a:p>
              <a:endParaRPr lang="zh-CN" altLang="en-US"/>
            </a:p>
          </p:txBody>
        </p:sp>
        <p:sp>
          <p:nvSpPr>
            <p:cNvPr id="440" name="任意多边形: 形状 439">
              <a:extLst>
                <a:ext uri="{FF2B5EF4-FFF2-40B4-BE49-F238E27FC236}">
                  <a16:creationId xmlns:a16="http://schemas.microsoft.com/office/drawing/2014/main" id="{8AB495F6-99D5-DFB8-2E9C-76BC6AC6A13C}"/>
                </a:ext>
              </a:extLst>
            </p:cNvPr>
            <p:cNvSpPr/>
            <p:nvPr/>
          </p:nvSpPr>
          <p:spPr>
            <a:xfrm>
              <a:off x="4150341" y="2325706"/>
              <a:ext cx="123082" cy="127855"/>
            </a:xfrm>
            <a:custGeom>
              <a:avLst/>
              <a:gdLst>
                <a:gd name="connsiteX0" fmla="*/ 123021 w 123082"/>
                <a:gd name="connsiteY0" fmla="*/ 96844 h 127855"/>
                <a:gd name="connsiteX1" fmla="*/ 112083 w 123082"/>
                <a:gd name="connsiteY1" fmla="*/ 75379 h 127855"/>
                <a:gd name="connsiteX2" fmla="*/ 97681 w 123082"/>
                <a:gd name="connsiteY2" fmla="*/ 65297 h 127855"/>
                <a:gd name="connsiteX3" fmla="*/ 89520 w 123082"/>
                <a:gd name="connsiteY3" fmla="*/ 48872 h 127855"/>
                <a:gd name="connsiteX4" fmla="*/ 87600 w 123082"/>
                <a:gd name="connsiteY4" fmla="*/ 44346 h 127855"/>
                <a:gd name="connsiteX5" fmla="*/ 75427 w 123082"/>
                <a:gd name="connsiteY5" fmla="*/ 44243 h 127855"/>
                <a:gd name="connsiteX6" fmla="*/ 65791 w 123082"/>
                <a:gd name="connsiteY6" fmla="*/ 9507 h 127855"/>
                <a:gd name="connsiteX7" fmla="*/ 1120 w 123082"/>
                <a:gd name="connsiteY7" fmla="*/ 6696 h 127855"/>
                <a:gd name="connsiteX8" fmla="*/ 1978 w 123082"/>
                <a:gd name="connsiteY8" fmla="*/ 9679 h 127855"/>
                <a:gd name="connsiteX9" fmla="*/ 36233 w 123082"/>
                <a:gd name="connsiteY9" fmla="*/ 5153 h 127855"/>
                <a:gd name="connsiteX10" fmla="*/ 68637 w 123082"/>
                <a:gd name="connsiteY10" fmla="*/ 45546 h 127855"/>
                <a:gd name="connsiteX11" fmla="*/ 71106 w 123082"/>
                <a:gd name="connsiteY11" fmla="*/ 49695 h 127855"/>
                <a:gd name="connsiteX12" fmla="*/ 81565 w 123082"/>
                <a:gd name="connsiteY12" fmla="*/ 49661 h 127855"/>
                <a:gd name="connsiteX13" fmla="*/ 77347 w 123082"/>
                <a:gd name="connsiteY13" fmla="*/ 62040 h 127855"/>
                <a:gd name="connsiteX14" fmla="*/ 79302 w 123082"/>
                <a:gd name="connsiteY14" fmla="*/ 64543 h 127855"/>
                <a:gd name="connsiteX15" fmla="*/ 108311 w 123082"/>
                <a:gd name="connsiteY15" fmla="*/ 79013 h 127855"/>
                <a:gd name="connsiteX16" fmla="*/ 94629 w 123082"/>
                <a:gd name="connsiteY16" fmla="*/ 125579 h 127855"/>
                <a:gd name="connsiteX17" fmla="*/ 94938 w 123082"/>
                <a:gd name="connsiteY17" fmla="*/ 127705 h 127855"/>
                <a:gd name="connsiteX18" fmla="*/ 123021 w 123082"/>
                <a:gd name="connsiteY18" fmla="*/ 96844 h 12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3082" h="127855">
                  <a:moveTo>
                    <a:pt x="123021" y="96844"/>
                  </a:moveTo>
                  <a:cubicBezTo>
                    <a:pt x="122541" y="88580"/>
                    <a:pt x="117261" y="81482"/>
                    <a:pt x="112083" y="75379"/>
                  </a:cubicBezTo>
                  <a:cubicBezTo>
                    <a:pt x="108345" y="71024"/>
                    <a:pt x="102653" y="68006"/>
                    <a:pt x="97681" y="65297"/>
                  </a:cubicBezTo>
                  <a:cubicBezTo>
                    <a:pt x="91715" y="62040"/>
                    <a:pt x="75221" y="61251"/>
                    <a:pt x="89520" y="48872"/>
                  </a:cubicBezTo>
                  <a:cubicBezTo>
                    <a:pt x="91337" y="47295"/>
                    <a:pt x="89863" y="44380"/>
                    <a:pt x="87600" y="44346"/>
                  </a:cubicBezTo>
                  <a:cubicBezTo>
                    <a:pt x="83554" y="44312"/>
                    <a:pt x="79473" y="44278"/>
                    <a:pt x="75427" y="44243"/>
                  </a:cubicBezTo>
                  <a:cubicBezTo>
                    <a:pt x="80193" y="32105"/>
                    <a:pt x="77381" y="17668"/>
                    <a:pt x="65791" y="9507"/>
                  </a:cubicBezTo>
                  <a:cubicBezTo>
                    <a:pt x="46280" y="-4277"/>
                    <a:pt x="22552" y="-1122"/>
                    <a:pt x="1120" y="6696"/>
                  </a:cubicBezTo>
                  <a:cubicBezTo>
                    <a:pt x="-800" y="7416"/>
                    <a:pt x="-80" y="10056"/>
                    <a:pt x="1978" y="9679"/>
                  </a:cubicBezTo>
                  <a:cubicBezTo>
                    <a:pt x="13431" y="7553"/>
                    <a:pt x="24506" y="5255"/>
                    <a:pt x="36233" y="5153"/>
                  </a:cubicBezTo>
                  <a:cubicBezTo>
                    <a:pt x="57562" y="4981"/>
                    <a:pt x="80639" y="23566"/>
                    <a:pt x="68637" y="45546"/>
                  </a:cubicBezTo>
                  <a:cubicBezTo>
                    <a:pt x="67643" y="47363"/>
                    <a:pt x="68877" y="49695"/>
                    <a:pt x="71106" y="49695"/>
                  </a:cubicBezTo>
                  <a:cubicBezTo>
                    <a:pt x="74604" y="49695"/>
                    <a:pt x="78067" y="49661"/>
                    <a:pt x="81565" y="49661"/>
                  </a:cubicBezTo>
                  <a:cubicBezTo>
                    <a:pt x="78993" y="53159"/>
                    <a:pt x="77724" y="56931"/>
                    <a:pt x="77347" y="62040"/>
                  </a:cubicBezTo>
                  <a:cubicBezTo>
                    <a:pt x="77279" y="63171"/>
                    <a:pt x="78239" y="64269"/>
                    <a:pt x="79302" y="64543"/>
                  </a:cubicBezTo>
                  <a:cubicBezTo>
                    <a:pt x="90652" y="67389"/>
                    <a:pt x="99601" y="71298"/>
                    <a:pt x="108311" y="79013"/>
                  </a:cubicBezTo>
                  <a:cubicBezTo>
                    <a:pt x="126210" y="94855"/>
                    <a:pt x="117604" y="121533"/>
                    <a:pt x="94629" y="125579"/>
                  </a:cubicBezTo>
                  <a:cubicBezTo>
                    <a:pt x="93292" y="125819"/>
                    <a:pt x="93772" y="127602"/>
                    <a:pt x="94938" y="127705"/>
                  </a:cubicBezTo>
                  <a:cubicBezTo>
                    <a:pt x="113626" y="129591"/>
                    <a:pt x="123982" y="113372"/>
                    <a:pt x="123021" y="96844"/>
                  </a:cubicBezTo>
                  <a:close/>
                </a:path>
              </a:pathLst>
            </a:custGeom>
            <a:solidFill>
              <a:srgbClr val="1A1A1A"/>
            </a:solidFill>
            <a:ln w="3429" cap="flat">
              <a:noFill/>
              <a:prstDash val="solid"/>
              <a:miter/>
            </a:ln>
          </p:spPr>
          <p:txBody>
            <a:bodyPr rtlCol="0" anchor="ctr"/>
            <a:lstStyle/>
            <a:p>
              <a:endParaRPr lang="zh-CN" altLang="en-US"/>
            </a:p>
          </p:txBody>
        </p:sp>
        <p:sp>
          <p:nvSpPr>
            <p:cNvPr id="441" name="任意多边形: 形状 440">
              <a:extLst>
                <a:ext uri="{FF2B5EF4-FFF2-40B4-BE49-F238E27FC236}">
                  <a16:creationId xmlns:a16="http://schemas.microsoft.com/office/drawing/2014/main" id="{0C911538-44F8-7448-20EB-15845F6D6C16}"/>
                </a:ext>
              </a:extLst>
            </p:cNvPr>
            <p:cNvSpPr/>
            <p:nvPr/>
          </p:nvSpPr>
          <p:spPr>
            <a:xfrm>
              <a:off x="4023567" y="2418456"/>
              <a:ext cx="145474" cy="139568"/>
            </a:xfrm>
            <a:custGeom>
              <a:avLst/>
              <a:gdLst>
                <a:gd name="connsiteX0" fmla="*/ 118842 w 145474"/>
                <a:gd name="connsiteY0" fmla="*/ 322 h 139568"/>
                <a:gd name="connsiteX1" fmla="*/ 117093 w 145474"/>
                <a:gd name="connsiteY1" fmla="*/ 1625 h 139568"/>
                <a:gd name="connsiteX2" fmla="*/ 136535 w 145474"/>
                <a:gd name="connsiteY2" fmla="*/ 42807 h 139568"/>
                <a:gd name="connsiteX3" fmla="*/ 139141 w 145474"/>
                <a:gd name="connsiteY3" fmla="*/ 57141 h 139568"/>
                <a:gd name="connsiteX4" fmla="*/ 119219 w 145474"/>
                <a:gd name="connsiteY4" fmla="*/ 61873 h 139568"/>
                <a:gd name="connsiteX5" fmla="*/ 113561 w 145474"/>
                <a:gd name="connsiteY5" fmla="*/ 54123 h 139568"/>
                <a:gd name="connsiteX6" fmla="*/ 113149 w 145474"/>
                <a:gd name="connsiteY6" fmla="*/ 50591 h 139568"/>
                <a:gd name="connsiteX7" fmla="*/ 126694 w 145474"/>
                <a:gd name="connsiteY7" fmla="*/ 25800 h 139568"/>
                <a:gd name="connsiteX8" fmla="*/ 125048 w 145474"/>
                <a:gd name="connsiteY8" fmla="*/ 23056 h 139568"/>
                <a:gd name="connsiteX9" fmla="*/ 107389 w 145474"/>
                <a:gd name="connsiteY9" fmla="*/ 49940 h 139568"/>
                <a:gd name="connsiteX10" fmla="*/ 100222 w 145474"/>
                <a:gd name="connsiteY10" fmla="*/ 47402 h 139568"/>
                <a:gd name="connsiteX11" fmla="*/ 98610 w 145474"/>
                <a:gd name="connsiteY11" fmla="*/ 45448 h 139568"/>
                <a:gd name="connsiteX12" fmla="*/ 66447 w 145474"/>
                <a:gd name="connsiteY12" fmla="*/ 73531 h 139568"/>
                <a:gd name="connsiteX13" fmla="*/ 69053 w 145474"/>
                <a:gd name="connsiteY13" fmla="*/ 83818 h 139568"/>
                <a:gd name="connsiteX14" fmla="*/ 30339 w 145474"/>
                <a:gd name="connsiteY14" fmla="*/ 78915 h 139568"/>
                <a:gd name="connsiteX15" fmla="*/ 28933 w 145474"/>
                <a:gd name="connsiteY15" fmla="*/ 81281 h 139568"/>
                <a:gd name="connsiteX16" fmla="*/ 32842 w 145474"/>
                <a:gd name="connsiteY16" fmla="*/ 99523 h 139568"/>
                <a:gd name="connsiteX17" fmla="*/ 25333 w 145474"/>
                <a:gd name="connsiteY17" fmla="*/ 88996 h 139568"/>
                <a:gd name="connsiteX18" fmla="*/ 1501 w 145474"/>
                <a:gd name="connsiteY18" fmla="*/ 54878 h 139568"/>
                <a:gd name="connsiteX19" fmla="*/ 27 w 145474"/>
                <a:gd name="connsiteY19" fmla="*/ 55701 h 139568"/>
                <a:gd name="connsiteX20" fmla="*/ 20498 w 145474"/>
                <a:gd name="connsiteY20" fmla="*/ 91705 h 139568"/>
                <a:gd name="connsiteX21" fmla="*/ 46798 w 145474"/>
                <a:gd name="connsiteY21" fmla="*/ 127298 h 139568"/>
                <a:gd name="connsiteX22" fmla="*/ 44124 w 145474"/>
                <a:gd name="connsiteY22" fmla="*/ 126749 h 139568"/>
                <a:gd name="connsiteX23" fmla="*/ 43369 w 145474"/>
                <a:gd name="connsiteY23" fmla="*/ 124109 h 139568"/>
                <a:gd name="connsiteX24" fmla="*/ 38637 w 145474"/>
                <a:gd name="connsiteY24" fmla="*/ 136762 h 139568"/>
                <a:gd name="connsiteX25" fmla="*/ 66481 w 145474"/>
                <a:gd name="connsiteY25" fmla="*/ 125069 h 139568"/>
                <a:gd name="connsiteX26" fmla="*/ 71693 w 145474"/>
                <a:gd name="connsiteY26" fmla="*/ 87762 h 139568"/>
                <a:gd name="connsiteX27" fmla="*/ 99708 w 145474"/>
                <a:gd name="connsiteY27" fmla="*/ 98563 h 139568"/>
                <a:gd name="connsiteX28" fmla="*/ 120762 w 145474"/>
                <a:gd name="connsiteY28" fmla="*/ 75589 h 139568"/>
                <a:gd name="connsiteX29" fmla="*/ 126900 w 145474"/>
                <a:gd name="connsiteY29" fmla="*/ 76823 h 139568"/>
                <a:gd name="connsiteX30" fmla="*/ 118842 w 145474"/>
                <a:gd name="connsiteY30" fmla="*/ 322 h 139568"/>
                <a:gd name="connsiteX31" fmla="*/ 62263 w 145474"/>
                <a:gd name="connsiteY31" fmla="*/ 122052 h 139568"/>
                <a:gd name="connsiteX32" fmla="*/ 53348 w 145474"/>
                <a:gd name="connsiteY32" fmla="*/ 127744 h 139568"/>
                <a:gd name="connsiteX33" fmla="*/ 53108 w 145474"/>
                <a:gd name="connsiteY33" fmla="*/ 127229 h 139568"/>
                <a:gd name="connsiteX34" fmla="*/ 53211 w 145474"/>
                <a:gd name="connsiteY34" fmla="*/ 127161 h 139568"/>
                <a:gd name="connsiteX35" fmla="*/ 49816 w 145474"/>
                <a:gd name="connsiteY35" fmla="*/ 122634 h 139568"/>
                <a:gd name="connsiteX36" fmla="*/ 46044 w 145474"/>
                <a:gd name="connsiteY36" fmla="*/ 79806 h 139568"/>
                <a:gd name="connsiteX37" fmla="*/ 69876 w 145474"/>
                <a:gd name="connsiteY37" fmla="*/ 98117 h 139568"/>
                <a:gd name="connsiteX38" fmla="*/ 62263 w 145474"/>
                <a:gd name="connsiteY38" fmla="*/ 122052 h 139568"/>
                <a:gd name="connsiteX39" fmla="*/ 100839 w 145474"/>
                <a:gd name="connsiteY39" fmla="*/ 93111 h 139568"/>
                <a:gd name="connsiteX40" fmla="*/ 72516 w 145474"/>
                <a:gd name="connsiteY40" fmla="*/ 75554 h 139568"/>
                <a:gd name="connsiteX41" fmla="*/ 82426 w 145474"/>
                <a:gd name="connsiteY41" fmla="*/ 53575 h 139568"/>
                <a:gd name="connsiteX42" fmla="*/ 83111 w 145474"/>
                <a:gd name="connsiteY42" fmla="*/ 54295 h 139568"/>
                <a:gd name="connsiteX43" fmla="*/ 92335 w 145474"/>
                <a:gd name="connsiteY43" fmla="*/ 58718 h 139568"/>
                <a:gd name="connsiteX44" fmla="*/ 94153 w 145474"/>
                <a:gd name="connsiteY44" fmla="*/ 56455 h 139568"/>
                <a:gd name="connsiteX45" fmla="*/ 91032 w 145474"/>
                <a:gd name="connsiteY45" fmla="*/ 53163 h 139568"/>
                <a:gd name="connsiteX46" fmla="*/ 107800 w 145474"/>
                <a:gd name="connsiteY46" fmla="*/ 56729 h 139568"/>
                <a:gd name="connsiteX47" fmla="*/ 116990 w 145474"/>
                <a:gd name="connsiteY47" fmla="*/ 73257 h 139568"/>
                <a:gd name="connsiteX48" fmla="*/ 100839 w 145474"/>
                <a:gd name="connsiteY48" fmla="*/ 93111 h 13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5474" h="139568">
                  <a:moveTo>
                    <a:pt x="118842" y="322"/>
                  </a:moveTo>
                  <a:cubicBezTo>
                    <a:pt x="117950" y="-570"/>
                    <a:pt x="116476" y="562"/>
                    <a:pt x="117093" y="1625"/>
                  </a:cubicBezTo>
                  <a:cubicBezTo>
                    <a:pt x="124808" y="14793"/>
                    <a:pt x="132009" y="28269"/>
                    <a:pt x="136535" y="42807"/>
                  </a:cubicBezTo>
                  <a:cubicBezTo>
                    <a:pt x="137975" y="47471"/>
                    <a:pt x="138833" y="52237"/>
                    <a:pt x="139141" y="57141"/>
                  </a:cubicBezTo>
                  <a:cubicBezTo>
                    <a:pt x="132489" y="58718"/>
                    <a:pt x="125837" y="60295"/>
                    <a:pt x="119219" y="61873"/>
                  </a:cubicBezTo>
                  <a:cubicBezTo>
                    <a:pt x="117916" y="58889"/>
                    <a:pt x="115961" y="56283"/>
                    <a:pt x="113561" y="54123"/>
                  </a:cubicBezTo>
                  <a:cubicBezTo>
                    <a:pt x="113389" y="52957"/>
                    <a:pt x="113149" y="51791"/>
                    <a:pt x="113149" y="50591"/>
                  </a:cubicBezTo>
                  <a:cubicBezTo>
                    <a:pt x="112601" y="40716"/>
                    <a:pt x="118533" y="31149"/>
                    <a:pt x="126694" y="25800"/>
                  </a:cubicBezTo>
                  <a:cubicBezTo>
                    <a:pt x="128409" y="24668"/>
                    <a:pt x="126900" y="22062"/>
                    <a:pt x="125048" y="23056"/>
                  </a:cubicBezTo>
                  <a:cubicBezTo>
                    <a:pt x="114281" y="29023"/>
                    <a:pt x="108520" y="38144"/>
                    <a:pt x="107389" y="49940"/>
                  </a:cubicBezTo>
                  <a:cubicBezTo>
                    <a:pt x="105126" y="48808"/>
                    <a:pt x="102691" y="47951"/>
                    <a:pt x="100222" y="47402"/>
                  </a:cubicBezTo>
                  <a:cubicBezTo>
                    <a:pt x="100291" y="46511"/>
                    <a:pt x="99776" y="45551"/>
                    <a:pt x="98610" y="45448"/>
                  </a:cubicBezTo>
                  <a:cubicBezTo>
                    <a:pt x="81431" y="44076"/>
                    <a:pt x="66549" y="56729"/>
                    <a:pt x="66447" y="73531"/>
                  </a:cubicBezTo>
                  <a:cubicBezTo>
                    <a:pt x="66412" y="77269"/>
                    <a:pt x="67407" y="80732"/>
                    <a:pt x="69053" y="83818"/>
                  </a:cubicBezTo>
                  <a:cubicBezTo>
                    <a:pt x="59760" y="71988"/>
                    <a:pt x="42581" y="72365"/>
                    <a:pt x="30339" y="78915"/>
                  </a:cubicBezTo>
                  <a:cubicBezTo>
                    <a:pt x="29550" y="79326"/>
                    <a:pt x="28830" y="80389"/>
                    <a:pt x="28933" y="81281"/>
                  </a:cubicBezTo>
                  <a:cubicBezTo>
                    <a:pt x="29653" y="87727"/>
                    <a:pt x="30991" y="93762"/>
                    <a:pt x="32842" y="99523"/>
                  </a:cubicBezTo>
                  <a:cubicBezTo>
                    <a:pt x="30339" y="96026"/>
                    <a:pt x="27767" y="92562"/>
                    <a:pt x="25333" y="88996"/>
                  </a:cubicBezTo>
                  <a:cubicBezTo>
                    <a:pt x="17583" y="77749"/>
                    <a:pt x="11582" y="64307"/>
                    <a:pt x="1501" y="54878"/>
                  </a:cubicBezTo>
                  <a:cubicBezTo>
                    <a:pt x="850" y="54260"/>
                    <a:pt x="-179" y="54878"/>
                    <a:pt x="27" y="55701"/>
                  </a:cubicBezTo>
                  <a:cubicBezTo>
                    <a:pt x="3319" y="68833"/>
                    <a:pt x="12954" y="80492"/>
                    <a:pt x="20498" y="91705"/>
                  </a:cubicBezTo>
                  <a:cubicBezTo>
                    <a:pt x="28693" y="103947"/>
                    <a:pt x="37540" y="115776"/>
                    <a:pt x="46798" y="127298"/>
                  </a:cubicBezTo>
                  <a:cubicBezTo>
                    <a:pt x="45907" y="127092"/>
                    <a:pt x="45084" y="127058"/>
                    <a:pt x="44124" y="126749"/>
                  </a:cubicBezTo>
                  <a:cubicBezTo>
                    <a:pt x="45461" y="126132"/>
                    <a:pt x="44775" y="124075"/>
                    <a:pt x="43369" y="124109"/>
                  </a:cubicBezTo>
                  <a:cubicBezTo>
                    <a:pt x="35037" y="124281"/>
                    <a:pt x="33940" y="131207"/>
                    <a:pt x="38637" y="136762"/>
                  </a:cubicBezTo>
                  <a:cubicBezTo>
                    <a:pt x="46387" y="145917"/>
                    <a:pt x="62400" y="130178"/>
                    <a:pt x="66481" y="125069"/>
                  </a:cubicBezTo>
                  <a:cubicBezTo>
                    <a:pt x="75979" y="113102"/>
                    <a:pt x="79099" y="100518"/>
                    <a:pt x="71693" y="87762"/>
                  </a:cubicBezTo>
                  <a:cubicBezTo>
                    <a:pt x="78174" y="95683"/>
                    <a:pt x="89558" y="100072"/>
                    <a:pt x="99708" y="98563"/>
                  </a:cubicBezTo>
                  <a:cubicBezTo>
                    <a:pt x="111435" y="96814"/>
                    <a:pt x="119116" y="86424"/>
                    <a:pt x="120762" y="75589"/>
                  </a:cubicBezTo>
                  <a:cubicBezTo>
                    <a:pt x="122648" y="76446"/>
                    <a:pt x="124705" y="76926"/>
                    <a:pt x="126900" y="76823"/>
                  </a:cubicBezTo>
                  <a:cubicBezTo>
                    <a:pt x="166676" y="75143"/>
                    <a:pt x="132215" y="13627"/>
                    <a:pt x="118842" y="322"/>
                  </a:cubicBezTo>
                  <a:close/>
                  <a:moveTo>
                    <a:pt x="62263" y="122052"/>
                  </a:moveTo>
                  <a:cubicBezTo>
                    <a:pt x="60000" y="125378"/>
                    <a:pt x="56948" y="127161"/>
                    <a:pt x="53348" y="127744"/>
                  </a:cubicBezTo>
                  <a:cubicBezTo>
                    <a:pt x="53313" y="127572"/>
                    <a:pt x="53211" y="127401"/>
                    <a:pt x="53108" y="127229"/>
                  </a:cubicBezTo>
                  <a:cubicBezTo>
                    <a:pt x="53142" y="127195"/>
                    <a:pt x="53176" y="127195"/>
                    <a:pt x="53211" y="127161"/>
                  </a:cubicBezTo>
                  <a:cubicBezTo>
                    <a:pt x="52079" y="125652"/>
                    <a:pt x="50947" y="124143"/>
                    <a:pt x="49816" y="122634"/>
                  </a:cubicBezTo>
                  <a:cubicBezTo>
                    <a:pt x="41689" y="110907"/>
                    <a:pt x="25436" y="82035"/>
                    <a:pt x="46044" y="79806"/>
                  </a:cubicBezTo>
                  <a:cubicBezTo>
                    <a:pt x="58388" y="78469"/>
                    <a:pt x="66721" y="88173"/>
                    <a:pt x="69876" y="98117"/>
                  </a:cubicBezTo>
                  <a:cubicBezTo>
                    <a:pt x="71453" y="107238"/>
                    <a:pt x="68915" y="115228"/>
                    <a:pt x="62263" y="122052"/>
                  </a:cubicBezTo>
                  <a:close/>
                  <a:moveTo>
                    <a:pt x="100839" y="93111"/>
                  </a:moveTo>
                  <a:cubicBezTo>
                    <a:pt x="88083" y="97706"/>
                    <a:pt x="75670" y="86664"/>
                    <a:pt x="72516" y="75554"/>
                  </a:cubicBezTo>
                  <a:cubicBezTo>
                    <a:pt x="69944" y="66467"/>
                    <a:pt x="74985" y="58409"/>
                    <a:pt x="82426" y="53575"/>
                  </a:cubicBezTo>
                  <a:cubicBezTo>
                    <a:pt x="82666" y="53815"/>
                    <a:pt x="82769" y="54089"/>
                    <a:pt x="83111" y="54295"/>
                  </a:cubicBezTo>
                  <a:cubicBezTo>
                    <a:pt x="86540" y="56215"/>
                    <a:pt x="88495" y="56866"/>
                    <a:pt x="92335" y="58718"/>
                  </a:cubicBezTo>
                  <a:cubicBezTo>
                    <a:pt x="93844" y="59438"/>
                    <a:pt x="95353" y="57689"/>
                    <a:pt x="94153" y="56455"/>
                  </a:cubicBezTo>
                  <a:cubicBezTo>
                    <a:pt x="93090" y="55357"/>
                    <a:pt x="92061" y="54260"/>
                    <a:pt x="91032" y="53163"/>
                  </a:cubicBezTo>
                  <a:cubicBezTo>
                    <a:pt x="96999" y="52169"/>
                    <a:pt x="102760" y="53472"/>
                    <a:pt x="107800" y="56729"/>
                  </a:cubicBezTo>
                  <a:cubicBezTo>
                    <a:pt x="109000" y="62661"/>
                    <a:pt x="112258" y="69245"/>
                    <a:pt x="116990" y="73257"/>
                  </a:cubicBezTo>
                  <a:cubicBezTo>
                    <a:pt x="116098" y="81795"/>
                    <a:pt x="109035" y="90162"/>
                    <a:pt x="100839" y="93111"/>
                  </a:cubicBezTo>
                  <a:close/>
                </a:path>
              </a:pathLst>
            </a:custGeom>
            <a:solidFill>
              <a:srgbClr val="1A1A1A"/>
            </a:solidFill>
            <a:ln w="3429" cap="flat">
              <a:noFill/>
              <a:prstDash val="solid"/>
              <a:miter/>
            </a:ln>
          </p:spPr>
          <p:txBody>
            <a:bodyPr rtlCol="0" anchor="ctr"/>
            <a:lstStyle/>
            <a:p>
              <a:endParaRPr lang="zh-CN" altLang="en-US"/>
            </a:p>
          </p:txBody>
        </p:sp>
        <p:sp>
          <p:nvSpPr>
            <p:cNvPr id="442" name="任意多边形: 形状 441">
              <a:extLst>
                <a:ext uri="{FF2B5EF4-FFF2-40B4-BE49-F238E27FC236}">
                  <a16:creationId xmlns:a16="http://schemas.microsoft.com/office/drawing/2014/main" id="{51DC1A7A-6163-2058-4145-70F362563D38}"/>
                </a:ext>
              </a:extLst>
            </p:cNvPr>
            <p:cNvSpPr/>
            <p:nvPr/>
          </p:nvSpPr>
          <p:spPr>
            <a:xfrm>
              <a:off x="4125199" y="2382219"/>
              <a:ext cx="89403" cy="90980"/>
            </a:xfrm>
            <a:custGeom>
              <a:avLst/>
              <a:gdLst>
                <a:gd name="connsiteX0" fmla="*/ 88464 w 89403"/>
                <a:gd name="connsiteY0" fmla="*/ 65671 h 90980"/>
                <a:gd name="connsiteX1" fmla="*/ 62815 w 89403"/>
                <a:gd name="connsiteY1" fmla="*/ 58504 h 90980"/>
                <a:gd name="connsiteX2" fmla="*/ 50745 w 89403"/>
                <a:gd name="connsiteY2" fmla="*/ 57613 h 90980"/>
                <a:gd name="connsiteX3" fmla="*/ 54551 w 89403"/>
                <a:gd name="connsiteY3" fmla="*/ 28397 h 90980"/>
                <a:gd name="connsiteX4" fmla="*/ 50230 w 89403"/>
                <a:gd name="connsiteY4" fmla="*/ 25963 h 90980"/>
                <a:gd name="connsiteX5" fmla="*/ 36514 w 89403"/>
                <a:gd name="connsiteY5" fmla="*/ 48320 h 90980"/>
                <a:gd name="connsiteX6" fmla="*/ 9494 w 89403"/>
                <a:gd name="connsiteY6" fmla="*/ 6555 h 90980"/>
                <a:gd name="connsiteX7" fmla="*/ 9322 w 89403"/>
                <a:gd name="connsiteY7" fmla="*/ 3091 h 90980"/>
                <a:gd name="connsiteX8" fmla="*/ 4453 w 89403"/>
                <a:gd name="connsiteY8" fmla="*/ 348 h 90980"/>
                <a:gd name="connsiteX9" fmla="*/ 476 w 89403"/>
                <a:gd name="connsiteY9" fmla="*/ 4223 h 90980"/>
                <a:gd name="connsiteX10" fmla="*/ 34560 w 89403"/>
                <a:gd name="connsiteY10" fmla="*/ 61179 h 90980"/>
                <a:gd name="connsiteX11" fmla="*/ 35246 w 89403"/>
                <a:gd name="connsiteY11" fmla="*/ 62516 h 90980"/>
                <a:gd name="connsiteX12" fmla="*/ 48207 w 89403"/>
                <a:gd name="connsiteY12" fmla="*/ 89537 h 90980"/>
                <a:gd name="connsiteX13" fmla="*/ 53454 w 89403"/>
                <a:gd name="connsiteY13" fmla="*/ 87376 h 90980"/>
                <a:gd name="connsiteX14" fmla="*/ 50779 w 89403"/>
                <a:gd name="connsiteY14" fmla="*/ 63888 h 90980"/>
                <a:gd name="connsiteX15" fmla="*/ 87092 w 89403"/>
                <a:gd name="connsiteY15" fmla="*/ 68894 h 90980"/>
                <a:gd name="connsiteX16" fmla="*/ 88464 w 89403"/>
                <a:gd name="connsiteY16" fmla="*/ 65671 h 90980"/>
                <a:gd name="connsiteX17" fmla="*/ 48379 w 89403"/>
                <a:gd name="connsiteY17" fmla="*/ 37279 h 90980"/>
                <a:gd name="connsiteX18" fmla="*/ 46939 w 89403"/>
                <a:gd name="connsiteY18" fmla="*/ 57510 h 90980"/>
                <a:gd name="connsiteX19" fmla="*/ 43784 w 89403"/>
                <a:gd name="connsiteY19" fmla="*/ 57407 h 90980"/>
                <a:gd name="connsiteX20" fmla="*/ 48379 w 89403"/>
                <a:gd name="connsiteY20" fmla="*/ 37279 h 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3" h="90980">
                  <a:moveTo>
                    <a:pt x="88464" y="65671"/>
                  </a:moveTo>
                  <a:cubicBezTo>
                    <a:pt x="80269" y="61727"/>
                    <a:pt x="71970" y="59498"/>
                    <a:pt x="62815" y="58504"/>
                  </a:cubicBezTo>
                  <a:cubicBezTo>
                    <a:pt x="58769" y="58058"/>
                    <a:pt x="54757" y="57818"/>
                    <a:pt x="50745" y="57613"/>
                  </a:cubicBezTo>
                  <a:cubicBezTo>
                    <a:pt x="50951" y="47703"/>
                    <a:pt x="52219" y="37827"/>
                    <a:pt x="54551" y="28397"/>
                  </a:cubicBezTo>
                  <a:cubicBezTo>
                    <a:pt x="55134" y="25963"/>
                    <a:pt x="52116" y="24180"/>
                    <a:pt x="50230" y="25963"/>
                  </a:cubicBezTo>
                  <a:cubicBezTo>
                    <a:pt x="43270" y="32547"/>
                    <a:pt x="38880" y="39953"/>
                    <a:pt x="36514" y="48320"/>
                  </a:cubicBezTo>
                  <a:cubicBezTo>
                    <a:pt x="28696" y="33644"/>
                    <a:pt x="19575" y="19653"/>
                    <a:pt x="9494" y="6555"/>
                  </a:cubicBezTo>
                  <a:cubicBezTo>
                    <a:pt x="10523" y="5663"/>
                    <a:pt x="10797" y="3914"/>
                    <a:pt x="9322" y="3091"/>
                  </a:cubicBezTo>
                  <a:cubicBezTo>
                    <a:pt x="7711" y="2166"/>
                    <a:pt x="6065" y="1274"/>
                    <a:pt x="4453" y="348"/>
                  </a:cubicBezTo>
                  <a:cubicBezTo>
                    <a:pt x="2053" y="-989"/>
                    <a:pt x="-1239" y="1788"/>
                    <a:pt x="476" y="4223"/>
                  </a:cubicBezTo>
                  <a:cubicBezTo>
                    <a:pt x="13540" y="22705"/>
                    <a:pt x="24547" y="41565"/>
                    <a:pt x="34560" y="61179"/>
                  </a:cubicBezTo>
                  <a:cubicBezTo>
                    <a:pt x="34663" y="61693"/>
                    <a:pt x="34903" y="62139"/>
                    <a:pt x="35246" y="62516"/>
                  </a:cubicBezTo>
                  <a:cubicBezTo>
                    <a:pt x="39738" y="71363"/>
                    <a:pt x="44058" y="80313"/>
                    <a:pt x="48207" y="89537"/>
                  </a:cubicBezTo>
                  <a:cubicBezTo>
                    <a:pt x="49579" y="92588"/>
                    <a:pt x="54071" y="90291"/>
                    <a:pt x="53454" y="87376"/>
                  </a:cubicBezTo>
                  <a:cubicBezTo>
                    <a:pt x="51842" y="79730"/>
                    <a:pt x="50985" y="71843"/>
                    <a:pt x="50779" y="63888"/>
                  </a:cubicBezTo>
                  <a:cubicBezTo>
                    <a:pt x="62952" y="64848"/>
                    <a:pt x="74782" y="67145"/>
                    <a:pt x="87092" y="68894"/>
                  </a:cubicBezTo>
                  <a:cubicBezTo>
                    <a:pt x="88944" y="69100"/>
                    <a:pt x="90453" y="66631"/>
                    <a:pt x="88464" y="65671"/>
                  </a:cubicBezTo>
                  <a:close/>
                  <a:moveTo>
                    <a:pt x="48379" y="37279"/>
                  </a:moveTo>
                  <a:cubicBezTo>
                    <a:pt x="47659" y="44068"/>
                    <a:pt x="47110" y="50823"/>
                    <a:pt x="46939" y="57510"/>
                  </a:cubicBezTo>
                  <a:cubicBezTo>
                    <a:pt x="45876" y="57475"/>
                    <a:pt x="44847" y="57407"/>
                    <a:pt x="43784" y="57407"/>
                  </a:cubicBezTo>
                  <a:cubicBezTo>
                    <a:pt x="36652" y="57304"/>
                    <a:pt x="43030" y="45508"/>
                    <a:pt x="48379" y="37279"/>
                  </a:cubicBezTo>
                  <a:close/>
                </a:path>
              </a:pathLst>
            </a:custGeom>
            <a:solidFill>
              <a:srgbClr val="1A1A1A"/>
            </a:solidFill>
            <a:ln w="3429" cap="flat">
              <a:noFill/>
              <a:prstDash val="solid"/>
              <a:miter/>
            </a:ln>
          </p:spPr>
          <p:txBody>
            <a:bodyPr rtlCol="0" anchor="ctr"/>
            <a:lstStyle/>
            <a:p>
              <a:endParaRPr lang="zh-CN" altLang="en-US"/>
            </a:p>
          </p:txBody>
        </p:sp>
        <p:sp>
          <p:nvSpPr>
            <p:cNvPr id="443" name="任意多边形: 形状 442">
              <a:extLst>
                <a:ext uri="{FF2B5EF4-FFF2-40B4-BE49-F238E27FC236}">
                  <a16:creationId xmlns:a16="http://schemas.microsoft.com/office/drawing/2014/main" id="{70C2B678-E008-9A28-E976-74EB5E601131}"/>
                </a:ext>
              </a:extLst>
            </p:cNvPr>
            <p:cNvSpPr/>
            <p:nvPr/>
          </p:nvSpPr>
          <p:spPr>
            <a:xfrm>
              <a:off x="4025667" y="2192987"/>
              <a:ext cx="127401" cy="118082"/>
            </a:xfrm>
            <a:custGeom>
              <a:avLst/>
              <a:gdLst>
                <a:gd name="connsiteX0" fmla="*/ 124697 w 127401"/>
                <a:gd name="connsiteY0" fmla="*/ 14599 h 118082"/>
                <a:gd name="connsiteX1" fmla="*/ 127338 w 127401"/>
                <a:gd name="connsiteY1" fmla="*/ 540 h 118082"/>
                <a:gd name="connsiteX2" fmla="*/ 126206 w 127401"/>
                <a:gd name="connsiteY2" fmla="*/ 540 h 118082"/>
                <a:gd name="connsiteX3" fmla="*/ 122228 w 127401"/>
                <a:gd name="connsiteY3" fmla="*/ 15079 h 118082"/>
                <a:gd name="connsiteX4" fmla="*/ 121988 w 127401"/>
                <a:gd name="connsiteY4" fmla="*/ 15456 h 118082"/>
                <a:gd name="connsiteX5" fmla="*/ 120754 w 127401"/>
                <a:gd name="connsiteY5" fmla="*/ 17136 h 118082"/>
                <a:gd name="connsiteX6" fmla="*/ 115919 w 127401"/>
                <a:gd name="connsiteY6" fmla="*/ 19057 h 118082"/>
                <a:gd name="connsiteX7" fmla="*/ 115576 w 127401"/>
                <a:gd name="connsiteY7" fmla="*/ 22383 h 118082"/>
                <a:gd name="connsiteX8" fmla="*/ 80669 w 127401"/>
                <a:gd name="connsiteY8" fmla="*/ 36956 h 118082"/>
                <a:gd name="connsiteX9" fmla="*/ 50768 w 127401"/>
                <a:gd name="connsiteY9" fmla="*/ 53072 h 118082"/>
                <a:gd name="connsiteX10" fmla="*/ 26148 w 127401"/>
                <a:gd name="connsiteY10" fmla="*/ 87739 h 118082"/>
                <a:gd name="connsiteX11" fmla="*/ 24639 w 127401"/>
                <a:gd name="connsiteY11" fmla="*/ 85133 h 118082"/>
                <a:gd name="connsiteX12" fmla="*/ 26251 w 127401"/>
                <a:gd name="connsiteY12" fmla="*/ 84105 h 118082"/>
                <a:gd name="connsiteX13" fmla="*/ 26011 w 127401"/>
                <a:gd name="connsiteY13" fmla="*/ 82287 h 118082"/>
                <a:gd name="connsiteX14" fmla="*/ 13426 w 127401"/>
                <a:gd name="connsiteY14" fmla="*/ 83968 h 118082"/>
                <a:gd name="connsiteX15" fmla="*/ 842 w 127401"/>
                <a:gd name="connsiteY15" fmla="*/ 93260 h 118082"/>
                <a:gd name="connsiteX16" fmla="*/ 842 w 127401"/>
                <a:gd name="connsiteY16" fmla="*/ 97238 h 118082"/>
                <a:gd name="connsiteX17" fmla="*/ 22582 w 127401"/>
                <a:gd name="connsiteY17" fmla="*/ 95832 h 118082"/>
                <a:gd name="connsiteX18" fmla="*/ 15346 w 127401"/>
                <a:gd name="connsiteY18" fmla="*/ 116063 h 118082"/>
                <a:gd name="connsiteX19" fmla="*/ 18673 w 127401"/>
                <a:gd name="connsiteY19" fmla="*/ 116955 h 118082"/>
                <a:gd name="connsiteX20" fmla="*/ 47030 w 127401"/>
                <a:gd name="connsiteY20" fmla="*/ 63531 h 118082"/>
                <a:gd name="connsiteX21" fmla="*/ 46756 w 127401"/>
                <a:gd name="connsiteY21" fmla="*/ 65485 h 118082"/>
                <a:gd name="connsiteX22" fmla="*/ 52654 w 127401"/>
                <a:gd name="connsiteY22" fmla="*/ 83487 h 118082"/>
                <a:gd name="connsiteX23" fmla="*/ 57797 w 127401"/>
                <a:gd name="connsiteY23" fmla="*/ 81430 h 118082"/>
                <a:gd name="connsiteX24" fmla="*/ 55123 w 127401"/>
                <a:gd name="connsiteY24" fmla="*/ 60616 h 118082"/>
                <a:gd name="connsiteX25" fmla="*/ 57592 w 127401"/>
                <a:gd name="connsiteY25" fmla="*/ 54787 h 118082"/>
                <a:gd name="connsiteX26" fmla="*/ 57215 w 127401"/>
                <a:gd name="connsiteY26" fmla="*/ 53347 h 118082"/>
                <a:gd name="connsiteX27" fmla="*/ 81458 w 127401"/>
                <a:gd name="connsiteY27" fmla="*/ 39871 h 118082"/>
                <a:gd name="connsiteX28" fmla="*/ 115850 w 127401"/>
                <a:gd name="connsiteY28" fmla="*/ 25194 h 118082"/>
                <a:gd name="connsiteX29" fmla="*/ 122606 w 127401"/>
                <a:gd name="connsiteY29" fmla="*/ 38430 h 118082"/>
                <a:gd name="connsiteX30" fmla="*/ 127097 w 127401"/>
                <a:gd name="connsiteY30" fmla="*/ 36613 h 118082"/>
                <a:gd name="connsiteX31" fmla="*/ 125623 w 127401"/>
                <a:gd name="connsiteY31" fmla="*/ 15970 h 118082"/>
                <a:gd name="connsiteX32" fmla="*/ 124697 w 127401"/>
                <a:gd name="connsiteY32" fmla="*/ 14599 h 11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7401" h="118082">
                  <a:moveTo>
                    <a:pt x="124697" y="14599"/>
                  </a:moveTo>
                  <a:cubicBezTo>
                    <a:pt x="126617" y="10656"/>
                    <a:pt x="127680" y="6061"/>
                    <a:pt x="127338" y="540"/>
                  </a:cubicBezTo>
                  <a:cubicBezTo>
                    <a:pt x="127303" y="-180"/>
                    <a:pt x="126172" y="-180"/>
                    <a:pt x="126206" y="540"/>
                  </a:cubicBezTo>
                  <a:cubicBezTo>
                    <a:pt x="126240" y="6335"/>
                    <a:pt x="124731" y="11067"/>
                    <a:pt x="122228" y="15079"/>
                  </a:cubicBezTo>
                  <a:cubicBezTo>
                    <a:pt x="122125" y="15182"/>
                    <a:pt x="122091" y="15353"/>
                    <a:pt x="121988" y="15456"/>
                  </a:cubicBezTo>
                  <a:cubicBezTo>
                    <a:pt x="121611" y="16039"/>
                    <a:pt x="121165" y="16588"/>
                    <a:pt x="120754" y="17136"/>
                  </a:cubicBezTo>
                  <a:cubicBezTo>
                    <a:pt x="118971" y="16313"/>
                    <a:pt x="116502" y="16862"/>
                    <a:pt x="115919" y="19057"/>
                  </a:cubicBezTo>
                  <a:cubicBezTo>
                    <a:pt x="115610" y="20154"/>
                    <a:pt x="115542" y="21251"/>
                    <a:pt x="115576" y="22383"/>
                  </a:cubicBezTo>
                  <a:cubicBezTo>
                    <a:pt x="106146" y="29961"/>
                    <a:pt x="92122" y="33596"/>
                    <a:pt x="80669" y="36956"/>
                  </a:cubicBezTo>
                  <a:cubicBezTo>
                    <a:pt x="69216" y="40282"/>
                    <a:pt x="59718" y="45426"/>
                    <a:pt x="50768" y="53072"/>
                  </a:cubicBezTo>
                  <a:cubicBezTo>
                    <a:pt x="40172" y="62125"/>
                    <a:pt x="32286" y="74606"/>
                    <a:pt x="26148" y="87739"/>
                  </a:cubicBezTo>
                  <a:cubicBezTo>
                    <a:pt x="26148" y="86608"/>
                    <a:pt x="25633" y="85682"/>
                    <a:pt x="24639" y="85133"/>
                  </a:cubicBezTo>
                  <a:cubicBezTo>
                    <a:pt x="25188" y="84825"/>
                    <a:pt x="25771" y="84516"/>
                    <a:pt x="26251" y="84105"/>
                  </a:cubicBezTo>
                  <a:cubicBezTo>
                    <a:pt x="26799" y="83625"/>
                    <a:pt x="26696" y="82596"/>
                    <a:pt x="26011" y="82287"/>
                  </a:cubicBezTo>
                  <a:cubicBezTo>
                    <a:pt x="22067" y="80436"/>
                    <a:pt x="17164" y="82390"/>
                    <a:pt x="13426" y="83968"/>
                  </a:cubicBezTo>
                  <a:cubicBezTo>
                    <a:pt x="8591" y="86025"/>
                    <a:pt x="4305" y="89420"/>
                    <a:pt x="842" y="93260"/>
                  </a:cubicBezTo>
                  <a:cubicBezTo>
                    <a:pt x="-84" y="94323"/>
                    <a:pt x="-461" y="96243"/>
                    <a:pt x="842" y="97238"/>
                  </a:cubicBezTo>
                  <a:cubicBezTo>
                    <a:pt x="7871" y="102553"/>
                    <a:pt x="17335" y="101593"/>
                    <a:pt x="22582" y="95832"/>
                  </a:cubicBezTo>
                  <a:cubicBezTo>
                    <a:pt x="19804" y="102656"/>
                    <a:pt x="17404" y="109514"/>
                    <a:pt x="15346" y="116063"/>
                  </a:cubicBezTo>
                  <a:cubicBezTo>
                    <a:pt x="14695" y="118189"/>
                    <a:pt x="17850" y="118875"/>
                    <a:pt x="18673" y="116955"/>
                  </a:cubicBezTo>
                  <a:cubicBezTo>
                    <a:pt x="26971" y="97649"/>
                    <a:pt x="34480" y="78550"/>
                    <a:pt x="47030" y="63531"/>
                  </a:cubicBezTo>
                  <a:cubicBezTo>
                    <a:pt x="46893" y="64182"/>
                    <a:pt x="46825" y="64834"/>
                    <a:pt x="46756" y="65485"/>
                  </a:cubicBezTo>
                  <a:cubicBezTo>
                    <a:pt x="46036" y="72206"/>
                    <a:pt x="47990" y="78413"/>
                    <a:pt x="52654" y="83487"/>
                  </a:cubicBezTo>
                  <a:cubicBezTo>
                    <a:pt x="54574" y="85579"/>
                    <a:pt x="57557" y="83728"/>
                    <a:pt x="57797" y="81430"/>
                  </a:cubicBezTo>
                  <a:cubicBezTo>
                    <a:pt x="58483" y="74469"/>
                    <a:pt x="57900" y="67131"/>
                    <a:pt x="55123" y="60616"/>
                  </a:cubicBezTo>
                  <a:cubicBezTo>
                    <a:pt x="56083" y="58730"/>
                    <a:pt x="57077" y="56844"/>
                    <a:pt x="57592" y="54787"/>
                  </a:cubicBezTo>
                  <a:cubicBezTo>
                    <a:pt x="57729" y="54204"/>
                    <a:pt x="57557" y="53689"/>
                    <a:pt x="57215" y="53347"/>
                  </a:cubicBezTo>
                  <a:cubicBezTo>
                    <a:pt x="63901" y="47792"/>
                    <a:pt x="71788" y="43162"/>
                    <a:pt x="81458" y="39871"/>
                  </a:cubicBezTo>
                  <a:cubicBezTo>
                    <a:pt x="92876" y="35962"/>
                    <a:pt x="106421" y="32258"/>
                    <a:pt x="115850" y="25194"/>
                  </a:cubicBezTo>
                  <a:cubicBezTo>
                    <a:pt x="116742" y="30064"/>
                    <a:pt x="119725" y="34933"/>
                    <a:pt x="122606" y="38430"/>
                  </a:cubicBezTo>
                  <a:cubicBezTo>
                    <a:pt x="124046" y="40214"/>
                    <a:pt x="127200" y="38705"/>
                    <a:pt x="127097" y="36613"/>
                  </a:cubicBezTo>
                  <a:cubicBezTo>
                    <a:pt x="126789" y="29789"/>
                    <a:pt x="127029" y="22691"/>
                    <a:pt x="125623" y="15970"/>
                  </a:cubicBezTo>
                  <a:cubicBezTo>
                    <a:pt x="125452" y="15216"/>
                    <a:pt x="125109" y="14839"/>
                    <a:pt x="124697" y="14599"/>
                  </a:cubicBezTo>
                  <a:close/>
                </a:path>
              </a:pathLst>
            </a:custGeom>
            <a:solidFill>
              <a:srgbClr val="1A1A1A"/>
            </a:solidFill>
            <a:ln w="3429" cap="flat">
              <a:noFill/>
              <a:prstDash val="solid"/>
              <a:miter/>
            </a:ln>
          </p:spPr>
          <p:txBody>
            <a:bodyPr rtlCol="0" anchor="ctr"/>
            <a:lstStyle/>
            <a:p>
              <a:endParaRPr lang="zh-CN" altLang="en-US"/>
            </a:p>
          </p:txBody>
        </p:sp>
        <p:sp>
          <p:nvSpPr>
            <p:cNvPr id="444" name="任意多边形: 形状 443">
              <a:extLst>
                <a:ext uri="{FF2B5EF4-FFF2-40B4-BE49-F238E27FC236}">
                  <a16:creationId xmlns:a16="http://schemas.microsoft.com/office/drawing/2014/main" id="{8A0FE1F5-0361-4CBF-5F60-675B33624EBB}"/>
                </a:ext>
              </a:extLst>
            </p:cNvPr>
            <p:cNvSpPr/>
            <p:nvPr/>
          </p:nvSpPr>
          <p:spPr>
            <a:xfrm>
              <a:off x="4157958" y="2613126"/>
              <a:ext cx="149754" cy="283989"/>
            </a:xfrm>
            <a:custGeom>
              <a:avLst/>
              <a:gdLst>
                <a:gd name="connsiteX0" fmla="*/ 139065 w 149754"/>
                <a:gd name="connsiteY0" fmla="*/ 73559 h 283989"/>
                <a:gd name="connsiteX1" fmla="*/ 143659 w 149754"/>
                <a:gd name="connsiteY1" fmla="*/ 49591 h 283989"/>
                <a:gd name="connsiteX2" fmla="*/ 112387 w 149754"/>
                <a:gd name="connsiteY2" fmla="*/ 34709 h 283989"/>
                <a:gd name="connsiteX3" fmla="*/ 96031 w 149754"/>
                <a:gd name="connsiteY3" fmla="*/ 144 h 283989"/>
                <a:gd name="connsiteX4" fmla="*/ 57352 w 149754"/>
                <a:gd name="connsiteY4" fmla="*/ 36869 h 283989"/>
                <a:gd name="connsiteX5" fmla="*/ 15689 w 149754"/>
                <a:gd name="connsiteY5" fmla="*/ 56791 h 283989"/>
                <a:gd name="connsiteX6" fmla="*/ 26525 w 149754"/>
                <a:gd name="connsiteY6" fmla="*/ 69513 h 283989"/>
                <a:gd name="connsiteX7" fmla="*/ 28445 w 149754"/>
                <a:gd name="connsiteY7" fmla="*/ 70679 h 283989"/>
                <a:gd name="connsiteX8" fmla="*/ 18741 w 149754"/>
                <a:gd name="connsiteY8" fmla="*/ 73868 h 283989"/>
                <a:gd name="connsiteX9" fmla="*/ 19 w 149754"/>
                <a:gd name="connsiteY9" fmla="*/ 116696 h 283989"/>
                <a:gd name="connsiteX10" fmla="*/ 3756 w 149754"/>
                <a:gd name="connsiteY10" fmla="*/ 120331 h 283989"/>
                <a:gd name="connsiteX11" fmla="*/ 43464 w 149754"/>
                <a:gd name="connsiteY11" fmla="*/ 113713 h 283989"/>
                <a:gd name="connsiteX12" fmla="*/ 30742 w 149754"/>
                <a:gd name="connsiteY12" fmla="*/ 145294 h 283989"/>
                <a:gd name="connsiteX13" fmla="*/ 35132 w 149754"/>
                <a:gd name="connsiteY13" fmla="*/ 149546 h 283989"/>
                <a:gd name="connsiteX14" fmla="*/ 60575 w 149754"/>
                <a:gd name="connsiteY14" fmla="*/ 138333 h 283989"/>
                <a:gd name="connsiteX15" fmla="*/ 68942 w 149754"/>
                <a:gd name="connsiteY15" fmla="*/ 193780 h 283989"/>
                <a:gd name="connsiteX16" fmla="*/ 58620 w 149754"/>
                <a:gd name="connsiteY16" fmla="*/ 238871 h 283989"/>
                <a:gd name="connsiteX17" fmla="*/ 47510 w 149754"/>
                <a:gd name="connsiteY17" fmla="*/ 253445 h 283989"/>
                <a:gd name="connsiteX18" fmla="*/ 30845 w 149754"/>
                <a:gd name="connsiteY18" fmla="*/ 276453 h 283989"/>
                <a:gd name="connsiteX19" fmla="*/ 27588 w 149754"/>
                <a:gd name="connsiteY19" fmla="*/ 274636 h 283989"/>
                <a:gd name="connsiteX20" fmla="*/ 26010 w 149754"/>
                <a:gd name="connsiteY20" fmla="*/ 275630 h 283989"/>
                <a:gd name="connsiteX21" fmla="*/ 24845 w 149754"/>
                <a:gd name="connsiteY21" fmla="*/ 279882 h 283989"/>
                <a:gd name="connsiteX22" fmla="*/ 26079 w 149754"/>
                <a:gd name="connsiteY22" fmla="*/ 282077 h 283989"/>
                <a:gd name="connsiteX23" fmla="*/ 30537 w 149754"/>
                <a:gd name="connsiteY23" fmla="*/ 283826 h 283989"/>
                <a:gd name="connsiteX24" fmla="*/ 50151 w 149754"/>
                <a:gd name="connsiteY24" fmla="*/ 262737 h 283989"/>
                <a:gd name="connsiteX25" fmla="*/ 74188 w 149754"/>
                <a:gd name="connsiteY25" fmla="*/ 227041 h 283989"/>
                <a:gd name="connsiteX26" fmla="*/ 63969 w 149754"/>
                <a:gd name="connsiteY26" fmla="*/ 136173 h 283989"/>
                <a:gd name="connsiteX27" fmla="*/ 63764 w 149754"/>
                <a:gd name="connsiteY27" fmla="*/ 135761 h 283989"/>
                <a:gd name="connsiteX28" fmla="*/ 63832 w 149754"/>
                <a:gd name="connsiteY28" fmla="*/ 135727 h 283989"/>
                <a:gd name="connsiteX29" fmla="*/ 88624 w 149754"/>
                <a:gd name="connsiteY29" fmla="*/ 122834 h 283989"/>
                <a:gd name="connsiteX30" fmla="*/ 116845 w 149754"/>
                <a:gd name="connsiteY30" fmla="*/ 148346 h 283989"/>
                <a:gd name="connsiteX31" fmla="*/ 122743 w 149754"/>
                <a:gd name="connsiteY31" fmla="*/ 146768 h 283989"/>
                <a:gd name="connsiteX32" fmla="*/ 146334 w 149754"/>
                <a:gd name="connsiteY32" fmla="*/ 118891 h 283989"/>
                <a:gd name="connsiteX33" fmla="*/ 149523 w 149754"/>
                <a:gd name="connsiteY33" fmla="*/ 115804 h 283989"/>
                <a:gd name="connsiteX34" fmla="*/ 139065 w 149754"/>
                <a:gd name="connsiteY34" fmla="*/ 73559 h 283989"/>
                <a:gd name="connsiteX35" fmla="*/ 42881 w 149754"/>
                <a:gd name="connsiteY35" fmla="*/ 48150 h 283989"/>
                <a:gd name="connsiteX36" fmla="*/ 48608 w 149754"/>
                <a:gd name="connsiteY36" fmla="*/ 48116 h 283989"/>
                <a:gd name="connsiteX37" fmla="*/ 58860 w 149754"/>
                <a:gd name="connsiteY37" fmla="*/ 44413 h 283989"/>
                <a:gd name="connsiteX38" fmla="*/ 64758 w 149754"/>
                <a:gd name="connsiteY38" fmla="*/ 34949 h 283989"/>
                <a:gd name="connsiteX39" fmla="*/ 86121 w 149754"/>
                <a:gd name="connsiteY39" fmla="*/ 9746 h 283989"/>
                <a:gd name="connsiteX40" fmla="*/ 104603 w 149754"/>
                <a:gd name="connsiteY40" fmla="*/ 21644 h 283989"/>
                <a:gd name="connsiteX41" fmla="*/ 104397 w 149754"/>
                <a:gd name="connsiteY41" fmla="*/ 32102 h 283989"/>
                <a:gd name="connsiteX42" fmla="*/ 108409 w 149754"/>
                <a:gd name="connsiteY42" fmla="*/ 43007 h 283989"/>
                <a:gd name="connsiteX43" fmla="*/ 114410 w 149754"/>
                <a:gd name="connsiteY43" fmla="*/ 43007 h 283989"/>
                <a:gd name="connsiteX44" fmla="*/ 135121 w 149754"/>
                <a:gd name="connsiteY44" fmla="*/ 69342 h 283989"/>
                <a:gd name="connsiteX45" fmla="*/ 131246 w 149754"/>
                <a:gd name="connsiteY45" fmla="*/ 71502 h 283989"/>
                <a:gd name="connsiteX46" fmla="*/ 127886 w 149754"/>
                <a:gd name="connsiteY46" fmla="*/ 72668 h 283989"/>
                <a:gd name="connsiteX47" fmla="*/ 110810 w 149754"/>
                <a:gd name="connsiteY47" fmla="*/ 76097 h 283989"/>
                <a:gd name="connsiteX48" fmla="*/ 110501 w 149754"/>
                <a:gd name="connsiteY48" fmla="*/ 75994 h 283989"/>
                <a:gd name="connsiteX49" fmla="*/ 84166 w 149754"/>
                <a:gd name="connsiteY49" fmla="*/ 78806 h 283989"/>
                <a:gd name="connsiteX50" fmla="*/ 84475 w 149754"/>
                <a:gd name="connsiteY50" fmla="*/ 81137 h 283989"/>
                <a:gd name="connsiteX51" fmla="*/ 90064 w 149754"/>
                <a:gd name="connsiteY51" fmla="*/ 82303 h 283989"/>
                <a:gd name="connsiteX52" fmla="*/ 71445 w 149754"/>
                <a:gd name="connsiteY52" fmla="*/ 89984 h 283989"/>
                <a:gd name="connsiteX53" fmla="*/ 29577 w 149754"/>
                <a:gd name="connsiteY53" fmla="*/ 64404 h 283989"/>
                <a:gd name="connsiteX54" fmla="*/ 42881 w 149754"/>
                <a:gd name="connsiteY54" fmla="*/ 48150 h 283989"/>
                <a:gd name="connsiteX55" fmla="*/ 50974 w 149754"/>
                <a:gd name="connsiteY55" fmla="*/ 84121 h 283989"/>
                <a:gd name="connsiteX56" fmla="*/ 38012 w 149754"/>
                <a:gd name="connsiteY56" fmla="*/ 76474 h 283989"/>
                <a:gd name="connsiteX57" fmla="*/ 50974 w 149754"/>
                <a:gd name="connsiteY57" fmla="*/ 84121 h 283989"/>
                <a:gd name="connsiteX58" fmla="*/ 8248 w 149754"/>
                <a:gd name="connsiteY58" fmla="*/ 113370 h 283989"/>
                <a:gd name="connsiteX59" fmla="*/ 34549 w 149754"/>
                <a:gd name="connsiteY59" fmla="*/ 81309 h 283989"/>
                <a:gd name="connsiteX60" fmla="*/ 54471 w 149754"/>
                <a:gd name="connsiteY60" fmla="*/ 86384 h 283989"/>
                <a:gd name="connsiteX61" fmla="*/ 54608 w 149754"/>
                <a:gd name="connsiteY61" fmla="*/ 86144 h 283989"/>
                <a:gd name="connsiteX62" fmla="*/ 66473 w 149754"/>
                <a:gd name="connsiteY62" fmla="*/ 92693 h 283989"/>
                <a:gd name="connsiteX63" fmla="*/ 56391 w 149754"/>
                <a:gd name="connsiteY63" fmla="*/ 98488 h 283989"/>
                <a:gd name="connsiteX64" fmla="*/ 55123 w 149754"/>
                <a:gd name="connsiteY64" fmla="*/ 101677 h 283989"/>
                <a:gd name="connsiteX65" fmla="*/ 50836 w 149754"/>
                <a:gd name="connsiteY65" fmla="*/ 105415 h 283989"/>
                <a:gd name="connsiteX66" fmla="*/ 47270 w 149754"/>
                <a:gd name="connsiteY66" fmla="*/ 104969 h 283989"/>
                <a:gd name="connsiteX67" fmla="*/ 8248 w 149754"/>
                <a:gd name="connsiteY67" fmla="*/ 113370 h 283989"/>
                <a:gd name="connsiteX68" fmla="*/ 126103 w 149754"/>
                <a:gd name="connsiteY68" fmla="*/ 118616 h 283989"/>
                <a:gd name="connsiteX69" fmla="*/ 116227 w 149754"/>
                <a:gd name="connsiteY69" fmla="*/ 135384 h 283989"/>
                <a:gd name="connsiteX70" fmla="*/ 85366 w 149754"/>
                <a:gd name="connsiteY70" fmla="*/ 113884 h 283989"/>
                <a:gd name="connsiteX71" fmla="*/ 67879 w 149754"/>
                <a:gd name="connsiteY71" fmla="*/ 118959 h 283989"/>
                <a:gd name="connsiteX72" fmla="*/ 58826 w 149754"/>
                <a:gd name="connsiteY72" fmla="*/ 130858 h 283989"/>
                <a:gd name="connsiteX73" fmla="*/ 38698 w 149754"/>
                <a:gd name="connsiteY73" fmla="*/ 141830 h 283989"/>
                <a:gd name="connsiteX74" fmla="*/ 57969 w 149754"/>
                <a:gd name="connsiteY74" fmla="*/ 103734 h 283989"/>
                <a:gd name="connsiteX75" fmla="*/ 58586 w 149754"/>
                <a:gd name="connsiteY75" fmla="*/ 103700 h 283989"/>
                <a:gd name="connsiteX76" fmla="*/ 105392 w 149754"/>
                <a:gd name="connsiteY76" fmla="*/ 85492 h 283989"/>
                <a:gd name="connsiteX77" fmla="*/ 133887 w 149754"/>
                <a:gd name="connsiteY77" fmla="*/ 77640 h 283989"/>
                <a:gd name="connsiteX78" fmla="*/ 143522 w 149754"/>
                <a:gd name="connsiteY78" fmla="*/ 110009 h 283989"/>
                <a:gd name="connsiteX79" fmla="*/ 126103 w 149754"/>
                <a:gd name="connsiteY79" fmla="*/ 118616 h 28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49754" h="283989">
                  <a:moveTo>
                    <a:pt x="139065" y="73559"/>
                  </a:moveTo>
                  <a:cubicBezTo>
                    <a:pt x="144208" y="68244"/>
                    <a:pt x="146403" y="60632"/>
                    <a:pt x="143659" y="49591"/>
                  </a:cubicBezTo>
                  <a:cubicBezTo>
                    <a:pt x="140230" y="35875"/>
                    <a:pt x="123223" y="25382"/>
                    <a:pt x="112387" y="34709"/>
                  </a:cubicBezTo>
                  <a:cubicBezTo>
                    <a:pt x="108615" y="21027"/>
                    <a:pt x="115850" y="2853"/>
                    <a:pt x="96031" y="144"/>
                  </a:cubicBezTo>
                  <a:cubicBezTo>
                    <a:pt x="78646" y="-2222"/>
                    <a:pt x="62906" y="25107"/>
                    <a:pt x="57352" y="36869"/>
                  </a:cubicBezTo>
                  <a:cubicBezTo>
                    <a:pt x="50631" y="51099"/>
                    <a:pt x="15689" y="32377"/>
                    <a:pt x="15689" y="56791"/>
                  </a:cubicBezTo>
                  <a:cubicBezTo>
                    <a:pt x="15689" y="62758"/>
                    <a:pt x="22204" y="66701"/>
                    <a:pt x="26525" y="69513"/>
                  </a:cubicBezTo>
                  <a:cubicBezTo>
                    <a:pt x="27142" y="69924"/>
                    <a:pt x="27828" y="70302"/>
                    <a:pt x="28445" y="70679"/>
                  </a:cubicBezTo>
                  <a:cubicBezTo>
                    <a:pt x="24947" y="70473"/>
                    <a:pt x="21176" y="71708"/>
                    <a:pt x="18741" y="73868"/>
                  </a:cubicBezTo>
                  <a:cubicBezTo>
                    <a:pt x="6911" y="84429"/>
                    <a:pt x="1699" y="101711"/>
                    <a:pt x="19" y="116696"/>
                  </a:cubicBezTo>
                  <a:cubicBezTo>
                    <a:pt x="-221" y="118753"/>
                    <a:pt x="1905" y="120228"/>
                    <a:pt x="3756" y="120331"/>
                  </a:cubicBezTo>
                  <a:cubicBezTo>
                    <a:pt x="17369" y="121051"/>
                    <a:pt x="31120" y="119199"/>
                    <a:pt x="43464" y="113713"/>
                  </a:cubicBezTo>
                  <a:cubicBezTo>
                    <a:pt x="36778" y="122903"/>
                    <a:pt x="32731" y="133738"/>
                    <a:pt x="30742" y="145294"/>
                  </a:cubicBezTo>
                  <a:cubicBezTo>
                    <a:pt x="30262" y="148071"/>
                    <a:pt x="32320" y="149957"/>
                    <a:pt x="35132" y="149546"/>
                  </a:cubicBezTo>
                  <a:cubicBezTo>
                    <a:pt x="45213" y="148106"/>
                    <a:pt x="53168" y="144402"/>
                    <a:pt x="60575" y="138333"/>
                  </a:cubicBezTo>
                  <a:cubicBezTo>
                    <a:pt x="58037" y="157193"/>
                    <a:pt x="65341" y="175366"/>
                    <a:pt x="68942" y="193780"/>
                  </a:cubicBezTo>
                  <a:cubicBezTo>
                    <a:pt x="72233" y="210548"/>
                    <a:pt x="68119" y="224812"/>
                    <a:pt x="58620" y="238871"/>
                  </a:cubicBezTo>
                  <a:cubicBezTo>
                    <a:pt x="55226" y="243912"/>
                    <a:pt x="51214" y="248644"/>
                    <a:pt x="47510" y="253445"/>
                  </a:cubicBezTo>
                  <a:cubicBezTo>
                    <a:pt x="43636" y="258416"/>
                    <a:pt x="30948" y="270110"/>
                    <a:pt x="30845" y="276453"/>
                  </a:cubicBezTo>
                  <a:cubicBezTo>
                    <a:pt x="30880" y="274910"/>
                    <a:pt x="28959" y="273779"/>
                    <a:pt x="27588" y="274636"/>
                  </a:cubicBezTo>
                  <a:cubicBezTo>
                    <a:pt x="27073" y="274979"/>
                    <a:pt x="26525" y="275287"/>
                    <a:pt x="26010" y="275630"/>
                  </a:cubicBezTo>
                  <a:cubicBezTo>
                    <a:pt x="24502" y="276556"/>
                    <a:pt x="23987" y="278339"/>
                    <a:pt x="24845" y="279882"/>
                  </a:cubicBezTo>
                  <a:cubicBezTo>
                    <a:pt x="25256" y="280602"/>
                    <a:pt x="25668" y="281357"/>
                    <a:pt x="26079" y="282077"/>
                  </a:cubicBezTo>
                  <a:cubicBezTo>
                    <a:pt x="26868" y="283483"/>
                    <a:pt x="28925" y="284374"/>
                    <a:pt x="30537" y="283826"/>
                  </a:cubicBezTo>
                  <a:cubicBezTo>
                    <a:pt x="39624" y="280705"/>
                    <a:pt x="44664" y="269801"/>
                    <a:pt x="50151" y="262737"/>
                  </a:cubicBezTo>
                  <a:cubicBezTo>
                    <a:pt x="58620" y="251799"/>
                    <a:pt x="69662" y="240243"/>
                    <a:pt x="74188" y="227041"/>
                  </a:cubicBezTo>
                  <a:cubicBezTo>
                    <a:pt x="84578" y="196660"/>
                    <a:pt x="66267" y="166588"/>
                    <a:pt x="63969" y="136173"/>
                  </a:cubicBezTo>
                  <a:cubicBezTo>
                    <a:pt x="63969" y="136001"/>
                    <a:pt x="63832" y="135898"/>
                    <a:pt x="63764" y="135761"/>
                  </a:cubicBezTo>
                  <a:cubicBezTo>
                    <a:pt x="63798" y="135761"/>
                    <a:pt x="63798" y="135727"/>
                    <a:pt x="63832" y="135727"/>
                  </a:cubicBezTo>
                  <a:cubicBezTo>
                    <a:pt x="70656" y="129383"/>
                    <a:pt x="72851" y="115496"/>
                    <a:pt x="88624" y="122834"/>
                  </a:cubicBezTo>
                  <a:cubicBezTo>
                    <a:pt x="100145" y="128183"/>
                    <a:pt x="112010" y="136378"/>
                    <a:pt x="116845" y="148346"/>
                  </a:cubicBezTo>
                  <a:cubicBezTo>
                    <a:pt x="118251" y="151878"/>
                    <a:pt x="123600" y="150575"/>
                    <a:pt x="122743" y="146768"/>
                  </a:cubicBezTo>
                  <a:cubicBezTo>
                    <a:pt x="119314" y="131304"/>
                    <a:pt x="130149" y="118788"/>
                    <a:pt x="146334" y="118891"/>
                  </a:cubicBezTo>
                  <a:cubicBezTo>
                    <a:pt x="148186" y="118891"/>
                    <a:pt x="149386" y="117485"/>
                    <a:pt x="149523" y="115804"/>
                  </a:cubicBezTo>
                  <a:cubicBezTo>
                    <a:pt x="150723" y="100271"/>
                    <a:pt x="147260" y="86589"/>
                    <a:pt x="139065" y="73559"/>
                  </a:cubicBezTo>
                  <a:close/>
                  <a:moveTo>
                    <a:pt x="42881" y="48150"/>
                  </a:moveTo>
                  <a:cubicBezTo>
                    <a:pt x="44801" y="48425"/>
                    <a:pt x="46722" y="48390"/>
                    <a:pt x="48608" y="48116"/>
                  </a:cubicBezTo>
                  <a:cubicBezTo>
                    <a:pt x="52311" y="47499"/>
                    <a:pt x="55980" y="47190"/>
                    <a:pt x="58860" y="44413"/>
                  </a:cubicBezTo>
                  <a:cubicBezTo>
                    <a:pt x="61843" y="41532"/>
                    <a:pt x="63078" y="38583"/>
                    <a:pt x="64758" y="34949"/>
                  </a:cubicBezTo>
                  <a:cubicBezTo>
                    <a:pt x="69593" y="24662"/>
                    <a:pt x="76828" y="16569"/>
                    <a:pt x="86121" y="9746"/>
                  </a:cubicBezTo>
                  <a:cubicBezTo>
                    <a:pt x="99905" y="8923"/>
                    <a:pt x="106043" y="12866"/>
                    <a:pt x="104603" y="21644"/>
                  </a:cubicBezTo>
                  <a:cubicBezTo>
                    <a:pt x="104295" y="25107"/>
                    <a:pt x="104226" y="28605"/>
                    <a:pt x="104397" y="32102"/>
                  </a:cubicBezTo>
                  <a:cubicBezTo>
                    <a:pt x="104466" y="36663"/>
                    <a:pt x="106180" y="39235"/>
                    <a:pt x="108409" y="43007"/>
                  </a:cubicBezTo>
                  <a:cubicBezTo>
                    <a:pt x="109678" y="45201"/>
                    <a:pt x="113141" y="45201"/>
                    <a:pt x="114410" y="43007"/>
                  </a:cubicBezTo>
                  <a:cubicBezTo>
                    <a:pt x="123291" y="27851"/>
                    <a:pt x="150312" y="57717"/>
                    <a:pt x="135121" y="69342"/>
                  </a:cubicBezTo>
                  <a:cubicBezTo>
                    <a:pt x="133475" y="69067"/>
                    <a:pt x="131726" y="70062"/>
                    <a:pt x="131246" y="71502"/>
                  </a:cubicBezTo>
                  <a:cubicBezTo>
                    <a:pt x="130183" y="71913"/>
                    <a:pt x="129155" y="72359"/>
                    <a:pt x="127886" y="72668"/>
                  </a:cubicBezTo>
                  <a:cubicBezTo>
                    <a:pt x="122228" y="74039"/>
                    <a:pt x="116502" y="74965"/>
                    <a:pt x="110810" y="76097"/>
                  </a:cubicBezTo>
                  <a:cubicBezTo>
                    <a:pt x="110707" y="76097"/>
                    <a:pt x="110638" y="75994"/>
                    <a:pt x="110501" y="75994"/>
                  </a:cubicBezTo>
                  <a:cubicBezTo>
                    <a:pt x="101860" y="76371"/>
                    <a:pt x="92190" y="75377"/>
                    <a:pt x="84166" y="78806"/>
                  </a:cubicBezTo>
                  <a:cubicBezTo>
                    <a:pt x="83035" y="79286"/>
                    <a:pt x="83515" y="80829"/>
                    <a:pt x="84475" y="81137"/>
                  </a:cubicBezTo>
                  <a:cubicBezTo>
                    <a:pt x="86258" y="81755"/>
                    <a:pt x="88144" y="82097"/>
                    <a:pt x="90064" y="82303"/>
                  </a:cubicBezTo>
                  <a:cubicBezTo>
                    <a:pt x="83686" y="84292"/>
                    <a:pt x="77445" y="86966"/>
                    <a:pt x="71445" y="89984"/>
                  </a:cubicBezTo>
                  <a:cubicBezTo>
                    <a:pt x="57832" y="80966"/>
                    <a:pt x="43567" y="72805"/>
                    <a:pt x="29577" y="64404"/>
                  </a:cubicBezTo>
                  <a:cubicBezTo>
                    <a:pt x="29405" y="51408"/>
                    <a:pt x="33829" y="45990"/>
                    <a:pt x="42881" y="48150"/>
                  </a:cubicBezTo>
                  <a:close/>
                  <a:moveTo>
                    <a:pt x="50974" y="84121"/>
                  </a:moveTo>
                  <a:cubicBezTo>
                    <a:pt x="46584" y="85252"/>
                    <a:pt x="41990" y="80589"/>
                    <a:pt x="38012" y="76474"/>
                  </a:cubicBezTo>
                  <a:cubicBezTo>
                    <a:pt x="42298" y="79080"/>
                    <a:pt x="46584" y="81652"/>
                    <a:pt x="50974" y="84121"/>
                  </a:cubicBezTo>
                  <a:close/>
                  <a:moveTo>
                    <a:pt x="8248" y="113370"/>
                  </a:moveTo>
                  <a:cubicBezTo>
                    <a:pt x="11300" y="99860"/>
                    <a:pt x="21073" y="69033"/>
                    <a:pt x="34549" y="81309"/>
                  </a:cubicBezTo>
                  <a:cubicBezTo>
                    <a:pt x="40344" y="86589"/>
                    <a:pt x="46927" y="92624"/>
                    <a:pt x="54471" y="86384"/>
                  </a:cubicBezTo>
                  <a:cubicBezTo>
                    <a:pt x="54574" y="86315"/>
                    <a:pt x="54540" y="86212"/>
                    <a:pt x="54608" y="86144"/>
                  </a:cubicBezTo>
                  <a:cubicBezTo>
                    <a:pt x="58552" y="88338"/>
                    <a:pt x="62495" y="90567"/>
                    <a:pt x="66473" y="92693"/>
                  </a:cubicBezTo>
                  <a:cubicBezTo>
                    <a:pt x="63009" y="94579"/>
                    <a:pt x="59615" y="96499"/>
                    <a:pt x="56391" y="98488"/>
                  </a:cubicBezTo>
                  <a:cubicBezTo>
                    <a:pt x="55088" y="99277"/>
                    <a:pt x="54780" y="100580"/>
                    <a:pt x="55123" y="101677"/>
                  </a:cubicBezTo>
                  <a:cubicBezTo>
                    <a:pt x="53614" y="102843"/>
                    <a:pt x="52208" y="104111"/>
                    <a:pt x="50836" y="105415"/>
                  </a:cubicBezTo>
                  <a:cubicBezTo>
                    <a:pt x="49945" y="104660"/>
                    <a:pt x="48642" y="104352"/>
                    <a:pt x="47270" y="104969"/>
                  </a:cubicBezTo>
                  <a:cubicBezTo>
                    <a:pt x="34480" y="110695"/>
                    <a:pt x="21999" y="113953"/>
                    <a:pt x="8248" y="113370"/>
                  </a:cubicBezTo>
                  <a:close/>
                  <a:moveTo>
                    <a:pt x="126103" y="118616"/>
                  </a:moveTo>
                  <a:cubicBezTo>
                    <a:pt x="120034" y="122560"/>
                    <a:pt x="117119" y="128800"/>
                    <a:pt x="116227" y="135384"/>
                  </a:cubicBezTo>
                  <a:cubicBezTo>
                    <a:pt x="108649" y="125337"/>
                    <a:pt x="97196" y="117039"/>
                    <a:pt x="85366" y="113884"/>
                  </a:cubicBezTo>
                  <a:cubicBezTo>
                    <a:pt x="77617" y="111827"/>
                    <a:pt x="73228" y="114090"/>
                    <a:pt x="67879" y="118959"/>
                  </a:cubicBezTo>
                  <a:cubicBezTo>
                    <a:pt x="64827" y="121737"/>
                    <a:pt x="61089" y="128149"/>
                    <a:pt x="58826" y="130858"/>
                  </a:cubicBezTo>
                  <a:cubicBezTo>
                    <a:pt x="53717" y="136996"/>
                    <a:pt x="46344" y="140116"/>
                    <a:pt x="38698" y="141830"/>
                  </a:cubicBezTo>
                  <a:cubicBezTo>
                    <a:pt x="41955" y="127497"/>
                    <a:pt x="48985" y="115667"/>
                    <a:pt x="57969" y="103734"/>
                  </a:cubicBezTo>
                  <a:cubicBezTo>
                    <a:pt x="58174" y="103734"/>
                    <a:pt x="58380" y="103769"/>
                    <a:pt x="58586" y="103700"/>
                  </a:cubicBezTo>
                  <a:cubicBezTo>
                    <a:pt x="75079" y="100340"/>
                    <a:pt x="91161" y="94339"/>
                    <a:pt x="105392" y="85492"/>
                  </a:cubicBezTo>
                  <a:cubicBezTo>
                    <a:pt x="116022" y="84292"/>
                    <a:pt x="126412" y="82166"/>
                    <a:pt x="133887" y="77640"/>
                  </a:cubicBezTo>
                  <a:cubicBezTo>
                    <a:pt x="140059" y="87721"/>
                    <a:pt x="143145" y="97837"/>
                    <a:pt x="143522" y="110009"/>
                  </a:cubicBezTo>
                  <a:cubicBezTo>
                    <a:pt x="143625" y="113267"/>
                    <a:pt x="129258" y="116593"/>
                    <a:pt x="126103" y="118616"/>
                  </a:cubicBezTo>
                  <a:close/>
                </a:path>
              </a:pathLst>
            </a:custGeom>
            <a:solidFill>
              <a:srgbClr val="1A1A1A"/>
            </a:solidFill>
            <a:ln w="3429" cap="flat">
              <a:noFill/>
              <a:prstDash val="solid"/>
              <a:miter/>
            </a:ln>
          </p:spPr>
          <p:txBody>
            <a:bodyPr rtlCol="0" anchor="ctr"/>
            <a:lstStyle/>
            <a:p>
              <a:endParaRPr lang="zh-CN" altLang="en-US"/>
            </a:p>
          </p:txBody>
        </p:sp>
        <p:sp>
          <p:nvSpPr>
            <p:cNvPr id="445" name="任意多边形: 形状 444">
              <a:extLst>
                <a:ext uri="{FF2B5EF4-FFF2-40B4-BE49-F238E27FC236}">
                  <a16:creationId xmlns:a16="http://schemas.microsoft.com/office/drawing/2014/main" id="{564BE6BA-D9B6-A6DD-134E-87D290F3C80C}"/>
                </a:ext>
              </a:extLst>
            </p:cNvPr>
            <p:cNvSpPr/>
            <p:nvPr/>
          </p:nvSpPr>
          <p:spPr>
            <a:xfrm>
              <a:off x="4113999" y="2770323"/>
              <a:ext cx="109890" cy="71071"/>
            </a:xfrm>
            <a:custGeom>
              <a:avLst/>
              <a:gdLst>
                <a:gd name="connsiteX0" fmla="*/ 105700 w 109890"/>
                <a:gd name="connsiteY0" fmla="*/ 47762 h 71071"/>
                <a:gd name="connsiteX1" fmla="*/ 96578 w 109890"/>
                <a:gd name="connsiteY1" fmla="*/ 58803 h 71071"/>
                <a:gd name="connsiteX2" fmla="*/ 67363 w 109890"/>
                <a:gd name="connsiteY2" fmla="*/ 53557 h 71071"/>
                <a:gd name="connsiteX3" fmla="*/ 63900 w 109890"/>
                <a:gd name="connsiteY3" fmla="*/ 51637 h 71071"/>
                <a:gd name="connsiteX4" fmla="*/ 10716 w 109890"/>
                <a:gd name="connsiteY4" fmla="*/ 41521 h 71071"/>
                <a:gd name="connsiteX5" fmla="*/ 5573 w 109890"/>
                <a:gd name="connsiteY5" fmla="*/ 9117 h 71071"/>
                <a:gd name="connsiteX6" fmla="*/ 26010 w 109890"/>
                <a:gd name="connsiteY6" fmla="*/ 17484 h 71071"/>
                <a:gd name="connsiteX7" fmla="*/ 43017 w 109890"/>
                <a:gd name="connsiteY7" fmla="*/ 14878 h 71071"/>
                <a:gd name="connsiteX8" fmla="*/ 53750 w 109890"/>
                <a:gd name="connsiteY8" fmla="*/ 12135 h 71071"/>
                <a:gd name="connsiteX9" fmla="*/ 64003 w 109890"/>
                <a:gd name="connsiteY9" fmla="*/ 11380 h 71071"/>
                <a:gd name="connsiteX10" fmla="*/ 89858 w 109890"/>
                <a:gd name="connsiteY10" fmla="*/ 32674 h 71071"/>
                <a:gd name="connsiteX11" fmla="*/ 78645 w 109890"/>
                <a:gd name="connsiteY11" fmla="*/ 34972 h 71071"/>
                <a:gd name="connsiteX12" fmla="*/ 21278 w 109890"/>
                <a:gd name="connsiteY12" fmla="*/ 25851 h 71071"/>
                <a:gd name="connsiteX13" fmla="*/ 20866 w 109890"/>
                <a:gd name="connsiteY13" fmla="*/ 28800 h 71071"/>
                <a:gd name="connsiteX14" fmla="*/ 75216 w 109890"/>
                <a:gd name="connsiteY14" fmla="*/ 40013 h 71071"/>
                <a:gd name="connsiteX15" fmla="*/ 74427 w 109890"/>
                <a:gd name="connsiteY15" fmla="*/ 42961 h 71071"/>
                <a:gd name="connsiteX16" fmla="*/ 75661 w 109890"/>
                <a:gd name="connsiteY16" fmla="*/ 45087 h 71071"/>
                <a:gd name="connsiteX17" fmla="*/ 88829 w 109890"/>
                <a:gd name="connsiteY17" fmla="*/ 20433 h 71071"/>
                <a:gd name="connsiteX18" fmla="*/ 63969 w 109890"/>
                <a:gd name="connsiteY18" fmla="*/ 6854 h 71071"/>
                <a:gd name="connsiteX19" fmla="*/ 5127 w 109890"/>
                <a:gd name="connsiteY19" fmla="*/ 853 h 71071"/>
                <a:gd name="connsiteX20" fmla="*/ 258 w 109890"/>
                <a:gd name="connsiteY20" fmla="*/ 2808 h 71071"/>
                <a:gd name="connsiteX21" fmla="*/ 48915 w 109890"/>
                <a:gd name="connsiteY21" fmla="*/ 62918 h 71071"/>
                <a:gd name="connsiteX22" fmla="*/ 63180 w 109890"/>
                <a:gd name="connsiteY22" fmla="*/ 59455 h 71071"/>
                <a:gd name="connsiteX23" fmla="*/ 74839 w 109890"/>
                <a:gd name="connsiteY23" fmla="*/ 70325 h 71071"/>
                <a:gd name="connsiteX24" fmla="*/ 109471 w 109890"/>
                <a:gd name="connsiteY24" fmla="*/ 49922 h 71071"/>
                <a:gd name="connsiteX25" fmla="*/ 105700 w 109890"/>
                <a:gd name="connsiteY25" fmla="*/ 47762 h 71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890" h="71071">
                  <a:moveTo>
                    <a:pt x="105700" y="47762"/>
                  </a:moveTo>
                  <a:cubicBezTo>
                    <a:pt x="103025" y="51740"/>
                    <a:pt x="99973" y="55409"/>
                    <a:pt x="96578" y="58803"/>
                  </a:cubicBezTo>
                  <a:cubicBezTo>
                    <a:pt x="86326" y="69845"/>
                    <a:pt x="76587" y="68096"/>
                    <a:pt x="67363" y="53557"/>
                  </a:cubicBezTo>
                  <a:cubicBezTo>
                    <a:pt x="67329" y="51774"/>
                    <a:pt x="65443" y="50882"/>
                    <a:pt x="63900" y="51637"/>
                  </a:cubicBezTo>
                  <a:cubicBezTo>
                    <a:pt x="43703" y="61307"/>
                    <a:pt x="21620" y="66827"/>
                    <a:pt x="10716" y="41521"/>
                  </a:cubicBezTo>
                  <a:cubicBezTo>
                    <a:pt x="6293" y="31269"/>
                    <a:pt x="5093" y="20124"/>
                    <a:pt x="5573" y="9117"/>
                  </a:cubicBezTo>
                  <a:cubicBezTo>
                    <a:pt x="11333" y="14021"/>
                    <a:pt x="17608" y="16421"/>
                    <a:pt x="26010" y="17484"/>
                  </a:cubicBezTo>
                  <a:cubicBezTo>
                    <a:pt x="31462" y="18170"/>
                    <a:pt x="37874" y="16147"/>
                    <a:pt x="43017" y="14878"/>
                  </a:cubicBezTo>
                  <a:cubicBezTo>
                    <a:pt x="46584" y="13884"/>
                    <a:pt x="50150" y="12992"/>
                    <a:pt x="53750" y="12135"/>
                  </a:cubicBezTo>
                  <a:lnTo>
                    <a:pt x="64003" y="11380"/>
                  </a:lnTo>
                  <a:cubicBezTo>
                    <a:pt x="77822" y="11963"/>
                    <a:pt x="86394" y="19130"/>
                    <a:pt x="89858" y="32674"/>
                  </a:cubicBezTo>
                  <a:cubicBezTo>
                    <a:pt x="85297" y="31749"/>
                    <a:pt x="81422" y="32606"/>
                    <a:pt x="78645" y="34972"/>
                  </a:cubicBezTo>
                  <a:cubicBezTo>
                    <a:pt x="60300" y="30823"/>
                    <a:pt x="40034" y="26159"/>
                    <a:pt x="21278" y="25851"/>
                  </a:cubicBezTo>
                  <a:cubicBezTo>
                    <a:pt x="19426" y="25816"/>
                    <a:pt x="19289" y="28217"/>
                    <a:pt x="20866" y="28800"/>
                  </a:cubicBezTo>
                  <a:cubicBezTo>
                    <a:pt x="37600" y="34766"/>
                    <a:pt x="57248" y="37544"/>
                    <a:pt x="75216" y="40013"/>
                  </a:cubicBezTo>
                  <a:cubicBezTo>
                    <a:pt x="74873" y="40904"/>
                    <a:pt x="74633" y="41898"/>
                    <a:pt x="74427" y="42961"/>
                  </a:cubicBezTo>
                  <a:cubicBezTo>
                    <a:pt x="74256" y="43922"/>
                    <a:pt x="74667" y="44745"/>
                    <a:pt x="75661" y="45087"/>
                  </a:cubicBezTo>
                  <a:cubicBezTo>
                    <a:pt x="93252" y="50642"/>
                    <a:pt x="96235" y="31577"/>
                    <a:pt x="88829" y="20433"/>
                  </a:cubicBezTo>
                  <a:cubicBezTo>
                    <a:pt x="84165" y="13403"/>
                    <a:pt x="72472" y="7368"/>
                    <a:pt x="63969" y="6854"/>
                  </a:cubicBezTo>
                  <a:cubicBezTo>
                    <a:pt x="42674" y="5585"/>
                    <a:pt x="22855" y="19781"/>
                    <a:pt x="5127" y="853"/>
                  </a:cubicBezTo>
                  <a:cubicBezTo>
                    <a:pt x="3344" y="-1067"/>
                    <a:pt x="395" y="545"/>
                    <a:pt x="258" y="2808"/>
                  </a:cubicBezTo>
                  <a:cubicBezTo>
                    <a:pt x="-1903" y="34389"/>
                    <a:pt x="9105" y="73068"/>
                    <a:pt x="48915" y="62918"/>
                  </a:cubicBezTo>
                  <a:cubicBezTo>
                    <a:pt x="52139" y="62095"/>
                    <a:pt x="61431" y="55855"/>
                    <a:pt x="63180" y="59455"/>
                  </a:cubicBezTo>
                  <a:cubicBezTo>
                    <a:pt x="65752" y="64667"/>
                    <a:pt x="68701" y="68679"/>
                    <a:pt x="74839" y="70325"/>
                  </a:cubicBezTo>
                  <a:cubicBezTo>
                    <a:pt x="90338" y="74474"/>
                    <a:pt x="101722" y="60449"/>
                    <a:pt x="109471" y="49922"/>
                  </a:cubicBezTo>
                  <a:cubicBezTo>
                    <a:pt x="111152" y="47659"/>
                    <a:pt x="107345" y="45533"/>
                    <a:pt x="105700" y="47762"/>
                  </a:cubicBezTo>
                  <a:close/>
                </a:path>
              </a:pathLst>
            </a:custGeom>
            <a:solidFill>
              <a:srgbClr val="1A1A1A"/>
            </a:solidFill>
            <a:ln w="3429" cap="flat">
              <a:noFill/>
              <a:prstDash val="solid"/>
              <a:miter/>
            </a:ln>
          </p:spPr>
          <p:txBody>
            <a:bodyPr rtlCol="0" anchor="ctr"/>
            <a:lstStyle/>
            <a:p>
              <a:endParaRPr lang="zh-CN" altLang="en-US"/>
            </a:p>
          </p:txBody>
        </p:sp>
        <p:sp>
          <p:nvSpPr>
            <p:cNvPr id="446" name="任意多边形: 形状 445">
              <a:extLst>
                <a:ext uri="{FF2B5EF4-FFF2-40B4-BE49-F238E27FC236}">
                  <a16:creationId xmlns:a16="http://schemas.microsoft.com/office/drawing/2014/main" id="{9F63CFBE-0EE0-B9C8-1C66-A5650D37A55A}"/>
                </a:ext>
              </a:extLst>
            </p:cNvPr>
            <p:cNvSpPr/>
            <p:nvPr/>
          </p:nvSpPr>
          <p:spPr>
            <a:xfrm>
              <a:off x="4239448" y="2471136"/>
              <a:ext cx="139043" cy="67841"/>
            </a:xfrm>
            <a:custGeom>
              <a:avLst/>
              <a:gdLst>
                <a:gd name="connsiteX0" fmla="*/ 136887 w 139043"/>
                <a:gd name="connsiteY0" fmla="*/ 46329 h 67841"/>
                <a:gd name="connsiteX1" fmla="*/ 113433 w 139043"/>
                <a:gd name="connsiteY1" fmla="*/ 44031 h 67841"/>
                <a:gd name="connsiteX2" fmla="*/ 112507 w 139043"/>
                <a:gd name="connsiteY2" fmla="*/ 43380 h 67841"/>
                <a:gd name="connsiteX3" fmla="*/ 112130 w 139043"/>
                <a:gd name="connsiteY3" fmla="*/ 43345 h 67841"/>
                <a:gd name="connsiteX4" fmla="*/ 72799 w 139043"/>
                <a:gd name="connsiteY4" fmla="*/ 26680 h 67841"/>
                <a:gd name="connsiteX5" fmla="*/ 66935 w 139043"/>
                <a:gd name="connsiteY5" fmla="*/ 28292 h 67841"/>
                <a:gd name="connsiteX6" fmla="*/ 54454 w 139043"/>
                <a:gd name="connsiteY6" fmla="*/ 757 h 67841"/>
                <a:gd name="connsiteX7" fmla="*/ 49482 w 139043"/>
                <a:gd name="connsiteY7" fmla="*/ 2746 h 67841"/>
                <a:gd name="connsiteX8" fmla="*/ 58089 w 139043"/>
                <a:gd name="connsiteY8" fmla="*/ 28498 h 67841"/>
                <a:gd name="connsiteX9" fmla="*/ 61655 w 139043"/>
                <a:gd name="connsiteY9" fmla="*/ 29766 h 67841"/>
                <a:gd name="connsiteX10" fmla="*/ 62169 w 139043"/>
                <a:gd name="connsiteY10" fmla="*/ 30727 h 67841"/>
                <a:gd name="connsiteX11" fmla="*/ 57677 w 139043"/>
                <a:gd name="connsiteY11" fmla="*/ 35116 h 67841"/>
                <a:gd name="connsiteX12" fmla="*/ 32783 w 139043"/>
                <a:gd name="connsiteY12" fmla="*/ 40259 h 67841"/>
                <a:gd name="connsiteX13" fmla="*/ 11180 w 139043"/>
                <a:gd name="connsiteY13" fmla="*/ 16599 h 67841"/>
                <a:gd name="connsiteX14" fmla="*/ 8951 w 139043"/>
                <a:gd name="connsiteY14" fmla="*/ 14953 h 67841"/>
                <a:gd name="connsiteX15" fmla="*/ 6859 w 139043"/>
                <a:gd name="connsiteY15" fmla="*/ 16085 h 67841"/>
                <a:gd name="connsiteX16" fmla="*/ 5659 w 139043"/>
                <a:gd name="connsiteY16" fmla="*/ 18073 h 67841"/>
                <a:gd name="connsiteX17" fmla="*/ 15329 w 139043"/>
                <a:gd name="connsiteY17" fmla="*/ 33710 h 67841"/>
                <a:gd name="connsiteX18" fmla="*/ 14746 w 139043"/>
                <a:gd name="connsiteY18" fmla="*/ 33676 h 67841"/>
                <a:gd name="connsiteX19" fmla="*/ 6139 w 139043"/>
                <a:gd name="connsiteY19" fmla="*/ 34430 h 67841"/>
                <a:gd name="connsiteX20" fmla="*/ 1 w 139043"/>
                <a:gd name="connsiteY20" fmla="*/ 48523 h 67841"/>
                <a:gd name="connsiteX21" fmla="*/ 1544 w 139043"/>
                <a:gd name="connsiteY21" fmla="*/ 51129 h 67841"/>
                <a:gd name="connsiteX22" fmla="*/ 26988 w 139043"/>
                <a:gd name="connsiteY22" fmla="*/ 43414 h 67841"/>
                <a:gd name="connsiteX23" fmla="*/ 28325 w 139043"/>
                <a:gd name="connsiteY23" fmla="*/ 44580 h 67841"/>
                <a:gd name="connsiteX24" fmla="*/ 52602 w 139043"/>
                <a:gd name="connsiteY24" fmla="*/ 51335 h 67841"/>
                <a:gd name="connsiteX25" fmla="*/ 87852 w 139043"/>
                <a:gd name="connsiteY25" fmla="*/ 35904 h 67841"/>
                <a:gd name="connsiteX26" fmla="*/ 100300 w 139043"/>
                <a:gd name="connsiteY26" fmla="*/ 43620 h 67841"/>
                <a:gd name="connsiteX27" fmla="*/ 92379 w 139043"/>
                <a:gd name="connsiteY27" fmla="*/ 46671 h 67841"/>
                <a:gd name="connsiteX28" fmla="*/ 84663 w 139043"/>
                <a:gd name="connsiteY28" fmla="*/ 62273 h 67841"/>
                <a:gd name="connsiteX29" fmla="*/ 98757 w 139043"/>
                <a:gd name="connsiteY29" fmla="*/ 67177 h 67841"/>
                <a:gd name="connsiteX30" fmla="*/ 110175 w 139043"/>
                <a:gd name="connsiteY30" fmla="*/ 51644 h 67841"/>
                <a:gd name="connsiteX31" fmla="*/ 110312 w 139043"/>
                <a:gd name="connsiteY31" fmla="*/ 50512 h 67841"/>
                <a:gd name="connsiteX32" fmla="*/ 138533 w 139043"/>
                <a:gd name="connsiteY32" fmla="*/ 49037 h 67841"/>
                <a:gd name="connsiteX33" fmla="*/ 136887 w 139043"/>
                <a:gd name="connsiteY33" fmla="*/ 46329 h 67841"/>
                <a:gd name="connsiteX34" fmla="*/ 6414 w 139043"/>
                <a:gd name="connsiteY34" fmla="*/ 46637 h 67841"/>
                <a:gd name="connsiteX35" fmla="*/ 11523 w 139043"/>
                <a:gd name="connsiteY35" fmla="*/ 39368 h 67841"/>
                <a:gd name="connsiteX36" fmla="*/ 21124 w 139043"/>
                <a:gd name="connsiteY36" fmla="*/ 38579 h 67841"/>
                <a:gd name="connsiteX37" fmla="*/ 21878 w 139043"/>
                <a:gd name="connsiteY37" fmla="*/ 39196 h 67841"/>
                <a:gd name="connsiteX38" fmla="*/ 6414 w 139043"/>
                <a:gd name="connsiteY38" fmla="*/ 46637 h 67841"/>
                <a:gd name="connsiteX39" fmla="*/ 104483 w 139043"/>
                <a:gd name="connsiteY39" fmla="*/ 49312 h 67841"/>
                <a:gd name="connsiteX40" fmla="*/ 102734 w 139043"/>
                <a:gd name="connsiteY40" fmla="*/ 51815 h 67841"/>
                <a:gd name="connsiteX41" fmla="*/ 96219 w 139043"/>
                <a:gd name="connsiteY41" fmla="*/ 61142 h 67841"/>
                <a:gd name="connsiteX42" fmla="*/ 96082 w 139043"/>
                <a:gd name="connsiteY42" fmla="*/ 61485 h 67841"/>
                <a:gd name="connsiteX43" fmla="*/ 90493 w 139043"/>
                <a:gd name="connsiteY43" fmla="*/ 57507 h 67841"/>
                <a:gd name="connsiteX44" fmla="*/ 98859 w 139043"/>
                <a:gd name="connsiteY44" fmla="*/ 48934 h 67841"/>
                <a:gd name="connsiteX45" fmla="*/ 104654 w 139043"/>
                <a:gd name="connsiteY45" fmla="*/ 46843 h 67841"/>
                <a:gd name="connsiteX46" fmla="*/ 106437 w 139043"/>
                <a:gd name="connsiteY46" fmla="*/ 48009 h 67841"/>
                <a:gd name="connsiteX47" fmla="*/ 104483 w 139043"/>
                <a:gd name="connsiteY47" fmla="*/ 49312 h 6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9043" h="67841">
                  <a:moveTo>
                    <a:pt x="136887" y="46329"/>
                  </a:moveTo>
                  <a:cubicBezTo>
                    <a:pt x="127560" y="49243"/>
                    <a:pt x="120119" y="47494"/>
                    <a:pt x="113433" y="44031"/>
                  </a:cubicBezTo>
                  <a:cubicBezTo>
                    <a:pt x="113261" y="43723"/>
                    <a:pt x="112953" y="43483"/>
                    <a:pt x="112507" y="43380"/>
                  </a:cubicBezTo>
                  <a:cubicBezTo>
                    <a:pt x="112370" y="43345"/>
                    <a:pt x="112267" y="43345"/>
                    <a:pt x="112130" y="43345"/>
                  </a:cubicBezTo>
                  <a:cubicBezTo>
                    <a:pt x="99339" y="36282"/>
                    <a:pt x="88984" y="23560"/>
                    <a:pt x="72799" y="26680"/>
                  </a:cubicBezTo>
                  <a:cubicBezTo>
                    <a:pt x="70707" y="27092"/>
                    <a:pt x="68787" y="27641"/>
                    <a:pt x="66935" y="28292"/>
                  </a:cubicBezTo>
                  <a:cubicBezTo>
                    <a:pt x="67758" y="17731"/>
                    <a:pt x="63095" y="7341"/>
                    <a:pt x="54454" y="757"/>
                  </a:cubicBezTo>
                  <a:cubicBezTo>
                    <a:pt x="52396" y="-820"/>
                    <a:pt x="49722" y="174"/>
                    <a:pt x="49482" y="2746"/>
                  </a:cubicBezTo>
                  <a:cubicBezTo>
                    <a:pt x="48624" y="11833"/>
                    <a:pt x="52568" y="21331"/>
                    <a:pt x="58089" y="28498"/>
                  </a:cubicBezTo>
                  <a:cubicBezTo>
                    <a:pt x="58946" y="29629"/>
                    <a:pt x="60386" y="29972"/>
                    <a:pt x="61655" y="29766"/>
                  </a:cubicBezTo>
                  <a:cubicBezTo>
                    <a:pt x="61826" y="30075"/>
                    <a:pt x="61998" y="30418"/>
                    <a:pt x="62169" y="30727"/>
                  </a:cubicBezTo>
                  <a:cubicBezTo>
                    <a:pt x="60523" y="31858"/>
                    <a:pt x="58980" y="33196"/>
                    <a:pt x="57677" y="35116"/>
                  </a:cubicBezTo>
                  <a:cubicBezTo>
                    <a:pt x="51299" y="44408"/>
                    <a:pt x="41286" y="48215"/>
                    <a:pt x="32783" y="40259"/>
                  </a:cubicBezTo>
                  <a:cubicBezTo>
                    <a:pt x="29216" y="36899"/>
                    <a:pt x="9294" y="21537"/>
                    <a:pt x="11180" y="16599"/>
                  </a:cubicBezTo>
                  <a:cubicBezTo>
                    <a:pt x="11660" y="15330"/>
                    <a:pt x="10014" y="14336"/>
                    <a:pt x="8951" y="14953"/>
                  </a:cubicBezTo>
                  <a:cubicBezTo>
                    <a:pt x="8265" y="15330"/>
                    <a:pt x="7545" y="15708"/>
                    <a:pt x="6859" y="16085"/>
                  </a:cubicBezTo>
                  <a:cubicBezTo>
                    <a:pt x="6139" y="16462"/>
                    <a:pt x="5659" y="17285"/>
                    <a:pt x="5659" y="18073"/>
                  </a:cubicBezTo>
                  <a:cubicBezTo>
                    <a:pt x="5865" y="24006"/>
                    <a:pt x="10220" y="29149"/>
                    <a:pt x="15329" y="33710"/>
                  </a:cubicBezTo>
                  <a:cubicBezTo>
                    <a:pt x="15123" y="33710"/>
                    <a:pt x="14952" y="33676"/>
                    <a:pt x="14746" y="33676"/>
                  </a:cubicBezTo>
                  <a:cubicBezTo>
                    <a:pt x="12551" y="33504"/>
                    <a:pt x="7854" y="32681"/>
                    <a:pt x="6139" y="34430"/>
                  </a:cubicBezTo>
                  <a:cubicBezTo>
                    <a:pt x="2230" y="38373"/>
                    <a:pt x="241" y="43071"/>
                    <a:pt x="1" y="48523"/>
                  </a:cubicBezTo>
                  <a:cubicBezTo>
                    <a:pt x="-33" y="49552"/>
                    <a:pt x="619" y="50649"/>
                    <a:pt x="1544" y="51129"/>
                  </a:cubicBezTo>
                  <a:cubicBezTo>
                    <a:pt x="10940" y="56033"/>
                    <a:pt x="22838" y="52398"/>
                    <a:pt x="26988" y="43414"/>
                  </a:cubicBezTo>
                  <a:cubicBezTo>
                    <a:pt x="27433" y="43791"/>
                    <a:pt x="27913" y="44203"/>
                    <a:pt x="28325" y="44580"/>
                  </a:cubicBezTo>
                  <a:cubicBezTo>
                    <a:pt x="36623" y="52329"/>
                    <a:pt x="41629" y="57130"/>
                    <a:pt x="52602" y="51335"/>
                  </a:cubicBezTo>
                  <a:cubicBezTo>
                    <a:pt x="65804" y="44374"/>
                    <a:pt x="55688" y="22154"/>
                    <a:pt x="87852" y="35904"/>
                  </a:cubicBezTo>
                  <a:cubicBezTo>
                    <a:pt x="92276" y="37790"/>
                    <a:pt x="96322" y="40671"/>
                    <a:pt x="100300" y="43620"/>
                  </a:cubicBezTo>
                  <a:cubicBezTo>
                    <a:pt x="97591" y="44271"/>
                    <a:pt x="94916" y="45197"/>
                    <a:pt x="92379" y="46671"/>
                  </a:cubicBezTo>
                  <a:cubicBezTo>
                    <a:pt x="87269" y="49620"/>
                    <a:pt x="81886" y="56273"/>
                    <a:pt x="84663" y="62273"/>
                  </a:cubicBezTo>
                  <a:cubicBezTo>
                    <a:pt x="87098" y="67588"/>
                    <a:pt x="93476" y="68789"/>
                    <a:pt x="98757" y="67177"/>
                  </a:cubicBezTo>
                  <a:cubicBezTo>
                    <a:pt x="105443" y="65119"/>
                    <a:pt x="108392" y="57507"/>
                    <a:pt x="110175" y="51644"/>
                  </a:cubicBezTo>
                  <a:cubicBezTo>
                    <a:pt x="110278" y="51232"/>
                    <a:pt x="110312" y="50889"/>
                    <a:pt x="110312" y="50512"/>
                  </a:cubicBezTo>
                  <a:cubicBezTo>
                    <a:pt x="119639" y="55895"/>
                    <a:pt x="130578" y="55998"/>
                    <a:pt x="138533" y="49037"/>
                  </a:cubicBezTo>
                  <a:cubicBezTo>
                    <a:pt x="139802" y="47940"/>
                    <a:pt x="138499" y="45814"/>
                    <a:pt x="136887" y="46329"/>
                  </a:cubicBezTo>
                  <a:close/>
                  <a:moveTo>
                    <a:pt x="6414" y="46637"/>
                  </a:moveTo>
                  <a:cubicBezTo>
                    <a:pt x="6825" y="43414"/>
                    <a:pt x="8128" y="39436"/>
                    <a:pt x="11523" y="39368"/>
                  </a:cubicBezTo>
                  <a:cubicBezTo>
                    <a:pt x="14677" y="39299"/>
                    <a:pt x="18004" y="39265"/>
                    <a:pt x="21124" y="38579"/>
                  </a:cubicBezTo>
                  <a:cubicBezTo>
                    <a:pt x="21398" y="38785"/>
                    <a:pt x="21638" y="38991"/>
                    <a:pt x="21878" y="39196"/>
                  </a:cubicBezTo>
                  <a:cubicBezTo>
                    <a:pt x="19272" y="45471"/>
                    <a:pt x="13306" y="49209"/>
                    <a:pt x="6414" y="46637"/>
                  </a:cubicBezTo>
                  <a:close/>
                  <a:moveTo>
                    <a:pt x="104483" y="49312"/>
                  </a:moveTo>
                  <a:cubicBezTo>
                    <a:pt x="103900" y="50135"/>
                    <a:pt x="103317" y="50992"/>
                    <a:pt x="102734" y="51815"/>
                  </a:cubicBezTo>
                  <a:cubicBezTo>
                    <a:pt x="100025" y="54490"/>
                    <a:pt x="98105" y="57850"/>
                    <a:pt x="96219" y="61142"/>
                  </a:cubicBezTo>
                  <a:cubicBezTo>
                    <a:pt x="96150" y="61279"/>
                    <a:pt x="96150" y="61382"/>
                    <a:pt x="96082" y="61485"/>
                  </a:cubicBezTo>
                  <a:cubicBezTo>
                    <a:pt x="93201" y="62239"/>
                    <a:pt x="89807" y="61176"/>
                    <a:pt x="90493" y="57507"/>
                  </a:cubicBezTo>
                  <a:cubicBezTo>
                    <a:pt x="91178" y="53804"/>
                    <a:pt x="95842" y="50683"/>
                    <a:pt x="98859" y="48934"/>
                  </a:cubicBezTo>
                  <a:cubicBezTo>
                    <a:pt x="100677" y="47906"/>
                    <a:pt x="102631" y="47254"/>
                    <a:pt x="104654" y="46843"/>
                  </a:cubicBezTo>
                  <a:cubicBezTo>
                    <a:pt x="105237" y="47254"/>
                    <a:pt x="105855" y="47632"/>
                    <a:pt x="106437" y="48009"/>
                  </a:cubicBezTo>
                  <a:cubicBezTo>
                    <a:pt x="105717" y="48146"/>
                    <a:pt x="104997" y="48557"/>
                    <a:pt x="104483" y="49312"/>
                  </a:cubicBezTo>
                  <a:close/>
                </a:path>
              </a:pathLst>
            </a:custGeom>
            <a:solidFill>
              <a:srgbClr val="1A1A1A"/>
            </a:solidFill>
            <a:ln w="3429" cap="flat">
              <a:noFill/>
              <a:prstDash val="solid"/>
              <a:miter/>
            </a:ln>
          </p:spPr>
          <p:txBody>
            <a:bodyPr rtlCol="0" anchor="ctr"/>
            <a:lstStyle/>
            <a:p>
              <a:endParaRPr lang="zh-CN" altLang="en-US"/>
            </a:p>
          </p:txBody>
        </p:sp>
        <p:sp>
          <p:nvSpPr>
            <p:cNvPr id="447" name="任意多边形: 形状 446">
              <a:extLst>
                <a:ext uri="{FF2B5EF4-FFF2-40B4-BE49-F238E27FC236}">
                  <a16:creationId xmlns:a16="http://schemas.microsoft.com/office/drawing/2014/main" id="{1F8B62E0-1F94-0FA0-3077-B07946165F0D}"/>
                </a:ext>
              </a:extLst>
            </p:cNvPr>
            <p:cNvSpPr/>
            <p:nvPr/>
          </p:nvSpPr>
          <p:spPr>
            <a:xfrm>
              <a:off x="4343455" y="2486842"/>
              <a:ext cx="14940" cy="27976"/>
            </a:xfrm>
            <a:custGeom>
              <a:avLst/>
              <a:gdLst>
                <a:gd name="connsiteX0" fmla="*/ 14913 w 14940"/>
                <a:gd name="connsiteY0" fmla="*/ 7648 h 27976"/>
                <a:gd name="connsiteX1" fmla="*/ 7129 w 14940"/>
                <a:gd name="connsiteY1" fmla="*/ 2 h 27976"/>
                <a:gd name="connsiteX2" fmla="*/ 31 w 14940"/>
                <a:gd name="connsiteY2" fmla="*/ 6963 h 27976"/>
                <a:gd name="connsiteX3" fmla="*/ 6889 w 14940"/>
                <a:gd name="connsiteY3" fmla="*/ 15672 h 27976"/>
                <a:gd name="connsiteX4" fmla="*/ 7060 w 14940"/>
                <a:gd name="connsiteY4" fmla="*/ 15672 h 27976"/>
                <a:gd name="connsiteX5" fmla="*/ 8295 w 14940"/>
                <a:gd name="connsiteY5" fmla="*/ 26645 h 27976"/>
                <a:gd name="connsiteX6" fmla="*/ 13301 w 14940"/>
                <a:gd name="connsiteY6" fmla="*/ 23799 h 27976"/>
                <a:gd name="connsiteX7" fmla="*/ 14913 w 14940"/>
                <a:gd name="connsiteY7" fmla="*/ 7648 h 2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40" h="27976">
                  <a:moveTo>
                    <a:pt x="14913" y="7648"/>
                  </a:moveTo>
                  <a:cubicBezTo>
                    <a:pt x="14638" y="4151"/>
                    <a:pt x="11072" y="-101"/>
                    <a:pt x="7129" y="2"/>
                  </a:cubicBezTo>
                  <a:cubicBezTo>
                    <a:pt x="2774" y="139"/>
                    <a:pt x="408" y="2916"/>
                    <a:pt x="31" y="6963"/>
                  </a:cubicBezTo>
                  <a:cubicBezTo>
                    <a:pt x="-381" y="11043"/>
                    <a:pt x="3425" y="14301"/>
                    <a:pt x="6889" y="15672"/>
                  </a:cubicBezTo>
                  <a:cubicBezTo>
                    <a:pt x="6957" y="15707"/>
                    <a:pt x="6992" y="15672"/>
                    <a:pt x="7060" y="15672"/>
                  </a:cubicBezTo>
                  <a:cubicBezTo>
                    <a:pt x="6066" y="19444"/>
                    <a:pt x="5791" y="23285"/>
                    <a:pt x="8295" y="26645"/>
                  </a:cubicBezTo>
                  <a:cubicBezTo>
                    <a:pt x="10523" y="29628"/>
                    <a:pt x="14741" y="27125"/>
                    <a:pt x="13301" y="23799"/>
                  </a:cubicBezTo>
                  <a:cubicBezTo>
                    <a:pt x="10318" y="19376"/>
                    <a:pt x="15358" y="12723"/>
                    <a:pt x="14913" y="7648"/>
                  </a:cubicBezTo>
                  <a:close/>
                </a:path>
              </a:pathLst>
            </a:custGeom>
            <a:solidFill>
              <a:srgbClr val="1A1A1A"/>
            </a:solidFill>
            <a:ln w="3429" cap="flat">
              <a:noFill/>
              <a:prstDash val="solid"/>
              <a:miter/>
            </a:ln>
          </p:spPr>
          <p:txBody>
            <a:bodyPr rtlCol="0" anchor="ctr"/>
            <a:lstStyle/>
            <a:p>
              <a:endParaRPr lang="zh-CN" altLang="en-US"/>
            </a:p>
          </p:txBody>
        </p:sp>
        <p:sp>
          <p:nvSpPr>
            <p:cNvPr id="448" name="任意多边形: 形状 447">
              <a:extLst>
                <a:ext uri="{FF2B5EF4-FFF2-40B4-BE49-F238E27FC236}">
                  <a16:creationId xmlns:a16="http://schemas.microsoft.com/office/drawing/2014/main" id="{8D5845FE-6F82-73E5-F244-9E1F256773C5}"/>
                </a:ext>
              </a:extLst>
            </p:cNvPr>
            <p:cNvSpPr/>
            <p:nvPr/>
          </p:nvSpPr>
          <p:spPr>
            <a:xfrm>
              <a:off x="4357236" y="2653299"/>
              <a:ext cx="97806" cy="50138"/>
            </a:xfrm>
            <a:custGeom>
              <a:avLst/>
              <a:gdLst>
                <a:gd name="connsiteX0" fmla="*/ 89668 w 97806"/>
                <a:gd name="connsiteY0" fmla="*/ 25602 h 50138"/>
                <a:gd name="connsiteX1" fmla="*/ 79313 w 97806"/>
                <a:gd name="connsiteY1" fmla="*/ 365 h 50138"/>
                <a:gd name="connsiteX2" fmla="*/ 75781 w 97806"/>
                <a:gd name="connsiteY2" fmla="*/ 1257 h 50138"/>
                <a:gd name="connsiteX3" fmla="*/ 74101 w 97806"/>
                <a:gd name="connsiteY3" fmla="*/ 21591 h 50138"/>
                <a:gd name="connsiteX4" fmla="*/ 47423 w 97806"/>
                <a:gd name="connsiteY4" fmla="*/ 27420 h 50138"/>
                <a:gd name="connsiteX5" fmla="*/ 45126 w 97806"/>
                <a:gd name="connsiteY5" fmla="*/ 28106 h 50138"/>
                <a:gd name="connsiteX6" fmla="*/ 45194 w 97806"/>
                <a:gd name="connsiteY6" fmla="*/ 22002 h 50138"/>
                <a:gd name="connsiteX7" fmla="*/ 46909 w 97806"/>
                <a:gd name="connsiteY7" fmla="*/ 24574 h 50138"/>
                <a:gd name="connsiteX8" fmla="*/ 48109 w 97806"/>
                <a:gd name="connsiteY8" fmla="*/ 24848 h 50138"/>
                <a:gd name="connsiteX9" fmla="*/ 48177 w 97806"/>
                <a:gd name="connsiteY9" fmla="*/ 24917 h 50138"/>
                <a:gd name="connsiteX10" fmla="*/ 53458 w 97806"/>
                <a:gd name="connsiteY10" fmla="*/ 22757 h 50138"/>
                <a:gd name="connsiteX11" fmla="*/ 43960 w 97806"/>
                <a:gd name="connsiteY11" fmla="*/ 2251 h 50138"/>
                <a:gd name="connsiteX12" fmla="*/ 39365 w 97806"/>
                <a:gd name="connsiteY12" fmla="*/ 3451 h 50138"/>
                <a:gd name="connsiteX13" fmla="*/ 41251 w 97806"/>
                <a:gd name="connsiteY13" fmla="*/ 13704 h 50138"/>
                <a:gd name="connsiteX14" fmla="*/ 38919 w 97806"/>
                <a:gd name="connsiteY14" fmla="*/ 29100 h 50138"/>
                <a:gd name="connsiteX15" fmla="*/ 39125 w 97806"/>
                <a:gd name="connsiteY15" fmla="*/ 29649 h 50138"/>
                <a:gd name="connsiteX16" fmla="*/ 17728 w 97806"/>
                <a:gd name="connsiteY16" fmla="*/ 26391 h 50138"/>
                <a:gd name="connsiteX17" fmla="*/ 18311 w 97806"/>
                <a:gd name="connsiteY17" fmla="*/ 19807 h 50138"/>
                <a:gd name="connsiteX18" fmla="*/ 15499 w 97806"/>
                <a:gd name="connsiteY18" fmla="*/ 19087 h 50138"/>
                <a:gd name="connsiteX19" fmla="*/ 13167 w 97806"/>
                <a:gd name="connsiteY19" fmla="*/ 22345 h 50138"/>
                <a:gd name="connsiteX20" fmla="*/ 10527 w 97806"/>
                <a:gd name="connsiteY20" fmla="*/ 19156 h 50138"/>
                <a:gd name="connsiteX21" fmla="*/ 1989 w 97806"/>
                <a:gd name="connsiteY21" fmla="*/ 948 h 50138"/>
                <a:gd name="connsiteX22" fmla="*/ 0 w 97806"/>
                <a:gd name="connsiteY22" fmla="*/ 1462 h 50138"/>
                <a:gd name="connsiteX23" fmla="*/ 4218 w 97806"/>
                <a:gd name="connsiteY23" fmla="*/ 19019 h 50138"/>
                <a:gd name="connsiteX24" fmla="*/ 994 w 97806"/>
                <a:gd name="connsiteY24" fmla="*/ 28517 h 50138"/>
                <a:gd name="connsiteX25" fmla="*/ 13339 w 97806"/>
                <a:gd name="connsiteY25" fmla="*/ 31500 h 50138"/>
                <a:gd name="connsiteX26" fmla="*/ 13887 w 97806"/>
                <a:gd name="connsiteY26" fmla="*/ 31055 h 50138"/>
                <a:gd name="connsiteX27" fmla="*/ 17968 w 97806"/>
                <a:gd name="connsiteY27" fmla="*/ 33146 h 50138"/>
                <a:gd name="connsiteX28" fmla="*/ 39811 w 97806"/>
                <a:gd name="connsiteY28" fmla="*/ 34792 h 50138"/>
                <a:gd name="connsiteX29" fmla="*/ 39159 w 97806"/>
                <a:gd name="connsiteY29" fmla="*/ 44805 h 50138"/>
                <a:gd name="connsiteX30" fmla="*/ 53835 w 97806"/>
                <a:gd name="connsiteY30" fmla="*/ 48405 h 50138"/>
                <a:gd name="connsiteX31" fmla="*/ 64842 w 97806"/>
                <a:gd name="connsiteY31" fmla="*/ 33455 h 50138"/>
                <a:gd name="connsiteX32" fmla="*/ 65631 w 97806"/>
                <a:gd name="connsiteY32" fmla="*/ 30883 h 50138"/>
                <a:gd name="connsiteX33" fmla="*/ 65837 w 97806"/>
                <a:gd name="connsiteY33" fmla="*/ 30197 h 50138"/>
                <a:gd name="connsiteX34" fmla="*/ 65494 w 97806"/>
                <a:gd name="connsiteY34" fmla="*/ 28380 h 50138"/>
                <a:gd name="connsiteX35" fmla="*/ 93783 w 97806"/>
                <a:gd name="connsiteY35" fmla="*/ 44153 h 50138"/>
                <a:gd name="connsiteX36" fmla="*/ 97315 w 97806"/>
                <a:gd name="connsiteY36" fmla="*/ 44153 h 50138"/>
                <a:gd name="connsiteX37" fmla="*/ 89668 w 97806"/>
                <a:gd name="connsiteY37" fmla="*/ 25602 h 50138"/>
                <a:gd name="connsiteX38" fmla="*/ 44611 w 97806"/>
                <a:gd name="connsiteY38" fmla="*/ 42885 h 50138"/>
                <a:gd name="connsiteX39" fmla="*/ 50029 w 97806"/>
                <a:gd name="connsiteY39" fmla="*/ 33489 h 50138"/>
                <a:gd name="connsiteX40" fmla="*/ 55035 w 97806"/>
                <a:gd name="connsiteY40" fmla="*/ 32632 h 50138"/>
                <a:gd name="connsiteX41" fmla="*/ 55584 w 97806"/>
                <a:gd name="connsiteY41" fmla="*/ 33181 h 50138"/>
                <a:gd name="connsiteX42" fmla="*/ 58739 w 97806"/>
                <a:gd name="connsiteY42" fmla="*/ 33866 h 50138"/>
                <a:gd name="connsiteX43" fmla="*/ 44611 w 97806"/>
                <a:gd name="connsiteY43" fmla="*/ 42885 h 50138"/>
                <a:gd name="connsiteX44" fmla="*/ 82810 w 97806"/>
                <a:gd name="connsiteY44" fmla="*/ 22311 h 50138"/>
                <a:gd name="connsiteX45" fmla="*/ 81953 w 97806"/>
                <a:gd name="connsiteY45" fmla="*/ 8698 h 50138"/>
                <a:gd name="connsiteX46" fmla="*/ 86651 w 97806"/>
                <a:gd name="connsiteY46" fmla="*/ 23785 h 50138"/>
                <a:gd name="connsiteX47" fmla="*/ 82810 w 97806"/>
                <a:gd name="connsiteY47" fmla="*/ 22311 h 5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7806" h="50138">
                  <a:moveTo>
                    <a:pt x="89668" y="25602"/>
                  </a:moveTo>
                  <a:cubicBezTo>
                    <a:pt x="92240" y="16173"/>
                    <a:pt x="87234" y="5954"/>
                    <a:pt x="79313" y="365"/>
                  </a:cubicBezTo>
                  <a:cubicBezTo>
                    <a:pt x="78147" y="-458"/>
                    <a:pt x="76501" y="228"/>
                    <a:pt x="75781" y="1257"/>
                  </a:cubicBezTo>
                  <a:cubicBezTo>
                    <a:pt x="71632" y="7326"/>
                    <a:pt x="71289" y="15041"/>
                    <a:pt x="74101" y="21591"/>
                  </a:cubicBezTo>
                  <a:cubicBezTo>
                    <a:pt x="64808" y="22002"/>
                    <a:pt x="56407" y="24471"/>
                    <a:pt x="47423" y="27420"/>
                  </a:cubicBezTo>
                  <a:cubicBezTo>
                    <a:pt x="46669" y="27660"/>
                    <a:pt x="45880" y="27866"/>
                    <a:pt x="45126" y="28106"/>
                  </a:cubicBezTo>
                  <a:cubicBezTo>
                    <a:pt x="44954" y="25980"/>
                    <a:pt x="44954" y="23957"/>
                    <a:pt x="45194" y="22002"/>
                  </a:cubicBezTo>
                  <a:cubicBezTo>
                    <a:pt x="45743" y="22859"/>
                    <a:pt x="46223" y="23751"/>
                    <a:pt x="46909" y="24574"/>
                  </a:cubicBezTo>
                  <a:cubicBezTo>
                    <a:pt x="47252" y="25020"/>
                    <a:pt x="47697" y="24985"/>
                    <a:pt x="48109" y="24848"/>
                  </a:cubicBezTo>
                  <a:cubicBezTo>
                    <a:pt x="48143" y="24883"/>
                    <a:pt x="48143" y="24917"/>
                    <a:pt x="48177" y="24917"/>
                  </a:cubicBezTo>
                  <a:cubicBezTo>
                    <a:pt x="50029" y="27386"/>
                    <a:pt x="54315" y="26014"/>
                    <a:pt x="53458" y="22757"/>
                  </a:cubicBezTo>
                  <a:cubicBezTo>
                    <a:pt x="51504" y="15556"/>
                    <a:pt x="48589" y="8252"/>
                    <a:pt x="43960" y="2251"/>
                  </a:cubicBezTo>
                  <a:cubicBezTo>
                    <a:pt x="42622" y="536"/>
                    <a:pt x="39193" y="845"/>
                    <a:pt x="39365" y="3451"/>
                  </a:cubicBezTo>
                  <a:cubicBezTo>
                    <a:pt x="39605" y="7017"/>
                    <a:pt x="40222" y="10446"/>
                    <a:pt x="41251" y="13704"/>
                  </a:cubicBezTo>
                  <a:cubicBezTo>
                    <a:pt x="38988" y="18642"/>
                    <a:pt x="38096" y="23648"/>
                    <a:pt x="38919" y="29100"/>
                  </a:cubicBezTo>
                  <a:cubicBezTo>
                    <a:pt x="38953" y="29306"/>
                    <a:pt x="39056" y="29477"/>
                    <a:pt x="39125" y="29649"/>
                  </a:cubicBezTo>
                  <a:cubicBezTo>
                    <a:pt x="31581" y="31192"/>
                    <a:pt x="24243" y="30883"/>
                    <a:pt x="17728" y="26391"/>
                  </a:cubicBezTo>
                  <a:cubicBezTo>
                    <a:pt x="18619" y="24265"/>
                    <a:pt x="18894" y="21899"/>
                    <a:pt x="18311" y="19807"/>
                  </a:cubicBezTo>
                  <a:cubicBezTo>
                    <a:pt x="17968" y="18573"/>
                    <a:pt x="16391" y="18265"/>
                    <a:pt x="15499" y="19087"/>
                  </a:cubicBezTo>
                  <a:cubicBezTo>
                    <a:pt x="14608" y="19910"/>
                    <a:pt x="13887" y="21145"/>
                    <a:pt x="13167" y="22345"/>
                  </a:cubicBezTo>
                  <a:cubicBezTo>
                    <a:pt x="12276" y="21351"/>
                    <a:pt x="11384" y="20356"/>
                    <a:pt x="10527" y="19156"/>
                  </a:cubicBezTo>
                  <a:cubicBezTo>
                    <a:pt x="6687" y="13738"/>
                    <a:pt x="5452" y="6675"/>
                    <a:pt x="1989" y="948"/>
                  </a:cubicBezTo>
                  <a:cubicBezTo>
                    <a:pt x="1440" y="57"/>
                    <a:pt x="0" y="434"/>
                    <a:pt x="0" y="1462"/>
                  </a:cubicBezTo>
                  <a:cubicBezTo>
                    <a:pt x="0" y="6709"/>
                    <a:pt x="1440" y="13190"/>
                    <a:pt x="4218" y="19019"/>
                  </a:cubicBezTo>
                  <a:cubicBezTo>
                    <a:pt x="309" y="20665"/>
                    <a:pt x="-754" y="24745"/>
                    <a:pt x="994" y="28517"/>
                  </a:cubicBezTo>
                  <a:cubicBezTo>
                    <a:pt x="3120" y="33146"/>
                    <a:pt x="9361" y="33764"/>
                    <a:pt x="13339" y="31500"/>
                  </a:cubicBezTo>
                  <a:cubicBezTo>
                    <a:pt x="13545" y="31397"/>
                    <a:pt x="13682" y="31157"/>
                    <a:pt x="13887" y="31055"/>
                  </a:cubicBezTo>
                  <a:cubicBezTo>
                    <a:pt x="15156" y="31912"/>
                    <a:pt x="16528" y="32632"/>
                    <a:pt x="17968" y="33146"/>
                  </a:cubicBezTo>
                  <a:cubicBezTo>
                    <a:pt x="25546" y="35855"/>
                    <a:pt x="32233" y="35924"/>
                    <a:pt x="39811" y="34792"/>
                  </a:cubicBezTo>
                  <a:cubicBezTo>
                    <a:pt x="37993" y="37810"/>
                    <a:pt x="37582" y="41616"/>
                    <a:pt x="39159" y="44805"/>
                  </a:cubicBezTo>
                  <a:cubicBezTo>
                    <a:pt x="42074" y="50668"/>
                    <a:pt x="48315" y="51423"/>
                    <a:pt x="53835" y="48405"/>
                  </a:cubicBezTo>
                  <a:cubicBezTo>
                    <a:pt x="59287" y="45422"/>
                    <a:pt x="62854" y="39318"/>
                    <a:pt x="64842" y="33455"/>
                  </a:cubicBezTo>
                  <a:cubicBezTo>
                    <a:pt x="66180" y="33215"/>
                    <a:pt x="66660" y="31672"/>
                    <a:pt x="65631" y="30883"/>
                  </a:cubicBezTo>
                  <a:cubicBezTo>
                    <a:pt x="65700" y="30643"/>
                    <a:pt x="65768" y="30403"/>
                    <a:pt x="65837" y="30197"/>
                  </a:cubicBezTo>
                  <a:cubicBezTo>
                    <a:pt x="66008" y="29580"/>
                    <a:pt x="65803" y="28963"/>
                    <a:pt x="65494" y="28380"/>
                  </a:cubicBezTo>
                  <a:cubicBezTo>
                    <a:pt x="77941" y="25843"/>
                    <a:pt x="90011" y="26871"/>
                    <a:pt x="93783" y="44153"/>
                  </a:cubicBezTo>
                  <a:cubicBezTo>
                    <a:pt x="94160" y="45902"/>
                    <a:pt x="96869" y="45799"/>
                    <a:pt x="97315" y="44153"/>
                  </a:cubicBezTo>
                  <a:cubicBezTo>
                    <a:pt x="99167" y="37055"/>
                    <a:pt x="95601" y="29957"/>
                    <a:pt x="89668" y="25602"/>
                  </a:cubicBezTo>
                  <a:close/>
                  <a:moveTo>
                    <a:pt x="44611" y="42885"/>
                  </a:moveTo>
                  <a:cubicBezTo>
                    <a:pt x="41868" y="38804"/>
                    <a:pt x="46497" y="34895"/>
                    <a:pt x="50029" y="33489"/>
                  </a:cubicBezTo>
                  <a:cubicBezTo>
                    <a:pt x="51606" y="32872"/>
                    <a:pt x="53321" y="32666"/>
                    <a:pt x="55035" y="32632"/>
                  </a:cubicBezTo>
                  <a:cubicBezTo>
                    <a:pt x="55207" y="32838"/>
                    <a:pt x="55378" y="33044"/>
                    <a:pt x="55584" y="33181"/>
                  </a:cubicBezTo>
                  <a:cubicBezTo>
                    <a:pt x="56647" y="33832"/>
                    <a:pt x="57676" y="33935"/>
                    <a:pt x="58739" y="33866"/>
                  </a:cubicBezTo>
                  <a:cubicBezTo>
                    <a:pt x="55275" y="40244"/>
                    <a:pt x="48760" y="49057"/>
                    <a:pt x="44611" y="42885"/>
                  </a:cubicBezTo>
                  <a:close/>
                  <a:moveTo>
                    <a:pt x="82810" y="22311"/>
                  </a:moveTo>
                  <a:cubicBezTo>
                    <a:pt x="83873" y="17750"/>
                    <a:pt x="83565" y="13155"/>
                    <a:pt x="81953" y="8698"/>
                  </a:cubicBezTo>
                  <a:cubicBezTo>
                    <a:pt x="85656" y="12744"/>
                    <a:pt x="87131" y="18127"/>
                    <a:pt x="86651" y="23785"/>
                  </a:cubicBezTo>
                  <a:cubicBezTo>
                    <a:pt x="85451" y="23168"/>
                    <a:pt x="84148" y="22688"/>
                    <a:pt x="82810" y="22311"/>
                  </a:cubicBezTo>
                  <a:close/>
                </a:path>
              </a:pathLst>
            </a:custGeom>
            <a:solidFill>
              <a:srgbClr val="1A1A1A"/>
            </a:solidFill>
            <a:ln w="3429" cap="flat">
              <a:noFill/>
              <a:prstDash val="solid"/>
              <a:miter/>
            </a:ln>
          </p:spPr>
          <p:txBody>
            <a:bodyPr rtlCol="0" anchor="ctr"/>
            <a:lstStyle/>
            <a:p>
              <a:endParaRPr lang="zh-CN" altLang="en-US"/>
            </a:p>
          </p:txBody>
        </p:sp>
        <p:sp>
          <p:nvSpPr>
            <p:cNvPr id="449" name="任意多边形: 形状 448">
              <a:extLst>
                <a:ext uri="{FF2B5EF4-FFF2-40B4-BE49-F238E27FC236}">
                  <a16:creationId xmlns:a16="http://schemas.microsoft.com/office/drawing/2014/main" id="{F0350E85-A6C2-2302-D657-A060097B572F}"/>
                </a:ext>
              </a:extLst>
            </p:cNvPr>
            <p:cNvSpPr/>
            <p:nvPr/>
          </p:nvSpPr>
          <p:spPr>
            <a:xfrm>
              <a:off x="4361352" y="2648275"/>
              <a:ext cx="5435" cy="9572"/>
            </a:xfrm>
            <a:custGeom>
              <a:avLst/>
              <a:gdLst>
                <a:gd name="connsiteX0" fmla="*/ 5313 w 5435"/>
                <a:gd name="connsiteY0" fmla="*/ 1103 h 9572"/>
                <a:gd name="connsiteX1" fmla="*/ 3359 w 5435"/>
                <a:gd name="connsiteY1" fmla="*/ 40 h 9572"/>
                <a:gd name="connsiteX2" fmla="*/ 1301 w 5435"/>
                <a:gd name="connsiteY2" fmla="*/ 8579 h 9572"/>
                <a:gd name="connsiteX3" fmla="*/ 5279 w 5435"/>
                <a:gd name="connsiteY3" fmla="*/ 6967 h 9572"/>
                <a:gd name="connsiteX4" fmla="*/ 5313 w 5435"/>
                <a:gd name="connsiteY4" fmla="*/ 1103 h 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5" h="9572">
                  <a:moveTo>
                    <a:pt x="5313" y="1103"/>
                  </a:moveTo>
                  <a:cubicBezTo>
                    <a:pt x="5142" y="246"/>
                    <a:pt x="4148" y="-131"/>
                    <a:pt x="3359" y="40"/>
                  </a:cubicBezTo>
                  <a:cubicBezTo>
                    <a:pt x="-687" y="863"/>
                    <a:pt x="-687" y="5801"/>
                    <a:pt x="1301" y="8579"/>
                  </a:cubicBezTo>
                  <a:cubicBezTo>
                    <a:pt x="2742" y="10567"/>
                    <a:pt x="5691" y="9333"/>
                    <a:pt x="5279" y="6967"/>
                  </a:cubicBezTo>
                  <a:cubicBezTo>
                    <a:pt x="4936" y="4910"/>
                    <a:pt x="5725" y="3058"/>
                    <a:pt x="5313" y="1103"/>
                  </a:cubicBezTo>
                  <a:close/>
                </a:path>
              </a:pathLst>
            </a:custGeom>
            <a:solidFill>
              <a:srgbClr val="1A1A1A"/>
            </a:solidFill>
            <a:ln w="3429" cap="flat">
              <a:noFill/>
              <a:prstDash val="solid"/>
              <a:miter/>
            </a:ln>
          </p:spPr>
          <p:txBody>
            <a:bodyPr rtlCol="0" anchor="ctr"/>
            <a:lstStyle/>
            <a:p>
              <a:endParaRPr lang="zh-CN" altLang="en-US"/>
            </a:p>
          </p:txBody>
        </p:sp>
        <p:sp>
          <p:nvSpPr>
            <p:cNvPr id="450" name="任意多边形: 形状 449">
              <a:extLst>
                <a:ext uri="{FF2B5EF4-FFF2-40B4-BE49-F238E27FC236}">
                  <a16:creationId xmlns:a16="http://schemas.microsoft.com/office/drawing/2014/main" id="{EC98B939-CBA3-7E00-B462-E129B1BAA9E1}"/>
                </a:ext>
              </a:extLst>
            </p:cNvPr>
            <p:cNvSpPr/>
            <p:nvPr/>
          </p:nvSpPr>
          <p:spPr>
            <a:xfrm>
              <a:off x="4017280" y="2660923"/>
              <a:ext cx="68113" cy="60045"/>
            </a:xfrm>
            <a:custGeom>
              <a:avLst/>
              <a:gdLst>
                <a:gd name="connsiteX0" fmla="*/ 39438 w 68113"/>
                <a:gd name="connsiteY0" fmla="*/ 2480 h 60045"/>
                <a:gd name="connsiteX1" fmla="*/ 16978 w 68113"/>
                <a:gd name="connsiteY1" fmla="*/ 24528 h 60045"/>
                <a:gd name="connsiteX2" fmla="*/ 9914 w 68113"/>
                <a:gd name="connsiteY2" fmla="*/ 39273 h 60045"/>
                <a:gd name="connsiteX3" fmla="*/ 553 w 68113"/>
                <a:gd name="connsiteY3" fmla="*/ 57755 h 60045"/>
                <a:gd name="connsiteX4" fmla="*/ 553 w 68113"/>
                <a:gd name="connsiteY4" fmla="*/ 59195 h 60045"/>
                <a:gd name="connsiteX5" fmla="*/ 5559 w 68113"/>
                <a:gd name="connsiteY5" fmla="*/ 60018 h 60045"/>
                <a:gd name="connsiteX6" fmla="*/ 7480 w 68113"/>
                <a:gd name="connsiteY6" fmla="*/ 58955 h 60045"/>
                <a:gd name="connsiteX7" fmla="*/ 33471 w 68113"/>
                <a:gd name="connsiteY7" fmla="*/ 12527 h 60045"/>
                <a:gd name="connsiteX8" fmla="*/ 60183 w 68113"/>
                <a:gd name="connsiteY8" fmla="*/ 12046 h 60045"/>
                <a:gd name="connsiteX9" fmla="*/ 62104 w 68113"/>
                <a:gd name="connsiteY9" fmla="*/ 31249 h 60045"/>
                <a:gd name="connsiteX10" fmla="*/ 47187 w 68113"/>
                <a:gd name="connsiteY10" fmla="*/ 47536 h 60045"/>
                <a:gd name="connsiteX11" fmla="*/ 40604 w 68113"/>
                <a:gd name="connsiteY11" fmla="*/ 48531 h 60045"/>
                <a:gd name="connsiteX12" fmla="*/ 44067 w 68113"/>
                <a:gd name="connsiteY12" fmla="*/ 36907 h 60045"/>
                <a:gd name="connsiteX13" fmla="*/ 43724 w 68113"/>
                <a:gd name="connsiteY13" fmla="*/ 37798 h 60045"/>
                <a:gd name="connsiteX14" fmla="*/ 49176 w 68113"/>
                <a:gd name="connsiteY14" fmla="*/ 40027 h 60045"/>
                <a:gd name="connsiteX15" fmla="*/ 51028 w 68113"/>
                <a:gd name="connsiteY15" fmla="*/ 36667 h 60045"/>
                <a:gd name="connsiteX16" fmla="*/ 49073 w 68113"/>
                <a:gd name="connsiteY16" fmla="*/ 32038 h 60045"/>
                <a:gd name="connsiteX17" fmla="*/ 26442 w 68113"/>
                <a:gd name="connsiteY17" fmla="*/ 35844 h 60045"/>
                <a:gd name="connsiteX18" fmla="*/ 29117 w 68113"/>
                <a:gd name="connsiteY18" fmla="*/ 50965 h 60045"/>
                <a:gd name="connsiteX19" fmla="*/ 67933 w 68113"/>
                <a:gd name="connsiteY19" fmla="*/ 28334 h 60045"/>
                <a:gd name="connsiteX20" fmla="*/ 39438 w 68113"/>
                <a:gd name="connsiteY20" fmla="*/ 2480 h 6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113" h="60045">
                  <a:moveTo>
                    <a:pt x="39438" y="2480"/>
                  </a:moveTo>
                  <a:cubicBezTo>
                    <a:pt x="29391" y="7383"/>
                    <a:pt x="22704" y="15304"/>
                    <a:pt x="16978" y="24528"/>
                  </a:cubicBezTo>
                  <a:cubicBezTo>
                    <a:pt x="14098" y="29157"/>
                    <a:pt x="12006" y="34266"/>
                    <a:pt x="9914" y="39273"/>
                  </a:cubicBezTo>
                  <a:cubicBezTo>
                    <a:pt x="7720" y="44553"/>
                    <a:pt x="7240" y="56898"/>
                    <a:pt x="553" y="57755"/>
                  </a:cubicBezTo>
                  <a:cubicBezTo>
                    <a:pt x="-201" y="57858"/>
                    <a:pt x="-167" y="59092"/>
                    <a:pt x="553" y="59195"/>
                  </a:cubicBezTo>
                  <a:cubicBezTo>
                    <a:pt x="2233" y="59470"/>
                    <a:pt x="3879" y="59744"/>
                    <a:pt x="5559" y="60018"/>
                  </a:cubicBezTo>
                  <a:cubicBezTo>
                    <a:pt x="6485" y="60155"/>
                    <a:pt x="7137" y="59778"/>
                    <a:pt x="7480" y="58955"/>
                  </a:cubicBezTo>
                  <a:cubicBezTo>
                    <a:pt x="14646" y="42393"/>
                    <a:pt x="19893" y="25488"/>
                    <a:pt x="33471" y="12527"/>
                  </a:cubicBezTo>
                  <a:cubicBezTo>
                    <a:pt x="40124" y="6183"/>
                    <a:pt x="52811" y="1485"/>
                    <a:pt x="60183" y="12046"/>
                  </a:cubicBezTo>
                  <a:cubicBezTo>
                    <a:pt x="63818" y="17293"/>
                    <a:pt x="63167" y="25454"/>
                    <a:pt x="62104" y="31249"/>
                  </a:cubicBezTo>
                  <a:cubicBezTo>
                    <a:pt x="60663" y="39101"/>
                    <a:pt x="54594" y="44656"/>
                    <a:pt x="47187" y="47536"/>
                  </a:cubicBezTo>
                  <a:cubicBezTo>
                    <a:pt x="44993" y="47879"/>
                    <a:pt x="42798" y="48222"/>
                    <a:pt x="40604" y="48531"/>
                  </a:cubicBezTo>
                  <a:cubicBezTo>
                    <a:pt x="36146" y="38793"/>
                    <a:pt x="37312" y="34952"/>
                    <a:pt x="44067" y="36907"/>
                  </a:cubicBezTo>
                  <a:cubicBezTo>
                    <a:pt x="43964" y="37215"/>
                    <a:pt x="43827" y="37524"/>
                    <a:pt x="43724" y="37798"/>
                  </a:cubicBezTo>
                  <a:cubicBezTo>
                    <a:pt x="42558" y="40884"/>
                    <a:pt x="47599" y="42873"/>
                    <a:pt x="49176" y="40027"/>
                  </a:cubicBezTo>
                  <a:cubicBezTo>
                    <a:pt x="49793" y="38896"/>
                    <a:pt x="50411" y="37798"/>
                    <a:pt x="51028" y="36667"/>
                  </a:cubicBezTo>
                  <a:cubicBezTo>
                    <a:pt x="51988" y="34952"/>
                    <a:pt x="51199" y="32483"/>
                    <a:pt x="49073" y="32038"/>
                  </a:cubicBezTo>
                  <a:cubicBezTo>
                    <a:pt x="42284" y="30529"/>
                    <a:pt x="30934" y="28471"/>
                    <a:pt x="26442" y="35844"/>
                  </a:cubicBezTo>
                  <a:cubicBezTo>
                    <a:pt x="23459" y="40747"/>
                    <a:pt x="22807" y="47845"/>
                    <a:pt x="29117" y="50965"/>
                  </a:cubicBezTo>
                  <a:cubicBezTo>
                    <a:pt x="46056" y="59367"/>
                    <a:pt x="65944" y="45959"/>
                    <a:pt x="67933" y="28334"/>
                  </a:cubicBezTo>
                  <a:cubicBezTo>
                    <a:pt x="69682" y="12286"/>
                    <a:pt x="58606" y="-6916"/>
                    <a:pt x="39438" y="2480"/>
                  </a:cubicBezTo>
                  <a:close/>
                </a:path>
              </a:pathLst>
            </a:custGeom>
            <a:solidFill>
              <a:srgbClr val="1A1A1A"/>
            </a:solidFill>
            <a:ln w="3429" cap="flat">
              <a:noFill/>
              <a:prstDash val="solid"/>
              <a:miter/>
            </a:ln>
          </p:spPr>
          <p:txBody>
            <a:bodyPr rtlCol="0" anchor="ctr"/>
            <a:lstStyle/>
            <a:p>
              <a:endParaRPr lang="zh-CN" altLang="en-US"/>
            </a:p>
          </p:txBody>
        </p:sp>
        <p:sp>
          <p:nvSpPr>
            <p:cNvPr id="451" name="任意多边形: 形状 450">
              <a:extLst>
                <a:ext uri="{FF2B5EF4-FFF2-40B4-BE49-F238E27FC236}">
                  <a16:creationId xmlns:a16="http://schemas.microsoft.com/office/drawing/2014/main" id="{8B51912C-2673-C531-C15A-DBFDA5E47884}"/>
                </a:ext>
              </a:extLst>
            </p:cNvPr>
            <p:cNvSpPr/>
            <p:nvPr/>
          </p:nvSpPr>
          <p:spPr>
            <a:xfrm>
              <a:off x="3853104" y="2396866"/>
              <a:ext cx="3429" cy="1371"/>
            </a:xfrm>
            <a:custGeom>
              <a:avLst/>
              <a:gdLst>
                <a:gd name="connsiteX0" fmla="*/ 0 w 3429"/>
                <a:gd name="connsiteY0" fmla="*/ 0 h 1371"/>
                <a:gd name="connsiteX1" fmla="*/ 0 w 3429"/>
                <a:gd name="connsiteY1" fmla="*/ 1372 h 1371"/>
                <a:gd name="connsiteX2" fmla="*/ 0 w 3429"/>
                <a:gd name="connsiteY2" fmla="*/ 0 h 1371"/>
              </a:gdLst>
              <a:ahLst/>
              <a:cxnLst>
                <a:cxn ang="0">
                  <a:pos x="connsiteX0" y="connsiteY0"/>
                </a:cxn>
                <a:cxn ang="0">
                  <a:pos x="connsiteX1" y="connsiteY1"/>
                </a:cxn>
                <a:cxn ang="0">
                  <a:pos x="connsiteX2" y="connsiteY2"/>
                </a:cxn>
              </a:cxnLst>
              <a:rect l="l" t="t" r="r" b="b"/>
              <a:pathLst>
                <a:path w="3429" h="1371">
                  <a:moveTo>
                    <a:pt x="0" y="0"/>
                  </a:moveTo>
                  <a:lnTo>
                    <a:pt x="0" y="1372"/>
                  </a:lnTo>
                  <a:lnTo>
                    <a:pt x="0" y="0"/>
                  </a:lnTo>
                  <a:close/>
                </a:path>
              </a:pathLst>
            </a:custGeom>
            <a:solidFill>
              <a:srgbClr val="1A1A1A"/>
            </a:solidFill>
            <a:ln w="3429" cap="flat">
              <a:noFill/>
              <a:prstDash val="solid"/>
              <a:miter/>
            </a:ln>
          </p:spPr>
          <p:txBody>
            <a:bodyPr rtlCol="0" anchor="ctr"/>
            <a:lstStyle/>
            <a:p>
              <a:endParaRPr lang="zh-CN" altLang="en-US"/>
            </a:p>
          </p:txBody>
        </p:sp>
      </p:grpSp>
      <p:sp>
        <p:nvSpPr>
          <p:cNvPr id="454" name="任意多边形: 形状 453">
            <a:extLst>
              <a:ext uri="{FF2B5EF4-FFF2-40B4-BE49-F238E27FC236}">
                <a16:creationId xmlns:a16="http://schemas.microsoft.com/office/drawing/2014/main" id="{CC907123-9D94-53DD-4C73-0C244C1EF8C5}"/>
              </a:ext>
            </a:extLst>
          </p:cNvPr>
          <p:cNvSpPr/>
          <p:nvPr/>
        </p:nvSpPr>
        <p:spPr>
          <a:xfrm rot="353946">
            <a:off x="6566959" y="6137096"/>
            <a:ext cx="3755362" cy="442259"/>
          </a:xfrm>
          <a:custGeom>
            <a:avLst/>
            <a:gdLst>
              <a:gd name="connsiteX0" fmla="*/ 14658 w 2406879"/>
              <a:gd name="connsiteY0" fmla="*/ 275993 h 321141"/>
              <a:gd name="connsiteX1" fmla="*/ 17230 w 2406879"/>
              <a:gd name="connsiteY1" fmla="*/ 273993 h 321141"/>
              <a:gd name="connsiteX2" fmla="*/ 18945 w 2406879"/>
              <a:gd name="connsiteY2" fmla="*/ 271897 h 321141"/>
              <a:gd name="connsiteX3" fmla="*/ 25707 w 2406879"/>
              <a:gd name="connsiteY3" fmla="*/ 278565 h 321141"/>
              <a:gd name="connsiteX4" fmla="*/ 28184 w 2406879"/>
              <a:gd name="connsiteY4" fmla="*/ 274469 h 321141"/>
              <a:gd name="connsiteX5" fmla="*/ 33804 w 2406879"/>
              <a:gd name="connsiteY5" fmla="*/ 278660 h 321141"/>
              <a:gd name="connsiteX6" fmla="*/ 50187 w 2406879"/>
              <a:gd name="connsiteY6" fmla="*/ 280470 h 321141"/>
              <a:gd name="connsiteX7" fmla="*/ 54282 w 2406879"/>
              <a:gd name="connsiteY7" fmla="*/ 280184 h 321141"/>
              <a:gd name="connsiteX8" fmla="*/ 60093 w 2406879"/>
              <a:gd name="connsiteY8" fmla="*/ 281327 h 321141"/>
              <a:gd name="connsiteX9" fmla="*/ 66855 w 2406879"/>
              <a:gd name="connsiteY9" fmla="*/ 282946 h 321141"/>
              <a:gd name="connsiteX10" fmla="*/ 72761 w 2406879"/>
              <a:gd name="connsiteY10" fmla="*/ 282851 h 321141"/>
              <a:gd name="connsiteX11" fmla="*/ 74856 w 2406879"/>
              <a:gd name="connsiteY11" fmla="*/ 283804 h 321141"/>
              <a:gd name="connsiteX12" fmla="*/ 87429 w 2406879"/>
              <a:gd name="connsiteY12" fmla="*/ 284185 h 321141"/>
              <a:gd name="connsiteX13" fmla="*/ 90573 w 2406879"/>
              <a:gd name="connsiteY13" fmla="*/ 284185 h 321141"/>
              <a:gd name="connsiteX14" fmla="*/ 103146 w 2406879"/>
              <a:gd name="connsiteY14" fmla="*/ 283232 h 321141"/>
              <a:gd name="connsiteX15" fmla="*/ 108099 w 2406879"/>
              <a:gd name="connsiteY15" fmla="*/ 284661 h 321141"/>
              <a:gd name="connsiteX16" fmla="*/ 127911 w 2406879"/>
              <a:gd name="connsiteY16" fmla="*/ 281422 h 321141"/>
              <a:gd name="connsiteX17" fmla="*/ 134197 w 2406879"/>
              <a:gd name="connsiteY17" fmla="*/ 281994 h 321141"/>
              <a:gd name="connsiteX18" fmla="*/ 152580 w 2406879"/>
              <a:gd name="connsiteY18" fmla="*/ 280280 h 321141"/>
              <a:gd name="connsiteX19" fmla="*/ 161343 w 2406879"/>
              <a:gd name="connsiteY19" fmla="*/ 280280 h 321141"/>
              <a:gd name="connsiteX20" fmla="*/ 167249 w 2406879"/>
              <a:gd name="connsiteY20" fmla="*/ 280375 h 321141"/>
              <a:gd name="connsiteX21" fmla="*/ 177917 w 2406879"/>
              <a:gd name="connsiteY21" fmla="*/ 280089 h 321141"/>
              <a:gd name="connsiteX22" fmla="*/ 180203 w 2406879"/>
              <a:gd name="connsiteY22" fmla="*/ 279708 h 321141"/>
              <a:gd name="connsiteX23" fmla="*/ 185727 w 2406879"/>
              <a:gd name="connsiteY23" fmla="*/ 279517 h 321141"/>
              <a:gd name="connsiteX24" fmla="*/ 192014 w 2406879"/>
              <a:gd name="connsiteY24" fmla="*/ 276755 h 321141"/>
              <a:gd name="connsiteX25" fmla="*/ 194014 w 2406879"/>
              <a:gd name="connsiteY25" fmla="*/ 276469 h 321141"/>
              <a:gd name="connsiteX26" fmla="*/ 207921 w 2406879"/>
              <a:gd name="connsiteY26" fmla="*/ 276755 h 321141"/>
              <a:gd name="connsiteX27" fmla="*/ 228685 w 2406879"/>
              <a:gd name="connsiteY27" fmla="*/ 271707 h 321141"/>
              <a:gd name="connsiteX28" fmla="*/ 230590 w 2406879"/>
              <a:gd name="connsiteY28" fmla="*/ 272945 h 321141"/>
              <a:gd name="connsiteX29" fmla="*/ 238496 w 2406879"/>
              <a:gd name="connsiteY29" fmla="*/ 272469 h 321141"/>
              <a:gd name="connsiteX30" fmla="*/ 248592 w 2406879"/>
              <a:gd name="connsiteY30" fmla="*/ 269611 h 321141"/>
              <a:gd name="connsiteX31" fmla="*/ 259070 w 2406879"/>
              <a:gd name="connsiteY31" fmla="*/ 267706 h 321141"/>
              <a:gd name="connsiteX32" fmla="*/ 268976 w 2406879"/>
              <a:gd name="connsiteY32" fmla="*/ 266659 h 321141"/>
              <a:gd name="connsiteX33" fmla="*/ 269928 w 2406879"/>
              <a:gd name="connsiteY33" fmla="*/ 267326 h 321141"/>
              <a:gd name="connsiteX34" fmla="*/ 281454 w 2406879"/>
              <a:gd name="connsiteY34" fmla="*/ 264182 h 321141"/>
              <a:gd name="connsiteX35" fmla="*/ 293741 w 2406879"/>
              <a:gd name="connsiteY35" fmla="*/ 262849 h 321141"/>
              <a:gd name="connsiteX36" fmla="*/ 297551 w 2406879"/>
              <a:gd name="connsiteY36" fmla="*/ 261134 h 321141"/>
              <a:gd name="connsiteX37" fmla="*/ 317172 w 2406879"/>
              <a:gd name="connsiteY37" fmla="*/ 255705 h 321141"/>
              <a:gd name="connsiteX38" fmla="*/ 323173 w 2406879"/>
              <a:gd name="connsiteY38" fmla="*/ 254943 h 321141"/>
              <a:gd name="connsiteX39" fmla="*/ 328126 w 2406879"/>
              <a:gd name="connsiteY39" fmla="*/ 251895 h 321141"/>
              <a:gd name="connsiteX40" fmla="*/ 330984 w 2406879"/>
              <a:gd name="connsiteY40" fmla="*/ 250752 h 321141"/>
              <a:gd name="connsiteX41" fmla="*/ 337270 w 2406879"/>
              <a:gd name="connsiteY41" fmla="*/ 254371 h 321141"/>
              <a:gd name="connsiteX42" fmla="*/ 349653 w 2406879"/>
              <a:gd name="connsiteY42" fmla="*/ 246085 h 321141"/>
              <a:gd name="connsiteX43" fmla="*/ 361083 w 2406879"/>
              <a:gd name="connsiteY43" fmla="*/ 239893 h 321141"/>
              <a:gd name="connsiteX44" fmla="*/ 377751 w 2406879"/>
              <a:gd name="connsiteY44" fmla="*/ 238655 h 321141"/>
              <a:gd name="connsiteX45" fmla="*/ 400326 w 2406879"/>
              <a:gd name="connsiteY45" fmla="*/ 224939 h 321141"/>
              <a:gd name="connsiteX46" fmla="*/ 406803 w 2406879"/>
              <a:gd name="connsiteY46" fmla="*/ 225225 h 321141"/>
              <a:gd name="connsiteX47" fmla="*/ 410327 w 2406879"/>
              <a:gd name="connsiteY47" fmla="*/ 225415 h 321141"/>
              <a:gd name="connsiteX48" fmla="*/ 411279 w 2406879"/>
              <a:gd name="connsiteY48" fmla="*/ 212842 h 321141"/>
              <a:gd name="connsiteX49" fmla="*/ 409279 w 2406879"/>
              <a:gd name="connsiteY49" fmla="*/ 208556 h 321141"/>
              <a:gd name="connsiteX50" fmla="*/ 403088 w 2406879"/>
              <a:gd name="connsiteY50" fmla="*/ 193888 h 321141"/>
              <a:gd name="connsiteX51" fmla="*/ 397659 w 2406879"/>
              <a:gd name="connsiteY51" fmla="*/ 160074 h 321141"/>
              <a:gd name="connsiteX52" fmla="*/ 398897 w 2406879"/>
              <a:gd name="connsiteY52" fmla="*/ 152930 h 321141"/>
              <a:gd name="connsiteX53" fmla="*/ 401373 w 2406879"/>
              <a:gd name="connsiteY53" fmla="*/ 131499 h 321141"/>
              <a:gd name="connsiteX54" fmla="*/ 400516 w 2406879"/>
              <a:gd name="connsiteY54" fmla="*/ 127594 h 321141"/>
              <a:gd name="connsiteX55" fmla="*/ 402802 w 2406879"/>
              <a:gd name="connsiteY55" fmla="*/ 115973 h 321141"/>
              <a:gd name="connsiteX56" fmla="*/ 404040 w 2406879"/>
              <a:gd name="connsiteY56" fmla="*/ 112259 h 321141"/>
              <a:gd name="connsiteX57" fmla="*/ 409660 w 2406879"/>
              <a:gd name="connsiteY57" fmla="*/ 102257 h 321141"/>
              <a:gd name="connsiteX58" fmla="*/ 413661 w 2406879"/>
              <a:gd name="connsiteY58" fmla="*/ 93209 h 321141"/>
              <a:gd name="connsiteX59" fmla="*/ 420328 w 2406879"/>
              <a:gd name="connsiteY59" fmla="*/ 87493 h 321141"/>
              <a:gd name="connsiteX60" fmla="*/ 420709 w 2406879"/>
              <a:gd name="connsiteY60" fmla="*/ 86636 h 321141"/>
              <a:gd name="connsiteX61" fmla="*/ 423376 w 2406879"/>
              <a:gd name="connsiteY61" fmla="*/ 80445 h 321141"/>
              <a:gd name="connsiteX62" fmla="*/ 443950 w 2406879"/>
              <a:gd name="connsiteY62" fmla="*/ 61014 h 321141"/>
              <a:gd name="connsiteX63" fmla="*/ 446046 w 2406879"/>
              <a:gd name="connsiteY63" fmla="*/ 56537 h 321141"/>
              <a:gd name="connsiteX64" fmla="*/ 453189 w 2406879"/>
              <a:gd name="connsiteY64" fmla="*/ 49584 h 321141"/>
              <a:gd name="connsiteX65" fmla="*/ 461667 w 2406879"/>
              <a:gd name="connsiteY65" fmla="*/ 44345 h 321141"/>
              <a:gd name="connsiteX66" fmla="*/ 465286 w 2406879"/>
              <a:gd name="connsiteY66" fmla="*/ 41392 h 321141"/>
              <a:gd name="connsiteX67" fmla="*/ 468144 w 2406879"/>
              <a:gd name="connsiteY67" fmla="*/ 37201 h 321141"/>
              <a:gd name="connsiteX68" fmla="*/ 472620 w 2406879"/>
              <a:gd name="connsiteY68" fmla="*/ 37582 h 321141"/>
              <a:gd name="connsiteX69" fmla="*/ 477383 w 2406879"/>
              <a:gd name="connsiteY69" fmla="*/ 34154 h 321141"/>
              <a:gd name="connsiteX70" fmla="*/ 489384 w 2406879"/>
              <a:gd name="connsiteY70" fmla="*/ 25962 h 321141"/>
              <a:gd name="connsiteX71" fmla="*/ 494623 w 2406879"/>
              <a:gd name="connsiteY71" fmla="*/ 22914 h 321141"/>
              <a:gd name="connsiteX72" fmla="*/ 516531 w 2406879"/>
              <a:gd name="connsiteY72" fmla="*/ 13294 h 321141"/>
              <a:gd name="connsiteX73" fmla="*/ 521293 w 2406879"/>
              <a:gd name="connsiteY73" fmla="*/ 10246 h 321141"/>
              <a:gd name="connsiteX74" fmla="*/ 530151 w 2406879"/>
              <a:gd name="connsiteY74" fmla="*/ 7198 h 321141"/>
              <a:gd name="connsiteX75" fmla="*/ 544344 w 2406879"/>
              <a:gd name="connsiteY75" fmla="*/ 2245 h 321141"/>
              <a:gd name="connsiteX76" fmla="*/ 557107 w 2406879"/>
              <a:gd name="connsiteY76" fmla="*/ 1102 h 321141"/>
              <a:gd name="connsiteX77" fmla="*/ 559679 w 2406879"/>
              <a:gd name="connsiteY77" fmla="*/ 1197 h 321141"/>
              <a:gd name="connsiteX78" fmla="*/ 565013 w 2406879"/>
              <a:gd name="connsiteY78" fmla="*/ 1197 h 321141"/>
              <a:gd name="connsiteX79" fmla="*/ 585777 w 2406879"/>
              <a:gd name="connsiteY79" fmla="*/ 721 h 321141"/>
              <a:gd name="connsiteX80" fmla="*/ 591016 w 2406879"/>
              <a:gd name="connsiteY80" fmla="*/ 1102 h 321141"/>
              <a:gd name="connsiteX81" fmla="*/ 596350 w 2406879"/>
              <a:gd name="connsiteY81" fmla="*/ 1483 h 321141"/>
              <a:gd name="connsiteX82" fmla="*/ 611876 w 2406879"/>
              <a:gd name="connsiteY82" fmla="*/ 2911 h 321141"/>
              <a:gd name="connsiteX83" fmla="*/ 627211 w 2406879"/>
              <a:gd name="connsiteY83" fmla="*/ 9388 h 321141"/>
              <a:gd name="connsiteX84" fmla="*/ 654167 w 2406879"/>
              <a:gd name="connsiteY84" fmla="*/ 26534 h 321141"/>
              <a:gd name="connsiteX85" fmla="*/ 654834 w 2406879"/>
              <a:gd name="connsiteY85" fmla="*/ 31201 h 321141"/>
              <a:gd name="connsiteX86" fmla="*/ 655405 w 2406879"/>
              <a:gd name="connsiteY86" fmla="*/ 35011 h 321141"/>
              <a:gd name="connsiteX87" fmla="*/ 663882 w 2406879"/>
              <a:gd name="connsiteY87" fmla="*/ 45488 h 321141"/>
              <a:gd name="connsiteX88" fmla="*/ 665502 w 2406879"/>
              <a:gd name="connsiteY88" fmla="*/ 48441 h 321141"/>
              <a:gd name="connsiteX89" fmla="*/ 670264 w 2406879"/>
              <a:gd name="connsiteY89" fmla="*/ 58347 h 321141"/>
              <a:gd name="connsiteX90" fmla="*/ 671312 w 2406879"/>
              <a:gd name="connsiteY90" fmla="*/ 61109 h 321141"/>
              <a:gd name="connsiteX91" fmla="*/ 677313 w 2406879"/>
              <a:gd name="connsiteY91" fmla="*/ 64252 h 321141"/>
              <a:gd name="connsiteX92" fmla="*/ 678265 w 2406879"/>
              <a:gd name="connsiteY92" fmla="*/ 69586 h 321141"/>
              <a:gd name="connsiteX93" fmla="*/ 680456 w 2406879"/>
              <a:gd name="connsiteY93" fmla="*/ 75016 h 321141"/>
              <a:gd name="connsiteX94" fmla="*/ 683409 w 2406879"/>
              <a:gd name="connsiteY94" fmla="*/ 89017 h 321141"/>
              <a:gd name="connsiteX95" fmla="*/ 683313 w 2406879"/>
              <a:gd name="connsiteY95" fmla="*/ 94351 h 321141"/>
              <a:gd name="connsiteX96" fmla="*/ 675598 w 2406879"/>
              <a:gd name="connsiteY96" fmla="*/ 120640 h 321141"/>
              <a:gd name="connsiteX97" fmla="*/ 672931 w 2406879"/>
              <a:gd name="connsiteY97" fmla="*/ 128451 h 321141"/>
              <a:gd name="connsiteX98" fmla="*/ 670931 w 2406879"/>
              <a:gd name="connsiteY98" fmla="*/ 134166 h 321141"/>
              <a:gd name="connsiteX99" fmla="*/ 655881 w 2406879"/>
              <a:gd name="connsiteY99" fmla="*/ 150454 h 321141"/>
              <a:gd name="connsiteX100" fmla="*/ 651309 w 2406879"/>
              <a:gd name="connsiteY100" fmla="*/ 152549 h 321141"/>
              <a:gd name="connsiteX101" fmla="*/ 647309 w 2406879"/>
              <a:gd name="connsiteY101" fmla="*/ 154359 h 321141"/>
              <a:gd name="connsiteX102" fmla="*/ 635593 w 2406879"/>
              <a:gd name="connsiteY102" fmla="*/ 165694 h 321141"/>
              <a:gd name="connsiteX103" fmla="*/ 620163 w 2406879"/>
              <a:gd name="connsiteY103" fmla="*/ 178171 h 321141"/>
              <a:gd name="connsiteX104" fmla="*/ 612543 w 2406879"/>
              <a:gd name="connsiteY104" fmla="*/ 186077 h 321141"/>
              <a:gd name="connsiteX105" fmla="*/ 601017 w 2406879"/>
              <a:gd name="connsiteY105" fmla="*/ 190935 h 321141"/>
              <a:gd name="connsiteX106" fmla="*/ 568347 w 2406879"/>
              <a:gd name="connsiteY106" fmla="*/ 217796 h 321141"/>
              <a:gd name="connsiteX107" fmla="*/ 555297 w 2406879"/>
              <a:gd name="connsiteY107" fmla="*/ 225225 h 321141"/>
              <a:gd name="connsiteX108" fmla="*/ 505672 w 2406879"/>
              <a:gd name="connsiteY108" fmla="*/ 251609 h 321141"/>
              <a:gd name="connsiteX109" fmla="*/ 502719 w 2406879"/>
              <a:gd name="connsiteY109" fmla="*/ 253133 h 321141"/>
              <a:gd name="connsiteX110" fmla="*/ 508244 w 2406879"/>
              <a:gd name="connsiteY110" fmla="*/ 261039 h 321141"/>
              <a:gd name="connsiteX111" fmla="*/ 551773 w 2406879"/>
              <a:gd name="connsiteY111" fmla="*/ 273993 h 321141"/>
              <a:gd name="connsiteX112" fmla="*/ 560727 w 2406879"/>
              <a:gd name="connsiteY112" fmla="*/ 275612 h 321141"/>
              <a:gd name="connsiteX113" fmla="*/ 565965 w 2406879"/>
              <a:gd name="connsiteY113" fmla="*/ 276565 h 321141"/>
              <a:gd name="connsiteX114" fmla="*/ 581491 w 2406879"/>
              <a:gd name="connsiteY114" fmla="*/ 277041 h 321141"/>
              <a:gd name="connsiteX115" fmla="*/ 595969 w 2406879"/>
              <a:gd name="connsiteY115" fmla="*/ 277041 h 321141"/>
              <a:gd name="connsiteX116" fmla="*/ 597969 w 2406879"/>
              <a:gd name="connsiteY116" fmla="*/ 277803 h 321141"/>
              <a:gd name="connsiteX117" fmla="*/ 604065 w 2406879"/>
              <a:gd name="connsiteY117" fmla="*/ 276851 h 321141"/>
              <a:gd name="connsiteX118" fmla="*/ 605780 w 2406879"/>
              <a:gd name="connsiteY118" fmla="*/ 277136 h 321141"/>
              <a:gd name="connsiteX119" fmla="*/ 621877 w 2406879"/>
              <a:gd name="connsiteY119" fmla="*/ 274660 h 321141"/>
              <a:gd name="connsiteX120" fmla="*/ 625497 w 2406879"/>
              <a:gd name="connsiteY120" fmla="*/ 273802 h 321141"/>
              <a:gd name="connsiteX121" fmla="*/ 643975 w 2406879"/>
              <a:gd name="connsiteY121" fmla="*/ 273517 h 321141"/>
              <a:gd name="connsiteX122" fmla="*/ 644356 w 2406879"/>
              <a:gd name="connsiteY122" fmla="*/ 273802 h 321141"/>
              <a:gd name="connsiteX123" fmla="*/ 658263 w 2406879"/>
              <a:gd name="connsiteY123" fmla="*/ 270373 h 321141"/>
              <a:gd name="connsiteX124" fmla="*/ 678741 w 2406879"/>
              <a:gd name="connsiteY124" fmla="*/ 260563 h 321141"/>
              <a:gd name="connsiteX125" fmla="*/ 683980 w 2406879"/>
              <a:gd name="connsiteY125" fmla="*/ 264563 h 321141"/>
              <a:gd name="connsiteX126" fmla="*/ 687123 w 2406879"/>
              <a:gd name="connsiteY126" fmla="*/ 266944 h 321141"/>
              <a:gd name="connsiteX127" fmla="*/ 701220 w 2406879"/>
              <a:gd name="connsiteY127" fmla="*/ 262563 h 321141"/>
              <a:gd name="connsiteX128" fmla="*/ 726366 w 2406879"/>
              <a:gd name="connsiteY128" fmla="*/ 255514 h 321141"/>
              <a:gd name="connsiteX129" fmla="*/ 729700 w 2406879"/>
              <a:gd name="connsiteY129" fmla="*/ 253514 h 321141"/>
              <a:gd name="connsiteX130" fmla="*/ 736749 w 2406879"/>
              <a:gd name="connsiteY130" fmla="*/ 254181 h 321141"/>
              <a:gd name="connsiteX131" fmla="*/ 739606 w 2406879"/>
              <a:gd name="connsiteY131" fmla="*/ 245704 h 321141"/>
              <a:gd name="connsiteX132" fmla="*/ 758085 w 2406879"/>
              <a:gd name="connsiteY132" fmla="*/ 244846 h 321141"/>
              <a:gd name="connsiteX133" fmla="*/ 763323 w 2406879"/>
              <a:gd name="connsiteY133" fmla="*/ 245799 h 321141"/>
              <a:gd name="connsiteX134" fmla="*/ 772753 w 2406879"/>
              <a:gd name="connsiteY134" fmla="*/ 240751 h 321141"/>
              <a:gd name="connsiteX135" fmla="*/ 795137 w 2406879"/>
              <a:gd name="connsiteY135" fmla="*/ 233797 h 321141"/>
              <a:gd name="connsiteX136" fmla="*/ 800376 w 2406879"/>
              <a:gd name="connsiteY136" fmla="*/ 232273 h 321141"/>
              <a:gd name="connsiteX137" fmla="*/ 811901 w 2406879"/>
              <a:gd name="connsiteY137" fmla="*/ 229321 h 321141"/>
              <a:gd name="connsiteX138" fmla="*/ 817997 w 2406879"/>
              <a:gd name="connsiteY138" fmla="*/ 226368 h 321141"/>
              <a:gd name="connsiteX139" fmla="*/ 819235 w 2406879"/>
              <a:gd name="connsiteY139" fmla="*/ 225987 h 321141"/>
              <a:gd name="connsiteX140" fmla="*/ 824855 w 2406879"/>
              <a:gd name="connsiteY140" fmla="*/ 221510 h 321141"/>
              <a:gd name="connsiteX141" fmla="*/ 829141 w 2406879"/>
              <a:gd name="connsiteY141" fmla="*/ 224749 h 321141"/>
              <a:gd name="connsiteX142" fmla="*/ 835618 w 2406879"/>
              <a:gd name="connsiteY142" fmla="*/ 221320 h 321141"/>
              <a:gd name="connsiteX143" fmla="*/ 837618 w 2406879"/>
              <a:gd name="connsiteY143" fmla="*/ 220748 h 321141"/>
              <a:gd name="connsiteX144" fmla="*/ 847429 w 2406879"/>
              <a:gd name="connsiteY144" fmla="*/ 219319 h 321141"/>
              <a:gd name="connsiteX145" fmla="*/ 848763 w 2406879"/>
              <a:gd name="connsiteY145" fmla="*/ 217034 h 321141"/>
              <a:gd name="connsiteX146" fmla="*/ 851906 w 2406879"/>
              <a:gd name="connsiteY146" fmla="*/ 214938 h 321141"/>
              <a:gd name="connsiteX147" fmla="*/ 865241 w 2406879"/>
              <a:gd name="connsiteY147" fmla="*/ 212557 h 321141"/>
              <a:gd name="connsiteX148" fmla="*/ 869241 w 2406879"/>
              <a:gd name="connsiteY148" fmla="*/ 207509 h 321141"/>
              <a:gd name="connsiteX149" fmla="*/ 884386 w 2406879"/>
              <a:gd name="connsiteY149" fmla="*/ 202365 h 321141"/>
              <a:gd name="connsiteX150" fmla="*/ 885910 w 2406879"/>
              <a:gd name="connsiteY150" fmla="*/ 202270 h 321141"/>
              <a:gd name="connsiteX151" fmla="*/ 893054 w 2406879"/>
              <a:gd name="connsiteY151" fmla="*/ 198746 h 321141"/>
              <a:gd name="connsiteX152" fmla="*/ 896388 w 2406879"/>
              <a:gd name="connsiteY152" fmla="*/ 198079 h 321141"/>
              <a:gd name="connsiteX153" fmla="*/ 905532 w 2406879"/>
              <a:gd name="connsiteY153" fmla="*/ 193030 h 321141"/>
              <a:gd name="connsiteX154" fmla="*/ 908675 w 2406879"/>
              <a:gd name="connsiteY154" fmla="*/ 193411 h 321141"/>
              <a:gd name="connsiteX155" fmla="*/ 911913 w 2406879"/>
              <a:gd name="connsiteY155" fmla="*/ 191030 h 321141"/>
              <a:gd name="connsiteX156" fmla="*/ 930963 w 2406879"/>
              <a:gd name="connsiteY156" fmla="*/ 182743 h 321141"/>
              <a:gd name="connsiteX157" fmla="*/ 936964 w 2406879"/>
              <a:gd name="connsiteY157" fmla="*/ 181600 h 321141"/>
              <a:gd name="connsiteX158" fmla="*/ 942298 w 2406879"/>
              <a:gd name="connsiteY158" fmla="*/ 180553 h 321141"/>
              <a:gd name="connsiteX159" fmla="*/ 960300 w 2406879"/>
              <a:gd name="connsiteY159" fmla="*/ 172266 h 321141"/>
              <a:gd name="connsiteX160" fmla="*/ 964491 w 2406879"/>
              <a:gd name="connsiteY160" fmla="*/ 169694 h 321141"/>
              <a:gd name="connsiteX161" fmla="*/ 970397 w 2406879"/>
              <a:gd name="connsiteY161" fmla="*/ 167408 h 321141"/>
              <a:gd name="connsiteX162" fmla="*/ 977541 w 2406879"/>
              <a:gd name="connsiteY162" fmla="*/ 164455 h 321141"/>
              <a:gd name="connsiteX163" fmla="*/ 980493 w 2406879"/>
              <a:gd name="connsiteY163" fmla="*/ 163313 h 321141"/>
              <a:gd name="connsiteX164" fmla="*/ 993924 w 2406879"/>
              <a:gd name="connsiteY164" fmla="*/ 158645 h 321141"/>
              <a:gd name="connsiteX165" fmla="*/ 1019546 w 2406879"/>
              <a:gd name="connsiteY165" fmla="*/ 147310 h 321141"/>
              <a:gd name="connsiteX166" fmla="*/ 1047359 w 2406879"/>
              <a:gd name="connsiteY166" fmla="*/ 139595 h 321141"/>
              <a:gd name="connsiteX167" fmla="*/ 1059741 w 2406879"/>
              <a:gd name="connsiteY167" fmla="*/ 134166 h 321141"/>
              <a:gd name="connsiteX168" fmla="*/ 1072410 w 2406879"/>
              <a:gd name="connsiteY168" fmla="*/ 129022 h 321141"/>
              <a:gd name="connsiteX169" fmla="*/ 1083268 w 2406879"/>
              <a:gd name="connsiteY169" fmla="*/ 130356 h 321141"/>
              <a:gd name="connsiteX170" fmla="*/ 1082030 w 2406879"/>
              <a:gd name="connsiteY170" fmla="*/ 128737 h 321141"/>
              <a:gd name="connsiteX171" fmla="*/ 1083078 w 2406879"/>
              <a:gd name="connsiteY171" fmla="*/ 125022 h 321141"/>
              <a:gd name="connsiteX172" fmla="*/ 1087269 w 2406879"/>
              <a:gd name="connsiteY172" fmla="*/ 122736 h 321141"/>
              <a:gd name="connsiteX173" fmla="*/ 1091269 w 2406879"/>
              <a:gd name="connsiteY173" fmla="*/ 124546 h 321141"/>
              <a:gd name="connsiteX174" fmla="*/ 1098984 w 2406879"/>
              <a:gd name="connsiteY174" fmla="*/ 117307 h 321141"/>
              <a:gd name="connsiteX175" fmla="*/ 1118225 w 2406879"/>
              <a:gd name="connsiteY175" fmla="*/ 118926 h 321141"/>
              <a:gd name="connsiteX176" fmla="*/ 1119177 w 2406879"/>
              <a:gd name="connsiteY176" fmla="*/ 115688 h 321141"/>
              <a:gd name="connsiteX177" fmla="*/ 1136513 w 2406879"/>
              <a:gd name="connsiteY177" fmla="*/ 111115 h 321141"/>
              <a:gd name="connsiteX178" fmla="*/ 1138989 w 2406879"/>
              <a:gd name="connsiteY178" fmla="*/ 109401 h 321141"/>
              <a:gd name="connsiteX179" fmla="*/ 1141752 w 2406879"/>
              <a:gd name="connsiteY179" fmla="*/ 107496 h 321141"/>
              <a:gd name="connsiteX180" fmla="*/ 1159659 w 2406879"/>
              <a:gd name="connsiteY180" fmla="*/ 101781 h 321141"/>
              <a:gd name="connsiteX181" fmla="*/ 1166612 w 2406879"/>
              <a:gd name="connsiteY181" fmla="*/ 101781 h 321141"/>
              <a:gd name="connsiteX182" fmla="*/ 1171470 w 2406879"/>
              <a:gd name="connsiteY182" fmla="*/ 101781 h 321141"/>
              <a:gd name="connsiteX183" fmla="*/ 1181566 w 2406879"/>
              <a:gd name="connsiteY183" fmla="*/ 99114 h 321141"/>
              <a:gd name="connsiteX184" fmla="*/ 1188805 w 2406879"/>
              <a:gd name="connsiteY184" fmla="*/ 95780 h 321141"/>
              <a:gd name="connsiteX185" fmla="*/ 1194615 w 2406879"/>
              <a:gd name="connsiteY185" fmla="*/ 95113 h 321141"/>
              <a:gd name="connsiteX186" fmla="*/ 1201569 w 2406879"/>
              <a:gd name="connsiteY186" fmla="*/ 95209 h 321141"/>
              <a:gd name="connsiteX187" fmla="*/ 1201950 w 2406879"/>
              <a:gd name="connsiteY187" fmla="*/ 95494 h 321141"/>
              <a:gd name="connsiteX188" fmla="*/ 1216713 w 2406879"/>
              <a:gd name="connsiteY188" fmla="*/ 88636 h 321141"/>
              <a:gd name="connsiteX189" fmla="*/ 1222524 w 2406879"/>
              <a:gd name="connsiteY189" fmla="*/ 89113 h 321141"/>
              <a:gd name="connsiteX190" fmla="*/ 1231668 w 2406879"/>
              <a:gd name="connsiteY190" fmla="*/ 90827 h 321141"/>
              <a:gd name="connsiteX191" fmla="*/ 1239764 w 2406879"/>
              <a:gd name="connsiteY191" fmla="*/ 86636 h 321141"/>
              <a:gd name="connsiteX192" fmla="*/ 1248146 w 2406879"/>
              <a:gd name="connsiteY192" fmla="*/ 82826 h 321141"/>
              <a:gd name="connsiteX193" fmla="*/ 1250241 w 2406879"/>
              <a:gd name="connsiteY193" fmla="*/ 82159 h 321141"/>
              <a:gd name="connsiteX194" fmla="*/ 1258719 w 2406879"/>
              <a:gd name="connsiteY194" fmla="*/ 85493 h 321141"/>
              <a:gd name="connsiteX195" fmla="*/ 1258909 w 2406879"/>
              <a:gd name="connsiteY195" fmla="*/ 81874 h 321141"/>
              <a:gd name="connsiteX196" fmla="*/ 1264434 w 2406879"/>
              <a:gd name="connsiteY196" fmla="*/ 80731 h 321141"/>
              <a:gd name="connsiteX197" fmla="*/ 1270530 w 2406879"/>
              <a:gd name="connsiteY197" fmla="*/ 80254 h 321141"/>
              <a:gd name="connsiteX198" fmla="*/ 1285198 w 2406879"/>
              <a:gd name="connsiteY198" fmla="*/ 80540 h 321141"/>
              <a:gd name="connsiteX199" fmla="*/ 1288246 w 2406879"/>
              <a:gd name="connsiteY199" fmla="*/ 83017 h 321141"/>
              <a:gd name="connsiteX200" fmla="*/ 1288818 w 2406879"/>
              <a:gd name="connsiteY200" fmla="*/ 80921 h 321141"/>
              <a:gd name="connsiteX201" fmla="*/ 1289008 w 2406879"/>
              <a:gd name="connsiteY201" fmla="*/ 76730 h 321141"/>
              <a:gd name="connsiteX202" fmla="*/ 1296819 w 2406879"/>
              <a:gd name="connsiteY202" fmla="*/ 80445 h 321141"/>
              <a:gd name="connsiteX203" fmla="*/ 1297581 w 2406879"/>
              <a:gd name="connsiteY203" fmla="*/ 75492 h 321141"/>
              <a:gd name="connsiteX204" fmla="*/ 1301677 w 2406879"/>
              <a:gd name="connsiteY204" fmla="*/ 75111 h 321141"/>
              <a:gd name="connsiteX205" fmla="*/ 1306439 w 2406879"/>
              <a:gd name="connsiteY205" fmla="*/ 74730 h 321141"/>
              <a:gd name="connsiteX206" fmla="*/ 1310535 w 2406879"/>
              <a:gd name="connsiteY206" fmla="*/ 76540 h 321141"/>
              <a:gd name="connsiteX207" fmla="*/ 1311963 w 2406879"/>
              <a:gd name="connsiteY207" fmla="*/ 76730 h 321141"/>
              <a:gd name="connsiteX208" fmla="*/ 1319202 w 2406879"/>
              <a:gd name="connsiteY208" fmla="*/ 73777 h 321141"/>
              <a:gd name="connsiteX209" fmla="*/ 1336633 w 2406879"/>
              <a:gd name="connsiteY209" fmla="*/ 69777 h 321141"/>
              <a:gd name="connsiteX210" fmla="*/ 1340348 w 2406879"/>
              <a:gd name="connsiteY210" fmla="*/ 67586 h 321141"/>
              <a:gd name="connsiteX211" fmla="*/ 1351778 w 2406879"/>
              <a:gd name="connsiteY211" fmla="*/ 67491 h 321141"/>
              <a:gd name="connsiteX212" fmla="*/ 1353492 w 2406879"/>
              <a:gd name="connsiteY212" fmla="*/ 67396 h 321141"/>
              <a:gd name="connsiteX213" fmla="*/ 1358731 w 2406879"/>
              <a:gd name="connsiteY213" fmla="*/ 61681 h 321141"/>
              <a:gd name="connsiteX214" fmla="*/ 1369685 w 2406879"/>
              <a:gd name="connsiteY214" fmla="*/ 65776 h 321141"/>
              <a:gd name="connsiteX215" fmla="*/ 1367875 w 2406879"/>
              <a:gd name="connsiteY215" fmla="*/ 67967 h 321141"/>
              <a:gd name="connsiteX216" fmla="*/ 1368637 w 2406879"/>
              <a:gd name="connsiteY216" fmla="*/ 68825 h 321141"/>
              <a:gd name="connsiteX217" fmla="*/ 1373304 w 2406879"/>
              <a:gd name="connsiteY217" fmla="*/ 68348 h 321141"/>
              <a:gd name="connsiteX218" fmla="*/ 1377305 w 2406879"/>
              <a:gd name="connsiteY218" fmla="*/ 65681 h 321141"/>
              <a:gd name="connsiteX219" fmla="*/ 1380543 w 2406879"/>
              <a:gd name="connsiteY219" fmla="*/ 63681 h 321141"/>
              <a:gd name="connsiteX220" fmla="*/ 1387782 w 2406879"/>
              <a:gd name="connsiteY220" fmla="*/ 64348 h 321141"/>
              <a:gd name="connsiteX221" fmla="*/ 1387497 w 2406879"/>
              <a:gd name="connsiteY221" fmla="*/ 65300 h 321141"/>
              <a:gd name="connsiteX222" fmla="*/ 1387211 w 2406879"/>
              <a:gd name="connsiteY222" fmla="*/ 66062 h 321141"/>
              <a:gd name="connsiteX223" fmla="*/ 1391973 w 2406879"/>
              <a:gd name="connsiteY223" fmla="*/ 67491 h 321141"/>
              <a:gd name="connsiteX224" fmla="*/ 1392354 w 2406879"/>
              <a:gd name="connsiteY224" fmla="*/ 66729 h 321141"/>
              <a:gd name="connsiteX225" fmla="*/ 1395498 w 2406879"/>
              <a:gd name="connsiteY225" fmla="*/ 61014 h 321141"/>
              <a:gd name="connsiteX226" fmla="*/ 1411119 w 2406879"/>
              <a:gd name="connsiteY226" fmla="*/ 59680 h 321141"/>
              <a:gd name="connsiteX227" fmla="*/ 1412357 w 2406879"/>
              <a:gd name="connsiteY227" fmla="*/ 60061 h 321141"/>
              <a:gd name="connsiteX228" fmla="*/ 1416643 w 2406879"/>
              <a:gd name="connsiteY228" fmla="*/ 61585 h 321141"/>
              <a:gd name="connsiteX229" fmla="*/ 1428073 w 2406879"/>
              <a:gd name="connsiteY229" fmla="*/ 58252 h 321141"/>
              <a:gd name="connsiteX230" fmla="*/ 1437789 w 2406879"/>
              <a:gd name="connsiteY230" fmla="*/ 59204 h 321141"/>
              <a:gd name="connsiteX231" fmla="*/ 1445028 w 2406879"/>
              <a:gd name="connsiteY231" fmla="*/ 58633 h 321141"/>
              <a:gd name="connsiteX232" fmla="*/ 1450743 w 2406879"/>
              <a:gd name="connsiteY232" fmla="*/ 57394 h 321141"/>
              <a:gd name="connsiteX233" fmla="*/ 1459125 w 2406879"/>
              <a:gd name="connsiteY233" fmla="*/ 59204 h 321141"/>
              <a:gd name="connsiteX234" fmla="*/ 1474650 w 2406879"/>
              <a:gd name="connsiteY234" fmla="*/ 53680 h 321141"/>
              <a:gd name="connsiteX235" fmla="*/ 1478270 w 2406879"/>
              <a:gd name="connsiteY235" fmla="*/ 54251 h 321141"/>
              <a:gd name="connsiteX236" fmla="*/ 1486080 w 2406879"/>
              <a:gd name="connsiteY236" fmla="*/ 55489 h 321141"/>
              <a:gd name="connsiteX237" fmla="*/ 1509036 w 2406879"/>
              <a:gd name="connsiteY237" fmla="*/ 53013 h 321141"/>
              <a:gd name="connsiteX238" fmla="*/ 1513893 w 2406879"/>
              <a:gd name="connsiteY238" fmla="*/ 53489 h 321141"/>
              <a:gd name="connsiteX239" fmla="*/ 1516656 w 2406879"/>
              <a:gd name="connsiteY239" fmla="*/ 53775 h 321141"/>
              <a:gd name="connsiteX240" fmla="*/ 1527800 w 2406879"/>
              <a:gd name="connsiteY240" fmla="*/ 52918 h 321141"/>
              <a:gd name="connsiteX241" fmla="*/ 1545612 w 2406879"/>
              <a:gd name="connsiteY241" fmla="*/ 49775 h 321141"/>
              <a:gd name="connsiteX242" fmla="*/ 1548469 w 2406879"/>
              <a:gd name="connsiteY242" fmla="*/ 51679 h 321141"/>
              <a:gd name="connsiteX243" fmla="*/ 1551517 w 2406879"/>
              <a:gd name="connsiteY243" fmla="*/ 53680 h 321141"/>
              <a:gd name="connsiteX244" fmla="*/ 1558947 w 2406879"/>
              <a:gd name="connsiteY244" fmla="*/ 51775 h 321141"/>
              <a:gd name="connsiteX245" fmla="*/ 1559232 w 2406879"/>
              <a:gd name="connsiteY245" fmla="*/ 51870 h 321141"/>
              <a:gd name="connsiteX246" fmla="*/ 1582569 w 2406879"/>
              <a:gd name="connsiteY246" fmla="*/ 54156 h 321141"/>
              <a:gd name="connsiteX247" fmla="*/ 1585140 w 2406879"/>
              <a:gd name="connsiteY247" fmla="*/ 54918 h 321141"/>
              <a:gd name="connsiteX248" fmla="*/ 1591617 w 2406879"/>
              <a:gd name="connsiteY248" fmla="*/ 56347 h 321141"/>
              <a:gd name="connsiteX249" fmla="*/ 1603524 w 2406879"/>
              <a:gd name="connsiteY249" fmla="*/ 56251 h 321141"/>
              <a:gd name="connsiteX250" fmla="*/ 1639242 w 2406879"/>
              <a:gd name="connsiteY250" fmla="*/ 64157 h 321141"/>
              <a:gd name="connsiteX251" fmla="*/ 1649148 w 2406879"/>
              <a:gd name="connsiteY251" fmla="*/ 66729 h 321141"/>
              <a:gd name="connsiteX252" fmla="*/ 1661245 w 2406879"/>
              <a:gd name="connsiteY252" fmla="*/ 70729 h 321141"/>
              <a:gd name="connsiteX253" fmla="*/ 1666008 w 2406879"/>
              <a:gd name="connsiteY253" fmla="*/ 71968 h 321141"/>
              <a:gd name="connsiteX254" fmla="*/ 1677628 w 2406879"/>
              <a:gd name="connsiteY254" fmla="*/ 81112 h 321141"/>
              <a:gd name="connsiteX255" fmla="*/ 1685629 w 2406879"/>
              <a:gd name="connsiteY255" fmla="*/ 88255 h 321141"/>
              <a:gd name="connsiteX256" fmla="*/ 1685915 w 2406879"/>
              <a:gd name="connsiteY256" fmla="*/ 93304 h 321141"/>
              <a:gd name="connsiteX257" fmla="*/ 1694106 w 2406879"/>
              <a:gd name="connsiteY257" fmla="*/ 96256 h 321141"/>
              <a:gd name="connsiteX258" fmla="*/ 1694106 w 2406879"/>
              <a:gd name="connsiteY258" fmla="*/ 96638 h 321141"/>
              <a:gd name="connsiteX259" fmla="*/ 1694202 w 2406879"/>
              <a:gd name="connsiteY259" fmla="*/ 100447 h 321141"/>
              <a:gd name="connsiteX260" fmla="*/ 1706203 w 2406879"/>
              <a:gd name="connsiteY260" fmla="*/ 99876 h 321141"/>
              <a:gd name="connsiteX261" fmla="*/ 1722967 w 2406879"/>
              <a:gd name="connsiteY261" fmla="*/ 102162 h 321141"/>
              <a:gd name="connsiteX262" fmla="*/ 1735350 w 2406879"/>
              <a:gd name="connsiteY262" fmla="*/ 102924 h 321141"/>
              <a:gd name="connsiteX263" fmla="*/ 1738874 w 2406879"/>
              <a:gd name="connsiteY263" fmla="*/ 100257 h 321141"/>
              <a:gd name="connsiteX264" fmla="*/ 1739350 w 2406879"/>
              <a:gd name="connsiteY264" fmla="*/ 99876 h 321141"/>
              <a:gd name="connsiteX265" fmla="*/ 1746018 w 2406879"/>
              <a:gd name="connsiteY265" fmla="*/ 99019 h 321141"/>
              <a:gd name="connsiteX266" fmla="*/ 1758305 w 2406879"/>
              <a:gd name="connsiteY266" fmla="*/ 100257 h 321141"/>
              <a:gd name="connsiteX267" fmla="*/ 1764210 w 2406879"/>
              <a:gd name="connsiteY267" fmla="*/ 102162 h 321141"/>
              <a:gd name="connsiteX268" fmla="*/ 1784403 w 2406879"/>
              <a:gd name="connsiteY268" fmla="*/ 101590 h 321141"/>
              <a:gd name="connsiteX269" fmla="*/ 1792500 w 2406879"/>
              <a:gd name="connsiteY269" fmla="*/ 102067 h 321141"/>
              <a:gd name="connsiteX270" fmla="*/ 1799548 w 2406879"/>
              <a:gd name="connsiteY270" fmla="*/ 102162 h 321141"/>
              <a:gd name="connsiteX271" fmla="*/ 1809359 w 2406879"/>
              <a:gd name="connsiteY271" fmla="*/ 102638 h 321141"/>
              <a:gd name="connsiteX272" fmla="*/ 1812312 w 2406879"/>
              <a:gd name="connsiteY272" fmla="*/ 104353 h 321141"/>
              <a:gd name="connsiteX273" fmla="*/ 1822884 w 2406879"/>
              <a:gd name="connsiteY273" fmla="*/ 103972 h 321141"/>
              <a:gd name="connsiteX274" fmla="*/ 1825456 w 2406879"/>
              <a:gd name="connsiteY274" fmla="*/ 104067 h 321141"/>
              <a:gd name="connsiteX275" fmla="*/ 1832695 w 2406879"/>
              <a:gd name="connsiteY275" fmla="*/ 104734 h 321141"/>
              <a:gd name="connsiteX276" fmla="*/ 1835077 w 2406879"/>
              <a:gd name="connsiteY276" fmla="*/ 107591 h 321141"/>
              <a:gd name="connsiteX277" fmla="*/ 1841553 w 2406879"/>
              <a:gd name="connsiteY277" fmla="*/ 103114 h 321141"/>
              <a:gd name="connsiteX278" fmla="*/ 1853841 w 2406879"/>
              <a:gd name="connsiteY278" fmla="*/ 107115 h 321141"/>
              <a:gd name="connsiteX279" fmla="*/ 1856984 w 2406879"/>
              <a:gd name="connsiteY279" fmla="*/ 107210 h 321141"/>
              <a:gd name="connsiteX280" fmla="*/ 1859937 w 2406879"/>
              <a:gd name="connsiteY280" fmla="*/ 107305 h 321141"/>
              <a:gd name="connsiteX281" fmla="*/ 1868604 w 2406879"/>
              <a:gd name="connsiteY281" fmla="*/ 106448 h 321141"/>
              <a:gd name="connsiteX282" fmla="*/ 1881273 w 2406879"/>
              <a:gd name="connsiteY282" fmla="*/ 107877 h 321141"/>
              <a:gd name="connsiteX283" fmla="*/ 1884511 w 2406879"/>
              <a:gd name="connsiteY283" fmla="*/ 108258 h 321141"/>
              <a:gd name="connsiteX284" fmla="*/ 1888512 w 2406879"/>
              <a:gd name="connsiteY284" fmla="*/ 108734 h 321141"/>
              <a:gd name="connsiteX285" fmla="*/ 1900323 w 2406879"/>
              <a:gd name="connsiteY285" fmla="*/ 110639 h 321141"/>
              <a:gd name="connsiteX286" fmla="*/ 1913181 w 2406879"/>
              <a:gd name="connsiteY286" fmla="*/ 109782 h 321141"/>
              <a:gd name="connsiteX287" fmla="*/ 1928993 w 2406879"/>
              <a:gd name="connsiteY287" fmla="*/ 110163 h 321141"/>
              <a:gd name="connsiteX288" fmla="*/ 1958902 w 2406879"/>
              <a:gd name="connsiteY288" fmla="*/ 114640 h 321141"/>
              <a:gd name="connsiteX289" fmla="*/ 1965950 w 2406879"/>
              <a:gd name="connsiteY289" fmla="*/ 116830 h 321141"/>
              <a:gd name="connsiteX290" fmla="*/ 1975951 w 2406879"/>
              <a:gd name="connsiteY290" fmla="*/ 115878 h 321141"/>
              <a:gd name="connsiteX291" fmla="*/ 1978428 w 2406879"/>
              <a:gd name="connsiteY291" fmla="*/ 117402 h 321141"/>
              <a:gd name="connsiteX292" fmla="*/ 1987572 w 2406879"/>
              <a:gd name="connsiteY292" fmla="*/ 117307 h 321141"/>
              <a:gd name="connsiteX293" fmla="*/ 1989096 w 2406879"/>
              <a:gd name="connsiteY293" fmla="*/ 117021 h 321141"/>
              <a:gd name="connsiteX294" fmla="*/ 1996239 w 2406879"/>
              <a:gd name="connsiteY294" fmla="*/ 119783 h 321141"/>
              <a:gd name="connsiteX295" fmla="*/ 2000335 w 2406879"/>
              <a:gd name="connsiteY295" fmla="*/ 120164 h 321141"/>
              <a:gd name="connsiteX296" fmla="*/ 2003669 w 2406879"/>
              <a:gd name="connsiteY296" fmla="*/ 117307 h 321141"/>
              <a:gd name="connsiteX297" fmla="*/ 2015289 w 2406879"/>
              <a:gd name="connsiteY297" fmla="*/ 120736 h 321141"/>
              <a:gd name="connsiteX298" fmla="*/ 2026148 w 2406879"/>
              <a:gd name="connsiteY298" fmla="*/ 120069 h 321141"/>
              <a:gd name="connsiteX299" fmla="*/ 2034530 w 2406879"/>
              <a:gd name="connsiteY299" fmla="*/ 121784 h 321141"/>
              <a:gd name="connsiteX300" fmla="*/ 2038149 w 2406879"/>
              <a:gd name="connsiteY300" fmla="*/ 121879 h 321141"/>
              <a:gd name="connsiteX301" fmla="*/ 2047770 w 2406879"/>
              <a:gd name="connsiteY301" fmla="*/ 121784 h 321141"/>
              <a:gd name="connsiteX302" fmla="*/ 2050151 w 2406879"/>
              <a:gd name="connsiteY302" fmla="*/ 121879 h 321141"/>
              <a:gd name="connsiteX303" fmla="*/ 2057390 w 2406879"/>
              <a:gd name="connsiteY303" fmla="*/ 122260 h 321141"/>
              <a:gd name="connsiteX304" fmla="*/ 2077297 w 2406879"/>
              <a:gd name="connsiteY304" fmla="*/ 127594 h 321141"/>
              <a:gd name="connsiteX305" fmla="*/ 2080631 w 2406879"/>
              <a:gd name="connsiteY305" fmla="*/ 124355 h 321141"/>
              <a:gd name="connsiteX306" fmla="*/ 2089203 w 2406879"/>
              <a:gd name="connsiteY306" fmla="*/ 125117 h 321141"/>
              <a:gd name="connsiteX307" fmla="*/ 2098538 w 2406879"/>
              <a:gd name="connsiteY307" fmla="*/ 127117 h 321141"/>
              <a:gd name="connsiteX308" fmla="*/ 2098919 w 2406879"/>
              <a:gd name="connsiteY308" fmla="*/ 127498 h 321141"/>
              <a:gd name="connsiteX309" fmla="*/ 2103396 w 2406879"/>
              <a:gd name="connsiteY309" fmla="*/ 125117 h 321141"/>
              <a:gd name="connsiteX310" fmla="*/ 2116254 w 2406879"/>
              <a:gd name="connsiteY310" fmla="*/ 126832 h 321141"/>
              <a:gd name="connsiteX311" fmla="*/ 2119493 w 2406879"/>
              <a:gd name="connsiteY311" fmla="*/ 127117 h 321141"/>
              <a:gd name="connsiteX312" fmla="*/ 2128828 w 2406879"/>
              <a:gd name="connsiteY312" fmla="*/ 129118 h 321141"/>
              <a:gd name="connsiteX313" fmla="*/ 2131209 w 2406879"/>
              <a:gd name="connsiteY313" fmla="*/ 129213 h 321141"/>
              <a:gd name="connsiteX314" fmla="*/ 2134733 w 2406879"/>
              <a:gd name="connsiteY314" fmla="*/ 123593 h 321141"/>
              <a:gd name="connsiteX315" fmla="*/ 2147973 w 2406879"/>
              <a:gd name="connsiteY315" fmla="*/ 129784 h 321141"/>
              <a:gd name="connsiteX316" fmla="*/ 2165023 w 2406879"/>
              <a:gd name="connsiteY316" fmla="*/ 130070 h 321141"/>
              <a:gd name="connsiteX317" fmla="*/ 2167213 w 2406879"/>
              <a:gd name="connsiteY317" fmla="*/ 131689 h 321141"/>
              <a:gd name="connsiteX318" fmla="*/ 2174548 w 2406879"/>
              <a:gd name="connsiteY318" fmla="*/ 131309 h 321141"/>
              <a:gd name="connsiteX319" fmla="*/ 2182263 w 2406879"/>
              <a:gd name="connsiteY319" fmla="*/ 133213 h 321141"/>
              <a:gd name="connsiteX320" fmla="*/ 2190740 w 2406879"/>
              <a:gd name="connsiteY320" fmla="*/ 133499 h 321141"/>
              <a:gd name="connsiteX321" fmla="*/ 2198836 w 2406879"/>
              <a:gd name="connsiteY321" fmla="*/ 135214 h 321141"/>
              <a:gd name="connsiteX322" fmla="*/ 2201122 w 2406879"/>
              <a:gd name="connsiteY322" fmla="*/ 136071 h 321141"/>
              <a:gd name="connsiteX323" fmla="*/ 2218553 w 2406879"/>
              <a:gd name="connsiteY323" fmla="*/ 136071 h 321141"/>
              <a:gd name="connsiteX324" fmla="*/ 2242746 w 2406879"/>
              <a:gd name="connsiteY324" fmla="*/ 138738 h 321141"/>
              <a:gd name="connsiteX325" fmla="*/ 2250843 w 2406879"/>
              <a:gd name="connsiteY325" fmla="*/ 140167 h 321141"/>
              <a:gd name="connsiteX326" fmla="*/ 2259892 w 2406879"/>
              <a:gd name="connsiteY326" fmla="*/ 139500 h 321141"/>
              <a:gd name="connsiteX327" fmla="*/ 2272464 w 2406879"/>
              <a:gd name="connsiteY327" fmla="*/ 144358 h 321141"/>
              <a:gd name="connsiteX328" fmla="*/ 2275989 w 2406879"/>
              <a:gd name="connsiteY328" fmla="*/ 139976 h 321141"/>
              <a:gd name="connsiteX329" fmla="*/ 2276179 w 2406879"/>
              <a:gd name="connsiteY329" fmla="*/ 139786 h 321141"/>
              <a:gd name="connsiteX330" fmla="*/ 2291895 w 2406879"/>
              <a:gd name="connsiteY330" fmla="*/ 143596 h 321141"/>
              <a:gd name="connsiteX331" fmla="*/ 2318089 w 2406879"/>
              <a:gd name="connsiteY331" fmla="*/ 147501 h 321141"/>
              <a:gd name="connsiteX332" fmla="*/ 2326852 w 2406879"/>
              <a:gd name="connsiteY332" fmla="*/ 147977 h 321141"/>
              <a:gd name="connsiteX333" fmla="*/ 2338759 w 2406879"/>
              <a:gd name="connsiteY333" fmla="*/ 149596 h 321141"/>
              <a:gd name="connsiteX334" fmla="*/ 2341140 w 2406879"/>
              <a:gd name="connsiteY334" fmla="*/ 151121 h 321141"/>
              <a:gd name="connsiteX335" fmla="*/ 2351522 w 2406879"/>
              <a:gd name="connsiteY335" fmla="*/ 152549 h 321141"/>
              <a:gd name="connsiteX336" fmla="*/ 2353332 w 2406879"/>
              <a:gd name="connsiteY336" fmla="*/ 151311 h 321141"/>
              <a:gd name="connsiteX337" fmla="*/ 2366190 w 2406879"/>
              <a:gd name="connsiteY337" fmla="*/ 155978 h 321141"/>
              <a:gd name="connsiteX338" fmla="*/ 2367810 w 2406879"/>
              <a:gd name="connsiteY338" fmla="*/ 158169 h 321141"/>
              <a:gd name="connsiteX339" fmla="*/ 2370953 w 2406879"/>
              <a:gd name="connsiteY339" fmla="*/ 162550 h 321141"/>
              <a:gd name="connsiteX340" fmla="*/ 2384002 w 2406879"/>
              <a:gd name="connsiteY340" fmla="*/ 161503 h 321141"/>
              <a:gd name="connsiteX341" fmla="*/ 2392765 w 2406879"/>
              <a:gd name="connsiteY341" fmla="*/ 162265 h 321141"/>
              <a:gd name="connsiteX342" fmla="*/ 2399623 w 2406879"/>
              <a:gd name="connsiteY342" fmla="*/ 166646 h 321141"/>
              <a:gd name="connsiteX343" fmla="*/ 2406386 w 2406879"/>
              <a:gd name="connsiteY343" fmla="*/ 172266 h 321141"/>
              <a:gd name="connsiteX344" fmla="*/ 2398290 w 2406879"/>
              <a:gd name="connsiteY344" fmla="*/ 170171 h 321141"/>
              <a:gd name="connsiteX345" fmla="*/ 2397718 w 2406879"/>
              <a:gd name="connsiteY345" fmla="*/ 174742 h 321141"/>
              <a:gd name="connsiteX346" fmla="*/ 2399147 w 2406879"/>
              <a:gd name="connsiteY346" fmla="*/ 174838 h 321141"/>
              <a:gd name="connsiteX347" fmla="*/ 2403624 w 2406879"/>
              <a:gd name="connsiteY347" fmla="*/ 180648 h 321141"/>
              <a:gd name="connsiteX348" fmla="*/ 2403243 w 2406879"/>
              <a:gd name="connsiteY348" fmla="*/ 187506 h 321141"/>
              <a:gd name="connsiteX349" fmla="*/ 2405053 w 2406879"/>
              <a:gd name="connsiteY349" fmla="*/ 189125 h 321141"/>
              <a:gd name="connsiteX350" fmla="*/ 2404481 w 2406879"/>
              <a:gd name="connsiteY350" fmla="*/ 200841 h 321141"/>
              <a:gd name="connsiteX351" fmla="*/ 2392289 w 2406879"/>
              <a:gd name="connsiteY351" fmla="*/ 204746 h 321141"/>
              <a:gd name="connsiteX352" fmla="*/ 2379811 w 2406879"/>
              <a:gd name="connsiteY352" fmla="*/ 205127 h 321141"/>
              <a:gd name="connsiteX353" fmla="*/ 2361904 w 2406879"/>
              <a:gd name="connsiteY353" fmla="*/ 203508 h 321141"/>
              <a:gd name="connsiteX354" fmla="*/ 2345140 w 2406879"/>
              <a:gd name="connsiteY354" fmla="*/ 201127 h 321141"/>
              <a:gd name="connsiteX355" fmla="*/ 2333329 w 2406879"/>
              <a:gd name="connsiteY355" fmla="*/ 201222 h 321141"/>
              <a:gd name="connsiteX356" fmla="*/ 2316089 w 2406879"/>
              <a:gd name="connsiteY356" fmla="*/ 197602 h 321141"/>
              <a:gd name="connsiteX357" fmla="*/ 2283609 w 2406879"/>
              <a:gd name="connsiteY357" fmla="*/ 195031 h 321141"/>
              <a:gd name="connsiteX358" fmla="*/ 2258272 w 2406879"/>
              <a:gd name="connsiteY358" fmla="*/ 189982 h 321141"/>
              <a:gd name="connsiteX359" fmla="*/ 2256462 w 2406879"/>
              <a:gd name="connsiteY359" fmla="*/ 190173 h 321141"/>
              <a:gd name="connsiteX360" fmla="*/ 2243318 w 2406879"/>
              <a:gd name="connsiteY360" fmla="*/ 191506 h 321141"/>
              <a:gd name="connsiteX361" fmla="*/ 2208837 w 2406879"/>
              <a:gd name="connsiteY361" fmla="*/ 186363 h 321141"/>
              <a:gd name="connsiteX362" fmla="*/ 2204456 w 2406879"/>
              <a:gd name="connsiteY362" fmla="*/ 185887 h 321141"/>
              <a:gd name="connsiteX363" fmla="*/ 2192454 w 2406879"/>
              <a:gd name="connsiteY363" fmla="*/ 183982 h 321141"/>
              <a:gd name="connsiteX364" fmla="*/ 2189883 w 2406879"/>
              <a:gd name="connsiteY364" fmla="*/ 182743 h 321141"/>
              <a:gd name="connsiteX365" fmla="*/ 2177500 w 2406879"/>
              <a:gd name="connsiteY365" fmla="*/ 184267 h 321141"/>
              <a:gd name="connsiteX366" fmla="*/ 2162641 w 2406879"/>
              <a:gd name="connsiteY366" fmla="*/ 182648 h 321141"/>
              <a:gd name="connsiteX367" fmla="*/ 2146068 w 2406879"/>
              <a:gd name="connsiteY367" fmla="*/ 179600 h 321141"/>
              <a:gd name="connsiteX368" fmla="*/ 2125589 w 2406879"/>
              <a:gd name="connsiteY368" fmla="*/ 180457 h 321141"/>
              <a:gd name="connsiteX369" fmla="*/ 2124541 w 2406879"/>
              <a:gd name="connsiteY369" fmla="*/ 179410 h 321141"/>
              <a:gd name="connsiteX370" fmla="*/ 2117779 w 2406879"/>
              <a:gd name="connsiteY370" fmla="*/ 178838 h 321141"/>
              <a:gd name="connsiteX371" fmla="*/ 2110730 w 2406879"/>
              <a:gd name="connsiteY371" fmla="*/ 177600 h 321141"/>
              <a:gd name="connsiteX372" fmla="*/ 2101681 w 2406879"/>
              <a:gd name="connsiteY372" fmla="*/ 177409 h 321141"/>
              <a:gd name="connsiteX373" fmla="*/ 2095109 w 2406879"/>
              <a:gd name="connsiteY373" fmla="*/ 175600 h 321141"/>
              <a:gd name="connsiteX374" fmla="*/ 2080345 w 2406879"/>
              <a:gd name="connsiteY374" fmla="*/ 175314 h 321141"/>
              <a:gd name="connsiteX375" fmla="*/ 2071392 w 2406879"/>
              <a:gd name="connsiteY375" fmla="*/ 175314 h 321141"/>
              <a:gd name="connsiteX376" fmla="*/ 2068820 w 2406879"/>
              <a:gd name="connsiteY376" fmla="*/ 175123 h 321141"/>
              <a:gd name="connsiteX377" fmla="*/ 2060248 w 2406879"/>
              <a:gd name="connsiteY377" fmla="*/ 172742 h 321141"/>
              <a:gd name="connsiteX378" fmla="*/ 2057866 w 2406879"/>
              <a:gd name="connsiteY378" fmla="*/ 173123 h 321141"/>
              <a:gd name="connsiteX379" fmla="*/ 2049484 w 2406879"/>
              <a:gd name="connsiteY379" fmla="*/ 171790 h 321141"/>
              <a:gd name="connsiteX380" fmla="*/ 2048817 w 2406879"/>
              <a:gd name="connsiteY380" fmla="*/ 171218 h 321141"/>
              <a:gd name="connsiteX381" fmla="*/ 2034530 w 2406879"/>
              <a:gd name="connsiteY381" fmla="*/ 173695 h 321141"/>
              <a:gd name="connsiteX382" fmla="*/ 2017385 w 2406879"/>
              <a:gd name="connsiteY382" fmla="*/ 169123 h 321141"/>
              <a:gd name="connsiteX383" fmla="*/ 2003574 w 2406879"/>
              <a:gd name="connsiteY383" fmla="*/ 168456 h 321141"/>
              <a:gd name="connsiteX384" fmla="*/ 1972998 w 2406879"/>
              <a:gd name="connsiteY384" fmla="*/ 165884 h 321141"/>
              <a:gd name="connsiteX385" fmla="*/ 1955568 w 2406879"/>
              <a:gd name="connsiteY385" fmla="*/ 163027 h 321141"/>
              <a:gd name="connsiteX386" fmla="*/ 1953186 w 2406879"/>
              <a:gd name="connsiteY386" fmla="*/ 162836 h 321141"/>
              <a:gd name="connsiteX387" fmla="*/ 1941090 w 2406879"/>
              <a:gd name="connsiteY387" fmla="*/ 162931 h 321141"/>
              <a:gd name="connsiteX388" fmla="*/ 1928898 w 2406879"/>
              <a:gd name="connsiteY388" fmla="*/ 161503 h 321141"/>
              <a:gd name="connsiteX389" fmla="*/ 1925088 w 2406879"/>
              <a:gd name="connsiteY389" fmla="*/ 158931 h 321141"/>
              <a:gd name="connsiteX390" fmla="*/ 1909086 w 2406879"/>
              <a:gd name="connsiteY390" fmla="*/ 158455 h 321141"/>
              <a:gd name="connsiteX391" fmla="*/ 1883273 w 2406879"/>
              <a:gd name="connsiteY391" fmla="*/ 157502 h 321141"/>
              <a:gd name="connsiteX392" fmla="*/ 1856127 w 2406879"/>
              <a:gd name="connsiteY392" fmla="*/ 155883 h 321141"/>
              <a:gd name="connsiteX393" fmla="*/ 1846887 w 2406879"/>
              <a:gd name="connsiteY393" fmla="*/ 154550 h 321141"/>
              <a:gd name="connsiteX394" fmla="*/ 1831171 w 2406879"/>
              <a:gd name="connsiteY394" fmla="*/ 156645 h 321141"/>
              <a:gd name="connsiteX395" fmla="*/ 1807263 w 2406879"/>
              <a:gd name="connsiteY395" fmla="*/ 152263 h 321141"/>
              <a:gd name="connsiteX396" fmla="*/ 1804692 w 2406879"/>
              <a:gd name="connsiteY396" fmla="*/ 152263 h 321141"/>
              <a:gd name="connsiteX397" fmla="*/ 1782308 w 2406879"/>
              <a:gd name="connsiteY397" fmla="*/ 152263 h 321141"/>
              <a:gd name="connsiteX398" fmla="*/ 1730016 w 2406879"/>
              <a:gd name="connsiteY398" fmla="*/ 151025 h 321141"/>
              <a:gd name="connsiteX399" fmla="*/ 1726873 w 2406879"/>
              <a:gd name="connsiteY399" fmla="*/ 154073 h 321141"/>
              <a:gd name="connsiteX400" fmla="*/ 1722015 w 2406879"/>
              <a:gd name="connsiteY400" fmla="*/ 154168 h 321141"/>
              <a:gd name="connsiteX401" fmla="*/ 1715728 w 2406879"/>
              <a:gd name="connsiteY401" fmla="*/ 152930 h 321141"/>
              <a:gd name="connsiteX402" fmla="*/ 1712775 w 2406879"/>
              <a:gd name="connsiteY402" fmla="*/ 155597 h 321141"/>
              <a:gd name="connsiteX403" fmla="*/ 1708584 w 2406879"/>
              <a:gd name="connsiteY403" fmla="*/ 166646 h 321141"/>
              <a:gd name="connsiteX404" fmla="*/ 1706298 w 2406879"/>
              <a:gd name="connsiteY404" fmla="*/ 168932 h 321141"/>
              <a:gd name="connsiteX405" fmla="*/ 1707251 w 2406879"/>
              <a:gd name="connsiteY405" fmla="*/ 171790 h 321141"/>
              <a:gd name="connsiteX406" fmla="*/ 1707632 w 2406879"/>
              <a:gd name="connsiteY406" fmla="*/ 174266 h 321141"/>
              <a:gd name="connsiteX407" fmla="*/ 1702298 w 2406879"/>
              <a:gd name="connsiteY407" fmla="*/ 174647 h 321141"/>
              <a:gd name="connsiteX408" fmla="*/ 1702298 w 2406879"/>
              <a:gd name="connsiteY408" fmla="*/ 175219 h 321141"/>
              <a:gd name="connsiteX409" fmla="*/ 1702393 w 2406879"/>
              <a:gd name="connsiteY409" fmla="*/ 176552 h 321141"/>
              <a:gd name="connsiteX410" fmla="*/ 1700679 w 2406879"/>
              <a:gd name="connsiteY410" fmla="*/ 184553 h 321141"/>
              <a:gd name="connsiteX411" fmla="*/ 1687153 w 2406879"/>
              <a:gd name="connsiteY411" fmla="*/ 194173 h 321141"/>
              <a:gd name="connsiteX412" fmla="*/ 1686963 w 2406879"/>
              <a:gd name="connsiteY412" fmla="*/ 197602 h 321141"/>
              <a:gd name="connsiteX413" fmla="*/ 1682677 w 2406879"/>
              <a:gd name="connsiteY413" fmla="*/ 204651 h 321141"/>
              <a:gd name="connsiteX414" fmla="*/ 1681914 w 2406879"/>
              <a:gd name="connsiteY414" fmla="*/ 205318 h 321141"/>
              <a:gd name="connsiteX415" fmla="*/ 1682581 w 2406879"/>
              <a:gd name="connsiteY415" fmla="*/ 212557 h 321141"/>
              <a:gd name="connsiteX416" fmla="*/ 1678866 w 2406879"/>
              <a:gd name="connsiteY416" fmla="*/ 214081 h 321141"/>
              <a:gd name="connsiteX417" fmla="*/ 1677819 w 2406879"/>
              <a:gd name="connsiteY417" fmla="*/ 214462 h 321141"/>
              <a:gd name="connsiteX418" fmla="*/ 1672675 w 2406879"/>
              <a:gd name="connsiteY418" fmla="*/ 220558 h 321141"/>
              <a:gd name="connsiteX419" fmla="*/ 1659435 w 2406879"/>
              <a:gd name="connsiteY419" fmla="*/ 225892 h 321141"/>
              <a:gd name="connsiteX420" fmla="*/ 1658483 w 2406879"/>
              <a:gd name="connsiteY420" fmla="*/ 226368 h 321141"/>
              <a:gd name="connsiteX421" fmla="*/ 1657435 w 2406879"/>
              <a:gd name="connsiteY421" fmla="*/ 226939 h 321141"/>
              <a:gd name="connsiteX422" fmla="*/ 1653816 w 2406879"/>
              <a:gd name="connsiteY422" fmla="*/ 231797 h 321141"/>
              <a:gd name="connsiteX423" fmla="*/ 1645815 w 2406879"/>
              <a:gd name="connsiteY423" fmla="*/ 235036 h 321141"/>
              <a:gd name="connsiteX424" fmla="*/ 1645243 w 2406879"/>
              <a:gd name="connsiteY424" fmla="*/ 240084 h 321141"/>
              <a:gd name="connsiteX425" fmla="*/ 1645053 w 2406879"/>
              <a:gd name="connsiteY425" fmla="*/ 242180 h 321141"/>
              <a:gd name="connsiteX426" fmla="*/ 1639719 w 2406879"/>
              <a:gd name="connsiteY426" fmla="*/ 244942 h 321141"/>
              <a:gd name="connsiteX427" fmla="*/ 1626765 w 2406879"/>
              <a:gd name="connsiteY427" fmla="*/ 248085 h 321141"/>
              <a:gd name="connsiteX428" fmla="*/ 1603714 w 2406879"/>
              <a:gd name="connsiteY428" fmla="*/ 256372 h 321141"/>
              <a:gd name="connsiteX429" fmla="*/ 1582473 w 2406879"/>
              <a:gd name="connsiteY429" fmla="*/ 259420 h 321141"/>
              <a:gd name="connsiteX430" fmla="*/ 1551993 w 2406879"/>
              <a:gd name="connsiteY430" fmla="*/ 264373 h 321141"/>
              <a:gd name="connsiteX431" fmla="*/ 1546278 w 2406879"/>
              <a:gd name="connsiteY431" fmla="*/ 263134 h 321141"/>
              <a:gd name="connsiteX432" fmla="*/ 1542754 w 2406879"/>
              <a:gd name="connsiteY432" fmla="*/ 262372 h 321141"/>
              <a:gd name="connsiteX433" fmla="*/ 1526943 w 2406879"/>
              <a:gd name="connsiteY433" fmla="*/ 263134 h 321141"/>
              <a:gd name="connsiteX434" fmla="*/ 1522656 w 2406879"/>
              <a:gd name="connsiteY434" fmla="*/ 263134 h 321141"/>
              <a:gd name="connsiteX435" fmla="*/ 1509798 w 2406879"/>
              <a:gd name="connsiteY435" fmla="*/ 263134 h 321141"/>
              <a:gd name="connsiteX436" fmla="*/ 1507321 w 2406879"/>
              <a:gd name="connsiteY436" fmla="*/ 262944 h 321141"/>
              <a:gd name="connsiteX437" fmla="*/ 1498558 w 2406879"/>
              <a:gd name="connsiteY437" fmla="*/ 260753 h 321141"/>
              <a:gd name="connsiteX438" fmla="*/ 1489605 w 2406879"/>
              <a:gd name="connsiteY438" fmla="*/ 258658 h 321141"/>
              <a:gd name="connsiteX439" fmla="*/ 1471221 w 2406879"/>
              <a:gd name="connsiteY439" fmla="*/ 254467 h 321141"/>
              <a:gd name="connsiteX440" fmla="*/ 1470174 w 2406879"/>
              <a:gd name="connsiteY440" fmla="*/ 252847 h 321141"/>
              <a:gd name="connsiteX441" fmla="*/ 1467697 w 2406879"/>
              <a:gd name="connsiteY441" fmla="*/ 248466 h 321141"/>
              <a:gd name="connsiteX442" fmla="*/ 1466935 w 2406879"/>
              <a:gd name="connsiteY442" fmla="*/ 245037 h 321141"/>
              <a:gd name="connsiteX443" fmla="*/ 1463125 w 2406879"/>
              <a:gd name="connsiteY443" fmla="*/ 244084 h 321141"/>
              <a:gd name="connsiteX444" fmla="*/ 1462363 w 2406879"/>
              <a:gd name="connsiteY444" fmla="*/ 242942 h 321141"/>
              <a:gd name="connsiteX445" fmla="*/ 1458458 w 2406879"/>
              <a:gd name="connsiteY445" fmla="*/ 237988 h 321141"/>
              <a:gd name="connsiteX446" fmla="*/ 1455410 w 2406879"/>
              <a:gd name="connsiteY446" fmla="*/ 231321 h 321141"/>
              <a:gd name="connsiteX447" fmla="*/ 1455696 w 2406879"/>
              <a:gd name="connsiteY447" fmla="*/ 229511 h 321141"/>
              <a:gd name="connsiteX448" fmla="*/ 1451790 w 2406879"/>
              <a:gd name="connsiteY448" fmla="*/ 219986 h 321141"/>
              <a:gd name="connsiteX449" fmla="*/ 1450552 w 2406879"/>
              <a:gd name="connsiteY449" fmla="*/ 216938 h 321141"/>
              <a:gd name="connsiteX450" fmla="*/ 1447028 w 2406879"/>
              <a:gd name="connsiteY450" fmla="*/ 208747 h 321141"/>
              <a:gd name="connsiteX451" fmla="*/ 1444456 w 2406879"/>
              <a:gd name="connsiteY451" fmla="*/ 192840 h 321141"/>
              <a:gd name="connsiteX452" fmla="*/ 1444170 w 2406879"/>
              <a:gd name="connsiteY452" fmla="*/ 189887 h 321141"/>
              <a:gd name="connsiteX453" fmla="*/ 1447123 w 2406879"/>
              <a:gd name="connsiteY453" fmla="*/ 181886 h 321141"/>
              <a:gd name="connsiteX454" fmla="*/ 1454362 w 2406879"/>
              <a:gd name="connsiteY454" fmla="*/ 177314 h 321141"/>
              <a:gd name="connsiteX455" fmla="*/ 1460649 w 2406879"/>
              <a:gd name="connsiteY455" fmla="*/ 170266 h 321141"/>
              <a:gd name="connsiteX456" fmla="*/ 1461982 w 2406879"/>
              <a:gd name="connsiteY456" fmla="*/ 168551 h 321141"/>
              <a:gd name="connsiteX457" fmla="*/ 1468364 w 2406879"/>
              <a:gd name="connsiteY457" fmla="*/ 163408 h 321141"/>
              <a:gd name="connsiteX458" fmla="*/ 1468459 w 2406879"/>
              <a:gd name="connsiteY458" fmla="*/ 161407 h 321141"/>
              <a:gd name="connsiteX459" fmla="*/ 1475222 w 2406879"/>
              <a:gd name="connsiteY459" fmla="*/ 162265 h 321141"/>
              <a:gd name="connsiteX460" fmla="*/ 1483794 w 2406879"/>
              <a:gd name="connsiteY460" fmla="*/ 158169 h 321141"/>
              <a:gd name="connsiteX461" fmla="*/ 1485985 w 2406879"/>
              <a:gd name="connsiteY461" fmla="*/ 157407 h 321141"/>
              <a:gd name="connsiteX462" fmla="*/ 1488176 w 2406879"/>
              <a:gd name="connsiteY462" fmla="*/ 156645 h 321141"/>
              <a:gd name="connsiteX463" fmla="*/ 1493415 w 2406879"/>
              <a:gd name="connsiteY463" fmla="*/ 153502 h 321141"/>
              <a:gd name="connsiteX464" fmla="*/ 1496844 w 2406879"/>
              <a:gd name="connsiteY464" fmla="*/ 148072 h 321141"/>
              <a:gd name="connsiteX465" fmla="*/ 1503321 w 2406879"/>
              <a:gd name="connsiteY465" fmla="*/ 146930 h 321141"/>
              <a:gd name="connsiteX466" fmla="*/ 1502368 w 2406879"/>
              <a:gd name="connsiteY466" fmla="*/ 144072 h 321141"/>
              <a:gd name="connsiteX467" fmla="*/ 1503035 w 2406879"/>
              <a:gd name="connsiteY467" fmla="*/ 143881 h 321141"/>
              <a:gd name="connsiteX468" fmla="*/ 1505607 w 2406879"/>
              <a:gd name="connsiteY468" fmla="*/ 143881 h 321141"/>
              <a:gd name="connsiteX469" fmla="*/ 1519227 w 2406879"/>
              <a:gd name="connsiteY469" fmla="*/ 137405 h 321141"/>
              <a:gd name="connsiteX470" fmla="*/ 1524276 w 2406879"/>
              <a:gd name="connsiteY470" fmla="*/ 137976 h 321141"/>
              <a:gd name="connsiteX471" fmla="*/ 1526562 w 2406879"/>
              <a:gd name="connsiteY471" fmla="*/ 141691 h 321141"/>
              <a:gd name="connsiteX472" fmla="*/ 1529895 w 2406879"/>
              <a:gd name="connsiteY472" fmla="*/ 138547 h 321141"/>
              <a:gd name="connsiteX473" fmla="*/ 1533610 w 2406879"/>
              <a:gd name="connsiteY473" fmla="*/ 137881 h 321141"/>
              <a:gd name="connsiteX474" fmla="*/ 1533039 w 2406879"/>
              <a:gd name="connsiteY474" fmla="*/ 137309 h 321141"/>
              <a:gd name="connsiteX475" fmla="*/ 1529895 w 2406879"/>
              <a:gd name="connsiteY475" fmla="*/ 134261 h 321141"/>
              <a:gd name="connsiteX476" fmla="*/ 1546374 w 2406879"/>
              <a:gd name="connsiteY476" fmla="*/ 126927 h 321141"/>
              <a:gd name="connsiteX477" fmla="*/ 1552089 w 2406879"/>
              <a:gd name="connsiteY477" fmla="*/ 124546 h 321141"/>
              <a:gd name="connsiteX478" fmla="*/ 1557613 w 2406879"/>
              <a:gd name="connsiteY478" fmla="*/ 123022 h 321141"/>
              <a:gd name="connsiteX479" fmla="*/ 1569329 w 2406879"/>
              <a:gd name="connsiteY479" fmla="*/ 120545 h 321141"/>
              <a:gd name="connsiteX480" fmla="*/ 1571996 w 2406879"/>
              <a:gd name="connsiteY480" fmla="*/ 119688 h 321141"/>
              <a:gd name="connsiteX481" fmla="*/ 1577902 w 2406879"/>
              <a:gd name="connsiteY481" fmla="*/ 119307 h 321141"/>
              <a:gd name="connsiteX482" fmla="*/ 1578473 w 2406879"/>
              <a:gd name="connsiteY482" fmla="*/ 118735 h 321141"/>
              <a:gd name="connsiteX483" fmla="*/ 1580378 w 2406879"/>
              <a:gd name="connsiteY483" fmla="*/ 116640 h 321141"/>
              <a:gd name="connsiteX484" fmla="*/ 1597809 w 2406879"/>
              <a:gd name="connsiteY484" fmla="*/ 112830 h 321141"/>
              <a:gd name="connsiteX485" fmla="*/ 1603143 w 2406879"/>
              <a:gd name="connsiteY485" fmla="*/ 111687 h 321141"/>
              <a:gd name="connsiteX486" fmla="*/ 1622764 w 2406879"/>
              <a:gd name="connsiteY486" fmla="*/ 109020 h 321141"/>
              <a:gd name="connsiteX487" fmla="*/ 1626193 w 2406879"/>
              <a:gd name="connsiteY487" fmla="*/ 107782 h 321141"/>
              <a:gd name="connsiteX488" fmla="*/ 1633623 w 2406879"/>
              <a:gd name="connsiteY488" fmla="*/ 107591 h 321141"/>
              <a:gd name="connsiteX489" fmla="*/ 1635718 w 2406879"/>
              <a:gd name="connsiteY489" fmla="*/ 109020 h 321141"/>
              <a:gd name="connsiteX490" fmla="*/ 1643814 w 2406879"/>
              <a:gd name="connsiteY490" fmla="*/ 108163 h 321141"/>
              <a:gd name="connsiteX491" fmla="*/ 1648958 w 2406879"/>
              <a:gd name="connsiteY491" fmla="*/ 104638 h 321141"/>
              <a:gd name="connsiteX492" fmla="*/ 1657911 w 2406879"/>
              <a:gd name="connsiteY492" fmla="*/ 104924 h 321141"/>
              <a:gd name="connsiteX493" fmla="*/ 1659054 w 2406879"/>
              <a:gd name="connsiteY493" fmla="*/ 102352 h 321141"/>
              <a:gd name="connsiteX494" fmla="*/ 1659340 w 2406879"/>
              <a:gd name="connsiteY494" fmla="*/ 101781 h 321141"/>
              <a:gd name="connsiteX495" fmla="*/ 1655721 w 2406879"/>
              <a:gd name="connsiteY495" fmla="*/ 99876 h 321141"/>
              <a:gd name="connsiteX496" fmla="*/ 1641814 w 2406879"/>
              <a:gd name="connsiteY496" fmla="*/ 99495 h 321141"/>
              <a:gd name="connsiteX497" fmla="*/ 1638957 w 2406879"/>
              <a:gd name="connsiteY497" fmla="*/ 97590 h 321141"/>
              <a:gd name="connsiteX498" fmla="*/ 1630765 w 2406879"/>
              <a:gd name="connsiteY498" fmla="*/ 93494 h 321141"/>
              <a:gd name="connsiteX499" fmla="*/ 1628193 w 2406879"/>
              <a:gd name="connsiteY499" fmla="*/ 92637 h 321141"/>
              <a:gd name="connsiteX500" fmla="*/ 1618192 w 2406879"/>
              <a:gd name="connsiteY500" fmla="*/ 94161 h 321141"/>
              <a:gd name="connsiteX501" fmla="*/ 1590665 w 2406879"/>
              <a:gd name="connsiteY501" fmla="*/ 91399 h 321141"/>
              <a:gd name="connsiteX502" fmla="*/ 1546469 w 2406879"/>
              <a:gd name="connsiteY502" fmla="*/ 90351 h 321141"/>
              <a:gd name="connsiteX503" fmla="*/ 1535991 w 2406879"/>
              <a:gd name="connsiteY503" fmla="*/ 94066 h 321141"/>
              <a:gd name="connsiteX504" fmla="*/ 1520656 w 2406879"/>
              <a:gd name="connsiteY504" fmla="*/ 92542 h 321141"/>
              <a:gd name="connsiteX505" fmla="*/ 1516560 w 2406879"/>
              <a:gd name="connsiteY505" fmla="*/ 93494 h 321141"/>
              <a:gd name="connsiteX506" fmla="*/ 1511988 w 2406879"/>
              <a:gd name="connsiteY506" fmla="*/ 94447 h 321141"/>
              <a:gd name="connsiteX507" fmla="*/ 1494748 w 2406879"/>
              <a:gd name="connsiteY507" fmla="*/ 96923 h 321141"/>
              <a:gd name="connsiteX508" fmla="*/ 1490938 w 2406879"/>
              <a:gd name="connsiteY508" fmla="*/ 95304 h 321141"/>
              <a:gd name="connsiteX509" fmla="*/ 1489224 w 2406879"/>
              <a:gd name="connsiteY509" fmla="*/ 94542 h 321141"/>
              <a:gd name="connsiteX510" fmla="*/ 1486176 w 2406879"/>
              <a:gd name="connsiteY510" fmla="*/ 96638 h 321141"/>
              <a:gd name="connsiteX511" fmla="*/ 1481508 w 2406879"/>
              <a:gd name="connsiteY511" fmla="*/ 95399 h 321141"/>
              <a:gd name="connsiteX512" fmla="*/ 1477032 w 2406879"/>
              <a:gd name="connsiteY512" fmla="*/ 94256 h 321141"/>
              <a:gd name="connsiteX513" fmla="*/ 1458648 w 2406879"/>
              <a:gd name="connsiteY513" fmla="*/ 95685 h 321141"/>
              <a:gd name="connsiteX514" fmla="*/ 1454172 w 2406879"/>
              <a:gd name="connsiteY514" fmla="*/ 98638 h 321141"/>
              <a:gd name="connsiteX515" fmla="*/ 1452648 w 2406879"/>
              <a:gd name="connsiteY515" fmla="*/ 99685 h 321141"/>
              <a:gd name="connsiteX516" fmla="*/ 1434741 w 2406879"/>
              <a:gd name="connsiteY516" fmla="*/ 98352 h 321141"/>
              <a:gd name="connsiteX517" fmla="*/ 1413690 w 2406879"/>
              <a:gd name="connsiteY517" fmla="*/ 102257 h 321141"/>
              <a:gd name="connsiteX518" fmla="*/ 1410166 w 2406879"/>
              <a:gd name="connsiteY518" fmla="*/ 101590 h 321141"/>
              <a:gd name="connsiteX519" fmla="*/ 1400736 w 2406879"/>
              <a:gd name="connsiteY519" fmla="*/ 106067 h 321141"/>
              <a:gd name="connsiteX520" fmla="*/ 1399784 w 2406879"/>
              <a:gd name="connsiteY520" fmla="*/ 105400 h 321141"/>
              <a:gd name="connsiteX521" fmla="*/ 1388068 w 2406879"/>
              <a:gd name="connsiteY521" fmla="*/ 105019 h 321141"/>
              <a:gd name="connsiteX522" fmla="*/ 1387592 w 2406879"/>
              <a:gd name="connsiteY522" fmla="*/ 105115 h 321141"/>
              <a:gd name="connsiteX523" fmla="*/ 1378924 w 2406879"/>
              <a:gd name="connsiteY523" fmla="*/ 105591 h 321141"/>
              <a:gd name="connsiteX524" fmla="*/ 1356540 w 2406879"/>
              <a:gd name="connsiteY524" fmla="*/ 109687 h 321141"/>
              <a:gd name="connsiteX525" fmla="*/ 1337300 w 2406879"/>
              <a:gd name="connsiteY525" fmla="*/ 109972 h 321141"/>
              <a:gd name="connsiteX526" fmla="*/ 1335204 w 2406879"/>
              <a:gd name="connsiteY526" fmla="*/ 113687 h 321141"/>
              <a:gd name="connsiteX527" fmla="*/ 1327775 w 2406879"/>
              <a:gd name="connsiteY527" fmla="*/ 116259 h 321141"/>
              <a:gd name="connsiteX528" fmla="*/ 1318726 w 2406879"/>
              <a:gd name="connsiteY528" fmla="*/ 116354 h 321141"/>
              <a:gd name="connsiteX529" fmla="*/ 1315488 w 2406879"/>
              <a:gd name="connsiteY529" fmla="*/ 117497 h 321141"/>
              <a:gd name="connsiteX530" fmla="*/ 1305391 w 2406879"/>
              <a:gd name="connsiteY530" fmla="*/ 120450 h 321141"/>
              <a:gd name="connsiteX531" fmla="*/ 1300914 w 2406879"/>
              <a:gd name="connsiteY531" fmla="*/ 119783 h 321141"/>
              <a:gd name="connsiteX532" fmla="*/ 1278340 w 2406879"/>
              <a:gd name="connsiteY532" fmla="*/ 125498 h 321141"/>
              <a:gd name="connsiteX533" fmla="*/ 1231953 w 2406879"/>
              <a:gd name="connsiteY533" fmla="*/ 135785 h 321141"/>
              <a:gd name="connsiteX534" fmla="*/ 1223762 w 2406879"/>
              <a:gd name="connsiteY534" fmla="*/ 137309 h 321141"/>
              <a:gd name="connsiteX535" fmla="*/ 1207093 w 2406879"/>
              <a:gd name="connsiteY535" fmla="*/ 142643 h 321141"/>
              <a:gd name="connsiteX536" fmla="*/ 1203855 w 2406879"/>
              <a:gd name="connsiteY536" fmla="*/ 143596 h 321141"/>
              <a:gd name="connsiteX537" fmla="*/ 1196902 w 2406879"/>
              <a:gd name="connsiteY537" fmla="*/ 143786 h 321141"/>
              <a:gd name="connsiteX538" fmla="*/ 1179661 w 2406879"/>
              <a:gd name="connsiteY538" fmla="*/ 148168 h 321141"/>
              <a:gd name="connsiteX539" fmla="*/ 1174803 w 2406879"/>
              <a:gd name="connsiteY539" fmla="*/ 148358 h 321141"/>
              <a:gd name="connsiteX540" fmla="*/ 1159563 w 2406879"/>
              <a:gd name="connsiteY540" fmla="*/ 154645 h 321141"/>
              <a:gd name="connsiteX541" fmla="*/ 1141847 w 2406879"/>
              <a:gd name="connsiteY541" fmla="*/ 160931 h 321141"/>
              <a:gd name="connsiteX542" fmla="*/ 1125178 w 2406879"/>
              <a:gd name="connsiteY542" fmla="*/ 165884 h 321141"/>
              <a:gd name="connsiteX543" fmla="*/ 1091555 w 2406879"/>
              <a:gd name="connsiteY543" fmla="*/ 177314 h 321141"/>
              <a:gd name="connsiteX544" fmla="*/ 1079458 w 2406879"/>
              <a:gd name="connsiteY544" fmla="*/ 181410 h 321141"/>
              <a:gd name="connsiteX545" fmla="*/ 1075172 w 2406879"/>
              <a:gd name="connsiteY545" fmla="*/ 183029 h 321141"/>
              <a:gd name="connsiteX546" fmla="*/ 1072029 w 2406879"/>
              <a:gd name="connsiteY546" fmla="*/ 185887 h 321141"/>
              <a:gd name="connsiteX547" fmla="*/ 1060503 w 2406879"/>
              <a:gd name="connsiteY547" fmla="*/ 190363 h 321141"/>
              <a:gd name="connsiteX548" fmla="*/ 1049073 w 2406879"/>
              <a:gd name="connsiteY548" fmla="*/ 193697 h 321141"/>
              <a:gd name="connsiteX549" fmla="*/ 1047645 w 2406879"/>
              <a:gd name="connsiteY549" fmla="*/ 194840 h 321141"/>
              <a:gd name="connsiteX550" fmla="*/ 1038977 w 2406879"/>
              <a:gd name="connsiteY550" fmla="*/ 198269 h 321141"/>
              <a:gd name="connsiteX551" fmla="*/ 1033548 w 2406879"/>
              <a:gd name="connsiteY551" fmla="*/ 200079 h 321141"/>
              <a:gd name="connsiteX552" fmla="*/ 1026309 w 2406879"/>
              <a:gd name="connsiteY552" fmla="*/ 203603 h 321141"/>
              <a:gd name="connsiteX553" fmla="*/ 1015736 w 2406879"/>
              <a:gd name="connsiteY553" fmla="*/ 205508 h 321141"/>
              <a:gd name="connsiteX554" fmla="*/ 990780 w 2406879"/>
              <a:gd name="connsiteY554" fmla="*/ 218272 h 321141"/>
              <a:gd name="connsiteX555" fmla="*/ 972207 w 2406879"/>
              <a:gd name="connsiteY555" fmla="*/ 227321 h 321141"/>
              <a:gd name="connsiteX556" fmla="*/ 961062 w 2406879"/>
              <a:gd name="connsiteY556" fmla="*/ 230845 h 321141"/>
              <a:gd name="connsiteX557" fmla="*/ 947156 w 2406879"/>
              <a:gd name="connsiteY557" fmla="*/ 237226 h 321141"/>
              <a:gd name="connsiteX558" fmla="*/ 943822 w 2406879"/>
              <a:gd name="connsiteY558" fmla="*/ 239227 h 321141"/>
              <a:gd name="connsiteX559" fmla="*/ 940393 w 2406879"/>
              <a:gd name="connsiteY559" fmla="*/ 239989 h 321141"/>
              <a:gd name="connsiteX560" fmla="*/ 936678 w 2406879"/>
              <a:gd name="connsiteY560" fmla="*/ 239227 h 321141"/>
              <a:gd name="connsiteX561" fmla="*/ 913914 w 2406879"/>
              <a:gd name="connsiteY561" fmla="*/ 249038 h 321141"/>
              <a:gd name="connsiteX562" fmla="*/ 904389 w 2406879"/>
              <a:gd name="connsiteY562" fmla="*/ 250561 h 321141"/>
              <a:gd name="connsiteX563" fmla="*/ 903436 w 2406879"/>
              <a:gd name="connsiteY563" fmla="*/ 251133 h 321141"/>
              <a:gd name="connsiteX564" fmla="*/ 897721 w 2406879"/>
              <a:gd name="connsiteY564" fmla="*/ 253419 h 321141"/>
              <a:gd name="connsiteX565" fmla="*/ 880576 w 2406879"/>
              <a:gd name="connsiteY565" fmla="*/ 260372 h 321141"/>
              <a:gd name="connsiteX566" fmla="*/ 857716 w 2406879"/>
              <a:gd name="connsiteY566" fmla="*/ 266087 h 321141"/>
              <a:gd name="connsiteX567" fmla="*/ 830094 w 2406879"/>
              <a:gd name="connsiteY567" fmla="*/ 277422 h 321141"/>
              <a:gd name="connsiteX568" fmla="*/ 799614 w 2406879"/>
              <a:gd name="connsiteY568" fmla="*/ 285518 h 321141"/>
              <a:gd name="connsiteX569" fmla="*/ 793803 w 2406879"/>
              <a:gd name="connsiteY569" fmla="*/ 288566 h 321141"/>
              <a:gd name="connsiteX570" fmla="*/ 788946 w 2406879"/>
              <a:gd name="connsiteY570" fmla="*/ 291138 h 321141"/>
              <a:gd name="connsiteX571" fmla="*/ 774372 w 2406879"/>
              <a:gd name="connsiteY571" fmla="*/ 294281 h 321141"/>
              <a:gd name="connsiteX572" fmla="*/ 752084 w 2406879"/>
              <a:gd name="connsiteY572" fmla="*/ 299996 h 321141"/>
              <a:gd name="connsiteX573" fmla="*/ 746369 w 2406879"/>
              <a:gd name="connsiteY573" fmla="*/ 301996 h 321141"/>
              <a:gd name="connsiteX574" fmla="*/ 730843 w 2406879"/>
              <a:gd name="connsiteY574" fmla="*/ 304854 h 321141"/>
              <a:gd name="connsiteX575" fmla="*/ 716746 w 2406879"/>
              <a:gd name="connsiteY575" fmla="*/ 307235 h 321141"/>
              <a:gd name="connsiteX576" fmla="*/ 688647 w 2406879"/>
              <a:gd name="connsiteY576" fmla="*/ 312760 h 321141"/>
              <a:gd name="connsiteX577" fmla="*/ 687885 w 2406879"/>
              <a:gd name="connsiteY577" fmla="*/ 312950 h 321141"/>
              <a:gd name="connsiteX578" fmla="*/ 669978 w 2406879"/>
              <a:gd name="connsiteY578" fmla="*/ 314855 h 321141"/>
              <a:gd name="connsiteX579" fmla="*/ 661787 w 2406879"/>
              <a:gd name="connsiteY579" fmla="*/ 315713 h 321141"/>
              <a:gd name="connsiteX580" fmla="*/ 646071 w 2406879"/>
              <a:gd name="connsiteY580" fmla="*/ 317713 h 321141"/>
              <a:gd name="connsiteX581" fmla="*/ 630354 w 2406879"/>
              <a:gd name="connsiteY581" fmla="*/ 319808 h 321141"/>
              <a:gd name="connsiteX582" fmla="*/ 627878 w 2406879"/>
              <a:gd name="connsiteY582" fmla="*/ 319904 h 321141"/>
              <a:gd name="connsiteX583" fmla="*/ 615400 w 2406879"/>
              <a:gd name="connsiteY583" fmla="*/ 319427 h 321141"/>
              <a:gd name="connsiteX584" fmla="*/ 613209 w 2406879"/>
              <a:gd name="connsiteY584" fmla="*/ 321142 h 321141"/>
              <a:gd name="connsiteX585" fmla="*/ 595779 w 2406879"/>
              <a:gd name="connsiteY585" fmla="*/ 316475 h 321141"/>
              <a:gd name="connsiteX586" fmla="*/ 591492 w 2406879"/>
              <a:gd name="connsiteY586" fmla="*/ 318475 h 321141"/>
              <a:gd name="connsiteX587" fmla="*/ 587587 w 2406879"/>
              <a:gd name="connsiteY587" fmla="*/ 320284 h 321141"/>
              <a:gd name="connsiteX588" fmla="*/ 572252 w 2406879"/>
              <a:gd name="connsiteY588" fmla="*/ 318189 h 321141"/>
              <a:gd name="connsiteX589" fmla="*/ 568347 w 2406879"/>
              <a:gd name="connsiteY589" fmla="*/ 315903 h 321141"/>
              <a:gd name="connsiteX590" fmla="*/ 559488 w 2406879"/>
              <a:gd name="connsiteY590" fmla="*/ 315713 h 321141"/>
              <a:gd name="connsiteX591" fmla="*/ 556536 w 2406879"/>
              <a:gd name="connsiteY591" fmla="*/ 315808 h 321141"/>
              <a:gd name="connsiteX592" fmla="*/ 549868 w 2406879"/>
              <a:gd name="connsiteY592" fmla="*/ 312284 h 321141"/>
              <a:gd name="connsiteX593" fmla="*/ 547582 w 2406879"/>
              <a:gd name="connsiteY593" fmla="*/ 312474 h 321141"/>
              <a:gd name="connsiteX594" fmla="*/ 542343 w 2406879"/>
              <a:gd name="connsiteY594" fmla="*/ 312664 h 321141"/>
              <a:gd name="connsiteX595" fmla="*/ 531104 w 2406879"/>
              <a:gd name="connsiteY595" fmla="*/ 309140 h 321141"/>
              <a:gd name="connsiteX596" fmla="*/ 513292 w 2406879"/>
              <a:gd name="connsiteY596" fmla="*/ 303806 h 321141"/>
              <a:gd name="connsiteX597" fmla="*/ 511768 w 2406879"/>
              <a:gd name="connsiteY597" fmla="*/ 303330 h 321141"/>
              <a:gd name="connsiteX598" fmla="*/ 509768 w 2406879"/>
              <a:gd name="connsiteY598" fmla="*/ 300758 h 321141"/>
              <a:gd name="connsiteX599" fmla="*/ 510816 w 2406879"/>
              <a:gd name="connsiteY599" fmla="*/ 297329 h 321141"/>
              <a:gd name="connsiteX600" fmla="*/ 507958 w 2406879"/>
              <a:gd name="connsiteY600" fmla="*/ 298377 h 321141"/>
              <a:gd name="connsiteX601" fmla="*/ 498719 w 2406879"/>
              <a:gd name="connsiteY601" fmla="*/ 298472 h 321141"/>
              <a:gd name="connsiteX602" fmla="*/ 496909 w 2406879"/>
              <a:gd name="connsiteY602" fmla="*/ 296758 h 321141"/>
              <a:gd name="connsiteX603" fmla="*/ 495957 w 2406879"/>
              <a:gd name="connsiteY603" fmla="*/ 295805 h 321141"/>
              <a:gd name="connsiteX604" fmla="*/ 493671 w 2406879"/>
              <a:gd name="connsiteY604" fmla="*/ 293900 h 321141"/>
              <a:gd name="connsiteX605" fmla="*/ 489956 w 2406879"/>
              <a:gd name="connsiteY605" fmla="*/ 291709 h 321141"/>
              <a:gd name="connsiteX606" fmla="*/ 485765 w 2406879"/>
              <a:gd name="connsiteY606" fmla="*/ 287042 h 321141"/>
              <a:gd name="connsiteX607" fmla="*/ 483098 w 2406879"/>
              <a:gd name="connsiteY607" fmla="*/ 288947 h 321141"/>
              <a:gd name="connsiteX608" fmla="*/ 475478 w 2406879"/>
              <a:gd name="connsiteY608" fmla="*/ 284947 h 321141"/>
              <a:gd name="connsiteX609" fmla="*/ 473192 w 2406879"/>
              <a:gd name="connsiteY609" fmla="*/ 284280 h 321141"/>
              <a:gd name="connsiteX610" fmla="*/ 463953 w 2406879"/>
              <a:gd name="connsiteY610" fmla="*/ 274469 h 321141"/>
              <a:gd name="connsiteX611" fmla="*/ 463476 w 2406879"/>
              <a:gd name="connsiteY611" fmla="*/ 273231 h 321141"/>
              <a:gd name="connsiteX612" fmla="*/ 459095 w 2406879"/>
              <a:gd name="connsiteY612" fmla="*/ 274279 h 321141"/>
              <a:gd name="connsiteX613" fmla="*/ 456618 w 2406879"/>
              <a:gd name="connsiteY613" fmla="*/ 272659 h 321141"/>
              <a:gd name="connsiteX614" fmla="*/ 455761 w 2406879"/>
              <a:gd name="connsiteY614" fmla="*/ 272088 h 321141"/>
              <a:gd name="connsiteX615" fmla="*/ 443474 w 2406879"/>
              <a:gd name="connsiteY615" fmla="*/ 274184 h 321141"/>
              <a:gd name="connsiteX616" fmla="*/ 438711 w 2406879"/>
              <a:gd name="connsiteY616" fmla="*/ 275898 h 321141"/>
              <a:gd name="connsiteX617" fmla="*/ 429282 w 2406879"/>
              <a:gd name="connsiteY617" fmla="*/ 279232 h 321141"/>
              <a:gd name="connsiteX618" fmla="*/ 402326 w 2406879"/>
              <a:gd name="connsiteY618" fmla="*/ 287900 h 321141"/>
              <a:gd name="connsiteX619" fmla="*/ 377370 w 2406879"/>
              <a:gd name="connsiteY619" fmla="*/ 294662 h 321141"/>
              <a:gd name="connsiteX620" fmla="*/ 350891 w 2406879"/>
              <a:gd name="connsiteY620" fmla="*/ 301234 h 321141"/>
              <a:gd name="connsiteX621" fmla="*/ 330412 w 2406879"/>
              <a:gd name="connsiteY621" fmla="*/ 305140 h 321141"/>
              <a:gd name="connsiteX622" fmla="*/ 328698 w 2406879"/>
              <a:gd name="connsiteY622" fmla="*/ 305044 h 321141"/>
              <a:gd name="connsiteX623" fmla="*/ 322411 w 2406879"/>
              <a:gd name="connsiteY623" fmla="*/ 304759 h 321141"/>
              <a:gd name="connsiteX624" fmla="*/ 298789 w 2406879"/>
              <a:gd name="connsiteY624" fmla="*/ 309045 h 321141"/>
              <a:gd name="connsiteX625" fmla="*/ 268976 w 2406879"/>
              <a:gd name="connsiteY625" fmla="*/ 313712 h 321141"/>
              <a:gd name="connsiteX626" fmla="*/ 266023 w 2406879"/>
              <a:gd name="connsiteY626" fmla="*/ 313426 h 321141"/>
              <a:gd name="connsiteX627" fmla="*/ 262689 w 2406879"/>
              <a:gd name="connsiteY627" fmla="*/ 313046 h 321141"/>
              <a:gd name="connsiteX628" fmla="*/ 252783 w 2406879"/>
              <a:gd name="connsiteY628" fmla="*/ 314855 h 321141"/>
              <a:gd name="connsiteX629" fmla="*/ 221065 w 2406879"/>
              <a:gd name="connsiteY629" fmla="*/ 319427 h 321141"/>
              <a:gd name="connsiteX630" fmla="*/ 208397 w 2406879"/>
              <a:gd name="connsiteY630" fmla="*/ 317808 h 321141"/>
              <a:gd name="connsiteX631" fmla="*/ 204777 w 2406879"/>
              <a:gd name="connsiteY631" fmla="*/ 317332 h 321141"/>
              <a:gd name="connsiteX632" fmla="*/ 190680 w 2406879"/>
              <a:gd name="connsiteY632" fmla="*/ 319713 h 321141"/>
              <a:gd name="connsiteX633" fmla="*/ 187061 w 2406879"/>
              <a:gd name="connsiteY633" fmla="*/ 319904 h 321141"/>
              <a:gd name="connsiteX634" fmla="*/ 174202 w 2406879"/>
              <a:gd name="connsiteY634" fmla="*/ 319999 h 321141"/>
              <a:gd name="connsiteX635" fmla="*/ 170392 w 2406879"/>
              <a:gd name="connsiteY635" fmla="*/ 319999 h 321141"/>
              <a:gd name="connsiteX636" fmla="*/ 152485 w 2406879"/>
              <a:gd name="connsiteY636" fmla="*/ 318284 h 321141"/>
              <a:gd name="connsiteX637" fmla="*/ 146675 w 2406879"/>
              <a:gd name="connsiteY637" fmla="*/ 319713 h 321141"/>
              <a:gd name="connsiteX638" fmla="*/ 142103 w 2406879"/>
              <a:gd name="connsiteY638" fmla="*/ 320761 h 321141"/>
              <a:gd name="connsiteX639" fmla="*/ 126482 w 2406879"/>
              <a:gd name="connsiteY639" fmla="*/ 316951 h 321141"/>
              <a:gd name="connsiteX640" fmla="*/ 111813 w 2406879"/>
              <a:gd name="connsiteY640" fmla="*/ 315522 h 321141"/>
              <a:gd name="connsiteX641" fmla="*/ 108861 w 2406879"/>
              <a:gd name="connsiteY641" fmla="*/ 318951 h 321141"/>
              <a:gd name="connsiteX642" fmla="*/ 108575 w 2406879"/>
              <a:gd name="connsiteY642" fmla="*/ 319332 h 321141"/>
              <a:gd name="connsiteX643" fmla="*/ 100574 w 2406879"/>
              <a:gd name="connsiteY643" fmla="*/ 319046 h 321141"/>
              <a:gd name="connsiteX644" fmla="*/ 84667 w 2406879"/>
              <a:gd name="connsiteY644" fmla="*/ 312664 h 321141"/>
              <a:gd name="connsiteX645" fmla="*/ 82286 w 2406879"/>
              <a:gd name="connsiteY645" fmla="*/ 311902 h 321141"/>
              <a:gd name="connsiteX646" fmla="*/ 78666 w 2406879"/>
              <a:gd name="connsiteY646" fmla="*/ 310759 h 321141"/>
              <a:gd name="connsiteX647" fmla="*/ 75428 w 2406879"/>
              <a:gd name="connsiteY647" fmla="*/ 314760 h 321141"/>
              <a:gd name="connsiteX648" fmla="*/ 64093 w 2406879"/>
              <a:gd name="connsiteY648" fmla="*/ 309807 h 321141"/>
              <a:gd name="connsiteX649" fmla="*/ 62379 w 2406879"/>
              <a:gd name="connsiteY649" fmla="*/ 307330 h 321141"/>
              <a:gd name="connsiteX650" fmla="*/ 59807 w 2406879"/>
              <a:gd name="connsiteY650" fmla="*/ 302282 h 321141"/>
              <a:gd name="connsiteX651" fmla="*/ 46472 w 2406879"/>
              <a:gd name="connsiteY651" fmla="*/ 306378 h 321141"/>
              <a:gd name="connsiteX652" fmla="*/ 44376 w 2406879"/>
              <a:gd name="connsiteY652" fmla="*/ 302377 h 321141"/>
              <a:gd name="connsiteX653" fmla="*/ 41328 w 2406879"/>
              <a:gd name="connsiteY653" fmla="*/ 301044 h 321141"/>
              <a:gd name="connsiteX654" fmla="*/ 28755 w 2406879"/>
              <a:gd name="connsiteY654" fmla="*/ 295710 h 321141"/>
              <a:gd name="connsiteX655" fmla="*/ 27136 w 2406879"/>
              <a:gd name="connsiteY655" fmla="*/ 292948 h 321141"/>
              <a:gd name="connsiteX656" fmla="*/ 26184 w 2406879"/>
              <a:gd name="connsiteY656" fmla="*/ 290567 h 321141"/>
              <a:gd name="connsiteX657" fmla="*/ 22374 w 2406879"/>
              <a:gd name="connsiteY657" fmla="*/ 290471 h 321141"/>
              <a:gd name="connsiteX658" fmla="*/ 18278 w 2406879"/>
              <a:gd name="connsiteY658" fmla="*/ 288566 h 321141"/>
              <a:gd name="connsiteX659" fmla="*/ 16373 w 2406879"/>
              <a:gd name="connsiteY659" fmla="*/ 285042 h 321141"/>
              <a:gd name="connsiteX660" fmla="*/ 19992 w 2406879"/>
              <a:gd name="connsiteY660" fmla="*/ 282375 h 321141"/>
              <a:gd name="connsiteX661" fmla="*/ 11706 w 2406879"/>
              <a:gd name="connsiteY661" fmla="*/ 278565 h 321141"/>
              <a:gd name="connsiteX662" fmla="*/ 1704 w 2406879"/>
              <a:gd name="connsiteY662" fmla="*/ 273326 h 321141"/>
              <a:gd name="connsiteX663" fmla="*/ 466 w 2406879"/>
              <a:gd name="connsiteY663" fmla="*/ 270945 h 321141"/>
              <a:gd name="connsiteX664" fmla="*/ 3038 w 2406879"/>
              <a:gd name="connsiteY664" fmla="*/ 263515 h 321141"/>
              <a:gd name="connsiteX665" fmla="*/ 3228 w 2406879"/>
              <a:gd name="connsiteY665" fmla="*/ 263134 h 321141"/>
              <a:gd name="connsiteX666" fmla="*/ 11896 w 2406879"/>
              <a:gd name="connsiteY666" fmla="*/ 271993 h 321141"/>
              <a:gd name="connsiteX667" fmla="*/ 14373 w 2406879"/>
              <a:gd name="connsiteY667" fmla="*/ 275803 h 321141"/>
              <a:gd name="connsiteX668" fmla="*/ 14658 w 2406879"/>
              <a:gd name="connsiteY668" fmla="*/ 275993 h 321141"/>
              <a:gd name="connsiteX669" fmla="*/ 481669 w 2406879"/>
              <a:gd name="connsiteY669" fmla="*/ 192650 h 321141"/>
              <a:gd name="connsiteX670" fmla="*/ 481002 w 2406879"/>
              <a:gd name="connsiteY670" fmla="*/ 189887 h 321141"/>
              <a:gd name="connsiteX671" fmla="*/ 493766 w 2406879"/>
              <a:gd name="connsiteY671" fmla="*/ 186077 h 321141"/>
              <a:gd name="connsiteX672" fmla="*/ 494242 w 2406879"/>
              <a:gd name="connsiteY672" fmla="*/ 183125 h 321141"/>
              <a:gd name="connsiteX673" fmla="*/ 502529 w 2406879"/>
              <a:gd name="connsiteY673" fmla="*/ 176743 h 321141"/>
              <a:gd name="connsiteX674" fmla="*/ 511387 w 2406879"/>
              <a:gd name="connsiteY674" fmla="*/ 171504 h 321141"/>
              <a:gd name="connsiteX675" fmla="*/ 520245 w 2406879"/>
              <a:gd name="connsiteY675" fmla="*/ 166551 h 321141"/>
              <a:gd name="connsiteX676" fmla="*/ 533580 w 2406879"/>
              <a:gd name="connsiteY676" fmla="*/ 155502 h 321141"/>
              <a:gd name="connsiteX677" fmla="*/ 538248 w 2406879"/>
              <a:gd name="connsiteY677" fmla="*/ 152168 h 321141"/>
              <a:gd name="connsiteX678" fmla="*/ 541962 w 2406879"/>
              <a:gd name="connsiteY678" fmla="*/ 149215 h 321141"/>
              <a:gd name="connsiteX679" fmla="*/ 545868 w 2406879"/>
              <a:gd name="connsiteY679" fmla="*/ 147596 h 321141"/>
              <a:gd name="connsiteX680" fmla="*/ 545487 w 2406879"/>
              <a:gd name="connsiteY680" fmla="*/ 144072 h 321141"/>
              <a:gd name="connsiteX681" fmla="*/ 551297 w 2406879"/>
              <a:gd name="connsiteY681" fmla="*/ 142357 h 321141"/>
              <a:gd name="connsiteX682" fmla="*/ 559774 w 2406879"/>
              <a:gd name="connsiteY682" fmla="*/ 131594 h 321141"/>
              <a:gd name="connsiteX683" fmla="*/ 578729 w 2406879"/>
              <a:gd name="connsiteY683" fmla="*/ 119021 h 321141"/>
              <a:gd name="connsiteX684" fmla="*/ 583491 w 2406879"/>
              <a:gd name="connsiteY684" fmla="*/ 113306 h 321141"/>
              <a:gd name="connsiteX685" fmla="*/ 587111 w 2406879"/>
              <a:gd name="connsiteY685" fmla="*/ 109020 h 321141"/>
              <a:gd name="connsiteX686" fmla="*/ 596636 w 2406879"/>
              <a:gd name="connsiteY686" fmla="*/ 100352 h 321141"/>
              <a:gd name="connsiteX687" fmla="*/ 597112 w 2406879"/>
              <a:gd name="connsiteY687" fmla="*/ 99971 h 321141"/>
              <a:gd name="connsiteX688" fmla="*/ 598160 w 2406879"/>
              <a:gd name="connsiteY688" fmla="*/ 99114 h 321141"/>
              <a:gd name="connsiteX689" fmla="*/ 605685 w 2406879"/>
              <a:gd name="connsiteY689" fmla="*/ 92161 h 321141"/>
              <a:gd name="connsiteX690" fmla="*/ 616257 w 2406879"/>
              <a:gd name="connsiteY690" fmla="*/ 75111 h 321141"/>
              <a:gd name="connsiteX691" fmla="*/ 621115 w 2406879"/>
              <a:gd name="connsiteY691" fmla="*/ 59966 h 321141"/>
              <a:gd name="connsiteX692" fmla="*/ 609590 w 2406879"/>
              <a:gd name="connsiteY692" fmla="*/ 50155 h 321141"/>
              <a:gd name="connsiteX693" fmla="*/ 601494 w 2406879"/>
              <a:gd name="connsiteY693" fmla="*/ 49775 h 321141"/>
              <a:gd name="connsiteX694" fmla="*/ 584825 w 2406879"/>
              <a:gd name="connsiteY694" fmla="*/ 53775 h 321141"/>
              <a:gd name="connsiteX695" fmla="*/ 558155 w 2406879"/>
              <a:gd name="connsiteY695" fmla="*/ 62252 h 321141"/>
              <a:gd name="connsiteX696" fmla="*/ 530628 w 2406879"/>
              <a:gd name="connsiteY696" fmla="*/ 79207 h 321141"/>
              <a:gd name="connsiteX697" fmla="*/ 522150 w 2406879"/>
              <a:gd name="connsiteY697" fmla="*/ 81112 h 321141"/>
              <a:gd name="connsiteX698" fmla="*/ 521103 w 2406879"/>
              <a:gd name="connsiteY698" fmla="*/ 82826 h 321141"/>
              <a:gd name="connsiteX699" fmla="*/ 513768 w 2406879"/>
              <a:gd name="connsiteY699" fmla="*/ 88446 h 321141"/>
              <a:gd name="connsiteX700" fmla="*/ 505577 w 2406879"/>
              <a:gd name="connsiteY700" fmla="*/ 93304 h 321141"/>
              <a:gd name="connsiteX701" fmla="*/ 503481 w 2406879"/>
              <a:gd name="connsiteY701" fmla="*/ 94066 h 321141"/>
              <a:gd name="connsiteX702" fmla="*/ 490813 w 2406879"/>
              <a:gd name="connsiteY702" fmla="*/ 106543 h 321141"/>
              <a:gd name="connsiteX703" fmla="*/ 480050 w 2406879"/>
              <a:gd name="connsiteY703" fmla="*/ 120736 h 321141"/>
              <a:gd name="connsiteX704" fmla="*/ 470906 w 2406879"/>
              <a:gd name="connsiteY704" fmla="*/ 133309 h 321141"/>
              <a:gd name="connsiteX705" fmla="*/ 462905 w 2406879"/>
              <a:gd name="connsiteY705" fmla="*/ 145310 h 321141"/>
              <a:gd name="connsiteX706" fmla="*/ 460905 w 2406879"/>
              <a:gd name="connsiteY706" fmla="*/ 149215 h 321141"/>
              <a:gd name="connsiteX707" fmla="*/ 454142 w 2406879"/>
              <a:gd name="connsiteY707" fmla="*/ 159217 h 321141"/>
              <a:gd name="connsiteX708" fmla="*/ 454713 w 2406879"/>
              <a:gd name="connsiteY708" fmla="*/ 159693 h 321141"/>
              <a:gd name="connsiteX709" fmla="*/ 452618 w 2406879"/>
              <a:gd name="connsiteY709" fmla="*/ 165027 h 321141"/>
              <a:gd name="connsiteX710" fmla="*/ 451665 w 2406879"/>
              <a:gd name="connsiteY710" fmla="*/ 169694 h 321141"/>
              <a:gd name="connsiteX711" fmla="*/ 451856 w 2406879"/>
              <a:gd name="connsiteY711" fmla="*/ 170932 h 321141"/>
              <a:gd name="connsiteX712" fmla="*/ 452142 w 2406879"/>
              <a:gd name="connsiteY712" fmla="*/ 179791 h 321141"/>
              <a:gd name="connsiteX713" fmla="*/ 449379 w 2406879"/>
              <a:gd name="connsiteY713" fmla="*/ 183029 h 321141"/>
              <a:gd name="connsiteX714" fmla="*/ 447284 w 2406879"/>
              <a:gd name="connsiteY714" fmla="*/ 185506 h 321141"/>
              <a:gd name="connsiteX715" fmla="*/ 445188 w 2406879"/>
              <a:gd name="connsiteY715" fmla="*/ 196364 h 321141"/>
              <a:gd name="connsiteX716" fmla="*/ 449094 w 2406879"/>
              <a:gd name="connsiteY716" fmla="*/ 204460 h 321141"/>
              <a:gd name="connsiteX717" fmla="*/ 464524 w 2406879"/>
              <a:gd name="connsiteY717" fmla="*/ 198364 h 321141"/>
              <a:gd name="connsiteX718" fmla="*/ 470620 w 2406879"/>
              <a:gd name="connsiteY718" fmla="*/ 196364 h 321141"/>
              <a:gd name="connsiteX719" fmla="*/ 478431 w 2406879"/>
              <a:gd name="connsiteY719" fmla="*/ 193983 h 321141"/>
              <a:gd name="connsiteX720" fmla="*/ 481669 w 2406879"/>
              <a:gd name="connsiteY720" fmla="*/ 192650 h 321141"/>
              <a:gd name="connsiteX721" fmla="*/ 1665627 w 2406879"/>
              <a:gd name="connsiteY721" fmla="*/ 165027 h 321141"/>
              <a:gd name="connsiteX722" fmla="*/ 1669151 w 2406879"/>
              <a:gd name="connsiteY722" fmla="*/ 161884 h 321141"/>
              <a:gd name="connsiteX723" fmla="*/ 1659435 w 2406879"/>
              <a:gd name="connsiteY723" fmla="*/ 159693 h 321141"/>
              <a:gd name="connsiteX724" fmla="*/ 1651339 w 2406879"/>
              <a:gd name="connsiteY724" fmla="*/ 162074 h 321141"/>
              <a:gd name="connsiteX725" fmla="*/ 1639814 w 2406879"/>
              <a:gd name="connsiteY725" fmla="*/ 161598 h 321141"/>
              <a:gd name="connsiteX726" fmla="*/ 1622288 w 2406879"/>
              <a:gd name="connsiteY726" fmla="*/ 165027 h 321141"/>
              <a:gd name="connsiteX727" fmla="*/ 1608381 w 2406879"/>
              <a:gd name="connsiteY727" fmla="*/ 169789 h 321141"/>
              <a:gd name="connsiteX728" fmla="*/ 1606477 w 2406879"/>
              <a:gd name="connsiteY728" fmla="*/ 169980 h 321141"/>
              <a:gd name="connsiteX729" fmla="*/ 1602762 w 2406879"/>
              <a:gd name="connsiteY729" fmla="*/ 172647 h 321141"/>
              <a:gd name="connsiteX730" fmla="*/ 1599237 w 2406879"/>
              <a:gd name="connsiteY730" fmla="*/ 171694 h 321141"/>
              <a:gd name="connsiteX731" fmla="*/ 1596094 w 2406879"/>
              <a:gd name="connsiteY731" fmla="*/ 173123 h 321141"/>
              <a:gd name="connsiteX732" fmla="*/ 1586379 w 2406879"/>
              <a:gd name="connsiteY732" fmla="*/ 176743 h 321141"/>
              <a:gd name="connsiteX733" fmla="*/ 1567900 w 2406879"/>
              <a:gd name="connsiteY733" fmla="*/ 183886 h 321141"/>
              <a:gd name="connsiteX734" fmla="*/ 1562566 w 2406879"/>
              <a:gd name="connsiteY734" fmla="*/ 185220 h 321141"/>
              <a:gd name="connsiteX735" fmla="*/ 1557423 w 2406879"/>
              <a:gd name="connsiteY735" fmla="*/ 186554 h 321141"/>
              <a:gd name="connsiteX736" fmla="*/ 1550469 w 2406879"/>
              <a:gd name="connsiteY736" fmla="*/ 189792 h 321141"/>
              <a:gd name="connsiteX737" fmla="*/ 1549327 w 2406879"/>
              <a:gd name="connsiteY737" fmla="*/ 190078 h 321141"/>
              <a:gd name="connsiteX738" fmla="*/ 1546659 w 2406879"/>
              <a:gd name="connsiteY738" fmla="*/ 190744 h 321141"/>
              <a:gd name="connsiteX739" fmla="*/ 1535039 w 2406879"/>
              <a:gd name="connsiteY739" fmla="*/ 197793 h 321141"/>
              <a:gd name="connsiteX740" fmla="*/ 1515036 w 2406879"/>
              <a:gd name="connsiteY740" fmla="*/ 207794 h 321141"/>
              <a:gd name="connsiteX741" fmla="*/ 1512560 w 2406879"/>
              <a:gd name="connsiteY741" fmla="*/ 208747 h 321141"/>
              <a:gd name="connsiteX742" fmla="*/ 1510083 w 2406879"/>
              <a:gd name="connsiteY742" fmla="*/ 209699 h 321141"/>
              <a:gd name="connsiteX743" fmla="*/ 1506464 w 2406879"/>
              <a:gd name="connsiteY743" fmla="*/ 213414 h 321141"/>
              <a:gd name="connsiteX744" fmla="*/ 1506369 w 2406879"/>
              <a:gd name="connsiteY744" fmla="*/ 213700 h 321141"/>
              <a:gd name="connsiteX745" fmla="*/ 1505988 w 2406879"/>
              <a:gd name="connsiteY745" fmla="*/ 215605 h 321141"/>
              <a:gd name="connsiteX746" fmla="*/ 1506654 w 2406879"/>
              <a:gd name="connsiteY746" fmla="*/ 216271 h 321141"/>
              <a:gd name="connsiteX747" fmla="*/ 1512655 w 2406879"/>
              <a:gd name="connsiteY747" fmla="*/ 217605 h 321141"/>
              <a:gd name="connsiteX748" fmla="*/ 1526466 w 2406879"/>
              <a:gd name="connsiteY748" fmla="*/ 217414 h 321141"/>
              <a:gd name="connsiteX749" fmla="*/ 1529133 w 2406879"/>
              <a:gd name="connsiteY749" fmla="*/ 216748 h 321141"/>
              <a:gd name="connsiteX750" fmla="*/ 1532372 w 2406879"/>
              <a:gd name="connsiteY750" fmla="*/ 215986 h 321141"/>
              <a:gd name="connsiteX751" fmla="*/ 1546850 w 2406879"/>
              <a:gd name="connsiteY751" fmla="*/ 216081 h 321141"/>
              <a:gd name="connsiteX752" fmla="*/ 1551041 w 2406879"/>
              <a:gd name="connsiteY752" fmla="*/ 215224 h 321141"/>
              <a:gd name="connsiteX753" fmla="*/ 1554184 w 2406879"/>
              <a:gd name="connsiteY753" fmla="*/ 214557 h 321141"/>
              <a:gd name="connsiteX754" fmla="*/ 1561423 w 2406879"/>
              <a:gd name="connsiteY754" fmla="*/ 219034 h 321141"/>
              <a:gd name="connsiteX755" fmla="*/ 1562280 w 2406879"/>
              <a:gd name="connsiteY755" fmla="*/ 218462 h 321141"/>
              <a:gd name="connsiteX756" fmla="*/ 1566376 w 2406879"/>
              <a:gd name="connsiteY756" fmla="*/ 215414 h 321141"/>
              <a:gd name="connsiteX757" fmla="*/ 1580283 w 2406879"/>
              <a:gd name="connsiteY757" fmla="*/ 214557 h 321141"/>
              <a:gd name="connsiteX758" fmla="*/ 1583426 w 2406879"/>
              <a:gd name="connsiteY758" fmla="*/ 213985 h 321141"/>
              <a:gd name="connsiteX759" fmla="*/ 1591522 w 2406879"/>
              <a:gd name="connsiteY759" fmla="*/ 216462 h 321141"/>
              <a:gd name="connsiteX760" fmla="*/ 1595618 w 2406879"/>
              <a:gd name="connsiteY760" fmla="*/ 216557 h 321141"/>
              <a:gd name="connsiteX761" fmla="*/ 1598094 w 2406879"/>
              <a:gd name="connsiteY761" fmla="*/ 214081 h 321141"/>
              <a:gd name="connsiteX762" fmla="*/ 1603714 w 2406879"/>
              <a:gd name="connsiteY762" fmla="*/ 209985 h 321141"/>
              <a:gd name="connsiteX763" fmla="*/ 1605048 w 2406879"/>
              <a:gd name="connsiteY763" fmla="*/ 212747 h 321141"/>
              <a:gd name="connsiteX764" fmla="*/ 1608096 w 2406879"/>
              <a:gd name="connsiteY764" fmla="*/ 212461 h 321141"/>
              <a:gd name="connsiteX765" fmla="*/ 1621907 w 2406879"/>
              <a:gd name="connsiteY765" fmla="*/ 207032 h 321141"/>
              <a:gd name="connsiteX766" fmla="*/ 1626955 w 2406879"/>
              <a:gd name="connsiteY766" fmla="*/ 209413 h 321141"/>
              <a:gd name="connsiteX767" fmla="*/ 1636766 w 2406879"/>
              <a:gd name="connsiteY767" fmla="*/ 201413 h 321141"/>
              <a:gd name="connsiteX768" fmla="*/ 1642671 w 2406879"/>
              <a:gd name="connsiteY768" fmla="*/ 198269 h 321141"/>
              <a:gd name="connsiteX769" fmla="*/ 1651625 w 2406879"/>
              <a:gd name="connsiteY769" fmla="*/ 190268 h 321141"/>
              <a:gd name="connsiteX770" fmla="*/ 1653149 w 2406879"/>
              <a:gd name="connsiteY770" fmla="*/ 187030 h 321141"/>
              <a:gd name="connsiteX771" fmla="*/ 1656578 w 2406879"/>
              <a:gd name="connsiteY771" fmla="*/ 182077 h 321141"/>
              <a:gd name="connsiteX772" fmla="*/ 1661150 w 2406879"/>
              <a:gd name="connsiteY772" fmla="*/ 177219 h 321141"/>
              <a:gd name="connsiteX773" fmla="*/ 1665817 w 2406879"/>
              <a:gd name="connsiteY773" fmla="*/ 169504 h 321141"/>
              <a:gd name="connsiteX774" fmla="*/ 1665627 w 2406879"/>
              <a:gd name="connsiteY774" fmla="*/ 165027 h 32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Lst>
            <a:rect l="l" t="t" r="r" b="b"/>
            <a:pathLst>
              <a:path w="2406879" h="321141">
                <a:moveTo>
                  <a:pt x="14658" y="275993"/>
                </a:moveTo>
                <a:cubicBezTo>
                  <a:pt x="16563" y="275898"/>
                  <a:pt x="17706" y="275041"/>
                  <a:pt x="17230" y="273993"/>
                </a:cubicBezTo>
                <a:cubicBezTo>
                  <a:pt x="16659" y="272945"/>
                  <a:pt x="16659" y="270373"/>
                  <a:pt x="18945" y="271897"/>
                </a:cubicBezTo>
                <a:cubicBezTo>
                  <a:pt x="21231" y="273421"/>
                  <a:pt x="25326" y="279994"/>
                  <a:pt x="25707" y="278565"/>
                </a:cubicBezTo>
                <a:cubicBezTo>
                  <a:pt x="26088" y="277136"/>
                  <a:pt x="27803" y="272755"/>
                  <a:pt x="28184" y="274469"/>
                </a:cubicBezTo>
                <a:cubicBezTo>
                  <a:pt x="28565" y="276184"/>
                  <a:pt x="31327" y="279136"/>
                  <a:pt x="33804" y="278660"/>
                </a:cubicBezTo>
                <a:cubicBezTo>
                  <a:pt x="36280" y="278184"/>
                  <a:pt x="46281" y="279232"/>
                  <a:pt x="50187" y="280470"/>
                </a:cubicBezTo>
                <a:lnTo>
                  <a:pt x="54282" y="280184"/>
                </a:lnTo>
                <a:cubicBezTo>
                  <a:pt x="56187" y="280089"/>
                  <a:pt x="58092" y="280946"/>
                  <a:pt x="60093" y="281327"/>
                </a:cubicBezTo>
                <a:cubicBezTo>
                  <a:pt x="62379" y="281804"/>
                  <a:pt x="65808" y="281708"/>
                  <a:pt x="66855" y="282946"/>
                </a:cubicBezTo>
                <a:cubicBezTo>
                  <a:pt x="69141" y="285804"/>
                  <a:pt x="70284" y="281804"/>
                  <a:pt x="72761" y="282851"/>
                </a:cubicBezTo>
                <a:lnTo>
                  <a:pt x="74856" y="283804"/>
                </a:lnTo>
                <a:cubicBezTo>
                  <a:pt x="78381" y="283042"/>
                  <a:pt x="84000" y="283137"/>
                  <a:pt x="87429" y="284185"/>
                </a:cubicBezTo>
                <a:lnTo>
                  <a:pt x="90573" y="284185"/>
                </a:lnTo>
                <a:cubicBezTo>
                  <a:pt x="94859" y="284280"/>
                  <a:pt x="99621" y="282184"/>
                  <a:pt x="103146" y="283232"/>
                </a:cubicBezTo>
                <a:lnTo>
                  <a:pt x="108099" y="284661"/>
                </a:lnTo>
                <a:cubicBezTo>
                  <a:pt x="112290" y="283327"/>
                  <a:pt x="121243" y="281804"/>
                  <a:pt x="127911" y="281422"/>
                </a:cubicBezTo>
                <a:lnTo>
                  <a:pt x="134197" y="281994"/>
                </a:lnTo>
                <a:cubicBezTo>
                  <a:pt x="140198" y="282565"/>
                  <a:pt x="146580" y="283327"/>
                  <a:pt x="152580" y="280280"/>
                </a:cubicBezTo>
                <a:cubicBezTo>
                  <a:pt x="154771" y="279232"/>
                  <a:pt x="158867" y="279327"/>
                  <a:pt x="161343" y="280280"/>
                </a:cubicBezTo>
                <a:cubicBezTo>
                  <a:pt x="163820" y="281232"/>
                  <a:pt x="164677" y="281232"/>
                  <a:pt x="167249" y="280375"/>
                </a:cubicBezTo>
                <a:cubicBezTo>
                  <a:pt x="170202" y="279327"/>
                  <a:pt x="174202" y="275707"/>
                  <a:pt x="177917" y="280089"/>
                </a:cubicBezTo>
                <a:cubicBezTo>
                  <a:pt x="178107" y="280280"/>
                  <a:pt x="179917" y="280089"/>
                  <a:pt x="180203" y="279708"/>
                </a:cubicBezTo>
                <a:cubicBezTo>
                  <a:pt x="181917" y="276755"/>
                  <a:pt x="184013" y="280280"/>
                  <a:pt x="185727" y="279517"/>
                </a:cubicBezTo>
                <a:cubicBezTo>
                  <a:pt x="187823" y="278565"/>
                  <a:pt x="189728" y="277041"/>
                  <a:pt x="192014" y="276755"/>
                </a:cubicBezTo>
                <a:lnTo>
                  <a:pt x="194014" y="276469"/>
                </a:lnTo>
                <a:cubicBezTo>
                  <a:pt x="196395" y="277231"/>
                  <a:pt x="202682" y="277422"/>
                  <a:pt x="207921" y="276755"/>
                </a:cubicBezTo>
                <a:cubicBezTo>
                  <a:pt x="213255" y="276088"/>
                  <a:pt x="227733" y="272564"/>
                  <a:pt x="228685" y="271707"/>
                </a:cubicBezTo>
                <a:lnTo>
                  <a:pt x="230590" y="272945"/>
                </a:lnTo>
                <a:cubicBezTo>
                  <a:pt x="232971" y="274564"/>
                  <a:pt x="235638" y="273993"/>
                  <a:pt x="238496" y="272469"/>
                </a:cubicBezTo>
                <a:cubicBezTo>
                  <a:pt x="241353" y="270850"/>
                  <a:pt x="245163" y="270469"/>
                  <a:pt x="248592" y="269611"/>
                </a:cubicBezTo>
                <a:cubicBezTo>
                  <a:pt x="252021" y="268850"/>
                  <a:pt x="255831" y="267230"/>
                  <a:pt x="259070" y="267706"/>
                </a:cubicBezTo>
                <a:cubicBezTo>
                  <a:pt x="262880" y="268278"/>
                  <a:pt x="265452" y="264944"/>
                  <a:pt x="268976" y="266659"/>
                </a:cubicBezTo>
                <a:cubicBezTo>
                  <a:pt x="269357" y="266849"/>
                  <a:pt x="269738" y="267421"/>
                  <a:pt x="269928" y="267326"/>
                </a:cubicBezTo>
                <a:cubicBezTo>
                  <a:pt x="273738" y="266087"/>
                  <a:pt x="276405" y="262277"/>
                  <a:pt x="281454" y="264182"/>
                </a:cubicBezTo>
                <a:lnTo>
                  <a:pt x="293741" y="262849"/>
                </a:lnTo>
                <a:lnTo>
                  <a:pt x="297551" y="261134"/>
                </a:lnTo>
                <a:cubicBezTo>
                  <a:pt x="301837" y="259325"/>
                  <a:pt x="310600" y="256848"/>
                  <a:pt x="317172" y="255705"/>
                </a:cubicBezTo>
                <a:lnTo>
                  <a:pt x="323173" y="254943"/>
                </a:lnTo>
                <a:cubicBezTo>
                  <a:pt x="325650" y="254657"/>
                  <a:pt x="328507" y="255324"/>
                  <a:pt x="328126" y="251895"/>
                </a:cubicBezTo>
                <a:cubicBezTo>
                  <a:pt x="328126" y="251514"/>
                  <a:pt x="330603" y="250466"/>
                  <a:pt x="330984" y="250752"/>
                </a:cubicBezTo>
                <a:lnTo>
                  <a:pt x="337270" y="254371"/>
                </a:lnTo>
                <a:cubicBezTo>
                  <a:pt x="341747" y="250752"/>
                  <a:pt x="347367" y="246942"/>
                  <a:pt x="349653" y="246085"/>
                </a:cubicBezTo>
                <a:cubicBezTo>
                  <a:pt x="351939" y="245132"/>
                  <a:pt x="359368" y="241417"/>
                  <a:pt x="361083" y="239893"/>
                </a:cubicBezTo>
                <a:cubicBezTo>
                  <a:pt x="362797" y="238369"/>
                  <a:pt x="372989" y="239513"/>
                  <a:pt x="377751" y="238655"/>
                </a:cubicBezTo>
                <a:cubicBezTo>
                  <a:pt x="382514" y="237798"/>
                  <a:pt x="395182" y="227701"/>
                  <a:pt x="400326" y="224939"/>
                </a:cubicBezTo>
                <a:lnTo>
                  <a:pt x="406803" y="225225"/>
                </a:lnTo>
                <a:lnTo>
                  <a:pt x="410327" y="225415"/>
                </a:lnTo>
                <a:cubicBezTo>
                  <a:pt x="414994" y="223034"/>
                  <a:pt x="415375" y="217414"/>
                  <a:pt x="411279" y="212842"/>
                </a:cubicBezTo>
                <a:lnTo>
                  <a:pt x="409279" y="208556"/>
                </a:lnTo>
                <a:cubicBezTo>
                  <a:pt x="407088" y="203698"/>
                  <a:pt x="404421" y="198841"/>
                  <a:pt x="403088" y="193888"/>
                </a:cubicBezTo>
                <a:cubicBezTo>
                  <a:pt x="400135" y="182839"/>
                  <a:pt x="395563" y="171694"/>
                  <a:pt x="397659" y="160074"/>
                </a:cubicBezTo>
                <a:lnTo>
                  <a:pt x="398897" y="152930"/>
                </a:lnTo>
                <a:cubicBezTo>
                  <a:pt x="399564" y="145025"/>
                  <a:pt x="400611" y="135404"/>
                  <a:pt x="401373" y="131499"/>
                </a:cubicBezTo>
                <a:lnTo>
                  <a:pt x="400516" y="127594"/>
                </a:lnTo>
                <a:cubicBezTo>
                  <a:pt x="399659" y="123974"/>
                  <a:pt x="401564" y="119783"/>
                  <a:pt x="402802" y="115973"/>
                </a:cubicBezTo>
                <a:lnTo>
                  <a:pt x="404040" y="112259"/>
                </a:lnTo>
                <a:cubicBezTo>
                  <a:pt x="406136" y="108353"/>
                  <a:pt x="408612" y="103781"/>
                  <a:pt x="409660" y="102257"/>
                </a:cubicBezTo>
                <a:cubicBezTo>
                  <a:pt x="410613" y="100638"/>
                  <a:pt x="413280" y="94923"/>
                  <a:pt x="413661" y="93209"/>
                </a:cubicBezTo>
                <a:cubicBezTo>
                  <a:pt x="414042" y="91494"/>
                  <a:pt x="419757" y="88351"/>
                  <a:pt x="420328" y="87493"/>
                </a:cubicBezTo>
                <a:lnTo>
                  <a:pt x="420709" y="86636"/>
                </a:lnTo>
                <a:lnTo>
                  <a:pt x="423376" y="80445"/>
                </a:lnTo>
                <a:cubicBezTo>
                  <a:pt x="429567" y="73777"/>
                  <a:pt x="438807" y="65014"/>
                  <a:pt x="443950" y="61014"/>
                </a:cubicBezTo>
                <a:lnTo>
                  <a:pt x="446046" y="56537"/>
                </a:lnTo>
                <a:cubicBezTo>
                  <a:pt x="447570" y="53204"/>
                  <a:pt x="452427" y="53394"/>
                  <a:pt x="453189" y="49584"/>
                </a:cubicBezTo>
                <a:cubicBezTo>
                  <a:pt x="453570" y="47488"/>
                  <a:pt x="458809" y="46155"/>
                  <a:pt x="461667" y="44345"/>
                </a:cubicBezTo>
                <a:cubicBezTo>
                  <a:pt x="463000" y="43488"/>
                  <a:pt x="464334" y="42535"/>
                  <a:pt x="465286" y="41392"/>
                </a:cubicBezTo>
                <a:cubicBezTo>
                  <a:pt x="466429" y="40059"/>
                  <a:pt x="466810" y="38249"/>
                  <a:pt x="468144" y="37201"/>
                </a:cubicBezTo>
                <a:cubicBezTo>
                  <a:pt x="469001" y="36535"/>
                  <a:pt x="470620" y="40154"/>
                  <a:pt x="472620" y="37582"/>
                </a:cubicBezTo>
                <a:cubicBezTo>
                  <a:pt x="473763" y="36059"/>
                  <a:pt x="478431" y="37678"/>
                  <a:pt x="477383" y="34154"/>
                </a:cubicBezTo>
                <a:lnTo>
                  <a:pt x="489384" y="25962"/>
                </a:lnTo>
                <a:lnTo>
                  <a:pt x="494623" y="22914"/>
                </a:lnTo>
                <a:cubicBezTo>
                  <a:pt x="500910" y="20438"/>
                  <a:pt x="510720" y="16056"/>
                  <a:pt x="516531" y="13294"/>
                </a:cubicBezTo>
                <a:lnTo>
                  <a:pt x="521293" y="10246"/>
                </a:lnTo>
                <a:cubicBezTo>
                  <a:pt x="524151" y="8436"/>
                  <a:pt x="526818" y="7769"/>
                  <a:pt x="530151" y="7198"/>
                </a:cubicBezTo>
                <a:cubicBezTo>
                  <a:pt x="535104" y="6340"/>
                  <a:pt x="539581" y="3864"/>
                  <a:pt x="544344" y="2245"/>
                </a:cubicBezTo>
                <a:cubicBezTo>
                  <a:pt x="548439" y="911"/>
                  <a:pt x="552440" y="-1375"/>
                  <a:pt x="557107" y="1102"/>
                </a:cubicBezTo>
                <a:cubicBezTo>
                  <a:pt x="557774" y="1388"/>
                  <a:pt x="558822" y="1102"/>
                  <a:pt x="559679" y="1197"/>
                </a:cubicBezTo>
                <a:lnTo>
                  <a:pt x="565013" y="1197"/>
                </a:lnTo>
                <a:cubicBezTo>
                  <a:pt x="570728" y="-41"/>
                  <a:pt x="580062" y="-232"/>
                  <a:pt x="585777" y="721"/>
                </a:cubicBezTo>
                <a:lnTo>
                  <a:pt x="591016" y="1102"/>
                </a:lnTo>
                <a:lnTo>
                  <a:pt x="596350" y="1483"/>
                </a:lnTo>
                <a:cubicBezTo>
                  <a:pt x="602160" y="2245"/>
                  <a:pt x="609114" y="2911"/>
                  <a:pt x="611876" y="2911"/>
                </a:cubicBezTo>
                <a:cubicBezTo>
                  <a:pt x="614638" y="2911"/>
                  <a:pt x="623306" y="8246"/>
                  <a:pt x="627211" y="9388"/>
                </a:cubicBezTo>
                <a:cubicBezTo>
                  <a:pt x="631116" y="10627"/>
                  <a:pt x="646642" y="20342"/>
                  <a:pt x="654167" y="26534"/>
                </a:cubicBezTo>
                <a:lnTo>
                  <a:pt x="654834" y="31201"/>
                </a:lnTo>
                <a:lnTo>
                  <a:pt x="655405" y="35011"/>
                </a:lnTo>
                <a:cubicBezTo>
                  <a:pt x="658358" y="37678"/>
                  <a:pt x="662168" y="42345"/>
                  <a:pt x="663882" y="45488"/>
                </a:cubicBezTo>
                <a:lnTo>
                  <a:pt x="665502" y="48441"/>
                </a:lnTo>
                <a:cubicBezTo>
                  <a:pt x="667216" y="51679"/>
                  <a:pt x="668740" y="55013"/>
                  <a:pt x="670264" y="58347"/>
                </a:cubicBezTo>
                <a:cubicBezTo>
                  <a:pt x="670645" y="59300"/>
                  <a:pt x="670550" y="60633"/>
                  <a:pt x="671312" y="61109"/>
                </a:cubicBezTo>
                <a:cubicBezTo>
                  <a:pt x="673122" y="62347"/>
                  <a:pt x="675789" y="62824"/>
                  <a:pt x="677313" y="64252"/>
                </a:cubicBezTo>
                <a:cubicBezTo>
                  <a:pt x="678837" y="65491"/>
                  <a:pt x="675122" y="67681"/>
                  <a:pt x="678265" y="69586"/>
                </a:cubicBezTo>
                <a:cubicBezTo>
                  <a:pt x="679789" y="70539"/>
                  <a:pt x="679980" y="73111"/>
                  <a:pt x="680456" y="75016"/>
                </a:cubicBezTo>
                <a:cubicBezTo>
                  <a:pt x="681599" y="79683"/>
                  <a:pt x="683409" y="84350"/>
                  <a:pt x="683409" y="89017"/>
                </a:cubicBezTo>
                <a:lnTo>
                  <a:pt x="683313" y="94351"/>
                </a:lnTo>
                <a:cubicBezTo>
                  <a:pt x="682075" y="100162"/>
                  <a:pt x="678551" y="112068"/>
                  <a:pt x="675598" y="120640"/>
                </a:cubicBezTo>
                <a:lnTo>
                  <a:pt x="672931" y="128451"/>
                </a:lnTo>
                <a:lnTo>
                  <a:pt x="670931" y="134166"/>
                </a:lnTo>
                <a:cubicBezTo>
                  <a:pt x="665311" y="139595"/>
                  <a:pt x="658548" y="146930"/>
                  <a:pt x="655881" y="150454"/>
                </a:cubicBezTo>
                <a:lnTo>
                  <a:pt x="651309" y="152549"/>
                </a:lnTo>
                <a:lnTo>
                  <a:pt x="647309" y="154359"/>
                </a:lnTo>
                <a:cubicBezTo>
                  <a:pt x="644356" y="158359"/>
                  <a:pt x="639022" y="163503"/>
                  <a:pt x="635593" y="165694"/>
                </a:cubicBezTo>
                <a:cubicBezTo>
                  <a:pt x="632164" y="167884"/>
                  <a:pt x="622258" y="176076"/>
                  <a:pt x="620163" y="178171"/>
                </a:cubicBezTo>
                <a:cubicBezTo>
                  <a:pt x="618067" y="180172"/>
                  <a:pt x="611400" y="184553"/>
                  <a:pt x="612543" y="186077"/>
                </a:cubicBezTo>
                <a:cubicBezTo>
                  <a:pt x="613590" y="187696"/>
                  <a:pt x="604637" y="189125"/>
                  <a:pt x="601017" y="190935"/>
                </a:cubicBezTo>
                <a:cubicBezTo>
                  <a:pt x="597398" y="192745"/>
                  <a:pt x="581967" y="208747"/>
                  <a:pt x="568347" y="217796"/>
                </a:cubicBezTo>
                <a:lnTo>
                  <a:pt x="555297" y="225225"/>
                </a:lnTo>
                <a:cubicBezTo>
                  <a:pt x="539105" y="234464"/>
                  <a:pt x="522246" y="242942"/>
                  <a:pt x="505672" y="251609"/>
                </a:cubicBezTo>
                <a:lnTo>
                  <a:pt x="502719" y="253133"/>
                </a:lnTo>
                <a:cubicBezTo>
                  <a:pt x="499005" y="254371"/>
                  <a:pt x="501576" y="257896"/>
                  <a:pt x="508244" y="261039"/>
                </a:cubicBezTo>
                <a:cubicBezTo>
                  <a:pt x="515007" y="264182"/>
                  <a:pt x="541962" y="271897"/>
                  <a:pt x="551773" y="273993"/>
                </a:cubicBezTo>
                <a:lnTo>
                  <a:pt x="560727" y="275612"/>
                </a:lnTo>
                <a:lnTo>
                  <a:pt x="565965" y="276565"/>
                </a:lnTo>
                <a:cubicBezTo>
                  <a:pt x="571871" y="276088"/>
                  <a:pt x="578824" y="276279"/>
                  <a:pt x="581491" y="277041"/>
                </a:cubicBezTo>
                <a:cubicBezTo>
                  <a:pt x="584158" y="277803"/>
                  <a:pt x="593588" y="276660"/>
                  <a:pt x="595969" y="277041"/>
                </a:cubicBezTo>
                <a:lnTo>
                  <a:pt x="597969" y="277803"/>
                </a:lnTo>
                <a:cubicBezTo>
                  <a:pt x="600446" y="278851"/>
                  <a:pt x="601398" y="274374"/>
                  <a:pt x="604065" y="276851"/>
                </a:cubicBezTo>
                <a:cubicBezTo>
                  <a:pt x="604351" y="277136"/>
                  <a:pt x="605304" y="277231"/>
                  <a:pt x="605780" y="277136"/>
                </a:cubicBezTo>
                <a:cubicBezTo>
                  <a:pt x="607209" y="276660"/>
                  <a:pt x="620258" y="274755"/>
                  <a:pt x="621877" y="274660"/>
                </a:cubicBezTo>
                <a:cubicBezTo>
                  <a:pt x="623115" y="274564"/>
                  <a:pt x="624354" y="273707"/>
                  <a:pt x="625497" y="273802"/>
                </a:cubicBezTo>
                <a:cubicBezTo>
                  <a:pt x="631688" y="274184"/>
                  <a:pt x="637689" y="268183"/>
                  <a:pt x="643975" y="273517"/>
                </a:cubicBezTo>
                <a:lnTo>
                  <a:pt x="644356" y="273802"/>
                </a:lnTo>
                <a:cubicBezTo>
                  <a:pt x="645975" y="273231"/>
                  <a:pt x="652262" y="271612"/>
                  <a:pt x="658263" y="270373"/>
                </a:cubicBezTo>
                <a:cubicBezTo>
                  <a:pt x="664263" y="269040"/>
                  <a:pt x="679884" y="263992"/>
                  <a:pt x="678741" y="260563"/>
                </a:cubicBezTo>
                <a:lnTo>
                  <a:pt x="683980" y="264563"/>
                </a:lnTo>
                <a:lnTo>
                  <a:pt x="687123" y="266944"/>
                </a:lnTo>
                <a:cubicBezTo>
                  <a:pt x="690362" y="265801"/>
                  <a:pt x="696744" y="263896"/>
                  <a:pt x="701220" y="262563"/>
                </a:cubicBezTo>
                <a:cubicBezTo>
                  <a:pt x="705792" y="261325"/>
                  <a:pt x="721318" y="256276"/>
                  <a:pt x="726366" y="255514"/>
                </a:cubicBezTo>
                <a:lnTo>
                  <a:pt x="729700" y="253514"/>
                </a:lnTo>
                <a:cubicBezTo>
                  <a:pt x="733320" y="251323"/>
                  <a:pt x="736653" y="254467"/>
                  <a:pt x="736749" y="254181"/>
                </a:cubicBezTo>
                <a:lnTo>
                  <a:pt x="739606" y="245704"/>
                </a:lnTo>
                <a:cubicBezTo>
                  <a:pt x="748941" y="245227"/>
                  <a:pt x="757227" y="244846"/>
                  <a:pt x="758085" y="244846"/>
                </a:cubicBezTo>
                <a:cubicBezTo>
                  <a:pt x="758847" y="244846"/>
                  <a:pt x="761990" y="245513"/>
                  <a:pt x="763323" y="245799"/>
                </a:cubicBezTo>
                <a:cubicBezTo>
                  <a:pt x="764657" y="246180"/>
                  <a:pt x="769229" y="240560"/>
                  <a:pt x="772753" y="240751"/>
                </a:cubicBezTo>
                <a:cubicBezTo>
                  <a:pt x="776373" y="240941"/>
                  <a:pt x="789708" y="236084"/>
                  <a:pt x="795137" y="233797"/>
                </a:cubicBezTo>
                <a:lnTo>
                  <a:pt x="800376" y="232273"/>
                </a:lnTo>
                <a:cubicBezTo>
                  <a:pt x="804090" y="231130"/>
                  <a:pt x="807329" y="228940"/>
                  <a:pt x="811901" y="229321"/>
                </a:cubicBezTo>
                <a:cubicBezTo>
                  <a:pt x="813711" y="229511"/>
                  <a:pt x="815806" y="227035"/>
                  <a:pt x="817997" y="226368"/>
                </a:cubicBezTo>
                <a:lnTo>
                  <a:pt x="819235" y="225987"/>
                </a:lnTo>
                <a:cubicBezTo>
                  <a:pt x="821045" y="226368"/>
                  <a:pt x="823617" y="224368"/>
                  <a:pt x="824855" y="221510"/>
                </a:cubicBezTo>
                <a:lnTo>
                  <a:pt x="829141" y="224749"/>
                </a:lnTo>
                <a:cubicBezTo>
                  <a:pt x="829522" y="225034"/>
                  <a:pt x="833142" y="221986"/>
                  <a:pt x="835618" y="221320"/>
                </a:cubicBezTo>
                <a:lnTo>
                  <a:pt x="837618" y="220748"/>
                </a:lnTo>
                <a:cubicBezTo>
                  <a:pt x="840476" y="220843"/>
                  <a:pt x="844857" y="220177"/>
                  <a:pt x="847429" y="219319"/>
                </a:cubicBezTo>
                <a:lnTo>
                  <a:pt x="848763" y="217034"/>
                </a:lnTo>
                <a:cubicBezTo>
                  <a:pt x="849334" y="216081"/>
                  <a:pt x="850858" y="214843"/>
                  <a:pt x="851906" y="214938"/>
                </a:cubicBezTo>
                <a:cubicBezTo>
                  <a:pt x="856478" y="215224"/>
                  <a:pt x="863336" y="215033"/>
                  <a:pt x="865241" y="212557"/>
                </a:cubicBezTo>
                <a:lnTo>
                  <a:pt x="869241" y="207509"/>
                </a:lnTo>
                <a:cubicBezTo>
                  <a:pt x="876004" y="205508"/>
                  <a:pt x="882862" y="203222"/>
                  <a:pt x="884386" y="202365"/>
                </a:cubicBezTo>
                <a:lnTo>
                  <a:pt x="885910" y="202270"/>
                </a:lnTo>
                <a:cubicBezTo>
                  <a:pt x="889149" y="202079"/>
                  <a:pt x="892768" y="202936"/>
                  <a:pt x="893054" y="198746"/>
                </a:cubicBezTo>
                <a:cubicBezTo>
                  <a:pt x="893054" y="198460"/>
                  <a:pt x="895245" y="198079"/>
                  <a:pt x="896388" y="198079"/>
                </a:cubicBezTo>
                <a:cubicBezTo>
                  <a:pt x="901055" y="198269"/>
                  <a:pt x="904293" y="197412"/>
                  <a:pt x="905532" y="193030"/>
                </a:cubicBezTo>
                <a:cubicBezTo>
                  <a:pt x="906198" y="190649"/>
                  <a:pt x="908389" y="193602"/>
                  <a:pt x="908675" y="193411"/>
                </a:cubicBezTo>
                <a:lnTo>
                  <a:pt x="911913" y="191030"/>
                </a:lnTo>
                <a:cubicBezTo>
                  <a:pt x="916009" y="189125"/>
                  <a:pt x="924582" y="185506"/>
                  <a:pt x="930963" y="182743"/>
                </a:cubicBezTo>
                <a:lnTo>
                  <a:pt x="936964" y="181600"/>
                </a:lnTo>
                <a:lnTo>
                  <a:pt x="942298" y="180553"/>
                </a:lnTo>
                <a:cubicBezTo>
                  <a:pt x="947156" y="178076"/>
                  <a:pt x="955252" y="174457"/>
                  <a:pt x="960300" y="172266"/>
                </a:cubicBezTo>
                <a:lnTo>
                  <a:pt x="964491" y="169694"/>
                </a:lnTo>
                <a:cubicBezTo>
                  <a:pt x="966301" y="168551"/>
                  <a:pt x="970683" y="172552"/>
                  <a:pt x="970397" y="167408"/>
                </a:cubicBezTo>
                <a:cubicBezTo>
                  <a:pt x="970397" y="166456"/>
                  <a:pt x="975064" y="165408"/>
                  <a:pt x="977541" y="164455"/>
                </a:cubicBezTo>
                <a:lnTo>
                  <a:pt x="980493" y="163313"/>
                </a:lnTo>
                <a:cubicBezTo>
                  <a:pt x="983827" y="162550"/>
                  <a:pt x="989828" y="160455"/>
                  <a:pt x="993924" y="158645"/>
                </a:cubicBezTo>
                <a:cubicBezTo>
                  <a:pt x="998019" y="156740"/>
                  <a:pt x="1013736" y="150359"/>
                  <a:pt x="1019546" y="147310"/>
                </a:cubicBezTo>
                <a:cubicBezTo>
                  <a:pt x="1025356" y="144263"/>
                  <a:pt x="1045073" y="140643"/>
                  <a:pt x="1047359" y="139595"/>
                </a:cubicBezTo>
                <a:cubicBezTo>
                  <a:pt x="1049645" y="138547"/>
                  <a:pt x="1057265" y="134738"/>
                  <a:pt x="1059741" y="134166"/>
                </a:cubicBezTo>
                <a:cubicBezTo>
                  <a:pt x="1062218" y="133690"/>
                  <a:pt x="1070124" y="129594"/>
                  <a:pt x="1072410" y="129022"/>
                </a:cubicBezTo>
                <a:cubicBezTo>
                  <a:pt x="1074696" y="128451"/>
                  <a:pt x="1082030" y="130165"/>
                  <a:pt x="1083268" y="130356"/>
                </a:cubicBezTo>
                <a:cubicBezTo>
                  <a:pt x="1084506" y="130546"/>
                  <a:pt x="1085935" y="130070"/>
                  <a:pt x="1082030" y="128737"/>
                </a:cubicBezTo>
                <a:lnTo>
                  <a:pt x="1083078" y="125022"/>
                </a:lnTo>
                <a:cubicBezTo>
                  <a:pt x="1083744" y="122641"/>
                  <a:pt x="1084983" y="122164"/>
                  <a:pt x="1087269" y="122736"/>
                </a:cubicBezTo>
                <a:cubicBezTo>
                  <a:pt x="1088793" y="123117"/>
                  <a:pt x="1091079" y="124736"/>
                  <a:pt x="1091269" y="124546"/>
                </a:cubicBezTo>
                <a:lnTo>
                  <a:pt x="1098984" y="117307"/>
                </a:lnTo>
                <a:cubicBezTo>
                  <a:pt x="1110700" y="118640"/>
                  <a:pt x="1119368" y="119307"/>
                  <a:pt x="1118225" y="118926"/>
                </a:cubicBezTo>
                <a:cubicBezTo>
                  <a:pt x="1117082" y="118545"/>
                  <a:pt x="1116510" y="116735"/>
                  <a:pt x="1119177" y="115688"/>
                </a:cubicBezTo>
                <a:cubicBezTo>
                  <a:pt x="1121844" y="114640"/>
                  <a:pt x="1132322" y="111687"/>
                  <a:pt x="1136513" y="111115"/>
                </a:cubicBezTo>
                <a:lnTo>
                  <a:pt x="1138989" y="109401"/>
                </a:lnTo>
                <a:lnTo>
                  <a:pt x="1141752" y="107496"/>
                </a:lnTo>
                <a:cubicBezTo>
                  <a:pt x="1145085" y="107496"/>
                  <a:pt x="1153182" y="104924"/>
                  <a:pt x="1159659" y="101781"/>
                </a:cubicBezTo>
                <a:lnTo>
                  <a:pt x="1166612" y="101781"/>
                </a:lnTo>
                <a:lnTo>
                  <a:pt x="1171470" y="101781"/>
                </a:lnTo>
                <a:cubicBezTo>
                  <a:pt x="1174708" y="99304"/>
                  <a:pt x="1179280" y="98066"/>
                  <a:pt x="1181566" y="99114"/>
                </a:cubicBezTo>
                <a:cubicBezTo>
                  <a:pt x="1183852" y="100162"/>
                  <a:pt x="1189662" y="98923"/>
                  <a:pt x="1188805" y="95780"/>
                </a:cubicBezTo>
                <a:lnTo>
                  <a:pt x="1194615" y="95113"/>
                </a:lnTo>
                <a:cubicBezTo>
                  <a:pt x="1197092" y="94828"/>
                  <a:pt x="1199187" y="93589"/>
                  <a:pt x="1201569" y="95209"/>
                </a:cubicBezTo>
                <a:lnTo>
                  <a:pt x="1201950" y="95494"/>
                </a:lnTo>
                <a:cubicBezTo>
                  <a:pt x="1202998" y="95113"/>
                  <a:pt x="1209665" y="92065"/>
                  <a:pt x="1216713" y="88636"/>
                </a:cubicBezTo>
                <a:lnTo>
                  <a:pt x="1222524" y="89113"/>
                </a:lnTo>
                <a:cubicBezTo>
                  <a:pt x="1225667" y="89398"/>
                  <a:pt x="1228810" y="91208"/>
                  <a:pt x="1231668" y="90827"/>
                </a:cubicBezTo>
                <a:cubicBezTo>
                  <a:pt x="1234620" y="90446"/>
                  <a:pt x="1237002" y="88065"/>
                  <a:pt x="1239764" y="86636"/>
                </a:cubicBezTo>
                <a:cubicBezTo>
                  <a:pt x="1242431" y="85303"/>
                  <a:pt x="1245193" y="83779"/>
                  <a:pt x="1248146" y="82826"/>
                </a:cubicBezTo>
                <a:lnTo>
                  <a:pt x="1250241" y="82159"/>
                </a:lnTo>
                <a:cubicBezTo>
                  <a:pt x="1252813" y="82540"/>
                  <a:pt x="1256623" y="84064"/>
                  <a:pt x="1258719" y="85493"/>
                </a:cubicBezTo>
                <a:lnTo>
                  <a:pt x="1258909" y="81874"/>
                </a:lnTo>
                <a:cubicBezTo>
                  <a:pt x="1258909" y="81397"/>
                  <a:pt x="1262529" y="80921"/>
                  <a:pt x="1264434" y="80731"/>
                </a:cubicBezTo>
                <a:lnTo>
                  <a:pt x="1270530" y="80254"/>
                </a:lnTo>
                <a:cubicBezTo>
                  <a:pt x="1278054" y="79778"/>
                  <a:pt x="1284627" y="79873"/>
                  <a:pt x="1285198" y="80540"/>
                </a:cubicBezTo>
                <a:cubicBezTo>
                  <a:pt x="1285770" y="81112"/>
                  <a:pt x="1288056" y="83112"/>
                  <a:pt x="1288246" y="83017"/>
                </a:cubicBezTo>
                <a:cubicBezTo>
                  <a:pt x="1288532" y="82921"/>
                  <a:pt x="1289103" y="81874"/>
                  <a:pt x="1288818" y="80921"/>
                </a:cubicBezTo>
                <a:cubicBezTo>
                  <a:pt x="1288532" y="79969"/>
                  <a:pt x="1288246" y="76825"/>
                  <a:pt x="1289008" y="76730"/>
                </a:cubicBezTo>
                <a:cubicBezTo>
                  <a:pt x="1289770" y="76540"/>
                  <a:pt x="1293675" y="78445"/>
                  <a:pt x="1296819" y="80445"/>
                </a:cubicBezTo>
                <a:lnTo>
                  <a:pt x="1297581" y="75492"/>
                </a:lnTo>
                <a:cubicBezTo>
                  <a:pt x="1297581" y="75206"/>
                  <a:pt x="1301200" y="74635"/>
                  <a:pt x="1301677" y="75111"/>
                </a:cubicBezTo>
                <a:cubicBezTo>
                  <a:pt x="1303962" y="77492"/>
                  <a:pt x="1304820" y="75016"/>
                  <a:pt x="1306439" y="74730"/>
                </a:cubicBezTo>
                <a:cubicBezTo>
                  <a:pt x="1307582" y="74539"/>
                  <a:pt x="1309011" y="76349"/>
                  <a:pt x="1310535" y="76540"/>
                </a:cubicBezTo>
                <a:lnTo>
                  <a:pt x="1311963" y="76730"/>
                </a:lnTo>
                <a:cubicBezTo>
                  <a:pt x="1313583" y="76159"/>
                  <a:pt x="1316916" y="74825"/>
                  <a:pt x="1319202" y="73777"/>
                </a:cubicBezTo>
                <a:cubicBezTo>
                  <a:pt x="1321488" y="72730"/>
                  <a:pt x="1331490" y="69777"/>
                  <a:pt x="1336633" y="69777"/>
                </a:cubicBezTo>
                <a:lnTo>
                  <a:pt x="1340348" y="67586"/>
                </a:lnTo>
                <a:cubicBezTo>
                  <a:pt x="1344348" y="65300"/>
                  <a:pt x="1347968" y="65205"/>
                  <a:pt x="1351778" y="67491"/>
                </a:cubicBezTo>
                <a:cubicBezTo>
                  <a:pt x="1352159" y="67681"/>
                  <a:pt x="1353302" y="67681"/>
                  <a:pt x="1353492" y="67396"/>
                </a:cubicBezTo>
                <a:lnTo>
                  <a:pt x="1358731" y="61681"/>
                </a:lnTo>
                <a:cubicBezTo>
                  <a:pt x="1366065" y="63776"/>
                  <a:pt x="1370923" y="65586"/>
                  <a:pt x="1369685" y="65776"/>
                </a:cubicBezTo>
                <a:cubicBezTo>
                  <a:pt x="1368352" y="65967"/>
                  <a:pt x="1365303" y="67300"/>
                  <a:pt x="1367875" y="67967"/>
                </a:cubicBezTo>
                <a:lnTo>
                  <a:pt x="1368637" y="68825"/>
                </a:lnTo>
                <a:cubicBezTo>
                  <a:pt x="1371018" y="71492"/>
                  <a:pt x="1371876" y="68348"/>
                  <a:pt x="1373304" y="68348"/>
                </a:cubicBezTo>
                <a:cubicBezTo>
                  <a:pt x="1375876" y="68253"/>
                  <a:pt x="1376162" y="66443"/>
                  <a:pt x="1377305" y="65681"/>
                </a:cubicBezTo>
                <a:lnTo>
                  <a:pt x="1380543" y="63681"/>
                </a:lnTo>
                <a:cubicBezTo>
                  <a:pt x="1386544" y="62157"/>
                  <a:pt x="1389783" y="62443"/>
                  <a:pt x="1387782" y="64348"/>
                </a:cubicBezTo>
                <a:lnTo>
                  <a:pt x="1387497" y="65300"/>
                </a:lnTo>
                <a:lnTo>
                  <a:pt x="1387211" y="66062"/>
                </a:lnTo>
                <a:cubicBezTo>
                  <a:pt x="1387878" y="67110"/>
                  <a:pt x="1389973" y="67777"/>
                  <a:pt x="1391973" y="67491"/>
                </a:cubicBezTo>
                <a:lnTo>
                  <a:pt x="1392354" y="66729"/>
                </a:lnTo>
                <a:lnTo>
                  <a:pt x="1395498" y="61014"/>
                </a:lnTo>
                <a:cubicBezTo>
                  <a:pt x="1401594" y="60633"/>
                  <a:pt x="1408642" y="59966"/>
                  <a:pt x="1411119" y="59680"/>
                </a:cubicBezTo>
                <a:lnTo>
                  <a:pt x="1412357" y="60061"/>
                </a:lnTo>
                <a:lnTo>
                  <a:pt x="1416643" y="61585"/>
                </a:lnTo>
                <a:cubicBezTo>
                  <a:pt x="1421025" y="60538"/>
                  <a:pt x="1426168" y="59109"/>
                  <a:pt x="1428073" y="58252"/>
                </a:cubicBezTo>
                <a:cubicBezTo>
                  <a:pt x="1429978" y="57394"/>
                  <a:pt x="1436360" y="59490"/>
                  <a:pt x="1437789" y="59204"/>
                </a:cubicBezTo>
                <a:cubicBezTo>
                  <a:pt x="1439217" y="58918"/>
                  <a:pt x="1444170" y="59204"/>
                  <a:pt x="1445028" y="58633"/>
                </a:cubicBezTo>
                <a:cubicBezTo>
                  <a:pt x="1445885" y="58061"/>
                  <a:pt x="1449504" y="56728"/>
                  <a:pt x="1450743" y="57394"/>
                </a:cubicBezTo>
                <a:cubicBezTo>
                  <a:pt x="1451981" y="58061"/>
                  <a:pt x="1457220" y="59585"/>
                  <a:pt x="1459125" y="59204"/>
                </a:cubicBezTo>
                <a:cubicBezTo>
                  <a:pt x="1461030" y="58823"/>
                  <a:pt x="1469888" y="55871"/>
                  <a:pt x="1474650" y="53680"/>
                </a:cubicBezTo>
                <a:lnTo>
                  <a:pt x="1478270" y="54251"/>
                </a:lnTo>
                <a:lnTo>
                  <a:pt x="1486080" y="55489"/>
                </a:lnTo>
                <a:cubicBezTo>
                  <a:pt x="1493415" y="53299"/>
                  <a:pt x="1503702" y="52156"/>
                  <a:pt x="1509036" y="53013"/>
                </a:cubicBezTo>
                <a:lnTo>
                  <a:pt x="1513893" y="53489"/>
                </a:lnTo>
                <a:lnTo>
                  <a:pt x="1516656" y="53775"/>
                </a:lnTo>
                <a:cubicBezTo>
                  <a:pt x="1519704" y="52918"/>
                  <a:pt x="1524752" y="52537"/>
                  <a:pt x="1527800" y="52918"/>
                </a:cubicBezTo>
                <a:cubicBezTo>
                  <a:pt x="1530848" y="53299"/>
                  <a:pt x="1541897" y="51013"/>
                  <a:pt x="1545612" y="49775"/>
                </a:cubicBezTo>
                <a:lnTo>
                  <a:pt x="1548469" y="51679"/>
                </a:lnTo>
                <a:lnTo>
                  <a:pt x="1551517" y="53680"/>
                </a:lnTo>
                <a:cubicBezTo>
                  <a:pt x="1554756" y="53204"/>
                  <a:pt x="1558089" y="52346"/>
                  <a:pt x="1558947" y="51775"/>
                </a:cubicBezTo>
                <a:lnTo>
                  <a:pt x="1559232" y="51870"/>
                </a:lnTo>
                <a:cubicBezTo>
                  <a:pt x="1566567" y="55871"/>
                  <a:pt x="1575044" y="52060"/>
                  <a:pt x="1582569" y="54156"/>
                </a:cubicBezTo>
                <a:lnTo>
                  <a:pt x="1585140" y="54918"/>
                </a:lnTo>
                <a:cubicBezTo>
                  <a:pt x="1587807" y="56442"/>
                  <a:pt x="1590665" y="57109"/>
                  <a:pt x="1591617" y="56347"/>
                </a:cubicBezTo>
                <a:cubicBezTo>
                  <a:pt x="1592570" y="55585"/>
                  <a:pt x="1599333" y="54537"/>
                  <a:pt x="1603524" y="56251"/>
                </a:cubicBezTo>
                <a:cubicBezTo>
                  <a:pt x="1607810" y="57966"/>
                  <a:pt x="1628193" y="61585"/>
                  <a:pt x="1639242" y="64157"/>
                </a:cubicBezTo>
                <a:lnTo>
                  <a:pt x="1649148" y="66729"/>
                </a:lnTo>
                <a:cubicBezTo>
                  <a:pt x="1653149" y="67777"/>
                  <a:pt x="1657054" y="69586"/>
                  <a:pt x="1661245" y="70729"/>
                </a:cubicBezTo>
                <a:lnTo>
                  <a:pt x="1666008" y="71968"/>
                </a:lnTo>
                <a:cubicBezTo>
                  <a:pt x="1670389" y="75397"/>
                  <a:pt x="1675628" y="79492"/>
                  <a:pt x="1677628" y="81112"/>
                </a:cubicBezTo>
                <a:cubicBezTo>
                  <a:pt x="1679628" y="82731"/>
                  <a:pt x="1685248" y="87589"/>
                  <a:pt x="1685629" y="88255"/>
                </a:cubicBezTo>
                <a:cubicBezTo>
                  <a:pt x="1686010" y="88922"/>
                  <a:pt x="1685629" y="92256"/>
                  <a:pt x="1685915" y="93304"/>
                </a:cubicBezTo>
                <a:cubicBezTo>
                  <a:pt x="1686201" y="94351"/>
                  <a:pt x="1692392" y="95875"/>
                  <a:pt x="1694106" y="96256"/>
                </a:cubicBezTo>
                <a:lnTo>
                  <a:pt x="1694106" y="96638"/>
                </a:lnTo>
                <a:lnTo>
                  <a:pt x="1694202" y="100447"/>
                </a:lnTo>
                <a:cubicBezTo>
                  <a:pt x="1697535" y="101971"/>
                  <a:pt x="1702869" y="101781"/>
                  <a:pt x="1706203" y="99876"/>
                </a:cubicBezTo>
                <a:cubicBezTo>
                  <a:pt x="1709537" y="97971"/>
                  <a:pt x="1721062" y="101971"/>
                  <a:pt x="1722967" y="102162"/>
                </a:cubicBezTo>
                <a:cubicBezTo>
                  <a:pt x="1724872" y="102352"/>
                  <a:pt x="1731921" y="101209"/>
                  <a:pt x="1735350" y="102924"/>
                </a:cubicBezTo>
                <a:lnTo>
                  <a:pt x="1738874" y="100257"/>
                </a:lnTo>
                <a:lnTo>
                  <a:pt x="1739350" y="99876"/>
                </a:lnTo>
                <a:cubicBezTo>
                  <a:pt x="1740303" y="99876"/>
                  <a:pt x="1743351" y="99495"/>
                  <a:pt x="1746018" y="99019"/>
                </a:cubicBezTo>
                <a:cubicBezTo>
                  <a:pt x="1748685" y="98542"/>
                  <a:pt x="1756876" y="99971"/>
                  <a:pt x="1758305" y="100257"/>
                </a:cubicBezTo>
                <a:cubicBezTo>
                  <a:pt x="1759638" y="100543"/>
                  <a:pt x="1763163" y="102067"/>
                  <a:pt x="1764210" y="102162"/>
                </a:cubicBezTo>
                <a:cubicBezTo>
                  <a:pt x="1765258" y="102257"/>
                  <a:pt x="1775450" y="101876"/>
                  <a:pt x="1784403" y="101590"/>
                </a:cubicBezTo>
                <a:lnTo>
                  <a:pt x="1792500" y="102067"/>
                </a:lnTo>
                <a:cubicBezTo>
                  <a:pt x="1794881" y="102162"/>
                  <a:pt x="1796691" y="103019"/>
                  <a:pt x="1799548" y="102162"/>
                </a:cubicBezTo>
                <a:cubicBezTo>
                  <a:pt x="1802406" y="101209"/>
                  <a:pt x="1806978" y="101209"/>
                  <a:pt x="1809359" y="102638"/>
                </a:cubicBezTo>
                <a:lnTo>
                  <a:pt x="1812312" y="104353"/>
                </a:lnTo>
                <a:cubicBezTo>
                  <a:pt x="1815264" y="104162"/>
                  <a:pt x="1820122" y="104067"/>
                  <a:pt x="1822884" y="103972"/>
                </a:cubicBezTo>
                <a:lnTo>
                  <a:pt x="1825456" y="104067"/>
                </a:lnTo>
                <a:cubicBezTo>
                  <a:pt x="1827933" y="104162"/>
                  <a:pt x="1831838" y="103686"/>
                  <a:pt x="1832695" y="104734"/>
                </a:cubicBezTo>
                <a:lnTo>
                  <a:pt x="1835077" y="107591"/>
                </a:lnTo>
                <a:cubicBezTo>
                  <a:pt x="1836981" y="106067"/>
                  <a:pt x="1839839" y="103972"/>
                  <a:pt x="1841553" y="103114"/>
                </a:cubicBezTo>
                <a:cubicBezTo>
                  <a:pt x="1843268" y="102162"/>
                  <a:pt x="1850507" y="106353"/>
                  <a:pt x="1853841" y="107115"/>
                </a:cubicBezTo>
                <a:lnTo>
                  <a:pt x="1856984" y="107210"/>
                </a:lnTo>
                <a:lnTo>
                  <a:pt x="1859937" y="107305"/>
                </a:lnTo>
                <a:cubicBezTo>
                  <a:pt x="1862985" y="106734"/>
                  <a:pt x="1866890" y="106353"/>
                  <a:pt x="1868604" y="106448"/>
                </a:cubicBezTo>
                <a:cubicBezTo>
                  <a:pt x="1870319" y="106543"/>
                  <a:pt x="1877653" y="107401"/>
                  <a:pt x="1881273" y="107877"/>
                </a:cubicBezTo>
                <a:lnTo>
                  <a:pt x="1884511" y="108258"/>
                </a:lnTo>
                <a:lnTo>
                  <a:pt x="1888512" y="108734"/>
                </a:lnTo>
                <a:cubicBezTo>
                  <a:pt x="1892893" y="109401"/>
                  <a:pt x="1898227" y="110258"/>
                  <a:pt x="1900323" y="110639"/>
                </a:cubicBezTo>
                <a:cubicBezTo>
                  <a:pt x="1902418" y="110925"/>
                  <a:pt x="1910514" y="110163"/>
                  <a:pt x="1913181" y="109782"/>
                </a:cubicBezTo>
                <a:cubicBezTo>
                  <a:pt x="1915848" y="109401"/>
                  <a:pt x="1924611" y="110449"/>
                  <a:pt x="1928993" y="110163"/>
                </a:cubicBezTo>
                <a:cubicBezTo>
                  <a:pt x="1933470" y="109877"/>
                  <a:pt x="1950424" y="114640"/>
                  <a:pt x="1958902" y="114640"/>
                </a:cubicBezTo>
                <a:lnTo>
                  <a:pt x="1965950" y="116830"/>
                </a:lnTo>
                <a:cubicBezTo>
                  <a:pt x="1969950" y="118069"/>
                  <a:pt x="1971951" y="113497"/>
                  <a:pt x="1975951" y="115878"/>
                </a:cubicBezTo>
                <a:lnTo>
                  <a:pt x="1978428" y="117402"/>
                </a:lnTo>
                <a:cubicBezTo>
                  <a:pt x="1981952" y="118069"/>
                  <a:pt x="1986048" y="118069"/>
                  <a:pt x="1987572" y="117307"/>
                </a:cubicBezTo>
                <a:lnTo>
                  <a:pt x="1989096" y="117021"/>
                </a:lnTo>
                <a:cubicBezTo>
                  <a:pt x="1992144" y="116545"/>
                  <a:pt x="1996049" y="114925"/>
                  <a:pt x="1996239" y="119783"/>
                </a:cubicBezTo>
                <a:cubicBezTo>
                  <a:pt x="1996239" y="119974"/>
                  <a:pt x="1999764" y="120640"/>
                  <a:pt x="2000335" y="120164"/>
                </a:cubicBezTo>
                <a:lnTo>
                  <a:pt x="2003669" y="117307"/>
                </a:lnTo>
                <a:cubicBezTo>
                  <a:pt x="2007860" y="118164"/>
                  <a:pt x="2013003" y="119688"/>
                  <a:pt x="2015289" y="120736"/>
                </a:cubicBezTo>
                <a:cubicBezTo>
                  <a:pt x="2017480" y="121688"/>
                  <a:pt x="2024624" y="119307"/>
                  <a:pt x="2026148" y="120069"/>
                </a:cubicBezTo>
                <a:cubicBezTo>
                  <a:pt x="2027672" y="120831"/>
                  <a:pt x="2033482" y="122546"/>
                  <a:pt x="2034530" y="121784"/>
                </a:cubicBezTo>
                <a:cubicBezTo>
                  <a:pt x="2035578" y="121021"/>
                  <a:pt x="2038721" y="120069"/>
                  <a:pt x="2038149" y="121879"/>
                </a:cubicBezTo>
                <a:cubicBezTo>
                  <a:pt x="2037673" y="123688"/>
                  <a:pt x="2045198" y="121688"/>
                  <a:pt x="2047770" y="121784"/>
                </a:cubicBezTo>
                <a:lnTo>
                  <a:pt x="2050151" y="121879"/>
                </a:lnTo>
                <a:lnTo>
                  <a:pt x="2057390" y="122260"/>
                </a:lnTo>
                <a:cubicBezTo>
                  <a:pt x="2065296" y="122450"/>
                  <a:pt x="2074249" y="124927"/>
                  <a:pt x="2077297" y="127594"/>
                </a:cubicBezTo>
                <a:lnTo>
                  <a:pt x="2080631" y="124355"/>
                </a:lnTo>
                <a:cubicBezTo>
                  <a:pt x="2084441" y="120640"/>
                  <a:pt x="2086346" y="125308"/>
                  <a:pt x="2089203" y="125117"/>
                </a:cubicBezTo>
                <a:cubicBezTo>
                  <a:pt x="2092537" y="124927"/>
                  <a:pt x="2095966" y="124736"/>
                  <a:pt x="2098538" y="127117"/>
                </a:cubicBezTo>
                <a:lnTo>
                  <a:pt x="2098919" y="127498"/>
                </a:lnTo>
                <a:cubicBezTo>
                  <a:pt x="2100062" y="127308"/>
                  <a:pt x="2102062" y="126260"/>
                  <a:pt x="2103396" y="125117"/>
                </a:cubicBezTo>
                <a:cubicBezTo>
                  <a:pt x="2104729" y="123974"/>
                  <a:pt x="2112825" y="126451"/>
                  <a:pt x="2116254" y="126832"/>
                </a:cubicBezTo>
                <a:lnTo>
                  <a:pt x="2119493" y="127117"/>
                </a:lnTo>
                <a:cubicBezTo>
                  <a:pt x="2122732" y="127403"/>
                  <a:pt x="2126351" y="126165"/>
                  <a:pt x="2128828" y="129118"/>
                </a:cubicBezTo>
                <a:cubicBezTo>
                  <a:pt x="2129113" y="129499"/>
                  <a:pt x="2131018" y="129499"/>
                  <a:pt x="2131209" y="129213"/>
                </a:cubicBezTo>
                <a:lnTo>
                  <a:pt x="2134733" y="123593"/>
                </a:lnTo>
                <a:cubicBezTo>
                  <a:pt x="2140162" y="125784"/>
                  <a:pt x="2146163" y="128546"/>
                  <a:pt x="2147973" y="129784"/>
                </a:cubicBezTo>
                <a:cubicBezTo>
                  <a:pt x="2149783" y="131023"/>
                  <a:pt x="2159974" y="129594"/>
                  <a:pt x="2165023" y="130070"/>
                </a:cubicBezTo>
                <a:lnTo>
                  <a:pt x="2167213" y="131689"/>
                </a:lnTo>
                <a:cubicBezTo>
                  <a:pt x="2170928" y="134452"/>
                  <a:pt x="2172166" y="130546"/>
                  <a:pt x="2174548" y="131309"/>
                </a:cubicBezTo>
                <a:cubicBezTo>
                  <a:pt x="2177119" y="132071"/>
                  <a:pt x="2181310" y="133975"/>
                  <a:pt x="2182263" y="133213"/>
                </a:cubicBezTo>
                <a:cubicBezTo>
                  <a:pt x="2185692" y="130546"/>
                  <a:pt x="2187978" y="133880"/>
                  <a:pt x="2190740" y="133499"/>
                </a:cubicBezTo>
                <a:cubicBezTo>
                  <a:pt x="2193693" y="133118"/>
                  <a:pt x="2196169" y="134261"/>
                  <a:pt x="2198836" y="135214"/>
                </a:cubicBezTo>
                <a:lnTo>
                  <a:pt x="2201122" y="136071"/>
                </a:lnTo>
                <a:cubicBezTo>
                  <a:pt x="2205028" y="135595"/>
                  <a:pt x="2212838" y="135595"/>
                  <a:pt x="2218553" y="136071"/>
                </a:cubicBezTo>
                <a:cubicBezTo>
                  <a:pt x="2224268" y="136547"/>
                  <a:pt x="2240842" y="138167"/>
                  <a:pt x="2242746" y="138738"/>
                </a:cubicBezTo>
                <a:cubicBezTo>
                  <a:pt x="2244652" y="139309"/>
                  <a:pt x="2249319" y="139405"/>
                  <a:pt x="2250843" y="140167"/>
                </a:cubicBezTo>
                <a:cubicBezTo>
                  <a:pt x="2252367" y="140834"/>
                  <a:pt x="2258082" y="139595"/>
                  <a:pt x="2259892" y="139500"/>
                </a:cubicBezTo>
                <a:cubicBezTo>
                  <a:pt x="2261606" y="139405"/>
                  <a:pt x="2269036" y="141691"/>
                  <a:pt x="2272464" y="144358"/>
                </a:cubicBezTo>
                <a:lnTo>
                  <a:pt x="2275989" y="139976"/>
                </a:lnTo>
                <a:lnTo>
                  <a:pt x="2276179" y="139786"/>
                </a:lnTo>
                <a:cubicBezTo>
                  <a:pt x="2278942" y="140834"/>
                  <a:pt x="2285990" y="142548"/>
                  <a:pt x="2291895" y="143596"/>
                </a:cubicBezTo>
                <a:cubicBezTo>
                  <a:pt x="2297801" y="144643"/>
                  <a:pt x="2315708" y="146739"/>
                  <a:pt x="2318089" y="147501"/>
                </a:cubicBezTo>
                <a:cubicBezTo>
                  <a:pt x="2320470" y="148263"/>
                  <a:pt x="2325233" y="147882"/>
                  <a:pt x="2326852" y="147977"/>
                </a:cubicBezTo>
                <a:cubicBezTo>
                  <a:pt x="2328471" y="148072"/>
                  <a:pt x="2335234" y="148834"/>
                  <a:pt x="2338759" y="149596"/>
                </a:cubicBezTo>
                <a:lnTo>
                  <a:pt x="2341140" y="151121"/>
                </a:lnTo>
                <a:cubicBezTo>
                  <a:pt x="2344473" y="153311"/>
                  <a:pt x="2346664" y="155788"/>
                  <a:pt x="2351522" y="152549"/>
                </a:cubicBezTo>
                <a:lnTo>
                  <a:pt x="2353332" y="151311"/>
                </a:lnTo>
                <a:cubicBezTo>
                  <a:pt x="2357428" y="151882"/>
                  <a:pt x="2363238" y="153978"/>
                  <a:pt x="2366190" y="155978"/>
                </a:cubicBezTo>
                <a:lnTo>
                  <a:pt x="2367810" y="158169"/>
                </a:lnTo>
                <a:lnTo>
                  <a:pt x="2370953" y="162550"/>
                </a:lnTo>
                <a:cubicBezTo>
                  <a:pt x="2376096" y="162169"/>
                  <a:pt x="2382002" y="161693"/>
                  <a:pt x="2384002" y="161503"/>
                </a:cubicBezTo>
                <a:cubicBezTo>
                  <a:pt x="2386098" y="161312"/>
                  <a:pt x="2392575" y="161122"/>
                  <a:pt x="2392765" y="162265"/>
                </a:cubicBezTo>
                <a:cubicBezTo>
                  <a:pt x="2392956" y="163408"/>
                  <a:pt x="2396289" y="166646"/>
                  <a:pt x="2399623" y="166646"/>
                </a:cubicBezTo>
                <a:cubicBezTo>
                  <a:pt x="2402957" y="166646"/>
                  <a:pt x="2408577" y="173218"/>
                  <a:pt x="2406386" y="172266"/>
                </a:cubicBezTo>
                <a:cubicBezTo>
                  <a:pt x="2404195" y="171313"/>
                  <a:pt x="2398766" y="169694"/>
                  <a:pt x="2398290" y="170171"/>
                </a:cubicBezTo>
                <a:cubicBezTo>
                  <a:pt x="2397718" y="170647"/>
                  <a:pt x="2396289" y="173790"/>
                  <a:pt x="2397718" y="174742"/>
                </a:cubicBezTo>
                <a:lnTo>
                  <a:pt x="2399147" y="174838"/>
                </a:lnTo>
                <a:cubicBezTo>
                  <a:pt x="2404100" y="175219"/>
                  <a:pt x="2403338" y="177886"/>
                  <a:pt x="2403624" y="180648"/>
                </a:cubicBezTo>
                <a:cubicBezTo>
                  <a:pt x="2403814" y="182934"/>
                  <a:pt x="2400004" y="184648"/>
                  <a:pt x="2403243" y="187506"/>
                </a:cubicBezTo>
                <a:lnTo>
                  <a:pt x="2405053" y="189125"/>
                </a:lnTo>
                <a:cubicBezTo>
                  <a:pt x="2405148" y="192459"/>
                  <a:pt x="2404957" y="197698"/>
                  <a:pt x="2404481" y="200841"/>
                </a:cubicBezTo>
                <a:cubicBezTo>
                  <a:pt x="2404005" y="203984"/>
                  <a:pt x="2394004" y="204556"/>
                  <a:pt x="2392289" y="204746"/>
                </a:cubicBezTo>
                <a:cubicBezTo>
                  <a:pt x="2390479" y="204937"/>
                  <a:pt x="2383145" y="204937"/>
                  <a:pt x="2379811" y="205127"/>
                </a:cubicBezTo>
                <a:cubicBezTo>
                  <a:pt x="2376478" y="205318"/>
                  <a:pt x="2365047" y="203127"/>
                  <a:pt x="2361904" y="203508"/>
                </a:cubicBezTo>
                <a:cubicBezTo>
                  <a:pt x="2358856" y="203889"/>
                  <a:pt x="2348093" y="200936"/>
                  <a:pt x="2345140" y="201127"/>
                </a:cubicBezTo>
                <a:cubicBezTo>
                  <a:pt x="2342283" y="201317"/>
                  <a:pt x="2335425" y="200269"/>
                  <a:pt x="2333329" y="201222"/>
                </a:cubicBezTo>
                <a:cubicBezTo>
                  <a:pt x="2331138" y="202175"/>
                  <a:pt x="2321995" y="198079"/>
                  <a:pt x="2316089" y="197602"/>
                </a:cubicBezTo>
                <a:cubicBezTo>
                  <a:pt x="2310184" y="197126"/>
                  <a:pt x="2289610" y="195602"/>
                  <a:pt x="2283609" y="195031"/>
                </a:cubicBezTo>
                <a:cubicBezTo>
                  <a:pt x="2277608" y="194459"/>
                  <a:pt x="2260463" y="190840"/>
                  <a:pt x="2258272" y="189982"/>
                </a:cubicBezTo>
                <a:lnTo>
                  <a:pt x="2256462" y="190173"/>
                </a:lnTo>
                <a:lnTo>
                  <a:pt x="2243318" y="191506"/>
                </a:lnTo>
                <a:cubicBezTo>
                  <a:pt x="2229126" y="189506"/>
                  <a:pt x="2213695" y="187220"/>
                  <a:pt x="2208837" y="186363"/>
                </a:cubicBezTo>
                <a:lnTo>
                  <a:pt x="2204456" y="185887"/>
                </a:lnTo>
                <a:cubicBezTo>
                  <a:pt x="2200455" y="185506"/>
                  <a:pt x="2196455" y="185887"/>
                  <a:pt x="2192454" y="183982"/>
                </a:cubicBezTo>
                <a:lnTo>
                  <a:pt x="2189883" y="182743"/>
                </a:lnTo>
                <a:cubicBezTo>
                  <a:pt x="2185692" y="183220"/>
                  <a:pt x="2180167" y="183982"/>
                  <a:pt x="2177500" y="184267"/>
                </a:cubicBezTo>
                <a:cubicBezTo>
                  <a:pt x="2174833" y="184648"/>
                  <a:pt x="2165404" y="182267"/>
                  <a:pt x="2162641" y="182648"/>
                </a:cubicBezTo>
                <a:cubicBezTo>
                  <a:pt x="2159879" y="182934"/>
                  <a:pt x="2149973" y="179981"/>
                  <a:pt x="2146068" y="179600"/>
                </a:cubicBezTo>
                <a:cubicBezTo>
                  <a:pt x="2142162" y="179219"/>
                  <a:pt x="2129018" y="179886"/>
                  <a:pt x="2125589" y="180457"/>
                </a:cubicBezTo>
                <a:lnTo>
                  <a:pt x="2124541" y="179410"/>
                </a:lnTo>
                <a:cubicBezTo>
                  <a:pt x="2122065" y="177124"/>
                  <a:pt x="2119969" y="179410"/>
                  <a:pt x="2117779" y="178838"/>
                </a:cubicBezTo>
                <a:cubicBezTo>
                  <a:pt x="2115492" y="178267"/>
                  <a:pt x="2113111" y="177695"/>
                  <a:pt x="2110730" y="177600"/>
                </a:cubicBezTo>
                <a:cubicBezTo>
                  <a:pt x="2107777" y="177409"/>
                  <a:pt x="2104634" y="177790"/>
                  <a:pt x="2101681" y="177409"/>
                </a:cubicBezTo>
                <a:cubicBezTo>
                  <a:pt x="2099395" y="177124"/>
                  <a:pt x="2096442" y="174933"/>
                  <a:pt x="2095109" y="175600"/>
                </a:cubicBezTo>
                <a:cubicBezTo>
                  <a:pt x="2089870" y="177981"/>
                  <a:pt x="2085298" y="174552"/>
                  <a:pt x="2080345" y="175314"/>
                </a:cubicBezTo>
                <a:cubicBezTo>
                  <a:pt x="2077488" y="175790"/>
                  <a:pt x="2074344" y="175600"/>
                  <a:pt x="2071392" y="175314"/>
                </a:cubicBezTo>
                <a:lnTo>
                  <a:pt x="2068820" y="175123"/>
                </a:lnTo>
                <a:cubicBezTo>
                  <a:pt x="2066153" y="174552"/>
                  <a:pt x="2062343" y="173504"/>
                  <a:pt x="2060248" y="172742"/>
                </a:cubicBezTo>
                <a:lnTo>
                  <a:pt x="2057866" y="173123"/>
                </a:lnTo>
                <a:cubicBezTo>
                  <a:pt x="2055199" y="173504"/>
                  <a:pt x="2052151" y="174076"/>
                  <a:pt x="2049484" y="171790"/>
                </a:cubicBezTo>
                <a:lnTo>
                  <a:pt x="2048817" y="171218"/>
                </a:lnTo>
                <a:cubicBezTo>
                  <a:pt x="2045865" y="172266"/>
                  <a:pt x="2039388" y="173409"/>
                  <a:pt x="2034530" y="173695"/>
                </a:cubicBezTo>
                <a:cubicBezTo>
                  <a:pt x="2029672" y="173980"/>
                  <a:pt x="2017861" y="169218"/>
                  <a:pt x="2017385" y="169123"/>
                </a:cubicBezTo>
                <a:cubicBezTo>
                  <a:pt x="2016909" y="169123"/>
                  <a:pt x="2010241" y="168742"/>
                  <a:pt x="2003574" y="168456"/>
                </a:cubicBezTo>
                <a:cubicBezTo>
                  <a:pt x="1996906" y="168170"/>
                  <a:pt x="1976523" y="166456"/>
                  <a:pt x="1972998" y="165884"/>
                </a:cubicBezTo>
                <a:cubicBezTo>
                  <a:pt x="1969474" y="165313"/>
                  <a:pt x="1958139" y="163503"/>
                  <a:pt x="1955568" y="163027"/>
                </a:cubicBezTo>
                <a:lnTo>
                  <a:pt x="1953186" y="162836"/>
                </a:lnTo>
                <a:cubicBezTo>
                  <a:pt x="1949186" y="162455"/>
                  <a:pt x="1945376" y="164455"/>
                  <a:pt x="1941090" y="162931"/>
                </a:cubicBezTo>
                <a:cubicBezTo>
                  <a:pt x="1937375" y="161693"/>
                  <a:pt x="1932708" y="164075"/>
                  <a:pt x="1928898" y="161503"/>
                </a:cubicBezTo>
                <a:lnTo>
                  <a:pt x="1925088" y="158931"/>
                </a:lnTo>
                <a:cubicBezTo>
                  <a:pt x="1920039" y="159121"/>
                  <a:pt x="1912800" y="158836"/>
                  <a:pt x="1909086" y="158455"/>
                </a:cubicBezTo>
                <a:cubicBezTo>
                  <a:pt x="1905371" y="157979"/>
                  <a:pt x="1889750" y="157979"/>
                  <a:pt x="1883273" y="157502"/>
                </a:cubicBezTo>
                <a:cubicBezTo>
                  <a:pt x="1876701" y="156931"/>
                  <a:pt x="1857936" y="155597"/>
                  <a:pt x="1856127" y="155883"/>
                </a:cubicBezTo>
                <a:cubicBezTo>
                  <a:pt x="1854222" y="156169"/>
                  <a:pt x="1848602" y="155121"/>
                  <a:pt x="1846887" y="154550"/>
                </a:cubicBezTo>
                <a:cubicBezTo>
                  <a:pt x="1845173" y="153978"/>
                  <a:pt x="1836600" y="156264"/>
                  <a:pt x="1831171" y="156645"/>
                </a:cubicBezTo>
                <a:cubicBezTo>
                  <a:pt x="1825742" y="157026"/>
                  <a:pt x="1810026" y="152454"/>
                  <a:pt x="1807263" y="152263"/>
                </a:cubicBezTo>
                <a:lnTo>
                  <a:pt x="1804692" y="152263"/>
                </a:lnTo>
                <a:lnTo>
                  <a:pt x="1782308" y="152263"/>
                </a:lnTo>
                <a:cubicBezTo>
                  <a:pt x="1757733" y="152263"/>
                  <a:pt x="1734207" y="151787"/>
                  <a:pt x="1730016" y="151025"/>
                </a:cubicBezTo>
                <a:lnTo>
                  <a:pt x="1726873" y="154073"/>
                </a:lnTo>
                <a:cubicBezTo>
                  <a:pt x="1726206" y="154740"/>
                  <a:pt x="1723443" y="154645"/>
                  <a:pt x="1722015" y="154168"/>
                </a:cubicBezTo>
                <a:cubicBezTo>
                  <a:pt x="1719919" y="153502"/>
                  <a:pt x="1718395" y="150549"/>
                  <a:pt x="1715728" y="152930"/>
                </a:cubicBezTo>
                <a:lnTo>
                  <a:pt x="1712775" y="155597"/>
                </a:lnTo>
                <a:cubicBezTo>
                  <a:pt x="1710013" y="158931"/>
                  <a:pt x="1708108" y="163884"/>
                  <a:pt x="1708584" y="166646"/>
                </a:cubicBezTo>
                <a:lnTo>
                  <a:pt x="1706298" y="168932"/>
                </a:lnTo>
                <a:cubicBezTo>
                  <a:pt x="1705822" y="169409"/>
                  <a:pt x="1707156" y="170837"/>
                  <a:pt x="1707251" y="171790"/>
                </a:cubicBezTo>
                <a:lnTo>
                  <a:pt x="1707632" y="174266"/>
                </a:lnTo>
                <a:cubicBezTo>
                  <a:pt x="1705632" y="173790"/>
                  <a:pt x="1703250" y="173885"/>
                  <a:pt x="1702298" y="174647"/>
                </a:cubicBezTo>
                <a:lnTo>
                  <a:pt x="1702298" y="175219"/>
                </a:lnTo>
                <a:lnTo>
                  <a:pt x="1702393" y="176552"/>
                </a:lnTo>
                <a:cubicBezTo>
                  <a:pt x="1702965" y="177981"/>
                  <a:pt x="1702203" y="181600"/>
                  <a:pt x="1700679" y="184553"/>
                </a:cubicBezTo>
                <a:cubicBezTo>
                  <a:pt x="1699155" y="187506"/>
                  <a:pt x="1690963" y="194555"/>
                  <a:pt x="1687153" y="194173"/>
                </a:cubicBezTo>
                <a:lnTo>
                  <a:pt x="1686963" y="197602"/>
                </a:lnTo>
                <a:cubicBezTo>
                  <a:pt x="1686772" y="200841"/>
                  <a:pt x="1685058" y="202651"/>
                  <a:pt x="1682677" y="204651"/>
                </a:cubicBezTo>
                <a:lnTo>
                  <a:pt x="1681914" y="205318"/>
                </a:lnTo>
                <a:cubicBezTo>
                  <a:pt x="1681819" y="206461"/>
                  <a:pt x="1682105" y="209699"/>
                  <a:pt x="1682581" y="212557"/>
                </a:cubicBezTo>
                <a:lnTo>
                  <a:pt x="1678866" y="214081"/>
                </a:lnTo>
                <a:lnTo>
                  <a:pt x="1677819" y="214462"/>
                </a:lnTo>
                <a:cubicBezTo>
                  <a:pt x="1677057" y="215509"/>
                  <a:pt x="1674771" y="218176"/>
                  <a:pt x="1672675" y="220558"/>
                </a:cubicBezTo>
                <a:cubicBezTo>
                  <a:pt x="1670580" y="222844"/>
                  <a:pt x="1660769" y="225701"/>
                  <a:pt x="1659435" y="225892"/>
                </a:cubicBezTo>
                <a:lnTo>
                  <a:pt x="1658483" y="226368"/>
                </a:lnTo>
                <a:lnTo>
                  <a:pt x="1657435" y="226939"/>
                </a:lnTo>
                <a:cubicBezTo>
                  <a:pt x="1656578" y="227797"/>
                  <a:pt x="1654959" y="229988"/>
                  <a:pt x="1653816" y="231797"/>
                </a:cubicBezTo>
                <a:cubicBezTo>
                  <a:pt x="1652673" y="233702"/>
                  <a:pt x="1648577" y="237036"/>
                  <a:pt x="1645815" y="235036"/>
                </a:cubicBezTo>
                <a:lnTo>
                  <a:pt x="1645243" y="240084"/>
                </a:lnTo>
                <a:lnTo>
                  <a:pt x="1645053" y="242180"/>
                </a:lnTo>
                <a:cubicBezTo>
                  <a:pt x="1643529" y="243989"/>
                  <a:pt x="1641148" y="245227"/>
                  <a:pt x="1639719" y="244942"/>
                </a:cubicBezTo>
                <a:cubicBezTo>
                  <a:pt x="1638385" y="244656"/>
                  <a:pt x="1631623" y="246466"/>
                  <a:pt x="1626765" y="248085"/>
                </a:cubicBezTo>
                <a:cubicBezTo>
                  <a:pt x="1621907" y="249800"/>
                  <a:pt x="1606953" y="255514"/>
                  <a:pt x="1603714" y="256372"/>
                </a:cubicBezTo>
                <a:cubicBezTo>
                  <a:pt x="1600476" y="257229"/>
                  <a:pt x="1587807" y="258943"/>
                  <a:pt x="1582473" y="259420"/>
                </a:cubicBezTo>
                <a:cubicBezTo>
                  <a:pt x="1577139" y="259896"/>
                  <a:pt x="1558280" y="263706"/>
                  <a:pt x="1551993" y="264373"/>
                </a:cubicBezTo>
                <a:lnTo>
                  <a:pt x="1546278" y="263134"/>
                </a:lnTo>
                <a:lnTo>
                  <a:pt x="1542754" y="262372"/>
                </a:lnTo>
                <a:cubicBezTo>
                  <a:pt x="1538754" y="262754"/>
                  <a:pt x="1531705" y="263134"/>
                  <a:pt x="1526943" y="263134"/>
                </a:cubicBezTo>
                <a:lnTo>
                  <a:pt x="1522656" y="263134"/>
                </a:lnTo>
                <a:cubicBezTo>
                  <a:pt x="1518370" y="263134"/>
                  <a:pt x="1514084" y="263134"/>
                  <a:pt x="1509798" y="263134"/>
                </a:cubicBezTo>
                <a:cubicBezTo>
                  <a:pt x="1508940" y="263134"/>
                  <a:pt x="1507893" y="263325"/>
                  <a:pt x="1507321" y="262944"/>
                </a:cubicBezTo>
                <a:cubicBezTo>
                  <a:pt x="1504749" y="261325"/>
                  <a:pt x="1503416" y="257991"/>
                  <a:pt x="1498558" y="260753"/>
                </a:cubicBezTo>
                <a:cubicBezTo>
                  <a:pt x="1496939" y="261610"/>
                  <a:pt x="1493129" y="258848"/>
                  <a:pt x="1489605" y="258658"/>
                </a:cubicBezTo>
                <a:cubicBezTo>
                  <a:pt x="1483318" y="258277"/>
                  <a:pt x="1478175" y="253705"/>
                  <a:pt x="1471221" y="254467"/>
                </a:cubicBezTo>
                <a:cubicBezTo>
                  <a:pt x="1470936" y="254467"/>
                  <a:pt x="1470555" y="253419"/>
                  <a:pt x="1470174" y="252847"/>
                </a:cubicBezTo>
                <a:cubicBezTo>
                  <a:pt x="1469316" y="251419"/>
                  <a:pt x="1467983" y="249990"/>
                  <a:pt x="1467697" y="248466"/>
                </a:cubicBezTo>
                <a:lnTo>
                  <a:pt x="1466935" y="245037"/>
                </a:lnTo>
                <a:cubicBezTo>
                  <a:pt x="1464078" y="245799"/>
                  <a:pt x="1462363" y="245323"/>
                  <a:pt x="1463125" y="244084"/>
                </a:cubicBezTo>
                <a:lnTo>
                  <a:pt x="1462363" y="242942"/>
                </a:lnTo>
                <a:cubicBezTo>
                  <a:pt x="1461220" y="241227"/>
                  <a:pt x="1459791" y="239608"/>
                  <a:pt x="1458458" y="237988"/>
                </a:cubicBezTo>
                <a:cubicBezTo>
                  <a:pt x="1458458" y="237988"/>
                  <a:pt x="1455410" y="231321"/>
                  <a:pt x="1455410" y="231321"/>
                </a:cubicBezTo>
                <a:lnTo>
                  <a:pt x="1455696" y="229511"/>
                </a:lnTo>
                <a:cubicBezTo>
                  <a:pt x="1455029" y="227606"/>
                  <a:pt x="1453219" y="223320"/>
                  <a:pt x="1451790" y="219986"/>
                </a:cubicBezTo>
                <a:lnTo>
                  <a:pt x="1450552" y="216938"/>
                </a:lnTo>
                <a:cubicBezTo>
                  <a:pt x="1449409" y="214176"/>
                  <a:pt x="1447695" y="211509"/>
                  <a:pt x="1447028" y="208747"/>
                </a:cubicBezTo>
                <a:cubicBezTo>
                  <a:pt x="1445790" y="203508"/>
                  <a:pt x="1444932" y="198174"/>
                  <a:pt x="1444456" y="192840"/>
                </a:cubicBezTo>
                <a:lnTo>
                  <a:pt x="1444170" y="189887"/>
                </a:lnTo>
                <a:cubicBezTo>
                  <a:pt x="1444837" y="186554"/>
                  <a:pt x="1446171" y="182934"/>
                  <a:pt x="1447123" y="181886"/>
                </a:cubicBezTo>
                <a:cubicBezTo>
                  <a:pt x="1448076" y="180838"/>
                  <a:pt x="1452838" y="178076"/>
                  <a:pt x="1454362" y="177314"/>
                </a:cubicBezTo>
                <a:cubicBezTo>
                  <a:pt x="1455886" y="176552"/>
                  <a:pt x="1460173" y="172552"/>
                  <a:pt x="1460649" y="170266"/>
                </a:cubicBezTo>
                <a:lnTo>
                  <a:pt x="1461982" y="168551"/>
                </a:lnTo>
                <a:cubicBezTo>
                  <a:pt x="1463506" y="166551"/>
                  <a:pt x="1468269" y="167313"/>
                  <a:pt x="1468364" y="163408"/>
                </a:cubicBezTo>
                <a:lnTo>
                  <a:pt x="1468459" y="161407"/>
                </a:lnTo>
                <a:cubicBezTo>
                  <a:pt x="1470840" y="162169"/>
                  <a:pt x="1473888" y="162550"/>
                  <a:pt x="1475222" y="162265"/>
                </a:cubicBezTo>
                <a:cubicBezTo>
                  <a:pt x="1476555" y="161979"/>
                  <a:pt x="1481604" y="159407"/>
                  <a:pt x="1483794" y="158169"/>
                </a:cubicBezTo>
                <a:lnTo>
                  <a:pt x="1485985" y="157407"/>
                </a:lnTo>
                <a:lnTo>
                  <a:pt x="1488176" y="156645"/>
                </a:lnTo>
                <a:cubicBezTo>
                  <a:pt x="1491033" y="156169"/>
                  <a:pt x="1493415" y="154740"/>
                  <a:pt x="1493415" y="153502"/>
                </a:cubicBezTo>
                <a:cubicBezTo>
                  <a:pt x="1493415" y="152263"/>
                  <a:pt x="1494939" y="148072"/>
                  <a:pt x="1496844" y="148072"/>
                </a:cubicBezTo>
                <a:cubicBezTo>
                  <a:pt x="1498749" y="148072"/>
                  <a:pt x="1503987" y="147596"/>
                  <a:pt x="1503321" y="146930"/>
                </a:cubicBezTo>
                <a:cubicBezTo>
                  <a:pt x="1502654" y="146263"/>
                  <a:pt x="1501892" y="144643"/>
                  <a:pt x="1502368" y="144072"/>
                </a:cubicBezTo>
                <a:lnTo>
                  <a:pt x="1503035" y="143881"/>
                </a:lnTo>
                <a:cubicBezTo>
                  <a:pt x="1503797" y="143691"/>
                  <a:pt x="1504749" y="143691"/>
                  <a:pt x="1505607" y="143881"/>
                </a:cubicBezTo>
                <a:cubicBezTo>
                  <a:pt x="1512846" y="145405"/>
                  <a:pt x="1515513" y="140548"/>
                  <a:pt x="1519227" y="137405"/>
                </a:cubicBezTo>
                <a:cubicBezTo>
                  <a:pt x="1521990" y="135118"/>
                  <a:pt x="1522275" y="134738"/>
                  <a:pt x="1524276" y="137976"/>
                </a:cubicBezTo>
                <a:lnTo>
                  <a:pt x="1526562" y="141691"/>
                </a:lnTo>
                <a:cubicBezTo>
                  <a:pt x="1527514" y="139500"/>
                  <a:pt x="1529038" y="138071"/>
                  <a:pt x="1529895" y="138547"/>
                </a:cubicBezTo>
                <a:cubicBezTo>
                  <a:pt x="1530848" y="139024"/>
                  <a:pt x="1533991" y="138643"/>
                  <a:pt x="1533610" y="137881"/>
                </a:cubicBezTo>
                <a:lnTo>
                  <a:pt x="1533039" y="137309"/>
                </a:lnTo>
                <a:lnTo>
                  <a:pt x="1529895" y="134261"/>
                </a:lnTo>
                <a:cubicBezTo>
                  <a:pt x="1532753" y="132928"/>
                  <a:pt x="1540182" y="129689"/>
                  <a:pt x="1546374" y="126927"/>
                </a:cubicBezTo>
                <a:lnTo>
                  <a:pt x="1552089" y="124546"/>
                </a:lnTo>
                <a:cubicBezTo>
                  <a:pt x="1553803" y="123784"/>
                  <a:pt x="1555899" y="122736"/>
                  <a:pt x="1557613" y="123022"/>
                </a:cubicBezTo>
                <a:cubicBezTo>
                  <a:pt x="1562090" y="123593"/>
                  <a:pt x="1565709" y="121784"/>
                  <a:pt x="1569329" y="120545"/>
                </a:cubicBezTo>
                <a:lnTo>
                  <a:pt x="1571996" y="119688"/>
                </a:lnTo>
                <a:cubicBezTo>
                  <a:pt x="1574473" y="119974"/>
                  <a:pt x="1577139" y="119879"/>
                  <a:pt x="1577902" y="119307"/>
                </a:cubicBezTo>
                <a:lnTo>
                  <a:pt x="1578473" y="118735"/>
                </a:lnTo>
                <a:cubicBezTo>
                  <a:pt x="1579140" y="118069"/>
                  <a:pt x="1579711" y="116640"/>
                  <a:pt x="1580378" y="116640"/>
                </a:cubicBezTo>
                <a:cubicBezTo>
                  <a:pt x="1586664" y="116735"/>
                  <a:pt x="1591998" y="114068"/>
                  <a:pt x="1597809" y="112830"/>
                </a:cubicBezTo>
                <a:lnTo>
                  <a:pt x="1603143" y="111687"/>
                </a:lnTo>
                <a:cubicBezTo>
                  <a:pt x="1609429" y="111020"/>
                  <a:pt x="1618192" y="109782"/>
                  <a:pt x="1622764" y="109020"/>
                </a:cubicBezTo>
                <a:lnTo>
                  <a:pt x="1626193" y="107782"/>
                </a:lnTo>
                <a:cubicBezTo>
                  <a:pt x="1629146" y="106734"/>
                  <a:pt x="1630479" y="105496"/>
                  <a:pt x="1633623" y="107591"/>
                </a:cubicBezTo>
                <a:lnTo>
                  <a:pt x="1635718" y="109020"/>
                </a:lnTo>
                <a:cubicBezTo>
                  <a:pt x="1638766" y="107496"/>
                  <a:pt x="1642481" y="107115"/>
                  <a:pt x="1643814" y="108163"/>
                </a:cubicBezTo>
                <a:cubicBezTo>
                  <a:pt x="1645148" y="109210"/>
                  <a:pt x="1648386" y="105686"/>
                  <a:pt x="1648958" y="104638"/>
                </a:cubicBezTo>
                <a:cubicBezTo>
                  <a:pt x="1649625" y="103591"/>
                  <a:pt x="1655054" y="104734"/>
                  <a:pt x="1657911" y="104924"/>
                </a:cubicBezTo>
                <a:lnTo>
                  <a:pt x="1659054" y="102352"/>
                </a:lnTo>
                <a:lnTo>
                  <a:pt x="1659340" y="101781"/>
                </a:lnTo>
                <a:cubicBezTo>
                  <a:pt x="1660388" y="101114"/>
                  <a:pt x="1658769" y="100257"/>
                  <a:pt x="1655721" y="99876"/>
                </a:cubicBezTo>
                <a:cubicBezTo>
                  <a:pt x="1652673" y="99495"/>
                  <a:pt x="1644386" y="98066"/>
                  <a:pt x="1641814" y="99495"/>
                </a:cubicBezTo>
                <a:lnTo>
                  <a:pt x="1638957" y="97590"/>
                </a:lnTo>
                <a:cubicBezTo>
                  <a:pt x="1636480" y="95971"/>
                  <a:pt x="1633718" y="94447"/>
                  <a:pt x="1630765" y="93494"/>
                </a:cubicBezTo>
                <a:lnTo>
                  <a:pt x="1628193" y="92637"/>
                </a:lnTo>
                <a:cubicBezTo>
                  <a:pt x="1624955" y="92446"/>
                  <a:pt x="1620478" y="93113"/>
                  <a:pt x="1618192" y="94161"/>
                </a:cubicBezTo>
                <a:cubicBezTo>
                  <a:pt x="1615906" y="95209"/>
                  <a:pt x="1601714" y="91399"/>
                  <a:pt x="1590665" y="91399"/>
                </a:cubicBezTo>
                <a:cubicBezTo>
                  <a:pt x="1579616" y="91399"/>
                  <a:pt x="1548755" y="91399"/>
                  <a:pt x="1546469" y="90351"/>
                </a:cubicBezTo>
                <a:cubicBezTo>
                  <a:pt x="1544183" y="89303"/>
                  <a:pt x="1537611" y="93399"/>
                  <a:pt x="1535991" y="94066"/>
                </a:cubicBezTo>
                <a:cubicBezTo>
                  <a:pt x="1534277" y="94732"/>
                  <a:pt x="1525133" y="92446"/>
                  <a:pt x="1520656" y="92542"/>
                </a:cubicBezTo>
                <a:lnTo>
                  <a:pt x="1516560" y="93494"/>
                </a:lnTo>
                <a:lnTo>
                  <a:pt x="1511988" y="94447"/>
                </a:lnTo>
                <a:cubicBezTo>
                  <a:pt x="1506940" y="94828"/>
                  <a:pt x="1499225" y="95971"/>
                  <a:pt x="1494748" y="96923"/>
                </a:cubicBezTo>
                <a:lnTo>
                  <a:pt x="1490938" y="95304"/>
                </a:lnTo>
                <a:lnTo>
                  <a:pt x="1489224" y="94542"/>
                </a:lnTo>
                <a:cubicBezTo>
                  <a:pt x="1487890" y="92732"/>
                  <a:pt x="1486461" y="93685"/>
                  <a:pt x="1486176" y="96638"/>
                </a:cubicBezTo>
                <a:lnTo>
                  <a:pt x="1481508" y="95399"/>
                </a:lnTo>
                <a:lnTo>
                  <a:pt x="1477032" y="94256"/>
                </a:lnTo>
                <a:cubicBezTo>
                  <a:pt x="1472269" y="95113"/>
                  <a:pt x="1463982" y="95780"/>
                  <a:pt x="1458648" y="95685"/>
                </a:cubicBezTo>
                <a:lnTo>
                  <a:pt x="1454172" y="98638"/>
                </a:lnTo>
                <a:lnTo>
                  <a:pt x="1452648" y="99685"/>
                </a:lnTo>
                <a:cubicBezTo>
                  <a:pt x="1448742" y="98638"/>
                  <a:pt x="1440741" y="98066"/>
                  <a:pt x="1434741" y="98352"/>
                </a:cubicBezTo>
                <a:cubicBezTo>
                  <a:pt x="1428740" y="98733"/>
                  <a:pt x="1413976" y="103019"/>
                  <a:pt x="1413690" y="102257"/>
                </a:cubicBezTo>
                <a:cubicBezTo>
                  <a:pt x="1413405" y="101495"/>
                  <a:pt x="1411500" y="100733"/>
                  <a:pt x="1410166" y="101590"/>
                </a:cubicBezTo>
                <a:cubicBezTo>
                  <a:pt x="1408737" y="102448"/>
                  <a:pt x="1403689" y="104257"/>
                  <a:pt x="1400736" y="106067"/>
                </a:cubicBezTo>
                <a:lnTo>
                  <a:pt x="1399784" y="105400"/>
                </a:lnTo>
                <a:cubicBezTo>
                  <a:pt x="1395688" y="102448"/>
                  <a:pt x="1391973" y="104353"/>
                  <a:pt x="1388068" y="105019"/>
                </a:cubicBezTo>
                <a:lnTo>
                  <a:pt x="1387592" y="105115"/>
                </a:lnTo>
                <a:cubicBezTo>
                  <a:pt x="1386925" y="104448"/>
                  <a:pt x="1383020" y="104638"/>
                  <a:pt x="1378924" y="105591"/>
                </a:cubicBezTo>
                <a:cubicBezTo>
                  <a:pt x="1374828" y="106543"/>
                  <a:pt x="1360541" y="108829"/>
                  <a:pt x="1356540" y="109687"/>
                </a:cubicBezTo>
                <a:cubicBezTo>
                  <a:pt x="1352445" y="110544"/>
                  <a:pt x="1339777" y="111592"/>
                  <a:pt x="1337300" y="109972"/>
                </a:cubicBezTo>
                <a:lnTo>
                  <a:pt x="1335204" y="113687"/>
                </a:lnTo>
                <a:cubicBezTo>
                  <a:pt x="1334347" y="115211"/>
                  <a:pt x="1330442" y="115878"/>
                  <a:pt x="1327775" y="116259"/>
                </a:cubicBezTo>
                <a:cubicBezTo>
                  <a:pt x="1324822" y="116640"/>
                  <a:pt x="1321774" y="116259"/>
                  <a:pt x="1318726" y="116354"/>
                </a:cubicBezTo>
                <a:cubicBezTo>
                  <a:pt x="1317583" y="116450"/>
                  <a:pt x="1316059" y="116830"/>
                  <a:pt x="1315488" y="117497"/>
                </a:cubicBezTo>
                <a:cubicBezTo>
                  <a:pt x="1312916" y="120545"/>
                  <a:pt x="1309201" y="121021"/>
                  <a:pt x="1305391" y="120450"/>
                </a:cubicBezTo>
                <a:lnTo>
                  <a:pt x="1300914" y="119783"/>
                </a:lnTo>
                <a:cubicBezTo>
                  <a:pt x="1296914" y="121402"/>
                  <a:pt x="1286722" y="123974"/>
                  <a:pt x="1278340" y="125498"/>
                </a:cubicBezTo>
                <a:cubicBezTo>
                  <a:pt x="1269958" y="127022"/>
                  <a:pt x="1240907" y="133880"/>
                  <a:pt x="1231953" y="135785"/>
                </a:cubicBezTo>
                <a:lnTo>
                  <a:pt x="1223762" y="137309"/>
                </a:lnTo>
                <a:cubicBezTo>
                  <a:pt x="1217856" y="138452"/>
                  <a:pt x="1211665" y="138833"/>
                  <a:pt x="1207093" y="142643"/>
                </a:cubicBezTo>
                <a:cubicBezTo>
                  <a:pt x="1206331" y="143310"/>
                  <a:pt x="1204045" y="143691"/>
                  <a:pt x="1203855" y="143596"/>
                </a:cubicBezTo>
                <a:cubicBezTo>
                  <a:pt x="1201378" y="140452"/>
                  <a:pt x="1198902" y="143119"/>
                  <a:pt x="1196902" y="143786"/>
                </a:cubicBezTo>
                <a:cubicBezTo>
                  <a:pt x="1191282" y="145691"/>
                  <a:pt x="1186233" y="147977"/>
                  <a:pt x="1179661" y="148168"/>
                </a:cubicBezTo>
                <a:lnTo>
                  <a:pt x="1174803" y="148358"/>
                </a:lnTo>
                <a:cubicBezTo>
                  <a:pt x="1169850" y="151216"/>
                  <a:pt x="1162992" y="154073"/>
                  <a:pt x="1159563" y="154645"/>
                </a:cubicBezTo>
                <a:cubicBezTo>
                  <a:pt x="1156134" y="155216"/>
                  <a:pt x="1144990" y="159502"/>
                  <a:pt x="1141847" y="160931"/>
                </a:cubicBezTo>
                <a:cubicBezTo>
                  <a:pt x="1138704" y="162360"/>
                  <a:pt x="1127940" y="165027"/>
                  <a:pt x="1125178" y="165884"/>
                </a:cubicBezTo>
                <a:cubicBezTo>
                  <a:pt x="1122511" y="166742"/>
                  <a:pt x="1104890" y="172838"/>
                  <a:pt x="1091555" y="177314"/>
                </a:cubicBezTo>
                <a:lnTo>
                  <a:pt x="1079458" y="181410"/>
                </a:lnTo>
                <a:cubicBezTo>
                  <a:pt x="1078029" y="181886"/>
                  <a:pt x="1076124" y="182172"/>
                  <a:pt x="1075172" y="183029"/>
                </a:cubicBezTo>
                <a:lnTo>
                  <a:pt x="1072029" y="185887"/>
                </a:lnTo>
                <a:cubicBezTo>
                  <a:pt x="1067457" y="187315"/>
                  <a:pt x="1062313" y="189316"/>
                  <a:pt x="1060503" y="190363"/>
                </a:cubicBezTo>
                <a:cubicBezTo>
                  <a:pt x="1058694" y="191411"/>
                  <a:pt x="1050978" y="192745"/>
                  <a:pt x="1049073" y="193697"/>
                </a:cubicBezTo>
                <a:lnTo>
                  <a:pt x="1047645" y="194840"/>
                </a:lnTo>
                <a:cubicBezTo>
                  <a:pt x="1045168" y="196840"/>
                  <a:pt x="1042977" y="198650"/>
                  <a:pt x="1038977" y="198269"/>
                </a:cubicBezTo>
                <a:cubicBezTo>
                  <a:pt x="1037262" y="198079"/>
                  <a:pt x="1035262" y="199317"/>
                  <a:pt x="1033548" y="200079"/>
                </a:cubicBezTo>
                <a:cubicBezTo>
                  <a:pt x="1031071" y="201222"/>
                  <a:pt x="1028976" y="203127"/>
                  <a:pt x="1026309" y="203603"/>
                </a:cubicBezTo>
                <a:lnTo>
                  <a:pt x="1015736" y="205508"/>
                </a:lnTo>
                <a:cubicBezTo>
                  <a:pt x="1006401" y="210938"/>
                  <a:pt x="995162" y="216748"/>
                  <a:pt x="990780" y="218272"/>
                </a:cubicBezTo>
                <a:cubicBezTo>
                  <a:pt x="986399" y="219891"/>
                  <a:pt x="974016" y="226273"/>
                  <a:pt x="972207" y="227321"/>
                </a:cubicBezTo>
                <a:cubicBezTo>
                  <a:pt x="970397" y="228463"/>
                  <a:pt x="963063" y="230083"/>
                  <a:pt x="961062" y="230845"/>
                </a:cubicBezTo>
                <a:cubicBezTo>
                  <a:pt x="959062" y="231607"/>
                  <a:pt x="950775" y="234940"/>
                  <a:pt x="947156" y="237226"/>
                </a:cubicBezTo>
                <a:lnTo>
                  <a:pt x="943822" y="239227"/>
                </a:lnTo>
                <a:cubicBezTo>
                  <a:pt x="942870" y="239798"/>
                  <a:pt x="941441" y="240179"/>
                  <a:pt x="940393" y="239989"/>
                </a:cubicBezTo>
                <a:lnTo>
                  <a:pt x="936678" y="239227"/>
                </a:lnTo>
                <a:cubicBezTo>
                  <a:pt x="933630" y="240846"/>
                  <a:pt x="923343" y="245227"/>
                  <a:pt x="913914" y="249038"/>
                </a:cubicBezTo>
                <a:lnTo>
                  <a:pt x="904389" y="250561"/>
                </a:lnTo>
                <a:cubicBezTo>
                  <a:pt x="904008" y="250657"/>
                  <a:pt x="903722" y="251038"/>
                  <a:pt x="903436" y="251133"/>
                </a:cubicBezTo>
                <a:lnTo>
                  <a:pt x="897721" y="253419"/>
                </a:lnTo>
                <a:cubicBezTo>
                  <a:pt x="891244" y="255610"/>
                  <a:pt x="883529" y="258753"/>
                  <a:pt x="880576" y="260372"/>
                </a:cubicBezTo>
                <a:cubicBezTo>
                  <a:pt x="877719" y="261992"/>
                  <a:pt x="863526" y="264468"/>
                  <a:pt x="857716" y="266087"/>
                </a:cubicBezTo>
                <a:cubicBezTo>
                  <a:pt x="851906" y="267706"/>
                  <a:pt x="834570" y="275993"/>
                  <a:pt x="830094" y="277422"/>
                </a:cubicBezTo>
                <a:cubicBezTo>
                  <a:pt x="825617" y="278851"/>
                  <a:pt x="807329" y="283804"/>
                  <a:pt x="799614" y="285518"/>
                </a:cubicBezTo>
                <a:lnTo>
                  <a:pt x="793803" y="288566"/>
                </a:lnTo>
                <a:lnTo>
                  <a:pt x="788946" y="291138"/>
                </a:lnTo>
                <a:cubicBezTo>
                  <a:pt x="783326" y="291805"/>
                  <a:pt x="776849" y="293138"/>
                  <a:pt x="774372" y="294281"/>
                </a:cubicBezTo>
                <a:cubicBezTo>
                  <a:pt x="771896" y="295424"/>
                  <a:pt x="758847" y="298377"/>
                  <a:pt x="752084" y="299996"/>
                </a:cubicBezTo>
                <a:lnTo>
                  <a:pt x="746369" y="301996"/>
                </a:lnTo>
                <a:cubicBezTo>
                  <a:pt x="741225" y="303806"/>
                  <a:pt x="735796" y="301330"/>
                  <a:pt x="730843" y="304854"/>
                </a:cubicBezTo>
                <a:cubicBezTo>
                  <a:pt x="727700" y="307045"/>
                  <a:pt x="721509" y="306378"/>
                  <a:pt x="716746" y="307235"/>
                </a:cubicBezTo>
                <a:cubicBezTo>
                  <a:pt x="707316" y="308950"/>
                  <a:pt x="697982" y="310855"/>
                  <a:pt x="688647" y="312760"/>
                </a:cubicBezTo>
                <a:lnTo>
                  <a:pt x="687885" y="312950"/>
                </a:lnTo>
                <a:cubicBezTo>
                  <a:pt x="687123" y="313236"/>
                  <a:pt x="679027" y="314188"/>
                  <a:pt x="669978" y="314855"/>
                </a:cubicBezTo>
                <a:lnTo>
                  <a:pt x="661787" y="315713"/>
                </a:lnTo>
                <a:cubicBezTo>
                  <a:pt x="656548" y="316189"/>
                  <a:pt x="651309" y="317141"/>
                  <a:pt x="646071" y="317713"/>
                </a:cubicBezTo>
                <a:cubicBezTo>
                  <a:pt x="640832" y="318380"/>
                  <a:pt x="635022" y="316189"/>
                  <a:pt x="630354" y="319808"/>
                </a:cubicBezTo>
                <a:cubicBezTo>
                  <a:pt x="629878" y="320189"/>
                  <a:pt x="628545" y="319618"/>
                  <a:pt x="627878" y="319904"/>
                </a:cubicBezTo>
                <a:cubicBezTo>
                  <a:pt x="623782" y="321809"/>
                  <a:pt x="620639" y="315141"/>
                  <a:pt x="615400" y="319427"/>
                </a:cubicBezTo>
                <a:lnTo>
                  <a:pt x="613209" y="321142"/>
                </a:lnTo>
                <a:cubicBezTo>
                  <a:pt x="607590" y="320475"/>
                  <a:pt x="599684" y="318380"/>
                  <a:pt x="595779" y="316475"/>
                </a:cubicBezTo>
                <a:lnTo>
                  <a:pt x="591492" y="318475"/>
                </a:lnTo>
                <a:lnTo>
                  <a:pt x="587587" y="320284"/>
                </a:lnTo>
                <a:cubicBezTo>
                  <a:pt x="583587" y="318856"/>
                  <a:pt x="576729" y="317903"/>
                  <a:pt x="572252" y="318189"/>
                </a:cubicBezTo>
                <a:lnTo>
                  <a:pt x="568347" y="315903"/>
                </a:lnTo>
                <a:cubicBezTo>
                  <a:pt x="566346" y="314760"/>
                  <a:pt x="562536" y="315617"/>
                  <a:pt x="559488" y="315713"/>
                </a:cubicBezTo>
                <a:lnTo>
                  <a:pt x="556536" y="315808"/>
                </a:lnTo>
                <a:cubicBezTo>
                  <a:pt x="555583" y="313998"/>
                  <a:pt x="552630" y="312379"/>
                  <a:pt x="549868" y="312284"/>
                </a:cubicBezTo>
                <a:lnTo>
                  <a:pt x="547582" y="312474"/>
                </a:lnTo>
                <a:cubicBezTo>
                  <a:pt x="545868" y="312664"/>
                  <a:pt x="543963" y="314569"/>
                  <a:pt x="542343" y="312664"/>
                </a:cubicBezTo>
                <a:cubicBezTo>
                  <a:pt x="539391" y="309331"/>
                  <a:pt x="535295" y="309902"/>
                  <a:pt x="531104" y="309140"/>
                </a:cubicBezTo>
                <a:cubicBezTo>
                  <a:pt x="525008" y="308092"/>
                  <a:pt x="519198" y="305616"/>
                  <a:pt x="513292" y="303806"/>
                </a:cubicBezTo>
                <a:lnTo>
                  <a:pt x="511768" y="303330"/>
                </a:lnTo>
                <a:cubicBezTo>
                  <a:pt x="510244" y="302854"/>
                  <a:pt x="509387" y="301711"/>
                  <a:pt x="509768" y="300758"/>
                </a:cubicBezTo>
                <a:cubicBezTo>
                  <a:pt x="510149" y="299901"/>
                  <a:pt x="511101" y="297425"/>
                  <a:pt x="510816" y="297329"/>
                </a:cubicBezTo>
                <a:cubicBezTo>
                  <a:pt x="510530" y="297234"/>
                  <a:pt x="509006" y="297520"/>
                  <a:pt x="507958" y="298377"/>
                </a:cubicBezTo>
                <a:cubicBezTo>
                  <a:pt x="506815" y="299139"/>
                  <a:pt x="501195" y="300282"/>
                  <a:pt x="498719" y="298472"/>
                </a:cubicBezTo>
                <a:lnTo>
                  <a:pt x="496909" y="296758"/>
                </a:lnTo>
                <a:lnTo>
                  <a:pt x="495957" y="295805"/>
                </a:lnTo>
                <a:cubicBezTo>
                  <a:pt x="495480" y="294376"/>
                  <a:pt x="494433" y="293519"/>
                  <a:pt x="493671" y="293900"/>
                </a:cubicBezTo>
                <a:cubicBezTo>
                  <a:pt x="492909" y="294281"/>
                  <a:pt x="490813" y="293138"/>
                  <a:pt x="489956" y="291709"/>
                </a:cubicBezTo>
                <a:cubicBezTo>
                  <a:pt x="489194" y="290281"/>
                  <a:pt x="486051" y="286185"/>
                  <a:pt x="485765" y="287042"/>
                </a:cubicBezTo>
                <a:cubicBezTo>
                  <a:pt x="485479" y="287900"/>
                  <a:pt x="483955" y="289805"/>
                  <a:pt x="483098" y="288947"/>
                </a:cubicBezTo>
                <a:cubicBezTo>
                  <a:pt x="482241" y="288090"/>
                  <a:pt x="477859" y="285709"/>
                  <a:pt x="475478" y="284947"/>
                </a:cubicBezTo>
                <a:lnTo>
                  <a:pt x="473192" y="284280"/>
                </a:lnTo>
                <a:cubicBezTo>
                  <a:pt x="467477" y="282661"/>
                  <a:pt x="466429" y="281422"/>
                  <a:pt x="463953" y="274469"/>
                </a:cubicBezTo>
                <a:lnTo>
                  <a:pt x="463476" y="273231"/>
                </a:lnTo>
                <a:cubicBezTo>
                  <a:pt x="462048" y="271802"/>
                  <a:pt x="460143" y="272279"/>
                  <a:pt x="459095" y="274279"/>
                </a:cubicBezTo>
                <a:lnTo>
                  <a:pt x="456618" y="272659"/>
                </a:lnTo>
                <a:lnTo>
                  <a:pt x="455761" y="272088"/>
                </a:lnTo>
                <a:cubicBezTo>
                  <a:pt x="454428" y="271897"/>
                  <a:pt x="448903" y="272755"/>
                  <a:pt x="443474" y="274184"/>
                </a:cubicBezTo>
                <a:lnTo>
                  <a:pt x="438711" y="275898"/>
                </a:lnTo>
                <a:lnTo>
                  <a:pt x="429282" y="279232"/>
                </a:lnTo>
                <a:cubicBezTo>
                  <a:pt x="418804" y="282756"/>
                  <a:pt x="406612" y="286566"/>
                  <a:pt x="402326" y="287900"/>
                </a:cubicBezTo>
                <a:cubicBezTo>
                  <a:pt x="398040" y="289138"/>
                  <a:pt x="382514" y="293519"/>
                  <a:pt x="377370" y="294662"/>
                </a:cubicBezTo>
                <a:cubicBezTo>
                  <a:pt x="372227" y="295805"/>
                  <a:pt x="355272" y="299615"/>
                  <a:pt x="350891" y="301234"/>
                </a:cubicBezTo>
                <a:cubicBezTo>
                  <a:pt x="346509" y="302759"/>
                  <a:pt x="332412" y="304092"/>
                  <a:pt x="330412" y="305140"/>
                </a:cubicBezTo>
                <a:lnTo>
                  <a:pt x="328698" y="305044"/>
                </a:lnTo>
                <a:lnTo>
                  <a:pt x="322411" y="304759"/>
                </a:lnTo>
                <a:cubicBezTo>
                  <a:pt x="315839" y="306092"/>
                  <a:pt x="305171" y="307997"/>
                  <a:pt x="298789" y="309045"/>
                </a:cubicBezTo>
                <a:cubicBezTo>
                  <a:pt x="292407" y="310093"/>
                  <a:pt x="272405" y="312474"/>
                  <a:pt x="268976" y="313712"/>
                </a:cubicBezTo>
                <a:lnTo>
                  <a:pt x="266023" y="313426"/>
                </a:lnTo>
                <a:lnTo>
                  <a:pt x="262689" y="313046"/>
                </a:lnTo>
                <a:cubicBezTo>
                  <a:pt x="259165" y="313522"/>
                  <a:pt x="254688" y="314284"/>
                  <a:pt x="252783" y="314855"/>
                </a:cubicBezTo>
                <a:cubicBezTo>
                  <a:pt x="250878" y="315331"/>
                  <a:pt x="234686" y="317332"/>
                  <a:pt x="221065" y="319427"/>
                </a:cubicBezTo>
                <a:lnTo>
                  <a:pt x="208397" y="317808"/>
                </a:lnTo>
                <a:lnTo>
                  <a:pt x="204777" y="317332"/>
                </a:lnTo>
                <a:cubicBezTo>
                  <a:pt x="200872" y="317617"/>
                  <a:pt x="194586" y="318665"/>
                  <a:pt x="190680" y="319713"/>
                </a:cubicBezTo>
                <a:lnTo>
                  <a:pt x="187061" y="319904"/>
                </a:lnTo>
                <a:cubicBezTo>
                  <a:pt x="182775" y="320094"/>
                  <a:pt x="178488" y="319999"/>
                  <a:pt x="174202" y="319999"/>
                </a:cubicBezTo>
                <a:lnTo>
                  <a:pt x="170392" y="319999"/>
                </a:lnTo>
                <a:cubicBezTo>
                  <a:pt x="166106" y="320094"/>
                  <a:pt x="158105" y="319237"/>
                  <a:pt x="152485" y="318284"/>
                </a:cubicBezTo>
                <a:lnTo>
                  <a:pt x="146675" y="319713"/>
                </a:lnTo>
                <a:lnTo>
                  <a:pt x="142103" y="320761"/>
                </a:lnTo>
                <a:cubicBezTo>
                  <a:pt x="136007" y="319332"/>
                  <a:pt x="128958" y="317617"/>
                  <a:pt x="126482" y="316951"/>
                </a:cubicBezTo>
                <a:cubicBezTo>
                  <a:pt x="124005" y="316284"/>
                  <a:pt x="115909" y="316951"/>
                  <a:pt x="111813" y="315522"/>
                </a:cubicBezTo>
                <a:lnTo>
                  <a:pt x="108861" y="318951"/>
                </a:lnTo>
                <a:lnTo>
                  <a:pt x="108575" y="319332"/>
                </a:lnTo>
                <a:cubicBezTo>
                  <a:pt x="107813" y="319522"/>
                  <a:pt x="104193" y="319332"/>
                  <a:pt x="100574" y="319046"/>
                </a:cubicBezTo>
                <a:cubicBezTo>
                  <a:pt x="96954" y="318760"/>
                  <a:pt x="87334" y="313236"/>
                  <a:pt x="84667" y="312664"/>
                </a:cubicBezTo>
                <a:lnTo>
                  <a:pt x="82286" y="311902"/>
                </a:lnTo>
                <a:lnTo>
                  <a:pt x="78666" y="310759"/>
                </a:lnTo>
                <a:cubicBezTo>
                  <a:pt x="78285" y="313331"/>
                  <a:pt x="76761" y="315046"/>
                  <a:pt x="75428" y="314760"/>
                </a:cubicBezTo>
                <a:cubicBezTo>
                  <a:pt x="74094" y="314379"/>
                  <a:pt x="67808" y="311521"/>
                  <a:pt x="64093" y="309807"/>
                </a:cubicBezTo>
                <a:lnTo>
                  <a:pt x="62379" y="307330"/>
                </a:lnTo>
                <a:lnTo>
                  <a:pt x="59807" y="302282"/>
                </a:lnTo>
                <a:cubicBezTo>
                  <a:pt x="57140" y="304759"/>
                  <a:pt x="51139" y="306664"/>
                  <a:pt x="46472" y="306378"/>
                </a:cubicBezTo>
                <a:lnTo>
                  <a:pt x="44376" y="302377"/>
                </a:lnTo>
                <a:cubicBezTo>
                  <a:pt x="43995" y="301711"/>
                  <a:pt x="42186" y="300854"/>
                  <a:pt x="41328" y="301044"/>
                </a:cubicBezTo>
                <a:cubicBezTo>
                  <a:pt x="34851" y="302663"/>
                  <a:pt x="33137" y="297234"/>
                  <a:pt x="28755" y="295710"/>
                </a:cubicBezTo>
                <a:cubicBezTo>
                  <a:pt x="27803" y="295424"/>
                  <a:pt x="26755" y="293329"/>
                  <a:pt x="27136" y="292948"/>
                </a:cubicBezTo>
                <a:cubicBezTo>
                  <a:pt x="28374" y="291519"/>
                  <a:pt x="28946" y="290757"/>
                  <a:pt x="26184" y="290567"/>
                </a:cubicBezTo>
                <a:cubicBezTo>
                  <a:pt x="24945" y="290471"/>
                  <a:pt x="23517" y="290852"/>
                  <a:pt x="22374" y="290471"/>
                </a:cubicBezTo>
                <a:cubicBezTo>
                  <a:pt x="20945" y="289995"/>
                  <a:pt x="19707" y="288757"/>
                  <a:pt x="18278" y="288566"/>
                </a:cubicBezTo>
                <a:cubicBezTo>
                  <a:pt x="15039" y="288090"/>
                  <a:pt x="14849" y="286185"/>
                  <a:pt x="16373" y="285042"/>
                </a:cubicBezTo>
                <a:lnTo>
                  <a:pt x="19992" y="282375"/>
                </a:lnTo>
                <a:cubicBezTo>
                  <a:pt x="17230" y="281327"/>
                  <a:pt x="13515" y="279613"/>
                  <a:pt x="11706" y="278565"/>
                </a:cubicBezTo>
                <a:cubicBezTo>
                  <a:pt x="9991" y="277422"/>
                  <a:pt x="3038" y="275898"/>
                  <a:pt x="1704" y="273326"/>
                </a:cubicBezTo>
                <a:lnTo>
                  <a:pt x="466" y="270945"/>
                </a:lnTo>
                <a:cubicBezTo>
                  <a:pt x="-1058" y="267992"/>
                  <a:pt x="1514" y="265801"/>
                  <a:pt x="3038" y="263515"/>
                </a:cubicBezTo>
                <a:lnTo>
                  <a:pt x="3228" y="263134"/>
                </a:lnTo>
                <a:cubicBezTo>
                  <a:pt x="5610" y="263706"/>
                  <a:pt x="9515" y="267706"/>
                  <a:pt x="11896" y="271993"/>
                </a:cubicBezTo>
                <a:lnTo>
                  <a:pt x="14373" y="275803"/>
                </a:lnTo>
                <a:lnTo>
                  <a:pt x="14658" y="275993"/>
                </a:lnTo>
                <a:close/>
                <a:moveTo>
                  <a:pt x="481669" y="192650"/>
                </a:moveTo>
                <a:cubicBezTo>
                  <a:pt x="479574" y="191411"/>
                  <a:pt x="479288" y="190173"/>
                  <a:pt x="481002" y="189887"/>
                </a:cubicBezTo>
                <a:cubicBezTo>
                  <a:pt x="482717" y="189697"/>
                  <a:pt x="490146" y="187696"/>
                  <a:pt x="493766" y="186077"/>
                </a:cubicBezTo>
                <a:lnTo>
                  <a:pt x="494242" y="183125"/>
                </a:lnTo>
                <a:cubicBezTo>
                  <a:pt x="495004" y="178934"/>
                  <a:pt x="500052" y="179029"/>
                  <a:pt x="502529" y="176743"/>
                </a:cubicBezTo>
                <a:cubicBezTo>
                  <a:pt x="504910" y="174552"/>
                  <a:pt x="508339" y="173218"/>
                  <a:pt x="511387" y="171504"/>
                </a:cubicBezTo>
                <a:cubicBezTo>
                  <a:pt x="514340" y="169789"/>
                  <a:pt x="517007" y="167789"/>
                  <a:pt x="520245" y="166551"/>
                </a:cubicBezTo>
                <a:cubicBezTo>
                  <a:pt x="526341" y="164075"/>
                  <a:pt x="531199" y="160646"/>
                  <a:pt x="533580" y="155502"/>
                </a:cubicBezTo>
                <a:cubicBezTo>
                  <a:pt x="534533" y="153406"/>
                  <a:pt x="534723" y="151692"/>
                  <a:pt x="538248" y="152168"/>
                </a:cubicBezTo>
                <a:cubicBezTo>
                  <a:pt x="541010" y="152549"/>
                  <a:pt x="541772" y="151406"/>
                  <a:pt x="541962" y="149215"/>
                </a:cubicBezTo>
                <a:cubicBezTo>
                  <a:pt x="541962" y="148644"/>
                  <a:pt x="545201" y="148454"/>
                  <a:pt x="545868" y="147596"/>
                </a:cubicBezTo>
                <a:cubicBezTo>
                  <a:pt x="546439" y="146739"/>
                  <a:pt x="545201" y="144167"/>
                  <a:pt x="545487" y="144072"/>
                </a:cubicBezTo>
                <a:lnTo>
                  <a:pt x="551297" y="142357"/>
                </a:lnTo>
                <a:cubicBezTo>
                  <a:pt x="554535" y="137976"/>
                  <a:pt x="558345" y="133213"/>
                  <a:pt x="559774" y="131594"/>
                </a:cubicBezTo>
                <a:cubicBezTo>
                  <a:pt x="561203" y="130070"/>
                  <a:pt x="571776" y="123498"/>
                  <a:pt x="578729" y="119021"/>
                </a:cubicBezTo>
                <a:lnTo>
                  <a:pt x="583491" y="113306"/>
                </a:lnTo>
                <a:lnTo>
                  <a:pt x="587111" y="109020"/>
                </a:lnTo>
                <a:cubicBezTo>
                  <a:pt x="593016" y="105686"/>
                  <a:pt x="597303" y="101781"/>
                  <a:pt x="596636" y="100352"/>
                </a:cubicBezTo>
                <a:lnTo>
                  <a:pt x="597112" y="99971"/>
                </a:lnTo>
                <a:lnTo>
                  <a:pt x="598160" y="99114"/>
                </a:lnTo>
                <a:cubicBezTo>
                  <a:pt x="599874" y="98733"/>
                  <a:pt x="603303" y="95494"/>
                  <a:pt x="605685" y="92161"/>
                </a:cubicBezTo>
                <a:cubicBezTo>
                  <a:pt x="608066" y="88732"/>
                  <a:pt x="615019" y="77588"/>
                  <a:pt x="616257" y="75111"/>
                </a:cubicBezTo>
                <a:cubicBezTo>
                  <a:pt x="617591" y="72634"/>
                  <a:pt x="620734" y="63300"/>
                  <a:pt x="621115" y="59966"/>
                </a:cubicBezTo>
                <a:cubicBezTo>
                  <a:pt x="621496" y="56632"/>
                  <a:pt x="610923" y="50822"/>
                  <a:pt x="609590" y="50155"/>
                </a:cubicBezTo>
                <a:cubicBezTo>
                  <a:pt x="608256" y="49489"/>
                  <a:pt x="603589" y="48822"/>
                  <a:pt x="601494" y="49775"/>
                </a:cubicBezTo>
                <a:cubicBezTo>
                  <a:pt x="599398" y="50822"/>
                  <a:pt x="590064" y="52346"/>
                  <a:pt x="584825" y="53775"/>
                </a:cubicBezTo>
                <a:cubicBezTo>
                  <a:pt x="579586" y="55204"/>
                  <a:pt x="562346" y="60252"/>
                  <a:pt x="558155" y="62252"/>
                </a:cubicBezTo>
                <a:cubicBezTo>
                  <a:pt x="553964" y="64252"/>
                  <a:pt x="537676" y="74254"/>
                  <a:pt x="530628" y="79207"/>
                </a:cubicBezTo>
                <a:lnTo>
                  <a:pt x="522150" y="81112"/>
                </a:lnTo>
                <a:cubicBezTo>
                  <a:pt x="521674" y="81207"/>
                  <a:pt x="521674" y="82350"/>
                  <a:pt x="521103" y="82826"/>
                </a:cubicBezTo>
                <a:cubicBezTo>
                  <a:pt x="518626" y="84731"/>
                  <a:pt x="514054" y="86350"/>
                  <a:pt x="513768" y="88446"/>
                </a:cubicBezTo>
                <a:cubicBezTo>
                  <a:pt x="513102" y="93209"/>
                  <a:pt x="507196" y="90637"/>
                  <a:pt x="505577" y="93304"/>
                </a:cubicBezTo>
                <a:cubicBezTo>
                  <a:pt x="505291" y="93780"/>
                  <a:pt x="503672" y="93685"/>
                  <a:pt x="503481" y="94066"/>
                </a:cubicBezTo>
                <a:cubicBezTo>
                  <a:pt x="501481" y="99781"/>
                  <a:pt x="494433" y="102067"/>
                  <a:pt x="490813" y="106543"/>
                </a:cubicBezTo>
                <a:cubicBezTo>
                  <a:pt x="487003" y="111115"/>
                  <a:pt x="484241" y="116259"/>
                  <a:pt x="480050" y="120736"/>
                </a:cubicBezTo>
                <a:cubicBezTo>
                  <a:pt x="476430" y="124546"/>
                  <a:pt x="473287" y="128927"/>
                  <a:pt x="470906" y="133309"/>
                </a:cubicBezTo>
                <a:cubicBezTo>
                  <a:pt x="468620" y="137405"/>
                  <a:pt x="465096" y="141024"/>
                  <a:pt x="462905" y="145310"/>
                </a:cubicBezTo>
                <a:lnTo>
                  <a:pt x="460905" y="149215"/>
                </a:lnTo>
                <a:cubicBezTo>
                  <a:pt x="457380" y="153597"/>
                  <a:pt x="454332" y="158074"/>
                  <a:pt x="454142" y="159217"/>
                </a:cubicBezTo>
                <a:lnTo>
                  <a:pt x="454713" y="159693"/>
                </a:lnTo>
                <a:cubicBezTo>
                  <a:pt x="458333" y="162741"/>
                  <a:pt x="457666" y="164170"/>
                  <a:pt x="452618" y="165027"/>
                </a:cubicBezTo>
                <a:cubicBezTo>
                  <a:pt x="451951" y="165122"/>
                  <a:pt x="451475" y="168075"/>
                  <a:pt x="451665" y="169694"/>
                </a:cubicBezTo>
                <a:lnTo>
                  <a:pt x="451856" y="170932"/>
                </a:lnTo>
                <a:cubicBezTo>
                  <a:pt x="452142" y="172361"/>
                  <a:pt x="452332" y="176362"/>
                  <a:pt x="452142" y="179791"/>
                </a:cubicBezTo>
                <a:lnTo>
                  <a:pt x="449379" y="183029"/>
                </a:lnTo>
                <a:lnTo>
                  <a:pt x="447284" y="185506"/>
                </a:lnTo>
                <a:cubicBezTo>
                  <a:pt x="447093" y="189792"/>
                  <a:pt x="446141" y="194650"/>
                  <a:pt x="445188" y="196364"/>
                </a:cubicBezTo>
                <a:cubicBezTo>
                  <a:pt x="444236" y="198079"/>
                  <a:pt x="448998" y="202746"/>
                  <a:pt x="449094" y="204460"/>
                </a:cubicBezTo>
                <a:cubicBezTo>
                  <a:pt x="449189" y="206175"/>
                  <a:pt x="459095" y="202079"/>
                  <a:pt x="464524" y="198364"/>
                </a:cubicBezTo>
                <a:lnTo>
                  <a:pt x="470620" y="196364"/>
                </a:lnTo>
                <a:cubicBezTo>
                  <a:pt x="473192" y="195507"/>
                  <a:pt x="475859" y="194935"/>
                  <a:pt x="478431" y="193983"/>
                </a:cubicBezTo>
                <a:lnTo>
                  <a:pt x="481669" y="192650"/>
                </a:lnTo>
                <a:close/>
                <a:moveTo>
                  <a:pt x="1665627" y="165027"/>
                </a:moveTo>
                <a:cubicBezTo>
                  <a:pt x="1669818" y="163884"/>
                  <a:pt x="1671342" y="162455"/>
                  <a:pt x="1669151" y="161884"/>
                </a:cubicBezTo>
                <a:cubicBezTo>
                  <a:pt x="1666865" y="161312"/>
                  <a:pt x="1660769" y="159026"/>
                  <a:pt x="1659435" y="159693"/>
                </a:cubicBezTo>
                <a:cubicBezTo>
                  <a:pt x="1658102" y="160360"/>
                  <a:pt x="1652768" y="161122"/>
                  <a:pt x="1651339" y="162074"/>
                </a:cubicBezTo>
                <a:cubicBezTo>
                  <a:pt x="1649910" y="162931"/>
                  <a:pt x="1643148" y="161122"/>
                  <a:pt x="1639814" y="161598"/>
                </a:cubicBezTo>
                <a:cubicBezTo>
                  <a:pt x="1636480" y="162074"/>
                  <a:pt x="1625907" y="164932"/>
                  <a:pt x="1622288" y="165027"/>
                </a:cubicBezTo>
                <a:cubicBezTo>
                  <a:pt x="1618668" y="165027"/>
                  <a:pt x="1610572" y="170456"/>
                  <a:pt x="1608381" y="169789"/>
                </a:cubicBezTo>
                <a:lnTo>
                  <a:pt x="1606477" y="169980"/>
                </a:lnTo>
                <a:cubicBezTo>
                  <a:pt x="1605143" y="170171"/>
                  <a:pt x="1604190" y="172075"/>
                  <a:pt x="1602762" y="172647"/>
                </a:cubicBezTo>
                <a:cubicBezTo>
                  <a:pt x="1601904" y="172933"/>
                  <a:pt x="1599999" y="171313"/>
                  <a:pt x="1599237" y="171694"/>
                </a:cubicBezTo>
                <a:lnTo>
                  <a:pt x="1596094" y="173123"/>
                </a:lnTo>
                <a:cubicBezTo>
                  <a:pt x="1592856" y="175028"/>
                  <a:pt x="1588474" y="176647"/>
                  <a:pt x="1586379" y="176743"/>
                </a:cubicBezTo>
                <a:cubicBezTo>
                  <a:pt x="1584283" y="176743"/>
                  <a:pt x="1573710" y="181315"/>
                  <a:pt x="1567900" y="183886"/>
                </a:cubicBezTo>
                <a:lnTo>
                  <a:pt x="1562566" y="185220"/>
                </a:lnTo>
                <a:lnTo>
                  <a:pt x="1557423" y="186554"/>
                </a:lnTo>
                <a:cubicBezTo>
                  <a:pt x="1555327" y="189316"/>
                  <a:pt x="1552184" y="190744"/>
                  <a:pt x="1550469" y="189792"/>
                </a:cubicBezTo>
                <a:lnTo>
                  <a:pt x="1549327" y="190078"/>
                </a:lnTo>
                <a:lnTo>
                  <a:pt x="1546659" y="190744"/>
                </a:lnTo>
                <a:cubicBezTo>
                  <a:pt x="1544088" y="192078"/>
                  <a:pt x="1538849" y="195317"/>
                  <a:pt x="1535039" y="197793"/>
                </a:cubicBezTo>
                <a:cubicBezTo>
                  <a:pt x="1531229" y="200269"/>
                  <a:pt x="1517608" y="206270"/>
                  <a:pt x="1515036" y="207794"/>
                </a:cubicBezTo>
                <a:lnTo>
                  <a:pt x="1512560" y="208747"/>
                </a:lnTo>
                <a:lnTo>
                  <a:pt x="1510083" y="209699"/>
                </a:lnTo>
                <a:cubicBezTo>
                  <a:pt x="1508464" y="211509"/>
                  <a:pt x="1506845" y="213223"/>
                  <a:pt x="1506464" y="213414"/>
                </a:cubicBezTo>
                <a:lnTo>
                  <a:pt x="1506369" y="213700"/>
                </a:lnTo>
                <a:cubicBezTo>
                  <a:pt x="1506178" y="214367"/>
                  <a:pt x="1505702" y="215224"/>
                  <a:pt x="1505988" y="215605"/>
                </a:cubicBezTo>
                <a:lnTo>
                  <a:pt x="1506654" y="216271"/>
                </a:lnTo>
                <a:cubicBezTo>
                  <a:pt x="1507702" y="216748"/>
                  <a:pt x="1510464" y="217319"/>
                  <a:pt x="1512655" y="217605"/>
                </a:cubicBezTo>
                <a:cubicBezTo>
                  <a:pt x="1514846" y="217891"/>
                  <a:pt x="1523609" y="218272"/>
                  <a:pt x="1526466" y="217414"/>
                </a:cubicBezTo>
                <a:lnTo>
                  <a:pt x="1529133" y="216748"/>
                </a:lnTo>
                <a:lnTo>
                  <a:pt x="1532372" y="215986"/>
                </a:lnTo>
                <a:cubicBezTo>
                  <a:pt x="1535991" y="215509"/>
                  <a:pt x="1542468" y="215605"/>
                  <a:pt x="1546850" y="216081"/>
                </a:cubicBezTo>
                <a:lnTo>
                  <a:pt x="1551041" y="215224"/>
                </a:lnTo>
                <a:lnTo>
                  <a:pt x="1554184" y="214557"/>
                </a:lnTo>
                <a:cubicBezTo>
                  <a:pt x="1556280" y="216843"/>
                  <a:pt x="1559518" y="218843"/>
                  <a:pt x="1561423" y="219034"/>
                </a:cubicBezTo>
                <a:lnTo>
                  <a:pt x="1562280" y="218462"/>
                </a:lnTo>
                <a:lnTo>
                  <a:pt x="1566376" y="215414"/>
                </a:lnTo>
                <a:cubicBezTo>
                  <a:pt x="1570472" y="215033"/>
                  <a:pt x="1576758" y="214652"/>
                  <a:pt x="1580283" y="214557"/>
                </a:cubicBezTo>
                <a:lnTo>
                  <a:pt x="1583426" y="213985"/>
                </a:lnTo>
                <a:cubicBezTo>
                  <a:pt x="1586950" y="213319"/>
                  <a:pt x="1590760" y="211223"/>
                  <a:pt x="1591522" y="216462"/>
                </a:cubicBezTo>
                <a:cubicBezTo>
                  <a:pt x="1591522" y="216652"/>
                  <a:pt x="1595046" y="217129"/>
                  <a:pt x="1595618" y="216557"/>
                </a:cubicBezTo>
                <a:lnTo>
                  <a:pt x="1598094" y="214081"/>
                </a:lnTo>
                <a:cubicBezTo>
                  <a:pt x="1600285" y="211223"/>
                  <a:pt x="1602762" y="209413"/>
                  <a:pt x="1603714" y="209985"/>
                </a:cubicBezTo>
                <a:cubicBezTo>
                  <a:pt x="1604667" y="210556"/>
                  <a:pt x="1606000" y="212366"/>
                  <a:pt x="1605048" y="212747"/>
                </a:cubicBezTo>
                <a:cubicBezTo>
                  <a:pt x="1604000" y="213128"/>
                  <a:pt x="1603619" y="213700"/>
                  <a:pt x="1608096" y="212461"/>
                </a:cubicBezTo>
                <a:cubicBezTo>
                  <a:pt x="1612573" y="211223"/>
                  <a:pt x="1621526" y="205318"/>
                  <a:pt x="1621907" y="207032"/>
                </a:cubicBezTo>
                <a:cubicBezTo>
                  <a:pt x="1622288" y="208747"/>
                  <a:pt x="1624764" y="211223"/>
                  <a:pt x="1626955" y="209413"/>
                </a:cubicBezTo>
                <a:cubicBezTo>
                  <a:pt x="1629146" y="207604"/>
                  <a:pt x="1635147" y="202079"/>
                  <a:pt x="1636766" y="201413"/>
                </a:cubicBezTo>
                <a:cubicBezTo>
                  <a:pt x="1638290" y="200746"/>
                  <a:pt x="1643148" y="199317"/>
                  <a:pt x="1642671" y="198269"/>
                </a:cubicBezTo>
                <a:cubicBezTo>
                  <a:pt x="1642290" y="197221"/>
                  <a:pt x="1648291" y="192745"/>
                  <a:pt x="1651625" y="190268"/>
                </a:cubicBezTo>
                <a:lnTo>
                  <a:pt x="1653149" y="187030"/>
                </a:lnTo>
                <a:cubicBezTo>
                  <a:pt x="1654006" y="185220"/>
                  <a:pt x="1654959" y="182458"/>
                  <a:pt x="1656578" y="182077"/>
                </a:cubicBezTo>
                <a:cubicBezTo>
                  <a:pt x="1660007" y="181219"/>
                  <a:pt x="1660578" y="179886"/>
                  <a:pt x="1661150" y="177219"/>
                </a:cubicBezTo>
                <a:cubicBezTo>
                  <a:pt x="1661721" y="174457"/>
                  <a:pt x="1665531" y="172171"/>
                  <a:pt x="1665817" y="169504"/>
                </a:cubicBezTo>
                <a:lnTo>
                  <a:pt x="1665627" y="165027"/>
                </a:lnTo>
                <a:close/>
              </a:path>
            </a:pathLst>
          </a:custGeom>
          <a:solidFill>
            <a:schemeClr val="tx1">
              <a:lumMod val="95000"/>
              <a:lumOff val="5000"/>
            </a:schemeClr>
          </a:solidFill>
          <a:ln w="9525" cap="flat">
            <a:noFill/>
            <a:prstDash val="solid"/>
            <a:miter/>
          </a:ln>
        </p:spPr>
        <p:txBody>
          <a:bodyPr rtlCol="0" anchor="ctr"/>
          <a:lstStyle/>
          <a:p>
            <a:endParaRPr lang="zh-CN" altLang="en-US">
              <a:highlight>
                <a:srgbClr val="000000"/>
              </a:highlight>
            </a:endParaRPr>
          </a:p>
        </p:txBody>
      </p:sp>
      <p:pic>
        <p:nvPicPr>
          <p:cNvPr id="399" name="图片 398">
            <a:extLst>
              <a:ext uri="{FF2B5EF4-FFF2-40B4-BE49-F238E27FC236}">
                <a16:creationId xmlns:a16="http://schemas.microsoft.com/office/drawing/2014/main" id="{21D61566-E86E-AFAD-90C9-65A304A67B16}"/>
              </a:ext>
            </a:extLst>
          </p:cNvPr>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3138610" y="5741607"/>
            <a:ext cx="1089025" cy="850900"/>
          </a:xfrm>
          <a:prstGeom prst="rect">
            <a:avLst/>
          </a:prstGeom>
        </p:spPr>
      </p:pic>
    </p:spTree>
    <p:extLst>
      <p:ext uri="{BB962C8B-B14F-4D97-AF65-F5344CB8AC3E}">
        <p14:creationId xmlns:p14="http://schemas.microsoft.com/office/powerpoint/2010/main" val="2765246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任意多边形: 形状 513">
            <a:extLst>
              <a:ext uri="{FF2B5EF4-FFF2-40B4-BE49-F238E27FC236}">
                <a16:creationId xmlns:a16="http://schemas.microsoft.com/office/drawing/2014/main" id="{E89AB5CE-10FC-96B6-70FC-AD247992D337}"/>
              </a:ext>
            </a:extLst>
          </p:cNvPr>
          <p:cNvSpPr/>
          <p:nvPr/>
        </p:nvSpPr>
        <p:spPr>
          <a:xfrm>
            <a:off x="1100892" y="923078"/>
            <a:ext cx="9865838" cy="5468012"/>
          </a:xfrm>
          <a:custGeom>
            <a:avLst/>
            <a:gdLst>
              <a:gd name="connsiteX0" fmla="*/ 5120752 w 10482297"/>
              <a:gd name="connsiteY0" fmla="*/ 4546276 h 5809679"/>
              <a:gd name="connsiteX1" fmla="*/ 5119421 w 10482297"/>
              <a:gd name="connsiteY1" fmla="*/ 4549911 h 5809679"/>
              <a:gd name="connsiteX2" fmla="*/ 5122184 w 10482297"/>
              <a:gd name="connsiteY2" fmla="*/ 4550189 h 5809679"/>
              <a:gd name="connsiteX3" fmla="*/ 2242659 w 10482297"/>
              <a:gd name="connsiteY3" fmla="*/ 0 h 5809679"/>
              <a:gd name="connsiteX4" fmla="*/ 2911684 w 10482297"/>
              <a:gd name="connsiteY4" fmla="*/ 355718 h 5809679"/>
              <a:gd name="connsiteX5" fmla="*/ 2984726 w 10482297"/>
              <a:gd name="connsiteY5" fmla="*/ 490289 h 5809679"/>
              <a:gd name="connsiteX6" fmla="*/ 3070169 w 10482297"/>
              <a:gd name="connsiteY6" fmla="*/ 412634 h 5809679"/>
              <a:gd name="connsiteX7" fmla="*/ 4043445 w 10482297"/>
              <a:gd name="connsiteY7" fmla="*/ 63236 h 5809679"/>
              <a:gd name="connsiteX8" fmla="*/ 5138283 w 10482297"/>
              <a:gd name="connsiteY8" fmla="*/ 524445 h 5809679"/>
              <a:gd name="connsiteX9" fmla="*/ 5167660 w 10482297"/>
              <a:gd name="connsiteY9" fmla="*/ 559617 h 5809679"/>
              <a:gd name="connsiteX10" fmla="*/ 5181664 w 10482297"/>
              <a:gd name="connsiteY10" fmla="*/ 533816 h 5809679"/>
              <a:gd name="connsiteX11" fmla="*/ 5795057 w 10482297"/>
              <a:gd name="connsiteY11" fmla="*/ 207677 h 5809679"/>
              <a:gd name="connsiteX12" fmla="*/ 6476653 w 10482297"/>
              <a:gd name="connsiteY12" fmla="*/ 659469 h 5809679"/>
              <a:gd name="connsiteX13" fmla="*/ 6511386 w 10482297"/>
              <a:gd name="connsiteY13" fmla="*/ 771361 h 5809679"/>
              <a:gd name="connsiteX14" fmla="*/ 6537249 w 10482297"/>
              <a:gd name="connsiteY14" fmla="*/ 744234 h 5809679"/>
              <a:gd name="connsiteX15" fmla="*/ 7703865 w 10482297"/>
              <a:gd name="connsiteY15" fmla="*/ 293496 h 5809679"/>
              <a:gd name="connsiteX16" fmla="*/ 9142605 w 10482297"/>
              <a:gd name="connsiteY16" fmla="*/ 1058468 h 5809679"/>
              <a:gd name="connsiteX17" fmla="*/ 9158643 w 10482297"/>
              <a:gd name="connsiteY17" fmla="*/ 1084868 h 5809679"/>
              <a:gd name="connsiteX18" fmla="*/ 9256796 w 10482297"/>
              <a:gd name="connsiteY18" fmla="*/ 1031592 h 5809679"/>
              <a:gd name="connsiteX19" fmla="*/ 9575060 w 10482297"/>
              <a:gd name="connsiteY19" fmla="*/ 967337 h 5809679"/>
              <a:gd name="connsiteX20" fmla="*/ 10392703 w 10482297"/>
              <a:gd name="connsiteY20" fmla="*/ 1784980 h 5809679"/>
              <a:gd name="connsiteX21" fmla="*/ 9893324 w 10482297"/>
              <a:gd name="connsiteY21" fmla="*/ 2538369 h 5809679"/>
              <a:gd name="connsiteX22" fmla="*/ 9852189 w 10482297"/>
              <a:gd name="connsiteY22" fmla="*/ 2553424 h 5809679"/>
              <a:gd name="connsiteX23" fmla="*/ 9908138 w 10482297"/>
              <a:gd name="connsiteY23" fmla="*/ 2580377 h 5809679"/>
              <a:gd name="connsiteX24" fmla="*/ 10482297 w 10482297"/>
              <a:gd name="connsiteY24" fmla="*/ 3545066 h 5809679"/>
              <a:gd name="connsiteX25" fmla="*/ 9711438 w 10482297"/>
              <a:gd name="connsiteY25" fmla="*/ 4592847 h 5809679"/>
              <a:gd name="connsiteX26" fmla="*/ 9640520 w 10482297"/>
              <a:gd name="connsiteY26" fmla="*/ 4611082 h 5809679"/>
              <a:gd name="connsiteX27" fmla="*/ 9638595 w 10482297"/>
              <a:gd name="connsiteY27" fmla="*/ 4623691 h 5809679"/>
              <a:gd name="connsiteX28" fmla="*/ 8183437 w 10482297"/>
              <a:gd name="connsiteY28" fmla="*/ 5809679 h 5809679"/>
              <a:gd name="connsiteX29" fmla="*/ 7037280 w 10482297"/>
              <a:gd name="connsiteY29" fmla="*/ 5269155 h 5809679"/>
              <a:gd name="connsiteX30" fmla="*/ 6955512 w 10482297"/>
              <a:gd name="connsiteY30" fmla="*/ 5159807 h 5809679"/>
              <a:gd name="connsiteX31" fmla="*/ 6902247 w 10482297"/>
              <a:gd name="connsiteY31" fmla="*/ 5192166 h 5809679"/>
              <a:gd name="connsiteX32" fmla="*/ 6297932 w 10482297"/>
              <a:gd name="connsiteY32" fmla="*/ 5345184 h 5809679"/>
              <a:gd name="connsiteX33" fmla="*/ 5693617 w 10482297"/>
              <a:gd name="connsiteY33" fmla="*/ 5192166 h 5809679"/>
              <a:gd name="connsiteX34" fmla="*/ 5604411 w 10482297"/>
              <a:gd name="connsiteY34" fmla="*/ 5137972 h 5809679"/>
              <a:gd name="connsiteX35" fmla="*/ 5592288 w 10482297"/>
              <a:gd name="connsiteY35" fmla="*/ 5258232 h 5809679"/>
              <a:gd name="connsiteX36" fmla="*/ 5005377 w 10482297"/>
              <a:gd name="connsiteY36" fmla="*/ 5736578 h 5809679"/>
              <a:gd name="connsiteX37" fmla="*/ 4508609 w 10482297"/>
              <a:gd name="connsiteY37" fmla="*/ 5472449 h 5809679"/>
              <a:gd name="connsiteX38" fmla="*/ 4457901 w 10482297"/>
              <a:gd name="connsiteY38" fmla="*/ 5379027 h 5809679"/>
              <a:gd name="connsiteX39" fmla="*/ 4316024 w 10482297"/>
              <a:gd name="connsiteY39" fmla="*/ 5465220 h 5809679"/>
              <a:gd name="connsiteX40" fmla="*/ 3474767 w 10482297"/>
              <a:gd name="connsiteY40" fmla="*/ 5678234 h 5809679"/>
              <a:gd name="connsiteX41" fmla="*/ 2352127 w 10482297"/>
              <a:gd name="connsiteY41" fmla="*/ 5275216 h 5809679"/>
              <a:gd name="connsiteX42" fmla="*/ 2235471 w 10482297"/>
              <a:gd name="connsiteY42" fmla="*/ 5169193 h 5809679"/>
              <a:gd name="connsiteX43" fmla="*/ 2214536 w 10482297"/>
              <a:gd name="connsiteY43" fmla="*/ 5179278 h 5809679"/>
              <a:gd name="connsiteX44" fmla="*/ 1691574 w 10482297"/>
              <a:gd name="connsiteY44" fmla="*/ 5284859 h 5809679"/>
              <a:gd name="connsiteX45" fmla="*/ 348046 w 10482297"/>
              <a:gd name="connsiteY45" fmla="*/ 3941331 h 5809679"/>
              <a:gd name="connsiteX46" fmla="*/ 354983 w 10482297"/>
              <a:gd name="connsiteY46" fmla="*/ 3803963 h 5809679"/>
              <a:gd name="connsiteX47" fmla="*/ 366680 w 10482297"/>
              <a:gd name="connsiteY47" fmla="*/ 3727320 h 5809679"/>
              <a:gd name="connsiteX48" fmla="*/ 301722 w 10482297"/>
              <a:gd name="connsiteY48" fmla="*/ 3692062 h 5809679"/>
              <a:gd name="connsiteX49" fmla="*/ 0 w 10482297"/>
              <a:gd name="connsiteY49" fmla="*/ 3124592 h 5809679"/>
              <a:gd name="connsiteX50" fmla="*/ 301722 w 10482297"/>
              <a:gd name="connsiteY50" fmla="*/ 2557123 h 5809679"/>
              <a:gd name="connsiteX51" fmla="*/ 361509 w 10482297"/>
              <a:gd name="connsiteY51" fmla="*/ 2524671 h 5809679"/>
              <a:gd name="connsiteX52" fmla="*/ 329822 w 10482297"/>
              <a:gd name="connsiteY52" fmla="*/ 2438097 h 5809679"/>
              <a:gd name="connsiteX53" fmla="*/ 261995 w 10482297"/>
              <a:gd name="connsiteY53" fmla="*/ 1989466 h 5809679"/>
              <a:gd name="connsiteX54" fmla="*/ 1466611 w 10482297"/>
              <a:gd name="connsiteY54" fmla="*/ 511454 h 5809679"/>
              <a:gd name="connsiteX55" fmla="*/ 1493934 w 10482297"/>
              <a:gd name="connsiteY55" fmla="*/ 507284 h 5809679"/>
              <a:gd name="connsiteX56" fmla="*/ 1499247 w 10482297"/>
              <a:gd name="connsiteY56" fmla="*/ 492767 h 5809679"/>
              <a:gd name="connsiteX57" fmla="*/ 2242659 w 10482297"/>
              <a:gd name="connsiteY57" fmla="*/ 0 h 58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482297" h="5809679">
                <a:moveTo>
                  <a:pt x="5120752" y="4546276"/>
                </a:moveTo>
                <a:lnTo>
                  <a:pt x="5119421" y="4549911"/>
                </a:lnTo>
                <a:lnTo>
                  <a:pt x="5122184" y="4550189"/>
                </a:lnTo>
                <a:close/>
                <a:moveTo>
                  <a:pt x="2242659" y="0"/>
                </a:moveTo>
                <a:cubicBezTo>
                  <a:pt x="2521154" y="0"/>
                  <a:pt x="2766693" y="141103"/>
                  <a:pt x="2911684" y="355718"/>
                </a:cubicBezTo>
                <a:lnTo>
                  <a:pt x="2984726" y="490289"/>
                </a:lnTo>
                <a:lnTo>
                  <a:pt x="3070169" y="412634"/>
                </a:lnTo>
                <a:cubicBezTo>
                  <a:pt x="3334657" y="194358"/>
                  <a:pt x="3673738" y="63236"/>
                  <a:pt x="4043445" y="63236"/>
                </a:cubicBezTo>
                <a:cubicBezTo>
                  <a:pt x="4472569" y="63236"/>
                  <a:pt x="4860434" y="239891"/>
                  <a:pt x="5138283" y="524445"/>
                </a:cubicBezTo>
                <a:lnTo>
                  <a:pt x="5167660" y="559617"/>
                </a:lnTo>
                <a:lnTo>
                  <a:pt x="5181664" y="533816"/>
                </a:lnTo>
                <a:cubicBezTo>
                  <a:pt x="5314598" y="337047"/>
                  <a:pt x="5539720" y="207677"/>
                  <a:pt x="5795057" y="207677"/>
                </a:cubicBezTo>
                <a:cubicBezTo>
                  <a:pt x="6101462" y="207677"/>
                  <a:pt x="6364356" y="393970"/>
                  <a:pt x="6476653" y="659469"/>
                </a:cubicBezTo>
                <a:lnTo>
                  <a:pt x="6511386" y="771361"/>
                </a:lnTo>
                <a:lnTo>
                  <a:pt x="6537249" y="744234"/>
                </a:lnTo>
                <a:cubicBezTo>
                  <a:pt x="6845374" y="464183"/>
                  <a:pt x="7254687" y="293496"/>
                  <a:pt x="7703865" y="293496"/>
                </a:cubicBezTo>
                <a:cubicBezTo>
                  <a:pt x="8302770" y="293496"/>
                  <a:pt x="8830802" y="596939"/>
                  <a:pt x="9142605" y="1058468"/>
                </a:cubicBezTo>
                <a:lnTo>
                  <a:pt x="9158643" y="1084868"/>
                </a:lnTo>
                <a:lnTo>
                  <a:pt x="9256796" y="1031592"/>
                </a:lnTo>
                <a:cubicBezTo>
                  <a:pt x="9354618" y="990217"/>
                  <a:pt x="9462167" y="967337"/>
                  <a:pt x="9575060" y="967337"/>
                </a:cubicBezTo>
                <a:cubicBezTo>
                  <a:pt x="10026632" y="967337"/>
                  <a:pt x="10392703" y="1333408"/>
                  <a:pt x="10392703" y="1784980"/>
                </a:cubicBezTo>
                <a:cubicBezTo>
                  <a:pt x="10392703" y="2123659"/>
                  <a:pt x="10186788" y="2414244"/>
                  <a:pt x="9893324" y="2538369"/>
                </a:cubicBezTo>
                <a:lnTo>
                  <a:pt x="9852189" y="2553424"/>
                </a:lnTo>
                <a:lnTo>
                  <a:pt x="9908138" y="2580377"/>
                </a:lnTo>
                <a:cubicBezTo>
                  <a:pt x="10250133" y="2766159"/>
                  <a:pt x="10482297" y="3128500"/>
                  <a:pt x="10482297" y="3545066"/>
                </a:cubicBezTo>
                <a:cubicBezTo>
                  <a:pt x="10482297" y="4037371"/>
                  <a:pt x="10158035" y="4453941"/>
                  <a:pt x="9711438" y="4592847"/>
                </a:cubicBezTo>
                <a:lnTo>
                  <a:pt x="9640520" y="4611082"/>
                </a:lnTo>
                <a:lnTo>
                  <a:pt x="9638595" y="4623691"/>
                </a:lnTo>
                <a:cubicBezTo>
                  <a:pt x="9500093" y="5300533"/>
                  <a:pt x="8901224" y="5809679"/>
                  <a:pt x="8183437" y="5809679"/>
                </a:cubicBezTo>
                <a:cubicBezTo>
                  <a:pt x="7722003" y="5809679"/>
                  <a:pt x="7309713" y="5599267"/>
                  <a:pt x="7037280" y="5269155"/>
                </a:cubicBezTo>
                <a:lnTo>
                  <a:pt x="6955512" y="5159807"/>
                </a:lnTo>
                <a:lnTo>
                  <a:pt x="6902247" y="5192166"/>
                </a:lnTo>
                <a:cubicBezTo>
                  <a:pt x="6722607" y="5289753"/>
                  <a:pt x="6516743" y="5345184"/>
                  <a:pt x="6297932" y="5345184"/>
                </a:cubicBezTo>
                <a:cubicBezTo>
                  <a:pt x="6079122" y="5345184"/>
                  <a:pt x="5873258" y="5289753"/>
                  <a:pt x="5693617" y="5192166"/>
                </a:cubicBezTo>
                <a:lnTo>
                  <a:pt x="5604411" y="5137972"/>
                </a:lnTo>
                <a:lnTo>
                  <a:pt x="5592288" y="5258232"/>
                </a:lnTo>
                <a:cubicBezTo>
                  <a:pt x="5536426" y="5531224"/>
                  <a:pt x="5294883" y="5736578"/>
                  <a:pt x="5005377" y="5736578"/>
                </a:cubicBezTo>
                <a:cubicBezTo>
                  <a:pt x="4798587" y="5736578"/>
                  <a:pt x="4616268" y="5631806"/>
                  <a:pt x="4508609" y="5472449"/>
                </a:cubicBezTo>
                <a:lnTo>
                  <a:pt x="4457901" y="5379027"/>
                </a:lnTo>
                <a:lnTo>
                  <a:pt x="4316024" y="5465220"/>
                </a:lnTo>
                <a:cubicBezTo>
                  <a:pt x="4065949" y="5601069"/>
                  <a:pt x="3779370" y="5678234"/>
                  <a:pt x="3474767" y="5678234"/>
                </a:cubicBezTo>
                <a:cubicBezTo>
                  <a:pt x="3048325" y="5678234"/>
                  <a:pt x="2657206" y="5526990"/>
                  <a:pt x="2352127" y="5275216"/>
                </a:cubicBezTo>
                <a:lnTo>
                  <a:pt x="2235471" y="5169193"/>
                </a:lnTo>
                <a:lnTo>
                  <a:pt x="2214536" y="5179278"/>
                </a:lnTo>
                <a:cubicBezTo>
                  <a:pt x="2053798" y="5247264"/>
                  <a:pt x="1877077" y="5284859"/>
                  <a:pt x="1691574" y="5284859"/>
                </a:cubicBezTo>
                <a:cubicBezTo>
                  <a:pt x="949564" y="5284859"/>
                  <a:pt x="348046" y="4683341"/>
                  <a:pt x="348046" y="3941331"/>
                </a:cubicBezTo>
                <a:cubicBezTo>
                  <a:pt x="348046" y="3894956"/>
                  <a:pt x="350396" y="3849129"/>
                  <a:pt x="354983" y="3803963"/>
                </a:cubicBezTo>
                <a:lnTo>
                  <a:pt x="366680" y="3727320"/>
                </a:lnTo>
                <a:lnTo>
                  <a:pt x="301722" y="3692062"/>
                </a:lnTo>
                <a:cubicBezTo>
                  <a:pt x="119685" y="3569080"/>
                  <a:pt x="0" y="3360813"/>
                  <a:pt x="0" y="3124592"/>
                </a:cubicBezTo>
                <a:cubicBezTo>
                  <a:pt x="0" y="2888372"/>
                  <a:pt x="119685" y="2680105"/>
                  <a:pt x="301722" y="2557123"/>
                </a:cubicBezTo>
                <a:lnTo>
                  <a:pt x="361509" y="2524671"/>
                </a:lnTo>
                <a:lnTo>
                  <a:pt x="329822" y="2438097"/>
                </a:lnTo>
                <a:cubicBezTo>
                  <a:pt x="285742" y="2296374"/>
                  <a:pt x="261995" y="2145693"/>
                  <a:pt x="261995" y="1989466"/>
                </a:cubicBezTo>
                <a:cubicBezTo>
                  <a:pt x="261995" y="1260407"/>
                  <a:pt x="779138" y="652131"/>
                  <a:pt x="1466611" y="511454"/>
                </a:cubicBezTo>
                <a:lnTo>
                  <a:pt x="1493934" y="507284"/>
                </a:lnTo>
                <a:lnTo>
                  <a:pt x="1499247" y="492767"/>
                </a:lnTo>
                <a:cubicBezTo>
                  <a:pt x="1621728" y="203189"/>
                  <a:pt x="1908465" y="0"/>
                  <a:pt x="2242659" y="0"/>
                </a:cubicBezTo>
                <a:close/>
              </a:path>
            </a:pathLst>
          </a:custGeom>
          <a:solidFill>
            <a:schemeClr val="bg1"/>
          </a:solidFill>
          <a:ln w="12700" cmpd="sng">
            <a:solidFill>
              <a:srgbClr val="0276F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2" name="图形 4">
            <a:extLst>
              <a:ext uri="{FF2B5EF4-FFF2-40B4-BE49-F238E27FC236}">
                <a16:creationId xmlns:a16="http://schemas.microsoft.com/office/drawing/2014/main" id="{F1343FF7-9A4D-85EE-FBBE-38599750C539}"/>
              </a:ext>
            </a:extLst>
          </p:cNvPr>
          <p:cNvGrpSpPr/>
          <p:nvPr/>
        </p:nvGrpSpPr>
        <p:grpSpPr>
          <a:xfrm>
            <a:off x="486899" y="558275"/>
            <a:ext cx="1857528" cy="1887911"/>
            <a:chOff x="10020071" y="4548749"/>
            <a:chExt cx="861987" cy="876086"/>
          </a:xfrm>
        </p:grpSpPr>
        <p:sp>
          <p:nvSpPr>
            <p:cNvPr id="23" name="任意多边形: 形状 22">
              <a:extLst>
                <a:ext uri="{FF2B5EF4-FFF2-40B4-BE49-F238E27FC236}">
                  <a16:creationId xmlns:a16="http://schemas.microsoft.com/office/drawing/2014/main" id="{77033A12-E871-12DF-82E2-50BDB57696B3}"/>
                </a:ext>
              </a:extLst>
            </p:cNvPr>
            <p:cNvSpPr/>
            <p:nvPr/>
          </p:nvSpPr>
          <p:spPr>
            <a:xfrm>
              <a:off x="10051555" y="4569323"/>
              <a:ext cx="830503" cy="855512"/>
            </a:xfrm>
            <a:custGeom>
              <a:avLst/>
              <a:gdLst>
                <a:gd name="connsiteX0" fmla="*/ 148162 w 830503"/>
                <a:gd name="connsiteY0" fmla="*/ 855513 h 855512"/>
                <a:gd name="connsiteX1" fmla="*/ 747591 w 830503"/>
                <a:gd name="connsiteY1" fmla="*/ 729891 h 855512"/>
                <a:gd name="connsiteX2" fmla="*/ 792224 w 830503"/>
                <a:gd name="connsiteY2" fmla="*/ 649167 h 855512"/>
                <a:gd name="connsiteX3" fmla="*/ 830504 w 830503"/>
                <a:gd name="connsiteY3" fmla="*/ 580724 h 855512"/>
                <a:gd name="connsiteX4" fmla="*/ 829989 w 830503"/>
                <a:gd name="connsiteY4" fmla="*/ 580878 h 855512"/>
                <a:gd name="connsiteX5" fmla="*/ 830390 w 830503"/>
                <a:gd name="connsiteY5" fmla="*/ 580158 h 855512"/>
                <a:gd name="connsiteX6" fmla="*/ 708803 w 830503"/>
                <a:gd name="connsiteY6" fmla="*/ 0 h 855512"/>
                <a:gd name="connsiteX7" fmla="*/ 0 w 830503"/>
                <a:gd name="connsiteY7" fmla="*/ 148544 h 85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0503" h="855512">
                  <a:moveTo>
                    <a:pt x="148162" y="855513"/>
                  </a:moveTo>
                  <a:lnTo>
                    <a:pt x="747591" y="729891"/>
                  </a:lnTo>
                  <a:lnTo>
                    <a:pt x="792224" y="649167"/>
                  </a:lnTo>
                  <a:lnTo>
                    <a:pt x="830504" y="580724"/>
                  </a:lnTo>
                  <a:lnTo>
                    <a:pt x="829989" y="580878"/>
                  </a:lnTo>
                  <a:lnTo>
                    <a:pt x="830390" y="580158"/>
                  </a:lnTo>
                  <a:lnTo>
                    <a:pt x="708803" y="0"/>
                  </a:lnTo>
                  <a:lnTo>
                    <a:pt x="0" y="148544"/>
                  </a:lnTo>
                  <a:close/>
                </a:path>
              </a:pathLst>
            </a:custGeom>
            <a:solidFill>
              <a:srgbClr val="B3B3B3">
                <a:alpha val="60000"/>
              </a:srgbClr>
            </a:solidFill>
            <a:ln w="5715" cap="flat">
              <a:noFill/>
              <a:prstDash val="solid"/>
              <a:miter/>
            </a:ln>
          </p:spPr>
          <p:txBody>
            <a:bodyPr rtlCol="0" anchor="ctr"/>
            <a:lstStyle/>
            <a:p>
              <a:endParaRPr lang="zh-CN" altLang="en-US"/>
            </a:p>
          </p:txBody>
        </p:sp>
        <p:grpSp>
          <p:nvGrpSpPr>
            <p:cNvPr id="24" name="图形 4">
              <a:extLst>
                <a:ext uri="{FF2B5EF4-FFF2-40B4-BE49-F238E27FC236}">
                  <a16:creationId xmlns:a16="http://schemas.microsoft.com/office/drawing/2014/main" id="{9ED512F9-25E2-F825-2DA6-A521C4D1E2E9}"/>
                </a:ext>
              </a:extLst>
            </p:cNvPr>
            <p:cNvGrpSpPr/>
            <p:nvPr/>
          </p:nvGrpSpPr>
          <p:grpSpPr>
            <a:xfrm>
              <a:off x="10020071" y="4548749"/>
              <a:ext cx="830504" cy="855512"/>
              <a:chOff x="10020071" y="4548749"/>
              <a:chExt cx="830504" cy="855512"/>
            </a:xfrm>
          </p:grpSpPr>
          <p:sp>
            <p:nvSpPr>
              <p:cNvPr id="25" name="任意多边形: 形状 24">
                <a:extLst>
                  <a:ext uri="{FF2B5EF4-FFF2-40B4-BE49-F238E27FC236}">
                    <a16:creationId xmlns:a16="http://schemas.microsoft.com/office/drawing/2014/main" id="{271E34CD-D818-1FE5-6402-5C17DA25B409}"/>
                  </a:ext>
                </a:extLst>
              </p:cNvPr>
              <p:cNvSpPr/>
              <p:nvPr/>
            </p:nvSpPr>
            <p:spPr>
              <a:xfrm>
                <a:off x="10020071" y="4548749"/>
                <a:ext cx="830384" cy="855512"/>
              </a:xfrm>
              <a:custGeom>
                <a:avLst/>
                <a:gdLst>
                  <a:gd name="connsiteX0" fmla="*/ 830384 w 830384"/>
                  <a:gd name="connsiteY0" fmla="*/ 580158 h 855512"/>
                  <a:gd name="connsiteX1" fmla="*/ 708803 w 830384"/>
                  <a:gd name="connsiteY1" fmla="*/ 0 h 855512"/>
                  <a:gd name="connsiteX2" fmla="*/ 0 w 830384"/>
                  <a:gd name="connsiteY2" fmla="*/ 148544 h 855512"/>
                  <a:gd name="connsiteX3" fmla="*/ 148156 w 830384"/>
                  <a:gd name="connsiteY3" fmla="*/ 855513 h 855512"/>
                  <a:gd name="connsiteX4" fmla="*/ 747585 w 830384"/>
                  <a:gd name="connsiteY4" fmla="*/ 729885 h 855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384" h="855512">
                    <a:moveTo>
                      <a:pt x="830384" y="580158"/>
                    </a:moveTo>
                    <a:lnTo>
                      <a:pt x="708803" y="0"/>
                    </a:lnTo>
                    <a:lnTo>
                      <a:pt x="0" y="148544"/>
                    </a:lnTo>
                    <a:lnTo>
                      <a:pt x="148156" y="855513"/>
                    </a:lnTo>
                    <a:lnTo>
                      <a:pt x="747585" y="729885"/>
                    </a:lnTo>
                    <a:close/>
                  </a:path>
                </a:pathLst>
              </a:custGeom>
              <a:solidFill>
                <a:srgbClr val="D8EFEE"/>
              </a:solidFill>
              <a:ln w="571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AE182E21-DEF1-C2A7-ECBC-809696A6F58C}"/>
                  </a:ext>
                </a:extLst>
              </p:cNvPr>
              <p:cNvSpPr/>
              <p:nvPr/>
            </p:nvSpPr>
            <p:spPr>
              <a:xfrm>
                <a:off x="10733937" y="5129473"/>
                <a:ext cx="116637" cy="149281"/>
              </a:xfrm>
              <a:custGeom>
                <a:avLst/>
                <a:gdLst>
                  <a:gd name="connsiteX0" fmla="*/ 116638 w 116637"/>
                  <a:gd name="connsiteY0" fmla="*/ 0 h 149281"/>
                  <a:gd name="connsiteX1" fmla="*/ 0 w 116637"/>
                  <a:gd name="connsiteY1" fmla="*/ 35130 h 149281"/>
                  <a:gd name="connsiteX2" fmla="*/ 33142 w 116637"/>
                  <a:gd name="connsiteY2" fmla="*/ 149281 h 149281"/>
                </a:gdLst>
                <a:ahLst/>
                <a:cxnLst>
                  <a:cxn ang="0">
                    <a:pos x="connsiteX0" y="connsiteY0"/>
                  </a:cxn>
                  <a:cxn ang="0">
                    <a:pos x="connsiteX1" y="connsiteY1"/>
                  </a:cxn>
                  <a:cxn ang="0">
                    <a:pos x="connsiteX2" y="connsiteY2"/>
                  </a:cxn>
                </a:cxnLst>
                <a:rect l="l" t="t" r="r" b="b"/>
                <a:pathLst>
                  <a:path w="116637" h="149281">
                    <a:moveTo>
                      <a:pt x="116638" y="0"/>
                    </a:moveTo>
                    <a:lnTo>
                      <a:pt x="0" y="35130"/>
                    </a:lnTo>
                    <a:lnTo>
                      <a:pt x="33142" y="149281"/>
                    </a:lnTo>
                    <a:close/>
                  </a:path>
                </a:pathLst>
              </a:custGeom>
              <a:solidFill>
                <a:srgbClr val="D3E2E1"/>
              </a:solidFill>
              <a:ln w="5715" cap="flat">
                <a:noFill/>
                <a:prstDash val="solid"/>
                <a:miter/>
              </a:ln>
            </p:spPr>
            <p:txBody>
              <a:bodyPr rtlCol="0" anchor="ctr"/>
              <a:lstStyle/>
              <a:p>
                <a:endParaRPr lang="zh-CN" altLang="en-US"/>
              </a:p>
            </p:txBody>
          </p:sp>
        </p:grpSp>
      </p:grpSp>
      <p:grpSp>
        <p:nvGrpSpPr>
          <p:cNvPr id="27" name="图形 4">
            <a:extLst>
              <a:ext uri="{FF2B5EF4-FFF2-40B4-BE49-F238E27FC236}">
                <a16:creationId xmlns:a16="http://schemas.microsoft.com/office/drawing/2014/main" id="{A5F43BEC-FA73-1A5B-C74C-598B3FFB9261}"/>
              </a:ext>
            </a:extLst>
          </p:cNvPr>
          <p:cNvGrpSpPr/>
          <p:nvPr/>
        </p:nvGrpSpPr>
        <p:grpSpPr>
          <a:xfrm rot="20254211">
            <a:off x="5424908" y="-808859"/>
            <a:ext cx="1747342" cy="1951045"/>
            <a:chOff x="4435927" y="-414133"/>
            <a:chExt cx="2000067" cy="2233233"/>
          </a:xfrm>
          <a:solidFill>
            <a:srgbClr val="FFFFFF"/>
          </a:solidFill>
        </p:grpSpPr>
        <p:grpSp>
          <p:nvGrpSpPr>
            <p:cNvPr id="28" name="图形 4">
              <a:extLst>
                <a:ext uri="{FF2B5EF4-FFF2-40B4-BE49-F238E27FC236}">
                  <a16:creationId xmlns:a16="http://schemas.microsoft.com/office/drawing/2014/main" id="{6BB7B8C1-3EED-991B-C8EB-DE4D974B0AA5}"/>
                </a:ext>
              </a:extLst>
            </p:cNvPr>
            <p:cNvGrpSpPr/>
            <p:nvPr/>
          </p:nvGrpSpPr>
          <p:grpSpPr>
            <a:xfrm>
              <a:off x="4550684" y="-414133"/>
              <a:ext cx="1885310" cy="2233233"/>
              <a:chOff x="4550684" y="-414133"/>
              <a:chExt cx="1885310" cy="2233233"/>
            </a:xfrm>
            <a:solidFill>
              <a:srgbClr val="FFFFFF"/>
            </a:solidFill>
          </p:grpSpPr>
          <p:sp>
            <p:nvSpPr>
              <p:cNvPr id="64" name="任意多边形: 形状 63">
                <a:extLst>
                  <a:ext uri="{FF2B5EF4-FFF2-40B4-BE49-F238E27FC236}">
                    <a16:creationId xmlns:a16="http://schemas.microsoft.com/office/drawing/2014/main" id="{31786CA0-CC1B-3D17-8CF7-7575DF10B477}"/>
                  </a:ext>
                </a:extLst>
              </p:cNvPr>
              <p:cNvSpPr/>
              <p:nvPr/>
            </p:nvSpPr>
            <p:spPr>
              <a:xfrm>
                <a:off x="4599622"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3 w 1836372"/>
                  <a:gd name="connsiteY6" fmla="*/ 2158384 h 2233233"/>
                  <a:gd name="connsiteX7" fmla="*/ 1836373 w 1836372"/>
                  <a:gd name="connsiteY7" fmla="*/ 74849 h 2233233"/>
                  <a:gd name="connsiteX8" fmla="*/ 1761523 w 1836372"/>
                  <a:gd name="connsiteY8" fmla="*/ 0 h 2233233"/>
                  <a:gd name="connsiteX9" fmla="*/ 92074 w 1836372"/>
                  <a:gd name="connsiteY9" fmla="*/ 2123780 h 2233233"/>
                  <a:gd name="connsiteX10" fmla="*/ 51658 w 1836372"/>
                  <a:gd name="connsiteY10" fmla="*/ 2083363 h 2233233"/>
                  <a:gd name="connsiteX11" fmla="*/ 92074 w 1836372"/>
                  <a:gd name="connsiteY11" fmla="*/ 2042947 h 2233233"/>
                  <a:gd name="connsiteX12" fmla="*/ 132491 w 1836372"/>
                  <a:gd name="connsiteY12" fmla="*/ 2083363 h 2233233"/>
                  <a:gd name="connsiteX13" fmla="*/ 92074 w 1836372"/>
                  <a:gd name="connsiteY13" fmla="*/ 2123780 h 2233233"/>
                  <a:gd name="connsiteX14" fmla="*/ 92074 w 1836372"/>
                  <a:gd name="connsiteY14" fmla="*/ 1985671 h 2233233"/>
                  <a:gd name="connsiteX15" fmla="*/ 51658 w 1836372"/>
                  <a:gd name="connsiteY15" fmla="*/ 1945255 h 2233233"/>
                  <a:gd name="connsiteX16" fmla="*/ 92074 w 1836372"/>
                  <a:gd name="connsiteY16" fmla="*/ 1904838 h 2233233"/>
                  <a:gd name="connsiteX17" fmla="*/ 132491 w 1836372"/>
                  <a:gd name="connsiteY17" fmla="*/ 1945255 h 2233233"/>
                  <a:gd name="connsiteX18" fmla="*/ 92074 w 1836372"/>
                  <a:gd name="connsiteY18" fmla="*/ 1985671 h 2233233"/>
                  <a:gd name="connsiteX19" fmla="*/ 92074 w 1836372"/>
                  <a:gd name="connsiteY19" fmla="*/ 1847562 h 2233233"/>
                  <a:gd name="connsiteX20" fmla="*/ 51658 w 1836372"/>
                  <a:gd name="connsiteY20" fmla="*/ 1807146 h 2233233"/>
                  <a:gd name="connsiteX21" fmla="*/ 92074 w 1836372"/>
                  <a:gd name="connsiteY21" fmla="*/ 1766729 h 2233233"/>
                  <a:gd name="connsiteX22" fmla="*/ 132491 w 1836372"/>
                  <a:gd name="connsiteY22" fmla="*/ 1807146 h 2233233"/>
                  <a:gd name="connsiteX23" fmla="*/ 92074 w 1836372"/>
                  <a:gd name="connsiteY23" fmla="*/ 1847562 h 2233233"/>
                  <a:gd name="connsiteX24" fmla="*/ 92074 w 1836372"/>
                  <a:gd name="connsiteY24" fmla="*/ 1709459 h 2233233"/>
                  <a:gd name="connsiteX25" fmla="*/ 51658 w 1836372"/>
                  <a:gd name="connsiteY25" fmla="*/ 1669043 h 2233233"/>
                  <a:gd name="connsiteX26" fmla="*/ 92074 w 1836372"/>
                  <a:gd name="connsiteY26" fmla="*/ 1628627 h 2233233"/>
                  <a:gd name="connsiteX27" fmla="*/ 132491 w 1836372"/>
                  <a:gd name="connsiteY27" fmla="*/ 1669043 h 2233233"/>
                  <a:gd name="connsiteX28" fmla="*/ 92074 w 1836372"/>
                  <a:gd name="connsiteY28" fmla="*/ 1709459 h 2233233"/>
                  <a:gd name="connsiteX29" fmla="*/ 92074 w 1836372"/>
                  <a:gd name="connsiteY29" fmla="*/ 1571351 h 2233233"/>
                  <a:gd name="connsiteX30" fmla="*/ 51658 w 1836372"/>
                  <a:gd name="connsiteY30" fmla="*/ 1530934 h 2233233"/>
                  <a:gd name="connsiteX31" fmla="*/ 92074 w 1836372"/>
                  <a:gd name="connsiteY31" fmla="*/ 1490518 h 2233233"/>
                  <a:gd name="connsiteX32" fmla="*/ 132491 w 1836372"/>
                  <a:gd name="connsiteY32" fmla="*/ 1530934 h 2233233"/>
                  <a:gd name="connsiteX33" fmla="*/ 92074 w 1836372"/>
                  <a:gd name="connsiteY33" fmla="*/ 1571351 h 2233233"/>
                  <a:gd name="connsiteX34" fmla="*/ 92074 w 1836372"/>
                  <a:gd name="connsiteY34" fmla="*/ 1433242 h 2233233"/>
                  <a:gd name="connsiteX35" fmla="*/ 51658 w 1836372"/>
                  <a:gd name="connsiteY35" fmla="*/ 1392826 h 2233233"/>
                  <a:gd name="connsiteX36" fmla="*/ 92074 w 1836372"/>
                  <a:gd name="connsiteY36" fmla="*/ 1352409 h 2233233"/>
                  <a:gd name="connsiteX37" fmla="*/ 132491 w 1836372"/>
                  <a:gd name="connsiteY37" fmla="*/ 1392826 h 2233233"/>
                  <a:gd name="connsiteX38" fmla="*/ 92074 w 1836372"/>
                  <a:gd name="connsiteY38" fmla="*/ 1433242 h 2233233"/>
                  <a:gd name="connsiteX39" fmla="*/ 92074 w 1836372"/>
                  <a:gd name="connsiteY39" fmla="*/ 1295133 h 2233233"/>
                  <a:gd name="connsiteX40" fmla="*/ 51658 w 1836372"/>
                  <a:gd name="connsiteY40" fmla="*/ 1254717 h 2233233"/>
                  <a:gd name="connsiteX41" fmla="*/ 92074 w 1836372"/>
                  <a:gd name="connsiteY41" fmla="*/ 1214300 h 2233233"/>
                  <a:gd name="connsiteX42" fmla="*/ 132491 w 1836372"/>
                  <a:gd name="connsiteY42" fmla="*/ 1254717 h 2233233"/>
                  <a:gd name="connsiteX43" fmla="*/ 92074 w 1836372"/>
                  <a:gd name="connsiteY43" fmla="*/ 1295133 h 2233233"/>
                  <a:gd name="connsiteX44" fmla="*/ 92074 w 1836372"/>
                  <a:gd name="connsiteY44" fmla="*/ 1157030 h 2233233"/>
                  <a:gd name="connsiteX45" fmla="*/ 51658 w 1836372"/>
                  <a:gd name="connsiteY45" fmla="*/ 1116614 h 2233233"/>
                  <a:gd name="connsiteX46" fmla="*/ 92074 w 1836372"/>
                  <a:gd name="connsiteY46" fmla="*/ 1076197 h 2233233"/>
                  <a:gd name="connsiteX47" fmla="*/ 132491 w 1836372"/>
                  <a:gd name="connsiteY47" fmla="*/ 1116614 h 2233233"/>
                  <a:gd name="connsiteX48" fmla="*/ 92074 w 1836372"/>
                  <a:gd name="connsiteY48" fmla="*/ 1157030 h 2233233"/>
                  <a:gd name="connsiteX49" fmla="*/ 92074 w 1836372"/>
                  <a:gd name="connsiteY49" fmla="*/ 1018922 h 2233233"/>
                  <a:gd name="connsiteX50" fmla="*/ 51658 w 1836372"/>
                  <a:gd name="connsiteY50" fmla="*/ 978505 h 2233233"/>
                  <a:gd name="connsiteX51" fmla="*/ 92074 w 1836372"/>
                  <a:gd name="connsiteY51" fmla="*/ 938089 h 2233233"/>
                  <a:gd name="connsiteX52" fmla="*/ 132491 w 1836372"/>
                  <a:gd name="connsiteY52" fmla="*/ 978505 h 2233233"/>
                  <a:gd name="connsiteX53" fmla="*/ 92074 w 1836372"/>
                  <a:gd name="connsiteY53" fmla="*/ 1018922 h 2233233"/>
                  <a:gd name="connsiteX54" fmla="*/ 92074 w 1836372"/>
                  <a:gd name="connsiteY54" fmla="*/ 880813 h 2233233"/>
                  <a:gd name="connsiteX55" fmla="*/ 51658 w 1836372"/>
                  <a:gd name="connsiteY55" fmla="*/ 840396 h 2233233"/>
                  <a:gd name="connsiteX56" fmla="*/ 92074 w 1836372"/>
                  <a:gd name="connsiteY56" fmla="*/ 799980 h 2233233"/>
                  <a:gd name="connsiteX57" fmla="*/ 132491 w 1836372"/>
                  <a:gd name="connsiteY57" fmla="*/ 840396 h 2233233"/>
                  <a:gd name="connsiteX58" fmla="*/ 92074 w 1836372"/>
                  <a:gd name="connsiteY58" fmla="*/ 880813 h 2233233"/>
                  <a:gd name="connsiteX59" fmla="*/ 92074 w 1836372"/>
                  <a:gd name="connsiteY59" fmla="*/ 742710 h 2233233"/>
                  <a:gd name="connsiteX60" fmla="*/ 51658 w 1836372"/>
                  <a:gd name="connsiteY60" fmla="*/ 702294 h 2233233"/>
                  <a:gd name="connsiteX61" fmla="*/ 92074 w 1836372"/>
                  <a:gd name="connsiteY61" fmla="*/ 661877 h 2233233"/>
                  <a:gd name="connsiteX62" fmla="*/ 132491 w 1836372"/>
                  <a:gd name="connsiteY62" fmla="*/ 702294 h 2233233"/>
                  <a:gd name="connsiteX63" fmla="*/ 92074 w 1836372"/>
                  <a:gd name="connsiteY63" fmla="*/ 742710 h 2233233"/>
                  <a:gd name="connsiteX64" fmla="*/ 92074 w 1836372"/>
                  <a:gd name="connsiteY64" fmla="*/ 604601 h 2233233"/>
                  <a:gd name="connsiteX65" fmla="*/ 51658 w 1836372"/>
                  <a:gd name="connsiteY65" fmla="*/ 564185 h 2233233"/>
                  <a:gd name="connsiteX66" fmla="*/ 92074 w 1836372"/>
                  <a:gd name="connsiteY66" fmla="*/ 523768 h 2233233"/>
                  <a:gd name="connsiteX67" fmla="*/ 132491 w 1836372"/>
                  <a:gd name="connsiteY67" fmla="*/ 564185 h 2233233"/>
                  <a:gd name="connsiteX68" fmla="*/ 92074 w 1836372"/>
                  <a:gd name="connsiteY68" fmla="*/ 604601 h 2233233"/>
                  <a:gd name="connsiteX69" fmla="*/ 92074 w 1836372"/>
                  <a:gd name="connsiteY69" fmla="*/ 466493 h 2233233"/>
                  <a:gd name="connsiteX70" fmla="*/ 51658 w 1836372"/>
                  <a:gd name="connsiteY70" fmla="*/ 426076 h 2233233"/>
                  <a:gd name="connsiteX71" fmla="*/ 92074 w 1836372"/>
                  <a:gd name="connsiteY71" fmla="*/ 385660 h 2233233"/>
                  <a:gd name="connsiteX72" fmla="*/ 132491 w 1836372"/>
                  <a:gd name="connsiteY72" fmla="*/ 426076 h 2233233"/>
                  <a:gd name="connsiteX73" fmla="*/ 92074 w 1836372"/>
                  <a:gd name="connsiteY73" fmla="*/ 466493 h 2233233"/>
                  <a:gd name="connsiteX74" fmla="*/ 92074 w 1836372"/>
                  <a:gd name="connsiteY74" fmla="*/ 328390 h 2233233"/>
                  <a:gd name="connsiteX75" fmla="*/ 51658 w 1836372"/>
                  <a:gd name="connsiteY75" fmla="*/ 287973 h 2233233"/>
                  <a:gd name="connsiteX76" fmla="*/ 92074 w 1836372"/>
                  <a:gd name="connsiteY76" fmla="*/ 247557 h 2233233"/>
                  <a:gd name="connsiteX77" fmla="*/ 132491 w 1836372"/>
                  <a:gd name="connsiteY77" fmla="*/ 287973 h 2233233"/>
                  <a:gd name="connsiteX78" fmla="*/ 92074 w 1836372"/>
                  <a:gd name="connsiteY78" fmla="*/ 328390 h 2233233"/>
                  <a:gd name="connsiteX79" fmla="*/ 92074 w 1836372"/>
                  <a:gd name="connsiteY79" fmla="*/ 190281 h 2233233"/>
                  <a:gd name="connsiteX80" fmla="*/ 51658 w 1836372"/>
                  <a:gd name="connsiteY80" fmla="*/ 149864 h 2233233"/>
                  <a:gd name="connsiteX81" fmla="*/ 92074 w 1836372"/>
                  <a:gd name="connsiteY81" fmla="*/ 109448 h 2233233"/>
                  <a:gd name="connsiteX82" fmla="*/ 132491 w 1836372"/>
                  <a:gd name="connsiteY82" fmla="*/ 149864 h 2233233"/>
                  <a:gd name="connsiteX83" fmla="*/ 92074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3" y="2199721"/>
                      <a:pt x="1836373" y="2158384"/>
                    </a:cubicBezTo>
                    <a:lnTo>
                      <a:pt x="1836373" y="74849"/>
                    </a:lnTo>
                    <a:cubicBezTo>
                      <a:pt x="1836373" y="33507"/>
                      <a:pt x="1802860" y="0"/>
                      <a:pt x="1761523" y="0"/>
                    </a:cubicBezTo>
                    <a:close/>
                    <a:moveTo>
                      <a:pt x="92074" y="2123780"/>
                    </a:moveTo>
                    <a:cubicBezTo>
                      <a:pt x="69752" y="2123780"/>
                      <a:pt x="51658" y="2105686"/>
                      <a:pt x="51658" y="2083363"/>
                    </a:cubicBezTo>
                    <a:cubicBezTo>
                      <a:pt x="51658" y="2061041"/>
                      <a:pt x="69752" y="2042947"/>
                      <a:pt x="92074" y="2042947"/>
                    </a:cubicBezTo>
                    <a:cubicBezTo>
                      <a:pt x="114397" y="2042947"/>
                      <a:pt x="132491" y="2061041"/>
                      <a:pt x="132491" y="2083363"/>
                    </a:cubicBezTo>
                    <a:cubicBezTo>
                      <a:pt x="132491" y="2105686"/>
                      <a:pt x="114397" y="2123780"/>
                      <a:pt x="92074" y="2123780"/>
                    </a:cubicBezTo>
                    <a:close/>
                    <a:moveTo>
                      <a:pt x="92074" y="1985671"/>
                    </a:moveTo>
                    <a:cubicBezTo>
                      <a:pt x="69752" y="1985671"/>
                      <a:pt x="51658" y="1967577"/>
                      <a:pt x="51658" y="1945255"/>
                    </a:cubicBezTo>
                    <a:cubicBezTo>
                      <a:pt x="51658" y="1922932"/>
                      <a:pt x="69752" y="1904838"/>
                      <a:pt x="92074" y="1904838"/>
                    </a:cubicBezTo>
                    <a:cubicBezTo>
                      <a:pt x="114397" y="1904838"/>
                      <a:pt x="132491" y="1922932"/>
                      <a:pt x="132491" y="1945255"/>
                    </a:cubicBezTo>
                    <a:cubicBezTo>
                      <a:pt x="132491" y="1967577"/>
                      <a:pt x="114397" y="1985671"/>
                      <a:pt x="92074" y="1985671"/>
                    </a:cubicBezTo>
                    <a:close/>
                    <a:moveTo>
                      <a:pt x="92074" y="1847562"/>
                    </a:moveTo>
                    <a:cubicBezTo>
                      <a:pt x="69752" y="1847562"/>
                      <a:pt x="51658" y="1829469"/>
                      <a:pt x="51658" y="1807146"/>
                    </a:cubicBezTo>
                    <a:cubicBezTo>
                      <a:pt x="51658" y="1784823"/>
                      <a:pt x="69752" y="1766729"/>
                      <a:pt x="92074" y="1766729"/>
                    </a:cubicBezTo>
                    <a:cubicBezTo>
                      <a:pt x="114397" y="1766729"/>
                      <a:pt x="132491" y="1784823"/>
                      <a:pt x="132491" y="1807146"/>
                    </a:cubicBezTo>
                    <a:cubicBezTo>
                      <a:pt x="132491" y="1829469"/>
                      <a:pt x="114397" y="1847562"/>
                      <a:pt x="92074" y="1847562"/>
                    </a:cubicBezTo>
                    <a:close/>
                    <a:moveTo>
                      <a:pt x="92074" y="1709459"/>
                    </a:moveTo>
                    <a:cubicBezTo>
                      <a:pt x="69752" y="1709459"/>
                      <a:pt x="51658" y="1691366"/>
                      <a:pt x="51658" y="1669043"/>
                    </a:cubicBezTo>
                    <a:cubicBezTo>
                      <a:pt x="51658" y="1646720"/>
                      <a:pt x="69752" y="1628627"/>
                      <a:pt x="92074" y="1628627"/>
                    </a:cubicBezTo>
                    <a:cubicBezTo>
                      <a:pt x="114397" y="1628627"/>
                      <a:pt x="132491" y="1646720"/>
                      <a:pt x="132491" y="1669043"/>
                    </a:cubicBezTo>
                    <a:cubicBezTo>
                      <a:pt x="132491" y="1691360"/>
                      <a:pt x="114397" y="1709459"/>
                      <a:pt x="92074" y="1709459"/>
                    </a:cubicBezTo>
                    <a:close/>
                    <a:moveTo>
                      <a:pt x="92074" y="1571351"/>
                    </a:moveTo>
                    <a:cubicBezTo>
                      <a:pt x="69752" y="1571351"/>
                      <a:pt x="51658" y="1553257"/>
                      <a:pt x="51658" y="1530934"/>
                    </a:cubicBezTo>
                    <a:cubicBezTo>
                      <a:pt x="51658" y="1508612"/>
                      <a:pt x="69752" y="1490518"/>
                      <a:pt x="92074" y="1490518"/>
                    </a:cubicBezTo>
                    <a:cubicBezTo>
                      <a:pt x="114397" y="1490518"/>
                      <a:pt x="132491" y="1508612"/>
                      <a:pt x="132491" y="1530934"/>
                    </a:cubicBezTo>
                    <a:cubicBezTo>
                      <a:pt x="132491" y="1553257"/>
                      <a:pt x="114397" y="1571351"/>
                      <a:pt x="92074" y="1571351"/>
                    </a:cubicBezTo>
                    <a:close/>
                    <a:moveTo>
                      <a:pt x="92074" y="1433242"/>
                    </a:moveTo>
                    <a:cubicBezTo>
                      <a:pt x="69752" y="1433242"/>
                      <a:pt x="51658" y="1415148"/>
                      <a:pt x="51658" y="1392826"/>
                    </a:cubicBezTo>
                    <a:cubicBezTo>
                      <a:pt x="51658" y="1370503"/>
                      <a:pt x="69752" y="1352409"/>
                      <a:pt x="92074" y="1352409"/>
                    </a:cubicBezTo>
                    <a:cubicBezTo>
                      <a:pt x="114397" y="1352409"/>
                      <a:pt x="132491" y="1370503"/>
                      <a:pt x="132491" y="1392826"/>
                    </a:cubicBezTo>
                    <a:cubicBezTo>
                      <a:pt x="132491" y="1415148"/>
                      <a:pt x="114397" y="1433242"/>
                      <a:pt x="92074" y="1433242"/>
                    </a:cubicBezTo>
                    <a:close/>
                    <a:moveTo>
                      <a:pt x="92074" y="1295133"/>
                    </a:moveTo>
                    <a:cubicBezTo>
                      <a:pt x="69752" y="1295133"/>
                      <a:pt x="51658" y="1277040"/>
                      <a:pt x="51658" y="1254717"/>
                    </a:cubicBezTo>
                    <a:cubicBezTo>
                      <a:pt x="51658" y="1232394"/>
                      <a:pt x="69752" y="1214300"/>
                      <a:pt x="92074" y="1214300"/>
                    </a:cubicBezTo>
                    <a:cubicBezTo>
                      <a:pt x="114397" y="1214300"/>
                      <a:pt x="132491" y="1232394"/>
                      <a:pt x="132491" y="1254717"/>
                    </a:cubicBezTo>
                    <a:cubicBezTo>
                      <a:pt x="132491" y="1277040"/>
                      <a:pt x="114397" y="1295133"/>
                      <a:pt x="92074" y="1295133"/>
                    </a:cubicBezTo>
                    <a:close/>
                    <a:moveTo>
                      <a:pt x="92074" y="1157030"/>
                    </a:moveTo>
                    <a:cubicBezTo>
                      <a:pt x="69752" y="1157030"/>
                      <a:pt x="51658" y="1138937"/>
                      <a:pt x="51658" y="1116614"/>
                    </a:cubicBezTo>
                    <a:cubicBezTo>
                      <a:pt x="51658" y="1094291"/>
                      <a:pt x="69752" y="1076197"/>
                      <a:pt x="92074" y="1076197"/>
                    </a:cubicBezTo>
                    <a:cubicBezTo>
                      <a:pt x="114397" y="1076197"/>
                      <a:pt x="132491" y="1094291"/>
                      <a:pt x="132491" y="1116614"/>
                    </a:cubicBezTo>
                    <a:cubicBezTo>
                      <a:pt x="132491" y="1138937"/>
                      <a:pt x="114397" y="1157030"/>
                      <a:pt x="92074" y="1157030"/>
                    </a:cubicBezTo>
                    <a:close/>
                    <a:moveTo>
                      <a:pt x="92074" y="1018922"/>
                    </a:moveTo>
                    <a:cubicBezTo>
                      <a:pt x="69752" y="1018922"/>
                      <a:pt x="51658" y="1000828"/>
                      <a:pt x="51658" y="978505"/>
                    </a:cubicBezTo>
                    <a:cubicBezTo>
                      <a:pt x="51658" y="956182"/>
                      <a:pt x="69752" y="938089"/>
                      <a:pt x="92074" y="938089"/>
                    </a:cubicBezTo>
                    <a:cubicBezTo>
                      <a:pt x="114397" y="938089"/>
                      <a:pt x="132491" y="956182"/>
                      <a:pt x="132491" y="978505"/>
                    </a:cubicBezTo>
                    <a:cubicBezTo>
                      <a:pt x="132491" y="1000828"/>
                      <a:pt x="114397" y="1018922"/>
                      <a:pt x="92074" y="1018922"/>
                    </a:cubicBezTo>
                    <a:close/>
                    <a:moveTo>
                      <a:pt x="92074" y="880813"/>
                    </a:moveTo>
                    <a:cubicBezTo>
                      <a:pt x="69752" y="880813"/>
                      <a:pt x="51658" y="862719"/>
                      <a:pt x="51658" y="840396"/>
                    </a:cubicBezTo>
                    <a:cubicBezTo>
                      <a:pt x="51658" y="818074"/>
                      <a:pt x="69752" y="799980"/>
                      <a:pt x="92074" y="799980"/>
                    </a:cubicBezTo>
                    <a:cubicBezTo>
                      <a:pt x="114397" y="799980"/>
                      <a:pt x="132491" y="818074"/>
                      <a:pt x="132491" y="840396"/>
                    </a:cubicBezTo>
                    <a:cubicBezTo>
                      <a:pt x="132491" y="862719"/>
                      <a:pt x="114397" y="880813"/>
                      <a:pt x="92074" y="880813"/>
                    </a:cubicBezTo>
                    <a:close/>
                    <a:moveTo>
                      <a:pt x="92074" y="742710"/>
                    </a:moveTo>
                    <a:cubicBezTo>
                      <a:pt x="69752" y="742710"/>
                      <a:pt x="51658" y="724616"/>
                      <a:pt x="51658" y="702294"/>
                    </a:cubicBezTo>
                    <a:cubicBezTo>
                      <a:pt x="51658" y="679971"/>
                      <a:pt x="69752" y="661877"/>
                      <a:pt x="92074" y="661877"/>
                    </a:cubicBezTo>
                    <a:cubicBezTo>
                      <a:pt x="114397" y="661877"/>
                      <a:pt x="132491" y="679971"/>
                      <a:pt x="132491" y="702294"/>
                    </a:cubicBezTo>
                    <a:cubicBezTo>
                      <a:pt x="132491" y="724616"/>
                      <a:pt x="114397" y="742710"/>
                      <a:pt x="92074" y="742710"/>
                    </a:cubicBezTo>
                    <a:close/>
                    <a:moveTo>
                      <a:pt x="92074" y="604601"/>
                    </a:moveTo>
                    <a:cubicBezTo>
                      <a:pt x="69752" y="604601"/>
                      <a:pt x="51658" y="586508"/>
                      <a:pt x="51658" y="564185"/>
                    </a:cubicBezTo>
                    <a:cubicBezTo>
                      <a:pt x="51658" y="541862"/>
                      <a:pt x="69752" y="523768"/>
                      <a:pt x="92074" y="523768"/>
                    </a:cubicBezTo>
                    <a:cubicBezTo>
                      <a:pt x="114397" y="523768"/>
                      <a:pt x="132491" y="541862"/>
                      <a:pt x="132491" y="564185"/>
                    </a:cubicBezTo>
                    <a:cubicBezTo>
                      <a:pt x="132491" y="586508"/>
                      <a:pt x="114397" y="604601"/>
                      <a:pt x="92074" y="604601"/>
                    </a:cubicBezTo>
                    <a:close/>
                    <a:moveTo>
                      <a:pt x="92074" y="466493"/>
                    </a:moveTo>
                    <a:cubicBezTo>
                      <a:pt x="69752" y="466493"/>
                      <a:pt x="51658" y="448399"/>
                      <a:pt x="51658" y="426076"/>
                    </a:cubicBezTo>
                    <a:cubicBezTo>
                      <a:pt x="51658" y="403759"/>
                      <a:pt x="69752" y="385660"/>
                      <a:pt x="92074" y="385660"/>
                    </a:cubicBezTo>
                    <a:cubicBezTo>
                      <a:pt x="114397" y="385660"/>
                      <a:pt x="132491" y="403753"/>
                      <a:pt x="132491" y="426076"/>
                    </a:cubicBezTo>
                    <a:cubicBezTo>
                      <a:pt x="132491" y="448399"/>
                      <a:pt x="114397" y="466493"/>
                      <a:pt x="92074" y="466493"/>
                    </a:cubicBezTo>
                    <a:close/>
                    <a:moveTo>
                      <a:pt x="92074" y="328390"/>
                    </a:moveTo>
                    <a:cubicBezTo>
                      <a:pt x="69752" y="328390"/>
                      <a:pt x="51658" y="310296"/>
                      <a:pt x="51658" y="287973"/>
                    </a:cubicBezTo>
                    <a:cubicBezTo>
                      <a:pt x="51658" y="265650"/>
                      <a:pt x="69752" y="247557"/>
                      <a:pt x="92074" y="247557"/>
                    </a:cubicBezTo>
                    <a:cubicBezTo>
                      <a:pt x="114397" y="247557"/>
                      <a:pt x="132491" y="265650"/>
                      <a:pt x="132491" y="287973"/>
                    </a:cubicBezTo>
                    <a:cubicBezTo>
                      <a:pt x="132491" y="310290"/>
                      <a:pt x="114397" y="328390"/>
                      <a:pt x="92074" y="328390"/>
                    </a:cubicBezTo>
                    <a:close/>
                    <a:moveTo>
                      <a:pt x="92074" y="190281"/>
                    </a:moveTo>
                    <a:cubicBezTo>
                      <a:pt x="69752" y="190281"/>
                      <a:pt x="51658" y="172187"/>
                      <a:pt x="51658" y="149864"/>
                    </a:cubicBezTo>
                    <a:cubicBezTo>
                      <a:pt x="51658" y="127547"/>
                      <a:pt x="69752" y="109448"/>
                      <a:pt x="92074" y="109448"/>
                    </a:cubicBezTo>
                    <a:cubicBezTo>
                      <a:pt x="114397" y="109448"/>
                      <a:pt x="132491" y="127542"/>
                      <a:pt x="132491" y="149864"/>
                    </a:cubicBezTo>
                    <a:cubicBezTo>
                      <a:pt x="132491" y="172187"/>
                      <a:pt x="114397" y="190281"/>
                      <a:pt x="92074"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5" name="任意多边形: 形状 64">
                <a:extLst>
                  <a:ext uri="{FF2B5EF4-FFF2-40B4-BE49-F238E27FC236}">
                    <a16:creationId xmlns:a16="http://schemas.microsoft.com/office/drawing/2014/main" id="{65B19535-917E-ADB5-4BE9-7E9934F92C15}"/>
                  </a:ext>
                </a:extLst>
              </p:cNvPr>
              <p:cNvSpPr/>
              <p:nvPr/>
            </p:nvSpPr>
            <p:spPr>
              <a:xfrm>
                <a:off x="4575150"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8"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403"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403"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403"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403"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403"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403"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403"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403"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403"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403"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403"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403"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403"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403"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403"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6" name="任意多边形: 形状 65">
                <a:extLst>
                  <a:ext uri="{FF2B5EF4-FFF2-40B4-BE49-F238E27FC236}">
                    <a16:creationId xmlns:a16="http://schemas.microsoft.com/office/drawing/2014/main" id="{9B100E8F-C13F-B6CC-908E-AE9340447B2F}"/>
                  </a:ext>
                </a:extLst>
              </p:cNvPr>
              <p:cNvSpPr/>
              <p:nvPr/>
            </p:nvSpPr>
            <p:spPr>
              <a:xfrm>
                <a:off x="4550684"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2"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397"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397"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sp>
          <p:nvSpPr>
            <p:cNvPr id="29" name="任意多边形: 形状 28">
              <a:extLst>
                <a:ext uri="{FF2B5EF4-FFF2-40B4-BE49-F238E27FC236}">
                  <a16:creationId xmlns:a16="http://schemas.microsoft.com/office/drawing/2014/main" id="{D013C126-61CC-BA37-2809-73C4B1FE93FE}"/>
                </a:ext>
              </a:extLst>
            </p:cNvPr>
            <p:cNvSpPr/>
            <p:nvPr/>
          </p:nvSpPr>
          <p:spPr>
            <a:xfrm>
              <a:off x="4524801"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59" y="2233234"/>
                    <a:pt x="1836372" y="2199721"/>
                    <a:pt x="1836372" y="2158384"/>
                  </a:cubicBezTo>
                  <a:lnTo>
                    <a:pt x="1836372" y="74849"/>
                  </a:lnTo>
                  <a:cubicBezTo>
                    <a:pt x="1836372" y="33507"/>
                    <a:pt x="1802859"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1"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1"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1"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1"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9"/>
                    <a:pt x="69757" y="1352409"/>
                    <a:pt x="92080" y="1352409"/>
                  </a:cubicBezTo>
                  <a:cubicBezTo>
                    <a:pt x="114403" y="1352409"/>
                    <a:pt x="132497" y="1370503"/>
                    <a:pt x="132497" y="1392826"/>
                  </a:cubicBezTo>
                  <a:cubicBezTo>
                    <a:pt x="132491"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1"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1"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1"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1"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1" y="586508"/>
                    <a:pt x="114397" y="604601"/>
                    <a:pt x="92080" y="604601"/>
                  </a:cubicBezTo>
                  <a:close/>
                  <a:moveTo>
                    <a:pt x="92080" y="466493"/>
                  </a:moveTo>
                  <a:cubicBezTo>
                    <a:pt x="69757" y="466493"/>
                    <a:pt x="51664" y="448399"/>
                    <a:pt x="51664" y="426076"/>
                  </a:cubicBezTo>
                  <a:cubicBezTo>
                    <a:pt x="51664" y="403753"/>
                    <a:pt x="69757" y="385660"/>
                    <a:pt x="92080" y="385660"/>
                  </a:cubicBezTo>
                  <a:cubicBezTo>
                    <a:pt x="114403" y="385660"/>
                    <a:pt x="132497" y="403753"/>
                    <a:pt x="132497" y="426076"/>
                  </a:cubicBezTo>
                  <a:cubicBezTo>
                    <a:pt x="132491"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1" y="310290"/>
                    <a:pt x="114397" y="328390"/>
                    <a:pt x="92080" y="328390"/>
                  </a:cubicBezTo>
                  <a:close/>
                  <a:moveTo>
                    <a:pt x="92080" y="190281"/>
                  </a:moveTo>
                  <a:cubicBezTo>
                    <a:pt x="69757" y="190281"/>
                    <a:pt x="51664" y="172187"/>
                    <a:pt x="51664" y="149864"/>
                  </a:cubicBezTo>
                  <a:cubicBezTo>
                    <a:pt x="51664" y="127542"/>
                    <a:pt x="69757" y="109448"/>
                    <a:pt x="92080" y="109448"/>
                  </a:cubicBezTo>
                  <a:cubicBezTo>
                    <a:pt x="114403" y="109448"/>
                    <a:pt x="132497" y="127542"/>
                    <a:pt x="132497" y="149864"/>
                  </a:cubicBezTo>
                  <a:cubicBezTo>
                    <a:pt x="132491"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nvGrpSpPr>
            <p:cNvPr id="30" name="图形 4">
              <a:extLst>
                <a:ext uri="{FF2B5EF4-FFF2-40B4-BE49-F238E27FC236}">
                  <a16:creationId xmlns:a16="http://schemas.microsoft.com/office/drawing/2014/main" id="{19A18697-8683-164A-7317-70AB231BFA91}"/>
                </a:ext>
              </a:extLst>
            </p:cNvPr>
            <p:cNvGrpSpPr/>
            <p:nvPr/>
          </p:nvGrpSpPr>
          <p:grpSpPr>
            <a:xfrm>
              <a:off x="4435927" y="-278619"/>
              <a:ext cx="182702" cy="1962205"/>
              <a:chOff x="4435927" y="-278619"/>
              <a:chExt cx="182702" cy="1962205"/>
            </a:xfrm>
            <a:solidFill>
              <a:srgbClr val="FFFFFF"/>
            </a:solidFill>
          </p:grpSpPr>
          <p:sp>
            <p:nvSpPr>
              <p:cNvPr id="49" name="任意多边形: 形状 48">
                <a:extLst>
                  <a:ext uri="{FF2B5EF4-FFF2-40B4-BE49-F238E27FC236}">
                    <a16:creationId xmlns:a16="http://schemas.microsoft.com/office/drawing/2014/main" id="{DA8DE908-3649-3070-2FF5-728EC3217164}"/>
                  </a:ext>
                </a:extLst>
              </p:cNvPr>
              <p:cNvSpPr/>
              <p:nvPr/>
            </p:nvSpPr>
            <p:spPr>
              <a:xfrm>
                <a:off x="4435927" y="-27861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0" name="任意多边形: 形状 49">
                <a:extLst>
                  <a:ext uri="{FF2B5EF4-FFF2-40B4-BE49-F238E27FC236}">
                    <a16:creationId xmlns:a16="http://schemas.microsoft.com/office/drawing/2014/main" id="{B41D39F1-BEEF-A210-D38D-8709D9A900CD}"/>
                  </a:ext>
                </a:extLst>
              </p:cNvPr>
              <p:cNvSpPr/>
              <p:nvPr/>
            </p:nvSpPr>
            <p:spPr>
              <a:xfrm>
                <a:off x="4435927" y="-140511"/>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1" name="任意多边形: 形状 50">
                <a:extLst>
                  <a:ext uri="{FF2B5EF4-FFF2-40B4-BE49-F238E27FC236}">
                    <a16:creationId xmlns:a16="http://schemas.microsoft.com/office/drawing/2014/main" id="{C3F01F5F-BD0C-6C72-D51C-4625F5B87338}"/>
                  </a:ext>
                </a:extLst>
              </p:cNvPr>
              <p:cNvSpPr/>
              <p:nvPr/>
            </p:nvSpPr>
            <p:spPr>
              <a:xfrm>
                <a:off x="4435927" y="-240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2" name="任意多边形: 形状 51">
                <a:extLst>
                  <a:ext uri="{FF2B5EF4-FFF2-40B4-BE49-F238E27FC236}">
                    <a16:creationId xmlns:a16="http://schemas.microsoft.com/office/drawing/2014/main" id="{D270A30D-A19A-F269-DEDA-667ACB7D66C7}"/>
                  </a:ext>
                </a:extLst>
              </p:cNvPr>
              <p:cNvSpPr/>
              <p:nvPr/>
            </p:nvSpPr>
            <p:spPr>
              <a:xfrm>
                <a:off x="4435927" y="13570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3" name="任意多边形: 形状 52">
                <a:extLst>
                  <a:ext uri="{FF2B5EF4-FFF2-40B4-BE49-F238E27FC236}">
                    <a16:creationId xmlns:a16="http://schemas.microsoft.com/office/drawing/2014/main" id="{FA18F556-E9F4-7E76-7B0F-0E3572D99073}"/>
                  </a:ext>
                </a:extLst>
              </p:cNvPr>
              <p:cNvSpPr/>
              <p:nvPr/>
            </p:nvSpPr>
            <p:spPr>
              <a:xfrm>
                <a:off x="4435927" y="27380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4" name="任意多边形: 形状 53">
                <a:extLst>
                  <a:ext uri="{FF2B5EF4-FFF2-40B4-BE49-F238E27FC236}">
                    <a16:creationId xmlns:a16="http://schemas.microsoft.com/office/drawing/2014/main" id="{C53A4826-A2E9-96E8-8FF1-E88C5C7FC80F}"/>
                  </a:ext>
                </a:extLst>
              </p:cNvPr>
              <p:cNvSpPr/>
              <p:nvPr/>
            </p:nvSpPr>
            <p:spPr>
              <a:xfrm>
                <a:off x="4435927" y="411912"/>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5" name="任意多边形: 形状 54">
                <a:extLst>
                  <a:ext uri="{FF2B5EF4-FFF2-40B4-BE49-F238E27FC236}">
                    <a16:creationId xmlns:a16="http://schemas.microsoft.com/office/drawing/2014/main" id="{7CA12B1E-B42C-3B13-37E0-DF0216F8024F}"/>
                  </a:ext>
                </a:extLst>
              </p:cNvPr>
              <p:cNvSpPr/>
              <p:nvPr/>
            </p:nvSpPr>
            <p:spPr>
              <a:xfrm>
                <a:off x="4435927" y="55002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6" name="任意多边形: 形状 55">
                <a:extLst>
                  <a:ext uri="{FF2B5EF4-FFF2-40B4-BE49-F238E27FC236}">
                    <a16:creationId xmlns:a16="http://schemas.microsoft.com/office/drawing/2014/main" id="{09F187B5-675D-B67B-295B-2520F8DB099D}"/>
                  </a:ext>
                </a:extLst>
              </p:cNvPr>
              <p:cNvSpPr/>
              <p:nvPr/>
            </p:nvSpPr>
            <p:spPr>
              <a:xfrm>
                <a:off x="4435927" y="68812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7" name="任意多边形: 形状 56">
                <a:extLst>
                  <a:ext uri="{FF2B5EF4-FFF2-40B4-BE49-F238E27FC236}">
                    <a16:creationId xmlns:a16="http://schemas.microsoft.com/office/drawing/2014/main" id="{161DF5C1-4A29-9B01-9639-5D1EB12B68AF}"/>
                  </a:ext>
                </a:extLst>
              </p:cNvPr>
              <p:cNvSpPr/>
              <p:nvPr/>
            </p:nvSpPr>
            <p:spPr>
              <a:xfrm>
                <a:off x="4435927" y="82623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8" name="任意多边形: 形状 57">
                <a:extLst>
                  <a:ext uri="{FF2B5EF4-FFF2-40B4-BE49-F238E27FC236}">
                    <a16:creationId xmlns:a16="http://schemas.microsoft.com/office/drawing/2014/main" id="{2379C8A7-52CE-1DD6-ADBD-5F9FE110BFD3}"/>
                  </a:ext>
                </a:extLst>
              </p:cNvPr>
              <p:cNvSpPr/>
              <p:nvPr/>
            </p:nvSpPr>
            <p:spPr>
              <a:xfrm>
                <a:off x="4435927" y="96434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9" name="任意多边形: 形状 58">
                <a:extLst>
                  <a:ext uri="{FF2B5EF4-FFF2-40B4-BE49-F238E27FC236}">
                    <a16:creationId xmlns:a16="http://schemas.microsoft.com/office/drawing/2014/main" id="{3EA6D2C3-E9A7-6FE6-2C25-782164C89A34}"/>
                  </a:ext>
                </a:extLst>
              </p:cNvPr>
              <p:cNvSpPr/>
              <p:nvPr/>
            </p:nvSpPr>
            <p:spPr>
              <a:xfrm>
                <a:off x="4435927" y="110245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0" name="任意多边形: 形状 59">
                <a:extLst>
                  <a:ext uri="{FF2B5EF4-FFF2-40B4-BE49-F238E27FC236}">
                    <a16:creationId xmlns:a16="http://schemas.microsoft.com/office/drawing/2014/main" id="{F1D9E12D-08FA-60EF-BE71-AF8E09F0F591}"/>
                  </a:ext>
                </a:extLst>
              </p:cNvPr>
              <p:cNvSpPr/>
              <p:nvPr/>
            </p:nvSpPr>
            <p:spPr>
              <a:xfrm>
                <a:off x="4435927" y="1240558"/>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1" name="任意多边形: 形状 60">
                <a:extLst>
                  <a:ext uri="{FF2B5EF4-FFF2-40B4-BE49-F238E27FC236}">
                    <a16:creationId xmlns:a16="http://schemas.microsoft.com/office/drawing/2014/main" id="{1EB29B80-39E7-0742-E151-852CE446844E}"/>
                  </a:ext>
                </a:extLst>
              </p:cNvPr>
              <p:cNvSpPr/>
              <p:nvPr/>
            </p:nvSpPr>
            <p:spPr>
              <a:xfrm>
                <a:off x="4435927" y="137866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2" name="任意多边形: 形状 61">
                <a:extLst>
                  <a:ext uri="{FF2B5EF4-FFF2-40B4-BE49-F238E27FC236}">
                    <a16:creationId xmlns:a16="http://schemas.microsoft.com/office/drawing/2014/main" id="{C22B6D88-47ED-999E-2AB2-8969F35550C8}"/>
                  </a:ext>
                </a:extLst>
              </p:cNvPr>
              <p:cNvSpPr/>
              <p:nvPr/>
            </p:nvSpPr>
            <p:spPr>
              <a:xfrm>
                <a:off x="4435927" y="151677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3" name="任意多边形: 形状 62">
                <a:extLst>
                  <a:ext uri="{FF2B5EF4-FFF2-40B4-BE49-F238E27FC236}">
                    <a16:creationId xmlns:a16="http://schemas.microsoft.com/office/drawing/2014/main" id="{079ACD09-120E-6D70-7FB1-F85F097FC193}"/>
                  </a:ext>
                </a:extLst>
              </p:cNvPr>
              <p:cNvSpPr/>
              <p:nvPr/>
            </p:nvSpPr>
            <p:spPr>
              <a:xfrm>
                <a:off x="4435927" y="165487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grpSp>
          <p:nvGrpSpPr>
            <p:cNvPr id="31" name="图形 4">
              <a:extLst>
                <a:ext uri="{FF2B5EF4-FFF2-40B4-BE49-F238E27FC236}">
                  <a16:creationId xmlns:a16="http://schemas.microsoft.com/office/drawing/2014/main" id="{5BD80E44-084D-D837-8CA1-1BEEE3FFF74D}"/>
                </a:ext>
              </a:extLst>
            </p:cNvPr>
            <p:cNvGrpSpPr/>
            <p:nvPr/>
          </p:nvGrpSpPr>
          <p:grpSpPr>
            <a:xfrm>
              <a:off x="4717002" y="-140516"/>
              <a:ext cx="1552674" cy="1832463"/>
              <a:chOff x="4717002" y="-140516"/>
              <a:chExt cx="1552674" cy="1832463"/>
            </a:xfrm>
          </p:grpSpPr>
          <p:sp>
            <p:nvSpPr>
              <p:cNvPr id="32" name="任意多边形: 形状 31">
                <a:extLst>
                  <a:ext uri="{FF2B5EF4-FFF2-40B4-BE49-F238E27FC236}">
                    <a16:creationId xmlns:a16="http://schemas.microsoft.com/office/drawing/2014/main" id="{60886890-93B3-7B2A-072C-E49D175442F5}"/>
                  </a:ext>
                </a:extLst>
              </p:cNvPr>
              <p:cNvSpPr/>
              <p:nvPr/>
            </p:nvSpPr>
            <p:spPr>
              <a:xfrm>
                <a:off x="4717002" y="-14051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514D707C-E36F-71A4-D211-EB93F615CC2D}"/>
                  </a:ext>
                </a:extLst>
              </p:cNvPr>
              <p:cNvSpPr/>
              <p:nvPr/>
            </p:nvSpPr>
            <p:spPr>
              <a:xfrm>
                <a:off x="4717002" y="-25988"/>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728DCB65-9955-B0AC-4B20-A5F24449AC86}"/>
                  </a:ext>
                </a:extLst>
              </p:cNvPr>
              <p:cNvSpPr/>
              <p:nvPr/>
            </p:nvSpPr>
            <p:spPr>
              <a:xfrm>
                <a:off x="4717002" y="885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EBEF9BF2-9ACC-BE39-B3D2-7905ECBE3A36}"/>
                  </a:ext>
                </a:extLst>
              </p:cNvPr>
              <p:cNvSpPr/>
              <p:nvPr/>
            </p:nvSpPr>
            <p:spPr>
              <a:xfrm>
                <a:off x="4717002" y="2030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47509FED-4D1E-8C60-630C-37642A6C865E}"/>
                  </a:ext>
                </a:extLst>
              </p:cNvPr>
              <p:cNvSpPr/>
              <p:nvPr/>
            </p:nvSpPr>
            <p:spPr>
              <a:xfrm>
                <a:off x="4717002" y="3175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1503B5F4-C496-8EEB-C995-F3799054028E}"/>
                  </a:ext>
                </a:extLst>
              </p:cNvPr>
              <p:cNvSpPr/>
              <p:nvPr/>
            </p:nvSpPr>
            <p:spPr>
              <a:xfrm>
                <a:off x="4717002" y="4321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077255F2-8568-5F04-BCE9-B2EDC56F42F2}"/>
                  </a:ext>
                </a:extLst>
              </p:cNvPr>
              <p:cNvSpPr/>
              <p:nvPr/>
            </p:nvSpPr>
            <p:spPr>
              <a:xfrm>
                <a:off x="4717002" y="546654"/>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0760A7BF-86A4-71E6-8C94-6B92BF63A81A}"/>
                  </a:ext>
                </a:extLst>
              </p:cNvPr>
              <p:cNvSpPr/>
              <p:nvPr/>
            </p:nvSpPr>
            <p:spPr>
              <a:xfrm>
                <a:off x="4717002" y="6611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CACB3927-7C75-B86E-C8DF-BDEAE7DB14A1}"/>
                  </a:ext>
                </a:extLst>
              </p:cNvPr>
              <p:cNvSpPr/>
              <p:nvPr/>
            </p:nvSpPr>
            <p:spPr>
              <a:xfrm>
                <a:off x="4717002" y="7757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B05979D3-40B1-3696-072B-5EED16B38F4C}"/>
                  </a:ext>
                </a:extLst>
              </p:cNvPr>
              <p:cNvSpPr/>
              <p:nvPr/>
            </p:nvSpPr>
            <p:spPr>
              <a:xfrm>
                <a:off x="4717002" y="8902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264B1244-B9A0-B6E2-81BD-E8E86202DAB1}"/>
                  </a:ext>
                </a:extLst>
              </p:cNvPr>
              <p:cNvSpPr/>
              <p:nvPr/>
            </p:nvSpPr>
            <p:spPr>
              <a:xfrm>
                <a:off x="4717002" y="10047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38A42C2C-6A11-ADDA-301D-9273A2795C09}"/>
                  </a:ext>
                </a:extLst>
              </p:cNvPr>
              <p:cNvSpPr/>
              <p:nvPr/>
            </p:nvSpPr>
            <p:spPr>
              <a:xfrm>
                <a:off x="4717002" y="11192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845405B-24C8-84A7-B628-5422EF2B9282}"/>
                  </a:ext>
                </a:extLst>
              </p:cNvPr>
              <p:cNvSpPr/>
              <p:nvPr/>
            </p:nvSpPr>
            <p:spPr>
              <a:xfrm>
                <a:off x="4717002" y="12338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112CF2A9-E5FF-ADD4-1B57-804D45514A20}"/>
                  </a:ext>
                </a:extLst>
              </p:cNvPr>
              <p:cNvSpPr/>
              <p:nvPr/>
            </p:nvSpPr>
            <p:spPr>
              <a:xfrm>
                <a:off x="4717002" y="134836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7C92C058-1398-A7D6-2B3D-22E1C08404B8}"/>
                  </a:ext>
                </a:extLst>
              </p:cNvPr>
              <p:cNvSpPr/>
              <p:nvPr/>
            </p:nvSpPr>
            <p:spPr>
              <a:xfrm>
                <a:off x="4717002" y="14628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BFC5E570-AA47-3E70-B3B2-89FF77615C68}"/>
                  </a:ext>
                </a:extLst>
              </p:cNvPr>
              <p:cNvSpPr/>
              <p:nvPr/>
            </p:nvSpPr>
            <p:spPr>
              <a:xfrm>
                <a:off x="4717002" y="15774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2F54FFBE-A153-6165-2133-2D4C210CADEB}"/>
                  </a:ext>
                </a:extLst>
              </p:cNvPr>
              <p:cNvSpPr/>
              <p:nvPr/>
            </p:nvSpPr>
            <p:spPr>
              <a:xfrm>
                <a:off x="4717002" y="169194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grpSp>
      </p:grpSp>
      <p:grpSp>
        <p:nvGrpSpPr>
          <p:cNvPr id="83" name="组合 82">
            <a:extLst>
              <a:ext uri="{FF2B5EF4-FFF2-40B4-BE49-F238E27FC236}">
                <a16:creationId xmlns:a16="http://schemas.microsoft.com/office/drawing/2014/main" id="{BABB8A29-8A5E-B3EC-52EA-125AE2AAD5E5}"/>
              </a:ext>
            </a:extLst>
          </p:cNvPr>
          <p:cNvGrpSpPr/>
          <p:nvPr/>
        </p:nvGrpSpPr>
        <p:grpSpPr>
          <a:xfrm>
            <a:off x="10036960" y="453799"/>
            <a:ext cx="1450908" cy="1227045"/>
            <a:chOff x="7605905" y="777002"/>
            <a:chExt cx="478899" cy="405009"/>
          </a:xfrm>
        </p:grpSpPr>
        <p:sp>
          <p:nvSpPr>
            <p:cNvPr id="84" name="任意多边形: 形状 83">
              <a:extLst>
                <a:ext uri="{FF2B5EF4-FFF2-40B4-BE49-F238E27FC236}">
                  <a16:creationId xmlns:a16="http://schemas.microsoft.com/office/drawing/2014/main" id="{03EE3D1D-BB5D-3725-82DB-4D674D7FE51D}"/>
                </a:ext>
              </a:extLst>
            </p:cNvPr>
            <p:cNvSpPr/>
            <p:nvPr/>
          </p:nvSpPr>
          <p:spPr>
            <a:xfrm>
              <a:off x="7605905" y="777002"/>
              <a:ext cx="449640" cy="394802"/>
            </a:xfrm>
            <a:custGeom>
              <a:avLst/>
              <a:gdLst>
                <a:gd name="connsiteX0" fmla="*/ 447484 w 449640"/>
                <a:gd name="connsiteY0" fmla="*/ 281045 h 394802"/>
                <a:gd name="connsiteX1" fmla="*/ 378836 w 449640"/>
                <a:gd name="connsiteY1" fmla="*/ 246618 h 394802"/>
                <a:gd name="connsiteX2" fmla="*/ 312039 w 449640"/>
                <a:gd name="connsiteY2" fmla="*/ 208282 h 394802"/>
                <a:gd name="connsiteX3" fmla="*/ 310461 w 449640"/>
                <a:gd name="connsiteY3" fmla="*/ 210922 h 394802"/>
                <a:gd name="connsiteX4" fmla="*/ 366251 w 449640"/>
                <a:gd name="connsiteY4" fmla="*/ 248950 h 394802"/>
                <a:gd name="connsiteX5" fmla="*/ 433357 w 449640"/>
                <a:gd name="connsiteY5" fmla="*/ 283514 h 394802"/>
                <a:gd name="connsiteX6" fmla="*/ 403662 w 449640"/>
                <a:gd name="connsiteY6" fmla="*/ 301928 h 394802"/>
                <a:gd name="connsiteX7" fmla="*/ 397558 w 449640"/>
                <a:gd name="connsiteY7" fmla="*/ 356346 h 394802"/>
                <a:gd name="connsiteX8" fmla="*/ 400610 w 449640"/>
                <a:gd name="connsiteY8" fmla="*/ 359021 h 394802"/>
                <a:gd name="connsiteX9" fmla="*/ 400747 w 449640"/>
                <a:gd name="connsiteY9" fmla="*/ 360632 h 394802"/>
                <a:gd name="connsiteX10" fmla="*/ 400952 w 449640"/>
                <a:gd name="connsiteY10" fmla="*/ 360804 h 394802"/>
                <a:gd name="connsiteX11" fmla="*/ 400301 w 449640"/>
                <a:gd name="connsiteY11" fmla="*/ 361764 h 394802"/>
                <a:gd name="connsiteX12" fmla="*/ 398346 w 449640"/>
                <a:gd name="connsiteY12" fmla="*/ 364130 h 394802"/>
                <a:gd name="connsiteX13" fmla="*/ 398484 w 449640"/>
                <a:gd name="connsiteY13" fmla="*/ 364370 h 394802"/>
                <a:gd name="connsiteX14" fmla="*/ 383190 w 449640"/>
                <a:gd name="connsiteY14" fmla="*/ 386316 h 394802"/>
                <a:gd name="connsiteX15" fmla="*/ 381647 w 449640"/>
                <a:gd name="connsiteY15" fmla="*/ 385116 h 394802"/>
                <a:gd name="connsiteX16" fmla="*/ 30895 w 449640"/>
                <a:gd name="connsiteY16" fmla="*/ 197241 h 394802"/>
                <a:gd name="connsiteX17" fmla="*/ 29215 w 449640"/>
                <a:gd name="connsiteY17" fmla="*/ 196623 h 394802"/>
                <a:gd name="connsiteX18" fmla="*/ 34495 w 449640"/>
                <a:gd name="connsiteY18" fmla="*/ 186645 h 394802"/>
                <a:gd name="connsiteX19" fmla="*/ 40633 w 449640"/>
                <a:gd name="connsiteY19" fmla="*/ 172552 h 394802"/>
                <a:gd name="connsiteX20" fmla="*/ 36930 w 449640"/>
                <a:gd name="connsiteY20" fmla="*/ 168368 h 394802"/>
                <a:gd name="connsiteX21" fmla="*/ 30140 w 449640"/>
                <a:gd name="connsiteY21" fmla="*/ 163191 h 394802"/>
                <a:gd name="connsiteX22" fmla="*/ 17316 w 449640"/>
                <a:gd name="connsiteY22" fmla="*/ 154790 h 394802"/>
                <a:gd name="connsiteX23" fmla="*/ 13167 w 449640"/>
                <a:gd name="connsiteY23" fmla="*/ 154412 h 394802"/>
                <a:gd name="connsiteX24" fmla="*/ 9258 w 449640"/>
                <a:gd name="connsiteY24" fmla="*/ 144811 h 394802"/>
                <a:gd name="connsiteX25" fmla="*/ 15876 w 449640"/>
                <a:gd name="connsiteY25" fmla="*/ 109493 h 394802"/>
                <a:gd name="connsiteX26" fmla="*/ 66385 w 449640"/>
                <a:gd name="connsiteY26" fmla="*/ 91147 h 394802"/>
                <a:gd name="connsiteX27" fmla="*/ 69848 w 449640"/>
                <a:gd name="connsiteY27" fmla="*/ 90942 h 394802"/>
                <a:gd name="connsiteX28" fmla="*/ 229331 w 449640"/>
                <a:gd name="connsiteY28" fmla="*/ 168814 h 394802"/>
                <a:gd name="connsiteX29" fmla="*/ 235263 w 449640"/>
                <a:gd name="connsiteY29" fmla="*/ 163362 h 394802"/>
                <a:gd name="connsiteX30" fmla="*/ 235435 w 449640"/>
                <a:gd name="connsiteY30" fmla="*/ 163191 h 394802"/>
                <a:gd name="connsiteX31" fmla="*/ 244247 w 449640"/>
                <a:gd name="connsiteY31" fmla="*/ 147589 h 394802"/>
                <a:gd name="connsiteX32" fmla="*/ 251620 w 449640"/>
                <a:gd name="connsiteY32" fmla="*/ 132570 h 394802"/>
                <a:gd name="connsiteX33" fmla="*/ 249871 w 449640"/>
                <a:gd name="connsiteY33" fmla="*/ 128249 h 394802"/>
                <a:gd name="connsiteX34" fmla="*/ 251208 w 449640"/>
                <a:gd name="connsiteY34" fmla="*/ 124134 h 394802"/>
                <a:gd name="connsiteX35" fmla="*/ 253197 w 449640"/>
                <a:gd name="connsiteY35" fmla="*/ 41324 h 394802"/>
                <a:gd name="connsiteX36" fmla="*/ 351918 w 449640"/>
                <a:gd name="connsiteY36" fmla="*/ 18144 h 394802"/>
                <a:gd name="connsiteX37" fmla="*/ 330487 w 449640"/>
                <a:gd name="connsiteY37" fmla="*/ 154481 h 394802"/>
                <a:gd name="connsiteX38" fmla="*/ 326818 w 449640"/>
                <a:gd name="connsiteY38" fmla="*/ 160379 h 394802"/>
                <a:gd name="connsiteX39" fmla="*/ 316119 w 449640"/>
                <a:gd name="connsiteY39" fmla="*/ 182359 h 394802"/>
                <a:gd name="connsiteX40" fmla="*/ 308541 w 449640"/>
                <a:gd name="connsiteY40" fmla="*/ 205402 h 394802"/>
                <a:gd name="connsiteX41" fmla="*/ 312210 w 449640"/>
                <a:gd name="connsiteY41" fmla="*/ 206842 h 394802"/>
                <a:gd name="connsiteX42" fmla="*/ 324075 w 449640"/>
                <a:gd name="connsiteY42" fmla="*/ 185616 h 394802"/>
                <a:gd name="connsiteX43" fmla="*/ 332681 w 449640"/>
                <a:gd name="connsiteY43" fmla="*/ 164665 h 394802"/>
                <a:gd name="connsiteX44" fmla="*/ 333367 w 449640"/>
                <a:gd name="connsiteY44" fmla="*/ 164631 h 394802"/>
                <a:gd name="connsiteX45" fmla="*/ 398141 w 449640"/>
                <a:gd name="connsiteY45" fmla="*/ 67830 h 394802"/>
                <a:gd name="connsiteX46" fmla="*/ 402084 w 449640"/>
                <a:gd name="connsiteY46" fmla="*/ 99994 h 394802"/>
                <a:gd name="connsiteX47" fmla="*/ 340122 w 449640"/>
                <a:gd name="connsiteY47" fmla="*/ 169740 h 394802"/>
                <a:gd name="connsiteX48" fmla="*/ 339162 w 449640"/>
                <a:gd name="connsiteY48" fmla="*/ 174026 h 394802"/>
                <a:gd name="connsiteX49" fmla="*/ 330624 w 449640"/>
                <a:gd name="connsiteY49" fmla="*/ 188188 h 394802"/>
                <a:gd name="connsiteX50" fmla="*/ 323937 w 449640"/>
                <a:gd name="connsiteY50" fmla="*/ 203996 h 394802"/>
                <a:gd name="connsiteX51" fmla="*/ 325926 w 449640"/>
                <a:gd name="connsiteY51" fmla="*/ 205093 h 394802"/>
                <a:gd name="connsiteX52" fmla="*/ 334842 w 449640"/>
                <a:gd name="connsiteY52" fmla="*/ 193194 h 394802"/>
                <a:gd name="connsiteX53" fmla="*/ 344305 w 449640"/>
                <a:gd name="connsiteY53" fmla="*/ 174369 h 394802"/>
                <a:gd name="connsiteX54" fmla="*/ 344237 w 449640"/>
                <a:gd name="connsiteY54" fmla="*/ 173649 h 394802"/>
                <a:gd name="connsiteX55" fmla="*/ 407091 w 449640"/>
                <a:gd name="connsiteY55" fmla="*/ 105789 h 394802"/>
                <a:gd name="connsiteX56" fmla="*/ 378733 w 449640"/>
                <a:gd name="connsiteY56" fmla="*/ 28842 h 394802"/>
                <a:gd name="connsiteX57" fmla="*/ 349415 w 449640"/>
                <a:gd name="connsiteY57" fmla="*/ 7445 h 394802"/>
                <a:gd name="connsiteX58" fmla="*/ 245825 w 449640"/>
                <a:gd name="connsiteY58" fmla="*/ 127289 h 394802"/>
                <a:gd name="connsiteX59" fmla="*/ 246305 w 449640"/>
                <a:gd name="connsiteY59" fmla="*/ 127735 h 394802"/>
                <a:gd name="connsiteX60" fmla="*/ 244693 w 449640"/>
                <a:gd name="connsiteY60" fmla="*/ 128729 h 394802"/>
                <a:gd name="connsiteX61" fmla="*/ 235709 w 449640"/>
                <a:gd name="connsiteY61" fmla="*/ 142857 h 394802"/>
                <a:gd name="connsiteX62" fmla="*/ 227068 w 449640"/>
                <a:gd name="connsiteY62" fmla="*/ 158527 h 394802"/>
                <a:gd name="connsiteX63" fmla="*/ 227034 w 449640"/>
                <a:gd name="connsiteY63" fmla="*/ 158664 h 394802"/>
                <a:gd name="connsiteX64" fmla="*/ 69848 w 449640"/>
                <a:gd name="connsiteY64" fmla="*/ 85215 h 394802"/>
                <a:gd name="connsiteX65" fmla="*/ 16424 w 449640"/>
                <a:gd name="connsiteY65" fmla="*/ 92382 h 394802"/>
                <a:gd name="connsiteX66" fmla="*/ 10801 w 449640"/>
                <a:gd name="connsiteY66" fmla="*/ 161613 h 394802"/>
                <a:gd name="connsiteX67" fmla="*/ 12413 w 449640"/>
                <a:gd name="connsiteY67" fmla="*/ 163019 h 394802"/>
                <a:gd name="connsiteX68" fmla="*/ 24380 w 449640"/>
                <a:gd name="connsiteY68" fmla="*/ 169569 h 394802"/>
                <a:gd name="connsiteX69" fmla="*/ 31615 w 449640"/>
                <a:gd name="connsiteY69" fmla="*/ 173238 h 394802"/>
                <a:gd name="connsiteX70" fmla="*/ 27466 w 449640"/>
                <a:gd name="connsiteY70" fmla="*/ 180301 h 394802"/>
                <a:gd name="connsiteX71" fmla="*/ 19476 w 449640"/>
                <a:gd name="connsiteY71" fmla="*/ 194737 h 394802"/>
                <a:gd name="connsiteX72" fmla="*/ 24791 w 449640"/>
                <a:gd name="connsiteY72" fmla="*/ 201698 h 394802"/>
                <a:gd name="connsiteX73" fmla="*/ 26677 w 449640"/>
                <a:gd name="connsiteY73" fmla="*/ 204339 h 394802"/>
                <a:gd name="connsiteX74" fmla="*/ 377224 w 449640"/>
                <a:gd name="connsiteY74" fmla="*/ 392591 h 394802"/>
                <a:gd name="connsiteX75" fmla="*/ 380139 w 449640"/>
                <a:gd name="connsiteY75" fmla="*/ 392899 h 394802"/>
                <a:gd name="connsiteX76" fmla="*/ 385865 w 449640"/>
                <a:gd name="connsiteY76" fmla="*/ 393448 h 394802"/>
                <a:gd name="connsiteX77" fmla="*/ 397935 w 449640"/>
                <a:gd name="connsiteY77" fmla="*/ 376749 h 394802"/>
                <a:gd name="connsiteX78" fmla="*/ 398381 w 449640"/>
                <a:gd name="connsiteY78" fmla="*/ 377229 h 394802"/>
                <a:gd name="connsiteX79" fmla="*/ 399101 w 449640"/>
                <a:gd name="connsiteY79" fmla="*/ 376680 h 394802"/>
                <a:gd name="connsiteX80" fmla="*/ 398552 w 449640"/>
                <a:gd name="connsiteY80" fmla="*/ 375892 h 394802"/>
                <a:gd name="connsiteX81" fmla="*/ 402290 w 449640"/>
                <a:gd name="connsiteY81" fmla="*/ 370714 h 394802"/>
                <a:gd name="connsiteX82" fmla="*/ 404862 w 449640"/>
                <a:gd name="connsiteY82" fmla="*/ 373080 h 394802"/>
                <a:gd name="connsiteX83" fmla="*/ 406405 w 449640"/>
                <a:gd name="connsiteY83" fmla="*/ 372223 h 394802"/>
                <a:gd name="connsiteX84" fmla="*/ 404656 w 449640"/>
                <a:gd name="connsiteY84" fmla="*/ 367422 h 394802"/>
                <a:gd name="connsiteX85" fmla="*/ 406405 w 449640"/>
                <a:gd name="connsiteY85" fmla="*/ 364987 h 394802"/>
                <a:gd name="connsiteX86" fmla="*/ 407879 w 449640"/>
                <a:gd name="connsiteY86" fmla="*/ 366016 h 394802"/>
                <a:gd name="connsiteX87" fmla="*/ 409525 w 449640"/>
                <a:gd name="connsiteY87" fmla="*/ 365090 h 394802"/>
                <a:gd name="connsiteX88" fmla="*/ 408428 w 449640"/>
                <a:gd name="connsiteY88" fmla="*/ 362176 h 394802"/>
                <a:gd name="connsiteX89" fmla="*/ 408977 w 449640"/>
                <a:gd name="connsiteY89" fmla="*/ 361421 h 394802"/>
                <a:gd name="connsiteX90" fmla="*/ 408153 w 449640"/>
                <a:gd name="connsiteY90" fmla="*/ 357272 h 394802"/>
                <a:gd name="connsiteX91" fmla="*/ 410382 w 449640"/>
                <a:gd name="connsiteY91" fmla="*/ 356209 h 394802"/>
                <a:gd name="connsiteX92" fmla="*/ 411068 w 449640"/>
                <a:gd name="connsiteY92" fmla="*/ 354906 h 394802"/>
                <a:gd name="connsiteX93" fmla="*/ 417515 w 449640"/>
                <a:gd name="connsiteY93" fmla="*/ 356381 h 394802"/>
                <a:gd name="connsiteX94" fmla="*/ 418646 w 449640"/>
                <a:gd name="connsiteY94" fmla="*/ 354460 h 394802"/>
                <a:gd name="connsiteX95" fmla="*/ 412097 w 449640"/>
                <a:gd name="connsiteY95" fmla="*/ 349591 h 394802"/>
                <a:gd name="connsiteX96" fmla="*/ 404107 w 449640"/>
                <a:gd name="connsiteY96" fmla="*/ 347534 h 394802"/>
                <a:gd name="connsiteX97" fmla="*/ 403559 w 449640"/>
                <a:gd name="connsiteY97" fmla="*/ 347945 h 394802"/>
                <a:gd name="connsiteX98" fmla="*/ 401741 w 449640"/>
                <a:gd name="connsiteY98" fmla="*/ 342116 h 394802"/>
                <a:gd name="connsiteX99" fmla="*/ 408599 w 449640"/>
                <a:gd name="connsiteY99" fmla="*/ 345511 h 394802"/>
                <a:gd name="connsiteX100" fmla="*/ 417275 w 449640"/>
                <a:gd name="connsiteY100" fmla="*/ 349420 h 394802"/>
                <a:gd name="connsiteX101" fmla="*/ 418338 w 449640"/>
                <a:gd name="connsiteY101" fmla="*/ 348048 h 394802"/>
                <a:gd name="connsiteX102" fmla="*/ 411205 w 449640"/>
                <a:gd name="connsiteY102" fmla="*/ 341156 h 394802"/>
                <a:gd name="connsiteX103" fmla="*/ 401364 w 449640"/>
                <a:gd name="connsiteY103" fmla="*/ 337315 h 394802"/>
                <a:gd name="connsiteX104" fmla="*/ 401878 w 449640"/>
                <a:gd name="connsiteY104" fmla="*/ 331040 h 394802"/>
                <a:gd name="connsiteX105" fmla="*/ 407536 w 449640"/>
                <a:gd name="connsiteY105" fmla="*/ 334229 h 394802"/>
                <a:gd name="connsiteX106" fmla="*/ 416966 w 449640"/>
                <a:gd name="connsiteY106" fmla="*/ 340504 h 394802"/>
                <a:gd name="connsiteX107" fmla="*/ 418440 w 449640"/>
                <a:gd name="connsiteY107" fmla="*/ 339064 h 394802"/>
                <a:gd name="connsiteX108" fmla="*/ 415560 w 449640"/>
                <a:gd name="connsiteY108" fmla="*/ 334298 h 394802"/>
                <a:gd name="connsiteX109" fmla="*/ 417617 w 449640"/>
                <a:gd name="connsiteY109" fmla="*/ 334915 h 394802"/>
                <a:gd name="connsiteX110" fmla="*/ 418818 w 449640"/>
                <a:gd name="connsiteY110" fmla="*/ 334023 h 394802"/>
                <a:gd name="connsiteX111" fmla="*/ 413571 w 449640"/>
                <a:gd name="connsiteY111" fmla="*/ 326102 h 394802"/>
                <a:gd name="connsiteX112" fmla="*/ 404347 w 449640"/>
                <a:gd name="connsiteY112" fmla="*/ 319553 h 394802"/>
                <a:gd name="connsiteX113" fmla="*/ 405170 w 449640"/>
                <a:gd name="connsiteY113" fmla="*/ 317016 h 394802"/>
                <a:gd name="connsiteX114" fmla="*/ 412474 w 449640"/>
                <a:gd name="connsiteY114" fmla="*/ 323359 h 394802"/>
                <a:gd name="connsiteX115" fmla="*/ 422384 w 449640"/>
                <a:gd name="connsiteY115" fmla="*/ 328708 h 394802"/>
                <a:gd name="connsiteX116" fmla="*/ 423275 w 449640"/>
                <a:gd name="connsiteY116" fmla="*/ 327577 h 394802"/>
                <a:gd name="connsiteX117" fmla="*/ 416280 w 449640"/>
                <a:gd name="connsiteY117" fmla="*/ 319690 h 394802"/>
                <a:gd name="connsiteX118" fmla="*/ 406645 w 449640"/>
                <a:gd name="connsiteY118" fmla="*/ 313449 h 394802"/>
                <a:gd name="connsiteX119" fmla="*/ 408051 w 449640"/>
                <a:gd name="connsiteY119" fmla="*/ 310809 h 394802"/>
                <a:gd name="connsiteX120" fmla="*/ 417549 w 449640"/>
                <a:gd name="connsiteY120" fmla="*/ 317290 h 394802"/>
                <a:gd name="connsiteX121" fmla="*/ 426156 w 449640"/>
                <a:gd name="connsiteY121" fmla="*/ 323256 h 394802"/>
                <a:gd name="connsiteX122" fmla="*/ 427562 w 449640"/>
                <a:gd name="connsiteY122" fmla="*/ 321885 h 394802"/>
                <a:gd name="connsiteX123" fmla="*/ 420464 w 449640"/>
                <a:gd name="connsiteY123" fmla="*/ 312867 h 394802"/>
                <a:gd name="connsiteX124" fmla="*/ 410039 w 449640"/>
                <a:gd name="connsiteY124" fmla="*/ 307483 h 394802"/>
                <a:gd name="connsiteX125" fmla="*/ 413331 w 449640"/>
                <a:gd name="connsiteY125" fmla="*/ 303231 h 394802"/>
                <a:gd name="connsiteX126" fmla="*/ 421698 w 449640"/>
                <a:gd name="connsiteY126" fmla="*/ 310912 h 394802"/>
                <a:gd name="connsiteX127" fmla="*/ 429653 w 449640"/>
                <a:gd name="connsiteY127" fmla="*/ 316433 h 394802"/>
                <a:gd name="connsiteX128" fmla="*/ 431162 w 449640"/>
                <a:gd name="connsiteY128" fmla="*/ 315301 h 394802"/>
                <a:gd name="connsiteX129" fmla="*/ 426361 w 449640"/>
                <a:gd name="connsiteY129" fmla="*/ 306351 h 394802"/>
                <a:gd name="connsiteX130" fmla="*/ 417035 w 449640"/>
                <a:gd name="connsiteY130" fmla="*/ 299528 h 394802"/>
                <a:gd name="connsiteX131" fmla="*/ 420361 w 449640"/>
                <a:gd name="connsiteY131" fmla="*/ 296990 h 394802"/>
                <a:gd name="connsiteX132" fmla="*/ 426945 w 449640"/>
                <a:gd name="connsiteY132" fmla="*/ 302991 h 394802"/>
                <a:gd name="connsiteX133" fmla="*/ 434042 w 449640"/>
                <a:gd name="connsiteY133" fmla="*/ 308100 h 394802"/>
                <a:gd name="connsiteX134" fmla="*/ 435620 w 449640"/>
                <a:gd name="connsiteY134" fmla="*/ 306934 h 394802"/>
                <a:gd name="connsiteX135" fmla="*/ 431128 w 449640"/>
                <a:gd name="connsiteY135" fmla="*/ 298910 h 394802"/>
                <a:gd name="connsiteX136" fmla="*/ 425367 w 449640"/>
                <a:gd name="connsiteY136" fmla="*/ 294213 h 394802"/>
                <a:gd name="connsiteX137" fmla="*/ 429173 w 449640"/>
                <a:gd name="connsiteY137" fmla="*/ 292944 h 394802"/>
                <a:gd name="connsiteX138" fmla="*/ 431368 w 449640"/>
                <a:gd name="connsiteY138" fmla="*/ 295687 h 394802"/>
                <a:gd name="connsiteX139" fmla="*/ 437232 w 449640"/>
                <a:gd name="connsiteY139" fmla="*/ 301071 h 394802"/>
                <a:gd name="connsiteX140" fmla="*/ 439392 w 449640"/>
                <a:gd name="connsiteY140" fmla="*/ 299459 h 394802"/>
                <a:gd name="connsiteX141" fmla="*/ 435688 w 449640"/>
                <a:gd name="connsiteY141" fmla="*/ 292190 h 394802"/>
                <a:gd name="connsiteX142" fmla="*/ 440797 w 449640"/>
                <a:gd name="connsiteY142" fmla="*/ 292704 h 394802"/>
                <a:gd name="connsiteX143" fmla="*/ 445872 w 449640"/>
                <a:gd name="connsiteY143" fmla="*/ 288486 h 394802"/>
                <a:gd name="connsiteX144" fmla="*/ 447484 w 449640"/>
                <a:gd name="connsiteY144" fmla="*/ 281045 h 394802"/>
                <a:gd name="connsiteX145" fmla="*/ 410245 w 449640"/>
                <a:gd name="connsiteY145" fmla="*/ 329257 h 394802"/>
                <a:gd name="connsiteX146" fmla="*/ 413503 w 449640"/>
                <a:gd name="connsiteY146" fmla="*/ 332720 h 394802"/>
                <a:gd name="connsiteX147" fmla="*/ 410862 w 449640"/>
                <a:gd name="connsiteY147" fmla="*/ 330937 h 394802"/>
                <a:gd name="connsiteX148" fmla="*/ 402701 w 449640"/>
                <a:gd name="connsiteY148" fmla="*/ 326171 h 394802"/>
                <a:gd name="connsiteX149" fmla="*/ 403250 w 449640"/>
                <a:gd name="connsiteY149" fmla="*/ 323668 h 394802"/>
                <a:gd name="connsiteX150" fmla="*/ 410245 w 449640"/>
                <a:gd name="connsiteY150" fmla="*/ 329257 h 39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9640" h="394802">
                  <a:moveTo>
                    <a:pt x="447484" y="281045"/>
                  </a:moveTo>
                  <a:cubicBezTo>
                    <a:pt x="424098" y="270450"/>
                    <a:pt x="401261" y="258997"/>
                    <a:pt x="378836" y="246618"/>
                  </a:cubicBezTo>
                  <a:cubicBezTo>
                    <a:pt x="356684" y="234411"/>
                    <a:pt x="335870" y="216923"/>
                    <a:pt x="312039" y="208282"/>
                  </a:cubicBezTo>
                  <a:cubicBezTo>
                    <a:pt x="310393" y="207665"/>
                    <a:pt x="309501" y="209825"/>
                    <a:pt x="310461" y="210922"/>
                  </a:cubicBezTo>
                  <a:cubicBezTo>
                    <a:pt x="325103" y="227382"/>
                    <a:pt x="347152" y="237840"/>
                    <a:pt x="366251" y="248950"/>
                  </a:cubicBezTo>
                  <a:cubicBezTo>
                    <a:pt x="387991" y="261569"/>
                    <a:pt x="410485" y="272884"/>
                    <a:pt x="433357" y="283514"/>
                  </a:cubicBezTo>
                  <a:cubicBezTo>
                    <a:pt x="421321" y="283891"/>
                    <a:pt x="410862" y="292327"/>
                    <a:pt x="403662" y="301928"/>
                  </a:cubicBezTo>
                  <a:cubicBezTo>
                    <a:pt x="392003" y="317427"/>
                    <a:pt x="391111" y="338824"/>
                    <a:pt x="397558" y="356346"/>
                  </a:cubicBezTo>
                  <a:cubicBezTo>
                    <a:pt x="398072" y="357752"/>
                    <a:pt x="399204" y="358747"/>
                    <a:pt x="400610" y="359021"/>
                  </a:cubicBezTo>
                  <a:cubicBezTo>
                    <a:pt x="400267" y="359535"/>
                    <a:pt x="400198" y="360221"/>
                    <a:pt x="400747" y="360632"/>
                  </a:cubicBezTo>
                  <a:cubicBezTo>
                    <a:pt x="400816" y="360701"/>
                    <a:pt x="400884" y="360735"/>
                    <a:pt x="400952" y="360804"/>
                  </a:cubicBezTo>
                  <a:cubicBezTo>
                    <a:pt x="400713" y="361113"/>
                    <a:pt x="400507" y="361455"/>
                    <a:pt x="400301" y="361764"/>
                  </a:cubicBezTo>
                  <a:cubicBezTo>
                    <a:pt x="398998" y="361421"/>
                    <a:pt x="397489" y="362656"/>
                    <a:pt x="398346" y="364130"/>
                  </a:cubicBezTo>
                  <a:cubicBezTo>
                    <a:pt x="398381" y="364199"/>
                    <a:pt x="398449" y="364302"/>
                    <a:pt x="398484" y="364370"/>
                  </a:cubicBezTo>
                  <a:cubicBezTo>
                    <a:pt x="393340" y="371640"/>
                    <a:pt x="388265" y="378978"/>
                    <a:pt x="383190" y="386316"/>
                  </a:cubicBezTo>
                  <a:cubicBezTo>
                    <a:pt x="382813" y="385836"/>
                    <a:pt x="382333" y="385424"/>
                    <a:pt x="381647" y="385116"/>
                  </a:cubicBezTo>
                  <a:cubicBezTo>
                    <a:pt x="260329" y="330526"/>
                    <a:pt x="144120" y="266061"/>
                    <a:pt x="30895" y="197241"/>
                  </a:cubicBezTo>
                  <a:cubicBezTo>
                    <a:pt x="30312" y="196898"/>
                    <a:pt x="29763" y="196692"/>
                    <a:pt x="29215" y="196623"/>
                  </a:cubicBezTo>
                  <a:cubicBezTo>
                    <a:pt x="30963" y="193297"/>
                    <a:pt x="32746" y="189971"/>
                    <a:pt x="34495" y="186645"/>
                  </a:cubicBezTo>
                  <a:cubicBezTo>
                    <a:pt x="36896" y="182153"/>
                    <a:pt x="39913" y="177627"/>
                    <a:pt x="40633" y="172552"/>
                  </a:cubicBezTo>
                  <a:cubicBezTo>
                    <a:pt x="40976" y="170117"/>
                    <a:pt x="39056" y="168128"/>
                    <a:pt x="36930" y="168368"/>
                  </a:cubicBezTo>
                  <a:cubicBezTo>
                    <a:pt x="35044" y="166311"/>
                    <a:pt x="32507" y="164837"/>
                    <a:pt x="30140" y="163191"/>
                  </a:cubicBezTo>
                  <a:cubicBezTo>
                    <a:pt x="25923" y="160276"/>
                    <a:pt x="21602" y="157567"/>
                    <a:pt x="17316" y="154790"/>
                  </a:cubicBezTo>
                  <a:cubicBezTo>
                    <a:pt x="15842" y="153864"/>
                    <a:pt x="14401" y="153898"/>
                    <a:pt x="13167" y="154412"/>
                  </a:cubicBezTo>
                  <a:cubicBezTo>
                    <a:pt x="11692" y="151326"/>
                    <a:pt x="10287" y="148240"/>
                    <a:pt x="9258" y="144811"/>
                  </a:cubicBezTo>
                  <a:cubicBezTo>
                    <a:pt x="5829" y="133153"/>
                    <a:pt x="10869" y="119917"/>
                    <a:pt x="15876" y="109493"/>
                  </a:cubicBezTo>
                  <a:cubicBezTo>
                    <a:pt x="26060" y="88096"/>
                    <a:pt x="45125" y="76266"/>
                    <a:pt x="66385" y="91147"/>
                  </a:cubicBezTo>
                  <a:cubicBezTo>
                    <a:pt x="67722" y="92073"/>
                    <a:pt x="68957" y="91765"/>
                    <a:pt x="69848" y="90942"/>
                  </a:cubicBezTo>
                  <a:cubicBezTo>
                    <a:pt x="119157" y="121563"/>
                    <a:pt x="177279" y="143474"/>
                    <a:pt x="229331" y="168814"/>
                  </a:cubicBezTo>
                  <a:cubicBezTo>
                    <a:pt x="233343" y="170769"/>
                    <a:pt x="236841" y="166277"/>
                    <a:pt x="235263" y="163362"/>
                  </a:cubicBezTo>
                  <a:cubicBezTo>
                    <a:pt x="235298" y="163293"/>
                    <a:pt x="235366" y="163259"/>
                    <a:pt x="235435" y="163191"/>
                  </a:cubicBezTo>
                  <a:cubicBezTo>
                    <a:pt x="238624" y="158150"/>
                    <a:pt x="241367" y="152801"/>
                    <a:pt x="244247" y="147589"/>
                  </a:cubicBezTo>
                  <a:cubicBezTo>
                    <a:pt x="246922" y="142754"/>
                    <a:pt x="250145" y="137850"/>
                    <a:pt x="251620" y="132570"/>
                  </a:cubicBezTo>
                  <a:cubicBezTo>
                    <a:pt x="252100" y="130821"/>
                    <a:pt x="251208" y="129209"/>
                    <a:pt x="249871" y="128249"/>
                  </a:cubicBezTo>
                  <a:cubicBezTo>
                    <a:pt x="251208" y="127563"/>
                    <a:pt x="252066" y="125986"/>
                    <a:pt x="251208" y="124134"/>
                  </a:cubicBezTo>
                  <a:cubicBezTo>
                    <a:pt x="238178" y="95845"/>
                    <a:pt x="236395" y="68653"/>
                    <a:pt x="253197" y="41324"/>
                  </a:cubicBezTo>
                  <a:cubicBezTo>
                    <a:pt x="272982" y="9126"/>
                    <a:pt x="319685" y="2953"/>
                    <a:pt x="351918" y="18144"/>
                  </a:cubicBezTo>
                  <a:cubicBezTo>
                    <a:pt x="417583" y="49108"/>
                    <a:pt x="393717" y="139153"/>
                    <a:pt x="330487" y="154481"/>
                  </a:cubicBezTo>
                  <a:cubicBezTo>
                    <a:pt x="327298" y="155270"/>
                    <a:pt x="326303" y="157944"/>
                    <a:pt x="326818" y="160379"/>
                  </a:cubicBezTo>
                  <a:cubicBezTo>
                    <a:pt x="322394" y="167203"/>
                    <a:pt x="319445" y="175055"/>
                    <a:pt x="316119" y="182359"/>
                  </a:cubicBezTo>
                  <a:cubicBezTo>
                    <a:pt x="312793" y="189697"/>
                    <a:pt x="307169" y="197241"/>
                    <a:pt x="308541" y="205402"/>
                  </a:cubicBezTo>
                  <a:cubicBezTo>
                    <a:pt x="308781" y="206876"/>
                    <a:pt x="310976" y="207665"/>
                    <a:pt x="312210" y="206842"/>
                  </a:cubicBezTo>
                  <a:cubicBezTo>
                    <a:pt x="319205" y="202213"/>
                    <a:pt x="320920" y="192954"/>
                    <a:pt x="324075" y="185616"/>
                  </a:cubicBezTo>
                  <a:cubicBezTo>
                    <a:pt x="327023" y="178793"/>
                    <a:pt x="330555" y="171866"/>
                    <a:pt x="332681" y="164665"/>
                  </a:cubicBezTo>
                  <a:cubicBezTo>
                    <a:pt x="332921" y="164631"/>
                    <a:pt x="333127" y="164699"/>
                    <a:pt x="333367" y="164631"/>
                  </a:cubicBezTo>
                  <a:cubicBezTo>
                    <a:pt x="382882" y="152184"/>
                    <a:pt x="405753" y="107915"/>
                    <a:pt x="398141" y="67830"/>
                  </a:cubicBezTo>
                  <a:cubicBezTo>
                    <a:pt x="401433" y="77809"/>
                    <a:pt x="402873" y="88541"/>
                    <a:pt x="402084" y="99994"/>
                  </a:cubicBezTo>
                  <a:cubicBezTo>
                    <a:pt x="399787" y="132913"/>
                    <a:pt x="372252" y="161716"/>
                    <a:pt x="340122" y="169740"/>
                  </a:cubicBezTo>
                  <a:cubicBezTo>
                    <a:pt x="337893" y="170289"/>
                    <a:pt x="337927" y="172826"/>
                    <a:pt x="339162" y="174026"/>
                  </a:cubicBezTo>
                  <a:cubicBezTo>
                    <a:pt x="335699" y="178244"/>
                    <a:pt x="333298" y="183525"/>
                    <a:pt x="330624" y="188188"/>
                  </a:cubicBezTo>
                  <a:cubicBezTo>
                    <a:pt x="327949" y="192852"/>
                    <a:pt x="322703" y="198509"/>
                    <a:pt x="323937" y="203996"/>
                  </a:cubicBezTo>
                  <a:cubicBezTo>
                    <a:pt x="324109" y="204750"/>
                    <a:pt x="325137" y="205367"/>
                    <a:pt x="325926" y="205093"/>
                  </a:cubicBezTo>
                  <a:cubicBezTo>
                    <a:pt x="330898" y="203241"/>
                    <a:pt x="332441" y="197515"/>
                    <a:pt x="334842" y="193194"/>
                  </a:cubicBezTo>
                  <a:cubicBezTo>
                    <a:pt x="338099" y="187228"/>
                    <a:pt x="342694" y="180987"/>
                    <a:pt x="344305" y="174369"/>
                  </a:cubicBezTo>
                  <a:cubicBezTo>
                    <a:pt x="344374" y="174095"/>
                    <a:pt x="344271" y="173889"/>
                    <a:pt x="344237" y="173649"/>
                  </a:cubicBezTo>
                  <a:cubicBezTo>
                    <a:pt x="376298" y="162711"/>
                    <a:pt x="400301" y="138708"/>
                    <a:pt x="407091" y="105789"/>
                  </a:cubicBezTo>
                  <a:cubicBezTo>
                    <a:pt x="412783" y="78151"/>
                    <a:pt x="400370" y="47599"/>
                    <a:pt x="378733" y="28842"/>
                  </a:cubicBezTo>
                  <a:cubicBezTo>
                    <a:pt x="371086" y="20373"/>
                    <a:pt x="361382" y="13035"/>
                    <a:pt x="349415" y="7445"/>
                  </a:cubicBezTo>
                  <a:cubicBezTo>
                    <a:pt x="276171" y="-26707"/>
                    <a:pt x="198607" y="64161"/>
                    <a:pt x="245825" y="127289"/>
                  </a:cubicBezTo>
                  <a:cubicBezTo>
                    <a:pt x="245962" y="127495"/>
                    <a:pt x="246133" y="127598"/>
                    <a:pt x="246305" y="127735"/>
                  </a:cubicBezTo>
                  <a:cubicBezTo>
                    <a:pt x="245722" y="127941"/>
                    <a:pt x="245173" y="128215"/>
                    <a:pt x="244693" y="128729"/>
                  </a:cubicBezTo>
                  <a:cubicBezTo>
                    <a:pt x="240921" y="132844"/>
                    <a:pt x="238418" y="138022"/>
                    <a:pt x="235709" y="142857"/>
                  </a:cubicBezTo>
                  <a:cubicBezTo>
                    <a:pt x="232795" y="148069"/>
                    <a:pt x="229674" y="153178"/>
                    <a:pt x="227068" y="158527"/>
                  </a:cubicBezTo>
                  <a:cubicBezTo>
                    <a:pt x="227034" y="158562"/>
                    <a:pt x="227068" y="158630"/>
                    <a:pt x="227034" y="158664"/>
                  </a:cubicBezTo>
                  <a:cubicBezTo>
                    <a:pt x="175770" y="134010"/>
                    <a:pt x="123718" y="103766"/>
                    <a:pt x="69848" y="85215"/>
                  </a:cubicBezTo>
                  <a:cubicBezTo>
                    <a:pt x="58567" y="65018"/>
                    <a:pt x="26849" y="77774"/>
                    <a:pt x="16424" y="92382"/>
                  </a:cubicBezTo>
                  <a:cubicBezTo>
                    <a:pt x="4869" y="108635"/>
                    <a:pt x="-10870" y="146834"/>
                    <a:pt x="10801" y="161613"/>
                  </a:cubicBezTo>
                  <a:cubicBezTo>
                    <a:pt x="11178" y="162162"/>
                    <a:pt x="11692" y="162642"/>
                    <a:pt x="12413" y="163019"/>
                  </a:cubicBezTo>
                  <a:cubicBezTo>
                    <a:pt x="16390" y="165214"/>
                    <a:pt x="20333" y="167511"/>
                    <a:pt x="24380" y="169569"/>
                  </a:cubicBezTo>
                  <a:cubicBezTo>
                    <a:pt x="26643" y="170734"/>
                    <a:pt x="29078" y="172243"/>
                    <a:pt x="31615" y="173238"/>
                  </a:cubicBezTo>
                  <a:cubicBezTo>
                    <a:pt x="30072" y="175466"/>
                    <a:pt x="28803" y="177867"/>
                    <a:pt x="27466" y="180301"/>
                  </a:cubicBezTo>
                  <a:cubicBezTo>
                    <a:pt x="24791" y="185102"/>
                    <a:pt x="22151" y="189903"/>
                    <a:pt x="19476" y="194737"/>
                  </a:cubicBezTo>
                  <a:cubicBezTo>
                    <a:pt x="17282" y="198681"/>
                    <a:pt x="21362" y="202281"/>
                    <a:pt x="24791" y="201698"/>
                  </a:cubicBezTo>
                  <a:cubicBezTo>
                    <a:pt x="24963" y="202693"/>
                    <a:pt x="25546" y="203619"/>
                    <a:pt x="26677" y="204339"/>
                  </a:cubicBezTo>
                  <a:cubicBezTo>
                    <a:pt x="139526" y="274016"/>
                    <a:pt x="257380" y="335086"/>
                    <a:pt x="377224" y="392591"/>
                  </a:cubicBezTo>
                  <a:cubicBezTo>
                    <a:pt x="378253" y="393071"/>
                    <a:pt x="379213" y="393105"/>
                    <a:pt x="380139" y="392899"/>
                  </a:cubicBezTo>
                  <a:cubicBezTo>
                    <a:pt x="380962" y="394820"/>
                    <a:pt x="384219" y="395745"/>
                    <a:pt x="385865" y="393448"/>
                  </a:cubicBezTo>
                  <a:cubicBezTo>
                    <a:pt x="389911" y="387893"/>
                    <a:pt x="393923" y="382304"/>
                    <a:pt x="397935" y="376749"/>
                  </a:cubicBezTo>
                  <a:cubicBezTo>
                    <a:pt x="398107" y="376920"/>
                    <a:pt x="398210" y="377092"/>
                    <a:pt x="398381" y="377229"/>
                  </a:cubicBezTo>
                  <a:cubicBezTo>
                    <a:pt x="398758" y="377572"/>
                    <a:pt x="399375" y="377126"/>
                    <a:pt x="399101" y="376680"/>
                  </a:cubicBezTo>
                  <a:cubicBezTo>
                    <a:pt x="398929" y="376406"/>
                    <a:pt x="398724" y="376166"/>
                    <a:pt x="398552" y="375892"/>
                  </a:cubicBezTo>
                  <a:cubicBezTo>
                    <a:pt x="399787" y="374143"/>
                    <a:pt x="401055" y="372428"/>
                    <a:pt x="402290" y="370714"/>
                  </a:cubicBezTo>
                  <a:cubicBezTo>
                    <a:pt x="403010" y="371640"/>
                    <a:pt x="403833" y="372497"/>
                    <a:pt x="404862" y="373080"/>
                  </a:cubicBezTo>
                  <a:cubicBezTo>
                    <a:pt x="405513" y="373457"/>
                    <a:pt x="406473" y="372977"/>
                    <a:pt x="406405" y="372223"/>
                  </a:cubicBezTo>
                  <a:cubicBezTo>
                    <a:pt x="406302" y="370508"/>
                    <a:pt x="405582" y="368931"/>
                    <a:pt x="404656" y="367422"/>
                  </a:cubicBezTo>
                  <a:cubicBezTo>
                    <a:pt x="405239" y="366599"/>
                    <a:pt x="405822" y="365810"/>
                    <a:pt x="406405" y="364987"/>
                  </a:cubicBezTo>
                  <a:cubicBezTo>
                    <a:pt x="406919" y="365330"/>
                    <a:pt x="407399" y="365707"/>
                    <a:pt x="407879" y="366016"/>
                  </a:cubicBezTo>
                  <a:cubicBezTo>
                    <a:pt x="408531" y="366393"/>
                    <a:pt x="409594" y="365913"/>
                    <a:pt x="409525" y="365090"/>
                  </a:cubicBezTo>
                  <a:cubicBezTo>
                    <a:pt x="409422" y="364027"/>
                    <a:pt x="409011" y="363067"/>
                    <a:pt x="408428" y="362176"/>
                  </a:cubicBezTo>
                  <a:cubicBezTo>
                    <a:pt x="408599" y="361936"/>
                    <a:pt x="408805" y="361695"/>
                    <a:pt x="408977" y="361421"/>
                  </a:cubicBezTo>
                  <a:cubicBezTo>
                    <a:pt x="410142" y="359741"/>
                    <a:pt x="409456" y="358164"/>
                    <a:pt x="408153" y="357272"/>
                  </a:cubicBezTo>
                  <a:cubicBezTo>
                    <a:pt x="408771" y="356998"/>
                    <a:pt x="409456" y="356655"/>
                    <a:pt x="410382" y="356209"/>
                  </a:cubicBezTo>
                  <a:cubicBezTo>
                    <a:pt x="410965" y="355935"/>
                    <a:pt x="411137" y="355420"/>
                    <a:pt x="411068" y="354906"/>
                  </a:cubicBezTo>
                  <a:cubicBezTo>
                    <a:pt x="413091" y="356072"/>
                    <a:pt x="415217" y="357238"/>
                    <a:pt x="417515" y="356381"/>
                  </a:cubicBezTo>
                  <a:cubicBezTo>
                    <a:pt x="418338" y="356072"/>
                    <a:pt x="418886" y="355352"/>
                    <a:pt x="418646" y="354460"/>
                  </a:cubicBezTo>
                  <a:cubicBezTo>
                    <a:pt x="417823" y="351477"/>
                    <a:pt x="414703" y="350860"/>
                    <a:pt x="412097" y="349591"/>
                  </a:cubicBezTo>
                  <a:cubicBezTo>
                    <a:pt x="409594" y="348391"/>
                    <a:pt x="406919" y="346676"/>
                    <a:pt x="404107" y="347534"/>
                  </a:cubicBezTo>
                  <a:cubicBezTo>
                    <a:pt x="403867" y="347602"/>
                    <a:pt x="403730" y="347774"/>
                    <a:pt x="403559" y="347945"/>
                  </a:cubicBezTo>
                  <a:cubicBezTo>
                    <a:pt x="402633" y="346231"/>
                    <a:pt x="402084" y="344242"/>
                    <a:pt x="401741" y="342116"/>
                  </a:cubicBezTo>
                  <a:cubicBezTo>
                    <a:pt x="403970" y="343316"/>
                    <a:pt x="406473" y="344276"/>
                    <a:pt x="408599" y="345511"/>
                  </a:cubicBezTo>
                  <a:cubicBezTo>
                    <a:pt x="411239" y="347019"/>
                    <a:pt x="414017" y="350208"/>
                    <a:pt x="417275" y="349420"/>
                  </a:cubicBezTo>
                  <a:cubicBezTo>
                    <a:pt x="417926" y="349248"/>
                    <a:pt x="418338" y="348665"/>
                    <a:pt x="418338" y="348048"/>
                  </a:cubicBezTo>
                  <a:cubicBezTo>
                    <a:pt x="418440" y="344585"/>
                    <a:pt x="413846" y="342665"/>
                    <a:pt x="411205" y="341156"/>
                  </a:cubicBezTo>
                  <a:cubicBezTo>
                    <a:pt x="408394" y="339578"/>
                    <a:pt x="404793" y="337624"/>
                    <a:pt x="401364" y="337315"/>
                  </a:cubicBezTo>
                  <a:cubicBezTo>
                    <a:pt x="401364" y="335224"/>
                    <a:pt x="401604" y="333132"/>
                    <a:pt x="401878" y="331040"/>
                  </a:cubicBezTo>
                  <a:cubicBezTo>
                    <a:pt x="403799" y="332137"/>
                    <a:pt x="405822" y="333098"/>
                    <a:pt x="407536" y="334229"/>
                  </a:cubicBezTo>
                  <a:cubicBezTo>
                    <a:pt x="410382" y="336115"/>
                    <a:pt x="413331" y="340401"/>
                    <a:pt x="416966" y="340504"/>
                  </a:cubicBezTo>
                  <a:cubicBezTo>
                    <a:pt x="417755" y="340539"/>
                    <a:pt x="418475" y="339818"/>
                    <a:pt x="418440" y="339064"/>
                  </a:cubicBezTo>
                  <a:cubicBezTo>
                    <a:pt x="418406" y="337212"/>
                    <a:pt x="417138" y="335635"/>
                    <a:pt x="415560" y="334298"/>
                  </a:cubicBezTo>
                  <a:cubicBezTo>
                    <a:pt x="416212" y="334641"/>
                    <a:pt x="416863" y="334881"/>
                    <a:pt x="417617" y="334915"/>
                  </a:cubicBezTo>
                  <a:cubicBezTo>
                    <a:pt x="418132" y="334949"/>
                    <a:pt x="418749" y="334538"/>
                    <a:pt x="418818" y="334023"/>
                  </a:cubicBezTo>
                  <a:cubicBezTo>
                    <a:pt x="419401" y="330663"/>
                    <a:pt x="415869" y="328194"/>
                    <a:pt x="413571" y="326102"/>
                  </a:cubicBezTo>
                  <a:cubicBezTo>
                    <a:pt x="410862" y="323599"/>
                    <a:pt x="407742" y="321165"/>
                    <a:pt x="404347" y="319553"/>
                  </a:cubicBezTo>
                  <a:cubicBezTo>
                    <a:pt x="404587" y="318696"/>
                    <a:pt x="404862" y="317839"/>
                    <a:pt x="405170" y="317016"/>
                  </a:cubicBezTo>
                  <a:cubicBezTo>
                    <a:pt x="406885" y="319587"/>
                    <a:pt x="410211" y="321576"/>
                    <a:pt x="412474" y="323359"/>
                  </a:cubicBezTo>
                  <a:cubicBezTo>
                    <a:pt x="415252" y="325588"/>
                    <a:pt x="418509" y="329360"/>
                    <a:pt x="422384" y="328708"/>
                  </a:cubicBezTo>
                  <a:cubicBezTo>
                    <a:pt x="422898" y="328640"/>
                    <a:pt x="423275" y="328057"/>
                    <a:pt x="423275" y="327577"/>
                  </a:cubicBezTo>
                  <a:cubicBezTo>
                    <a:pt x="423172" y="323908"/>
                    <a:pt x="418955" y="321748"/>
                    <a:pt x="416280" y="319690"/>
                  </a:cubicBezTo>
                  <a:cubicBezTo>
                    <a:pt x="413606" y="317599"/>
                    <a:pt x="410245" y="314101"/>
                    <a:pt x="406645" y="313449"/>
                  </a:cubicBezTo>
                  <a:cubicBezTo>
                    <a:pt x="407056" y="312558"/>
                    <a:pt x="407571" y="311701"/>
                    <a:pt x="408051" y="310809"/>
                  </a:cubicBezTo>
                  <a:cubicBezTo>
                    <a:pt x="410828" y="313278"/>
                    <a:pt x="414600" y="315027"/>
                    <a:pt x="417549" y="317290"/>
                  </a:cubicBezTo>
                  <a:cubicBezTo>
                    <a:pt x="420121" y="319279"/>
                    <a:pt x="422658" y="323051"/>
                    <a:pt x="426156" y="323256"/>
                  </a:cubicBezTo>
                  <a:cubicBezTo>
                    <a:pt x="426979" y="323291"/>
                    <a:pt x="427493" y="322605"/>
                    <a:pt x="427562" y="321885"/>
                  </a:cubicBezTo>
                  <a:cubicBezTo>
                    <a:pt x="428007" y="318181"/>
                    <a:pt x="423104" y="314890"/>
                    <a:pt x="420464" y="312867"/>
                  </a:cubicBezTo>
                  <a:cubicBezTo>
                    <a:pt x="417617" y="310672"/>
                    <a:pt x="413846" y="308169"/>
                    <a:pt x="410039" y="307483"/>
                  </a:cubicBezTo>
                  <a:cubicBezTo>
                    <a:pt x="411034" y="306009"/>
                    <a:pt x="412131" y="304603"/>
                    <a:pt x="413331" y="303231"/>
                  </a:cubicBezTo>
                  <a:cubicBezTo>
                    <a:pt x="415937" y="305940"/>
                    <a:pt x="419023" y="308237"/>
                    <a:pt x="421698" y="310912"/>
                  </a:cubicBezTo>
                  <a:cubicBezTo>
                    <a:pt x="423961" y="313141"/>
                    <a:pt x="426053" y="316604"/>
                    <a:pt x="429653" y="316433"/>
                  </a:cubicBezTo>
                  <a:cubicBezTo>
                    <a:pt x="430374" y="316398"/>
                    <a:pt x="430956" y="315987"/>
                    <a:pt x="431162" y="315301"/>
                  </a:cubicBezTo>
                  <a:cubicBezTo>
                    <a:pt x="432362" y="311666"/>
                    <a:pt x="428762" y="308649"/>
                    <a:pt x="426361" y="306351"/>
                  </a:cubicBezTo>
                  <a:cubicBezTo>
                    <a:pt x="423618" y="303711"/>
                    <a:pt x="420532" y="301208"/>
                    <a:pt x="417035" y="299528"/>
                  </a:cubicBezTo>
                  <a:cubicBezTo>
                    <a:pt x="418097" y="298602"/>
                    <a:pt x="419229" y="297779"/>
                    <a:pt x="420361" y="296990"/>
                  </a:cubicBezTo>
                  <a:cubicBezTo>
                    <a:pt x="422247" y="299219"/>
                    <a:pt x="424853" y="300968"/>
                    <a:pt x="426945" y="302991"/>
                  </a:cubicBezTo>
                  <a:cubicBezTo>
                    <a:pt x="429071" y="305048"/>
                    <a:pt x="430785" y="307963"/>
                    <a:pt x="434042" y="308100"/>
                  </a:cubicBezTo>
                  <a:cubicBezTo>
                    <a:pt x="434728" y="308134"/>
                    <a:pt x="435483" y="307586"/>
                    <a:pt x="435620" y="306934"/>
                  </a:cubicBezTo>
                  <a:cubicBezTo>
                    <a:pt x="436340" y="303574"/>
                    <a:pt x="433391" y="301105"/>
                    <a:pt x="431128" y="298910"/>
                  </a:cubicBezTo>
                  <a:cubicBezTo>
                    <a:pt x="429482" y="297333"/>
                    <a:pt x="427527" y="295516"/>
                    <a:pt x="425367" y="294213"/>
                  </a:cubicBezTo>
                  <a:cubicBezTo>
                    <a:pt x="426601" y="293698"/>
                    <a:pt x="427870" y="293253"/>
                    <a:pt x="429173" y="292944"/>
                  </a:cubicBezTo>
                  <a:cubicBezTo>
                    <a:pt x="428693" y="294453"/>
                    <a:pt x="429928" y="295619"/>
                    <a:pt x="431368" y="295687"/>
                  </a:cubicBezTo>
                  <a:cubicBezTo>
                    <a:pt x="432877" y="297916"/>
                    <a:pt x="434660" y="300042"/>
                    <a:pt x="437232" y="301071"/>
                  </a:cubicBezTo>
                  <a:cubicBezTo>
                    <a:pt x="438226" y="301482"/>
                    <a:pt x="439494" y="300454"/>
                    <a:pt x="439392" y="299459"/>
                  </a:cubicBezTo>
                  <a:cubicBezTo>
                    <a:pt x="439152" y="296682"/>
                    <a:pt x="437471" y="294350"/>
                    <a:pt x="435688" y="292190"/>
                  </a:cubicBezTo>
                  <a:cubicBezTo>
                    <a:pt x="437368" y="292190"/>
                    <a:pt x="439049" y="292327"/>
                    <a:pt x="440797" y="292704"/>
                  </a:cubicBezTo>
                  <a:cubicBezTo>
                    <a:pt x="444090" y="293424"/>
                    <a:pt x="446044" y="290887"/>
                    <a:pt x="445872" y="288486"/>
                  </a:cubicBezTo>
                  <a:cubicBezTo>
                    <a:pt x="449404" y="287663"/>
                    <a:pt x="451428" y="282828"/>
                    <a:pt x="447484" y="281045"/>
                  </a:cubicBezTo>
                  <a:close/>
                  <a:moveTo>
                    <a:pt x="410245" y="329257"/>
                  </a:moveTo>
                  <a:cubicBezTo>
                    <a:pt x="411342" y="330252"/>
                    <a:pt x="412371" y="331589"/>
                    <a:pt x="413503" y="332720"/>
                  </a:cubicBezTo>
                  <a:cubicBezTo>
                    <a:pt x="412577" y="332069"/>
                    <a:pt x="411651" y="331486"/>
                    <a:pt x="410862" y="330937"/>
                  </a:cubicBezTo>
                  <a:cubicBezTo>
                    <a:pt x="408565" y="329291"/>
                    <a:pt x="405650" y="327234"/>
                    <a:pt x="402701" y="326171"/>
                  </a:cubicBezTo>
                  <a:cubicBezTo>
                    <a:pt x="402873" y="325314"/>
                    <a:pt x="403078" y="324491"/>
                    <a:pt x="403250" y="323668"/>
                  </a:cubicBezTo>
                  <a:cubicBezTo>
                    <a:pt x="405616" y="325485"/>
                    <a:pt x="408016" y="327268"/>
                    <a:pt x="410245" y="329257"/>
                  </a:cubicBezTo>
                  <a:close/>
                </a:path>
              </a:pathLst>
            </a:custGeom>
            <a:solidFill>
              <a:srgbClr val="1A1A1A"/>
            </a:solidFill>
            <a:ln w="3429"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123D56B8-3A9C-EBE2-DC93-8CA108DFBEAA}"/>
                </a:ext>
              </a:extLst>
            </p:cNvPr>
            <p:cNvSpPr/>
            <p:nvPr/>
          </p:nvSpPr>
          <p:spPr>
            <a:xfrm>
              <a:off x="7678227" y="848291"/>
              <a:ext cx="143297" cy="74547"/>
            </a:xfrm>
            <a:custGeom>
              <a:avLst/>
              <a:gdLst>
                <a:gd name="connsiteX0" fmla="*/ 141921 w 143297"/>
                <a:gd name="connsiteY0" fmla="*/ 69785 h 74547"/>
                <a:gd name="connsiteX1" fmla="*/ 3150 w 143297"/>
                <a:gd name="connsiteY1" fmla="*/ 279 h 74547"/>
                <a:gd name="connsiteX2" fmla="*/ 1024 w 143297"/>
                <a:gd name="connsiteY2" fmla="*/ 3811 h 74547"/>
                <a:gd name="connsiteX3" fmla="*/ 139212 w 143297"/>
                <a:gd name="connsiteY3" fmla="*/ 74276 h 74547"/>
                <a:gd name="connsiteX4" fmla="*/ 141921 w 143297"/>
                <a:gd name="connsiteY4" fmla="*/ 69785 h 74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97" h="74547">
                  <a:moveTo>
                    <a:pt x="141921" y="69785"/>
                  </a:moveTo>
                  <a:cubicBezTo>
                    <a:pt x="94567" y="48353"/>
                    <a:pt x="49167" y="24145"/>
                    <a:pt x="3150" y="279"/>
                  </a:cubicBezTo>
                  <a:cubicBezTo>
                    <a:pt x="749" y="-990"/>
                    <a:pt x="-1308" y="2405"/>
                    <a:pt x="1024" y="3811"/>
                  </a:cubicBezTo>
                  <a:cubicBezTo>
                    <a:pt x="44846" y="30625"/>
                    <a:pt x="92166" y="53291"/>
                    <a:pt x="139212" y="74276"/>
                  </a:cubicBezTo>
                  <a:cubicBezTo>
                    <a:pt x="142298" y="75682"/>
                    <a:pt x="145042" y="71225"/>
                    <a:pt x="141921" y="69785"/>
                  </a:cubicBezTo>
                  <a:close/>
                </a:path>
              </a:pathLst>
            </a:custGeom>
            <a:solidFill>
              <a:srgbClr val="1A1A1A"/>
            </a:solidFill>
            <a:ln w="3429"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01928247-B1CF-E890-DA9E-DBC03A266108}"/>
                </a:ext>
              </a:extLst>
            </p:cNvPr>
            <p:cNvSpPr/>
            <p:nvPr/>
          </p:nvSpPr>
          <p:spPr>
            <a:xfrm>
              <a:off x="7940744" y="987862"/>
              <a:ext cx="144060" cy="194149"/>
            </a:xfrm>
            <a:custGeom>
              <a:avLst/>
              <a:gdLst>
                <a:gd name="connsiteX0" fmla="*/ 135345 w 144060"/>
                <a:gd name="connsiteY0" fmla="*/ 78004 h 194149"/>
                <a:gd name="connsiteX1" fmla="*/ 75885 w 144060"/>
                <a:gd name="connsiteY1" fmla="*/ 40285 h 194149"/>
                <a:gd name="connsiteX2" fmla="*/ 39195 w 144060"/>
                <a:gd name="connsiteY2" fmla="*/ 19162 h 194149"/>
                <a:gd name="connsiteX3" fmla="*/ 1065 w 144060"/>
                <a:gd name="connsiteY3" fmla="*/ 28 h 194149"/>
                <a:gd name="connsiteX4" fmla="*/ 242 w 144060"/>
                <a:gd name="connsiteY4" fmla="*/ 1434 h 194149"/>
                <a:gd name="connsiteX5" fmla="*/ 42247 w 144060"/>
                <a:gd name="connsiteY5" fmla="*/ 27803 h 194149"/>
                <a:gd name="connsiteX6" fmla="*/ 97660 w 144060"/>
                <a:gd name="connsiteY6" fmla="*/ 58870 h 194149"/>
                <a:gd name="connsiteX7" fmla="*/ 135173 w 144060"/>
                <a:gd name="connsiteY7" fmla="*/ 113700 h 194149"/>
                <a:gd name="connsiteX8" fmla="*/ 90047 w 144060"/>
                <a:gd name="connsiteY8" fmla="*/ 155808 h 194149"/>
                <a:gd name="connsiteX9" fmla="*/ 89704 w 144060"/>
                <a:gd name="connsiteY9" fmla="*/ 156116 h 194149"/>
                <a:gd name="connsiteX10" fmla="*/ 88436 w 144060"/>
                <a:gd name="connsiteY10" fmla="*/ 155876 h 194149"/>
                <a:gd name="connsiteX11" fmla="*/ 75234 w 144060"/>
                <a:gd name="connsiteY11" fmla="*/ 170347 h 194149"/>
                <a:gd name="connsiteX12" fmla="*/ 60901 w 144060"/>
                <a:gd name="connsiteY12" fmla="*/ 189721 h 194149"/>
                <a:gd name="connsiteX13" fmla="*/ 66353 w 144060"/>
                <a:gd name="connsiteY13" fmla="*/ 192807 h 194149"/>
                <a:gd name="connsiteX14" fmla="*/ 78937 w 144060"/>
                <a:gd name="connsiteY14" fmla="*/ 175490 h 194149"/>
                <a:gd name="connsiteX15" fmla="*/ 88813 w 144060"/>
                <a:gd name="connsiteY15" fmla="*/ 160197 h 194149"/>
                <a:gd name="connsiteX16" fmla="*/ 93579 w 144060"/>
                <a:gd name="connsiteY16" fmla="*/ 161671 h 194149"/>
                <a:gd name="connsiteX17" fmla="*/ 135345 w 144060"/>
                <a:gd name="connsiteY17" fmla="*/ 78004 h 19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060" h="194149">
                  <a:moveTo>
                    <a:pt x="135345" y="78004"/>
                  </a:moveTo>
                  <a:cubicBezTo>
                    <a:pt x="122486" y="60756"/>
                    <a:pt x="94094" y="50915"/>
                    <a:pt x="75885" y="40285"/>
                  </a:cubicBezTo>
                  <a:cubicBezTo>
                    <a:pt x="63713" y="33187"/>
                    <a:pt x="51437" y="26192"/>
                    <a:pt x="39195" y="19162"/>
                  </a:cubicBezTo>
                  <a:cubicBezTo>
                    <a:pt x="27056" y="12201"/>
                    <a:pt x="14884" y="3114"/>
                    <a:pt x="1065" y="28"/>
                  </a:cubicBezTo>
                  <a:cubicBezTo>
                    <a:pt x="207" y="-177"/>
                    <a:pt x="-341" y="783"/>
                    <a:pt x="242" y="1434"/>
                  </a:cubicBezTo>
                  <a:cubicBezTo>
                    <a:pt x="11146" y="13127"/>
                    <a:pt x="28257" y="19917"/>
                    <a:pt x="42247" y="27803"/>
                  </a:cubicBezTo>
                  <a:cubicBezTo>
                    <a:pt x="60695" y="38193"/>
                    <a:pt x="79246" y="48377"/>
                    <a:pt x="97660" y="58870"/>
                  </a:cubicBezTo>
                  <a:cubicBezTo>
                    <a:pt x="120222" y="71729"/>
                    <a:pt x="143677" y="83730"/>
                    <a:pt x="135173" y="113700"/>
                  </a:cubicBezTo>
                  <a:cubicBezTo>
                    <a:pt x="129447" y="133931"/>
                    <a:pt x="107398" y="146069"/>
                    <a:pt x="90047" y="155808"/>
                  </a:cubicBezTo>
                  <a:cubicBezTo>
                    <a:pt x="89910" y="155911"/>
                    <a:pt x="89807" y="156014"/>
                    <a:pt x="89704" y="156116"/>
                  </a:cubicBezTo>
                  <a:cubicBezTo>
                    <a:pt x="89396" y="155774"/>
                    <a:pt x="88916" y="155568"/>
                    <a:pt x="88436" y="155876"/>
                  </a:cubicBezTo>
                  <a:cubicBezTo>
                    <a:pt x="82641" y="159271"/>
                    <a:pt x="79177" y="165169"/>
                    <a:pt x="75234" y="170347"/>
                  </a:cubicBezTo>
                  <a:cubicBezTo>
                    <a:pt x="70365" y="176725"/>
                    <a:pt x="65667" y="183274"/>
                    <a:pt x="60901" y="189721"/>
                  </a:cubicBezTo>
                  <a:cubicBezTo>
                    <a:pt x="58535" y="192910"/>
                    <a:pt x="64021" y="195996"/>
                    <a:pt x="66353" y="192807"/>
                  </a:cubicBezTo>
                  <a:cubicBezTo>
                    <a:pt x="70571" y="187046"/>
                    <a:pt x="74754" y="181285"/>
                    <a:pt x="78937" y="175490"/>
                  </a:cubicBezTo>
                  <a:cubicBezTo>
                    <a:pt x="82435" y="170690"/>
                    <a:pt x="86618" y="165752"/>
                    <a:pt x="88813" y="160197"/>
                  </a:cubicBezTo>
                  <a:cubicBezTo>
                    <a:pt x="89636" y="161774"/>
                    <a:pt x="91556" y="162803"/>
                    <a:pt x="93579" y="161671"/>
                  </a:cubicBezTo>
                  <a:cubicBezTo>
                    <a:pt x="122657" y="145144"/>
                    <a:pt x="161679" y="113357"/>
                    <a:pt x="135345" y="78004"/>
                  </a:cubicBezTo>
                  <a:close/>
                </a:path>
              </a:pathLst>
            </a:custGeom>
            <a:solidFill>
              <a:srgbClr val="1A1A1A"/>
            </a:solidFill>
            <a:ln w="3429"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2D60F4B9-5B09-433E-5244-8C38BAA01018}"/>
                </a:ext>
              </a:extLst>
            </p:cNvPr>
            <p:cNvSpPr/>
            <p:nvPr/>
          </p:nvSpPr>
          <p:spPr>
            <a:xfrm>
              <a:off x="7870934" y="821938"/>
              <a:ext cx="82999" cy="79844"/>
            </a:xfrm>
            <a:custGeom>
              <a:avLst/>
              <a:gdLst>
                <a:gd name="connsiteX0" fmla="*/ 47215 w 82999"/>
                <a:gd name="connsiteY0" fmla="*/ 331 h 79844"/>
                <a:gd name="connsiteX1" fmla="*/ 204 w 82999"/>
                <a:gd name="connsiteY1" fmla="*/ 38393 h 79844"/>
                <a:gd name="connsiteX2" fmla="*/ 41386 w 82999"/>
                <a:gd name="connsiteY2" fmla="*/ 79164 h 79844"/>
                <a:gd name="connsiteX3" fmla="*/ 81231 w 82999"/>
                <a:gd name="connsiteY3" fmla="*/ 50258 h 79844"/>
                <a:gd name="connsiteX4" fmla="*/ 47215 w 82999"/>
                <a:gd name="connsiteY4" fmla="*/ 331 h 79844"/>
                <a:gd name="connsiteX5" fmla="*/ 39260 w 82999"/>
                <a:gd name="connsiteY5" fmla="*/ 6161 h 79844"/>
                <a:gd name="connsiteX6" fmla="*/ 46872 w 82999"/>
                <a:gd name="connsiteY6" fmla="*/ 6401 h 79844"/>
                <a:gd name="connsiteX7" fmla="*/ 40975 w 82999"/>
                <a:gd name="connsiteY7" fmla="*/ 6778 h 79844"/>
                <a:gd name="connsiteX8" fmla="*/ 41386 w 82999"/>
                <a:gd name="connsiteY8" fmla="*/ 9727 h 79844"/>
                <a:gd name="connsiteX9" fmla="*/ 49547 w 82999"/>
                <a:gd name="connsiteY9" fmla="*/ 10653 h 79844"/>
                <a:gd name="connsiteX10" fmla="*/ 40632 w 82999"/>
                <a:gd name="connsiteY10" fmla="*/ 14493 h 79844"/>
                <a:gd name="connsiteX11" fmla="*/ 36071 w 82999"/>
                <a:gd name="connsiteY11" fmla="*/ 11236 h 79844"/>
                <a:gd name="connsiteX12" fmla="*/ 30791 w 82999"/>
                <a:gd name="connsiteY12" fmla="*/ 8149 h 79844"/>
                <a:gd name="connsiteX13" fmla="*/ 39260 w 82999"/>
                <a:gd name="connsiteY13" fmla="*/ 6161 h 79844"/>
                <a:gd name="connsiteX14" fmla="*/ 26470 w 82999"/>
                <a:gd name="connsiteY14" fmla="*/ 9933 h 79844"/>
                <a:gd name="connsiteX15" fmla="*/ 32539 w 82999"/>
                <a:gd name="connsiteY15" fmla="*/ 14493 h 79844"/>
                <a:gd name="connsiteX16" fmla="*/ 36963 w 82999"/>
                <a:gd name="connsiteY16" fmla="*/ 17373 h 79844"/>
                <a:gd name="connsiteX17" fmla="*/ 30653 w 82999"/>
                <a:gd name="connsiteY17" fmla="*/ 24026 h 79844"/>
                <a:gd name="connsiteX18" fmla="*/ 26298 w 82999"/>
                <a:gd name="connsiteY18" fmla="*/ 21660 h 79844"/>
                <a:gd name="connsiteX19" fmla="*/ 14983 w 82999"/>
                <a:gd name="connsiteY19" fmla="*/ 18848 h 79844"/>
                <a:gd name="connsiteX20" fmla="*/ 14640 w 82999"/>
                <a:gd name="connsiteY20" fmla="*/ 18985 h 79844"/>
                <a:gd name="connsiteX21" fmla="*/ 26470 w 82999"/>
                <a:gd name="connsiteY21" fmla="*/ 9933 h 79844"/>
                <a:gd name="connsiteX22" fmla="*/ 9428 w 82999"/>
                <a:gd name="connsiteY22" fmla="*/ 52212 h 79844"/>
                <a:gd name="connsiteX23" fmla="*/ 6753 w 82999"/>
                <a:gd name="connsiteY23" fmla="*/ 42234 h 79844"/>
                <a:gd name="connsiteX24" fmla="*/ 7816 w 82999"/>
                <a:gd name="connsiteY24" fmla="*/ 30952 h 79844"/>
                <a:gd name="connsiteX25" fmla="*/ 17280 w 82999"/>
                <a:gd name="connsiteY25" fmla="*/ 34964 h 79844"/>
                <a:gd name="connsiteX26" fmla="*/ 22904 w 82999"/>
                <a:gd name="connsiteY26" fmla="*/ 38942 h 79844"/>
                <a:gd name="connsiteX27" fmla="*/ 21121 w 82999"/>
                <a:gd name="connsiteY27" fmla="*/ 46794 h 79844"/>
                <a:gd name="connsiteX28" fmla="*/ 18618 w 82999"/>
                <a:gd name="connsiteY28" fmla="*/ 45526 h 79844"/>
                <a:gd name="connsiteX29" fmla="*/ 8228 w 82999"/>
                <a:gd name="connsiteY29" fmla="*/ 42611 h 79844"/>
                <a:gd name="connsiteX30" fmla="*/ 7782 w 82999"/>
                <a:gd name="connsiteY30" fmla="*/ 44188 h 79844"/>
                <a:gd name="connsiteX31" fmla="*/ 16389 w 82999"/>
                <a:gd name="connsiteY31" fmla="*/ 49195 h 79844"/>
                <a:gd name="connsiteX32" fmla="*/ 20709 w 82999"/>
                <a:gd name="connsiteY32" fmla="*/ 52109 h 79844"/>
                <a:gd name="connsiteX33" fmla="*/ 20675 w 82999"/>
                <a:gd name="connsiteY33" fmla="*/ 55024 h 79844"/>
                <a:gd name="connsiteX34" fmla="*/ 9428 w 82999"/>
                <a:gd name="connsiteY34" fmla="*/ 52212 h 79844"/>
                <a:gd name="connsiteX35" fmla="*/ 11931 w 82999"/>
                <a:gd name="connsiteY35" fmla="*/ 56910 h 79844"/>
                <a:gd name="connsiteX36" fmla="*/ 18720 w 82999"/>
                <a:gd name="connsiteY36" fmla="*/ 58899 h 79844"/>
                <a:gd name="connsiteX37" fmla="*/ 21155 w 82999"/>
                <a:gd name="connsiteY37" fmla="*/ 59413 h 79844"/>
                <a:gd name="connsiteX38" fmla="*/ 23761 w 82999"/>
                <a:gd name="connsiteY38" fmla="*/ 67848 h 79844"/>
                <a:gd name="connsiteX39" fmla="*/ 11931 w 82999"/>
                <a:gd name="connsiteY39" fmla="*/ 56910 h 79844"/>
                <a:gd name="connsiteX40" fmla="*/ 24550 w 82999"/>
                <a:gd name="connsiteY40" fmla="*/ 34141 h 79844"/>
                <a:gd name="connsiteX41" fmla="*/ 19543 w 82999"/>
                <a:gd name="connsiteY41" fmla="*/ 31124 h 79844"/>
                <a:gd name="connsiteX42" fmla="*/ 8776 w 82999"/>
                <a:gd name="connsiteY42" fmla="*/ 28106 h 79844"/>
                <a:gd name="connsiteX43" fmla="*/ 13714 w 82999"/>
                <a:gd name="connsiteY43" fmla="*/ 19911 h 79844"/>
                <a:gd name="connsiteX44" fmla="*/ 14263 w 82999"/>
                <a:gd name="connsiteY44" fmla="*/ 21145 h 79844"/>
                <a:gd name="connsiteX45" fmla="*/ 23830 w 82999"/>
                <a:gd name="connsiteY45" fmla="*/ 25603 h 79844"/>
                <a:gd name="connsiteX46" fmla="*/ 27807 w 82999"/>
                <a:gd name="connsiteY46" fmla="*/ 27935 h 79844"/>
                <a:gd name="connsiteX47" fmla="*/ 24653 w 82999"/>
                <a:gd name="connsiteY47" fmla="*/ 33696 h 79844"/>
                <a:gd name="connsiteX48" fmla="*/ 24550 w 82999"/>
                <a:gd name="connsiteY48" fmla="*/ 34141 h 79844"/>
                <a:gd name="connsiteX49" fmla="*/ 34597 w 82999"/>
                <a:gd name="connsiteY49" fmla="*/ 71072 h 79844"/>
                <a:gd name="connsiteX50" fmla="*/ 32573 w 82999"/>
                <a:gd name="connsiteY50" fmla="*/ 71792 h 79844"/>
                <a:gd name="connsiteX51" fmla="*/ 29865 w 82999"/>
                <a:gd name="connsiteY51" fmla="*/ 70729 h 79844"/>
                <a:gd name="connsiteX52" fmla="*/ 30482 w 82999"/>
                <a:gd name="connsiteY52" fmla="*/ 36096 h 79844"/>
                <a:gd name="connsiteX53" fmla="*/ 54279 w 82999"/>
                <a:gd name="connsiteY53" fmla="*/ 13156 h 79844"/>
                <a:gd name="connsiteX54" fmla="*/ 53079 w 82999"/>
                <a:gd name="connsiteY54" fmla="*/ 10378 h 79844"/>
                <a:gd name="connsiteX55" fmla="*/ 52359 w 82999"/>
                <a:gd name="connsiteY55" fmla="*/ 10413 h 79844"/>
                <a:gd name="connsiteX56" fmla="*/ 52188 w 82999"/>
                <a:gd name="connsiteY56" fmla="*/ 9315 h 79844"/>
                <a:gd name="connsiteX57" fmla="*/ 47147 w 82999"/>
                <a:gd name="connsiteY57" fmla="*/ 6469 h 79844"/>
                <a:gd name="connsiteX58" fmla="*/ 76122 w 82999"/>
                <a:gd name="connsiteY58" fmla="*/ 37913 h 79844"/>
                <a:gd name="connsiteX59" fmla="*/ 34597 w 82999"/>
                <a:gd name="connsiteY59" fmla="*/ 71072 h 7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2999" h="79844">
                  <a:moveTo>
                    <a:pt x="47215" y="331"/>
                  </a:moveTo>
                  <a:cubicBezTo>
                    <a:pt x="22252" y="-2652"/>
                    <a:pt x="2981" y="14870"/>
                    <a:pt x="204" y="38393"/>
                  </a:cubicBezTo>
                  <a:cubicBezTo>
                    <a:pt x="-2368" y="60064"/>
                    <a:pt x="19852" y="79987"/>
                    <a:pt x="41386" y="79164"/>
                  </a:cubicBezTo>
                  <a:cubicBezTo>
                    <a:pt x="58325" y="83656"/>
                    <a:pt x="76191" y="65002"/>
                    <a:pt x="81231" y="50258"/>
                  </a:cubicBezTo>
                  <a:cubicBezTo>
                    <a:pt x="88843" y="27798"/>
                    <a:pt x="70841" y="3143"/>
                    <a:pt x="47215" y="331"/>
                  </a:cubicBezTo>
                  <a:close/>
                  <a:moveTo>
                    <a:pt x="39260" y="6161"/>
                  </a:moveTo>
                  <a:cubicBezTo>
                    <a:pt x="41866" y="5921"/>
                    <a:pt x="44404" y="6023"/>
                    <a:pt x="46872" y="6401"/>
                  </a:cubicBezTo>
                  <a:cubicBezTo>
                    <a:pt x="44986" y="6058"/>
                    <a:pt x="42963" y="6195"/>
                    <a:pt x="40975" y="6778"/>
                  </a:cubicBezTo>
                  <a:cubicBezTo>
                    <a:pt x="39329" y="7292"/>
                    <a:pt x="39603" y="9727"/>
                    <a:pt x="41386" y="9727"/>
                  </a:cubicBezTo>
                  <a:cubicBezTo>
                    <a:pt x="44163" y="9727"/>
                    <a:pt x="46838" y="10173"/>
                    <a:pt x="49547" y="10653"/>
                  </a:cubicBezTo>
                  <a:cubicBezTo>
                    <a:pt x="46461" y="11201"/>
                    <a:pt x="43478" y="12573"/>
                    <a:pt x="40632" y="14493"/>
                  </a:cubicBezTo>
                  <a:cubicBezTo>
                    <a:pt x="39397" y="13190"/>
                    <a:pt x="37717" y="12299"/>
                    <a:pt x="36071" y="11236"/>
                  </a:cubicBezTo>
                  <a:cubicBezTo>
                    <a:pt x="34356" y="10138"/>
                    <a:pt x="32573" y="9110"/>
                    <a:pt x="30791" y="8149"/>
                  </a:cubicBezTo>
                  <a:cubicBezTo>
                    <a:pt x="33534" y="7155"/>
                    <a:pt x="36380" y="6401"/>
                    <a:pt x="39260" y="6161"/>
                  </a:cubicBezTo>
                  <a:close/>
                  <a:moveTo>
                    <a:pt x="26470" y="9933"/>
                  </a:moveTo>
                  <a:cubicBezTo>
                    <a:pt x="28356" y="11613"/>
                    <a:pt x="30413" y="13122"/>
                    <a:pt x="32539" y="14493"/>
                  </a:cubicBezTo>
                  <a:cubicBezTo>
                    <a:pt x="33979" y="15453"/>
                    <a:pt x="35420" y="16585"/>
                    <a:pt x="36963" y="17373"/>
                  </a:cubicBezTo>
                  <a:cubicBezTo>
                    <a:pt x="34665" y="19397"/>
                    <a:pt x="32539" y="21660"/>
                    <a:pt x="30653" y="24026"/>
                  </a:cubicBezTo>
                  <a:cubicBezTo>
                    <a:pt x="29247" y="23066"/>
                    <a:pt x="27704" y="22311"/>
                    <a:pt x="26298" y="21660"/>
                  </a:cubicBezTo>
                  <a:cubicBezTo>
                    <a:pt x="22904" y="20082"/>
                    <a:pt x="18789" y="18402"/>
                    <a:pt x="14983" y="18848"/>
                  </a:cubicBezTo>
                  <a:cubicBezTo>
                    <a:pt x="14846" y="18848"/>
                    <a:pt x="14743" y="18951"/>
                    <a:pt x="14640" y="18985"/>
                  </a:cubicBezTo>
                  <a:cubicBezTo>
                    <a:pt x="17898" y="15247"/>
                    <a:pt x="21978" y="12161"/>
                    <a:pt x="26470" y="9933"/>
                  </a:cubicBezTo>
                  <a:close/>
                  <a:moveTo>
                    <a:pt x="9428" y="52212"/>
                  </a:moveTo>
                  <a:cubicBezTo>
                    <a:pt x="8125" y="49195"/>
                    <a:pt x="7165" y="45937"/>
                    <a:pt x="6753" y="42234"/>
                  </a:cubicBezTo>
                  <a:cubicBezTo>
                    <a:pt x="6308" y="38325"/>
                    <a:pt x="6753" y="34553"/>
                    <a:pt x="7816" y="30952"/>
                  </a:cubicBezTo>
                  <a:cubicBezTo>
                    <a:pt x="10696" y="32632"/>
                    <a:pt x="14297" y="33421"/>
                    <a:pt x="17280" y="34964"/>
                  </a:cubicBezTo>
                  <a:cubicBezTo>
                    <a:pt x="19098" y="35924"/>
                    <a:pt x="20915" y="37845"/>
                    <a:pt x="22904" y="38942"/>
                  </a:cubicBezTo>
                  <a:cubicBezTo>
                    <a:pt x="22149" y="41514"/>
                    <a:pt x="21498" y="44120"/>
                    <a:pt x="21121" y="46794"/>
                  </a:cubicBezTo>
                  <a:cubicBezTo>
                    <a:pt x="20263" y="46348"/>
                    <a:pt x="19372" y="45903"/>
                    <a:pt x="18618" y="45526"/>
                  </a:cubicBezTo>
                  <a:cubicBezTo>
                    <a:pt x="15634" y="44017"/>
                    <a:pt x="11691" y="41994"/>
                    <a:pt x="8228" y="42611"/>
                  </a:cubicBezTo>
                  <a:cubicBezTo>
                    <a:pt x="7473" y="42748"/>
                    <a:pt x="7336" y="43708"/>
                    <a:pt x="7782" y="44188"/>
                  </a:cubicBezTo>
                  <a:cubicBezTo>
                    <a:pt x="9908" y="46486"/>
                    <a:pt x="13646" y="47583"/>
                    <a:pt x="16389" y="49195"/>
                  </a:cubicBezTo>
                  <a:cubicBezTo>
                    <a:pt x="17795" y="50018"/>
                    <a:pt x="19201" y="51218"/>
                    <a:pt x="20709" y="52109"/>
                  </a:cubicBezTo>
                  <a:cubicBezTo>
                    <a:pt x="20709" y="53069"/>
                    <a:pt x="20640" y="54064"/>
                    <a:pt x="20675" y="55024"/>
                  </a:cubicBezTo>
                  <a:cubicBezTo>
                    <a:pt x="17314" y="53549"/>
                    <a:pt x="13200" y="52178"/>
                    <a:pt x="9428" y="52212"/>
                  </a:cubicBezTo>
                  <a:close/>
                  <a:moveTo>
                    <a:pt x="11931" y="56910"/>
                  </a:moveTo>
                  <a:cubicBezTo>
                    <a:pt x="14228" y="57493"/>
                    <a:pt x="16595" y="58007"/>
                    <a:pt x="18720" y="58899"/>
                  </a:cubicBezTo>
                  <a:cubicBezTo>
                    <a:pt x="19440" y="59207"/>
                    <a:pt x="20332" y="59413"/>
                    <a:pt x="21155" y="59413"/>
                  </a:cubicBezTo>
                  <a:cubicBezTo>
                    <a:pt x="21669" y="62328"/>
                    <a:pt x="22492" y="65174"/>
                    <a:pt x="23761" y="67848"/>
                  </a:cubicBezTo>
                  <a:cubicBezTo>
                    <a:pt x="18995" y="65105"/>
                    <a:pt x="14914" y="61470"/>
                    <a:pt x="11931" y="56910"/>
                  </a:cubicBezTo>
                  <a:close/>
                  <a:moveTo>
                    <a:pt x="24550" y="34141"/>
                  </a:moveTo>
                  <a:cubicBezTo>
                    <a:pt x="22938" y="32907"/>
                    <a:pt x="20949" y="31912"/>
                    <a:pt x="19543" y="31124"/>
                  </a:cubicBezTo>
                  <a:cubicBezTo>
                    <a:pt x="16560" y="29478"/>
                    <a:pt x="12411" y="27798"/>
                    <a:pt x="8776" y="28106"/>
                  </a:cubicBezTo>
                  <a:cubicBezTo>
                    <a:pt x="10011" y="25157"/>
                    <a:pt x="11691" y="22414"/>
                    <a:pt x="13714" y="19911"/>
                  </a:cubicBezTo>
                  <a:cubicBezTo>
                    <a:pt x="13646" y="20357"/>
                    <a:pt x="13782" y="20837"/>
                    <a:pt x="14263" y="21145"/>
                  </a:cubicBezTo>
                  <a:cubicBezTo>
                    <a:pt x="17143" y="23066"/>
                    <a:pt x="20743" y="24026"/>
                    <a:pt x="23830" y="25603"/>
                  </a:cubicBezTo>
                  <a:cubicBezTo>
                    <a:pt x="25133" y="26255"/>
                    <a:pt x="26470" y="27146"/>
                    <a:pt x="27807" y="27935"/>
                  </a:cubicBezTo>
                  <a:cubicBezTo>
                    <a:pt x="26538" y="29924"/>
                    <a:pt x="25441" y="31878"/>
                    <a:pt x="24653" y="33696"/>
                  </a:cubicBezTo>
                  <a:cubicBezTo>
                    <a:pt x="24653" y="33867"/>
                    <a:pt x="24618" y="34004"/>
                    <a:pt x="24550" y="34141"/>
                  </a:cubicBezTo>
                  <a:close/>
                  <a:moveTo>
                    <a:pt x="34597" y="71072"/>
                  </a:moveTo>
                  <a:cubicBezTo>
                    <a:pt x="33808" y="70934"/>
                    <a:pt x="33122" y="71277"/>
                    <a:pt x="32573" y="71792"/>
                  </a:cubicBezTo>
                  <a:cubicBezTo>
                    <a:pt x="31648" y="71483"/>
                    <a:pt x="30756" y="71106"/>
                    <a:pt x="29865" y="70729"/>
                  </a:cubicBezTo>
                  <a:cubicBezTo>
                    <a:pt x="27087" y="58830"/>
                    <a:pt x="25270" y="48063"/>
                    <a:pt x="30482" y="36096"/>
                  </a:cubicBezTo>
                  <a:cubicBezTo>
                    <a:pt x="35523" y="24574"/>
                    <a:pt x="46324" y="21385"/>
                    <a:pt x="54279" y="13156"/>
                  </a:cubicBezTo>
                  <a:cubicBezTo>
                    <a:pt x="55308" y="12093"/>
                    <a:pt x="54588" y="10413"/>
                    <a:pt x="53079" y="10378"/>
                  </a:cubicBezTo>
                  <a:cubicBezTo>
                    <a:pt x="52839" y="10378"/>
                    <a:pt x="52599" y="10413"/>
                    <a:pt x="52359" y="10413"/>
                  </a:cubicBezTo>
                  <a:cubicBezTo>
                    <a:pt x="52530" y="10070"/>
                    <a:pt x="52530" y="9658"/>
                    <a:pt x="52188" y="9315"/>
                  </a:cubicBezTo>
                  <a:cubicBezTo>
                    <a:pt x="50782" y="7772"/>
                    <a:pt x="49033" y="6846"/>
                    <a:pt x="47147" y="6469"/>
                  </a:cubicBezTo>
                  <a:cubicBezTo>
                    <a:pt x="62714" y="8972"/>
                    <a:pt x="74922" y="22791"/>
                    <a:pt x="76122" y="37913"/>
                  </a:cubicBezTo>
                  <a:cubicBezTo>
                    <a:pt x="77939" y="60990"/>
                    <a:pt x="55994" y="75255"/>
                    <a:pt x="34597" y="71072"/>
                  </a:cubicBezTo>
                  <a:close/>
                </a:path>
              </a:pathLst>
            </a:custGeom>
            <a:solidFill>
              <a:srgbClr val="1A1A1A"/>
            </a:solidFill>
            <a:ln w="3429" cap="flat">
              <a:noFill/>
              <a:prstDash val="solid"/>
              <a:miter/>
            </a:ln>
          </p:spPr>
          <p:txBody>
            <a:bodyPr rtlCol="0" anchor="ctr"/>
            <a:lstStyle/>
            <a:p>
              <a:endParaRPr lang="zh-CN" altLang="en-US"/>
            </a:p>
          </p:txBody>
        </p:sp>
      </p:grpSp>
      <p:sp>
        <p:nvSpPr>
          <p:cNvPr id="98" name="任意多边形: 形状 97">
            <a:extLst>
              <a:ext uri="{FF2B5EF4-FFF2-40B4-BE49-F238E27FC236}">
                <a16:creationId xmlns:a16="http://schemas.microsoft.com/office/drawing/2014/main" id="{1E2DD433-5004-8354-241B-984E965BA376}"/>
              </a:ext>
            </a:extLst>
          </p:cNvPr>
          <p:cNvSpPr/>
          <p:nvPr/>
        </p:nvSpPr>
        <p:spPr>
          <a:xfrm rot="3416531">
            <a:off x="8828348" y="454814"/>
            <a:ext cx="375670" cy="681987"/>
          </a:xfrm>
          <a:custGeom>
            <a:avLst/>
            <a:gdLst>
              <a:gd name="connsiteX0" fmla="*/ 235691 w 245408"/>
              <a:gd name="connsiteY0" fmla="*/ 306899 h 445511"/>
              <a:gd name="connsiteX1" fmla="*/ 193137 w 245408"/>
              <a:gd name="connsiteY1" fmla="*/ 109183 h 445511"/>
              <a:gd name="connsiteX2" fmla="*/ 181616 w 245408"/>
              <a:gd name="connsiteY2" fmla="*/ 112269 h 445511"/>
              <a:gd name="connsiteX3" fmla="*/ 221941 w 245408"/>
              <a:gd name="connsiteY3" fmla="*/ 299561 h 445511"/>
              <a:gd name="connsiteX4" fmla="*/ 229176 w 245408"/>
              <a:gd name="connsiteY4" fmla="*/ 397116 h 445511"/>
              <a:gd name="connsiteX5" fmla="*/ 136559 w 245408"/>
              <a:gd name="connsiteY5" fmla="*/ 414878 h 445511"/>
              <a:gd name="connsiteX6" fmla="*/ 100451 w 245408"/>
              <a:gd name="connsiteY6" fmla="*/ 330970 h 445511"/>
              <a:gd name="connsiteX7" fmla="*/ 78369 w 245408"/>
              <a:gd name="connsiteY7" fmla="*/ 247920 h 445511"/>
              <a:gd name="connsiteX8" fmla="*/ 15412 w 245408"/>
              <a:gd name="connsiteY8" fmla="*/ 88197 h 445511"/>
              <a:gd name="connsiteX9" fmla="*/ 80529 w 245408"/>
              <a:gd name="connsiteY9" fmla="*/ 12451 h 445511"/>
              <a:gd name="connsiteX10" fmla="*/ 140879 w 245408"/>
              <a:gd name="connsiteY10" fmla="*/ 86345 h 445511"/>
              <a:gd name="connsiteX11" fmla="*/ 185079 w 245408"/>
              <a:gd name="connsiteY11" fmla="*/ 260059 h 445511"/>
              <a:gd name="connsiteX12" fmla="*/ 183056 w 245408"/>
              <a:gd name="connsiteY12" fmla="*/ 303264 h 445511"/>
              <a:gd name="connsiteX13" fmla="*/ 119414 w 245408"/>
              <a:gd name="connsiteY13" fmla="*/ 285742 h 445511"/>
              <a:gd name="connsiteX14" fmla="*/ 88416 w 245408"/>
              <a:gd name="connsiteY14" fmla="*/ 197205 h 445511"/>
              <a:gd name="connsiteX15" fmla="*/ 75762 w 245408"/>
              <a:gd name="connsiteY15" fmla="*/ 158663 h 445511"/>
              <a:gd name="connsiteX16" fmla="*/ 88347 w 245408"/>
              <a:gd name="connsiteY16" fmla="*/ 116384 h 445511"/>
              <a:gd name="connsiteX17" fmla="*/ 110533 w 245408"/>
              <a:gd name="connsiteY17" fmla="*/ 145119 h 445511"/>
              <a:gd name="connsiteX18" fmla="*/ 149897 w 245408"/>
              <a:gd name="connsiteY18" fmla="*/ 233724 h 445511"/>
              <a:gd name="connsiteX19" fmla="*/ 155933 w 245408"/>
              <a:gd name="connsiteY19" fmla="*/ 231255 h 445511"/>
              <a:gd name="connsiteX20" fmla="*/ 108955 w 245408"/>
              <a:gd name="connsiteY20" fmla="*/ 112783 h 445511"/>
              <a:gd name="connsiteX21" fmla="*/ 71613 w 245408"/>
              <a:gd name="connsiteY21" fmla="*/ 112715 h 445511"/>
              <a:gd name="connsiteX22" fmla="*/ 70208 w 245408"/>
              <a:gd name="connsiteY22" fmla="*/ 180094 h 445511"/>
              <a:gd name="connsiteX23" fmla="*/ 109230 w 245408"/>
              <a:gd name="connsiteY23" fmla="*/ 291537 h 445511"/>
              <a:gd name="connsiteX24" fmla="*/ 198486 w 245408"/>
              <a:gd name="connsiteY24" fmla="*/ 293903 h 445511"/>
              <a:gd name="connsiteX25" fmla="*/ 182130 w 245408"/>
              <a:gd name="connsiteY25" fmla="*/ 200565 h 445511"/>
              <a:gd name="connsiteX26" fmla="*/ 150069 w 245408"/>
              <a:gd name="connsiteY26" fmla="*/ 75304 h 445511"/>
              <a:gd name="connsiteX27" fmla="*/ 33689 w 245408"/>
              <a:gd name="connsiteY27" fmla="*/ 8644 h 445511"/>
              <a:gd name="connsiteX28" fmla="*/ 36672 w 245408"/>
              <a:gd name="connsiteY28" fmla="*/ 169636 h 445511"/>
              <a:gd name="connsiteX29" fmla="*/ 75042 w 245408"/>
              <a:gd name="connsiteY29" fmla="*/ 278713 h 445511"/>
              <a:gd name="connsiteX30" fmla="*/ 104429 w 245408"/>
              <a:gd name="connsiteY30" fmla="*/ 387000 h 445511"/>
              <a:gd name="connsiteX31" fmla="*/ 224067 w 245408"/>
              <a:gd name="connsiteY31" fmla="*/ 428011 h 445511"/>
              <a:gd name="connsiteX32" fmla="*/ 235691 w 245408"/>
              <a:gd name="connsiteY32" fmla="*/ 306899 h 44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5408" h="445511">
                <a:moveTo>
                  <a:pt x="235691" y="306899"/>
                </a:moveTo>
                <a:cubicBezTo>
                  <a:pt x="221529" y="240994"/>
                  <a:pt x="207368" y="175088"/>
                  <a:pt x="193137" y="109183"/>
                </a:cubicBezTo>
                <a:cubicBezTo>
                  <a:pt x="191560" y="101879"/>
                  <a:pt x="180073" y="104965"/>
                  <a:pt x="181616" y="112269"/>
                </a:cubicBezTo>
                <a:cubicBezTo>
                  <a:pt x="195023" y="174711"/>
                  <a:pt x="208465" y="237153"/>
                  <a:pt x="221941" y="299561"/>
                </a:cubicBezTo>
                <a:cubicBezTo>
                  <a:pt x="228867" y="331725"/>
                  <a:pt x="238606" y="364540"/>
                  <a:pt x="229176" y="397116"/>
                </a:cubicBezTo>
                <a:cubicBezTo>
                  <a:pt x="216146" y="442207"/>
                  <a:pt x="167145" y="441556"/>
                  <a:pt x="136559" y="414878"/>
                </a:cubicBezTo>
                <a:cubicBezTo>
                  <a:pt x="113139" y="394441"/>
                  <a:pt x="106864" y="359328"/>
                  <a:pt x="100451" y="330970"/>
                </a:cubicBezTo>
                <a:cubicBezTo>
                  <a:pt x="94142" y="302990"/>
                  <a:pt x="86872" y="275352"/>
                  <a:pt x="78369" y="247920"/>
                </a:cubicBezTo>
                <a:cubicBezTo>
                  <a:pt x="61395" y="193125"/>
                  <a:pt x="32351" y="142615"/>
                  <a:pt x="15412" y="88197"/>
                </a:cubicBezTo>
                <a:cubicBezTo>
                  <a:pt x="1970" y="44958"/>
                  <a:pt x="33894" y="5798"/>
                  <a:pt x="80529" y="12451"/>
                </a:cubicBezTo>
                <a:cubicBezTo>
                  <a:pt x="118248" y="17834"/>
                  <a:pt x="132444" y="55656"/>
                  <a:pt x="140879" y="86345"/>
                </a:cubicBezTo>
                <a:cubicBezTo>
                  <a:pt x="156687" y="143884"/>
                  <a:pt x="171329" y="202040"/>
                  <a:pt x="185079" y="260059"/>
                </a:cubicBezTo>
                <a:cubicBezTo>
                  <a:pt x="188508" y="274460"/>
                  <a:pt x="189571" y="289377"/>
                  <a:pt x="183056" y="303264"/>
                </a:cubicBezTo>
                <a:cubicBezTo>
                  <a:pt x="166700" y="338171"/>
                  <a:pt x="128363" y="301447"/>
                  <a:pt x="119414" y="285742"/>
                </a:cubicBezTo>
                <a:cubicBezTo>
                  <a:pt x="104326" y="259339"/>
                  <a:pt x="97880" y="225769"/>
                  <a:pt x="88416" y="197205"/>
                </a:cubicBezTo>
                <a:cubicBezTo>
                  <a:pt x="84164" y="184381"/>
                  <a:pt x="79843" y="171556"/>
                  <a:pt x="75762" y="158663"/>
                </a:cubicBezTo>
                <a:cubicBezTo>
                  <a:pt x="70105" y="143816"/>
                  <a:pt x="74288" y="129722"/>
                  <a:pt x="88347" y="116384"/>
                </a:cubicBezTo>
                <a:cubicBezTo>
                  <a:pt x="100074" y="111652"/>
                  <a:pt x="108132" y="139529"/>
                  <a:pt x="110533" y="145119"/>
                </a:cubicBezTo>
                <a:cubicBezTo>
                  <a:pt x="123220" y="174814"/>
                  <a:pt x="135256" y="204886"/>
                  <a:pt x="149897" y="233724"/>
                </a:cubicBezTo>
                <a:cubicBezTo>
                  <a:pt x="151543" y="236981"/>
                  <a:pt x="157098" y="234684"/>
                  <a:pt x="155933" y="231255"/>
                </a:cubicBezTo>
                <a:cubicBezTo>
                  <a:pt x="142525" y="191067"/>
                  <a:pt x="125037" y="152045"/>
                  <a:pt x="108955" y="112783"/>
                </a:cubicBezTo>
                <a:cubicBezTo>
                  <a:pt x="103435" y="99307"/>
                  <a:pt x="79294" y="104519"/>
                  <a:pt x="71613" y="112715"/>
                </a:cubicBezTo>
                <a:cubicBezTo>
                  <a:pt x="52960" y="132569"/>
                  <a:pt x="62595" y="157257"/>
                  <a:pt x="70208" y="180094"/>
                </a:cubicBezTo>
                <a:cubicBezTo>
                  <a:pt x="82518" y="217128"/>
                  <a:pt x="92427" y="256115"/>
                  <a:pt x="109230" y="291537"/>
                </a:cubicBezTo>
                <a:cubicBezTo>
                  <a:pt x="125757" y="326341"/>
                  <a:pt x="191766" y="346504"/>
                  <a:pt x="198486" y="293903"/>
                </a:cubicBezTo>
                <a:cubicBezTo>
                  <a:pt x="202498" y="262596"/>
                  <a:pt x="189777" y="230535"/>
                  <a:pt x="182130" y="200565"/>
                </a:cubicBezTo>
                <a:cubicBezTo>
                  <a:pt x="171500" y="158800"/>
                  <a:pt x="161487" y="116864"/>
                  <a:pt x="150069" y="75304"/>
                </a:cubicBezTo>
                <a:cubicBezTo>
                  <a:pt x="135976" y="23938"/>
                  <a:pt x="90164" y="-18959"/>
                  <a:pt x="33689" y="8644"/>
                </a:cubicBezTo>
                <a:cubicBezTo>
                  <a:pt x="-33554" y="41529"/>
                  <a:pt x="17401" y="124716"/>
                  <a:pt x="36672" y="169636"/>
                </a:cubicBezTo>
                <a:cubicBezTo>
                  <a:pt x="51931" y="205126"/>
                  <a:pt x="64344" y="241713"/>
                  <a:pt x="75042" y="278713"/>
                </a:cubicBezTo>
                <a:cubicBezTo>
                  <a:pt x="85261" y="314100"/>
                  <a:pt x="88724" y="353362"/>
                  <a:pt x="104429" y="387000"/>
                </a:cubicBezTo>
                <a:cubicBezTo>
                  <a:pt x="125140" y="431406"/>
                  <a:pt x="179833" y="468748"/>
                  <a:pt x="224067" y="428011"/>
                </a:cubicBezTo>
                <a:cubicBezTo>
                  <a:pt x="257397" y="397356"/>
                  <a:pt x="243749" y="344309"/>
                  <a:pt x="235691" y="306899"/>
                </a:cubicBezTo>
                <a:close/>
              </a:path>
            </a:pathLst>
          </a:custGeom>
          <a:solidFill>
            <a:srgbClr val="1A1A1A"/>
          </a:solidFill>
          <a:ln w="3429" cap="flat">
            <a:noFill/>
            <a:prstDash val="solid"/>
            <a:miter/>
          </a:ln>
        </p:spPr>
        <p:txBody>
          <a:bodyPr rtlCol="0" anchor="ctr"/>
          <a:lstStyle/>
          <a:p>
            <a:endParaRPr lang="zh-CN" altLang="en-US"/>
          </a:p>
        </p:txBody>
      </p:sp>
      <p:grpSp>
        <p:nvGrpSpPr>
          <p:cNvPr id="99" name="组合 98">
            <a:extLst>
              <a:ext uri="{FF2B5EF4-FFF2-40B4-BE49-F238E27FC236}">
                <a16:creationId xmlns:a16="http://schemas.microsoft.com/office/drawing/2014/main" id="{27042D56-6B2A-10AC-5A37-51F53D3CAE37}"/>
              </a:ext>
            </a:extLst>
          </p:cNvPr>
          <p:cNvGrpSpPr/>
          <p:nvPr/>
        </p:nvGrpSpPr>
        <p:grpSpPr>
          <a:xfrm>
            <a:off x="10375601" y="4639014"/>
            <a:ext cx="1072728" cy="1844489"/>
            <a:chOff x="6317709" y="785840"/>
            <a:chExt cx="398088" cy="684488"/>
          </a:xfrm>
        </p:grpSpPr>
        <p:sp>
          <p:nvSpPr>
            <p:cNvPr id="100" name="任意多边形: 形状 99">
              <a:extLst>
                <a:ext uri="{FF2B5EF4-FFF2-40B4-BE49-F238E27FC236}">
                  <a16:creationId xmlns:a16="http://schemas.microsoft.com/office/drawing/2014/main" id="{0C73B82D-5754-0296-80B3-5736701444FF}"/>
                </a:ext>
              </a:extLst>
            </p:cNvPr>
            <p:cNvSpPr/>
            <p:nvPr/>
          </p:nvSpPr>
          <p:spPr>
            <a:xfrm>
              <a:off x="6317709" y="785840"/>
              <a:ext cx="398088" cy="684488"/>
            </a:xfrm>
            <a:custGeom>
              <a:avLst/>
              <a:gdLst>
                <a:gd name="connsiteX0" fmla="*/ 395387 w 398088"/>
                <a:gd name="connsiteY0" fmla="*/ 84504 h 684488"/>
                <a:gd name="connsiteX1" fmla="*/ 353793 w 398088"/>
                <a:gd name="connsiteY1" fmla="*/ 27754 h 684488"/>
                <a:gd name="connsiteX2" fmla="*/ 279144 w 398088"/>
                <a:gd name="connsiteY2" fmla="*/ 5054 h 684488"/>
                <a:gd name="connsiteX3" fmla="*/ 278184 w 398088"/>
                <a:gd name="connsiteY3" fmla="*/ 8655 h 684488"/>
                <a:gd name="connsiteX4" fmla="*/ 316074 w 398088"/>
                <a:gd name="connsiteY4" fmla="*/ 57827 h 684488"/>
                <a:gd name="connsiteX5" fmla="*/ 356982 w 398088"/>
                <a:gd name="connsiteY5" fmla="*/ 75452 h 684488"/>
                <a:gd name="connsiteX6" fmla="*/ 359211 w 398088"/>
                <a:gd name="connsiteY6" fmla="*/ 53095 h 684488"/>
                <a:gd name="connsiteX7" fmla="*/ 312062 w 398088"/>
                <a:gd name="connsiteY7" fmla="*/ 17947 h 684488"/>
                <a:gd name="connsiteX8" fmla="*/ 309525 w 398088"/>
                <a:gd name="connsiteY8" fmla="*/ 21171 h 684488"/>
                <a:gd name="connsiteX9" fmla="*/ 321732 w 398088"/>
                <a:gd name="connsiteY9" fmla="*/ 37115 h 684488"/>
                <a:gd name="connsiteX10" fmla="*/ 323104 w 398088"/>
                <a:gd name="connsiteY10" fmla="*/ 36361 h 684488"/>
                <a:gd name="connsiteX11" fmla="*/ 320429 w 398088"/>
                <a:gd name="connsiteY11" fmla="*/ 30086 h 684488"/>
                <a:gd name="connsiteX12" fmla="*/ 330030 w 398088"/>
                <a:gd name="connsiteY12" fmla="*/ 31423 h 684488"/>
                <a:gd name="connsiteX13" fmla="*/ 355576 w 398088"/>
                <a:gd name="connsiteY13" fmla="*/ 55152 h 684488"/>
                <a:gd name="connsiteX14" fmla="*/ 347209 w 398088"/>
                <a:gd name="connsiteY14" fmla="*/ 70000 h 684488"/>
                <a:gd name="connsiteX15" fmla="*/ 330887 w 398088"/>
                <a:gd name="connsiteY15" fmla="*/ 61530 h 684488"/>
                <a:gd name="connsiteX16" fmla="*/ 292689 w 398088"/>
                <a:gd name="connsiteY16" fmla="*/ 24085 h 684488"/>
                <a:gd name="connsiteX17" fmla="*/ 301501 w 398088"/>
                <a:gd name="connsiteY17" fmla="*/ 4677 h 684488"/>
                <a:gd name="connsiteX18" fmla="*/ 339357 w 398088"/>
                <a:gd name="connsiteY18" fmla="*/ 21479 h 684488"/>
                <a:gd name="connsiteX19" fmla="*/ 371830 w 398088"/>
                <a:gd name="connsiteY19" fmla="*/ 53918 h 684488"/>
                <a:gd name="connsiteX20" fmla="*/ 377385 w 398088"/>
                <a:gd name="connsiteY20" fmla="*/ 59644 h 684488"/>
                <a:gd name="connsiteX21" fmla="*/ 370218 w 398088"/>
                <a:gd name="connsiteY21" fmla="*/ 84299 h 684488"/>
                <a:gd name="connsiteX22" fmla="*/ 350261 w 398088"/>
                <a:gd name="connsiteY22" fmla="*/ 79018 h 684488"/>
                <a:gd name="connsiteX23" fmla="*/ 277361 w 398088"/>
                <a:gd name="connsiteY23" fmla="*/ 20005 h 684488"/>
                <a:gd name="connsiteX24" fmla="*/ 277498 w 398088"/>
                <a:gd name="connsiteY24" fmla="*/ 19765 h 684488"/>
                <a:gd name="connsiteX25" fmla="*/ 268000 w 398088"/>
                <a:gd name="connsiteY25" fmla="*/ 14381 h 684488"/>
                <a:gd name="connsiteX26" fmla="*/ 146373 w 398088"/>
                <a:gd name="connsiteY26" fmla="*/ 242684 h 684488"/>
                <a:gd name="connsiteX27" fmla="*/ 89623 w 398088"/>
                <a:gd name="connsiteY27" fmla="*/ 353064 h 684488"/>
                <a:gd name="connsiteX28" fmla="*/ 36371 w 398088"/>
                <a:gd name="connsiteY28" fmla="*/ 465741 h 684488"/>
                <a:gd name="connsiteX29" fmla="*/ 38702 w 398088"/>
                <a:gd name="connsiteY29" fmla="*/ 467146 h 684488"/>
                <a:gd name="connsiteX30" fmla="*/ 19706 w 398088"/>
                <a:gd name="connsiteY30" fmla="*/ 566107 h 684488"/>
                <a:gd name="connsiteX31" fmla="*/ 58 w 398088"/>
                <a:gd name="connsiteY31" fmla="*/ 679504 h 684488"/>
                <a:gd name="connsiteX32" fmla="*/ 6024 w 398088"/>
                <a:gd name="connsiteY32" fmla="*/ 684202 h 684488"/>
                <a:gd name="connsiteX33" fmla="*/ 8836 w 398088"/>
                <a:gd name="connsiteY33" fmla="*/ 683413 h 684488"/>
                <a:gd name="connsiteX34" fmla="*/ 21112 w 398088"/>
                <a:gd name="connsiteY34" fmla="*/ 672509 h 684488"/>
                <a:gd name="connsiteX35" fmla="*/ 82319 w 398088"/>
                <a:gd name="connsiteY35" fmla="*/ 621760 h 684488"/>
                <a:gd name="connsiteX36" fmla="*/ 163347 w 398088"/>
                <a:gd name="connsiteY36" fmla="*/ 552734 h 684488"/>
                <a:gd name="connsiteX37" fmla="*/ 163689 w 398088"/>
                <a:gd name="connsiteY37" fmla="*/ 547762 h 684488"/>
                <a:gd name="connsiteX38" fmla="*/ 166021 w 398088"/>
                <a:gd name="connsiteY38" fmla="*/ 547419 h 684488"/>
                <a:gd name="connsiteX39" fmla="*/ 165541 w 398088"/>
                <a:gd name="connsiteY39" fmla="*/ 548894 h 684488"/>
                <a:gd name="connsiteX40" fmla="*/ 169382 w 398088"/>
                <a:gd name="connsiteY40" fmla="*/ 550471 h 684488"/>
                <a:gd name="connsiteX41" fmla="*/ 225583 w 398088"/>
                <a:gd name="connsiteY41" fmla="*/ 438377 h 684488"/>
                <a:gd name="connsiteX42" fmla="*/ 280790 w 398088"/>
                <a:gd name="connsiteY42" fmla="*/ 325632 h 684488"/>
                <a:gd name="connsiteX43" fmla="*/ 397616 w 398088"/>
                <a:gd name="connsiteY43" fmla="*/ 91465 h 684488"/>
                <a:gd name="connsiteX44" fmla="*/ 395387 w 398088"/>
                <a:gd name="connsiteY44" fmla="*/ 84504 h 684488"/>
                <a:gd name="connsiteX45" fmla="*/ 43400 w 398088"/>
                <a:gd name="connsiteY45" fmla="*/ 478462 h 684488"/>
                <a:gd name="connsiteX46" fmla="*/ 49332 w 398088"/>
                <a:gd name="connsiteY46" fmla="*/ 490086 h 684488"/>
                <a:gd name="connsiteX47" fmla="*/ 35308 w 398088"/>
                <a:gd name="connsiteY47" fmla="*/ 530617 h 684488"/>
                <a:gd name="connsiteX48" fmla="*/ 43400 w 398088"/>
                <a:gd name="connsiteY48" fmla="*/ 478462 h 684488"/>
                <a:gd name="connsiteX49" fmla="*/ 22415 w 398088"/>
                <a:gd name="connsiteY49" fmla="*/ 601117 h 684488"/>
                <a:gd name="connsiteX50" fmla="*/ 28072 w 398088"/>
                <a:gd name="connsiteY50" fmla="*/ 568268 h 684488"/>
                <a:gd name="connsiteX51" fmla="*/ 28724 w 398088"/>
                <a:gd name="connsiteY51" fmla="*/ 564667 h 684488"/>
                <a:gd name="connsiteX52" fmla="*/ 29547 w 398088"/>
                <a:gd name="connsiteY52" fmla="*/ 563776 h 684488"/>
                <a:gd name="connsiteX53" fmla="*/ 43674 w 398088"/>
                <a:gd name="connsiteY53" fmla="*/ 523622 h 684488"/>
                <a:gd name="connsiteX54" fmla="*/ 49298 w 398088"/>
                <a:gd name="connsiteY54" fmla="*/ 506306 h 684488"/>
                <a:gd name="connsiteX55" fmla="*/ 52761 w 398088"/>
                <a:gd name="connsiteY55" fmla="*/ 495641 h 684488"/>
                <a:gd name="connsiteX56" fmla="*/ 60339 w 398088"/>
                <a:gd name="connsiteY56" fmla="*/ 505620 h 684488"/>
                <a:gd name="connsiteX57" fmla="*/ 46829 w 398088"/>
                <a:gd name="connsiteY57" fmla="*/ 552254 h 684488"/>
                <a:gd name="connsiteX58" fmla="*/ 28038 w 398088"/>
                <a:gd name="connsiteY58" fmla="*/ 604992 h 684488"/>
                <a:gd name="connsiteX59" fmla="*/ 22415 w 398088"/>
                <a:gd name="connsiteY59" fmla="*/ 601117 h 684488"/>
                <a:gd name="connsiteX60" fmla="*/ 32770 w 398088"/>
                <a:gd name="connsiteY60" fmla="*/ 608181 h 684488"/>
                <a:gd name="connsiteX61" fmla="*/ 50464 w 398088"/>
                <a:gd name="connsiteY61" fmla="*/ 560038 h 684488"/>
                <a:gd name="connsiteX62" fmla="*/ 63323 w 398088"/>
                <a:gd name="connsiteY62" fmla="*/ 509049 h 684488"/>
                <a:gd name="connsiteX63" fmla="*/ 78547 w 398088"/>
                <a:gd name="connsiteY63" fmla="*/ 523245 h 684488"/>
                <a:gd name="connsiteX64" fmla="*/ 60271 w 398088"/>
                <a:gd name="connsiteY64" fmla="*/ 562370 h 684488"/>
                <a:gd name="connsiteX65" fmla="*/ 39251 w 398088"/>
                <a:gd name="connsiteY65" fmla="*/ 612227 h 684488"/>
                <a:gd name="connsiteX66" fmla="*/ 32770 w 398088"/>
                <a:gd name="connsiteY66" fmla="*/ 608181 h 684488"/>
                <a:gd name="connsiteX67" fmla="*/ 44635 w 398088"/>
                <a:gd name="connsiteY67" fmla="*/ 615211 h 684488"/>
                <a:gd name="connsiteX68" fmla="*/ 61917 w 398088"/>
                <a:gd name="connsiteY68" fmla="*/ 576532 h 684488"/>
                <a:gd name="connsiteX69" fmla="*/ 82491 w 398088"/>
                <a:gd name="connsiteY69" fmla="*/ 526228 h 684488"/>
                <a:gd name="connsiteX70" fmla="*/ 103236 w 398088"/>
                <a:gd name="connsiteY70" fmla="*/ 538435 h 684488"/>
                <a:gd name="connsiteX71" fmla="*/ 77622 w 398088"/>
                <a:gd name="connsiteY71" fmla="*/ 571971 h 684488"/>
                <a:gd name="connsiteX72" fmla="*/ 45663 w 398088"/>
                <a:gd name="connsiteY72" fmla="*/ 615691 h 684488"/>
                <a:gd name="connsiteX73" fmla="*/ 44635 w 398088"/>
                <a:gd name="connsiteY73" fmla="*/ 615211 h 684488"/>
                <a:gd name="connsiteX74" fmla="*/ 51561 w 398088"/>
                <a:gd name="connsiteY74" fmla="*/ 618674 h 684488"/>
                <a:gd name="connsiteX75" fmla="*/ 75015 w 398088"/>
                <a:gd name="connsiteY75" fmla="*/ 586716 h 684488"/>
                <a:gd name="connsiteX76" fmla="*/ 107591 w 398088"/>
                <a:gd name="connsiteY76" fmla="*/ 540493 h 684488"/>
                <a:gd name="connsiteX77" fmla="*/ 130771 w 398088"/>
                <a:gd name="connsiteY77" fmla="*/ 547454 h 684488"/>
                <a:gd name="connsiteX78" fmla="*/ 94664 w 398088"/>
                <a:gd name="connsiteY78" fmla="*/ 582292 h 684488"/>
                <a:gd name="connsiteX79" fmla="*/ 56430 w 398088"/>
                <a:gd name="connsiteY79" fmla="*/ 620628 h 684488"/>
                <a:gd name="connsiteX80" fmla="*/ 51561 w 398088"/>
                <a:gd name="connsiteY80" fmla="*/ 618674 h 684488"/>
                <a:gd name="connsiteX81" fmla="*/ 83519 w 398088"/>
                <a:gd name="connsiteY81" fmla="*/ 608078 h 684488"/>
                <a:gd name="connsiteX82" fmla="*/ 63837 w 398088"/>
                <a:gd name="connsiteY82" fmla="*/ 624092 h 684488"/>
                <a:gd name="connsiteX83" fmla="*/ 62191 w 398088"/>
                <a:gd name="connsiteY83" fmla="*/ 623029 h 684488"/>
                <a:gd name="connsiteX84" fmla="*/ 59071 w 398088"/>
                <a:gd name="connsiteY84" fmla="*/ 621760 h 684488"/>
                <a:gd name="connsiteX85" fmla="*/ 98298 w 398088"/>
                <a:gd name="connsiteY85" fmla="*/ 585858 h 684488"/>
                <a:gd name="connsiteX86" fmla="*/ 137321 w 398088"/>
                <a:gd name="connsiteY86" fmla="*/ 548448 h 684488"/>
                <a:gd name="connsiteX87" fmla="*/ 155048 w 398088"/>
                <a:gd name="connsiteY87" fmla="*/ 548825 h 684488"/>
                <a:gd name="connsiteX88" fmla="*/ 83519 w 398088"/>
                <a:gd name="connsiteY88" fmla="*/ 608078 h 684488"/>
                <a:gd name="connsiteX89" fmla="*/ 360206 w 398088"/>
                <a:gd name="connsiteY89" fmla="*/ 138751 h 684488"/>
                <a:gd name="connsiteX90" fmla="*/ 362023 w 398088"/>
                <a:gd name="connsiteY90" fmla="*/ 132030 h 684488"/>
                <a:gd name="connsiteX91" fmla="*/ 357119 w 398088"/>
                <a:gd name="connsiteY91" fmla="*/ 130727 h 684488"/>
                <a:gd name="connsiteX92" fmla="*/ 349884 w 398088"/>
                <a:gd name="connsiteY92" fmla="*/ 148215 h 684488"/>
                <a:gd name="connsiteX93" fmla="*/ 344775 w 398088"/>
                <a:gd name="connsiteY93" fmla="*/ 161588 h 684488"/>
                <a:gd name="connsiteX94" fmla="*/ 347690 w 398088"/>
                <a:gd name="connsiteY94" fmla="*/ 163303 h 684488"/>
                <a:gd name="connsiteX95" fmla="*/ 285076 w 398088"/>
                <a:gd name="connsiteY95" fmla="*/ 292782 h 684488"/>
                <a:gd name="connsiteX96" fmla="*/ 286173 w 398088"/>
                <a:gd name="connsiteY96" fmla="*/ 288667 h 684488"/>
                <a:gd name="connsiteX97" fmla="*/ 281373 w 398088"/>
                <a:gd name="connsiteY97" fmla="*/ 287398 h 684488"/>
                <a:gd name="connsiteX98" fmla="*/ 273349 w 398088"/>
                <a:gd name="connsiteY98" fmla="*/ 307561 h 684488"/>
                <a:gd name="connsiteX99" fmla="*/ 268823 w 398088"/>
                <a:gd name="connsiteY99" fmla="*/ 323746 h 684488"/>
                <a:gd name="connsiteX100" fmla="*/ 269714 w 398088"/>
                <a:gd name="connsiteY100" fmla="*/ 324671 h 684488"/>
                <a:gd name="connsiteX101" fmla="*/ 217422 w 398088"/>
                <a:gd name="connsiteY101" fmla="*/ 433679 h 684488"/>
                <a:gd name="connsiteX102" fmla="*/ 167976 w 398088"/>
                <a:gd name="connsiteY102" fmla="*/ 541419 h 684488"/>
                <a:gd name="connsiteX103" fmla="*/ 165301 w 398088"/>
                <a:gd name="connsiteY103" fmla="*/ 540013 h 684488"/>
                <a:gd name="connsiteX104" fmla="*/ 92058 w 398088"/>
                <a:gd name="connsiteY104" fmla="*/ 521805 h 684488"/>
                <a:gd name="connsiteX105" fmla="*/ 55813 w 398088"/>
                <a:gd name="connsiteY105" fmla="*/ 483846 h 684488"/>
                <a:gd name="connsiteX106" fmla="*/ 53927 w 398088"/>
                <a:gd name="connsiteY106" fmla="*/ 480760 h 684488"/>
                <a:gd name="connsiteX107" fmla="*/ 45217 w 398088"/>
                <a:gd name="connsiteY107" fmla="*/ 464197 h 684488"/>
                <a:gd name="connsiteX108" fmla="*/ 43709 w 398088"/>
                <a:gd name="connsiteY108" fmla="*/ 462826 h 684488"/>
                <a:gd name="connsiteX109" fmla="*/ 42097 w 398088"/>
                <a:gd name="connsiteY109" fmla="*/ 462140 h 684488"/>
                <a:gd name="connsiteX110" fmla="*/ 45115 w 398088"/>
                <a:gd name="connsiteY110" fmla="*/ 457271 h 684488"/>
                <a:gd name="connsiteX111" fmla="*/ 48509 w 398088"/>
                <a:gd name="connsiteY111" fmla="*/ 456414 h 684488"/>
                <a:gd name="connsiteX112" fmla="*/ 78067 w 398088"/>
                <a:gd name="connsiteY112" fmla="*/ 403916 h 684488"/>
                <a:gd name="connsiteX113" fmla="*/ 75187 w 398088"/>
                <a:gd name="connsiteY113" fmla="*/ 402750 h 684488"/>
                <a:gd name="connsiteX114" fmla="*/ 73781 w 398088"/>
                <a:gd name="connsiteY114" fmla="*/ 404636 h 684488"/>
                <a:gd name="connsiteX115" fmla="*/ 96961 w 398088"/>
                <a:gd name="connsiteY115" fmla="*/ 357247 h 684488"/>
                <a:gd name="connsiteX116" fmla="*/ 101179 w 398088"/>
                <a:gd name="connsiteY116" fmla="*/ 349086 h 684488"/>
                <a:gd name="connsiteX117" fmla="*/ 101144 w 398088"/>
                <a:gd name="connsiteY117" fmla="*/ 350972 h 684488"/>
                <a:gd name="connsiteX118" fmla="*/ 103236 w 398088"/>
                <a:gd name="connsiteY118" fmla="*/ 351829 h 684488"/>
                <a:gd name="connsiteX119" fmla="*/ 111774 w 398088"/>
                <a:gd name="connsiteY119" fmla="*/ 334856 h 684488"/>
                <a:gd name="connsiteX120" fmla="*/ 123707 w 398088"/>
                <a:gd name="connsiteY120" fmla="*/ 313767 h 684488"/>
                <a:gd name="connsiteX121" fmla="*/ 121238 w 398088"/>
                <a:gd name="connsiteY121" fmla="*/ 311916 h 684488"/>
                <a:gd name="connsiteX122" fmla="*/ 119215 w 398088"/>
                <a:gd name="connsiteY122" fmla="*/ 314213 h 684488"/>
                <a:gd name="connsiteX123" fmla="*/ 138281 w 398088"/>
                <a:gd name="connsiteY123" fmla="*/ 277248 h 684488"/>
                <a:gd name="connsiteX124" fmla="*/ 140338 w 398088"/>
                <a:gd name="connsiteY124" fmla="*/ 277797 h 684488"/>
                <a:gd name="connsiteX125" fmla="*/ 151002 w 398088"/>
                <a:gd name="connsiteY125" fmla="*/ 257566 h 684488"/>
                <a:gd name="connsiteX126" fmla="*/ 162935 w 398088"/>
                <a:gd name="connsiteY126" fmla="*/ 234146 h 684488"/>
                <a:gd name="connsiteX127" fmla="*/ 161598 w 398088"/>
                <a:gd name="connsiteY127" fmla="*/ 232431 h 684488"/>
                <a:gd name="connsiteX128" fmla="*/ 184023 w 398088"/>
                <a:gd name="connsiteY128" fmla="*/ 189946 h 684488"/>
                <a:gd name="connsiteX129" fmla="*/ 183063 w 398088"/>
                <a:gd name="connsiteY129" fmla="*/ 192003 h 684488"/>
                <a:gd name="connsiteX130" fmla="*/ 184743 w 398088"/>
                <a:gd name="connsiteY130" fmla="*/ 192964 h 684488"/>
                <a:gd name="connsiteX131" fmla="*/ 197396 w 398088"/>
                <a:gd name="connsiteY131" fmla="*/ 174275 h 684488"/>
                <a:gd name="connsiteX132" fmla="*/ 210427 w 398088"/>
                <a:gd name="connsiteY132" fmla="*/ 152433 h 684488"/>
                <a:gd name="connsiteX133" fmla="*/ 209089 w 398088"/>
                <a:gd name="connsiteY133" fmla="*/ 151678 h 684488"/>
                <a:gd name="connsiteX134" fmla="*/ 194688 w 398088"/>
                <a:gd name="connsiteY134" fmla="*/ 172732 h 684488"/>
                <a:gd name="connsiteX135" fmla="*/ 187315 w 398088"/>
                <a:gd name="connsiteY135" fmla="*/ 183877 h 684488"/>
                <a:gd name="connsiteX136" fmla="*/ 274343 w 398088"/>
                <a:gd name="connsiteY136" fmla="*/ 25457 h 684488"/>
                <a:gd name="connsiteX137" fmla="*/ 335002 w 398088"/>
                <a:gd name="connsiteY137" fmla="*/ 79669 h 684488"/>
                <a:gd name="connsiteX138" fmla="*/ 385340 w 398088"/>
                <a:gd name="connsiteY138" fmla="*/ 92322 h 684488"/>
                <a:gd name="connsiteX139" fmla="*/ 360206 w 398088"/>
                <a:gd name="connsiteY139" fmla="*/ 138751 h 68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8088" h="684488">
                  <a:moveTo>
                    <a:pt x="395387" y="84504"/>
                  </a:moveTo>
                  <a:cubicBezTo>
                    <a:pt x="403891" y="64582"/>
                    <a:pt x="365006" y="38967"/>
                    <a:pt x="353793" y="27754"/>
                  </a:cubicBezTo>
                  <a:cubicBezTo>
                    <a:pt x="333699" y="7660"/>
                    <a:pt x="307810" y="-8627"/>
                    <a:pt x="279144" y="5054"/>
                  </a:cubicBezTo>
                  <a:cubicBezTo>
                    <a:pt x="277704" y="5740"/>
                    <a:pt x="277601" y="7420"/>
                    <a:pt x="278184" y="8655"/>
                  </a:cubicBezTo>
                  <a:cubicBezTo>
                    <a:pt x="287168" y="28029"/>
                    <a:pt x="299478" y="43939"/>
                    <a:pt x="316074" y="57827"/>
                  </a:cubicBezTo>
                  <a:cubicBezTo>
                    <a:pt x="325675" y="65851"/>
                    <a:pt x="342992" y="79189"/>
                    <a:pt x="356982" y="75452"/>
                  </a:cubicBezTo>
                  <a:cubicBezTo>
                    <a:pt x="368229" y="72469"/>
                    <a:pt x="362811" y="59267"/>
                    <a:pt x="359211" y="53095"/>
                  </a:cubicBezTo>
                  <a:cubicBezTo>
                    <a:pt x="349473" y="36361"/>
                    <a:pt x="329722" y="24977"/>
                    <a:pt x="312062" y="17947"/>
                  </a:cubicBezTo>
                  <a:cubicBezTo>
                    <a:pt x="310211" y="17193"/>
                    <a:pt x="308496" y="19662"/>
                    <a:pt x="309525" y="21171"/>
                  </a:cubicBezTo>
                  <a:cubicBezTo>
                    <a:pt x="313365" y="26931"/>
                    <a:pt x="316966" y="32075"/>
                    <a:pt x="321732" y="37115"/>
                  </a:cubicBezTo>
                  <a:cubicBezTo>
                    <a:pt x="322246" y="37664"/>
                    <a:pt x="323412" y="37081"/>
                    <a:pt x="323104" y="36361"/>
                  </a:cubicBezTo>
                  <a:cubicBezTo>
                    <a:pt x="322212" y="34269"/>
                    <a:pt x="321321" y="32178"/>
                    <a:pt x="320429" y="30086"/>
                  </a:cubicBezTo>
                  <a:cubicBezTo>
                    <a:pt x="312542" y="17124"/>
                    <a:pt x="325710" y="28920"/>
                    <a:pt x="330030" y="31423"/>
                  </a:cubicBezTo>
                  <a:cubicBezTo>
                    <a:pt x="340249" y="37321"/>
                    <a:pt x="348478" y="46099"/>
                    <a:pt x="355576" y="55152"/>
                  </a:cubicBezTo>
                  <a:cubicBezTo>
                    <a:pt x="352799" y="60090"/>
                    <a:pt x="349987" y="65028"/>
                    <a:pt x="347209" y="70000"/>
                  </a:cubicBezTo>
                  <a:cubicBezTo>
                    <a:pt x="341483" y="67668"/>
                    <a:pt x="336031" y="64856"/>
                    <a:pt x="330887" y="61530"/>
                  </a:cubicBezTo>
                  <a:cubicBezTo>
                    <a:pt x="315320" y="52237"/>
                    <a:pt x="302804" y="38590"/>
                    <a:pt x="292689" y="24085"/>
                  </a:cubicBezTo>
                  <a:cubicBezTo>
                    <a:pt x="286276" y="14861"/>
                    <a:pt x="278149" y="5980"/>
                    <a:pt x="301501" y="4677"/>
                  </a:cubicBezTo>
                  <a:cubicBezTo>
                    <a:pt x="315731" y="3854"/>
                    <a:pt x="329104" y="13318"/>
                    <a:pt x="339357" y="21479"/>
                  </a:cubicBezTo>
                  <a:cubicBezTo>
                    <a:pt x="351256" y="30978"/>
                    <a:pt x="361303" y="43048"/>
                    <a:pt x="371830" y="53918"/>
                  </a:cubicBezTo>
                  <a:cubicBezTo>
                    <a:pt x="373681" y="55838"/>
                    <a:pt x="375533" y="57724"/>
                    <a:pt x="377385" y="59644"/>
                  </a:cubicBezTo>
                  <a:cubicBezTo>
                    <a:pt x="387877" y="66742"/>
                    <a:pt x="385477" y="74972"/>
                    <a:pt x="370218" y="84299"/>
                  </a:cubicBezTo>
                  <a:cubicBezTo>
                    <a:pt x="363394" y="83236"/>
                    <a:pt x="356811" y="81110"/>
                    <a:pt x="350261" y="79018"/>
                  </a:cubicBezTo>
                  <a:cubicBezTo>
                    <a:pt x="318749" y="68971"/>
                    <a:pt x="294952" y="46340"/>
                    <a:pt x="277361" y="20005"/>
                  </a:cubicBezTo>
                  <a:cubicBezTo>
                    <a:pt x="277395" y="19936"/>
                    <a:pt x="277464" y="19833"/>
                    <a:pt x="277498" y="19765"/>
                  </a:cubicBezTo>
                  <a:cubicBezTo>
                    <a:pt x="280927" y="13730"/>
                    <a:pt x="271291" y="8312"/>
                    <a:pt x="268000" y="14381"/>
                  </a:cubicBezTo>
                  <a:cubicBezTo>
                    <a:pt x="227092" y="90299"/>
                    <a:pt x="186287" y="166286"/>
                    <a:pt x="146373" y="242684"/>
                  </a:cubicBezTo>
                  <a:cubicBezTo>
                    <a:pt x="127239" y="279374"/>
                    <a:pt x="108345" y="316168"/>
                    <a:pt x="89623" y="353064"/>
                  </a:cubicBezTo>
                  <a:cubicBezTo>
                    <a:pt x="71004" y="389754"/>
                    <a:pt x="49332" y="426753"/>
                    <a:pt x="36371" y="465741"/>
                  </a:cubicBezTo>
                  <a:cubicBezTo>
                    <a:pt x="35891" y="467181"/>
                    <a:pt x="37674" y="467901"/>
                    <a:pt x="38702" y="467146"/>
                  </a:cubicBezTo>
                  <a:cubicBezTo>
                    <a:pt x="28724" y="498830"/>
                    <a:pt x="25501" y="533566"/>
                    <a:pt x="19706" y="566107"/>
                  </a:cubicBezTo>
                  <a:cubicBezTo>
                    <a:pt x="12985" y="603861"/>
                    <a:pt x="5955" y="641614"/>
                    <a:pt x="58" y="679504"/>
                  </a:cubicBezTo>
                  <a:cubicBezTo>
                    <a:pt x="-525" y="683139"/>
                    <a:pt x="3452" y="685299"/>
                    <a:pt x="6024" y="684202"/>
                  </a:cubicBezTo>
                  <a:cubicBezTo>
                    <a:pt x="6984" y="684305"/>
                    <a:pt x="8013" y="684099"/>
                    <a:pt x="8836" y="683413"/>
                  </a:cubicBezTo>
                  <a:cubicBezTo>
                    <a:pt x="13122" y="679744"/>
                    <a:pt x="17306" y="676350"/>
                    <a:pt x="21112" y="672509"/>
                  </a:cubicBezTo>
                  <a:cubicBezTo>
                    <a:pt x="42920" y="657765"/>
                    <a:pt x="62500" y="638185"/>
                    <a:pt x="82319" y="621760"/>
                  </a:cubicBezTo>
                  <a:cubicBezTo>
                    <a:pt x="109443" y="599232"/>
                    <a:pt x="138521" y="577595"/>
                    <a:pt x="163347" y="552734"/>
                  </a:cubicBezTo>
                  <a:cubicBezTo>
                    <a:pt x="164821" y="551260"/>
                    <a:pt x="164650" y="549271"/>
                    <a:pt x="163689" y="547762"/>
                  </a:cubicBezTo>
                  <a:cubicBezTo>
                    <a:pt x="164478" y="547625"/>
                    <a:pt x="165232" y="547556"/>
                    <a:pt x="166021" y="547419"/>
                  </a:cubicBezTo>
                  <a:cubicBezTo>
                    <a:pt x="165884" y="547899"/>
                    <a:pt x="165678" y="548414"/>
                    <a:pt x="165541" y="548894"/>
                  </a:cubicBezTo>
                  <a:cubicBezTo>
                    <a:pt x="164855" y="551191"/>
                    <a:pt x="168113" y="552357"/>
                    <a:pt x="169382" y="550471"/>
                  </a:cubicBezTo>
                  <a:cubicBezTo>
                    <a:pt x="192356" y="516044"/>
                    <a:pt x="207615" y="475479"/>
                    <a:pt x="225583" y="438377"/>
                  </a:cubicBezTo>
                  <a:cubicBezTo>
                    <a:pt x="243825" y="400727"/>
                    <a:pt x="262342" y="363179"/>
                    <a:pt x="280790" y="325632"/>
                  </a:cubicBezTo>
                  <a:cubicBezTo>
                    <a:pt x="319195" y="247553"/>
                    <a:pt x="362023" y="170778"/>
                    <a:pt x="397616" y="91465"/>
                  </a:cubicBezTo>
                  <a:cubicBezTo>
                    <a:pt x="398850" y="88448"/>
                    <a:pt x="397513" y="85773"/>
                    <a:pt x="395387" y="84504"/>
                  </a:cubicBezTo>
                  <a:close/>
                  <a:moveTo>
                    <a:pt x="43400" y="478462"/>
                  </a:moveTo>
                  <a:cubicBezTo>
                    <a:pt x="45080" y="482440"/>
                    <a:pt x="47103" y="486315"/>
                    <a:pt x="49332" y="490086"/>
                  </a:cubicBezTo>
                  <a:cubicBezTo>
                    <a:pt x="43983" y="503219"/>
                    <a:pt x="39388" y="516867"/>
                    <a:pt x="35308" y="530617"/>
                  </a:cubicBezTo>
                  <a:cubicBezTo>
                    <a:pt x="38702" y="513266"/>
                    <a:pt x="41926" y="495813"/>
                    <a:pt x="43400" y="478462"/>
                  </a:cubicBezTo>
                  <a:close/>
                  <a:moveTo>
                    <a:pt x="22415" y="601117"/>
                  </a:moveTo>
                  <a:cubicBezTo>
                    <a:pt x="24301" y="590179"/>
                    <a:pt x="26187" y="579206"/>
                    <a:pt x="28072" y="568268"/>
                  </a:cubicBezTo>
                  <a:cubicBezTo>
                    <a:pt x="28278" y="567067"/>
                    <a:pt x="28518" y="565867"/>
                    <a:pt x="28724" y="564667"/>
                  </a:cubicBezTo>
                  <a:cubicBezTo>
                    <a:pt x="29067" y="564461"/>
                    <a:pt x="29375" y="564221"/>
                    <a:pt x="29547" y="563776"/>
                  </a:cubicBezTo>
                  <a:cubicBezTo>
                    <a:pt x="34553" y="550505"/>
                    <a:pt x="39217" y="537098"/>
                    <a:pt x="43674" y="523622"/>
                  </a:cubicBezTo>
                  <a:cubicBezTo>
                    <a:pt x="45595" y="517861"/>
                    <a:pt x="47446" y="512066"/>
                    <a:pt x="49298" y="506306"/>
                  </a:cubicBezTo>
                  <a:cubicBezTo>
                    <a:pt x="50464" y="502739"/>
                    <a:pt x="51596" y="499208"/>
                    <a:pt x="52761" y="495641"/>
                  </a:cubicBezTo>
                  <a:cubicBezTo>
                    <a:pt x="55059" y="499105"/>
                    <a:pt x="57630" y="502397"/>
                    <a:pt x="60339" y="505620"/>
                  </a:cubicBezTo>
                  <a:cubicBezTo>
                    <a:pt x="53790" y="520159"/>
                    <a:pt x="51458" y="537098"/>
                    <a:pt x="46829" y="552254"/>
                  </a:cubicBezTo>
                  <a:cubicBezTo>
                    <a:pt x="41377" y="570154"/>
                    <a:pt x="34519" y="587470"/>
                    <a:pt x="28038" y="604992"/>
                  </a:cubicBezTo>
                  <a:cubicBezTo>
                    <a:pt x="26187" y="603723"/>
                    <a:pt x="24301" y="602455"/>
                    <a:pt x="22415" y="601117"/>
                  </a:cubicBezTo>
                  <a:close/>
                  <a:moveTo>
                    <a:pt x="32770" y="608181"/>
                  </a:moveTo>
                  <a:cubicBezTo>
                    <a:pt x="39731" y="592545"/>
                    <a:pt x="45217" y="576257"/>
                    <a:pt x="50464" y="560038"/>
                  </a:cubicBezTo>
                  <a:cubicBezTo>
                    <a:pt x="55573" y="544230"/>
                    <a:pt x="62465" y="526091"/>
                    <a:pt x="63323" y="509049"/>
                  </a:cubicBezTo>
                  <a:cubicBezTo>
                    <a:pt x="67952" y="514158"/>
                    <a:pt x="73061" y="518890"/>
                    <a:pt x="78547" y="523245"/>
                  </a:cubicBezTo>
                  <a:cubicBezTo>
                    <a:pt x="71141" y="535555"/>
                    <a:pt x="65963" y="549271"/>
                    <a:pt x="60271" y="562370"/>
                  </a:cubicBezTo>
                  <a:cubicBezTo>
                    <a:pt x="53070" y="578932"/>
                    <a:pt x="45732" y="595425"/>
                    <a:pt x="39251" y="612227"/>
                  </a:cubicBezTo>
                  <a:cubicBezTo>
                    <a:pt x="37056" y="610890"/>
                    <a:pt x="34930" y="609553"/>
                    <a:pt x="32770" y="608181"/>
                  </a:cubicBezTo>
                  <a:close/>
                  <a:moveTo>
                    <a:pt x="44635" y="615211"/>
                  </a:moveTo>
                  <a:cubicBezTo>
                    <a:pt x="50738" y="602455"/>
                    <a:pt x="56362" y="589527"/>
                    <a:pt x="61917" y="576532"/>
                  </a:cubicBezTo>
                  <a:cubicBezTo>
                    <a:pt x="68912" y="560141"/>
                    <a:pt x="77587" y="543476"/>
                    <a:pt x="82491" y="526228"/>
                  </a:cubicBezTo>
                  <a:cubicBezTo>
                    <a:pt x="89006" y="530960"/>
                    <a:pt x="96001" y="535041"/>
                    <a:pt x="103236" y="538435"/>
                  </a:cubicBezTo>
                  <a:cubicBezTo>
                    <a:pt x="93978" y="549065"/>
                    <a:pt x="85920" y="560655"/>
                    <a:pt x="77622" y="571971"/>
                  </a:cubicBezTo>
                  <a:cubicBezTo>
                    <a:pt x="67129" y="586304"/>
                    <a:pt x="55059" y="600466"/>
                    <a:pt x="45663" y="615691"/>
                  </a:cubicBezTo>
                  <a:cubicBezTo>
                    <a:pt x="45320" y="615554"/>
                    <a:pt x="44977" y="615416"/>
                    <a:pt x="44635" y="615211"/>
                  </a:cubicBezTo>
                  <a:close/>
                  <a:moveTo>
                    <a:pt x="51561" y="618674"/>
                  </a:moveTo>
                  <a:cubicBezTo>
                    <a:pt x="59996" y="608524"/>
                    <a:pt x="67300" y="597311"/>
                    <a:pt x="75015" y="586716"/>
                  </a:cubicBezTo>
                  <a:cubicBezTo>
                    <a:pt x="86057" y="571594"/>
                    <a:pt x="98024" y="556643"/>
                    <a:pt x="107591" y="540493"/>
                  </a:cubicBezTo>
                  <a:cubicBezTo>
                    <a:pt x="115100" y="543647"/>
                    <a:pt x="122850" y="546013"/>
                    <a:pt x="130771" y="547454"/>
                  </a:cubicBezTo>
                  <a:cubicBezTo>
                    <a:pt x="118152" y="558358"/>
                    <a:pt x="106597" y="570805"/>
                    <a:pt x="94664" y="582292"/>
                  </a:cubicBezTo>
                  <a:cubicBezTo>
                    <a:pt x="81736" y="594774"/>
                    <a:pt x="68123" y="607015"/>
                    <a:pt x="56430" y="620628"/>
                  </a:cubicBezTo>
                  <a:cubicBezTo>
                    <a:pt x="54819" y="619977"/>
                    <a:pt x="53138" y="619394"/>
                    <a:pt x="51561" y="618674"/>
                  </a:cubicBezTo>
                  <a:close/>
                  <a:moveTo>
                    <a:pt x="83519" y="608078"/>
                  </a:moveTo>
                  <a:cubicBezTo>
                    <a:pt x="77210" y="613428"/>
                    <a:pt x="70558" y="618743"/>
                    <a:pt x="63837" y="624092"/>
                  </a:cubicBezTo>
                  <a:cubicBezTo>
                    <a:pt x="63425" y="623646"/>
                    <a:pt x="62911" y="623269"/>
                    <a:pt x="62191" y="623029"/>
                  </a:cubicBezTo>
                  <a:cubicBezTo>
                    <a:pt x="61094" y="622652"/>
                    <a:pt x="60134" y="622172"/>
                    <a:pt x="59071" y="621760"/>
                  </a:cubicBezTo>
                  <a:cubicBezTo>
                    <a:pt x="72958" y="610753"/>
                    <a:pt x="85508" y="597997"/>
                    <a:pt x="98298" y="585858"/>
                  </a:cubicBezTo>
                  <a:cubicBezTo>
                    <a:pt x="111260" y="573548"/>
                    <a:pt x="125353" y="561718"/>
                    <a:pt x="137321" y="548448"/>
                  </a:cubicBezTo>
                  <a:cubicBezTo>
                    <a:pt x="143218" y="549134"/>
                    <a:pt x="149150" y="549271"/>
                    <a:pt x="155048" y="548825"/>
                  </a:cubicBezTo>
                  <a:cubicBezTo>
                    <a:pt x="129948" y="566862"/>
                    <a:pt x="106974" y="588122"/>
                    <a:pt x="83519" y="608078"/>
                  </a:cubicBezTo>
                  <a:close/>
                  <a:moveTo>
                    <a:pt x="360206" y="138751"/>
                  </a:moveTo>
                  <a:cubicBezTo>
                    <a:pt x="360857" y="136522"/>
                    <a:pt x="361543" y="134293"/>
                    <a:pt x="362023" y="132030"/>
                  </a:cubicBezTo>
                  <a:cubicBezTo>
                    <a:pt x="362674" y="128876"/>
                    <a:pt x="358251" y="127744"/>
                    <a:pt x="357119" y="130727"/>
                  </a:cubicBezTo>
                  <a:cubicBezTo>
                    <a:pt x="354890" y="136625"/>
                    <a:pt x="352593" y="142489"/>
                    <a:pt x="349884" y="148215"/>
                  </a:cubicBezTo>
                  <a:cubicBezTo>
                    <a:pt x="347827" y="152536"/>
                    <a:pt x="344775" y="156685"/>
                    <a:pt x="344775" y="161588"/>
                  </a:cubicBezTo>
                  <a:cubicBezTo>
                    <a:pt x="344775" y="162994"/>
                    <a:pt x="346387" y="163988"/>
                    <a:pt x="347690" y="163303"/>
                  </a:cubicBezTo>
                  <a:cubicBezTo>
                    <a:pt x="326121" y="206131"/>
                    <a:pt x="305753" y="249679"/>
                    <a:pt x="285076" y="292782"/>
                  </a:cubicBezTo>
                  <a:cubicBezTo>
                    <a:pt x="285419" y="291410"/>
                    <a:pt x="285831" y="290039"/>
                    <a:pt x="286173" y="288667"/>
                  </a:cubicBezTo>
                  <a:cubicBezTo>
                    <a:pt x="286893" y="285581"/>
                    <a:pt x="282504" y="284518"/>
                    <a:pt x="281373" y="287398"/>
                  </a:cubicBezTo>
                  <a:cubicBezTo>
                    <a:pt x="278767" y="294119"/>
                    <a:pt x="276126" y="300874"/>
                    <a:pt x="273349" y="307561"/>
                  </a:cubicBezTo>
                  <a:cubicBezTo>
                    <a:pt x="271291" y="312533"/>
                    <a:pt x="266834" y="318362"/>
                    <a:pt x="268823" y="323746"/>
                  </a:cubicBezTo>
                  <a:cubicBezTo>
                    <a:pt x="268960" y="324123"/>
                    <a:pt x="269303" y="324466"/>
                    <a:pt x="269714" y="324671"/>
                  </a:cubicBezTo>
                  <a:cubicBezTo>
                    <a:pt x="252089" y="360916"/>
                    <a:pt x="234738" y="397298"/>
                    <a:pt x="217422" y="433679"/>
                  </a:cubicBezTo>
                  <a:cubicBezTo>
                    <a:pt x="200688" y="468827"/>
                    <a:pt x="180320" y="504385"/>
                    <a:pt x="167976" y="541419"/>
                  </a:cubicBezTo>
                  <a:cubicBezTo>
                    <a:pt x="167324" y="540664"/>
                    <a:pt x="166433" y="540116"/>
                    <a:pt x="165301" y="540013"/>
                  </a:cubicBezTo>
                  <a:cubicBezTo>
                    <a:pt x="138143" y="537612"/>
                    <a:pt x="116095" y="535726"/>
                    <a:pt x="92058" y="521805"/>
                  </a:cubicBezTo>
                  <a:cubicBezTo>
                    <a:pt x="76010" y="512512"/>
                    <a:pt x="64866" y="498899"/>
                    <a:pt x="55813" y="483846"/>
                  </a:cubicBezTo>
                  <a:cubicBezTo>
                    <a:pt x="57253" y="482371"/>
                    <a:pt x="55402" y="480588"/>
                    <a:pt x="53927" y="480760"/>
                  </a:cubicBezTo>
                  <a:cubicBezTo>
                    <a:pt x="50807" y="475376"/>
                    <a:pt x="47961" y="469821"/>
                    <a:pt x="45217" y="464197"/>
                  </a:cubicBezTo>
                  <a:cubicBezTo>
                    <a:pt x="44875" y="463477"/>
                    <a:pt x="44326" y="463066"/>
                    <a:pt x="43709" y="462826"/>
                  </a:cubicBezTo>
                  <a:cubicBezTo>
                    <a:pt x="43332" y="462380"/>
                    <a:pt x="42714" y="462174"/>
                    <a:pt x="42097" y="462140"/>
                  </a:cubicBezTo>
                  <a:cubicBezTo>
                    <a:pt x="43126" y="460528"/>
                    <a:pt x="44120" y="458883"/>
                    <a:pt x="45115" y="457271"/>
                  </a:cubicBezTo>
                  <a:cubicBezTo>
                    <a:pt x="46143" y="457820"/>
                    <a:pt x="47549" y="457717"/>
                    <a:pt x="48509" y="456414"/>
                  </a:cubicBezTo>
                  <a:cubicBezTo>
                    <a:pt x="59894" y="440812"/>
                    <a:pt x="70798" y="421712"/>
                    <a:pt x="78067" y="403916"/>
                  </a:cubicBezTo>
                  <a:cubicBezTo>
                    <a:pt x="78787" y="402167"/>
                    <a:pt x="76181" y="401515"/>
                    <a:pt x="75187" y="402750"/>
                  </a:cubicBezTo>
                  <a:cubicBezTo>
                    <a:pt x="74707" y="403333"/>
                    <a:pt x="74261" y="404019"/>
                    <a:pt x="73781" y="404636"/>
                  </a:cubicBezTo>
                  <a:cubicBezTo>
                    <a:pt x="81565" y="388759"/>
                    <a:pt x="89074" y="372780"/>
                    <a:pt x="96961" y="357247"/>
                  </a:cubicBezTo>
                  <a:cubicBezTo>
                    <a:pt x="98333" y="354504"/>
                    <a:pt x="99773" y="351795"/>
                    <a:pt x="101179" y="349086"/>
                  </a:cubicBezTo>
                  <a:cubicBezTo>
                    <a:pt x="101144" y="349703"/>
                    <a:pt x="101076" y="350355"/>
                    <a:pt x="101144" y="350972"/>
                  </a:cubicBezTo>
                  <a:cubicBezTo>
                    <a:pt x="101213" y="351932"/>
                    <a:pt x="102482" y="352652"/>
                    <a:pt x="103236" y="351829"/>
                  </a:cubicBezTo>
                  <a:cubicBezTo>
                    <a:pt x="107591" y="347234"/>
                    <a:pt x="109031" y="340445"/>
                    <a:pt x="111774" y="334856"/>
                  </a:cubicBezTo>
                  <a:cubicBezTo>
                    <a:pt x="115306" y="327586"/>
                    <a:pt x="120176" y="321002"/>
                    <a:pt x="123707" y="313767"/>
                  </a:cubicBezTo>
                  <a:cubicBezTo>
                    <a:pt x="124427" y="312258"/>
                    <a:pt x="122541" y="310613"/>
                    <a:pt x="121238" y="311916"/>
                  </a:cubicBezTo>
                  <a:cubicBezTo>
                    <a:pt x="120518" y="312636"/>
                    <a:pt x="119901" y="313459"/>
                    <a:pt x="119215" y="314213"/>
                  </a:cubicBezTo>
                  <a:cubicBezTo>
                    <a:pt x="125593" y="301903"/>
                    <a:pt x="131903" y="289559"/>
                    <a:pt x="138281" y="277248"/>
                  </a:cubicBezTo>
                  <a:cubicBezTo>
                    <a:pt x="138521" y="278071"/>
                    <a:pt x="139686" y="278483"/>
                    <a:pt x="140338" y="277797"/>
                  </a:cubicBezTo>
                  <a:cubicBezTo>
                    <a:pt x="145413" y="272276"/>
                    <a:pt x="147676" y="264184"/>
                    <a:pt x="151002" y="257566"/>
                  </a:cubicBezTo>
                  <a:cubicBezTo>
                    <a:pt x="154911" y="249748"/>
                    <a:pt x="159712" y="242238"/>
                    <a:pt x="162935" y="234146"/>
                  </a:cubicBezTo>
                  <a:cubicBezTo>
                    <a:pt x="163278" y="233289"/>
                    <a:pt x="162455" y="232500"/>
                    <a:pt x="161598" y="232431"/>
                  </a:cubicBezTo>
                  <a:cubicBezTo>
                    <a:pt x="169039" y="218270"/>
                    <a:pt x="176480" y="204074"/>
                    <a:pt x="184023" y="189946"/>
                  </a:cubicBezTo>
                  <a:cubicBezTo>
                    <a:pt x="183715" y="190632"/>
                    <a:pt x="183338" y="191283"/>
                    <a:pt x="183063" y="192003"/>
                  </a:cubicBezTo>
                  <a:cubicBezTo>
                    <a:pt x="182720" y="192929"/>
                    <a:pt x="184092" y="193649"/>
                    <a:pt x="184743" y="192964"/>
                  </a:cubicBezTo>
                  <a:cubicBezTo>
                    <a:pt x="189956" y="187546"/>
                    <a:pt x="193419" y="180585"/>
                    <a:pt x="197396" y="174275"/>
                  </a:cubicBezTo>
                  <a:cubicBezTo>
                    <a:pt x="201888" y="167109"/>
                    <a:pt x="206620" y="159977"/>
                    <a:pt x="210427" y="152433"/>
                  </a:cubicBezTo>
                  <a:cubicBezTo>
                    <a:pt x="210872" y="151541"/>
                    <a:pt x="209672" y="150924"/>
                    <a:pt x="209089" y="151678"/>
                  </a:cubicBezTo>
                  <a:cubicBezTo>
                    <a:pt x="203809" y="158331"/>
                    <a:pt x="199317" y="165634"/>
                    <a:pt x="194688" y="172732"/>
                  </a:cubicBezTo>
                  <a:cubicBezTo>
                    <a:pt x="192287" y="176436"/>
                    <a:pt x="189647" y="180071"/>
                    <a:pt x="187315" y="183877"/>
                  </a:cubicBezTo>
                  <a:cubicBezTo>
                    <a:pt x="215673" y="130727"/>
                    <a:pt x="244580" y="77886"/>
                    <a:pt x="274343" y="25457"/>
                  </a:cubicBezTo>
                  <a:cubicBezTo>
                    <a:pt x="288197" y="49288"/>
                    <a:pt x="309799" y="67359"/>
                    <a:pt x="335002" y="79669"/>
                  </a:cubicBezTo>
                  <a:cubicBezTo>
                    <a:pt x="343403" y="83784"/>
                    <a:pt x="370012" y="95340"/>
                    <a:pt x="385340" y="92322"/>
                  </a:cubicBezTo>
                  <a:cubicBezTo>
                    <a:pt x="376630" y="107547"/>
                    <a:pt x="368332" y="123115"/>
                    <a:pt x="360206" y="138751"/>
                  </a:cubicBezTo>
                  <a:close/>
                </a:path>
              </a:pathLst>
            </a:custGeom>
            <a:solidFill>
              <a:srgbClr val="1A1A1A"/>
            </a:solidFill>
            <a:ln w="342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9285FC48-2864-E41B-ED16-46213D7CD62D}"/>
                </a:ext>
              </a:extLst>
            </p:cNvPr>
            <p:cNvSpPr/>
            <p:nvPr/>
          </p:nvSpPr>
          <p:spPr>
            <a:xfrm>
              <a:off x="6543360" y="863391"/>
              <a:ext cx="27536" cy="44045"/>
            </a:xfrm>
            <a:custGeom>
              <a:avLst/>
              <a:gdLst>
                <a:gd name="connsiteX0" fmla="*/ 26335 w 27536"/>
                <a:gd name="connsiteY0" fmla="*/ 95 h 44045"/>
                <a:gd name="connsiteX1" fmla="*/ 12311 w 27536"/>
                <a:gd name="connsiteY1" fmla="*/ 19263 h 44045"/>
                <a:gd name="connsiteX2" fmla="*/ 35 w 27536"/>
                <a:gd name="connsiteY2" fmla="*/ 43026 h 44045"/>
                <a:gd name="connsiteX3" fmla="*/ 1406 w 27536"/>
                <a:gd name="connsiteY3" fmla="*/ 43815 h 44045"/>
                <a:gd name="connsiteX4" fmla="*/ 16974 w 27536"/>
                <a:gd name="connsiteY4" fmla="*/ 21938 h 44045"/>
                <a:gd name="connsiteX5" fmla="*/ 27535 w 27536"/>
                <a:gd name="connsiteY5" fmla="*/ 815 h 44045"/>
                <a:gd name="connsiteX6" fmla="*/ 26335 w 27536"/>
                <a:gd name="connsiteY6" fmla="*/ 95 h 4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36" h="44045">
                  <a:moveTo>
                    <a:pt x="26335" y="95"/>
                  </a:moveTo>
                  <a:cubicBezTo>
                    <a:pt x="19546" y="3901"/>
                    <a:pt x="16220" y="12885"/>
                    <a:pt x="12311" y="19263"/>
                  </a:cubicBezTo>
                  <a:cubicBezTo>
                    <a:pt x="7647" y="26807"/>
                    <a:pt x="2812" y="34625"/>
                    <a:pt x="35" y="43026"/>
                  </a:cubicBezTo>
                  <a:cubicBezTo>
                    <a:pt x="-205" y="43781"/>
                    <a:pt x="858" y="44398"/>
                    <a:pt x="1406" y="43815"/>
                  </a:cubicBezTo>
                  <a:cubicBezTo>
                    <a:pt x="7647" y="37403"/>
                    <a:pt x="12379" y="29516"/>
                    <a:pt x="16974" y="21938"/>
                  </a:cubicBezTo>
                  <a:cubicBezTo>
                    <a:pt x="20849" y="15560"/>
                    <a:pt x="27364" y="8393"/>
                    <a:pt x="27535" y="815"/>
                  </a:cubicBezTo>
                  <a:cubicBezTo>
                    <a:pt x="27570" y="164"/>
                    <a:pt x="26884" y="-179"/>
                    <a:pt x="26335" y="95"/>
                  </a:cubicBezTo>
                  <a:close/>
                </a:path>
              </a:pathLst>
            </a:custGeom>
            <a:solidFill>
              <a:srgbClr val="1A1A1A"/>
            </a:solidFill>
            <a:ln w="3429"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46FB9021-F5E3-7BDB-D668-413AA24B766D}"/>
                </a:ext>
              </a:extLst>
            </p:cNvPr>
            <p:cNvSpPr/>
            <p:nvPr/>
          </p:nvSpPr>
          <p:spPr>
            <a:xfrm>
              <a:off x="6555083" y="864741"/>
              <a:ext cx="24977" cy="43287"/>
            </a:xfrm>
            <a:custGeom>
              <a:avLst/>
              <a:gdLst>
                <a:gd name="connsiteX0" fmla="*/ 24591 w 24977"/>
                <a:gd name="connsiteY0" fmla="*/ 48 h 43287"/>
                <a:gd name="connsiteX1" fmla="*/ 11458 w 24977"/>
                <a:gd name="connsiteY1" fmla="*/ 20382 h 43287"/>
                <a:gd name="connsiteX2" fmla="*/ 39 w 24977"/>
                <a:gd name="connsiteY2" fmla="*/ 42019 h 43287"/>
                <a:gd name="connsiteX3" fmla="*/ 1822 w 24977"/>
                <a:gd name="connsiteY3" fmla="*/ 43014 h 43287"/>
                <a:gd name="connsiteX4" fmla="*/ 15812 w 24977"/>
                <a:gd name="connsiteY4" fmla="*/ 22851 h 43287"/>
                <a:gd name="connsiteX5" fmla="*/ 24968 w 24977"/>
                <a:gd name="connsiteY5" fmla="*/ 185 h 43287"/>
                <a:gd name="connsiteX6" fmla="*/ 24591 w 24977"/>
                <a:gd name="connsiteY6" fmla="*/ 48 h 4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77" h="43287">
                  <a:moveTo>
                    <a:pt x="24591" y="48"/>
                  </a:moveTo>
                  <a:cubicBezTo>
                    <a:pt x="18350" y="4780"/>
                    <a:pt x="15161" y="13730"/>
                    <a:pt x="11458" y="20382"/>
                  </a:cubicBezTo>
                  <a:cubicBezTo>
                    <a:pt x="7583" y="27309"/>
                    <a:pt x="1959" y="34304"/>
                    <a:pt x="39" y="42019"/>
                  </a:cubicBezTo>
                  <a:cubicBezTo>
                    <a:pt x="-235" y="43082"/>
                    <a:pt x="999" y="43665"/>
                    <a:pt x="1822" y="43014"/>
                  </a:cubicBezTo>
                  <a:cubicBezTo>
                    <a:pt x="8166" y="38007"/>
                    <a:pt x="11903" y="29675"/>
                    <a:pt x="15812" y="22851"/>
                  </a:cubicBezTo>
                  <a:cubicBezTo>
                    <a:pt x="19550" y="16336"/>
                    <a:pt x="25242" y="7866"/>
                    <a:pt x="24968" y="185"/>
                  </a:cubicBezTo>
                  <a:cubicBezTo>
                    <a:pt x="24899" y="14"/>
                    <a:pt x="24728" y="-55"/>
                    <a:pt x="24591" y="48"/>
                  </a:cubicBezTo>
                  <a:close/>
                </a:path>
              </a:pathLst>
            </a:custGeom>
            <a:solidFill>
              <a:srgbClr val="1A1A1A"/>
            </a:solidFill>
            <a:ln w="342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E063066D-4B5B-FD8D-D717-E471A718A2D8}"/>
                </a:ext>
              </a:extLst>
            </p:cNvPr>
            <p:cNvSpPr/>
            <p:nvPr/>
          </p:nvSpPr>
          <p:spPr>
            <a:xfrm>
              <a:off x="6565464" y="872295"/>
              <a:ext cx="22272" cy="39118"/>
            </a:xfrm>
            <a:custGeom>
              <a:avLst/>
              <a:gdLst>
                <a:gd name="connsiteX0" fmla="*/ 21136 w 22272"/>
                <a:gd name="connsiteY0" fmla="*/ 176 h 39118"/>
                <a:gd name="connsiteX1" fmla="*/ 10094 w 22272"/>
                <a:gd name="connsiteY1" fmla="*/ 17115 h 39118"/>
                <a:gd name="connsiteX2" fmla="*/ 13 w 22272"/>
                <a:gd name="connsiteY2" fmla="*/ 37963 h 39118"/>
                <a:gd name="connsiteX3" fmla="*/ 1591 w 22272"/>
                <a:gd name="connsiteY3" fmla="*/ 38855 h 39118"/>
                <a:gd name="connsiteX4" fmla="*/ 12460 w 22272"/>
                <a:gd name="connsiteY4" fmla="*/ 21710 h 39118"/>
                <a:gd name="connsiteX5" fmla="*/ 22267 w 22272"/>
                <a:gd name="connsiteY5" fmla="*/ 758 h 39118"/>
                <a:gd name="connsiteX6" fmla="*/ 21136 w 22272"/>
                <a:gd name="connsiteY6" fmla="*/ 176 h 3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72" h="39118">
                  <a:moveTo>
                    <a:pt x="21136" y="176"/>
                  </a:moveTo>
                  <a:cubicBezTo>
                    <a:pt x="16130" y="4599"/>
                    <a:pt x="13318" y="11423"/>
                    <a:pt x="10094" y="17115"/>
                  </a:cubicBezTo>
                  <a:cubicBezTo>
                    <a:pt x="6425" y="23630"/>
                    <a:pt x="1213" y="30556"/>
                    <a:pt x="13" y="37963"/>
                  </a:cubicBezTo>
                  <a:cubicBezTo>
                    <a:pt x="-124" y="38855"/>
                    <a:pt x="836" y="39506"/>
                    <a:pt x="1591" y="38855"/>
                  </a:cubicBezTo>
                  <a:cubicBezTo>
                    <a:pt x="6631" y="34328"/>
                    <a:pt x="9306" y="27539"/>
                    <a:pt x="12460" y="21710"/>
                  </a:cubicBezTo>
                  <a:cubicBezTo>
                    <a:pt x="15992" y="15160"/>
                    <a:pt x="21102" y="8131"/>
                    <a:pt x="22267" y="758"/>
                  </a:cubicBezTo>
                  <a:cubicBezTo>
                    <a:pt x="22336" y="210"/>
                    <a:pt x="21650" y="-270"/>
                    <a:pt x="21136" y="176"/>
                  </a:cubicBezTo>
                  <a:close/>
                </a:path>
              </a:pathLst>
            </a:custGeom>
            <a:solidFill>
              <a:srgbClr val="1A1A1A"/>
            </a:solidFill>
            <a:ln w="3429"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397FA762-3D6A-AD98-403E-BD13DE6B6844}"/>
                </a:ext>
              </a:extLst>
            </p:cNvPr>
            <p:cNvSpPr/>
            <p:nvPr/>
          </p:nvSpPr>
          <p:spPr>
            <a:xfrm>
              <a:off x="6575850" y="877164"/>
              <a:ext cx="21405" cy="39879"/>
            </a:xfrm>
            <a:custGeom>
              <a:avLst/>
              <a:gdLst>
                <a:gd name="connsiteX0" fmla="*/ 18499 w 21405"/>
                <a:gd name="connsiteY0" fmla="*/ 690 h 39879"/>
                <a:gd name="connsiteX1" fmla="*/ 8521 w 21405"/>
                <a:gd name="connsiteY1" fmla="*/ 19035 h 39879"/>
                <a:gd name="connsiteX2" fmla="*/ 17 w 21405"/>
                <a:gd name="connsiteY2" fmla="*/ 38512 h 39879"/>
                <a:gd name="connsiteX3" fmla="*/ 1834 w 21405"/>
                <a:gd name="connsiteY3" fmla="*/ 39541 h 39879"/>
                <a:gd name="connsiteX4" fmla="*/ 12361 w 21405"/>
                <a:gd name="connsiteY4" fmla="*/ 21196 h 39879"/>
                <a:gd name="connsiteX5" fmla="*/ 21311 w 21405"/>
                <a:gd name="connsiteY5" fmla="*/ 1822 h 39879"/>
                <a:gd name="connsiteX6" fmla="*/ 18499 w 21405"/>
                <a:gd name="connsiteY6" fmla="*/ 690 h 3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05" h="39879">
                  <a:moveTo>
                    <a:pt x="18499" y="690"/>
                  </a:moveTo>
                  <a:cubicBezTo>
                    <a:pt x="14933" y="6691"/>
                    <a:pt x="11641" y="12829"/>
                    <a:pt x="8521" y="19035"/>
                  </a:cubicBezTo>
                  <a:cubicBezTo>
                    <a:pt x="5401" y="25242"/>
                    <a:pt x="1148" y="31620"/>
                    <a:pt x="17" y="38512"/>
                  </a:cubicBezTo>
                  <a:cubicBezTo>
                    <a:pt x="-155" y="39472"/>
                    <a:pt x="1011" y="40398"/>
                    <a:pt x="1834" y="39541"/>
                  </a:cubicBezTo>
                  <a:cubicBezTo>
                    <a:pt x="6703" y="34431"/>
                    <a:pt x="9241" y="27402"/>
                    <a:pt x="12361" y="21196"/>
                  </a:cubicBezTo>
                  <a:cubicBezTo>
                    <a:pt x="15550" y="14818"/>
                    <a:pt x="18568" y="8405"/>
                    <a:pt x="21311" y="1822"/>
                  </a:cubicBezTo>
                  <a:cubicBezTo>
                    <a:pt x="21928" y="210"/>
                    <a:pt x="19356" y="-716"/>
                    <a:pt x="18499" y="690"/>
                  </a:cubicBezTo>
                  <a:close/>
                </a:path>
              </a:pathLst>
            </a:custGeom>
            <a:solidFill>
              <a:srgbClr val="1A1A1A"/>
            </a:solidFill>
            <a:ln w="3429"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0F187939-912C-065B-E136-0F3708F23758}"/>
                </a:ext>
              </a:extLst>
            </p:cNvPr>
            <p:cNvSpPr/>
            <p:nvPr/>
          </p:nvSpPr>
          <p:spPr>
            <a:xfrm>
              <a:off x="6581487" y="880154"/>
              <a:ext cx="21087" cy="41541"/>
            </a:xfrm>
            <a:custGeom>
              <a:avLst/>
              <a:gdLst>
                <a:gd name="connsiteX0" fmla="*/ 18074 w 21087"/>
                <a:gd name="connsiteY0" fmla="*/ 786 h 41541"/>
                <a:gd name="connsiteX1" fmla="*/ 8439 w 21087"/>
                <a:gd name="connsiteY1" fmla="*/ 21600 h 41541"/>
                <a:gd name="connsiteX2" fmla="*/ 3 w 21087"/>
                <a:gd name="connsiteY2" fmla="*/ 40563 h 41541"/>
                <a:gd name="connsiteX3" fmla="*/ 1512 w 21087"/>
                <a:gd name="connsiteY3" fmla="*/ 41386 h 41541"/>
                <a:gd name="connsiteX4" fmla="*/ 12588 w 21087"/>
                <a:gd name="connsiteY4" fmla="*/ 23932 h 41541"/>
                <a:gd name="connsiteX5" fmla="*/ 21023 w 21087"/>
                <a:gd name="connsiteY5" fmla="*/ 1986 h 41541"/>
                <a:gd name="connsiteX6" fmla="*/ 18074 w 21087"/>
                <a:gd name="connsiteY6" fmla="*/ 786 h 4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7" h="41541">
                  <a:moveTo>
                    <a:pt x="18074" y="786"/>
                  </a:moveTo>
                  <a:cubicBezTo>
                    <a:pt x="14954" y="7747"/>
                    <a:pt x="11799" y="14742"/>
                    <a:pt x="8439" y="21600"/>
                  </a:cubicBezTo>
                  <a:cubicBezTo>
                    <a:pt x="5456" y="27635"/>
                    <a:pt x="621" y="33807"/>
                    <a:pt x="3" y="40563"/>
                  </a:cubicBezTo>
                  <a:cubicBezTo>
                    <a:pt x="-65" y="41248"/>
                    <a:pt x="929" y="41831"/>
                    <a:pt x="1512" y="41386"/>
                  </a:cubicBezTo>
                  <a:cubicBezTo>
                    <a:pt x="7170" y="37339"/>
                    <a:pt x="9673" y="29933"/>
                    <a:pt x="12588" y="23932"/>
                  </a:cubicBezTo>
                  <a:cubicBezTo>
                    <a:pt x="16017" y="16834"/>
                    <a:pt x="18726" y="9496"/>
                    <a:pt x="21023" y="1986"/>
                  </a:cubicBezTo>
                  <a:cubicBezTo>
                    <a:pt x="21538" y="340"/>
                    <a:pt x="18829" y="-860"/>
                    <a:pt x="18074" y="786"/>
                  </a:cubicBezTo>
                  <a:close/>
                </a:path>
              </a:pathLst>
            </a:custGeom>
            <a:solidFill>
              <a:srgbClr val="1A1A1A"/>
            </a:solidFill>
            <a:ln w="3429"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FBA0F62F-345F-8935-01B8-45C774CE9F61}"/>
                </a:ext>
              </a:extLst>
            </p:cNvPr>
            <p:cNvSpPr/>
            <p:nvPr/>
          </p:nvSpPr>
          <p:spPr>
            <a:xfrm>
              <a:off x="6588303" y="884653"/>
              <a:ext cx="20688" cy="42122"/>
            </a:xfrm>
            <a:custGeom>
              <a:avLst/>
              <a:gdLst>
                <a:gd name="connsiteX0" fmla="*/ 17225 w 20688"/>
                <a:gd name="connsiteY0" fmla="*/ 916 h 42122"/>
                <a:gd name="connsiteX1" fmla="*/ 7966 w 20688"/>
                <a:gd name="connsiteY1" fmla="*/ 21558 h 42122"/>
                <a:gd name="connsiteX2" fmla="*/ 11 w 20688"/>
                <a:gd name="connsiteY2" fmla="*/ 40761 h 42122"/>
                <a:gd name="connsiteX3" fmla="*/ 2514 w 20688"/>
                <a:gd name="connsiteY3" fmla="*/ 41755 h 42122"/>
                <a:gd name="connsiteX4" fmla="*/ 12664 w 20688"/>
                <a:gd name="connsiteY4" fmla="*/ 24233 h 42122"/>
                <a:gd name="connsiteX5" fmla="*/ 20654 w 20688"/>
                <a:gd name="connsiteY5" fmla="*/ 2322 h 42122"/>
                <a:gd name="connsiteX6" fmla="*/ 17225 w 20688"/>
                <a:gd name="connsiteY6" fmla="*/ 916 h 42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8" h="42122">
                  <a:moveTo>
                    <a:pt x="17225" y="916"/>
                  </a:moveTo>
                  <a:cubicBezTo>
                    <a:pt x="13727" y="7602"/>
                    <a:pt x="11087" y="14700"/>
                    <a:pt x="7966" y="21558"/>
                  </a:cubicBezTo>
                  <a:cubicBezTo>
                    <a:pt x="5121" y="27765"/>
                    <a:pt x="903" y="33937"/>
                    <a:pt x="11" y="40761"/>
                  </a:cubicBezTo>
                  <a:cubicBezTo>
                    <a:pt x="-160" y="42064"/>
                    <a:pt x="1657" y="42509"/>
                    <a:pt x="2514" y="41755"/>
                  </a:cubicBezTo>
                  <a:cubicBezTo>
                    <a:pt x="7589" y="37229"/>
                    <a:pt x="9955" y="30268"/>
                    <a:pt x="12664" y="24233"/>
                  </a:cubicBezTo>
                  <a:cubicBezTo>
                    <a:pt x="15853" y="17135"/>
                    <a:pt x="18974" y="9900"/>
                    <a:pt x="20654" y="2322"/>
                  </a:cubicBezTo>
                  <a:cubicBezTo>
                    <a:pt x="21031" y="401"/>
                    <a:pt x="18219" y="-1004"/>
                    <a:pt x="17225" y="916"/>
                  </a:cubicBezTo>
                  <a:close/>
                </a:path>
              </a:pathLst>
            </a:custGeom>
            <a:solidFill>
              <a:srgbClr val="1A1A1A"/>
            </a:solidFill>
            <a:ln w="3429"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DC8FBBF0-3BD9-A014-78BC-BF24F752B5FF}"/>
                </a:ext>
              </a:extLst>
            </p:cNvPr>
            <p:cNvSpPr/>
            <p:nvPr/>
          </p:nvSpPr>
          <p:spPr>
            <a:xfrm>
              <a:off x="6597040" y="885500"/>
              <a:ext cx="21319" cy="46551"/>
            </a:xfrm>
            <a:custGeom>
              <a:avLst/>
              <a:gdLst>
                <a:gd name="connsiteX0" fmla="*/ 17232 w 21319"/>
                <a:gd name="connsiteY0" fmla="*/ 1029 h 46551"/>
                <a:gd name="connsiteX1" fmla="*/ 7322 w 21319"/>
                <a:gd name="connsiteY1" fmla="*/ 22803 h 46551"/>
                <a:gd name="connsiteX2" fmla="*/ 87 w 21319"/>
                <a:gd name="connsiteY2" fmla="*/ 45126 h 46551"/>
                <a:gd name="connsiteX3" fmla="*/ 2625 w 21319"/>
                <a:gd name="connsiteY3" fmla="*/ 46155 h 46551"/>
                <a:gd name="connsiteX4" fmla="*/ 12123 w 21319"/>
                <a:gd name="connsiteY4" fmla="*/ 27501 h 46551"/>
                <a:gd name="connsiteX5" fmla="*/ 21244 w 21319"/>
                <a:gd name="connsiteY5" fmla="*/ 2675 h 46551"/>
                <a:gd name="connsiteX6" fmla="*/ 17232 w 21319"/>
                <a:gd name="connsiteY6" fmla="*/ 1029 h 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9" h="46551">
                  <a:moveTo>
                    <a:pt x="17232" y="1029"/>
                  </a:moveTo>
                  <a:cubicBezTo>
                    <a:pt x="13220" y="7921"/>
                    <a:pt x="10374" y="15465"/>
                    <a:pt x="7322" y="22803"/>
                  </a:cubicBezTo>
                  <a:cubicBezTo>
                    <a:pt x="4476" y="29661"/>
                    <a:pt x="-736" y="37616"/>
                    <a:pt x="87" y="45126"/>
                  </a:cubicBezTo>
                  <a:cubicBezTo>
                    <a:pt x="224" y="46395"/>
                    <a:pt x="1596" y="47012"/>
                    <a:pt x="2625" y="46155"/>
                  </a:cubicBezTo>
                  <a:cubicBezTo>
                    <a:pt x="8008" y="41663"/>
                    <a:pt x="9620" y="33776"/>
                    <a:pt x="12123" y="27501"/>
                  </a:cubicBezTo>
                  <a:cubicBezTo>
                    <a:pt x="15380" y="19340"/>
                    <a:pt x="19118" y="11179"/>
                    <a:pt x="21244" y="2675"/>
                  </a:cubicBezTo>
                  <a:cubicBezTo>
                    <a:pt x="21861" y="378"/>
                    <a:pt x="18501" y="-1097"/>
                    <a:pt x="17232" y="1029"/>
                  </a:cubicBezTo>
                  <a:close/>
                </a:path>
              </a:pathLst>
            </a:custGeom>
            <a:solidFill>
              <a:srgbClr val="1A1A1A"/>
            </a:solidFill>
            <a:ln w="3429"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F737D93A-309A-E833-660C-FF1B1EA56B85}"/>
                </a:ext>
              </a:extLst>
            </p:cNvPr>
            <p:cNvSpPr/>
            <p:nvPr/>
          </p:nvSpPr>
          <p:spPr>
            <a:xfrm>
              <a:off x="6609161" y="887921"/>
              <a:ext cx="20755" cy="47392"/>
            </a:xfrm>
            <a:custGeom>
              <a:avLst/>
              <a:gdLst>
                <a:gd name="connsiteX0" fmla="*/ 16461 w 20755"/>
                <a:gd name="connsiteY0" fmla="*/ 1488 h 47392"/>
                <a:gd name="connsiteX1" fmla="*/ 7545 w 20755"/>
                <a:gd name="connsiteY1" fmla="*/ 25011 h 47392"/>
                <a:gd name="connsiteX2" fmla="*/ 2 w 20755"/>
                <a:gd name="connsiteY2" fmla="*/ 45894 h 47392"/>
                <a:gd name="connsiteX3" fmla="*/ 2745 w 20755"/>
                <a:gd name="connsiteY3" fmla="*/ 46991 h 47392"/>
                <a:gd name="connsiteX4" fmla="*/ 12312 w 20755"/>
                <a:gd name="connsiteY4" fmla="*/ 29503 h 47392"/>
                <a:gd name="connsiteX5" fmla="*/ 20713 w 20755"/>
                <a:gd name="connsiteY5" fmla="*/ 2620 h 47392"/>
                <a:gd name="connsiteX6" fmla="*/ 16461 w 20755"/>
                <a:gd name="connsiteY6" fmla="*/ 1488 h 4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5" h="47392">
                  <a:moveTo>
                    <a:pt x="16461" y="1488"/>
                  </a:moveTo>
                  <a:cubicBezTo>
                    <a:pt x="13272" y="9238"/>
                    <a:pt x="10666" y="17227"/>
                    <a:pt x="7545" y="25011"/>
                  </a:cubicBezTo>
                  <a:cubicBezTo>
                    <a:pt x="4871" y="31698"/>
                    <a:pt x="-101" y="38659"/>
                    <a:pt x="2" y="45894"/>
                  </a:cubicBezTo>
                  <a:cubicBezTo>
                    <a:pt x="36" y="47334"/>
                    <a:pt x="1682" y="47814"/>
                    <a:pt x="2745" y="46991"/>
                  </a:cubicBezTo>
                  <a:cubicBezTo>
                    <a:pt x="7957" y="42910"/>
                    <a:pt x="9843" y="35435"/>
                    <a:pt x="12312" y="29503"/>
                  </a:cubicBezTo>
                  <a:cubicBezTo>
                    <a:pt x="15912" y="20862"/>
                    <a:pt x="18998" y="11809"/>
                    <a:pt x="20713" y="2620"/>
                  </a:cubicBezTo>
                  <a:cubicBezTo>
                    <a:pt x="21193" y="-123"/>
                    <a:pt x="17490" y="-1049"/>
                    <a:pt x="16461" y="1488"/>
                  </a:cubicBezTo>
                  <a:close/>
                </a:path>
              </a:pathLst>
            </a:custGeom>
            <a:solidFill>
              <a:srgbClr val="1A1A1A"/>
            </a:solidFill>
            <a:ln w="342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343C9D53-BCFD-EC88-7E80-FCC30EC5DB23}"/>
                </a:ext>
              </a:extLst>
            </p:cNvPr>
            <p:cNvSpPr/>
            <p:nvPr/>
          </p:nvSpPr>
          <p:spPr>
            <a:xfrm>
              <a:off x="6618443" y="894333"/>
              <a:ext cx="23280" cy="46439"/>
            </a:xfrm>
            <a:custGeom>
              <a:avLst/>
              <a:gdLst>
                <a:gd name="connsiteX0" fmla="*/ 20140 w 23280"/>
                <a:gd name="connsiteY0" fmla="*/ 769 h 46439"/>
                <a:gd name="connsiteX1" fmla="*/ 9202 w 23280"/>
                <a:gd name="connsiteY1" fmla="*/ 22337 h 46439"/>
                <a:gd name="connsiteX2" fmla="*/ 12 w 23280"/>
                <a:gd name="connsiteY2" fmla="*/ 45174 h 46439"/>
                <a:gd name="connsiteX3" fmla="*/ 1692 w 23280"/>
                <a:gd name="connsiteY3" fmla="*/ 46134 h 46439"/>
                <a:gd name="connsiteX4" fmla="*/ 13351 w 23280"/>
                <a:gd name="connsiteY4" fmla="*/ 24703 h 46439"/>
                <a:gd name="connsiteX5" fmla="*/ 23192 w 23280"/>
                <a:gd name="connsiteY5" fmla="*/ 2037 h 46439"/>
                <a:gd name="connsiteX6" fmla="*/ 20140 w 23280"/>
                <a:gd name="connsiteY6" fmla="*/ 769 h 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80" h="46439">
                  <a:moveTo>
                    <a:pt x="20140" y="769"/>
                  </a:moveTo>
                  <a:cubicBezTo>
                    <a:pt x="16094" y="7764"/>
                    <a:pt x="12665" y="15068"/>
                    <a:pt x="9202" y="22337"/>
                  </a:cubicBezTo>
                  <a:cubicBezTo>
                    <a:pt x="5738" y="29572"/>
                    <a:pt x="1109" y="37185"/>
                    <a:pt x="12" y="45174"/>
                  </a:cubicBezTo>
                  <a:cubicBezTo>
                    <a:pt x="-125" y="46032"/>
                    <a:pt x="938" y="46923"/>
                    <a:pt x="1692" y="46134"/>
                  </a:cubicBezTo>
                  <a:cubicBezTo>
                    <a:pt x="7179" y="40065"/>
                    <a:pt x="9990" y="31973"/>
                    <a:pt x="13351" y="24703"/>
                  </a:cubicBezTo>
                  <a:cubicBezTo>
                    <a:pt x="16814" y="17228"/>
                    <a:pt x="20312" y="9753"/>
                    <a:pt x="23192" y="2037"/>
                  </a:cubicBezTo>
                  <a:cubicBezTo>
                    <a:pt x="23809" y="254"/>
                    <a:pt x="21032" y="-809"/>
                    <a:pt x="20140" y="769"/>
                  </a:cubicBezTo>
                  <a:close/>
                </a:path>
              </a:pathLst>
            </a:custGeom>
            <a:solidFill>
              <a:srgbClr val="1A1A1A"/>
            </a:solidFill>
            <a:ln w="3429"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DE2FF51F-FCA8-4A10-F205-D4CB69E37BF6}"/>
                </a:ext>
              </a:extLst>
            </p:cNvPr>
            <p:cNvSpPr/>
            <p:nvPr/>
          </p:nvSpPr>
          <p:spPr>
            <a:xfrm>
              <a:off x="6629900" y="898650"/>
              <a:ext cx="21715" cy="45492"/>
            </a:xfrm>
            <a:custGeom>
              <a:avLst/>
              <a:gdLst>
                <a:gd name="connsiteX0" fmla="*/ 17941 w 21715"/>
                <a:gd name="connsiteY0" fmla="*/ 943 h 45492"/>
                <a:gd name="connsiteX1" fmla="*/ 6557 w 21715"/>
                <a:gd name="connsiteY1" fmla="*/ 24397 h 45492"/>
                <a:gd name="connsiteX2" fmla="*/ 8 w 21715"/>
                <a:gd name="connsiteY2" fmla="*/ 44011 h 45492"/>
                <a:gd name="connsiteX3" fmla="*/ 2648 w 21715"/>
                <a:gd name="connsiteY3" fmla="*/ 45074 h 45492"/>
                <a:gd name="connsiteX4" fmla="*/ 12421 w 21715"/>
                <a:gd name="connsiteY4" fmla="*/ 26798 h 45492"/>
                <a:gd name="connsiteX5" fmla="*/ 21645 w 21715"/>
                <a:gd name="connsiteY5" fmla="*/ 2452 h 45492"/>
                <a:gd name="connsiteX6" fmla="*/ 17941 w 21715"/>
                <a:gd name="connsiteY6" fmla="*/ 943 h 4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5" h="45492">
                  <a:moveTo>
                    <a:pt x="17941" y="943"/>
                  </a:moveTo>
                  <a:cubicBezTo>
                    <a:pt x="13518" y="8453"/>
                    <a:pt x="10157" y="16511"/>
                    <a:pt x="6557" y="24397"/>
                  </a:cubicBezTo>
                  <a:cubicBezTo>
                    <a:pt x="3745" y="30535"/>
                    <a:pt x="-198" y="37188"/>
                    <a:pt x="8" y="44011"/>
                  </a:cubicBezTo>
                  <a:cubicBezTo>
                    <a:pt x="42" y="45349"/>
                    <a:pt x="1654" y="45966"/>
                    <a:pt x="2648" y="45074"/>
                  </a:cubicBezTo>
                  <a:cubicBezTo>
                    <a:pt x="7791" y="40411"/>
                    <a:pt x="9780" y="32970"/>
                    <a:pt x="12421" y="26798"/>
                  </a:cubicBezTo>
                  <a:cubicBezTo>
                    <a:pt x="15815" y="18842"/>
                    <a:pt x="19210" y="10750"/>
                    <a:pt x="21645" y="2452"/>
                  </a:cubicBezTo>
                  <a:cubicBezTo>
                    <a:pt x="22228" y="292"/>
                    <a:pt x="19073" y="-977"/>
                    <a:pt x="17941" y="943"/>
                  </a:cubicBezTo>
                  <a:close/>
                </a:path>
              </a:pathLst>
            </a:custGeom>
            <a:solidFill>
              <a:srgbClr val="1A1A1A"/>
            </a:solidFill>
            <a:ln w="3429"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7019175D-A5D6-48FA-4FAC-2FC905BE7FCA}"/>
                </a:ext>
              </a:extLst>
            </p:cNvPr>
            <p:cNvSpPr/>
            <p:nvPr/>
          </p:nvSpPr>
          <p:spPr>
            <a:xfrm>
              <a:off x="6636093" y="902420"/>
              <a:ext cx="22197" cy="48619"/>
            </a:xfrm>
            <a:custGeom>
              <a:avLst/>
              <a:gdLst>
                <a:gd name="connsiteX0" fmla="*/ 19601 w 22197"/>
                <a:gd name="connsiteY0" fmla="*/ 671 h 48619"/>
                <a:gd name="connsiteX1" fmla="*/ 10206 w 22197"/>
                <a:gd name="connsiteY1" fmla="*/ 20216 h 48619"/>
                <a:gd name="connsiteX2" fmla="*/ 22 w 22197"/>
                <a:gd name="connsiteY2" fmla="*/ 46414 h 48619"/>
                <a:gd name="connsiteX3" fmla="*/ 3382 w 22197"/>
                <a:gd name="connsiteY3" fmla="*/ 47786 h 48619"/>
                <a:gd name="connsiteX4" fmla="*/ 12435 w 22197"/>
                <a:gd name="connsiteY4" fmla="*/ 28034 h 48619"/>
                <a:gd name="connsiteX5" fmla="*/ 22139 w 22197"/>
                <a:gd name="connsiteY5" fmla="*/ 1700 h 48619"/>
                <a:gd name="connsiteX6" fmla="*/ 19601 w 22197"/>
                <a:gd name="connsiteY6" fmla="*/ 671 h 4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97" h="48619">
                  <a:moveTo>
                    <a:pt x="19601" y="671"/>
                  </a:moveTo>
                  <a:cubicBezTo>
                    <a:pt x="16035" y="6980"/>
                    <a:pt x="13052" y="13564"/>
                    <a:pt x="10206" y="20216"/>
                  </a:cubicBezTo>
                  <a:cubicBezTo>
                    <a:pt x="6640" y="28515"/>
                    <a:pt x="1325" y="37499"/>
                    <a:pt x="22" y="46414"/>
                  </a:cubicBezTo>
                  <a:cubicBezTo>
                    <a:pt x="-252" y="48403"/>
                    <a:pt x="2114" y="49466"/>
                    <a:pt x="3382" y="47786"/>
                  </a:cubicBezTo>
                  <a:cubicBezTo>
                    <a:pt x="7737" y="42025"/>
                    <a:pt x="9760" y="34652"/>
                    <a:pt x="12435" y="28034"/>
                  </a:cubicBezTo>
                  <a:cubicBezTo>
                    <a:pt x="15967" y="19359"/>
                    <a:pt x="19567" y="10718"/>
                    <a:pt x="22139" y="1700"/>
                  </a:cubicBezTo>
                  <a:cubicBezTo>
                    <a:pt x="22585" y="225"/>
                    <a:pt x="20390" y="-701"/>
                    <a:pt x="19601" y="671"/>
                  </a:cubicBezTo>
                  <a:close/>
                </a:path>
              </a:pathLst>
            </a:custGeom>
            <a:solidFill>
              <a:srgbClr val="1A1A1A"/>
            </a:solidFill>
            <a:ln w="3429"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532D46F9-5D8D-89B0-61C8-B85EC79A00D9}"/>
                </a:ext>
              </a:extLst>
            </p:cNvPr>
            <p:cNvSpPr/>
            <p:nvPr/>
          </p:nvSpPr>
          <p:spPr>
            <a:xfrm>
              <a:off x="6644276" y="906187"/>
              <a:ext cx="24654" cy="46486"/>
            </a:xfrm>
            <a:custGeom>
              <a:avLst/>
              <a:gdLst>
                <a:gd name="connsiteX0" fmla="*/ 21431 w 24654"/>
                <a:gd name="connsiteY0" fmla="*/ 814 h 46486"/>
                <a:gd name="connsiteX1" fmla="*/ 10150 w 24654"/>
                <a:gd name="connsiteY1" fmla="*/ 22554 h 46486"/>
                <a:gd name="connsiteX2" fmla="*/ 583 w 24654"/>
                <a:gd name="connsiteY2" fmla="*/ 42133 h 46486"/>
                <a:gd name="connsiteX3" fmla="*/ 0 w 24654"/>
                <a:gd name="connsiteY3" fmla="*/ 42716 h 46486"/>
                <a:gd name="connsiteX4" fmla="*/ 0 w 24654"/>
                <a:gd name="connsiteY4" fmla="*/ 42716 h 46486"/>
                <a:gd name="connsiteX5" fmla="*/ 343 w 24654"/>
                <a:gd name="connsiteY5" fmla="*/ 42716 h 46486"/>
                <a:gd name="connsiteX6" fmla="*/ 6001 w 24654"/>
                <a:gd name="connsiteY6" fmla="*/ 44979 h 46486"/>
                <a:gd name="connsiteX7" fmla="*/ 17077 w 24654"/>
                <a:gd name="connsiteY7" fmla="*/ 22965 h 46486"/>
                <a:gd name="connsiteX8" fmla="*/ 24620 w 24654"/>
                <a:gd name="connsiteY8" fmla="*/ 2117 h 46486"/>
                <a:gd name="connsiteX9" fmla="*/ 21431 w 24654"/>
                <a:gd name="connsiteY9" fmla="*/ 814 h 4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54" h="46486">
                  <a:moveTo>
                    <a:pt x="21431" y="814"/>
                  </a:moveTo>
                  <a:cubicBezTo>
                    <a:pt x="16734" y="7466"/>
                    <a:pt x="13613" y="15215"/>
                    <a:pt x="10150" y="22554"/>
                  </a:cubicBezTo>
                  <a:cubicBezTo>
                    <a:pt x="7098" y="29034"/>
                    <a:pt x="2983" y="35378"/>
                    <a:pt x="583" y="42133"/>
                  </a:cubicBezTo>
                  <a:cubicBezTo>
                    <a:pt x="480" y="42339"/>
                    <a:pt x="0" y="42510"/>
                    <a:pt x="0" y="42716"/>
                  </a:cubicBezTo>
                  <a:lnTo>
                    <a:pt x="0" y="42716"/>
                  </a:lnTo>
                  <a:lnTo>
                    <a:pt x="343" y="42716"/>
                  </a:lnTo>
                  <a:cubicBezTo>
                    <a:pt x="0" y="45185"/>
                    <a:pt x="3601" y="48442"/>
                    <a:pt x="6001" y="44979"/>
                  </a:cubicBezTo>
                  <a:cubicBezTo>
                    <a:pt x="10664" y="38327"/>
                    <a:pt x="13716" y="30337"/>
                    <a:pt x="17077" y="22965"/>
                  </a:cubicBezTo>
                  <a:cubicBezTo>
                    <a:pt x="20128" y="16278"/>
                    <a:pt x="23317" y="9318"/>
                    <a:pt x="24620" y="2117"/>
                  </a:cubicBezTo>
                  <a:cubicBezTo>
                    <a:pt x="24963" y="231"/>
                    <a:pt x="22597" y="-832"/>
                    <a:pt x="21431" y="814"/>
                  </a:cubicBezTo>
                  <a:close/>
                </a:path>
              </a:pathLst>
            </a:custGeom>
            <a:solidFill>
              <a:srgbClr val="1A1A1A"/>
            </a:solidFill>
            <a:ln w="3429"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189D46F0-D930-DF0F-388C-6370C6AA84E5}"/>
                </a:ext>
              </a:extLst>
            </p:cNvPr>
            <p:cNvSpPr/>
            <p:nvPr/>
          </p:nvSpPr>
          <p:spPr>
            <a:xfrm>
              <a:off x="6511953" y="940396"/>
              <a:ext cx="23299" cy="39667"/>
            </a:xfrm>
            <a:custGeom>
              <a:avLst/>
              <a:gdLst>
                <a:gd name="connsiteX0" fmla="*/ 21291 w 23299"/>
                <a:gd name="connsiteY0" fmla="*/ 482 h 39667"/>
                <a:gd name="connsiteX1" fmla="*/ 9496 w 23299"/>
                <a:gd name="connsiteY1" fmla="*/ 19925 h 39667"/>
                <a:gd name="connsiteX2" fmla="*/ 31 w 23299"/>
                <a:gd name="connsiteY2" fmla="*/ 37893 h 39667"/>
                <a:gd name="connsiteX3" fmla="*/ 2535 w 23299"/>
                <a:gd name="connsiteY3" fmla="*/ 39299 h 39667"/>
                <a:gd name="connsiteX4" fmla="*/ 13816 w 23299"/>
                <a:gd name="connsiteY4" fmla="*/ 22359 h 39667"/>
                <a:gd name="connsiteX5" fmla="*/ 23246 w 23299"/>
                <a:gd name="connsiteY5" fmla="*/ 1271 h 39667"/>
                <a:gd name="connsiteX6" fmla="*/ 21291 w 23299"/>
                <a:gd name="connsiteY6" fmla="*/ 482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9" h="39667">
                  <a:moveTo>
                    <a:pt x="21291" y="482"/>
                  </a:moveTo>
                  <a:cubicBezTo>
                    <a:pt x="17073" y="6792"/>
                    <a:pt x="13404" y="13410"/>
                    <a:pt x="9496" y="19925"/>
                  </a:cubicBezTo>
                  <a:cubicBezTo>
                    <a:pt x="6135" y="25514"/>
                    <a:pt x="1300" y="31480"/>
                    <a:pt x="31" y="37893"/>
                  </a:cubicBezTo>
                  <a:cubicBezTo>
                    <a:pt x="-243" y="39367"/>
                    <a:pt x="1335" y="40190"/>
                    <a:pt x="2535" y="39299"/>
                  </a:cubicBezTo>
                  <a:cubicBezTo>
                    <a:pt x="7849" y="35184"/>
                    <a:pt x="10627" y="28086"/>
                    <a:pt x="13816" y="22359"/>
                  </a:cubicBezTo>
                  <a:cubicBezTo>
                    <a:pt x="17519" y="15638"/>
                    <a:pt x="20811" y="8506"/>
                    <a:pt x="23246" y="1271"/>
                  </a:cubicBezTo>
                  <a:cubicBezTo>
                    <a:pt x="23623" y="105"/>
                    <a:pt x="21909" y="-478"/>
                    <a:pt x="21291" y="482"/>
                  </a:cubicBezTo>
                  <a:close/>
                </a:path>
              </a:pathLst>
            </a:custGeom>
            <a:solidFill>
              <a:srgbClr val="1A1A1A"/>
            </a:solidFill>
            <a:ln w="3429"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DF5BD323-5836-A397-59F5-B65C1A238ADF}"/>
                </a:ext>
              </a:extLst>
            </p:cNvPr>
            <p:cNvSpPr/>
            <p:nvPr/>
          </p:nvSpPr>
          <p:spPr>
            <a:xfrm>
              <a:off x="6520043" y="942116"/>
              <a:ext cx="23655" cy="41037"/>
            </a:xfrm>
            <a:custGeom>
              <a:avLst/>
              <a:gdLst>
                <a:gd name="connsiteX0" fmla="*/ 21088 w 23655"/>
                <a:gd name="connsiteY0" fmla="*/ 854 h 41037"/>
                <a:gd name="connsiteX1" fmla="*/ 9498 w 23655"/>
                <a:gd name="connsiteY1" fmla="*/ 22423 h 41037"/>
                <a:gd name="connsiteX2" fmla="*/ 0 w 23655"/>
                <a:gd name="connsiteY2" fmla="*/ 39945 h 41037"/>
                <a:gd name="connsiteX3" fmla="*/ 1406 w 23655"/>
                <a:gd name="connsiteY3" fmla="*/ 40974 h 41037"/>
                <a:gd name="connsiteX4" fmla="*/ 13750 w 23655"/>
                <a:gd name="connsiteY4" fmla="*/ 24823 h 41037"/>
                <a:gd name="connsiteX5" fmla="*/ 23557 w 23655"/>
                <a:gd name="connsiteY5" fmla="*/ 1472 h 41037"/>
                <a:gd name="connsiteX6" fmla="*/ 21088 w 23655"/>
                <a:gd name="connsiteY6" fmla="*/ 854 h 4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5" h="41037">
                  <a:moveTo>
                    <a:pt x="21088" y="854"/>
                  </a:moveTo>
                  <a:cubicBezTo>
                    <a:pt x="18002" y="8295"/>
                    <a:pt x="13545" y="15462"/>
                    <a:pt x="9498" y="22423"/>
                  </a:cubicBezTo>
                  <a:cubicBezTo>
                    <a:pt x="6344" y="27875"/>
                    <a:pt x="103" y="33567"/>
                    <a:pt x="0" y="39945"/>
                  </a:cubicBezTo>
                  <a:cubicBezTo>
                    <a:pt x="0" y="40596"/>
                    <a:pt x="720" y="41248"/>
                    <a:pt x="1406" y="40974"/>
                  </a:cubicBezTo>
                  <a:cubicBezTo>
                    <a:pt x="7818" y="38470"/>
                    <a:pt x="10664" y="30412"/>
                    <a:pt x="13750" y="24823"/>
                  </a:cubicBezTo>
                  <a:cubicBezTo>
                    <a:pt x="17934" y="17245"/>
                    <a:pt x="20505" y="9461"/>
                    <a:pt x="23557" y="1472"/>
                  </a:cubicBezTo>
                  <a:cubicBezTo>
                    <a:pt x="24174" y="-37"/>
                    <a:pt x="21706" y="-620"/>
                    <a:pt x="21088" y="854"/>
                  </a:cubicBezTo>
                  <a:close/>
                </a:path>
              </a:pathLst>
            </a:custGeom>
            <a:solidFill>
              <a:srgbClr val="1A1A1A"/>
            </a:solidFill>
            <a:ln w="3429"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AEC40E4D-8E8E-AB0E-DFA0-31DE760D42A2}"/>
                </a:ext>
              </a:extLst>
            </p:cNvPr>
            <p:cNvSpPr/>
            <p:nvPr/>
          </p:nvSpPr>
          <p:spPr>
            <a:xfrm>
              <a:off x="6529846" y="945152"/>
              <a:ext cx="23138" cy="43463"/>
            </a:xfrm>
            <a:custGeom>
              <a:avLst/>
              <a:gdLst>
                <a:gd name="connsiteX0" fmla="*/ 20750 w 23138"/>
                <a:gd name="connsiteY0" fmla="*/ 562 h 43463"/>
                <a:gd name="connsiteX1" fmla="*/ 7754 w 23138"/>
                <a:gd name="connsiteY1" fmla="*/ 23056 h 43463"/>
                <a:gd name="connsiteX2" fmla="*/ 4 w 23138"/>
                <a:gd name="connsiteY2" fmla="*/ 41950 h 43463"/>
                <a:gd name="connsiteX3" fmla="*/ 2747 w 23138"/>
                <a:gd name="connsiteY3" fmla="*/ 43047 h 43463"/>
                <a:gd name="connsiteX4" fmla="*/ 14234 w 23138"/>
                <a:gd name="connsiteY4" fmla="*/ 22953 h 43463"/>
                <a:gd name="connsiteX5" fmla="*/ 23081 w 23138"/>
                <a:gd name="connsiteY5" fmla="*/ 1488 h 43463"/>
                <a:gd name="connsiteX6" fmla="*/ 20750 w 23138"/>
                <a:gd name="connsiteY6" fmla="*/ 562 h 4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38" h="43463">
                  <a:moveTo>
                    <a:pt x="20750" y="562"/>
                  </a:moveTo>
                  <a:cubicBezTo>
                    <a:pt x="15572" y="7591"/>
                    <a:pt x="11731" y="15341"/>
                    <a:pt x="7754" y="23056"/>
                  </a:cubicBezTo>
                  <a:cubicBezTo>
                    <a:pt x="4633" y="29091"/>
                    <a:pt x="553" y="35160"/>
                    <a:pt x="4" y="41950"/>
                  </a:cubicBezTo>
                  <a:cubicBezTo>
                    <a:pt x="-99" y="43390"/>
                    <a:pt x="1787" y="43904"/>
                    <a:pt x="2747" y="43047"/>
                  </a:cubicBezTo>
                  <a:cubicBezTo>
                    <a:pt x="8439" y="37869"/>
                    <a:pt x="11011" y="29743"/>
                    <a:pt x="14234" y="22953"/>
                  </a:cubicBezTo>
                  <a:cubicBezTo>
                    <a:pt x="17560" y="15924"/>
                    <a:pt x="20921" y="8929"/>
                    <a:pt x="23081" y="1488"/>
                  </a:cubicBezTo>
                  <a:cubicBezTo>
                    <a:pt x="23493" y="82"/>
                    <a:pt x="21573" y="-535"/>
                    <a:pt x="20750" y="562"/>
                  </a:cubicBezTo>
                  <a:close/>
                </a:path>
              </a:pathLst>
            </a:custGeom>
            <a:solidFill>
              <a:srgbClr val="1A1A1A"/>
            </a:solidFill>
            <a:ln w="3429"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02BF49F2-2025-91DB-A434-536F5AF192D6}"/>
                </a:ext>
              </a:extLst>
            </p:cNvPr>
            <p:cNvSpPr/>
            <p:nvPr/>
          </p:nvSpPr>
          <p:spPr>
            <a:xfrm>
              <a:off x="6535238" y="947676"/>
              <a:ext cx="25660" cy="47921"/>
            </a:xfrm>
            <a:custGeom>
              <a:avLst/>
              <a:gdLst>
                <a:gd name="connsiteX0" fmla="*/ 22283 w 25660"/>
                <a:gd name="connsiteY0" fmla="*/ 1158 h 47921"/>
                <a:gd name="connsiteX1" fmla="*/ 10762 w 25660"/>
                <a:gd name="connsiteY1" fmla="*/ 25812 h 47921"/>
                <a:gd name="connsiteX2" fmla="*/ 64 w 25660"/>
                <a:gd name="connsiteY2" fmla="*/ 45289 h 47921"/>
                <a:gd name="connsiteX3" fmla="*/ 3150 w 25660"/>
                <a:gd name="connsiteY3" fmla="*/ 47586 h 47921"/>
                <a:gd name="connsiteX4" fmla="*/ 25610 w 25660"/>
                <a:gd name="connsiteY4" fmla="*/ 2049 h 47921"/>
                <a:gd name="connsiteX5" fmla="*/ 22283 w 25660"/>
                <a:gd name="connsiteY5" fmla="*/ 1158 h 4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0" h="47921">
                  <a:moveTo>
                    <a:pt x="22283" y="1158"/>
                  </a:moveTo>
                  <a:cubicBezTo>
                    <a:pt x="18992" y="9559"/>
                    <a:pt x="14980" y="17788"/>
                    <a:pt x="10762" y="25812"/>
                  </a:cubicBezTo>
                  <a:cubicBezTo>
                    <a:pt x="7367" y="32293"/>
                    <a:pt x="2087" y="38260"/>
                    <a:pt x="64" y="45289"/>
                  </a:cubicBezTo>
                  <a:cubicBezTo>
                    <a:pt x="-382" y="46866"/>
                    <a:pt x="1607" y="48684"/>
                    <a:pt x="3150" y="47586"/>
                  </a:cubicBezTo>
                  <a:cubicBezTo>
                    <a:pt x="16180" y="38122"/>
                    <a:pt x="22181" y="16725"/>
                    <a:pt x="25610" y="2049"/>
                  </a:cubicBezTo>
                  <a:cubicBezTo>
                    <a:pt x="26090" y="-77"/>
                    <a:pt x="23038" y="-831"/>
                    <a:pt x="22283" y="1158"/>
                  </a:cubicBezTo>
                  <a:close/>
                </a:path>
              </a:pathLst>
            </a:custGeom>
            <a:solidFill>
              <a:srgbClr val="1A1A1A"/>
            </a:solidFill>
            <a:ln w="3429"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EDE9938E-00D4-0D4F-87B5-D001164BE951}"/>
                </a:ext>
              </a:extLst>
            </p:cNvPr>
            <p:cNvSpPr/>
            <p:nvPr/>
          </p:nvSpPr>
          <p:spPr>
            <a:xfrm>
              <a:off x="6547364" y="952024"/>
              <a:ext cx="24487" cy="46002"/>
            </a:xfrm>
            <a:custGeom>
              <a:avLst/>
              <a:gdLst>
                <a:gd name="connsiteX0" fmla="*/ 20822 w 24487"/>
                <a:gd name="connsiteY0" fmla="*/ 959 h 46002"/>
                <a:gd name="connsiteX1" fmla="*/ 9575 w 24487"/>
                <a:gd name="connsiteY1" fmla="*/ 23522 h 46002"/>
                <a:gd name="connsiteX2" fmla="*/ 8 w 24487"/>
                <a:gd name="connsiteY2" fmla="*/ 44473 h 46002"/>
                <a:gd name="connsiteX3" fmla="*/ 2374 w 24487"/>
                <a:gd name="connsiteY3" fmla="*/ 45776 h 46002"/>
                <a:gd name="connsiteX4" fmla="*/ 15027 w 24487"/>
                <a:gd name="connsiteY4" fmla="*/ 26608 h 46002"/>
                <a:gd name="connsiteX5" fmla="*/ 24423 w 24487"/>
                <a:gd name="connsiteY5" fmla="*/ 2434 h 46002"/>
                <a:gd name="connsiteX6" fmla="*/ 20822 w 24487"/>
                <a:gd name="connsiteY6" fmla="*/ 959 h 4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7" h="46002">
                  <a:moveTo>
                    <a:pt x="20822" y="959"/>
                  </a:moveTo>
                  <a:cubicBezTo>
                    <a:pt x="16810" y="8366"/>
                    <a:pt x="13450" y="16047"/>
                    <a:pt x="9575" y="23522"/>
                  </a:cubicBezTo>
                  <a:cubicBezTo>
                    <a:pt x="6112" y="30243"/>
                    <a:pt x="934" y="36895"/>
                    <a:pt x="8" y="44473"/>
                  </a:cubicBezTo>
                  <a:cubicBezTo>
                    <a:pt x="-129" y="45570"/>
                    <a:pt x="1449" y="46428"/>
                    <a:pt x="2374" y="45776"/>
                  </a:cubicBezTo>
                  <a:cubicBezTo>
                    <a:pt x="8752" y="41216"/>
                    <a:pt x="11667" y="33363"/>
                    <a:pt x="15027" y="26608"/>
                  </a:cubicBezTo>
                  <a:cubicBezTo>
                    <a:pt x="18868" y="18858"/>
                    <a:pt x="22297" y="10766"/>
                    <a:pt x="24423" y="2434"/>
                  </a:cubicBezTo>
                  <a:cubicBezTo>
                    <a:pt x="24971" y="376"/>
                    <a:pt x="21885" y="-1030"/>
                    <a:pt x="20822" y="959"/>
                  </a:cubicBezTo>
                  <a:close/>
                </a:path>
              </a:pathLst>
            </a:custGeom>
            <a:solidFill>
              <a:srgbClr val="1A1A1A"/>
            </a:solidFill>
            <a:ln w="3429"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12A7793F-911C-8DFA-FA04-E52A2737C736}"/>
                </a:ext>
              </a:extLst>
            </p:cNvPr>
            <p:cNvSpPr/>
            <p:nvPr/>
          </p:nvSpPr>
          <p:spPr>
            <a:xfrm>
              <a:off x="6553305" y="955261"/>
              <a:ext cx="25643" cy="49331"/>
            </a:xfrm>
            <a:custGeom>
              <a:avLst/>
              <a:gdLst>
                <a:gd name="connsiteX0" fmla="*/ 22391 w 25643"/>
                <a:gd name="connsiteY0" fmla="*/ 774 h 49331"/>
                <a:gd name="connsiteX1" fmla="*/ 10389 w 25643"/>
                <a:gd name="connsiteY1" fmla="*/ 22994 h 49331"/>
                <a:gd name="connsiteX2" fmla="*/ 34 w 25643"/>
                <a:gd name="connsiteY2" fmla="*/ 46722 h 49331"/>
                <a:gd name="connsiteX3" fmla="*/ 3463 w 25643"/>
                <a:gd name="connsiteY3" fmla="*/ 48677 h 49331"/>
                <a:gd name="connsiteX4" fmla="*/ 15498 w 25643"/>
                <a:gd name="connsiteY4" fmla="*/ 25908 h 49331"/>
                <a:gd name="connsiteX5" fmla="*/ 25545 w 25643"/>
                <a:gd name="connsiteY5" fmla="*/ 2111 h 49331"/>
                <a:gd name="connsiteX6" fmla="*/ 22391 w 25643"/>
                <a:gd name="connsiteY6" fmla="*/ 774 h 4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3" h="49331">
                  <a:moveTo>
                    <a:pt x="22391" y="774"/>
                  </a:moveTo>
                  <a:cubicBezTo>
                    <a:pt x="17830" y="7872"/>
                    <a:pt x="14058" y="15416"/>
                    <a:pt x="10389" y="22994"/>
                  </a:cubicBezTo>
                  <a:cubicBezTo>
                    <a:pt x="6686" y="30640"/>
                    <a:pt x="1679" y="38390"/>
                    <a:pt x="34" y="46722"/>
                  </a:cubicBezTo>
                  <a:cubicBezTo>
                    <a:pt x="-309" y="48471"/>
                    <a:pt x="2057" y="50357"/>
                    <a:pt x="3463" y="48677"/>
                  </a:cubicBezTo>
                  <a:cubicBezTo>
                    <a:pt x="8949" y="42059"/>
                    <a:pt x="11864" y="33589"/>
                    <a:pt x="15498" y="25908"/>
                  </a:cubicBezTo>
                  <a:cubicBezTo>
                    <a:pt x="19202" y="18125"/>
                    <a:pt x="22802" y="10272"/>
                    <a:pt x="25545" y="2111"/>
                  </a:cubicBezTo>
                  <a:cubicBezTo>
                    <a:pt x="26197" y="225"/>
                    <a:pt x="23419" y="-803"/>
                    <a:pt x="22391" y="774"/>
                  </a:cubicBezTo>
                  <a:close/>
                </a:path>
              </a:pathLst>
            </a:custGeom>
            <a:solidFill>
              <a:srgbClr val="1A1A1A"/>
            </a:solidFill>
            <a:ln w="3429"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494BD0AE-4879-D600-1735-950BBA4528C6}"/>
                </a:ext>
              </a:extLst>
            </p:cNvPr>
            <p:cNvSpPr/>
            <p:nvPr/>
          </p:nvSpPr>
          <p:spPr>
            <a:xfrm>
              <a:off x="6559366" y="964246"/>
              <a:ext cx="22724" cy="47819"/>
            </a:xfrm>
            <a:custGeom>
              <a:avLst/>
              <a:gdLst>
                <a:gd name="connsiteX0" fmla="*/ 18799 w 22724"/>
                <a:gd name="connsiteY0" fmla="*/ 979 h 47819"/>
                <a:gd name="connsiteX1" fmla="*/ 7243 w 22724"/>
                <a:gd name="connsiteY1" fmla="*/ 25393 h 47819"/>
                <a:gd name="connsiteX2" fmla="*/ 8 w 22724"/>
                <a:gd name="connsiteY2" fmla="*/ 45727 h 47819"/>
                <a:gd name="connsiteX3" fmla="*/ 3677 w 22724"/>
                <a:gd name="connsiteY3" fmla="*/ 47202 h 47819"/>
                <a:gd name="connsiteX4" fmla="*/ 13209 w 22724"/>
                <a:gd name="connsiteY4" fmla="*/ 27828 h 47819"/>
                <a:gd name="connsiteX5" fmla="*/ 22674 w 22724"/>
                <a:gd name="connsiteY5" fmla="*/ 2556 h 47819"/>
                <a:gd name="connsiteX6" fmla="*/ 18799 w 22724"/>
                <a:gd name="connsiteY6" fmla="*/ 979 h 4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24" h="47819">
                  <a:moveTo>
                    <a:pt x="18799" y="979"/>
                  </a:moveTo>
                  <a:cubicBezTo>
                    <a:pt x="13827" y="8454"/>
                    <a:pt x="10843" y="17267"/>
                    <a:pt x="7243" y="25393"/>
                  </a:cubicBezTo>
                  <a:cubicBezTo>
                    <a:pt x="4363" y="31943"/>
                    <a:pt x="728" y="38595"/>
                    <a:pt x="8" y="45727"/>
                  </a:cubicBezTo>
                  <a:cubicBezTo>
                    <a:pt x="-164" y="47476"/>
                    <a:pt x="2511" y="48573"/>
                    <a:pt x="3677" y="47202"/>
                  </a:cubicBezTo>
                  <a:cubicBezTo>
                    <a:pt x="8340" y="41612"/>
                    <a:pt x="10432" y="34412"/>
                    <a:pt x="13209" y="27828"/>
                  </a:cubicBezTo>
                  <a:cubicBezTo>
                    <a:pt x="16673" y="19667"/>
                    <a:pt x="20788" y="11197"/>
                    <a:pt x="22674" y="2556"/>
                  </a:cubicBezTo>
                  <a:cubicBezTo>
                    <a:pt x="23154" y="293"/>
                    <a:pt x="20136" y="-1010"/>
                    <a:pt x="18799" y="979"/>
                  </a:cubicBezTo>
                  <a:close/>
                </a:path>
              </a:pathLst>
            </a:custGeom>
            <a:solidFill>
              <a:srgbClr val="1A1A1A"/>
            </a:solidFill>
            <a:ln w="3429"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356404A5-DE06-67F2-2738-8DBD854846B9}"/>
                </a:ext>
              </a:extLst>
            </p:cNvPr>
            <p:cNvSpPr/>
            <p:nvPr/>
          </p:nvSpPr>
          <p:spPr>
            <a:xfrm>
              <a:off x="6569995" y="965548"/>
              <a:ext cx="23211" cy="49107"/>
            </a:xfrm>
            <a:custGeom>
              <a:avLst/>
              <a:gdLst>
                <a:gd name="connsiteX0" fmla="*/ 19382 w 23211"/>
                <a:gd name="connsiteY0" fmla="*/ 980 h 49107"/>
                <a:gd name="connsiteX1" fmla="*/ 8684 w 23211"/>
                <a:gd name="connsiteY1" fmla="*/ 23782 h 49107"/>
                <a:gd name="connsiteX2" fmla="*/ 8 w 23211"/>
                <a:gd name="connsiteY2" fmla="*/ 47134 h 49107"/>
                <a:gd name="connsiteX3" fmla="*/ 3472 w 23211"/>
                <a:gd name="connsiteY3" fmla="*/ 48540 h 49107"/>
                <a:gd name="connsiteX4" fmla="*/ 13176 w 23211"/>
                <a:gd name="connsiteY4" fmla="*/ 28583 h 49107"/>
                <a:gd name="connsiteX5" fmla="*/ 23120 w 23211"/>
                <a:gd name="connsiteY5" fmla="*/ 2523 h 49107"/>
                <a:gd name="connsiteX6" fmla="*/ 19382 w 23211"/>
                <a:gd name="connsiteY6" fmla="*/ 980 h 4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11" h="49107">
                  <a:moveTo>
                    <a:pt x="19382" y="980"/>
                  </a:moveTo>
                  <a:cubicBezTo>
                    <a:pt x="15473" y="8455"/>
                    <a:pt x="12010" y="16067"/>
                    <a:pt x="8684" y="23782"/>
                  </a:cubicBezTo>
                  <a:cubicBezTo>
                    <a:pt x="5460" y="31258"/>
                    <a:pt x="763" y="39007"/>
                    <a:pt x="8" y="47134"/>
                  </a:cubicBezTo>
                  <a:cubicBezTo>
                    <a:pt x="-163" y="48780"/>
                    <a:pt x="2374" y="49808"/>
                    <a:pt x="3472" y="48540"/>
                  </a:cubicBezTo>
                  <a:cubicBezTo>
                    <a:pt x="8272" y="42848"/>
                    <a:pt x="10364" y="35338"/>
                    <a:pt x="13176" y="28583"/>
                  </a:cubicBezTo>
                  <a:cubicBezTo>
                    <a:pt x="16742" y="19976"/>
                    <a:pt x="20205" y="11369"/>
                    <a:pt x="23120" y="2523"/>
                  </a:cubicBezTo>
                  <a:cubicBezTo>
                    <a:pt x="23806" y="362"/>
                    <a:pt x="20445" y="-1044"/>
                    <a:pt x="19382" y="980"/>
                  </a:cubicBezTo>
                  <a:close/>
                </a:path>
              </a:pathLst>
            </a:custGeom>
            <a:solidFill>
              <a:srgbClr val="1A1A1A"/>
            </a:solidFill>
            <a:ln w="3429"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ED557A6D-5B55-3129-EEEF-94C9AEF800BF}"/>
                </a:ext>
              </a:extLst>
            </p:cNvPr>
            <p:cNvSpPr/>
            <p:nvPr/>
          </p:nvSpPr>
          <p:spPr>
            <a:xfrm>
              <a:off x="6576509" y="969303"/>
              <a:ext cx="28201" cy="52034"/>
            </a:xfrm>
            <a:custGeom>
              <a:avLst/>
              <a:gdLst>
                <a:gd name="connsiteX0" fmla="*/ 24699 w 28201"/>
                <a:gd name="connsiteY0" fmla="*/ 859 h 52034"/>
                <a:gd name="connsiteX1" fmla="*/ 182 w 28201"/>
                <a:gd name="connsiteY1" fmla="*/ 48111 h 52034"/>
                <a:gd name="connsiteX2" fmla="*/ 6491 w 28201"/>
                <a:gd name="connsiteY2" fmla="*/ 49791 h 52034"/>
                <a:gd name="connsiteX3" fmla="*/ 27956 w 28201"/>
                <a:gd name="connsiteY3" fmla="*/ 2676 h 52034"/>
                <a:gd name="connsiteX4" fmla="*/ 24699 w 28201"/>
                <a:gd name="connsiteY4" fmla="*/ 859 h 5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01" h="52034">
                  <a:moveTo>
                    <a:pt x="24699" y="859"/>
                  </a:moveTo>
                  <a:cubicBezTo>
                    <a:pt x="14755" y="15707"/>
                    <a:pt x="6045" y="31309"/>
                    <a:pt x="182" y="48111"/>
                  </a:cubicBezTo>
                  <a:cubicBezTo>
                    <a:pt x="-1190" y="51985"/>
                    <a:pt x="5634" y="53768"/>
                    <a:pt x="6491" y="49791"/>
                  </a:cubicBezTo>
                  <a:cubicBezTo>
                    <a:pt x="12972" y="33777"/>
                    <a:pt x="19624" y="17901"/>
                    <a:pt x="27956" y="2676"/>
                  </a:cubicBezTo>
                  <a:cubicBezTo>
                    <a:pt x="29088" y="619"/>
                    <a:pt x="26002" y="-1096"/>
                    <a:pt x="24699" y="859"/>
                  </a:cubicBezTo>
                  <a:close/>
                </a:path>
              </a:pathLst>
            </a:custGeom>
            <a:solidFill>
              <a:srgbClr val="1A1A1A"/>
            </a:solidFill>
            <a:ln w="3429"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911829B5-2160-D461-109F-25DDD4F30F3A}"/>
                </a:ext>
              </a:extLst>
            </p:cNvPr>
            <p:cNvSpPr/>
            <p:nvPr/>
          </p:nvSpPr>
          <p:spPr>
            <a:xfrm>
              <a:off x="6591062" y="966947"/>
              <a:ext cx="22332" cy="47974"/>
            </a:xfrm>
            <a:custGeom>
              <a:avLst/>
              <a:gdLst>
                <a:gd name="connsiteX0" fmla="*/ 22319 w 22332"/>
                <a:gd name="connsiteY0" fmla="*/ 1810 h 47974"/>
                <a:gd name="connsiteX1" fmla="*/ 18753 w 22332"/>
                <a:gd name="connsiteY1" fmla="*/ 884 h 47974"/>
                <a:gd name="connsiteX2" fmla="*/ 476 w 22332"/>
                <a:gd name="connsiteY2" fmla="*/ 43164 h 47974"/>
                <a:gd name="connsiteX3" fmla="*/ 6991 w 22332"/>
                <a:gd name="connsiteY3" fmla="*/ 45564 h 47974"/>
                <a:gd name="connsiteX4" fmla="*/ 22319 w 22332"/>
                <a:gd name="connsiteY4" fmla="*/ 1810 h 47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2" h="47974">
                  <a:moveTo>
                    <a:pt x="22319" y="1810"/>
                  </a:moveTo>
                  <a:cubicBezTo>
                    <a:pt x="22559" y="-76"/>
                    <a:pt x="19575" y="-659"/>
                    <a:pt x="18753" y="884"/>
                  </a:cubicBezTo>
                  <a:cubicBezTo>
                    <a:pt x="11449" y="14223"/>
                    <a:pt x="6751" y="29311"/>
                    <a:pt x="476" y="43164"/>
                  </a:cubicBezTo>
                  <a:cubicBezTo>
                    <a:pt x="-2061" y="48787"/>
                    <a:pt x="6340" y="49336"/>
                    <a:pt x="6991" y="45564"/>
                  </a:cubicBezTo>
                  <a:cubicBezTo>
                    <a:pt x="13472" y="31848"/>
                    <a:pt x="20364" y="16760"/>
                    <a:pt x="22319" y="1810"/>
                  </a:cubicBezTo>
                  <a:close/>
                </a:path>
              </a:pathLst>
            </a:custGeom>
            <a:solidFill>
              <a:srgbClr val="1A1A1A"/>
            </a:solidFill>
            <a:ln w="3429"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F9338C55-CA51-362E-0E25-EE84E432F617}"/>
                </a:ext>
              </a:extLst>
            </p:cNvPr>
            <p:cNvSpPr/>
            <p:nvPr/>
          </p:nvSpPr>
          <p:spPr>
            <a:xfrm>
              <a:off x="6594369" y="971642"/>
              <a:ext cx="29401" cy="55937"/>
            </a:xfrm>
            <a:custGeom>
              <a:avLst/>
              <a:gdLst>
                <a:gd name="connsiteX0" fmla="*/ 29332 w 29401"/>
                <a:gd name="connsiteY0" fmla="*/ 2326 h 55937"/>
                <a:gd name="connsiteX1" fmla="*/ 25766 w 29401"/>
                <a:gd name="connsiteY1" fmla="*/ 886 h 55937"/>
                <a:gd name="connsiteX2" fmla="*/ 289 w 29401"/>
                <a:gd name="connsiteY2" fmla="*/ 51670 h 55937"/>
                <a:gd name="connsiteX3" fmla="*/ 6941 w 29401"/>
                <a:gd name="connsiteY3" fmla="*/ 54310 h 55937"/>
                <a:gd name="connsiteX4" fmla="*/ 7044 w 29401"/>
                <a:gd name="connsiteY4" fmla="*/ 54447 h 55937"/>
                <a:gd name="connsiteX5" fmla="*/ 29332 w 29401"/>
                <a:gd name="connsiteY5" fmla="*/ 2326 h 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01" h="55937">
                  <a:moveTo>
                    <a:pt x="29332" y="2326"/>
                  </a:moveTo>
                  <a:cubicBezTo>
                    <a:pt x="29881" y="166"/>
                    <a:pt x="27035" y="-863"/>
                    <a:pt x="25766" y="886"/>
                  </a:cubicBezTo>
                  <a:cubicBezTo>
                    <a:pt x="15068" y="15734"/>
                    <a:pt x="7421" y="34936"/>
                    <a:pt x="289" y="51670"/>
                  </a:cubicBezTo>
                  <a:cubicBezTo>
                    <a:pt x="-1391" y="55613"/>
                    <a:pt x="4712" y="57533"/>
                    <a:pt x="6941" y="54310"/>
                  </a:cubicBezTo>
                  <a:cubicBezTo>
                    <a:pt x="6975" y="54344"/>
                    <a:pt x="7010" y="54378"/>
                    <a:pt x="7044" y="54447"/>
                  </a:cubicBezTo>
                  <a:cubicBezTo>
                    <a:pt x="15171" y="38331"/>
                    <a:pt x="25012" y="19780"/>
                    <a:pt x="29332" y="2326"/>
                  </a:cubicBezTo>
                  <a:close/>
                </a:path>
              </a:pathLst>
            </a:custGeom>
            <a:solidFill>
              <a:srgbClr val="1A1A1A"/>
            </a:solidFill>
            <a:ln w="3429"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0BCDD541-BBC2-45CB-C431-C730B843B9EE}"/>
                </a:ext>
              </a:extLst>
            </p:cNvPr>
            <p:cNvSpPr/>
            <p:nvPr/>
          </p:nvSpPr>
          <p:spPr>
            <a:xfrm>
              <a:off x="6609730" y="977038"/>
              <a:ext cx="23993" cy="48165"/>
            </a:xfrm>
            <a:custGeom>
              <a:avLst/>
              <a:gdLst>
                <a:gd name="connsiteX0" fmla="*/ 19115 w 23993"/>
                <a:gd name="connsiteY0" fmla="*/ 1217 h 48165"/>
                <a:gd name="connsiteX1" fmla="*/ 187 w 23993"/>
                <a:gd name="connsiteY1" fmla="*/ 44079 h 48165"/>
                <a:gd name="connsiteX2" fmla="*/ 6874 w 23993"/>
                <a:gd name="connsiteY2" fmla="*/ 45862 h 48165"/>
                <a:gd name="connsiteX3" fmla="*/ 6908 w 23993"/>
                <a:gd name="connsiteY3" fmla="*/ 45862 h 48165"/>
                <a:gd name="connsiteX4" fmla="*/ 23813 w 23993"/>
                <a:gd name="connsiteY4" fmla="*/ 3137 h 48165"/>
                <a:gd name="connsiteX5" fmla="*/ 19115 w 23993"/>
                <a:gd name="connsiteY5" fmla="*/ 1217 h 4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3" h="48165">
                  <a:moveTo>
                    <a:pt x="19115" y="1217"/>
                  </a:moveTo>
                  <a:cubicBezTo>
                    <a:pt x="12086" y="15104"/>
                    <a:pt x="4988" y="29300"/>
                    <a:pt x="187" y="44079"/>
                  </a:cubicBezTo>
                  <a:cubicBezTo>
                    <a:pt x="-1253" y="48537"/>
                    <a:pt x="6051" y="49669"/>
                    <a:pt x="6874" y="45862"/>
                  </a:cubicBezTo>
                  <a:cubicBezTo>
                    <a:pt x="6874" y="45862"/>
                    <a:pt x="6908" y="45862"/>
                    <a:pt x="6908" y="45862"/>
                  </a:cubicBezTo>
                  <a:cubicBezTo>
                    <a:pt x="12875" y="31769"/>
                    <a:pt x="17847" y="17230"/>
                    <a:pt x="23813" y="3137"/>
                  </a:cubicBezTo>
                  <a:cubicBezTo>
                    <a:pt x="24945" y="497"/>
                    <a:pt x="20418" y="-1321"/>
                    <a:pt x="19115" y="1217"/>
                  </a:cubicBezTo>
                  <a:close/>
                </a:path>
              </a:pathLst>
            </a:custGeom>
            <a:solidFill>
              <a:srgbClr val="1A1A1A"/>
            </a:solidFill>
            <a:ln w="3429"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EFA44219-B20E-13D1-2070-E9DB08D026E2}"/>
                </a:ext>
              </a:extLst>
            </p:cNvPr>
            <p:cNvSpPr/>
            <p:nvPr/>
          </p:nvSpPr>
          <p:spPr>
            <a:xfrm>
              <a:off x="6624906" y="980542"/>
              <a:ext cx="22038" cy="40513"/>
            </a:xfrm>
            <a:custGeom>
              <a:avLst/>
              <a:gdLst>
                <a:gd name="connsiteX0" fmla="*/ 18409 w 22038"/>
                <a:gd name="connsiteY0" fmla="*/ 868 h 40513"/>
                <a:gd name="connsiteX1" fmla="*/ 6854 w 22038"/>
                <a:gd name="connsiteY1" fmla="*/ 21579 h 40513"/>
                <a:gd name="connsiteX2" fmla="*/ 270 w 22038"/>
                <a:gd name="connsiteY2" fmla="*/ 39478 h 40513"/>
                <a:gd name="connsiteX3" fmla="*/ 2464 w 22038"/>
                <a:gd name="connsiteY3" fmla="*/ 40335 h 40513"/>
                <a:gd name="connsiteX4" fmla="*/ 12271 w 22038"/>
                <a:gd name="connsiteY4" fmla="*/ 24665 h 40513"/>
                <a:gd name="connsiteX5" fmla="*/ 21907 w 22038"/>
                <a:gd name="connsiteY5" fmla="*/ 2342 h 40513"/>
                <a:gd name="connsiteX6" fmla="*/ 18409 w 22038"/>
                <a:gd name="connsiteY6" fmla="*/ 868 h 4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38" h="40513">
                  <a:moveTo>
                    <a:pt x="18409" y="868"/>
                  </a:moveTo>
                  <a:cubicBezTo>
                    <a:pt x="14397" y="7691"/>
                    <a:pt x="10591" y="14584"/>
                    <a:pt x="6854" y="21579"/>
                  </a:cubicBezTo>
                  <a:cubicBezTo>
                    <a:pt x="3939" y="27031"/>
                    <a:pt x="-1239" y="33203"/>
                    <a:pt x="270" y="39478"/>
                  </a:cubicBezTo>
                  <a:cubicBezTo>
                    <a:pt x="510" y="40438"/>
                    <a:pt x="1641" y="40747"/>
                    <a:pt x="2464" y="40335"/>
                  </a:cubicBezTo>
                  <a:cubicBezTo>
                    <a:pt x="8191" y="37627"/>
                    <a:pt x="9802" y="30014"/>
                    <a:pt x="12271" y="24665"/>
                  </a:cubicBezTo>
                  <a:cubicBezTo>
                    <a:pt x="15666" y="17293"/>
                    <a:pt x="18855" y="9852"/>
                    <a:pt x="21907" y="2342"/>
                  </a:cubicBezTo>
                  <a:cubicBezTo>
                    <a:pt x="22730" y="285"/>
                    <a:pt x="19472" y="-915"/>
                    <a:pt x="18409" y="868"/>
                  </a:cubicBezTo>
                  <a:close/>
                </a:path>
              </a:pathLst>
            </a:custGeom>
            <a:solidFill>
              <a:srgbClr val="1A1A1A"/>
            </a:solidFill>
            <a:ln w="3429"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9E427536-2FD6-7575-91CB-A8046A8546F0}"/>
                </a:ext>
              </a:extLst>
            </p:cNvPr>
            <p:cNvSpPr/>
            <p:nvPr/>
          </p:nvSpPr>
          <p:spPr>
            <a:xfrm>
              <a:off x="6462524" y="1022402"/>
              <a:ext cx="23419" cy="42698"/>
            </a:xfrm>
            <a:custGeom>
              <a:avLst/>
              <a:gdLst>
                <a:gd name="connsiteX0" fmla="*/ 20966 w 23419"/>
                <a:gd name="connsiteY0" fmla="*/ 567 h 42698"/>
                <a:gd name="connsiteX1" fmla="*/ 9788 w 23419"/>
                <a:gd name="connsiteY1" fmla="*/ 20249 h 42698"/>
                <a:gd name="connsiteX2" fmla="*/ 15 w 23419"/>
                <a:gd name="connsiteY2" fmla="*/ 41097 h 42698"/>
                <a:gd name="connsiteX3" fmla="*/ 2175 w 23419"/>
                <a:gd name="connsiteY3" fmla="*/ 42298 h 42698"/>
                <a:gd name="connsiteX4" fmla="*/ 13560 w 23419"/>
                <a:gd name="connsiteY4" fmla="*/ 22375 h 42698"/>
                <a:gd name="connsiteX5" fmla="*/ 23332 w 23419"/>
                <a:gd name="connsiteY5" fmla="*/ 1527 h 42698"/>
                <a:gd name="connsiteX6" fmla="*/ 20966 w 23419"/>
                <a:gd name="connsiteY6" fmla="*/ 567 h 4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9" h="42698">
                  <a:moveTo>
                    <a:pt x="20966" y="567"/>
                  </a:moveTo>
                  <a:cubicBezTo>
                    <a:pt x="16989" y="7013"/>
                    <a:pt x="13320" y="13563"/>
                    <a:pt x="9788" y="20249"/>
                  </a:cubicBezTo>
                  <a:cubicBezTo>
                    <a:pt x="6324" y="26798"/>
                    <a:pt x="1181" y="33759"/>
                    <a:pt x="15" y="41097"/>
                  </a:cubicBezTo>
                  <a:cubicBezTo>
                    <a:pt x="-156" y="42263"/>
                    <a:pt x="1181" y="43292"/>
                    <a:pt x="2175" y="42298"/>
                  </a:cubicBezTo>
                  <a:cubicBezTo>
                    <a:pt x="7559" y="37017"/>
                    <a:pt x="10199" y="28959"/>
                    <a:pt x="13560" y="22375"/>
                  </a:cubicBezTo>
                  <a:cubicBezTo>
                    <a:pt x="17057" y="15517"/>
                    <a:pt x="20315" y="8625"/>
                    <a:pt x="23332" y="1527"/>
                  </a:cubicBezTo>
                  <a:cubicBezTo>
                    <a:pt x="23881" y="189"/>
                    <a:pt x="21686" y="-599"/>
                    <a:pt x="20966" y="567"/>
                  </a:cubicBezTo>
                  <a:close/>
                </a:path>
              </a:pathLst>
            </a:custGeom>
            <a:solidFill>
              <a:srgbClr val="1A1A1A"/>
            </a:solidFill>
            <a:ln w="3429"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1FF6D6E1-8E57-1B87-FF37-E0826E511140}"/>
                </a:ext>
              </a:extLst>
            </p:cNvPr>
            <p:cNvSpPr/>
            <p:nvPr/>
          </p:nvSpPr>
          <p:spPr>
            <a:xfrm>
              <a:off x="6471515" y="1025270"/>
              <a:ext cx="20851" cy="41714"/>
            </a:xfrm>
            <a:custGeom>
              <a:avLst/>
              <a:gdLst>
                <a:gd name="connsiteX0" fmla="*/ 19278 w 20851"/>
                <a:gd name="connsiteY0" fmla="*/ 374 h 41714"/>
                <a:gd name="connsiteX1" fmla="*/ 7414 w 20851"/>
                <a:gd name="connsiteY1" fmla="*/ 22251 h 41714"/>
                <a:gd name="connsiteX2" fmla="*/ 7 w 20851"/>
                <a:gd name="connsiteY2" fmla="*/ 40322 h 41714"/>
                <a:gd name="connsiteX3" fmla="*/ 2510 w 20851"/>
                <a:gd name="connsiteY3" fmla="*/ 41316 h 41714"/>
                <a:gd name="connsiteX4" fmla="*/ 11632 w 20851"/>
                <a:gd name="connsiteY4" fmla="*/ 23965 h 41714"/>
                <a:gd name="connsiteX5" fmla="*/ 20821 w 20851"/>
                <a:gd name="connsiteY5" fmla="*/ 991 h 41714"/>
                <a:gd name="connsiteX6" fmla="*/ 19278 w 20851"/>
                <a:gd name="connsiteY6" fmla="*/ 374 h 4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51" h="41714">
                  <a:moveTo>
                    <a:pt x="19278" y="374"/>
                  </a:moveTo>
                  <a:cubicBezTo>
                    <a:pt x="14752" y="7369"/>
                    <a:pt x="11152" y="14844"/>
                    <a:pt x="7414" y="22251"/>
                  </a:cubicBezTo>
                  <a:cubicBezTo>
                    <a:pt x="4499" y="28012"/>
                    <a:pt x="693" y="33909"/>
                    <a:pt x="7" y="40322"/>
                  </a:cubicBezTo>
                  <a:cubicBezTo>
                    <a:pt x="-130" y="41556"/>
                    <a:pt x="1688" y="42173"/>
                    <a:pt x="2510" y="41316"/>
                  </a:cubicBezTo>
                  <a:cubicBezTo>
                    <a:pt x="7002" y="36618"/>
                    <a:pt x="9094" y="29829"/>
                    <a:pt x="11632" y="23965"/>
                  </a:cubicBezTo>
                  <a:cubicBezTo>
                    <a:pt x="14923" y="16387"/>
                    <a:pt x="18387" y="8878"/>
                    <a:pt x="20821" y="991"/>
                  </a:cubicBezTo>
                  <a:cubicBezTo>
                    <a:pt x="21061" y="100"/>
                    <a:pt x="19793" y="-381"/>
                    <a:pt x="19278" y="374"/>
                  </a:cubicBezTo>
                  <a:close/>
                </a:path>
              </a:pathLst>
            </a:custGeom>
            <a:solidFill>
              <a:srgbClr val="1A1A1A"/>
            </a:solidFill>
            <a:ln w="3429"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C1EAC92A-4630-6EC7-0E34-9E66940F3904}"/>
                </a:ext>
              </a:extLst>
            </p:cNvPr>
            <p:cNvSpPr/>
            <p:nvPr/>
          </p:nvSpPr>
          <p:spPr>
            <a:xfrm>
              <a:off x="6475612" y="1029648"/>
              <a:ext cx="23313" cy="39927"/>
            </a:xfrm>
            <a:custGeom>
              <a:avLst/>
              <a:gdLst>
                <a:gd name="connsiteX0" fmla="*/ 21045 w 23313"/>
                <a:gd name="connsiteY0" fmla="*/ 590 h 39927"/>
                <a:gd name="connsiteX1" fmla="*/ 9078 w 23313"/>
                <a:gd name="connsiteY1" fmla="*/ 19964 h 39927"/>
                <a:gd name="connsiteX2" fmla="*/ 25 w 23313"/>
                <a:gd name="connsiteY2" fmla="*/ 38138 h 39927"/>
                <a:gd name="connsiteX3" fmla="*/ 2460 w 23313"/>
                <a:gd name="connsiteY3" fmla="*/ 39510 h 39927"/>
                <a:gd name="connsiteX4" fmla="*/ 13089 w 23313"/>
                <a:gd name="connsiteY4" fmla="*/ 22227 h 39927"/>
                <a:gd name="connsiteX5" fmla="*/ 23171 w 23313"/>
                <a:gd name="connsiteY5" fmla="*/ 1791 h 39927"/>
                <a:gd name="connsiteX6" fmla="*/ 21045 w 23313"/>
                <a:gd name="connsiteY6" fmla="*/ 590 h 3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13" h="39927">
                  <a:moveTo>
                    <a:pt x="21045" y="590"/>
                  </a:moveTo>
                  <a:cubicBezTo>
                    <a:pt x="16999" y="7037"/>
                    <a:pt x="12918" y="13415"/>
                    <a:pt x="9078" y="19964"/>
                  </a:cubicBezTo>
                  <a:cubicBezTo>
                    <a:pt x="5752" y="25622"/>
                    <a:pt x="1157" y="31657"/>
                    <a:pt x="25" y="38138"/>
                  </a:cubicBezTo>
                  <a:cubicBezTo>
                    <a:pt x="-215" y="39510"/>
                    <a:pt x="1328" y="40538"/>
                    <a:pt x="2460" y="39510"/>
                  </a:cubicBezTo>
                  <a:cubicBezTo>
                    <a:pt x="7432" y="35018"/>
                    <a:pt x="10038" y="28022"/>
                    <a:pt x="13089" y="22227"/>
                  </a:cubicBezTo>
                  <a:cubicBezTo>
                    <a:pt x="16621" y="15472"/>
                    <a:pt x="19845" y="8614"/>
                    <a:pt x="23171" y="1791"/>
                  </a:cubicBezTo>
                  <a:cubicBezTo>
                    <a:pt x="23857" y="419"/>
                    <a:pt x="21902" y="-747"/>
                    <a:pt x="21045" y="590"/>
                  </a:cubicBezTo>
                  <a:close/>
                </a:path>
              </a:pathLst>
            </a:custGeom>
            <a:solidFill>
              <a:srgbClr val="1A1A1A"/>
            </a:solidFill>
            <a:ln w="3429"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C725C77C-FB5E-D57B-EE85-D055CE10210A}"/>
                </a:ext>
              </a:extLst>
            </p:cNvPr>
            <p:cNvSpPr/>
            <p:nvPr/>
          </p:nvSpPr>
          <p:spPr>
            <a:xfrm>
              <a:off x="6484413" y="1031476"/>
              <a:ext cx="22527" cy="43068"/>
            </a:xfrm>
            <a:custGeom>
              <a:avLst/>
              <a:gdLst>
                <a:gd name="connsiteX0" fmla="*/ 19856 w 22527"/>
                <a:gd name="connsiteY0" fmla="*/ 648 h 43068"/>
                <a:gd name="connsiteX1" fmla="*/ 7717 w 22527"/>
                <a:gd name="connsiteY1" fmla="*/ 23279 h 43068"/>
                <a:gd name="connsiteX2" fmla="*/ 2 w 22527"/>
                <a:gd name="connsiteY2" fmla="*/ 41796 h 43068"/>
                <a:gd name="connsiteX3" fmla="*/ 2300 w 22527"/>
                <a:gd name="connsiteY3" fmla="*/ 42722 h 43068"/>
                <a:gd name="connsiteX4" fmla="*/ 13238 w 22527"/>
                <a:gd name="connsiteY4" fmla="*/ 22696 h 43068"/>
                <a:gd name="connsiteX5" fmla="*/ 22428 w 22527"/>
                <a:gd name="connsiteY5" fmla="*/ 1677 h 43068"/>
                <a:gd name="connsiteX6" fmla="*/ 19856 w 22527"/>
                <a:gd name="connsiteY6" fmla="*/ 648 h 4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27" h="43068">
                  <a:moveTo>
                    <a:pt x="19856" y="648"/>
                  </a:moveTo>
                  <a:cubicBezTo>
                    <a:pt x="15673" y="8123"/>
                    <a:pt x="11627" y="15667"/>
                    <a:pt x="7717" y="23279"/>
                  </a:cubicBezTo>
                  <a:cubicBezTo>
                    <a:pt x="4700" y="29177"/>
                    <a:pt x="482" y="35144"/>
                    <a:pt x="2" y="41796"/>
                  </a:cubicBezTo>
                  <a:cubicBezTo>
                    <a:pt x="-66" y="42996"/>
                    <a:pt x="1511" y="43442"/>
                    <a:pt x="2300" y="42722"/>
                  </a:cubicBezTo>
                  <a:cubicBezTo>
                    <a:pt x="7786" y="37681"/>
                    <a:pt x="10186" y="29314"/>
                    <a:pt x="13238" y="22696"/>
                  </a:cubicBezTo>
                  <a:cubicBezTo>
                    <a:pt x="16462" y="15736"/>
                    <a:pt x="19445" y="8740"/>
                    <a:pt x="22428" y="1677"/>
                  </a:cubicBezTo>
                  <a:cubicBezTo>
                    <a:pt x="23045" y="236"/>
                    <a:pt x="20610" y="-689"/>
                    <a:pt x="19856" y="648"/>
                  </a:cubicBezTo>
                  <a:close/>
                </a:path>
              </a:pathLst>
            </a:custGeom>
            <a:solidFill>
              <a:srgbClr val="1A1A1A"/>
            </a:solidFill>
            <a:ln w="3429"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8E8B6197-AC0F-089A-7714-6F4A0847DD0B}"/>
                </a:ext>
              </a:extLst>
            </p:cNvPr>
            <p:cNvSpPr/>
            <p:nvPr/>
          </p:nvSpPr>
          <p:spPr>
            <a:xfrm>
              <a:off x="6491718" y="1031261"/>
              <a:ext cx="21945" cy="46949"/>
            </a:xfrm>
            <a:custGeom>
              <a:avLst/>
              <a:gdLst>
                <a:gd name="connsiteX0" fmla="*/ 19204 w 21945"/>
                <a:gd name="connsiteY0" fmla="*/ 966 h 46949"/>
                <a:gd name="connsiteX1" fmla="*/ 9328 w 21945"/>
                <a:gd name="connsiteY1" fmla="*/ 25895 h 46949"/>
                <a:gd name="connsiteX2" fmla="*/ 36 w 21945"/>
                <a:gd name="connsiteY2" fmla="*/ 45509 h 46949"/>
                <a:gd name="connsiteX3" fmla="*/ 2059 w 21945"/>
                <a:gd name="connsiteY3" fmla="*/ 46640 h 46949"/>
                <a:gd name="connsiteX4" fmla="*/ 21913 w 21945"/>
                <a:gd name="connsiteY4" fmla="*/ 1686 h 46949"/>
                <a:gd name="connsiteX5" fmla="*/ 19204 w 21945"/>
                <a:gd name="connsiteY5" fmla="*/ 966 h 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45" h="46949">
                  <a:moveTo>
                    <a:pt x="19204" y="966"/>
                  </a:moveTo>
                  <a:cubicBezTo>
                    <a:pt x="16358" y="9436"/>
                    <a:pt x="13100" y="17768"/>
                    <a:pt x="9328" y="25895"/>
                  </a:cubicBezTo>
                  <a:cubicBezTo>
                    <a:pt x="6311" y="32410"/>
                    <a:pt x="1784" y="38514"/>
                    <a:pt x="36" y="45509"/>
                  </a:cubicBezTo>
                  <a:cubicBezTo>
                    <a:pt x="-239" y="46675"/>
                    <a:pt x="1133" y="47395"/>
                    <a:pt x="2059" y="46640"/>
                  </a:cubicBezTo>
                  <a:cubicBezTo>
                    <a:pt x="13889" y="36731"/>
                    <a:pt x="19135" y="15951"/>
                    <a:pt x="21913" y="1686"/>
                  </a:cubicBezTo>
                  <a:cubicBezTo>
                    <a:pt x="22255" y="-28"/>
                    <a:pt x="19787" y="-714"/>
                    <a:pt x="19204" y="966"/>
                  </a:cubicBezTo>
                  <a:close/>
                </a:path>
              </a:pathLst>
            </a:custGeom>
            <a:solidFill>
              <a:srgbClr val="1A1A1A"/>
            </a:solidFill>
            <a:ln w="3429"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4D16DF5F-D374-B8F9-6D58-BBA4DD6DC3D4}"/>
                </a:ext>
              </a:extLst>
            </p:cNvPr>
            <p:cNvSpPr/>
            <p:nvPr/>
          </p:nvSpPr>
          <p:spPr>
            <a:xfrm>
              <a:off x="6502687" y="1037487"/>
              <a:ext cx="19109" cy="41383"/>
            </a:xfrm>
            <a:custGeom>
              <a:avLst/>
              <a:gdLst>
                <a:gd name="connsiteX0" fmla="*/ 15778 w 19109"/>
                <a:gd name="connsiteY0" fmla="*/ 1118 h 41383"/>
                <a:gd name="connsiteX1" fmla="*/ 6177 w 19109"/>
                <a:gd name="connsiteY1" fmla="*/ 23715 h 41383"/>
                <a:gd name="connsiteX2" fmla="*/ 5 w 19109"/>
                <a:gd name="connsiteY2" fmla="*/ 40175 h 41383"/>
                <a:gd name="connsiteX3" fmla="*/ 2199 w 19109"/>
                <a:gd name="connsiteY3" fmla="*/ 41066 h 41383"/>
                <a:gd name="connsiteX4" fmla="*/ 11012 w 19109"/>
                <a:gd name="connsiteY4" fmla="*/ 25704 h 41383"/>
                <a:gd name="connsiteX5" fmla="*/ 19036 w 19109"/>
                <a:gd name="connsiteY5" fmla="*/ 2010 h 41383"/>
                <a:gd name="connsiteX6" fmla="*/ 15778 w 19109"/>
                <a:gd name="connsiteY6" fmla="*/ 1118 h 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9" h="41383">
                  <a:moveTo>
                    <a:pt x="15778" y="1118"/>
                  </a:moveTo>
                  <a:cubicBezTo>
                    <a:pt x="12727" y="8696"/>
                    <a:pt x="9538" y="16274"/>
                    <a:pt x="6177" y="23715"/>
                  </a:cubicBezTo>
                  <a:cubicBezTo>
                    <a:pt x="3811" y="28962"/>
                    <a:pt x="451" y="34414"/>
                    <a:pt x="5" y="40175"/>
                  </a:cubicBezTo>
                  <a:cubicBezTo>
                    <a:pt x="-98" y="41340"/>
                    <a:pt x="1445" y="41718"/>
                    <a:pt x="2199" y="41066"/>
                  </a:cubicBezTo>
                  <a:cubicBezTo>
                    <a:pt x="6691" y="37123"/>
                    <a:pt x="8680" y="31053"/>
                    <a:pt x="11012" y="25704"/>
                  </a:cubicBezTo>
                  <a:cubicBezTo>
                    <a:pt x="14338" y="17989"/>
                    <a:pt x="16876" y="10068"/>
                    <a:pt x="19036" y="2010"/>
                  </a:cubicBezTo>
                  <a:cubicBezTo>
                    <a:pt x="19619" y="-82"/>
                    <a:pt x="16567" y="-802"/>
                    <a:pt x="15778" y="1118"/>
                  </a:cubicBezTo>
                  <a:close/>
                </a:path>
              </a:pathLst>
            </a:custGeom>
            <a:solidFill>
              <a:srgbClr val="1A1A1A"/>
            </a:solidFill>
            <a:ln w="3429"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E4FCC540-5417-D8AB-6087-71DCD97FC540}"/>
                </a:ext>
              </a:extLst>
            </p:cNvPr>
            <p:cNvSpPr/>
            <p:nvPr/>
          </p:nvSpPr>
          <p:spPr>
            <a:xfrm>
              <a:off x="6507043" y="1041710"/>
              <a:ext cx="21401" cy="40426"/>
            </a:xfrm>
            <a:custGeom>
              <a:avLst/>
              <a:gdLst>
                <a:gd name="connsiteX0" fmla="*/ 18520 w 21401"/>
                <a:gd name="connsiteY0" fmla="*/ 736 h 40426"/>
                <a:gd name="connsiteX1" fmla="*/ 8371 w 21401"/>
                <a:gd name="connsiteY1" fmla="*/ 20795 h 40426"/>
                <a:gd name="connsiteX2" fmla="*/ 38 w 21401"/>
                <a:gd name="connsiteY2" fmla="*/ 39141 h 40426"/>
                <a:gd name="connsiteX3" fmla="*/ 1821 w 21401"/>
                <a:gd name="connsiteY3" fmla="*/ 40135 h 40426"/>
                <a:gd name="connsiteX4" fmla="*/ 21366 w 21401"/>
                <a:gd name="connsiteY4" fmla="*/ 1867 h 40426"/>
                <a:gd name="connsiteX5" fmla="*/ 18520 w 21401"/>
                <a:gd name="connsiteY5" fmla="*/ 736 h 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01" h="40426">
                  <a:moveTo>
                    <a:pt x="18520" y="736"/>
                  </a:moveTo>
                  <a:cubicBezTo>
                    <a:pt x="14611" y="7114"/>
                    <a:pt x="11765" y="14143"/>
                    <a:pt x="8371" y="20795"/>
                  </a:cubicBezTo>
                  <a:cubicBezTo>
                    <a:pt x="5284" y="26796"/>
                    <a:pt x="1787" y="32626"/>
                    <a:pt x="38" y="39141"/>
                  </a:cubicBezTo>
                  <a:cubicBezTo>
                    <a:pt x="-236" y="40135"/>
                    <a:pt x="1032" y="40855"/>
                    <a:pt x="1821" y="40135"/>
                  </a:cubicBezTo>
                  <a:cubicBezTo>
                    <a:pt x="11457" y="30911"/>
                    <a:pt x="18555" y="14658"/>
                    <a:pt x="21366" y="1867"/>
                  </a:cubicBezTo>
                  <a:cubicBezTo>
                    <a:pt x="21709" y="256"/>
                    <a:pt x="19446" y="-773"/>
                    <a:pt x="18520" y="736"/>
                  </a:cubicBezTo>
                  <a:close/>
                </a:path>
              </a:pathLst>
            </a:custGeom>
            <a:solidFill>
              <a:srgbClr val="1A1A1A"/>
            </a:solidFill>
            <a:ln w="3429"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930FBB1F-2005-ED78-6634-09202CC87BFA}"/>
                </a:ext>
              </a:extLst>
            </p:cNvPr>
            <p:cNvSpPr/>
            <p:nvPr/>
          </p:nvSpPr>
          <p:spPr>
            <a:xfrm>
              <a:off x="6516952" y="1042444"/>
              <a:ext cx="22375" cy="41559"/>
            </a:xfrm>
            <a:custGeom>
              <a:avLst/>
              <a:gdLst>
                <a:gd name="connsiteX0" fmla="*/ 21059 w 22375"/>
                <a:gd name="connsiteY0" fmla="*/ 242 h 41559"/>
                <a:gd name="connsiteX1" fmla="*/ 9332 w 22375"/>
                <a:gd name="connsiteY1" fmla="*/ 19342 h 41559"/>
                <a:gd name="connsiteX2" fmla="*/ 5 w 22375"/>
                <a:gd name="connsiteY2" fmla="*/ 40327 h 41559"/>
                <a:gd name="connsiteX3" fmla="*/ 2268 w 22375"/>
                <a:gd name="connsiteY3" fmla="*/ 41219 h 41559"/>
                <a:gd name="connsiteX4" fmla="*/ 13618 w 22375"/>
                <a:gd name="connsiteY4" fmla="*/ 21742 h 41559"/>
                <a:gd name="connsiteX5" fmla="*/ 22362 w 22375"/>
                <a:gd name="connsiteY5" fmla="*/ 928 h 41559"/>
                <a:gd name="connsiteX6" fmla="*/ 21059 w 22375"/>
                <a:gd name="connsiteY6" fmla="*/ 242 h 4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5" h="41559">
                  <a:moveTo>
                    <a:pt x="21059" y="242"/>
                  </a:moveTo>
                  <a:cubicBezTo>
                    <a:pt x="16121" y="5900"/>
                    <a:pt x="12898" y="12827"/>
                    <a:pt x="9332" y="19342"/>
                  </a:cubicBezTo>
                  <a:cubicBezTo>
                    <a:pt x="5766" y="25822"/>
                    <a:pt x="588" y="32920"/>
                    <a:pt x="5" y="40327"/>
                  </a:cubicBezTo>
                  <a:cubicBezTo>
                    <a:pt x="-98" y="41527"/>
                    <a:pt x="1479" y="41904"/>
                    <a:pt x="2268" y="41219"/>
                  </a:cubicBezTo>
                  <a:cubicBezTo>
                    <a:pt x="7891" y="36418"/>
                    <a:pt x="10395" y="28188"/>
                    <a:pt x="13618" y="21742"/>
                  </a:cubicBezTo>
                  <a:cubicBezTo>
                    <a:pt x="16910" y="15090"/>
                    <a:pt x="20716" y="8163"/>
                    <a:pt x="22362" y="928"/>
                  </a:cubicBezTo>
                  <a:cubicBezTo>
                    <a:pt x="22499" y="311"/>
                    <a:pt x="21573" y="-375"/>
                    <a:pt x="21059" y="242"/>
                  </a:cubicBezTo>
                  <a:close/>
                </a:path>
              </a:pathLst>
            </a:custGeom>
            <a:solidFill>
              <a:srgbClr val="1A1A1A"/>
            </a:solidFill>
            <a:ln w="3429"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A16C2012-5BB6-A8E9-0873-12160851F063}"/>
                </a:ext>
              </a:extLst>
            </p:cNvPr>
            <p:cNvSpPr/>
            <p:nvPr/>
          </p:nvSpPr>
          <p:spPr>
            <a:xfrm>
              <a:off x="6517868" y="1044709"/>
              <a:ext cx="28222" cy="50012"/>
            </a:xfrm>
            <a:custGeom>
              <a:avLst/>
              <a:gdLst>
                <a:gd name="connsiteX0" fmla="*/ 24944 w 28222"/>
                <a:gd name="connsiteY0" fmla="*/ 754 h 50012"/>
                <a:gd name="connsiteX1" fmla="*/ 10988 w 28222"/>
                <a:gd name="connsiteY1" fmla="*/ 24483 h 50012"/>
                <a:gd name="connsiteX2" fmla="*/ 83 w 28222"/>
                <a:gd name="connsiteY2" fmla="*/ 46737 h 50012"/>
                <a:gd name="connsiteX3" fmla="*/ 4438 w 28222"/>
                <a:gd name="connsiteY3" fmla="*/ 49206 h 50012"/>
                <a:gd name="connsiteX4" fmla="*/ 16474 w 28222"/>
                <a:gd name="connsiteY4" fmla="*/ 27603 h 50012"/>
                <a:gd name="connsiteX5" fmla="*/ 28133 w 28222"/>
                <a:gd name="connsiteY5" fmla="*/ 2057 h 50012"/>
                <a:gd name="connsiteX6" fmla="*/ 24944 w 28222"/>
                <a:gd name="connsiteY6" fmla="*/ 754 h 5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2" h="50012">
                  <a:moveTo>
                    <a:pt x="24944" y="754"/>
                  </a:moveTo>
                  <a:cubicBezTo>
                    <a:pt x="19389" y="8092"/>
                    <a:pt x="15274" y="16424"/>
                    <a:pt x="10988" y="24483"/>
                  </a:cubicBezTo>
                  <a:cubicBezTo>
                    <a:pt x="7181" y="31683"/>
                    <a:pt x="2278" y="38919"/>
                    <a:pt x="83" y="46737"/>
                  </a:cubicBezTo>
                  <a:cubicBezTo>
                    <a:pt x="-568" y="49000"/>
                    <a:pt x="2758" y="51263"/>
                    <a:pt x="4438" y="49206"/>
                  </a:cubicBezTo>
                  <a:cubicBezTo>
                    <a:pt x="9650" y="42828"/>
                    <a:pt x="12771" y="34872"/>
                    <a:pt x="16474" y="27603"/>
                  </a:cubicBezTo>
                  <a:cubicBezTo>
                    <a:pt x="20726" y="19305"/>
                    <a:pt x="25286" y="10938"/>
                    <a:pt x="28133" y="2057"/>
                  </a:cubicBezTo>
                  <a:cubicBezTo>
                    <a:pt x="28750" y="102"/>
                    <a:pt x="26041" y="-721"/>
                    <a:pt x="24944" y="754"/>
                  </a:cubicBezTo>
                  <a:close/>
                </a:path>
              </a:pathLst>
            </a:custGeom>
            <a:solidFill>
              <a:srgbClr val="1A1A1A"/>
            </a:solidFill>
            <a:ln w="3429"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F6632F28-FFE6-DBED-25CF-8F4CC6AD3D2E}"/>
                </a:ext>
              </a:extLst>
            </p:cNvPr>
            <p:cNvSpPr/>
            <p:nvPr/>
          </p:nvSpPr>
          <p:spPr>
            <a:xfrm>
              <a:off x="6527973" y="1049620"/>
              <a:ext cx="23749" cy="45297"/>
            </a:xfrm>
            <a:custGeom>
              <a:avLst/>
              <a:gdLst>
                <a:gd name="connsiteX0" fmla="*/ 21114 w 23749"/>
                <a:gd name="connsiteY0" fmla="*/ 678 h 45297"/>
                <a:gd name="connsiteX1" fmla="*/ 9764 w 23749"/>
                <a:gd name="connsiteY1" fmla="*/ 23173 h 45297"/>
                <a:gd name="connsiteX2" fmla="*/ 25 w 23749"/>
                <a:gd name="connsiteY2" fmla="*/ 43541 h 45297"/>
                <a:gd name="connsiteX3" fmla="*/ 2460 w 23749"/>
                <a:gd name="connsiteY3" fmla="*/ 44912 h 45297"/>
                <a:gd name="connsiteX4" fmla="*/ 14427 w 23749"/>
                <a:gd name="connsiteY4" fmla="*/ 25779 h 45297"/>
                <a:gd name="connsiteX5" fmla="*/ 23686 w 23749"/>
                <a:gd name="connsiteY5" fmla="*/ 1707 h 45297"/>
                <a:gd name="connsiteX6" fmla="*/ 21114 w 23749"/>
                <a:gd name="connsiteY6" fmla="*/ 678 h 4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49" h="45297">
                  <a:moveTo>
                    <a:pt x="21114" y="678"/>
                  </a:moveTo>
                  <a:cubicBezTo>
                    <a:pt x="17513" y="8257"/>
                    <a:pt x="13673" y="15732"/>
                    <a:pt x="9764" y="23173"/>
                  </a:cubicBezTo>
                  <a:cubicBezTo>
                    <a:pt x="6369" y="29653"/>
                    <a:pt x="1260" y="36340"/>
                    <a:pt x="25" y="43541"/>
                  </a:cubicBezTo>
                  <a:cubicBezTo>
                    <a:pt x="-215" y="44981"/>
                    <a:pt x="1294" y="45838"/>
                    <a:pt x="2460" y="44912"/>
                  </a:cubicBezTo>
                  <a:cubicBezTo>
                    <a:pt x="8324" y="40215"/>
                    <a:pt x="11170" y="32328"/>
                    <a:pt x="14427" y="25779"/>
                  </a:cubicBezTo>
                  <a:cubicBezTo>
                    <a:pt x="18268" y="18063"/>
                    <a:pt x="21080" y="9868"/>
                    <a:pt x="23686" y="1707"/>
                  </a:cubicBezTo>
                  <a:cubicBezTo>
                    <a:pt x="24166" y="267"/>
                    <a:pt x="21800" y="-727"/>
                    <a:pt x="21114" y="678"/>
                  </a:cubicBezTo>
                  <a:close/>
                </a:path>
              </a:pathLst>
            </a:custGeom>
            <a:solidFill>
              <a:srgbClr val="1A1A1A"/>
            </a:solidFill>
            <a:ln w="3429"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943725A8-0433-A792-8246-CDD0AE5E3125}"/>
                </a:ext>
              </a:extLst>
            </p:cNvPr>
            <p:cNvSpPr/>
            <p:nvPr/>
          </p:nvSpPr>
          <p:spPr>
            <a:xfrm>
              <a:off x="6535250" y="1051440"/>
              <a:ext cx="24244" cy="49380"/>
            </a:xfrm>
            <a:custGeom>
              <a:avLst/>
              <a:gdLst>
                <a:gd name="connsiteX0" fmla="*/ 24158 w 24244"/>
                <a:gd name="connsiteY0" fmla="*/ 2356 h 49380"/>
                <a:gd name="connsiteX1" fmla="*/ 20284 w 24244"/>
                <a:gd name="connsiteY1" fmla="*/ 1327 h 49380"/>
                <a:gd name="connsiteX2" fmla="*/ 190 w 24244"/>
                <a:gd name="connsiteY2" fmla="*/ 45904 h 49380"/>
                <a:gd name="connsiteX3" fmla="*/ 5505 w 24244"/>
                <a:gd name="connsiteY3" fmla="*/ 48064 h 49380"/>
                <a:gd name="connsiteX4" fmla="*/ 5539 w 24244"/>
                <a:gd name="connsiteY4" fmla="*/ 48098 h 49380"/>
                <a:gd name="connsiteX5" fmla="*/ 24158 w 24244"/>
                <a:gd name="connsiteY5" fmla="*/ 2356 h 4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44" h="49380">
                  <a:moveTo>
                    <a:pt x="24158" y="2356"/>
                  </a:moveTo>
                  <a:cubicBezTo>
                    <a:pt x="24844" y="-113"/>
                    <a:pt x="21244" y="-936"/>
                    <a:pt x="20284" y="1327"/>
                  </a:cubicBezTo>
                  <a:cubicBezTo>
                    <a:pt x="14077" y="16380"/>
                    <a:pt x="6156" y="30816"/>
                    <a:pt x="190" y="45904"/>
                  </a:cubicBezTo>
                  <a:cubicBezTo>
                    <a:pt x="-1045" y="49059"/>
                    <a:pt x="4099" y="50704"/>
                    <a:pt x="5505" y="48064"/>
                  </a:cubicBezTo>
                  <a:lnTo>
                    <a:pt x="5539" y="48098"/>
                  </a:lnTo>
                  <a:cubicBezTo>
                    <a:pt x="14386" y="34451"/>
                    <a:pt x="19769" y="17786"/>
                    <a:pt x="24158" y="2356"/>
                  </a:cubicBezTo>
                  <a:close/>
                </a:path>
              </a:pathLst>
            </a:custGeom>
            <a:solidFill>
              <a:srgbClr val="1A1A1A"/>
            </a:solidFill>
            <a:ln w="3429"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EEFA2469-0635-7386-9C79-053B538C894B}"/>
                </a:ext>
              </a:extLst>
            </p:cNvPr>
            <p:cNvSpPr/>
            <p:nvPr/>
          </p:nvSpPr>
          <p:spPr>
            <a:xfrm>
              <a:off x="6543600" y="1059258"/>
              <a:ext cx="21134" cy="45682"/>
            </a:xfrm>
            <a:custGeom>
              <a:avLst/>
              <a:gdLst>
                <a:gd name="connsiteX0" fmla="*/ 18928 w 21134"/>
                <a:gd name="connsiteY0" fmla="*/ 538 h 45682"/>
                <a:gd name="connsiteX1" fmla="*/ 9498 w 21134"/>
                <a:gd name="connsiteY1" fmla="*/ 20495 h 45682"/>
                <a:gd name="connsiteX2" fmla="*/ 34 w 21134"/>
                <a:gd name="connsiteY2" fmla="*/ 43092 h 45682"/>
                <a:gd name="connsiteX3" fmla="*/ 3463 w 21134"/>
                <a:gd name="connsiteY3" fmla="*/ 45047 h 45682"/>
                <a:gd name="connsiteX4" fmla="*/ 14025 w 21134"/>
                <a:gd name="connsiteY4" fmla="*/ 24884 h 45682"/>
                <a:gd name="connsiteX5" fmla="*/ 21123 w 21134"/>
                <a:gd name="connsiteY5" fmla="*/ 1156 h 45682"/>
                <a:gd name="connsiteX6" fmla="*/ 18928 w 21134"/>
                <a:gd name="connsiteY6" fmla="*/ 538 h 45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34" h="45682">
                  <a:moveTo>
                    <a:pt x="18928" y="538"/>
                  </a:moveTo>
                  <a:cubicBezTo>
                    <a:pt x="14916" y="6676"/>
                    <a:pt x="12345" y="13774"/>
                    <a:pt x="9498" y="20495"/>
                  </a:cubicBezTo>
                  <a:cubicBezTo>
                    <a:pt x="6378" y="27833"/>
                    <a:pt x="1577" y="35274"/>
                    <a:pt x="34" y="43092"/>
                  </a:cubicBezTo>
                  <a:cubicBezTo>
                    <a:pt x="-308" y="44910"/>
                    <a:pt x="1989" y="46658"/>
                    <a:pt x="3463" y="45047"/>
                  </a:cubicBezTo>
                  <a:cubicBezTo>
                    <a:pt x="8607" y="39423"/>
                    <a:pt x="11076" y="31742"/>
                    <a:pt x="14025" y="24884"/>
                  </a:cubicBezTo>
                  <a:cubicBezTo>
                    <a:pt x="17282" y="17306"/>
                    <a:pt x="20437" y="9351"/>
                    <a:pt x="21123" y="1156"/>
                  </a:cubicBezTo>
                  <a:cubicBezTo>
                    <a:pt x="21294" y="-79"/>
                    <a:pt x="19545" y="-388"/>
                    <a:pt x="18928" y="538"/>
                  </a:cubicBezTo>
                  <a:close/>
                </a:path>
              </a:pathLst>
            </a:custGeom>
            <a:solidFill>
              <a:srgbClr val="1A1A1A"/>
            </a:solidFill>
            <a:ln w="3429"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E7645F5D-0F74-B9B7-318E-E942950FF895}"/>
                </a:ext>
              </a:extLst>
            </p:cNvPr>
            <p:cNvSpPr/>
            <p:nvPr/>
          </p:nvSpPr>
          <p:spPr>
            <a:xfrm>
              <a:off x="6553278" y="1057811"/>
              <a:ext cx="22276" cy="49154"/>
            </a:xfrm>
            <a:custGeom>
              <a:avLst/>
              <a:gdLst>
                <a:gd name="connsiteX0" fmla="*/ 22211 w 22276"/>
                <a:gd name="connsiteY0" fmla="*/ 2362 h 49154"/>
                <a:gd name="connsiteX1" fmla="*/ 18714 w 22276"/>
                <a:gd name="connsiteY1" fmla="*/ 922 h 49154"/>
                <a:gd name="connsiteX2" fmla="*/ 129 w 22276"/>
                <a:gd name="connsiteY2" fmla="*/ 45396 h 49154"/>
                <a:gd name="connsiteX3" fmla="*/ 5890 w 22276"/>
                <a:gd name="connsiteY3" fmla="*/ 47694 h 49154"/>
                <a:gd name="connsiteX4" fmla="*/ 5958 w 22276"/>
                <a:gd name="connsiteY4" fmla="*/ 47797 h 49154"/>
                <a:gd name="connsiteX5" fmla="*/ 22211 w 22276"/>
                <a:gd name="connsiteY5" fmla="*/ 2362 h 4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76" h="49154">
                  <a:moveTo>
                    <a:pt x="22211" y="2362"/>
                  </a:moveTo>
                  <a:cubicBezTo>
                    <a:pt x="22760" y="374"/>
                    <a:pt x="19674" y="-998"/>
                    <a:pt x="18714" y="922"/>
                  </a:cubicBezTo>
                  <a:cubicBezTo>
                    <a:pt x="11650" y="15015"/>
                    <a:pt x="4312" y="30240"/>
                    <a:pt x="129" y="45396"/>
                  </a:cubicBezTo>
                  <a:cubicBezTo>
                    <a:pt x="-866" y="48997"/>
                    <a:pt x="4175" y="50506"/>
                    <a:pt x="5890" y="47694"/>
                  </a:cubicBezTo>
                  <a:cubicBezTo>
                    <a:pt x="5924" y="47728"/>
                    <a:pt x="5924" y="47762"/>
                    <a:pt x="5958" y="47797"/>
                  </a:cubicBezTo>
                  <a:cubicBezTo>
                    <a:pt x="13090" y="33635"/>
                    <a:pt x="17960" y="17519"/>
                    <a:pt x="22211" y="2362"/>
                  </a:cubicBezTo>
                  <a:close/>
                </a:path>
              </a:pathLst>
            </a:custGeom>
            <a:solidFill>
              <a:srgbClr val="1A1A1A"/>
            </a:solidFill>
            <a:ln w="3429"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B2F6FACA-7C78-6746-540B-8338FB732227}"/>
                </a:ext>
              </a:extLst>
            </p:cNvPr>
            <p:cNvSpPr/>
            <p:nvPr/>
          </p:nvSpPr>
          <p:spPr>
            <a:xfrm>
              <a:off x="6559543" y="1065299"/>
              <a:ext cx="23507" cy="46742"/>
            </a:xfrm>
            <a:custGeom>
              <a:avLst/>
              <a:gdLst>
                <a:gd name="connsiteX0" fmla="*/ 21330 w 23507"/>
                <a:gd name="connsiteY0" fmla="*/ 327 h 46742"/>
                <a:gd name="connsiteX1" fmla="*/ 10015 w 23507"/>
                <a:gd name="connsiteY1" fmla="*/ 20798 h 46742"/>
                <a:gd name="connsiteX2" fmla="*/ 242 w 23507"/>
                <a:gd name="connsiteY2" fmla="*/ 42778 h 46742"/>
                <a:gd name="connsiteX3" fmla="*/ 6380 w 23507"/>
                <a:gd name="connsiteY3" fmla="*/ 45246 h 46742"/>
                <a:gd name="connsiteX4" fmla="*/ 6483 w 23507"/>
                <a:gd name="connsiteY4" fmla="*/ 45315 h 46742"/>
                <a:gd name="connsiteX5" fmla="*/ 16050 w 23507"/>
                <a:gd name="connsiteY5" fmla="*/ 23267 h 46742"/>
                <a:gd name="connsiteX6" fmla="*/ 23456 w 23507"/>
                <a:gd name="connsiteY6" fmla="*/ 1184 h 46742"/>
                <a:gd name="connsiteX7" fmla="*/ 21330 w 23507"/>
                <a:gd name="connsiteY7" fmla="*/ 327 h 4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7" h="46742">
                  <a:moveTo>
                    <a:pt x="21330" y="327"/>
                  </a:moveTo>
                  <a:cubicBezTo>
                    <a:pt x="15364" y="5059"/>
                    <a:pt x="13067" y="14077"/>
                    <a:pt x="10015" y="20798"/>
                  </a:cubicBezTo>
                  <a:cubicBezTo>
                    <a:pt x="6723" y="28101"/>
                    <a:pt x="3260" y="35371"/>
                    <a:pt x="242" y="42778"/>
                  </a:cubicBezTo>
                  <a:cubicBezTo>
                    <a:pt x="-1232" y="46412"/>
                    <a:pt x="4426" y="48230"/>
                    <a:pt x="6380" y="45246"/>
                  </a:cubicBezTo>
                  <a:lnTo>
                    <a:pt x="6483" y="45315"/>
                  </a:lnTo>
                  <a:cubicBezTo>
                    <a:pt x="9912" y="38046"/>
                    <a:pt x="12895" y="30639"/>
                    <a:pt x="16050" y="23267"/>
                  </a:cubicBezTo>
                  <a:cubicBezTo>
                    <a:pt x="18964" y="16477"/>
                    <a:pt x="24074" y="8625"/>
                    <a:pt x="23456" y="1184"/>
                  </a:cubicBezTo>
                  <a:cubicBezTo>
                    <a:pt x="23422" y="87"/>
                    <a:pt x="22222" y="-359"/>
                    <a:pt x="21330" y="327"/>
                  </a:cubicBezTo>
                  <a:close/>
                </a:path>
              </a:pathLst>
            </a:custGeom>
            <a:solidFill>
              <a:srgbClr val="1A1A1A"/>
            </a:solidFill>
            <a:ln w="3429"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FAFAB30A-10BC-727E-B5C3-A16E1E2060E2}"/>
                </a:ext>
              </a:extLst>
            </p:cNvPr>
            <p:cNvSpPr/>
            <p:nvPr/>
          </p:nvSpPr>
          <p:spPr>
            <a:xfrm>
              <a:off x="6572943" y="1066830"/>
              <a:ext cx="21511" cy="46992"/>
            </a:xfrm>
            <a:custGeom>
              <a:avLst/>
              <a:gdLst>
                <a:gd name="connsiteX0" fmla="*/ 21475 w 21511"/>
                <a:gd name="connsiteY0" fmla="*/ 2396 h 46992"/>
                <a:gd name="connsiteX1" fmla="*/ 17875 w 21511"/>
                <a:gd name="connsiteY1" fmla="*/ 921 h 46992"/>
                <a:gd name="connsiteX2" fmla="*/ 16366 w 21511"/>
                <a:gd name="connsiteY2" fmla="*/ 3184 h 46992"/>
                <a:gd name="connsiteX3" fmla="*/ 16469 w 21511"/>
                <a:gd name="connsiteY3" fmla="*/ 3836 h 46992"/>
                <a:gd name="connsiteX4" fmla="*/ 216 w 21511"/>
                <a:gd name="connsiteY4" fmla="*/ 42961 h 46992"/>
                <a:gd name="connsiteX5" fmla="*/ 6456 w 21511"/>
                <a:gd name="connsiteY5" fmla="*/ 45498 h 46992"/>
                <a:gd name="connsiteX6" fmla="*/ 6491 w 21511"/>
                <a:gd name="connsiteY6" fmla="*/ 45533 h 46992"/>
                <a:gd name="connsiteX7" fmla="*/ 21475 w 21511"/>
                <a:gd name="connsiteY7" fmla="*/ 2396 h 4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11" h="46992">
                  <a:moveTo>
                    <a:pt x="21475" y="2396"/>
                  </a:moveTo>
                  <a:cubicBezTo>
                    <a:pt x="21853" y="304"/>
                    <a:pt x="19144" y="-965"/>
                    <a:pt x="17875" y="921"/>
                  </a:cubicBezTo>
                  <a:cubicBezTo>
                    <a:pt x="17361" y="1676"/>
                    <a:pt x="16846" y="2430"/>
                    <a:pt x="16366" y="3184"/>
                  </a:cubicBezTo>
                  <a:cubicBezTo>
                    <a:pt x="16229" y="3390"/>
                    <a:pt x="16298" y="3630"/>
                    <a:pt x="16469" y="3836"/>
                  </a:cubicBezTo>
                  <a:cubicBezTo>
                    <a:pt x="10125" y="16318"/>
                    <a:pt x="5119" y="29965"/>
                    <a:pt x="216" y="42961"/>
                  </a:cubicBezTo>
                  <a:cubicBezTo>
                    <a:pt x="-1190" y="46733"/>
                    <a:pt x="4673" y="48447"/>
                    <a:pt x="6456" y="45498"/>
                  </a:cubicBezTo>
                  <a:cubicBezTo>
                    <a:pt x="6456" y="45498"/>
                    <a:pt x="6456" y="45533"/>
                    <a:pt x="6491" y="45533"/>
                  </a:cubicBezTo>
                  <a:cubicBezTo>
                    <a:pt x="12800" y="32057"/>
                    <a:pt x="18972" y="17003"/>
                    <a:pt x="21475" y="2396"/>
                  </a:cubicBezTo>
                  <a:close/>
                </a:path>
              </a:pathLst>
            </a:custGeom>
            <a:solidFill>
              <a:srgbClr val="1A1A1A"/>
            </a:solidFill>
            <a:ln w="3429"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878502D0-432E-69DD-FA30-624BCCD1A7B1}"/>
                </a:ext>
              </a:extLst>
            </p:cNvPr>
            <p:cNvSpPr/>
            <p:nvPr/>
          </p:nvSpPr>
          <p:spPr>
            <a:xfrm>
              <a:off x="6421344" y="1103100"/>
              <a:ext cx="27065" cy="45907"/>
            </a:xfrm>
            <a:custGeom>
              <a:avLst/>
              <a:gdLst>
                <a:gd name="connsiteX0" fmla="*/ 25181 w 27065"/>
                <a:gd name="connsiteY0" fmla="*/ 485 h 45907"/>
                <a:gd name="connsiteX1" fmla="*/ 10848 w 27065"/>
                <a:gd name="connsiteY1" fmla="*/ 23116 h 45907"/>
                <a:gd name="connsiteX2" fmla="*/ 12 w 27065"/>
                <a:gd name="connsiteY2" fmla="*/ 44650 h 45907"/>
                <a:gd name="connsiteX3" fmla="*/ 2344 w 27065"/>
                <a:gd name="connsiteY3" fmla="*/ 45576 h 45907"/>
                <a:gd name="connsiteX4" fmla="*/ 14962 w 27065"/>
                <a:gd name="connsiteY4" fmla="*/ 25413 h 45907"/>
                <a:gd name="connsiteX5" fmla="*/ 26930 w 27065"/>
                <a:gd name="connsiteY5" fmla="*/ 1445 h 45907"/>
                <a:gd name="connsiteX6" fmla="*/ 25181 w 27065"/>
                <a:gd name="connsiteY6" fmla="*/ 485 h 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65" h="45907">
                  <a:moveTo>
                    <a:pt x="25181" y="485"/>
                  </a:moveTo>
                  <a:cubicBezTo>
                    <a:pt x="20346" y="7994"/>
                    <a:pt x="15511" y="15504"/>
                    <a:pt x="10848" y="23116"/>
                  </a:cubicBezTo>
                  <a:cubicBezTo>
                    <a:pt x="6801" y="29734"/>
                    <a:pt x="1041" y="36969"/>
                    <a:pt x="12" y="44650"/>
                  </a:cubicBezTo>
                  <a:cubicBezTo>
                    <a:pt x="-160" y="45919"/>
                    <a:pt x="1555" y="46227"/>
                    <a:pt x="2344" y="45576"/>
                  </a:cubicBezTo>
                  <a:cubicBezTo>
                    <a:pt x="8344" y="40707"/>
                    <a:pt x="11328" y="32066"/>
                    <a:pt x="14962" y="25413"/>
                  </a:cubicBezTo>
                  <a:cubicBezTo>
                    <a:pt x="19249" y="17561"/>
                    <a:pt x="22986" y="9469"/>
                    <a:pt x="26930" y="1445"/>
                  </a:cubicBezTo>
                  <a:cubicBezTo>
                    <a:pt x="27547" y="347"/>
                    <a:pt x="25901" y="-613"/>
                    <a:pt x="25181" y="485"/>
                  </a:cubicBezTo>
                  <a:close/>
                </a:path>
              </a:pathLst>
            </a:custGeom>
            <a:solidFill>
              <a:srgbClr val="1A1A1A"/>
            </a:solidFill>
            <a:ln w="3429"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ED2CF48A-9CA1-986A-14D0-602D70B12E3B}"/>
                </a:ext>
              </a:extLst>
            </p:cNvPr>
            <p:cNvSpPr/>
            <p:nvPr/>
          </p:nvSpPr>
          <p:spPr>
            <a:xfrm>
              <a:off x="6432291" y="1108883"/>
              <a:ext cx="23449" cy="42688"/>
            </a:xfrm>
            <a:custGeom>
              <a:avLst/>
              <a:gdLst>
                <a:gd name="connsiteX0" fmla="*/ 21675 w 23449"/>
                <a:gd name="connsiteY0" fmla="*/ 394 h 42688"/>
                <a:gd name="connsiteX1" fmla="*/ 8953 w 23449"/>
                <a:gd name="connsiteY1" fmla="*/ 21243 h 42688"/>
                <a:gd name="connsiteX2" fmla="*/ 4 w 23449"/>
                <a:gd name="connsiteY2" fmla="*/ 41439 h 42688"/>
                <a:gd name="connsiteX3" fmla="*/ 1890 w 23449"/>
                <a:gd name="connsiteY3" fmla="*/ 42502 h 42688"/>
                <a:gd name="connsiteX4" fmla="*/ 13377 w 23449"/>
                <a:gd name="connsiteY4" fmla="*/ 23746 h 42688"/>
                <a:gd name="connsiteX5" fmla="*/ 23389 w 23449"/>
                <a:gd name="connsiteY5" fmla="*/ 1080 h 42688"/>
                <a:gd name="connsiteX6" fmla="*/ 21675 w 23449"/>
                <a:gd name="connsiteY6" fmla="*/ 394 h 4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49" h="42688">
                  <a:moveTo>
                    <a:pt x="21675" y="394"/>
                  </a:moveTo>
                  <a:cubicBezTo>
                    <a:pt x="16874" y="7012"/>
                    <a:pt x="12862" y="14110"/>
                    <a:pt x="8953" y="21243"/>
                  </a:cubicBezTo>
                  <a:cubicBezTo>
                    <a:pt x="5593" y="27380"/>
                    <a:pt x="-168" y="34307"/>
                    <a:pt x="4" y="41439"/>
                  </a:cubicBezTo>
                  <a:cubicBezTo>
                    <a:pt x="38" y="42297"/>
                    <a:pt x="1101" y="43051"/>
                    <a:pt x="1890" y="42502"/>
                  </a:cubicBezTo>
                  <a:cubicBezTo>
                    <a:pt x="7925" y="38388"/>
                    <a:pt x="10256" y="30021"/>
                    <a:pt x="13377" y="23746"/>
                  </a:cubicBezTo>
                  <a:cubicBezTo>
                    <a:pt x="17080" y="16339"/>
                    <a:pt x="20681" y="8864"/>
                    <a:pt x="23389" y="1080"/>
                  </a:cubicBezTo>
                  <a:cubicBezTo>
                    <a:pt x="23767" y="86"/>
                    <a:pt x="22258" y="-394"/>
                    <a:pt x="21675" y="394"/>
                  </a:cubicBezTo>
                  <a:close/>
                </a:path>
              </a:pathLst>
            </a:custGeom>
            <a:solidFill>
              <a:srgbClr val="1A1A1A"/>
            </a:solidFill>
            <a:ln w="3429"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0378F017-6333-1157-7B9E-2885D582B719}"/>
                </a:ext>
              </a:extLst>
            </p:cNvPr>
            <p:cNvSpPr/>
            <p:nvPr/>
          </p:nvSpPr>
          <p:spPr>
            <a:xfrm>
              <a:off x="6435564" y="1110530"/>
              <a:ext cx="27713" cy="46898"/>
            </a:xfrm>
            <a:custGeom>
              <a:avLst/>
              <a:gdLst>
                <a:gd name="connsiteX0" fmla="*/ 24883 w 27713"/>
                <a:gd name="connsiteY0" fmla="*/ 667 h 46898"/>
                <a:gd name="connsiteX1" fmla="*/ 11304 w 27713"/>
                <a:gd name="connsiteY1" fmla="*/ 23504 h 46898"/>
                <a:gd name="connsiteX2" fmla="*/ 57 w 27713"/>
                <a:gd name="connsiteY2" fmla="*/ 44490 h 46898"/>
                <a:gd name="connsiteX3" fmla="*/ 3417 w 27713"/>
                <a:gd name="connsiteY3" fmla="*/ 46375 h 46898"/>
                <a:gd name="connsiteX4" fmla="*/ 16345 w 27713"/>
                <a:gd name="connsiteY4" fmla="*/ 26350 h 46898"/>
                <a:gd name="connsiteX5" fmla="*/ 27626 w 27713"/>
                <a:gd name="connsiteY5" fmla="*/ 1798 h 46898"/>
                <a:gd name="connsiteX6" fmla="*/ 24883 w 27713"/>
                <a:gd name="connsiteY6" fmla="*/ 667 h 4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3" h="46898">
                  <a:moveTo>
                    <a:pt x="24883" y="667"/>
                  </a:moveTo>
                  <a:cubicBezTo>
                    <a:pt x="20288" y="8245"/>
                    <a:pt x="15693" y="15789"/>
                    <a:pt x="11304" y="23504"/>
                  </a:cubicBezTo>
                  <a:cubicBezTo>
                    <a:pt x="7464" y="30225"/>
                    <a:pt x="1737" y="36946"/>
                    <a:pt x="57" y="44490"/>
                  </a:cubicBezTo>
                  <a:cubicBezTo>
                    <a:pt x="-389" y="46444"/>
                    <a:pt x="1875" y="47644"/>
                    <a:pt x="3417" y="46375"/>
                  </a:cubicBezTo>
                  <a:cubicBezTo>
                    <a:pt x="9453" y="41369"/>
                    <a:pt x="12641" y="33105"/>
                    <a:pt x="16345" y="26350"/>
                  </a:cubicBezTo>
                  <a:cubicBezTo>
                    <a:pt x="20700" y="18395"/>
                    <a:pt x="24300" y="10200"/>
                    <a:pt x="27626" y="1798"/>
                  </a:cubicBezTo>
                  <a:cubicBezTo>
                    <a:pt x="28209" y="221"/>
                    <a:pt x="25706" y="-705"/>
                    <a:pt x="24883" y="667"/>
                  </a:cubicBezTo>
                  <a:close/>
                </a:path>
              </a:pathLst>
            </a:custGeom>
            <a:solidFill>
              <a:srgbClr val="1A1A1A"/>
            </a:solidFill>
            <a:ln w="3429"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A4AA7537-26C3-AC11-0C91-C9AF356EA57A}"/>
                </a:ext>
              </a:extLst>
            </p:cNvPr>
            <p:cNvSpPr/>
            <p:nvPr/>
          </p:nvSpPr>
          <p:spPr>
            <a:xfrm>
              <a:off x="6450880" y="1114121"/>
              <a:ext cx="20750" cy="47188"/>
            </a:xfrm>
            <a:custGeom>
              <a:avLst/>
              <a:gdLst>
                <a:gd name="connsiteX0" fmla="*/ 17934 w 20750"/>
                <a:gd name="connsiteY0" fmla="*/ 951 h 47188"/>
                <a:gd name="connsiteX1" fmla="*/ 7373 w 20750"/>
                <a:gd name="connsiteY1" fmla="*/ 25537 h 47188"/>
                <a:gd name="connsiteX2" fmla="*/ 0 w 20750"/>
                <a:gd name="connsiteY2" fmla="*/ 45700 h 47188"/>
                <a:gd name="connsiteX3" fmla="*/ 2675 w 20750"/>
                <a:gd name="connsiteY3" fmla="*/ 46763 h 47188"/>
                <a:gd name="connsiteX4" fmla="*/ 12654 w 20750"/>
                <a:gd name="connsiteY4" fmla="*/ 27663 h 47188"/>
                <a:gd name="connsiteX5" fmla="*/ 20677 w 20750"/>
                <a:gd name="connsiteY5" fmla="*/ 1671 h 47188"/>
                <a:gd name="connsiteX6" fmla="*/ 17934 w 20750"/>
                <a:gd name="connsiteY6" fmla="*/ 951 h 4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0" h="47188">
                  <a:moveTo>
                    <a:pt x="17934" y="951"/>
                  </a:moveTo>
                  <a:cubicBezTo>
                    <a:pt x="14814" y="9284"/>
                    <a:pt x="10939" y="17376"/>
                    <a:pt x="7373" y="25537"/>
                  </a:cubicBezTo>
                  <a:cubicBezTo>
                    <a:pt x="4561" y="31949"/>
                    <a:pt x="172" y="38636"/>
                    <a:pt x="0" y="45700"/>
                  </a:cubicBezTo>
                  <a:cubicBezTo>
                    <a:pt x="-34" y="47071"/>
                    <a:pt x="1715" y="47654"/>
                    <a:pt x="2675" y="46763"/>
                  </a:cubicBezTo>
                  <a:cubicBezTo>
                    <a:pt x="8127" y="41928"/>
                    <a:pt x="10047" y="34213"/>
                    <a:pt x="12654" y="27663"/>
                  </a:cubicBezTo>
                  <a:cubicBezTo>
                    <a:pt x="16014" y="19194"/>
                    <a:pt x="18140" y="10381"/>
                    <a:pt x="20677" y="1671"/>
                  </a:cubicBezTo>
                  <a:cubicBezTo>
                    <a:pt x="21226" y="-43"/>
                    <a:pt x="18551" y="-695"/>
                    <a:pt x="17934" y="951"/>
                  </a:cubicBezTo>
                  <a:close/>
                </a:path>
              </a:pathLst>
            </a:custGeom>
            <a:solidFill>
              <a:srgbClr val="1A1A1A"/>
            </a:solidFill>
            <a:ln w="3429"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47D5C5E6-4F2E-6838-EE68-7CB0C50E3CD5}"/>
                </a:ext>
              </a:extLst>
            </p:cNvPr>
            <p:cNvSpPr/>
            <p:nvPr/>
          </p:nvSpPr>
          <p:spPr>
            <a:xfrm>
              <a:off x="6453722" y="1116400"/>
              <a:ext cx="28786" cy="52678"/>
            </a:xfrm>
            <a:custGeom>
              <a:avLst/>
              <a:gdLst>
                <a:gd name="connsiteX0" fmla="*/ 4462 w 28786"/>
                <a:gd name="connsiteY0" fmla="*/ 51650 h 52678"/>
                <a:gd name="connsiteX1" fmla="*/ 28671 w 28786"/>
                <a:gd name="connsiteY1" fmla="*/ 2443 h 52678"/>
                <a:gd name="connsiteX2" fmla="*/ 25002 w 28786"/>
                <a:gd name="connsiteY2" fmla="*/ 935 h 52678"/>
                <a:gd name="connsiteX3" fmla="*/ 11697 w 28786"/>
                <a:gd name="connsiteY3" fmla="*/ 26584 h 52678"/>
                <a:gd name="connsiteX4" fmla="*/ 107 w 28786"/>
                <a:gd name="connsiteY4" fmla="*/ 49867 h 52678"/>
                <a:gd name="connsiteX5" fmla="*/ 4051 w 28786"/>
                <a:gd name="connsiteY5" fmla="*/ 52061 h 52678"/>
                <a:gd name="connsiteX6" fmla="*/ 4085 w 28786"/>
                <a:gd name="connsiteY6" fmla="*/ 52095 h 52678"/>
                <a:gd name="connsiteX7" fmla="*/ 4462 w 28786"/>
                <a:gd name="connsiteY7" fmla="*/ 51650 h 52678"/>
                <a:gd name="connsiteX8" fmla="*/ 4462 w 28786"/>
                <a:gd name="connsiteY8" fmla="*/ 51650 h 52678"/>
                <a:gd name="connsiteX9" fmla="*/ 4462 w 28786"/>
                <a:gd name="connsiteY9" fmla="*/ 51650 h 5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 h="52678">
                  <a:moveTo>
                    <a:pt x="4462" y="51650"/>
                  </a:moveTo>
                  <a:cubicBezTo>
                    <a:pt x="16052" y="38277"/>
                    <a:pt x="22601" y="18697"/>
                    <a:pt x="28671" y="2443"/>
                  </a:cubicBezTo>
                  <a:cubicBezTo>
                    <a:pt x="29459" y="386"/>
                    <a:pt x="25996" y="-1020"/>
                    <a:pt x="25002" y="935"/>
                  </a:cubicBezTo>
                  <a:cubicBezTo>
                    <a:pt x="20647" y="9507"/>
                    <a:pt x="16121" y="18045"/>
                    <a:pt x="11697" y="26584"/>
                  </a:cubicBezTo>
                  <a:cubicBezTo>
                    <a:pt x="7754" y="34230"/>
                    <a:pt x="2679" y="41637"/>
                    <a:pt x="107" y="49867"/>
                  </a:cubicBezTo>
                  <a:cubicBezTo>
                    <a:pt x="-613" y="52198"/>
                    <a:pt x="2473" y="53536"/>
                    <a:pt x="4051" y="52061"/>
                  </a:cubicBezTo>
                  <a:lnTo>
                    <a:pt x="4085" y="52095"/>
                  </a:lnTo>
                  <a:cubicBezTo>
                    <a:pt x="4188" y="51993"/>
                    <a:pt x="4291" y="51821"/>
                    <a:pt x="4462" y="51650"/>
                  </a:cubicBezTo>
                  <a:cubicBezTo>
                    <a:pt x="4428" y="51684"/>
                    <a:pt x="4428" y="51684"/>
                    <a:pt x="4462" y="51650"/>
                  </a:cubicBezTo>
                  <a:cubicBezTo>
                    <a:pt x="4428" y="51650"/>
                    <a:pt x="4428" y="51650"/>
                    <a:pt x="4462" y="51650"/>
                  </a:cubicBezTo>
                  <a:close/>
                </a:path>
              </a:pathLst>
            </a:custGeom>
            <a:solidFill>
              <a:srgbClr val="1A1A1A"/>
            </a:solidFill>
            <a:ln w="3429"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7F8C12BD-D2B7-CA51-5E38-07880014427D}"/>
                </a:ext>
              </a:extLst>
            </p:cNvPr>
            <p:cNvSpPr/>
            <p:nvPr/>
          </p:nvSpPr>
          <p:spPr>
            <a:xfrm>
              <a:off x="6463974" y="1124822"/>
              <a:ext cx="27906" cy="53471"/>
            </a:xfrm>
            <a:custGeom>
              <a:avLst/>
              <a:gdLst>
                <a:gd name="connsiteX0" fmla="*/ 24488 w 27906"/>
                <a:gd name="connsiteY0" fmla="*/ 812 h 53471"/>
                <a:gd name="connsiteX1" fmla="*/ 142 w 27906"/>
                <a:gd name="connsiteY1" fmla="*/ 50121 h 53471"/>
                <a:gd name="connsiteX2" fmla="*/ 5663 w 27906"/>
                <a:gd name="connsiteY2" fmla="*/ 51595 h 53471"/>
                <a:gd name="connsiteX3" fmla="*/ 5834 w 27906"/>
                <a:gd name="connsiteY3" fmla="*/ 49881 h 53471"/>
                <a:gd name="connsiteX4" fmla="*/ 5217 w 27906"/>
                <a:gd name="connsiteY4" fmla="*/ 48783 h 53471"/>
                <a:gd name="connsiteX5" fmla="*/ 7343 w 27906"/>
                <a:gd name="connsiteY5" fmla="*/ 48921 h 53471"/>
                <a:gd name="connsiteX6" fmla="*/ 10498 w 27906"/>
                <a:gd name="connsiteY6" fmla="*/ 41823 h 53471"/>
                <a:gd name="connsiteX7" fmla="*/ 16875 w 27906"/>
                <a:gd name="connsiteY7" fmla="*/ 27661 h 53471"/>
                <a:gd name="connsiteX8" fmla="*/ 27780 w 27906"/>
                <a:gd name="connsiteY8" fmla="*/ 2149 h 53471"/>
                <a:gd name="connsiteX9" fmla="*/ 24488 w 27906"/>
                <a:gd name="connsiteY9" fmla="*/ 812 h 53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06" h="53471">
                  <a:moveTo>
                    <a:pt x="24488" y="812"/>
                  </a:moveTo>
                  <a:cubicBezTo>
                    <a:pt x="15470" y="16448"/>
                    <a:pt x="5388" y="32873"/>
                    <a:pt x="142" y="50121"/>
                  </a:cubicBezTo>
                  <a:cubicBezTo>
                    <a:pt x="-921" y="53653"/>
                    <a:pt x="4291" y="54784"/>
                    <a:pt x="5663" y="51595"/>
                  </a:cubicBezTo>
                  <a:cubicBezTo>
                    <a:pt x="5903" y="51012"/>
                    <a:pt x="5868" y="50532"/>
                    <a:pt x="5834" y="49881"/>
                  </a:cubicBezTo>
                  <a:cubicBezTo>
                    <a:pt x="5800" y="49435"/>
                    <a:pt x="5560" y="49058"/>
                    <a:pt x="5217" y="48783"/>
                  </a:cubicBezTo>
                  <a:cubicBezTo>
                    <a:pt x="5937" y="48818"/>
                    <a:pt x="6657" y="48886"/>
                    <a:pt x="7343" y="48921"/>
                  </a:cubicBezTo>
                  <a:cubicBezTo>
                    <a:pt x="8440" y="46589"/>
                    <a:pt x="9503" y="44223"/>
                    <a:pt x="10498" y="41823"/>
                  </a:cubicBezTo>
                  <a:cubicBezTo>
                    <a:pt x="12589" y="37091"/>
                    <a:pt x="14715" y="32359"/>
                    <a:pt x="16875" y="27661"/>
                  </a:cubicBezTo>
                  <a:cubicBezTo>
                    <a:pt x="20716" y="19225"/>
                    <a:pt x="24145" y="10653"/>
                    <a:pt x="27780" y="2149"/>
                  </a:cubicBezTo>
                  <a:cubicBezTo>
                    <a:pt x="28568" y="297"/>
                    <a:pt x="25448" y="-868"/>
                    <a:pt x="24488" y="812"/>
                  </a:cubicBezTo>
                  <a:close/>
                </a:path>
              </a:pathLst>
            </a:custGeom>
            <a:solidFill>
              <a:srgbClr val="1A1A1A"/>
            </a:solidFill>
            <a:ln w="3429"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AE4C441F-2E7B-5FB7-F7DC-AFD72E27B1C9}"/>
                </a:ext>
              </a:extLst>
            </p:cNvPr>
            <p:cNvSpPr/>
            <p:nvPr/>
          </p:nvSpPr>
          <p:spPr>
            <a:xfrm>
              <a:off x="6476046" y="1126747"/>
              <a:ext cx="24690" cy="51130"/>
            </a:xfrm>
            <a:custGeom>
              <a:avLst/>
              <a:gdLst>
                <a:gd name="connsiteX0" fmla="*/ 21056 w 24690"/>
                <a:gd name="connsiteY0" fmla="*/ 1217 h 51130"/>
                <a:gd name="connsiteX1" fmla="*/ 8506 w 24690"/>
                <a:gd name="connsiteY1" fmla="*/ 29404 h 51130"/>
                <a:gd name="connsiteX2" fmla="*/ 2 w 24690"/>
                <a:gd name="connsiteY2" fmla="*/ 49635 h 51130"/>
                <a:gd name="connsiteX3" fmla="*/ 2300 w 24690"/>
                <a:gd name="connsiteY3" fmla="*/ 50904 h 51130"/>
                <a:gd name="connsiteX4" fmla="*/ 15536 w 24690"/>
                <a:gd name="connsiteY4" fmla="*/ 29370 h 51130"/>
                <a:gd name="connsiteX5" fmla="*/ 24623 w 24690"/>
                <a:gd name="connsiteY5" fmla="*/ 2178 h 51130"/>
                <a:gd name="connsiteX6" fmla="*/ 21056 w 24690"/>
                <a:gd name="connsiteY6" fmla="*/ 1217 h 5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90" h="51130">
                  <a:moveTo>
                    <a:pt x="21056" y="1217"/>
                  </a:moveTo>
                  <a:cubicBezTo>
                    <a:pt x="17387" y="10784"/>
                    <a:pt x="12895" y="20146"/>
                    <a:pt x="8506" y="29404"/>
                  </a:cubicBezTo>
                  <a:cubicBezTo>
                    <a:pt x="5352" y="35988"/>
                    <a:pt x="482" y="42263"/>
                    <a:pt x="2" y="49635"/>
                  </a:cubicBezTo>
                  <a:cubicBezTo>
                    <a:pt x="-66" y="50698"/>
                    <a:pt x="1374" y="51555"/>
                    <a:pt x="2300" y="50904"/>
                  </a:cubicBezTo>
                  <a:cubicBezTo>
                    <a:pt x="9329" y="46000"/>
                    <a:pt x="12175" y="36879"/>
                    <a:pt x="15536" y="29370"/>
                  </a:cubicBezTo>
                  <a:cubicBezTo>
                    <a:pt x="19479" y="20523"/>
                    <a:pt x="22051" y="11470"/>
                    <a:pt x="24623" y="2178"/>
                  </a:cubicBezTo>
                  <a:cubicBezTo>
                    <a:pt x="25206" y="-86"/>
                    <a:pt x="21845" y="-874"/>
                    <a:pt x="21056" y="1217"/>
                  </a:cubicBezTo>
                  <a:close/>
                </a:path>
              </a:pathLst>
            </a:custGeom>
            <a:solidFill>
              <a:srgbClr val="1A1A1A"/>
            </a:solidFill>
            <a:ln w="3429"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5F4F8C2C-9269-F236-05B9-EF5004DFC1B6}"/>
                </a:ext>
              </a:extLst>
            </p:cNvPr>
            <p:cNvSpPr/>
            <p:nvPr/>
          </p:nvSpPr>
          <p:spPr>
            <a:xfrm>
              <a:off x="6483139" y="1132387"/>
              <a:ext cx="26083" cy="53379"/>
            </a:xfrm>
            <a:custGeom>
              <a:avLst/>
              <a:gdLst>
                <a:gd name="connsiteX0" fmla="*/ 24388 w 26083"/>
                <a:gd name="connsiteY0" fmla="*/ 447 h 53379"/>
                <a:gd name="connsiteX1" fmla="*/ 11015 w 26083"/>
                <a:gd name="connsiteY1" fmla="*/ 27262 h 53379"/>
                <a:gd name="connsiteX2" fmla="*/ 8 w 26083"/>
                <a:gd name="connsiteY2" fmla="*/ 52122 h 53379"/>
                <a:gd name="connsiteX3" fmla="*/ 2340 w 26083"/>
                <a:gd name="connsiteY3" fmla="*/ 53048 h 53379"/>
                <a:gd name="connsiteX4" fmla="*/ 15884 w 26083"/>
                <a:gd name="connsiteY4" fmla="*/ 30005 h 53379"/>
                <a:gd name="connsiteX5" fmla="*/ 26068 w 26083"/>
                <a:gd name="connsiteY5" fmla="*/ 1133 h 53379"/>
                <a:gd name="connsiteX6" fmla="*/ 24388 w 26083"/>
                <a:gd name="connsiteY6" fmla="*/ 447 h 5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83" h="53379">
                  <a:moveTo>
                    <a:pt x="24388" y="447"/>
                  </a:moveTo>
                  <a:cubicBezTo>
                    <a:pt x="19142" y="8917"/>
                    <a:pt x="15336" y="18312"/>
                    <a:pt x="11015" y="27262"/>
                  </a:cubicBezTo>
                  <a:cubicBezTo>
                    <a:pt x="7175" y="35252"/>
                    <a:pt x="865" y="43275"/>
                    <a:pt x="8" y="52122"/>
                  </a:cubicBezTo>
                  <a:cubicBezTo>
                    <a:pt x="-129" y="53391"/>
                    <a:pt x="1551" y="53700"/>
                    <a:pt x="2340" y="53048"/>
                  </a:cubicBezTo>
                  <a:cubicBezTo>
                    <a:pt x="9266" y="47596"/>
                    <a:pt x="12284" y="37720"/>
                    <a:pt x="15884" y="30005"/>
                  </a:cubicBezTo>
                  <a:cubicBezTo>
                    <a:pt x="20136" y="20781"/>
                    <a:pt x="24320" y="11111"/>
                    <a:pt x="26068" y="1133"/>
                  </a:cubicBezTo>
                  <a:cubicBezTo>
                    <a:pt x="26240" y="173"/>
                    <a:pt x="24937" y="-479"/>
                    <a:pt x="24388" y="447"/>
                  </a:cubicBezTo>
                  <a:close/>
                </a:path>
              </a:pathLst>
            </a:custGeom>
            <a:solidFill>
              <a:srgbClr val="1A1A1A"/>
            </a:solidFill>
            <a:ln w="3429"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BD51A82F-68CD-7E46-0AA6-17150A003AA6}"/>
                </a:ext>
              </a:extLst>
            </p:cNvPr>
            <p:cNvSpPr/>
            <p:nvPr/>
          </p:nvSpPr>
          <p:spPr>
            <a:xfrm>
              <a:off x="6494543" y="1138003"/>
              <a:ext cx="35612" cy="56043"/>
            </a:xfrm>
            <a:custGeom>
              <a:avLst/>
              <a:gdLst>
                <a:gd name="connsiteX0" fmla="*/ 35512 w 35612"/>
                <a:gd name="connsiteY0" fmla="*/ 8101 h 56043"/>
                <a:gd name="connsiteX1" fmla="*/ 31946 w 35612"/>
                <a:gd name="connsiteY1" fmla="*/ 6661 h 56043"/>
                <a:gd name="connsiteX2" fmla="*/ 21214 w 35612"/>
                <a:gd name="connsiteY2" fmla="*/ 30116 h 56043"/>
                <a:gd name="connsiteX3" fmla="*/ 21282 w 35612"/>
                <a:gd name="connsiteY3" fmla="*/ 29944 h 56043"/>
                <a:gd name="connsiteX4" fmla="*/ 27797 w 35612"/>
                <a:gd name="connsiteY4" fmla="*/ 5873 h 56043"/>
                <a:gd name="connsiteX5" fmla="*/ 24162 w 35612"/>
                <a:gd name="connsiteY5" fmla="*/ 4912 h 56043"/>
                <a:gd name="connsiteX6" fmla="*/ 15624 w 35612"/>
                <a:gd name="connsiteY6" fmla="*/ 25281 h 56043"/>
                <a:gd name="connsiteX7" fmla="*/ 10995 w 35612"/>
                <a:gd name="connsiteY7" fmla="*/ 35190 h 56043"/>
                <a:gd name="connsiteX8" fmla="*/ 21762 w 35612"/>
                <a:gd name="connsiteY8" fmla="*/ 2306 h 56043"/>
                <a:gd name="connsiteX9" fmla="*/ 18367 w 35612"/>
                <a:gd name="connsiteY9" fmla="*/ 900 h 56043"/>
                <a:gd name="connsiteX10" fmla="*/ 91 w 35612"/>
                <a:gd name="connsiteY10" fmla="*/ 46609 h 56043"/>
                <a:gd name="connsiteX11" fmla="*/ 5200 w 35612"/>
                <a:gd name="connsiteY11" fmla="*/ 48358 h 56043"/>
                <a:gd name="connsiteX12" fmla="*/ 5646 w 35612"/>
                <a:gd name="connsiteY12" fmla="*/ 47329 h 56043"/>
                <a:gd name="connsiteX13" fmla="*/ 5543 w 35612"/>
                <a:gd name="connsiteY13" fmla="*/ 47603 h 56043"/>
                <a:gd name="connsiteX14" fmla="*/ 11270 w 35612"/>
                <a:gd name="connsiteY14" fmla="*/ 49935 h 56043"/>
                <a:gd name="connsiteX15" fmla="*/ 11270 w 35612"/>
                <a:gd name="connsiteY15" fmla="*/ 49935 h 56043"/>
                <a:gd name="connsiteX16" fmla="*/ 16070 w 35612"/>
                <a:gd name="connsiteY16" fmla="*/ 41911 h 56043"/>
                <a:gd name="connsiteX17" fmla="*/ 11612 w 35612"/>
                <a:gd name="connsiteY17" fmla="*/ 52335 h 56043"/>
                <a:gd name="connsiteX18" fmla="*/ 17682 w 35612"/>
                <a:gd name="connsiteY18" fmla="*/ 53913 h 56043"/>
                <a:gd name="connsiteX19" fmla="*/ 17750 w 35612"/>
                <a:gd name="connsiteY19" fmla="*/ 53947 h 56043"/>
                <a:gd name="connsiteX20" fmla="*/ 35512 w 35612"/>
                <a:gd name="connsiteY20" fmla="*/ 8101 h 5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612" h="56043">
                  <a:moveTo>
                    <a:pt x="35512" y="8101"/>
                  </a:moveTo>
                  <a:cubicBezTo>
                    <a:pt x="36233" y="6113"/>
                    <a:pt x="32872" y="4707"/>
                    <a:pt x="31946" y="6661"/>
                  </a:cubicBezTo>
                  <a:cubicBezTo>
                    <a:pt x="28312" y="14445"/>
                    <a:pt x="24711" y="22263"/>
                    <a:pt x="21214" y="30116"/>
                  </a:cubicBezTo>
                  <a:cubicBezTo>
                    <a:pt x="21248" y="30047"/>
                    <a:pt x="21248" y="30013"/>
                    <a:pt x="21282" y="29944"/>
                  </a:cubicBezTo>
                  <a:cubicBezTo>
                    <a:pt x="24402" y="22332"/>
                    <a:pt x="27626" y="14136"/>
                    <a:pt x="27797" y="5873"/>
                  </a:cubicBezTo>
                  <a:cubicBezTo>
                    <a:pt x="27831" y="3987"/>
                    <a:pt x="25123" y="3301"/>
                    <a:pt x="24162" y="4912"/>
                  </a:cubicBezTo>
                  <a:cubicBezTo>
                    <a:pt x="20391" y="11256"/>
                    <a:pt x="18333" y="18491"/>
                    <a:pt x="15624" y="25281"/>
                  </a:cubicBezTo>
                  <a:cubicBezTo>
                    <a:pt x="14287" y="28641"/>
                    <a:pt x="12641" y="31933"/>
                    <a:pt x="10995" y="35190"/>
                  </a:cubicBezTo>
                  <a:cubicBezTo>
                    <a:pt x="15178" y="24423"/>
                    <a:pt x="18402" y="13108"/>
                    <a:pt x="21762" y="2306"/>
                  </a:cubicBezTo>
                  <a:cubicBezTo>
                    <a:pt x="22345" y="386"/>
                    <a:pt x="19225" y="-985"/>
                    <a:pt x="18367" y="900"/>
                  </a:cubicBezTo>
                  <a:cubicBezTo>
                    <a:pt x="11749" y="15645"/>
                    <a:pt x="4034" y="30973"/>
                    <a:pt x="91" y="46609"/>
                  </a:cubicBezTo>
                  <a:cubicBezTo>
                    <a:pt x="-732" y="49832"/>
                    <a:pt x="4274" y="51170"/>
                    <a:pt x="5200" y="48358"/>
                  </a:cubicBezTo>
                  <a:cubicBezTo>
                    <a:pt x="5372" y="48015"/>
                    <a:pt x="5509" y="47672"/>
                    <a:pt x="5646" y="47329"/>
                  </a:cubicBezTo>
                  <a:cubicBezTo>
                    <a:pt x="5612" y="47432"/>
                    <a:pt x="5577" y="47501"/>
                    <a:pt x="5543" y="47603"/>
                  </a:cubicBezTo>
                  <a:cubicBezTo>
                    <a:pt x="4412" y="51101"/>
                    <a:pt x="9795" y="52747"/>
                    <a:pt x="11270" y="49935"/>
                  </a:cubicBezTo>
                  <a:cubicBezTo>
                    <a:pt x="11270" y="49935"/>
                    <a:pt x="11270" y="49935"/>
                    <a:pt x="11270" y="49935"/>
                  </a:cubicBezTo>
                  <a:cubicBezTo>
                    <a:pt x="13190" y="47501"/>
                    <a:pt x="14699" y="44757"/>
                    <a:pt x="16070" y="41911"/>
                  </a:cubicBezTo>
                  <a:cubicBezTo>
                    <a:pt x="14596" y="45375"/>
                    <a:pt x="13018" y="48838"/>
                    <a:pt x="11612" y="52335"/>
                  </a:cubicBezTo>
                  <a:cubicBezTo>
                    <a:pt x="10069" y="56107"/>
                    <a:pt x="16825" y="57616"/>
                    <a:pt x="17682" y="53913"/>
                  </a:cubicBezTo>
                  <a:cubicBezTo>
                    <a:pt x="17716" y="53913"/>
                    <a:pt x="17716" y="53947"/>
                    <a:pt x="17750" y="53947"/>
                  </a:cubicBezTo>
                  <a:cubicBezTo>
                    <a:pt x="24197" y="38894"/>
                    <a:pt x="29855" y="23498"/>
                    <a:pt x="35512" y="8101"/>
                  </a:cubicBezTo>
                  <a:close/>
                </a:path>
              </a:pathLst>
            </a:custGeom>
            <a:solidFill>
              <a:srgbClr val="1A1A1A"/>
            </a:solidFill>
            <a:ln w="3429"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B8B8D22E-A3EF-BCD6-5C55-C3F7B46BF828}"/>
                </a:ext>
              </a:extLst>
            </p:cNvPr>
            <p:cNvSpPr/>
            <p:nvPr/>
          </p:nvSpPr>
          <p:spPr>
            <a:xfrm>
              <a:off x="6515567" y="1150063"/>
              <a:ext cx="21557" cy="42715"/>
            </a:xfrm>
            <a:custGeom>
              <a:avLst/>
              <a:gdLst>
                <a:gd name="connsiteX0" fmla="*/ 16889 w 21557"/>
                <a:gd name="connsiteY0" fmla="*/ 1254 h 42715"/>
                <a:gd name="connsiteX1" fmla="*/ 121 w 21557"/>
                <a:gd name="connsiteY1" fmla="*/ 39213 h 42715"/>
                <a:gd name="connsiteX2" fmla="*/ 6054 w 21557"/>
                <a:gd name="connsiteY2" fmla="*/ 40447 h 42715"/>
                <a:gd name="connsiteX3" fmla="*/ 21279 w 21557"/>
                <a:gd name="connsiteY3" fmla="*/ 3757 h 42715"/>
                <a:gd name="connsiteX4" fmla="*/ 16889 w 21557"/>
                <a:gd name="connsiteY4" fmla="*/ 1254 h 4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7" h="42715">
                  <a:moveTo>
                    <a:pt x="16889" y="1254"/>
                  </a:moveTo>
                  <a:cubicBezTo>
                    <a:pt x="10511" y="13255"/>
                    <a:pt x="3413" y="25977"/>
                    <a:pt x="121" y="39213"/>
                  </a:cubicBezTo>
                  <a:cubicBezTo>
                    <a:pt x="-976" y="43671"/>
                    <a:pt x="5711" y="43636"/>
                    <a:pt x="6054" y="40447"/>
                  </a:cubicBezTo>
                  <a:cubicBezTo>
                    <a:pt x="11403" y="28309"/>
                    <a:pt x="15312" y="15690"/>
                    <a:pt x="21279" y="3757"/>
                  </a:cubicBezTo>
                  <a:cubicBezTo>
                    <a:pt x="22684" y="911"/>
                    <a:pt x="18398" y="-1592"/>
                    <a:pt x="16889" y="1254"/>
                  </a:cubicBezTo>
                  <a:close/>
                </a:path>
              </a:pathLst>
            </a:custGeom>
            <a:solidFill>
              <a:srgbClr val="1A1A1A"/>
            </a:solidFill>
            <a:ln w="3429"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7B7FB02A-442D-ECC3-AC0F-21BF8EE76C33}"/>
                </a:ext>
              </a:extLst>
            </p:cNvPr>
            <p:cNvSpPr/>
            <p:nvPr/>
          </p:nvSpPr>
          <p:spPr>
            <a:xfrm>
              <a:off x="6530292" y="1146584"/>
              <a:ext cx="21236" cy="46180"/>
            </a:xfrm>
            <a:custGeom>
              <a:avLst/>
              <a:gdLst>
                <a:gd name="connsiteX0" fmla="*/ 15845 w 21236"/>
                <a:gd name="connsiteY0" fmla="*/ 1818 h 46180"/>
                <a:gd name="connsiteX1" fmla="*/ 7718 w 21236"/>
                <a:gd name="connsiteY1" fmla="*/ 22735 h 46180"/>
                <a:gd name="connsiteX2" fmla="*/ 3 w 21236"/>
                <a:gd name="connsiteY2" fmla="*/ 44201 h 46180"/>
                <a:gd name="connsiteX3" fmla="*/ 3535 w 21236"/>
                <a:gd name="connsiteY3" fmla="*/ 45607 h 46180"/>
                <a:gd name="connsiteX4" fmla="*/ 12553 w 21236"/>
                <a:gd name="connsiteY4" fmla="*/ 27296 h 46180"/>
                <a:gd name="connsiteX5" fmla="*/ 21092 w 21236"/>
                <a:gd name="connsiteY5" fmla="*/ 3190 h 46180"/>
                <a:gd name="connsiteX6" fmla="*/ 15845 w 21236"/>
                <a:gd name="connsiteY6" fmla="*/ 1818 h 46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36" h="46180">
                  <a:moveTo>
                    <a:pt x="15845" y="1818"/>
                  </a:moveTo>
                  <a:cubicBezTo>
                    <a:pt x="13205" y="8813"/>
                    <a:pt x="10462" y="15774"/>
                    <a:pt x="7718" y="22735"/>
                  </a:cubicBezTo>
                  <a:cubicBezTo>
                    <a:pt x="4975" y="29696"/>
                    <a:pt x="381" y="36725"/>
                    <a:pt x="3" y="44201"/>
                  </a:cubicBezTo>
                  <a:cubicBezTo>
                    <a:pt x="-100" y="45949"/>
                    <a:pt x="2301" y="46841"/>
                    <a:pt x="3535" y="45607"/>
                  </a:cubicBezTo>
                  <a:cubicBezTo>
                    <a:pt x="8336" y="40703"/>
                    <a:pt x="10084" y="33536"/>
                    <a:pt x="12553" y="27296"/>
                  </a:cubicBezTo>
                  <a:cubicBezTo>
                    <a:pt x="15708" y="19375"/>
                    <a:pt x="18520" y="11351"/>
                    <a:pt x="21092" y="3190"/>
                  </a:cubicBezTo>
                  <a:cubicBezTo>
                    <a:pt x="22155" y="-68"/>
                    <a:pt x="17045" y="-1336"/>
                    <a:pt x="15845" y="1818"/>
                  </a:cubicBezTo>
                  <a:close/>
                </a:path>
              </a:pathLst>
            </a:custGeom>
            <a:solidFill>
              <a:srgbClr val="1A1A1A"/>
            </a:solidFill>
            <a:ln w="3429"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9CE88ECC-2933-F839-3608-183333AA8C06}"/>
                </a:ext>
              </a:extLst>
            </p:cNvPr>
            <p:cNvSpPr/>
            <p:nvPr/>
          </p:nvSpPr>
          <p:spPr>
            <a:xfrm>
              <a:off x="6537714" y="1153823"/>
              <a:ext cx="20636" cy="41531"/>
            </a:xfrm>
            <a:custGeom>
              <a:avLst/>
              <a:gdLst>
                <a:gd name="connsiteX0" fmla="*/ 18950 w 20636"/>
                <a:gd name="connsiteY0" fmla="*/ 408 h 41531"/>
                <a:gd name="connsiteX1" fmla="*/ 8595 w 20636"/>
                <a:gd name="connsiteY1" fmla="*/ 21462 h 41531"/>
                <a:gd name="connsiteX2" fmla="*/ 22 w 20636"/>
                <a:gd name="connsiteY2" fmla="*/ 40630 h 41531"/>
                <a:gd name="connsiteX3" fmla="*/ 1257 w 20636"/>
                <a:gd name="connsiteY3" fmla="*/ 41316 h 41531"/>
                <a:gd name="connsiteX4" fmla="*/ 20630 w 20636"/>
                <a:gd name="connsiteY4" fmla="*/ 820 h 41531"/>
                <a:gd name="connsiteX5" fmla="*/ 18950 w 20636"/>
                <a:gd name="connsiteY5" fmla="*/ 408 h 4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36" h="41531">
                  <a:moveTo>
                    <a:pt x="18950" y="408"/>
                  </a:moveTo>
                  <a:cubicBezTo>
                    <a:pt x="14904" y="7060"/>
                    <a:pt x="12024" y="14467"/>
                    <a:pt x="8595" y="21462"/>
                  </a:cubicBezTo>
                  <a:cubicBezTo>
                    <a:pt x="5509" y="27737"/>
                    <a:pt x="1600" y="33772"/>
                    <a:pt x="22" y="40630"/>
                  </a:cubicBezTo>
                  <a:cubicBezTo>
                    <a:pt x="-149" y="41350"/>
                    <a:pt x="708" y="41831"/>
                    <a:pt x="1257" y="41316"/>
                  </a:cubicBezTo>
                  <a:cubicBezTo>
                    <a:pt x="11681" y="32332"/>
                    <a:pt x="18813" y="14021"/>
                    <a:pt x="20630" y="820"/>
                  </a:cubicBezTo>
                  <a:cubicBezTo>
                    <a:pt x="20733" y="-72"/>
                    <a:pt x="19396" y="-278"/>
                    <a:pt x="18950" y="408"/>
                  </a:cubicBezTo>
                  <a:close/>
                </a:path>
              </a:pathLst>
            </a:custGeom>
            <a:solidFill>
              <a:srgbClr val="1A1A1A"/>
            </a:solidFill>
            <a:ln w="3429"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B261312B-E2F4-7544-1B9A-1B110956E5DB}"/>
                </a:ext>
              </a:extLst>
            </p:cNvPr>
            <p:cNvSpPr/>
            <p:nvPr/>
          </p:nvSpPr>
          <p:spPr>
            <a:xfrm>
              <a:off x="6367085" y="1194631"/>
              <a:ext cx="34189" cy="52037"/>
            </a:xfrm>
            <a:custGeom>
              <a:avLst/>
              <a:gdLst>
                <a:gd name="connsiteX0" fmla="*/ 31674 w 34189"/>
                <a:gd name="connsiteY0" fmla="*/ 610 h 52037"/>
                <a:gd name="connsiteX1" fmla="*/ 14049 w 34189"/>
                <a:gd name="connsiteY1" fmla="*/ 26225 h 52037"/>
                <a:gd name="connsiteX2" fmla="*/ 93 w 34189"/>
                <a:gd name="connsiteY2" fmla="*/ 49954 h 52037"/>
                <a:gd name="connsiteX3" fmla="*/ 2974 w 34189"/>
                <a:gd name="connsiteY3" fmla="*/ 51565 h 52037"/>
                <a:gd name="connsiteX4" fmla="*/ 18473 w 34189"/>
                <a:gd name="connsiteY4" fmla="*/ 28694 h 52037"/>
                <a:gd name="connsiteX5" fmla="*/ 34006 w 34189"/>
                <a:gd name="connsiteY5" fmla="*/ 1879 h 52037"/>
                <a:gd name="connsiteX6" fmla="*/ 31674 w 34189"/>
                <a:gd name="connsiteY6" fmla="*/ 610 h 5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89" h="52037">
                  <a:moveTo>
                    <a:pt x="31674" y="610"/>
                  </a:moveTo>
                  <a:cubicBezTo>
                    <a:pt x="25536" y="9012"/>
                    <a:pt x="19741" y="17550"/>
                    <a:pt x="14049" y="26225"/>
                  </a:cubicBezTo>
                  <a:cubicBezTo>
                    <a:pt x="9111" y="33769"/>
                    <a:pt x="3077" y="41484"/>
                    <a:pt x="93" y="49954"/>
                  </a:cubicBezTo>
                  <a:cubicBezTo>
                    <a:pt x="-490" y="51565"/>
                    <a:pt x="1808" y="52731"/>
                    <a:pt x="2974" y="51565"/>
                  </a:cubicBezTo>
                  <a:cubicBezTo>
                    <a:pt x="9454" y="45085"/>
                    <a:pt x="13638" y="36375"/>
                    <a:pt x="18473" y="28694"/>
                  </a:cubicBezTo>
                  <a:cubicBezTo>
                    <a:pt x="23993" y="19916"/>
                    <a:pt x="29068" y="10966"/>
                    <a:pt x="34006" y="1879"/>
                  </a:cubicBezTo>
                  <a:cubicBezTo>
                    <a:pt x="34829" y="405"/>
                    <a:pt x="32669" y="-761"/>
                    <a:pt x="31674" y="610"/>
                  </a:cubicBezTo>
                  <a:close/>
                </a:path>
              </a:pathLst>
            </a:custGeom>
            <a:solidFill>
              <a:srgbClr val="1A1A1A"/>
            </a:solidFill>
            <a:ln w="3429"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BA7F0C88-B745-07A2-C2CB-F4E5D32AA9EC}"/>
                </a:ext>
              </a:extLst>
            </p:cNvPr>
            <p:cNvSpPr/>
            <p:nvPr/>
          </p:nvSpPr>
          <p:spPr>
            <a:xfrm>
              <a:off x="6373142" y="1199140"/>
              <a:ext cx="35176" cy="58704"/>
            </a:xfrm>
            <a:custGeom>
              <a:avLst/>
              <a:gdLst>
                <a:gd name="connsiteX0" fmla="*/ 32612 w 35176"/>
                <a:gd name="connsiteY0" fmla="*/ 662 h 58704"/>
                <a:gd name="connsiteX1" fmla="*/ 105 w 35176"/>
                <a:gd name="connsiteY1" fmla="*/ 56178 h 58704"/>
                <a:gd name="connsiteX2" fmla="*/ 3500 w 35176"/>
                <a:gd name="connsiteY2" fmla="*/ 58098 h 58704"/>
                <a:gd name="connsiteX3" fmla="*/ 35012 w 35176"/>
                <a:gd name="connsiteY3" fmla="*/ 2000 h 58704"/>
                <a:gd name="connsiteX4" fmla="*/ 32612 w 35176"/>
                <a:gd name="connsiteY4" fmla="*/ 662 h 58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76" h="58704">
                  <a:moveTo>
                    <a:pt x="32612" y="662"/>
                  </a:moveTo>
                  <a:cubicBezTo>
                    <a:pt x="21639" y="18527"/>
                    <a:pt x="7478" y="36564"/>
                    <a:pt x="105" y="56178"/>
                  </a:cubicBezTo>
                  <a:cubicBezTo>
                    <a:pt x="-581" y="57961"/>
                    <a:pt x="2265" y="59641"/>
                    <a:pt x="3500" y="58098"/>
                  </a:cubicBezTo>
                  <a:cubicBezTo>
                    <a:pt x="16770" y="41639"/>
                    <a:pt x="25103" y="20482"/>
                    <a:pt x="35012" y="2000"/>
                  </a:cubicBezTo>
                  <a:cubicBezTo>
                    <a:pt x="35801" y="491"/>
                    <a:pt x="33538" y="-846"/>
                    <a:pt x="32612" y="662"/>
                  </a:cubicBezTo>
                  <a:close/>
                </a:path>
              </a:pathLst>
            </a:custGeom>
            <a:solidFill>
              <a:srgbClr val="1A1A1A"/>
            </a:solidFill>
            <a:ln w="3429"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AE4D3622-EB87-4F56-B7C7-DF0662347211}"/>
                </a:ext>
              </a:extLst>
            </p:cNvPr>
            <p:cNvSpPr/>
            <p:nvPr/>
          </p:nvSpPr>
          <p:spPr>
            <a:xfrm>
              <a:off x="6385690" y="1205818"/>
              <a:ext cx="28056" cy="55917"/>
            </a:xfrm>
            <a:custGeom>
              <a:avLst/>
              <a:gdLst>
                <a:gd name="connsiteX0" fmla="*/ 24659 w 28056"/>
                <a:gd name="connsiteY0" fmla="*/ 911 h 55917"/>
                <a:gd name="connsiteX1" fmla="*/ 10017 w 28056"/>
                <a:gd name="connsiteY1" fmla="*/ 28343 h 55917"/>
                <a:gd name="connsiteX2" fmla="*/ 4 w 28056"/>
                <a:gd name="connsiteY2" fmla="*/ 54575 h 55917"/>
                <a:gd name="connsiteX3" fmla="*/ 2336 w 28056"/>
                <a:gd name="connsiteY3" fmla="*/ 55501 h 55917"/>
                <a:gd name="connsiteX4" fmla="*/ 14646 w 28056"/>
                <a:gd name="connsiteY4" fmla="*/ 30984 h 55917"/>
                <a:gd name="connsiteX5" fmla="*/ 27848 w 28056"/>
                <a:gd name="connsiteY5" fmla="*/ 2729 h 55917"/>
                <a:gd name="connsiteX6" fmla="*/ 24659 w 28056"/>
                <a:gd name="connsiteY6" fmla="*/ 911 h 5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6" h="55917">
                  <a:moveTo>
                    <a:pt x="24659" y="911"/>
                  </a:moveTo>
                  <a:cubicBezTo>
                    <a:pt x="19447" y="9930"/>
                    <a:pt x="14543" y="19017"/>
                    <a:pt x="10017" y="28343"/>
                  </a:cubicBezTo>
                  <a:cubicBezTo>
                    <a:pt x="6005" y="36607"/>
                    <a:pt x="999" y="45386"/>
                    <a:pt x="4" y="54575"/>
                  </a:cubicBezTo>
                  <a:cubicBezTo>
                    <a:pt x="-98" y="55673"/>
                    <a:pt x="1616" y="56427"/>
                    <a:pt x="2336" y="55501"/>
                  </a:cubicBezTo>
                  <a:cubicBezTo>
                    <a:pt x="8097" y="48369"/>
                    <a:pt x="10909" y="39213"/>
                    <a:pt x="14646" y="30984"/>
                  </a:cubicBezTo>
                  <a:cubicBezTo>
                    <a:pt x="18933" y="21520"/>
                    <a:pt x="23322" y="12090"/>
                    <a:pt x="27848" y="2729"/>
                  </a:cubicBezTo>
                  <a:cubicBezTo>
                    <a:pt x="28877" y="637"/>
                    <a:pt x="25825" y="-1146"/>
                    <a:pt x="24659" y="911"/>
                  </a:cubicBezTo>
                  <a:close/>
                </a:path>
              </a:pathLst>
            </a:custGeom>
            <a:solidFill>
              <a:srgbClr val="1A1A1A"/>
            </a:solidFill>
            <a:ln w="3429"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16943FD1-5574-52DC-FA74-FEDECE83D199}"/>
                </a:ext>
              </a:extLst>
            </p:cNvPr>
            <p:cNvSpPr/>
            <p:nvPr/>
          </p:nvSpPr>
          <p:spPr>
            <a:xfrm>
              <a:off x="6393388" y="1207358"/>
              <a:ext cx="31137" cy="59949"/>
            </a:xfrm>
            <a:custGeom>
              <a:avLst/>
              <a:gdLst>
                <a:gd name="connsiteX0" fmla="*/ 28312 w 31137"/>
                <a:gd name="connsiteY0" fmla="*/ 777 h 59949"/>
                <a:gd name="connsiteX1" fmla="*/ 13258 w 31137"/>
                <a:gd name="connsiteY1" fmla="*/ 28621 h 59949"/>
                <a:gd name="connsiteX2" fmla="*/ 22 w 31137"/>
                <a:gd name="connsiteY2" fmla="*/ 57939 h 59949"/>
                <a:gd name="connsiteX3" fmla="*/ 2697 w 31137"/>
                <a:gd name="connsiteY3" fmla="*/ 59448 h 59949"/>
                <a:gd name="connsiteX4" fmla="*/ 15967 w 31137"/>
                <a:gd name="connsiteY4" fmla="*/ 35342 h 59949"/>
                <a:gd name="connsiteX5" fmla="*/ 30986 w 31137"/>
                <a:gd name="connsiteY5" fmla="*/ 2286 h 59949"/>
                <a:gd name="connsiteX6" fmla="*/ 28312 w 31137"/>
                <a:gd name="connsiteY6" fmla="*/ 777 h 5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37" h="59949">
                  <a:moveTo>
                    <a:pt x="28312" y="777"/>
                  </a:moveTo>
                  <a:cubicBezTo>
                    <a:pt x="23271" y="10036"/>
                    <a:pt x="18059" y="19225"/>
                    <a:pt x="13258" y="28621"/>
                  </a:cubicBezTo>
                  <a:cubicBezTo>
                    <a:pt x="8526" y="37913"/>
                    <a:pt x="1874" y="47686"/>
                    <a:pt x="22" y="57939"/>
                  </a:cubicBezTo>
                  <a:cubicBezTo>
                    <a:pt x="-218" y="59345"/>
                    <a:pt x="1531" y="60716"/>
                    <a:pt x="2697" y="59448"/>
                  </a:cubicBezTo>
                  <a:cubicBezTo>
                    <a:pt x="8869" y="52624"/>
                    <a:pt x="11990" y="43503"/>
                    <a:pt x="15967" y="35342"/>
                  </a:cubicBezTo>
                  <a:cubicBezTo>
                    <a:pt x="21282" y="24437"/>
                    <a:pt x="26049" y="13362"/>
                    <a:pt x="30986" y="2286"/>
                  </a:cubicBezTo>
                  <a:cubicBezTo>
                    <a:pt x="31775" y="537"/>
                    <a:pt x="29272" y="-972"/>
                    <a:pt x="28312" y="777"/>
                  </a:cubicBezTo>
                  <a:close/>
                </a:path>
              </a:pathLst>
            </a:custGeom>
            <a:solidFill>
              <a:srgbClr val="1A1A1A"/>
            </a:solidFill>
            <a:ln w="3429"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127BBA59-D09E-6D33-168A-B9B4E6B3C237}"/>
                </a:ext>
              </a:extLst>
            </p:cNvPr>
            <p:cNvSpPr/>
            <p:nvPr/>
          </p:nvSpPr>
          <p:spPr>
            <a:xfrm>
              <a:off x="6401154" y="1211596"/>
              <a:ext cx="33063" cy="60894"/>
            </a:xfrm>
            <a:custGeom>
              <a:avLst/>
              <a:gdLst>
                <a:gd name="connsiteX0" fmla="*/ 29666 w 33063"/>
                <a:gd name="connsiteY0" fmla="*/ 5352 h 60894"/>
                <a:gd name="connsiteX1" fmla="*/ 21985 w 33063"/>
                <a:gd name="connsiteY1" fmla="*/ 23080 h 60894"/>
                <a:gd name="connsiteX2" fmla="*/ 29460 w 33063"/>
                <a:gd name="connsiteY2" fmla="*/ 1820 h 60894"/>
                <a:gd name="connsiteX3" fmla="*/ 26477 w 33063"/>
                <a:gd name="connsiteY3" fmla="*/ 1031 h 60894"/>
                <a:gd name="connsiteX4" fmla="*/ 12624 w 33063"/>
                <a:gd name="connsiteY4" fmla="*/ 30418 h 60894"/>
                <a:gd name="connsiteX5" fmla="*/ 40 w 33063"/>
                <a:gd name="connsiteY5" fmla="*/ 53255 h 60894"/>
                <a:gd name="connsiteX6" fmla="*/ 1926 w 33063"/>
                <a:gd name="connsiteY6" fmla="*/ 54661 h 60894"/>
                <a:gd name="connsiteX7" fmla="*/ 17219 w 33063"/>
                <a:gd name="connsiteY7" fmla="*/ 33024 h 60894"/>
                <a:gd name="connsiteX8" fmla="*/ 20717 w 33063"/>
                <a:gd name="connsiteY8" fmla="*/ 25960 h 60894"/>
                <a:gd name="connsiteX9" fmla="*/ 18042 w 33063"/>
                <a:gd name="connsiteY9" fmla="*/ 32166 h 60894"/>
                <a:gd name="connsiteX10" fmla="*/ 7892 w 33063"/>
                <a:gd name="connsiteY10" fmla="*/ 59358 h 60894"/>
                <a:gd name="connsiteX11" fmla="*/ 10978 w 33063"/>
                <a:gd name="connsiteY11" fmla="*/ 60181 h 60894"/>
                <a:gd name="connsiteX12" fmla="*/ 21231 w 33063"/>
                <a:gd name="connsiteY12" fmla="*/ 37241 h 60894"/>
                <a:gd name="connsiteX13" fmla="*/ 32958 w 33063"/>
                <a:gd name="connsiteY13" fmla="*/ 6689 h 60894"/>
                <a:gd name="connsiteX14" fmla="*/ 29666 w 33063"/>
                <a:gd name="connsiteY14" fmla="*/ 5352 h 6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63" h="60894">
                  <a:moveTo>
                    <a:pt x="29666" y="5352"/>
                  </a:moveTo>
                  <a:cubicBezTo>
                    <a:pt x="27060" y="11250"/>
                    <a:pt x="24523" y="17182"/>
                    <a:pt x="21985" y="23080"/>
                  </a:cubicBezTo>
                  <a:cubicBezTo>
                    <a:pt x="24968" y="16187"/>
                    <a:pt x="27437" y="9089"/>
                    <a:pt x="29460" y="1820"/>
                  </a:cubicBezTo>
                  <a:cubicBezTo>
                    <a:pt x="30009" y="-100"/>
                    <a:pt x="27197" y="-718"/>
                    <a:pt x="26477" y="1031"/>
                  </a:cubicBezTo>
                  <a:cubicBezTo>
                    <a:pt x="22397" y="11044"/>
                    <a:pt x="17733" y="20851"/>
                    <a:pt x="12624" y="30418"/>
                  </a:cubicBezTo>
                  <a:cubicBezTo>
                    <a:pt x="8578" y="37962"/>
                    <a:pt x="2337" y="45025"/>
                    <a:pt x="40" y="53255"/>
                  </a:cubicBezTo>
                  <a:cubicBezTo>
                    <a:pt x="-235" y="54215"/>
                    <a:pt x="965" y="55346"/>
                    <a:pt x="1926" y="54661"/>
                  </a:cubicBezTo>
                  <a:cubicBezTo>
                    <a:pt x="9195" y="49449"/>
                    <a:pt x="13139" y="40670"/>
                    <a:pt x="17219" y="33024"/>
                  </a:cubicBezTo>
                  <a:cubicBezTo>
                    <a:pt x="18454" y="30692"/>
                    <a:pt x="19619" y="28360"/>
                    <a:pt x="20717" y="25960"/>
                  </a:cubicBezTo>
                  <a:cubicBezTo>
                    <a:pt x="19825" y="28017"/>
                    <a:pt x="18899" y="30075"/>
                    <a:pt x="18042" y="32166"/>
                  </a:cubicBezTo>
                  <a:cubicBezTo>
                    <a:pt x="14339" y="40945"/>
                    <a:pt x="9092" y="49929"/>
                    <a:pt x="7892" y="59358"/>
                  </a:cubicBezTo>
                  <a:cubicBezTo>
                    <a:pt x="7652" y="61141"/>
                    <a:pt x="10155" y="61313"/>
                    <a:pt x="10978" y="60181"/>
                  </a:cubicBezTo>
                  <a:cubicBezTo>
                    <a:pt x="15985" y="53495"/>
                    <a:pt x="18179" y="44922"/>
                    <a:pt x="21231" y="37241"/>
                  </a:cubicBezTo>
                  <a:cubicBezTo>
                    <a:pt x="25243" y="27092"/>
                    <a:pt x="29118" y="16907"/>
                    <a:pt x="32958" y="6689"/>
                  </a:cubicBezTo>
                  <a:cubicBezTo>
                    <a:pt x="33678" y="4837"/>
                    <a:pt x="30489" y="3534"/>
                    <a:pt x="29666" y="5352"/>
                  </a:cubicBezTo>
                  <a:close/>
                </a:path>
              </a:pathLst>
            </a:custGeom>
            <a:solidFill>
              <a:srgbClr val="1A1A1A"/>
            </a:solidFill>
            <a:ln w="3429"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672A666A-195B-E9F3-173A-684B746DF590}"/>
                </a:ext>
              </a:extLst>
            </p:cNvPr>
            <p:cNvSpPr/>
            <p:nvPr/>
          </p:nvSpPr>
          <p:spPr>
            <a:xfrm>
              <a:off x="6413849" y="1221240"/>
              <a:ext cx="31975" cy="60180"/>
            </a:xfrm>
            <a:custGeom>
              <a:avLst/>
              <a:gdLst>
                <a:gd name="connsiteX0" fmla="*/ 31922 w 31975"/>
                <a:gd name="connsiteY0" fmla="*/ 6544 h 60180"/>
                <a:gd name="connsiteX1" fmla="*/ 27773 w 31975"/>
                <a:gd name="connsiteY1" fmla="*/ 5446 h 60180"/>
                <a:gd name="connsiteX2" fmla="*/ 14468 w 31975"/>
                <a:gd name="connsiteY2" fmla="*/ 36136 h 60180"/>
                <a:gd name="connsiteX3" fmla="*/ 24447 w 31975"/>
                <a:gd name="connsiteY3" fmla="*/ 2360 h 60180"/>
                <a:gd name="connsiteX4" fmla="*/ 20640 w 31975"/>
                <a:gd name="connsiteY4" fmla="*/ 1332 h 60180"/>
                <a:gd name="connsiteX5" fmla="*/ 10285 w 31975"/>
                <a:gd name="connsiteY5" fmla="*/ 27495 h 60180"/>
                <a:gd name="connsiteX6" fmla="*/ 32 w 31975"/>
                <a:gd name="connsiteY6" fmla="*/ 53487 h 60180"/>
                <a:gd name="connsiteX7" fmla="*/ 3667 w 31975"/>
                <a:gd name="connsiteY7" fmla="*/ 55544 h 60180"/>
                <a:gd name="connsiteX8" fmla="*/ 9325 w 31975"/>
                <a:gd name="connsiteY8" fmla="*/ 46972 h 60180"/>
                <a:gd name="connsiteX9" fmla="*/ 4867 w 31975"/>
                <a:gd name="connsiteY9" fmla="*/ 56916 h 60180"/>
                <a:gd name="connsiteX10" fmla="*/ 9530 w 31975"/>
                <a:gd name="connsiteY10" fmla="*/ 59453 h 60180"/>
                <a:gd name="connsiteX11" fmla="*/ 9599 w 31975"/>
                <a:gd name="connsiteY11" fmla="*/ 59556 h 60180"/>
                <a:gd name="connsiteX12" fmla="*/ 31922 w 31975"/>
                <a:gd name="connsiteY12" fmla="*/ 6544 h 60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75" h="60180">
                  <a:moveTo>
                    <a:pt x="31922" y="6544"/>
                  </a:moveTo>
                  <a:cubicBezTo>
                    <a:pt x="32471" y="3903"/>
                    <a:pt x="28664" y="2875"/>
                    <a:pt x="27773" y="5446"/>
                  </a:cubicBezTo>
                  <a:cubicBezTo>
                    <a:pt x="24138" y="16111"/>
                    <a:pt x="19337" y="26123"/>
                    <a:pt x="14468" y="36136"/>
                  </a:cubicBezTo>
                  <a:cubicBezTo>
                    <a:pt x="18823" y="25026"/>
                    <a:pt x="21635" y="12853"/>
                    <a:pt x="24447" y="2360"/>
                  </a:cubicBezTo>
                  <a:cubicBezTo>
                    <a:pt x="25098" y="-74"/>
                    <a:pt x="21498" y="-966"/>
                    <a:pt x="20640" y="1332"/>
                  </a:cubicBezTo>
                  <a:cubicBezTo>
                    <a:pt x="17417" y="10110"/>
                    <a:pt x="13748" y="18785"/>
                    <a:pt x="10285" y="27495"/>
                  </a:cubicBezTo>
                  <a:cubicBezTo>
                    <a:pt x="6924" y="36033"/>
                    <a:pt x="1747" y="44468"/>
                    <a:pt x="32" y="53487"/>
                  </a:cubicBezTo>
                  <a:cubicBezTo>
                    <a:pt x="-311" y="55338"/>
                    <a:pt x="2158" y="57361"/>
                    <a:pt x="3667" y="55544"/>
                  </a:cubicBezTo>
                  <a:cubicBezTo>
                    <a:pt x="5793" y="52938"/>
                    <a:pt x="7645" y="49989"/>
                    <a:pt x="9325" y="46972"/>
                  </a:cubicBezTo>
                  <a:cubicBezTo>
                    <a:pt x="7782" y="50263"/>
                    <a:pt x="6273" y="53555"/>
                    <a:pt x="4867" y="56916"/>
                  </a:cubicBezTo>
                  <a:cubicBezTo>
                    <a:pt x="3735" y="59659"/>
                    <a:pt x="7679" y="61168"/>
                    <a:pt x="9530" y="59453"/>
                  </a:cubicBezTo>
                  <a:cubicBezTo>
                    <a:pt x="9565" y="59487"/>
                    <a:pt x="9565" y="59522"/>
                    <a:pt x="9599" y="59556"/>
                  </a:cubicBezTo>
                  <a:cubicBezTo>
                    <a:pt x="21738" y="44914"/>
                    <a:pt x="28116" y="24614"/>
                    <a:pt x="31922" y="6544"/>
                  </a:cubicBezTo>
                  <a:close/>
                </a:path>
              </a:pathLst>
            </a:custGeom>
            <a:solidFill>
              <a:srgbClr val="1A1A1A"/>
            </a:solidFill>
            <a:ln w="3429"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B17ECE44-50FF-F136-DF67-1702AC2A8714}"/>
                </a:ext>
              </a:extLst>
            </p:cNvPr>
            <p:cNvSpPr/>
            <p:nvPr/>
          </p:nvSpPr>
          <p:spPr>
            <a:xfrm>
              <a:off x="6426054" y="1224087"/>
              <a:ext cx="31167" cy="64812"/>
            </a:xfrm>
            <a:custGeom>
              <a:avLst/>
              <a:gdLst>
                <a:gd name="connsiteX0" fmla="*/ 27124 w 31167"/>
                <a:gd name="connsiteY0" fmla="*/ 1364 h 64812"/>
                <a:gd name="connsiteX1" fmla="*/ 309 w 31167"/>
                <a:gd name="connsiteY1" fmla="*/ 60137 h 64812"/>
                <a:gd name="connsiteX2" fmla="*/ 412 w 31167"/>
                <a:gd name="connsiteY2" fmla="*/ 60171 h 64812"/>
                <a:gd name="connsiteX3" fmla="*/ 5830 w 31167"/>
                <a:gd name="connsiteY3" fmla="*/ 63292 h 64812"/>
                <a:gd name="connsiteX4" fmla="*/ 31067 w 31167"/>
                <a:gd name="connsiteY4" fmla="*/ 2427 h 64812"/>
                <a:gd name="connsiteX5" fmla="*/ 27124 w 31167"/>
                <a:gd name="connsiteY5" fmla="*/ 1364 h 6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67" h="64812">
                  <a:moveTo>
                    <a:pt x="27124" y="1364"/>
                  </a:moveTo>
                  <a:cubicBezTo>
                    <a:pt x="18963" y="21321"/>
                    <a:pt x="8950" y="40420"/>
                    <a:pt x="309" y="60137"/>
                  </a:cubicBezTo>
                  <a:cubicBezTo>
                    <a:pt x="343" y="60137"/>
                    <a:pt x="378" y="60171"/>
                    <a:pt x="412" y="60171"/>
                  </a:cubicBezTo>
                  <a:cubicBezTo>
                    <a:pt x="-1474" y="63463"/>
                    <a:pt x="3601" y="66858"/>
                    <a:pt x="5830" y="63292"/>
                  </a:cubicBezTo>
                  <a:cubicBezTo>
                    <a:pt x="17454" y="44741"/>
                    <a:pt x="25101" y="23241"/>
                    <a:pt x="31067" y="2427"/>
                  </a:cubicBezTo>
                  <a:cubicBezTo>
                    <a:pt x="31821" y="-110"/>
                    <a:pt x="28084" y="-968"/>
                    <a:pt x="27124" y="1364"/>
                  </a:cubicBezTo>
                  <a:close/>
                </a:path>
              </a:pathLst>
            </a:custGeom>
            <a:solidFill>
              <a:srgbClr val="1A1A1A"/>
            </a:solidFill>
            <a:ln w="3429"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91266E12-4E47-FA33-1E8D-4871672AE728}"/>
                </a:ext>
              </a:extLst>
            </p:cNvPr>
            <p:cNvSpPr/>
            <p:nvPr/>
          </p:nvSpPr>
          <p:spPr>
            <a:xfrm>
              <a:off x="6438875" y="1230855"/>
              <a:ext cx="27350" cy="57167"/>
            </a:xfrm>
            <a:custGeom>
              <a:avLst/>
              <a:gdLst>
                <a:gd name="connsiteX0" fmla="*/ 27333 w 27350"/>
                <a:gd name="connsiteY0" fmla="*/ 1660 h 57167"/>
                <a:gd name="connsiteX1" fmla="*/ 23801 w 27350"/>
                <a:gd name="connsiteY1" fmla="*/ 1180 h 57167"/>
                <a:gd name="connsiteX2" fmla="*/ 12657 w 27350"/>
                <a:gd name="connsiteY2" fmla="*/ 28887 h 57167"/>
                <a:gd name="connsiteX3" fmla="*/ 210 w 27350"/>
                <a:gd name="connsiteY3" fmla="*/ 53575 h 57167"/>
                <a:gd name="connsiteX4" fmla="*/ 5285 w 27350"/>
                <a:gd name="connsiteY4" fmla="*/ 56387 h 57167"/>
                <a:gd name="connsiteX5" fmla="*/ 5319 w 27350"/>
                <a:gd name="connsiteY5" fmla="*/ 56456 h 57167"/>
                <a:gd name="connsiteX6" fmla="*/ 27333 w 27350"/>
                <a:gd name="connsiteY6" fmla="*/ 1660 h 5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50" h="57167">
                  <a:moveTo>
                    <a:pt x="27333" y="1660"/>
                  </a:moveTo>
                  <a:cubicBezTo>
                    <a:pt x="27607" y="-466"/>
                    <a:pt x="24487" y="-466"/>
                    <a:pt x="23801" y="1180"/>
                  </a:cubicBezTo>
                  <a:cubicBezTo>
                    <a:pt x="20029" y="10404"/>
                    <a:pt x="16738" y="19765"/>
                    <a:pt x="12657" y="28887"/>
                  </a:cubicBezTo>
                  <a:cubicBezTo>
                    <a:pt x="8885" y="37288"/>
                    <a:pt x="3639" y="45037"/>
                    <a:pt x="210" y="53575"/>
                  </a:cubicBezTo>
                  <a:cubicBezTo>
                    <a:pt x="-990" y="56593"/>
                    <a:pt x="3262" y="58239"/>
                    <a:pt x="5285" y="56387"/>
                  </a:cubicBezTo>
                  <a:cubicBezTo>
                    <a:pt x="5285" y="56421"/>
                    <a:pt x="5319" y="56456"/>
                    <a:pt x="5319" y="56456"/>
                  </a:cubicBezTo>
                  <a:cubicBezTo>
                    <a:pt x="17561" y="42157"/>
                    <a:pt x="25036" y="19903"/>
                    <a:pt x="27333" y="1660"/>
                  </a:cubicBezTo>
                  <a:close/>
                </a:path>
              </a:pathLst>
            </a:custGeom>
            <a:solidFill>
              <a:srgbClr val="1A1A1A"/>
            </a:solidFill>
            <a:ln w="3429"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093192C4-1A76-5B85-E07B-F136BCE881C0}"/>
                </a:ext>
              </a:extLst>
            </p:cNvPr>
            <p:cNvSpPr/>
            <p:nvPr/>
          </p:nvSpPr>
          <p:spPr>
            <a:xfrm>
              <a:off x="6448246" y="1232797"/>
              <a:ext cx="26568" cy="62239"/>
            </a:xfrm>
            <a:custGeom>
              <a:avLst/>
              <a:gdLst>
                <a:gd name="connsiteX0" fmla="*/ 22625 w 26568"/>
                <a:gd name="connsiteY0" fmla="*/ 1398 h 62239"/>
                <a:gd name="connsiteX1" fmla="*/ 405 w 26568"/>
                <a:gd name="connsiteY1" fmla="*/ 57600 h 62239"/>
                <a:gd name="connsiteX2" fmla="*/ 6063 w 26568"/>
                <a:gd name="connsiteY2" fmla="*/ 60686 h 62239"/>
                <a:gd name="connsiteX3" fmla="*/ 26534 w 26568"/>
                <a:gd name="connsiteY3" fmla="*/ 2461 h 62239"/>
                <a:gd name="connsiteX4" fmla="*/ 22625 w 26568"/>
                <a:gd name="connsiteY4" fmla="*/ 1398 h 62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 h="62239">
                  <a:moveTo>
                    <a:pt x="22625" y="1398"/>
                  </a:moveTo>
                  <a:cubicBezTo>
                    <a:pt x="15630" y="20292"/>
                    <a:pt x="7400" y="38775"/>
                    <a:pt x="405" y="57600"/>
                  </a:cubicBezTo>
                  <a:cubicBezTo>
                    <a:pt x="-1481" y="60377"/>
                    <a:pt x="3697" y="64526"/>
                    <a:pt x="6063" y="60686"/>
                  </a:cubicBezTo>
                  <a:cubicBezTo>
                    <a:pt x="16590" y="43644"/>
                    <a:pt x="23311" y="21938"/>
                    <a:pt x="26534" y="2461"/>
                  </a:cubicBezTo>
                  <a:cubicBezTo>
                    <a:pt x="26946" y="-42"/>
                    <a:pt x="23517" y="-1036"/>
                    <a:pt x="22625" y="1398"/>
                  </a:cubicBezTo>
                  <a:close/>
                </a:path>
              </a:pathLst>
            </a:custGeom>
            <a:solidFill>
              <a:srgbClr val="1A1A1A"/>
            </a:solidFill>
            <a:ln w="3429"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99FEEB5F-097A-98E3-268E-B7647C68FE0B}"/>
                </a:ext>
              </a:extLst>
            </p:cNvPr>
            <p:cNvSpPr/>
            <p:nvPr/>
          </p:nvSpPr>
          <p:spPr>
            <a:xfrm>
              <a:off x="6457830" y="1237542"/>
              <a:ext cx="26450" cy="63271"/>
            </a:xfrm>
            <a:custGeom>
              <a:avLst/>
              <a:gdLst>
                <a:gd name="connsiteX0" fmla="*/ 26414 w 26450"/>
                <a:gd name="connsiteY0" fmla="*/ 2654 h 63271"/>
                <a:gd name="connsiteX1" fmla="*/ 22162 w 26450"/>
                <a:gd name="connsiteY1" fmla="*/ 1523 h 63271"/>
                <a:gd name="connsiteX2" fmla="*/ 182 w 26450"/>
                <a:gd name="connsiteY2" fmla="*/ 59370 h 63271"/>
                <a:gd name="connsiteX3" fmla="*/ 6354 w 26450"/>
                <a:gd name="connsiteY3" fmla="*/ 61564 h 63271"/>
                <a:gd name="connsiteX4" fmla="*/ 26414 w 26450"/>
                <a:gd name="connsiteY4" fmla="*/ 2654 h 63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0" h="63271">
                  <a:moveTo>
                    <a:pt x="26414" y="2654"/>
                  </a:moveTo>
                  <a:cubicBezTo>
                    <a:pt x="26860" y="-55"/>
                    <a:pt x="23156" y="-1118"/>
                    <a:pt x="22162" y="1523"/>
                  </a:cubicBezTo>
                  <a:cubicBezTo>
                    <a:pt x="14995" y="20759"/>
                    <a:pt x="6731" y="39962"/>
                    <a:pt x="182" y="59370"/>
                  </a:cubicBezTo>
                  <a:cubicBezTo>
                    <a:pt x="-1121" y="63279"/>
                    <a:pt x="4948" y="64685"/>
                    <a:pt x="6354" y="61564"/>
                  </a:cubicBezTo>
                  <a:cubicBezTo>
                    <a:pt x="16676" y="44042"/>
                    <a:pt x="23122" y="22439"/>
                    <a:pt x="26414" y="2654"/>
                  </a:cubicBezTo>
                  <a:close/>
                </a:path>
              </a:pathLst>
            </a:custGeom>
            <a:solidFill>
              <a:srgbClr val="1A1A1A"/>
            </a:solidFill>
            <a:ln w="3429"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0501E762-854A-85E3-2270-0DD6E21B7D96}"/>
                </a:ext>
              </a:extLst>
            </p:cNvPr>
            <p:cNvSpPr/>
            <p:nvPr/>
          </p:nvSpPr>
          <p:spPr>
            <a:xfrm>
              <a:off x="6471575" y="1242373"/>
              <a:ext cx="22775" cy="53751"/>
            </a:xfrm>
            <a:custGeom>
              <a:avLst/>
              <a:gdLst>
                <a:gd name="connsiteX0" fmla="*/ 22717 w 22775"/>
                <a:gd name="connsiteY0" fmla="*/ 2624 h 53751"/>
                <a:gd name="connsiteX1" fmla="*/ 18842 w 22775"/>
                <a:gd name="connsiteY1" fmla="*/ 1047 h 53751"/>
                <a:gd name="connsiteX2" fmla="*/ 188 w 22775"/>
                <a:gd name="connsiteY2" fmla="*/ 49704 h 53751"/>
                <a:gd name="connsiteX3" fmla="*/ 7046 w 22775"/>
                <a:gd name="connsiteY3" fmla="*/ 51110 h 53751"/>
                <a:gd name="connsiteX4" fmla="*/ 22717 w 22775"/>
                <a:gd name="connsiteY4" fmla="*/ 2624 h 53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5" h="53751">
                  <a:moveTo>
                    <a:pt x="22717" y="2624"/>
                  </a:moveTo>
                  <a:cubicBezTo>
                    <a:pt x="23265" y="464"/>
                    <a:pt x="19836" y="-1148"/>
                    <a:pt x="18842" y="1047"/>
                  </a:cubicBezTo>
                  <a:cubicBezTo>
                    <a:pt x="11710" y="16786"/>
                    <a:pt x="5092" y="33176"/>
                    <a:pt x="188" y="49704"/>
                  </a:cubicBezTo>
                  <a:cubicBezTo>
                    <a:pt x="-1321" y="54745"/>
                    <a:pt x="6738" y="54916"/>
                    <a:pt x="7046" y="51110"/>
                  </a:cubicBezTo>
                  <a:cubicBezTo>
                    <a:pt x="13424" y="35439"/>
                    <a:pt x="18499" y="18946"/>
                    <a:pt x="22717" y="2624"/>
                  </a:cubicBezTo>
                  <a:close/>
                </a:path>
              </a:pathLst>
            </a:custGeom>
            <a:solidFill>
              <a:srgbClr val="1A1A1A"/>
            </a:solidFill>
            <a:ln w="3429"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1103765B-CEDC-AB3D-D3A2-82FC6681385F}"/>
                </a:ext>
              </a:extLst>
            </p:cNvPr>
            <p:cNvSpPr/>
            <p:nvPr/>
          </p:nvSpPr>
          <p:spPr>
            <a:xfrm>
              <a:off x="6477715" y="1249334"/>
              <a:ext cx="25108" cy="51563"/>
            </a:xfrm>
            <a:custGeom>
              <a:avLst/>
              <a:gdLst>
                <a:gd name="connsiteX0" fmla="*/ 20862 w 25108"/>
                <a:gd name="connsiteY0" fmla="*/ 1424 h 51563"/>
                <a:gd name="connsiteX1" fmla="*/ 14 w 25108"/>
                <a:gd name="connsiteY1" fmla="*/ 47167 h 51563"/>
                <a:gd name="connsiteX2" fmla="*/ 117 w 25108"/>
                <a:gd name="connsiteY2" fmla="*/ 47167 h 51563"/>
                <a:gd name="connsiteX3" fmla="*/ 6495 w 25108"/>
                <a:gd name="connsiteY3" fmla="*/ 49841 h 51563"/>
                <a:gd name="connsiteX4" fmla="*/ 25011 w 25108"/>
                <a:gd name="connsiteY4" fmla="*/ 2555 h 51563"/>
                <a:gd name="connsiteX5" fmla="*/ 20862 w 25108"/>
                <a:gd name="connsiteY5" fmla="*/ 1424 h 5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08" h="51563">
                  <a:moveTo>
                    <a:pt x="20862" y="1424"/>
                  </a:moveTo>
                  <a:cubicBezTo>
                    <a:pt x="14382" y="16889"/>
                    <a:pt x="6666" y="31805"/>
                    <a:pt x="14" y="47167"/>
                  </a:cubicBezTo>
                  <a:cubicBezTo>
                    <a:pt x="48" y="47167"/>
                    <a:pt x="82" y="47167"/>
                    <a:pt x="117" y="47167"/>
                  </a:cubicBezTo>
                  <a:cubicBezTo>
                    <a:pt x="-843" y="50630"/>
                    <a:pt x="4369" y="53545"/>
                    <a:pt x="6495" y="49841"/>
                  </a:cubicBezTo>
                  <a:cubicBezTo>
                    <a:pt x="14964" y="35097"/>
                    <a:pt x="20451" y="18775"/>
                    <a:pt x="25011" y="2555"/>
                  </a:cubicBezTo>
                  <a:cubicBezTo>
                    <a:pt x="25766" y="-119"/>
                    <a:pt x="21891" y="-1011"/>
                    <a:pt x="20862" y="1424"/>
                  </a:cubicBezTo>
                  <a:close/>
                </a:path>
              </a:pathLst>
            </a:custGeom>
            <a:solidFill>
              <a:srgbClr val="1A1A1A"/>
            </a:solidFill>
            <a:ln w="3429"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4519A815-3F0B-43C2-B403-269E1783D1D5}"/>
                </a:ext>
              </a:extLst>
            </p:cNvPr>
            <p:cNvSpPr/>
            <p:nvPr/>
          </p:nvSpPr>
          <p:spPr>
            <a:xfrm>
              <a:off x="6490144" y="1255007"/>
              <a:ext cx="21176" cy="41765"/>
            </a:xfrm>
            <a:custGeom>
              <a:avLst/>
              <a:gdLst>
                <a:gd name="connsiteX0" fmla="*/ 16080 w 21176"/>
                <a:gd name="connsiteY0" fmla="*/ 1786 h 41765"/>
                <a:gd name="connsiteX1" fmla="*/ 8090 w 21176"/>
                <a:gd name="connsiteY1" fmla="*/ 21983 h 41765"/>
                <a:gd name="connsiteX2" fmla="*/ 66 w 21176"/>
                <a:gd name="connsiteY2" fmla="*/ 38476 h 41765"/>
                <a:gd name="connsiteX3" fmla="*/ 4661 w 21176"/>
                <a:gd name="connsiteY3" fmla="*/ 41082 h 41765"/>
                <a:gd name="connsiteX4" fmla="*/ 14605 w 21176"/>
                <a:gd name="connsiteY4" fmla="*/ 24657 h 41765"/>
                <a:gd name="connsiteX5" fmla="*/ 21120 w 21176"/>
                <a:gd name="connsiteY5" fmla="*/ 3123 h 41765"/>
                <a:gd name="connsiteX6" fmla="*/ 16080 w 21176"/>
                <a:gd name="connsiteY6" fmla="*/ 1786 h 4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76" h="41765">
                  <a:moveTo>
                    <a:pt x="16080" y="1786"/>
                  </a:moveTo>
                  <a:cubicBezTo>
                    <a:pt x="13851" y="8678"/>
                    <a:pt x="11210" y="15433"/>
                    <a:pt x="8090" y="21983"/>
                  </a:cubicBezTo>
                  <a:cubicBezTo>
                    <a:pt x="5518" y="27366"/>
                    <a:pt x="1266" y="32647"/>
                    <a:pt x="66" y="38476"/>
                  </a:cubicBezTo>
                  <a:cubicBezTo>
                    <a:pt x="-482" y="41219"/>
                    <a:pt x="2501" y="42728"/>
                    <a:pt x="4661" y="41082"/>
                  </a:cubicBezTo>
                  <a:cubicBezTo>
                    <a:pt x="9564" y="37310"/>
                    <a:pt x="12308" y="30212"/>
                    <a:pt x="14605" y="24657"/>
                  </a:cubicBezTo>
                  <a:cubicBezTo>
                    <a:pt x="17485" y="17628"/>
                    <a:pt x="19646" y="10598"/>
                    <a:pt x="21120" y="3123"/>
                  </a:cubicBezTo>
                  <a:cubicBezTo>
                    <a:pt x="21737" y="-32"/>
                    <a:pt x="17108" y="-1335"/>
                    <a:pt x="16080" y="1786"/>
                  </a:cubicBezTo>
                  <a:close/>
                </a:path>
              </a:pathLst>
            </a:custGeom>
            <a:solidFill>
              <a:srgbClr val="1A1A1A"/>
            </a:solidFill>
            <a:ln w="3429" cap="flat">
              <a:noFill/>
              <a:prstDash val="solid"/>
              <a:miter/>
            </a:ln>
          </p:spPr>
          <p:txBody>
            <a:bodyPr rtlCol="0" anchor="ctr"/>
            <a:lstStyle/>
            <a:p>
              <a:endParaRPr lang="zh-CN" altLang="en-US"/>
            </a:p>
          </p:txBody>
        </p:sp>
      </p:grpSp>
      <p:grpSp>
        <p:nvGrpSpPr>
          <p:cNvPr id="169" name="组合 168">
            <a:extLst>
              <a:ext uri="{FF2B5EF4-FFF2-40B4-BE49-F238E27FC236}">
                <a16:creationId xmlns:a16="http://schemas.microsoft.com/office/drawing/2014/main" id="{5C943100-C4BB-8F1D-0853-D0430E0604CD}"/>
              </a:ext>
            </a:extLst>
          </p:cNvPr>
          <p:cNvGrpSpPr/>
          <p:nvPr/>
        </p:nvGrpSpPr>
        <p:grpSpPr>
          <a:xfrm>
            <a:off x="761355" y="434298"/>
            <a:ext cx="257559" cy="516670"/>
            <a:chOff x="5250330" y="1356296"/>
            <a:chExt cx="257559" cy="516670"/>
          </a:xfrm>
        </p:grpSpPr>
        <p:sp>
          <p:nvSpPr>
            <p:cNvPr id="170" name="任意多边形: 形状 169">
              <a:extLst>
                <a:ext uri="{FF2B5EF4-FFF2-40B4-BE49-F238E27FC236}">
                  <a16:creationId xmlns:a16="http://schemas.microsoft.com/office/drawing/2014/main" id="{DC0C728D-2C60-6BD6-C56A-1AA02627F935}"/>
                </a:ext>
              </a:extLst>
            </p:cNvPr>
            <p:cNvSpPr/>
            <p:nvPr/>
          </p:nvSpPr>
          <p:spPr>
            <a:xfrm>
              <a:off x="5255196" y="1368806"/>
              <a:ext cx="252693" cy="504160"/>
            </a:xfrm>
            <a:custGeom>
              <a:avLst/>
              <a:gdLst>
                <a:gd name="connsiteX0" fmla="*/ 215230 w 252693"/>
                <a:gd name="connsiteY0" fmla="*/ 288974 h 504160"/>
                <a:gd name="connsiteX1" fmla="*/ 214475 w 252693"/>
                <a:gd name="connsiteY1" fmla="*/ 286813 h 504160"/>
                <a:gd name="connsiteX2" fmla="*/ 252023 w 252693"/>
                <a:gd name="connsiteY2" fmla="*/ 201534 h 504160"/>
                <a:gd name="connsiteX3" fmla="*/ 160091 w 252693"/>
                <a:gd name="connsiteY3" fmla="*/ 154625 h 504160"/>
                <a:gd name="connsiteX4" fmla="*/ 140889 w 252693"/>
                <a:gd name="connsiteY4" fmla="*/ 122736 h 504160"/>
                <a:gd name="connsiteX5" fmla="*/ 119732 w 252693"/>
                <a:gd name="connsiteY5" fmla="*/ 69689 h 504160"/>
                <a:gd name="connsiteX6" fmla="*/ 116886 w 252693"/>
                <a:gd name="connsiteY6" fmla="*/ 67014 h 504160"/>
                <a:gd name="connsiteX7" fmla="*/ 124293 w 252693"/>
                <a:gd name="connsiteY7" fmla="*/ 59059 h 504160"/>
                <a:gd name="connsiteX8" fmla="*/ 120143 w 252693"/>
                <a:gd name="connsiteY8" fmla="*/ 52887 h 504160"/>
                <a:gd name="connsiteX9" fmla="*/ 113628 w 252693"/>
                <a:gd name="connsiteY9" fmla="*/ 34576 h 504160"/>
                <a:gd name="connsiteX10" fmla="*/ 100632 w 252693"/>
                <a:gd name="connsiteY10" fmla="*/ 1589 h 504160"/>
                <a:gd name="connsiteX11" fmla="*/ 94083 w 252693"/>
                <a:gd name="connsiteY11" fmla="*/ 3304 h 504160"/>
                <a:gd name="connsiteX12" fmla="*/ 103924 w 252693"/>
                <a:gd name="connsiteY12" fmla="*/ 37182 h 504160"/>
                <a:gd name="connsiteX13" fmla="*/ 113320 w 252693"/>
                <a:gd name="connsiteY13" fmla="*/ 60225 h 504160"/>
                <a:gd name="connsiteX14" fmla="*/ 109617 w 252693"/>
                <a:gd name="connsiteY14" fmla="*/ 63757 h 504160"/>
                <a:gd name="connsiteX15" fmla="*/ 97375 w 252693"/>
                <a:gd name="connsiteY15" fmla="*/ 43423 h 504160"/>
                <a:gd name="connsiteX16" fmla="*/ 84653 w 252693"/>
                <a:gd name="connsiteY16" fmla="*/ 25318 h 504160"/>
                <a:gd name="connsiteX17" fmla="*/ 89385 w 252693"/>
                <a:gd name="connsiteY17" fmla="*/ 16471 h 504160"/>
                <a:gd name="connsiteX18" fmla="*/ 85922 w 252693"/>
                <a:gd name="connsiteY18" fmla="*/ 13899 h 504160"/>
                <a:gd name="connsiteX19" fmla="*/ 56295 w 252693"/>
                <a:gd name="connsiteY19" fmla="*/ 35913 h 504160"/>
                <a:gd name="connsiteX20" fmla="*/ 53724 w 252693"/>
                <a:gd name="connsiteY20" fmla="*/ 37045 h 504160"/>
                <a:gd name="connsiteX21" fmla="*/ 53312 w 252693"/>
                <a:gd name="connsiteY21" fmla="*/ 36325 h 504160"/>
                <a:gd name="connsiteX22" fmla="*/ 50500 w 252693"/>
                <a:gd name="connsiteY22" fmla="*/ 37491 h 504160"/>
                <a:gd name="connsiteX23" fmla="*/ 50740 w 252693"/>
                <a:gd name="connsiteY23" fmla="*/ 38382 h 504160"/>
                <a:gd name="connsiteX24" fmla="*/ 3523 w 252693"/>
                <a:gd name="connsiteY24" fmla="*/ 40954 h 504160"/>
                <a:gd name="connsiteX25" fmla="*/ 1466 w 252693"/>
                <a:gd name="connsiteY25" fmla="*/ 46029 h 504160"/>
                <a:gd name="connsiteX26" fmla="*/ 643 w 252693"/>
                <a:gd name="connsiteY26" fmla="*/ 49801 h 504160"/>
                <a:gd name="connsiteX27" fmla="*/ 13879 w 252693"/>
                <a:gd name="connsiteY27" fmla="*/ 81073 h 504160"/>
                <a:gd name="connsiteX28" fmla="*/ 14119 w 252693"/>
                <a:gd name="connsiteY28" fmla="*/ 86114 h 504160"/>
                <a:gd name="connsiteX29" fmla="*/ 42477 w 252693"/>
                <a:gd name="connsiteY29" fmla="*/ 94378 h 504160"/>
                <a:gd name="connsiteX30" fmla="*/ 51735 w 252693"/>
                <a:gd name="connsiteY30" fmla="*/ 122496 h 504160"/>
                <a:gd name="connsiteX31" fmla="*/ 63153 w 252693"/>
                <a:gd name="connsiteY31" fmla="*/ 165598 h 504160"/>
                <a:gd name="connsiteX32" fmla="*/ 68091 w 252693"/>
                <a:gd name="connsiteY32" fmla="*/ 250843 h 504160"/>
                <a:gd name="connsiteX33" fmla="*/ 62433 w 252693"/>
                <a:gd name="connsiteY33" fmla="*/ 214907 h 504160"/>
                <a:gd name="connsiteX34" fmla="*/ 65245 w 252693"/>
                <a:gd name="connsiteY34" fmla="*/ 210861 h 504160"/>
                <a:gd name="connsiteX35" fmla="*/ 66205 w 252693"/>
                <a:gd name="connsiteY35" fmla="*/ 209524 h 504160"/>
                <a:gd name="connsiteX36" fmla="*/ 65040 w 252693"/>
                <a:gd name="connsiteY36" fmla="*/ 205340 h 504160"/>
                <a:gd name="connsiteX37" fmla="*/ 64731 w 252693"/>
                <a:gd name="connsiteY37" fmla="*/ 205375 h 504160"/>
                <a:gd name="connsiteX38" fmla="*/ 31778 w 252693"/>
                <a:gd name="connsiteY38" fmla="*/ 96264 h 504160"/>
                <a:gd name="connsiteX39" fmla="*/ 26669 w 252693"/>
                <a:gd name="connsiteY39" fmla="*/ 98355 h 504160"/>
                <a:gd name="connsiteX40" fmla="*/ 53724 w 252693"/>
                <a:gd name="connsiteY40" fmla="*/ 202494 h 504160"/>
                <a:gd name="connsiteX41" fmla="*/ 33493 w 252693"/>
                <a:gd name="connsiteY41" fmla="*/ 316234 h 504160"/>
                <a:gd name="connsiteX42" fmla="*/ 123984 w 252693"/>
                <a:gd name="connsiteY42" fmla="*/ 331596 h 504160"/>
                <a:gd name="connsiteX43" fmla="*/ 242147 w 252693"/>
                <a:gd name="connsiteY43" fmla="*/ 501743 h 504160"/>
                <a:gd name="connsiteX44" fmla="*/ 251131 w 252693"/>
                <a:gd name="connsiteY44" fmla="*/ 498074 h 504160"/>
                <a:gd name="connsiteX45" fmla="*/ 215230 w 252693"/>
                <a:gd name="connsiteY45" fmla="*/ 288974 h 504160"/>
                <a:gd name="connsiteX46" fmla="*/ 114280 w 252693"/>
                <a:gd name="connsiteY46" fmla="*/ 71849 h 504160"/>
                <a:gd name="connsiteX47" fmla="*/ 114280 w 252693"/>
                <a:gd name="connsiteY47" fmla="*/ 71918 h 504160"/>
                <a:gd name="connsiteX48" fmla="*/ 130602 w 252693"/>
                <a:gd name="connsiteY48" fmla="*/ 121878 h 504160"/>
                <a:gd name="connsiteX49" fmla="*/ 158685 w 252693"/>
                <a:gd name="connsiteY49" fmla="*/ 164158 h 504160"/>
                <a:gd name="connsiteX50" fmla="*/ 158891 w 252693"/>
                <a:gd name="connsiteY50" fmla="*/ 164535 h 504160"/>
                <a:gd name="connsiteX51" fmla="*/ 159508 w 252693"/>
                <a:gd name="connsiteY51" fmla="*/ 165084 h 504160"/>
                <a:gd name="connsiteX52" fmla="*/ 160880 w 252693"/>
                <a:gd name="connsiteY52" fmla="*/ 172662 h 504160"/>
                <a:gd name="connsiteX53" fmla="*/ 178916 w 252693"/>
                <a:gd name="connsiteY53" fmla="*/ 213673 h 504160"/>
                <a:gd name="connsiteX54" fmla="*/ 178471 w 252693"/>
                <a:gd name="connsiteY54" fmla="*/ 211753 h 504160"/>
                <a:gd name="connsiteX55" fmla="*/ 133414 w 252693"/>
                <a:gd name="connsiteY55" fmla="*/ 144956 h 504160"/>
                <a:gd name="connsiteX56" fmla="*/ 95523 w 252693"/>
                <a:gd name="connsiteY56" fmla="*/ 83405 h 504160"/>
                <a:gd name="connsiteX57" fmla="*/ 114280 w 252693"/>
                <a:gd name="connsiteY57" fmla="*/ 71849 h 504160"/>
                <a:gd name="connsiteX58" fmla="*/ 82664 w 252693"/>
                <a:gd name="connsiteY58" fmla="*/ 88926 h 504160"/>
                <a:gd name="connsiteX59" fmla="*/ 91580 w 252693"/>
                <a:gd name="connsiteY59" fmla="*/ 85325 h 504160"/>
                <a:gd name="connsiteX60" fmla="*/ 173396 w 252693"/>
                <a:gd name="connsiteY60" fmla="*/ 214633 h 504160"/>
                <a:gd name="connsiteX61" fmla="*/ 178025 w 252693"/>
                <a:gd name="connsiteY61" fmla="*/ 215079 h 504160"/>
                <a:gd name="connsiteX62" fmla="*/ 171681 w 252693"/>
                <a:gd name="connsiteY62" fmla="*/ 221079 h 504160"/>
                <a:gd name="connsiteX63" fmla="*/ 151484 w 252693"/>
                <a:gd name="connsiteY63" fmla="*/ 232635 h 504160"/>
                <a:gd name="connsiteX64" fmla="*/ 151279 w 252693"/>
                <a:gd name="connsiteY64" fmla="*/ 231881 h 504160"/>
                <a:gd name="connsiteX65" fmla="*/ 82664 w 252693"/>
                <a:gd name="connsiteY65" fmla="*/ 88926 h 504160"/>
                <a:gd name="connsiteX66" fmla="*/ 146787 w 252693"/>
                <a:gd name="connsiteY66" fmla="*/ 235104 h 504160"/>
                <a:gd name="connsiteX67" fmla="*/ 139415 w 252693"/>
                <a:gd name="connsiteY67" fmla="*/ 239013 h 504160"/>
                <a:gd name="connsiteX68" fmla="*/ 106805 w 252693"/>
                <a:gd name="connsiteY68" fmla="*/ 251186 h 504160"/>
                <a:gd name="connsiteX69" fmla="*/ 91134 w 252693"/>
                <a:gd name="connsiteY69" fmla="*/ 172250 h 504160"/>
                <a:gd name="connsiteX70" fmla="*/ 66068 w 252693"/>
                <a:gd name="connsiteY70" fmla="*/ 93315 h 504160"/>
                <a:gd name="connsiteX71" fmla="*/ 78447 w 252693"/>
                <a:gd name="connsiteY71" fmla="*/ 90332 h 504160"/>
                <a:gd name="connsiteX72" fmla="*/ 146375 w 252693"/>
                <a:gd name="connsiteY72" fmla="*/ 234658 h 504160"/>
                <a:gd name="connsiteX73" fmla="*/ 146787 w 252693"/>
                <a:gd name="connsiteY73" fmla="*/ 235104 h 504160"/>
                <a:gd name="connsiteX74" fmla="*/ 52798 w 252693"/>
                <a:gd name="connsiteY74" fmla="*/ 45617 h 504160"/>
                <a:gd name="connsiteX75" fmla="*/ 59793 w 252693"/>
                <a:gd name="connsiteY75" fmla="*/ 63037 h 504160"/>
                <a:gd name="connsiteX76" fmla="*/ 70011 w 252693"/>
                <a:gd name="connsiteY76" fmla="*/ 82136 h 504160"/>
                <a:gd name="connsiteX77" fmla="*/ 71554 w 252693"/>
                <a:gd name="connsiteY77" fmla="*/ 81519 h 504160"/>
                <a:gd name="connsiteX78" fmla="*/ 65314 w 252693"/>
                <a:gd name="connsiteY78" fmla="*/ 61528 h 504160"/>
                <a:gd name="connsiteX79" fmla="*/ 57633 w 252693"/>
                <a:gd name="connsiteY79" fmla="*/ 44074 h 504160"/>
                <a:gd name="connsiteX80" fmla="*/ 67200 w 252693"/>
                <a:gd name="connsiteY80" fmla="*/ 39960 h 504160"/>
                <a:gd name="connsiteX81" fmla="*/ 75635 w 252693"/>
                <a:gd name="connsiteY81" fmla="*/ 58408 h 504160"/>
                <a:gd name="connsiteX82" fmla="*/ 90963 w 252693"/>
                <a:gd name="connsiteY82" fmla="*/ 74764 h 504160"/>
                <a:gd name="connsiteX83" fmla="*/ 92746 w 252693"/>
                <a:gd name="connsiteY83" fmla="*/ 73015 h 504160"/>
                <a:gd name="connsiteX84" fmla="*/ 80401 w 252693"/>
                <a:gd name="connsiteY84" fmla="*/ 55699 h 504160"/>
                <a:gd name="connsiteX85" fmla="*/ 70903 w 252693"/>
                <a:gd name="connsiteY85" fmla="*/ 37834 h 504160"/>
                <a:gd name="connsiteX86" fmla="*/ 82150 w 252693"/>
                <a:gd name="connsiteY86" fmla="*/ 28644 h 504160"/>
                <a:gd name="connsiteX87" fmla="*/ 92951 w 252693"/>
                <a:gd name="connsiteY87" fmla="*/ 45892 h 504160"/>
                <a:gd name="connsiteX88" fmla="*/ 107388 w 252693"/>
                <a:gd name="connsiteY88" fmla="*/ 65711 h 504160"/>
                <a:gd name="connsiteX89" fmla="*/ 91065 w 252693"/>
                <a:gd name="connsiteY89" fmla="*/ 76684 h 504160"/>
                <a:gd name="connsiteX90" fmla="*/ 90963 w 252693"/>
                <a:gd name="connsiteY90" fmla="*/ 76547 h 504160"/>
                <a:gd name="connsiteX91" fmla="*/ 88151 w 252693"/>
                <a:gd name="connsiteY91" fmla="*/ 77713 h 504160"/>
                <a:gd name="connsiteX92" fmla="*/ 88322 w 252693"/>
                <a:gd name="connsiteY92" fmla="*/ 78090 h 504160"/>
                <a:gd name="connsiteX93" fmla="*/ 52421 w 252693"/>
                <a:gd name="connsiteY93" fmla="*/ 86182 h 504160"/>
                <a:gd name="connsiteX94" fmla="*/ 47311 w 252693"/>
                <a:gd name="connsiteY94" fmla="*/ 66706 h 504160"/>
                <a:gd name="connsiteX95" fmla="*/ 40042 w 252693"/>
                <a:gd name="connsiteY95" fmla="*/ 48395 h 504160"/>
                <a:gd name="connsiteX96" fmla="*/ 52798 w 252693"/>
                <a:gd name="connsiteY96" fmla="*/ 45617 h 504160"/>
                <a:gd name="connsiteX97" fmla="*/ 23377 w 252693"/>
                <a:gd name="connsiteY97" fmla="*/ 83336 h 504160"/>
                <a:gd name="connsiteX98" fmla="*/ 23583 w 252693"/>
                <a:gd name="connsiteY98" fmla="*/ 80113 h 504160"/>
                <a:gd name="connsiteX99" fmla="*/ 9558 w 252693"/>
                <a:gd name="connsiteY99" fmla="*/ 48086 h 504160"/>
                <a:gd name="connsiteX100" fmla="*/ 21251 w 252693"/>
                <a:gd name="connsiteY100" fmla="*/ 49355 h 504160"/>
                <a:gd name="connsiteX101" fmla="*/ 27458 w 252693"/>
                <a:gd name="connsiteY101" fmla="*/ 68832 h 504160"/>
                <a:gd name="connsiteX102" fmla="*/ 33938 w 252693"/>
                <a:gd name="connsiteY102" fmla="*/ 85188 h 504160"/>
                <a:gd name="connsiteX103" fmla="*/ 23377 w 252693"/>
                <a:gd name="connsiteY103" fmla="*/ 83336 h 504160"/>
                <a:gd name="connsiteX104" fmla="*/ 36373 w 252693"/>
                <a:gd name="connsiteY104" fmla="*/ 85497 h 504160"/>
                <a:gd name="connsiteX105" fmla="*/ 36579 w 252693"/>
                <a:gd name="connsiteY105" fmla="*/ 84982 h 504160"/>
                <a:gd name="connsiteX106" fmla="*/ 32087 w 252693"/>
                <a:gd name="connsiteY106" fmla="*/ 67632 h 504160"/>
                <a:gd name="connsiteX107" fmla="*/ 25914 w 252693"/>
                <a:gd name="connsiteY107" fmla="*/ 49458 h 504160"/>
                <a:gd name="connsiteX108" fmla="*/ 37745 w 252693"/>
                <a:gd name="connsiteY108" fmla="*/ 48704 h 504160"/>
                <a:gd name="connsiteX109" fmla="*/ 42442 w 252693"/>
                <a:gd name="connsiteY109" fmla="*/ 68043 h 504160"/>
                <a:gd name="connsiteX110" fmla="*/ 49163 w 252693"/>
                <a:gd name="connsiteY110" fmla="*/ 86285 h 504160"/>
                <a:gd name="connsiteX111" fmla="*/ 36373 w 252693"/>
                <a:gd name="connsiteY111" fmla="*/ 85497 h 504160"/>
                <a:gd name="connsiteX112" fmla="*/ 59382 w 252693"/>
                <a:gd name="connsiteY112" fmla="*/ 127022 h 504160"/>
                <a:gd name="connsiteX113" fmla="*/ 45631 w 252693"/>
                <a:gd name="connsiteY113" fmla="*/ 94686 h 504160"/>
                <a:gd name="connsiteX114" fmla="*/ 65485 w 252693"/>
                <a:gd name="connsiteY114" fmla="*/ 93452 h 504160"/>
                <a:gd name="connsiteX115" fmla="*/ 65451 w 252693"/>
                <a:gd name="connsiteY115" fmla="*/ 93486 h 504160"/>
                <a:gd name="connsiteX116" fmla="*/ 84105 w 252693"/>
                <a:gd name="connsiteY116" fmla="*/ 167004 h 504160"/>
                <a:gd name="connsiteX117" fmla="*/ 102484 w 252693"/>
                <a:gd name="connsiteY117" fmla="*/ 252146 h 504160"/>
                <a:gd name="connsiteX118" fmla="*/ 74641 w 252693"/>
                <a:gd name="connsiteY118" fmla="*/ 252832 h 504160"/>
                <a:gd name="connsiteX119" fmla="*/ 73715 w 252693"/>
                <a:gd name="connsiteY119" fmla="*/ 252558 h 504160"/>
                <a:gd name="connsiteX120" fmla="*/ 70080 w 252693"/>
                <a:gd name="connsiteY120" fmla="*/ 170296 h 504160"/>
                <a:gd name="connsiteX121" fmla="*/ 59382 w 252693"/>
                <a:gd name="connsiteY121" fmla="*/ 127022 h 504160"/>
                <a:gd name="connsiteX122" fmla="*/ 119663 w 252693"/>
                <a:gd name="connsiteY122" fmla="*/ 322269 h 504160"/>
                <a:gd name="connsiteX123" fmla="*/ 41482 w 252693"/>
                <a:gd name="connsiteY123" fmla="*/ 310233 h 504160"/>
                <a:gd name="connsiteX124" fmla="*/ 41311 w 252693"/>
                <a:gd name="connsiteY124" fmla="*/ 231984 h 504160"/>
                <a:gd name="connsiteX125" fmla="*/ 43437 w 252693"/>
                <a:gd name="connsiteY125" fmla="*/ 238739 h 504160"/>
                <a:gd name="connsiteX126" fmla="*/ 117537 w 252693"/>
                <a:gd name="connsiteY126" fmla="*/ 257770 h 504160"/>
                <a:gd name="connsiteX127" fmla="*/ 199525 w 252693"/>
                <a:gd name="connsiteY127" fmla="*/ 208563 h 504160"/>
                <a:gd name="connsiteX128" fmla="*/ 164481 w 252693"/>
                <a:gd name="connsiteY128" fmla="*/ 164364 h 504160"/>
                <a:gd name="connsiteX129" fmla="*/ 240227 w 252693"/>
                <a:gd name="connsiteY129" fmla="*/ 231846 h 504160"/>
                <a:gd name="connsiteX130" fmla="*/ 153370 w 252693"/>
                <a:gd name="connsiteY130" fmla="*/ 310782 h 504160"/>
                <a:gd name="connsiteX131" fmla="*/ 125904 w 252693"/>
                <a:gd name="connsiteY131" fmla="*/ 320555 h 504160"/>
                <a:gd name="connsiteX132" fmla="*/ 119663 w 252693"/>
                <a:gd name="connsiteY132" fmla="*/ 322269 h 504160"/>
                <a:gd name="connsiteX133" fmla="*/ 133928 w 252693"/>
                <a:gd name="connsiteY133" fmla="*/ 328647 h 504160"/>
                <a:gd name="connsiteX134" fmla="*/ 165886 w 252693"/>
                <a:gd name="connsiteY134" fmla="*/ 316474 h 504160"/>
                <a:gd name="connsiteX135" fmla="*/ 205868 w 252693"/>
                <a:gd name="connsiteY135" fmla="*/ 293637 h 504160"/>
                <a:gd name="connsiteX136" fmla="*/ 232923 w 252693"/>
                <a:gd name="connsiteY136" fmla="*/ 462755 h 504160"/>
                <a:gd name="connsiteX137" fmla="*/ 133928 w 252693"/>
                <a:gd name="connsiteY137" fmla="*/ 328647 h 50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52693" h="504160">
                  <a:moveTo>
                    <a:pt x="215230" y="288974"/>
                  </a:moveTo>
                  <a:cubicBezTo>
                    <a:pt x="215161" y="288151"/>
                    <a:pt x="214853" y="287430"/>
                    <a:pt x="214475" y="286813"/>
                  </a:cubicBezTo>
                  <a:cubicBezTo>
                    <a:pt x="239610" y="265485"/>
                    <a:pt x="256309" y="237196"/>
                    <a:pt x="252023" y="201534"/>
                  </a:cubicBezTo>
                  <a:cubicBezTo>
                    <a:pt x="246845" y="158637"/>
                    <a:pt x="198565" y="133400"/>
                    <a:pt x="160091" y="154625"/>
                  </a:cubicBezTo>
                  <a:cubicBezTo>
                    <a:pt x="155222" y="143550"/>
                    <a:pt x="146444" y="133160"/>
                    <a:pt x="140889" y="122736"/>
                  </a:cubicBezTo>
                  <a:cubicBezTo>
                    <a:pt x="131802" y="105728"/>
                    <a:pt x="126316" y="87623"/>
                    <a:pt x="119732" y="69689"/>
                  </a:cubicBezTo>
                  <a:cubicBezTo>
                    <a:pt x="119183" y="68146"/>
                    <a:pt x="118086" y="67323"/>
                    <a:pt x="116886" y="67014"/>
                  </a:cubicBezTo>
                  <a:cubicBezTo>
                    <a:pt x="119492" y="64477"/>
                    <a:pt x="122029" y="61871"/>
                    <a:pt x="124293" y="59059"/>
                  </a:cubicBezTo>
                  <a:cubicBezTo>
                    <a:pt x="126899" y="55836"/>
                    <a:pt x="123127" y="51447"/>
                    <a:pt x="120143" y="52887"/>
                  </a:cubicBezTo>
                  <a:cubicBezTo>
                    <a:pt x="119252" y="46646"/>
                    <a:pt x="115617" y="40200"/>
                    <a:pt x="113628" y="34576"/>
                  </a:cubicBezTo>
                  <a:cubicBezTo>
                    <a:pt x="109719" y="23569"/>
                    <a:pt x="106702" y="11670"/>
                    <a:pt x="100632" y="1589"/>
                  </a:cubicBezTo>
                  <a:cubicBezTo>
                    <a:pt x="98986" y="-1154"/>
                    <a:pt x="93637" y="-194"/>
                    <a:pt x="94083" y="3304"/>
                  </a:cubicBezTo>
                  <a:cubicBezTo>
                    <a:pt x="95455" y="14928"/>
                    <a:pt x="100255" y="26072"/>
                    <a:pt x="103924" y="37182"/>
                  </a:cubicBezTo>
                  <a:cubicBezTo>
                    <a:pt x="106427" y="44692"/>
                    <a:pt x="107388" y="54636"/>
                    <a:pt x="113320" y="60225"/>
                  </a:cubicBezTo>
                  <a:cubicBezTo>
                    <a:pt x="112120" y="61459"/>
                    <a:pt x="110851" y="62591"/>
                    <a:pt x="109617" y="63757"/>
                  </a:cubicBezTo>
                  <a:cubicBezTo>
                    <a:pt x="107319" y="56350"/>
                    <a:pt x="101661" y="49835"/>
                    <a:pt x="97375" y="43423"/>
                  </a:cubicBezTo>
                  <a:cubicBezTo>
                    <a:pt x="93260" y="37285"/>
                    <a:pt x="89214" y="31113"/>
                    <a:pt x="84653" y="25318"/>
                  </a:cubicBezTo>
                  <a:cubicBezTo>
                    <a:pt x="86574" y="22575"/>
                    <a:pt x="88288" y="19694"/>
                    <a:pt x="89385" y="16471"/>
                  </a:cubicBezTo>
                  <a:cubicBezTo>
                    <a:pt x="90003" y="14619"/>
                    <a:pt x="87636" y="12768"/>
                    <a:pt x="85922" y="13899"/>
                  </a:cubicBezTo>
                  <a:cubicBezTo>
                    <a:pt x="75395" y="20757"/>
                    <a:pt x="67988" y="30050"/>
                    <a:pt x="56295" y="35913"/>
                  </a:cubicBezTo>
                  <a:cubicBezTo>
                    <a:pt x="55438" y="36325"/>
                    <a:pt x="54581" y="36668"/>
                    <a:pt x="53724" y="37045"/>
                  </a:cubicBezTo>
                  <a:cubicBezTo>
                    <a:pt x="53587" y="36805"/>
                    <a:pt x="53449" y="36565"/>
                    <a:pt x="53312" y="36325"/>
                  </a:cubicBezTo>
                  <a:cubicBezTo>
                    <a:pt x="52352" y="34850"/>
                    <a:pt x="50123" y="35811"/>
                    <a:pt x="50500" y="37491"/>
                  </a:cubicBezTo>
                  <a:cubicBezTo>
                    <a:pt x="50569" y="37799"/>
                    <a:pt x="50672" y="38074"/>
                    <a:pt x="50740" y="38382"/>
                  </a:cubicBezTo>
                  <a:cubicBezTo>
                    <a:pt x="35687" y="44280"/>
                    <a:pt x="19400" y="44383"/>
                    <a:pt x="3523" y="40954"/>
                  </a:cubicBezTo>
                  <a:cubicBezTo>
                    <a:pt x="128" y="40200"/>
                    <a:pt x="-1312" y="44589"/>
                    <a:pt x="1466" y="46029"/>
                  </a:cubicBezTo>
                  <a:cubicBezTo>
                    <a:pt x="574" y="47023"/>
                    <a:pt x="94" y="48326"/>
                    <a:pt x="643" y="49801"/>
                  </a:cubicBezTo>
                  <a:cubicBezTo>
                    <a:pt x="4449" y="60396"/>
                    <a:pt x="9147" y="70821"/>
                    <a:pt x="13879" y="81073"/>
                  </a:cubicBezTo>
                  <a:cubicBezTo>
                    <a:pt x="11787" y="81313"/>
                    <a:pt x="11650" y="84845"/>
                    <a:pt x="14119" y="86114"/>
                  </a:cubicBezTo>
                  <a:cubicBezTo>
                    <a:pt x="23137" y="90812"/>
                    <a:pt x="32738" y="93452"/>
                    <a:pt x="42477" y="94378"/>
                  </a:cubicBezTo>
                  <a:cubicBezTo>
                    <a:pt x="43711" y="104150"/>
                    <a:pt x="48443" y="113134"/>
                    <a:pt x="51735" y="122496"/>
                  </a:cubicBezTo>
                  <a:cubicBezTo>
                    <a:pt x="56673" y="136554"/>
                    <a:pt x="60204" y="151025"/>
                    <a:pt x="63153" y="165598"/>
                  </a:cubicBezTo>
                  <a:cubicBezTo>
                    <a:pt x="68880" y="193784"/>
                    <a:pt x="69394" y="222245"/>
                    <a:pt x="68091" y="250843"/>
                  </a:cubicBezTo>
                  <a:cubicBezTo>
                    <a:pt x="52455" y="244877"/>
                    <a:pt x="50569" y="232909"/>
                    <a:pt x="62433" y="214907"/>
                  </a:cubicBezTo>
                  <a:cubicBezTo>
                    <a:pt x="64079" y="214290"/>
                    <a:pt x="65382" y="212918"/>
                    <a:pt x="65245" y="210861"/>
                  </a:cubicBezTo>
                  <a:cubicBezTo>
                    <a:pt x="65588" y="210415"/>
                    <a:pt x="65862" y="209969"/>
                    <a:pt x="66205" y="209524"/>
                  </a:cubicBezTo>
                  <a:cubicBezTo>
                    <a:pt x="68297" y="208598"/>
                    <a:pt x="67268" y="205203"/>
                    <a:pt x="65040" y="205340"/>
                  </a:cubicBezTo>
                  <a:cubicBezTo>
                    <a:pt x="64937" y="205340"/>
                    <a:pt x="64834" y="205375"/>
                    <a:pt x="64731" y="205375"/>
                  </a:cubicBezTo>
                  <a:cubicBezTo>
                    <a:pt x="61473" y="168616"/>
                    <a:pt x="50192" y="128188"/>
                    <a:pt x="31778" y="96264"/>
                  </a:cubicBezTo>
                  <a:cubicBezTo>
                    <a:pt x="30201" y="93555"/>
                    <a:pt x="25880" y="95406"/>
                    <a:pt x="26669" y="98355"/>
                  </a:cubicBezTo>
                  <a:cubicBezTo>
                    <a:pt x="36099" y="133263"/>
                    <a:pt x="45597" y="167381"/>
                    <a:pt x="53724" y="202494"/>
                  </a:cubicBezTo>
                  <a:cubicBezTo>
                    <a:pt x="19468" y="229240"/>
                    <a:pt x="5992" y="280915"/>
                    <a:pt x="33493" y="316234"/>
                  </a:cubicBezTo>
                  <a:cubicBezTo>
                    <a:pt x="53929" y="342466"/>
                    <a:pt x="90997" y="340477"/>
                    <a:pt x="123984" y="331596"/>
                  </a:cubicBezTo>
                  <a:cubicBezTo>
                    <a:pt x="172333" y="382414"/>
                    <a:pt x="211663" y="439198"/>
                    <a:pt x="242147" y="501743"/>
                  </a:cubicBezTo>
                  <a:cubicBezTo>
                    <a:pt x="244616" y="506784"/>
                    <a:pt x="252434" y="503149"/>
                    <a:pt x="251131" y="498074"/>
                  </a:cubicBezTo>
                  <a:cubicBezTo>
                    <a:pt x="233609" y="429254"/>
                    <a:pt x="222259" y="359474"/>
                    <a:pt x="215230" y="288974"/>
                  </a:cubicBezTo>
                  <a:close/>
                  <a:moveTo>
                    <a:pt x="114280" y="71849"/>
                  </a:moveTo>
                  <a:lnTo>
                    <a:pt x="114280" y="71918"/>
                  </a:lnTo>
                  <a:cubicBezTo>
                    <a:pt x="114280" y="89337"/>
                    <a:pt x="123024" y="105865"/>
                    <a:pt x="130602" y="121878"/>
                  </a:cubicBezTo>
                  <a:cubicBezTo>
                    <a:pt x="137288" y="135972"/>
                    <a:pt x="144867" y="155174"/>
                    <a:pt x="158685" y="164158"/>
                  </a:cubicBezTo>
                  <a:cubicBezTo>
                    <a:pt x="158857" y="164295"/>
                    <a:pt x="158685" y="164398"/>
                    <a:pt x="158891" y="164535"/>
                  </a:cubicBezTo>
                  <a:cubicBezTo>
                    <a:pt x="159165" y="164707"/>
                    <a:pt x="159234" y="164912"/>
                    <a:pt x="159508" y="165084"/>
                  </a:cubicBezTo>
                  <a:cubicBezTo>
                    <a:pt x="156902" y="167244"/>
                    <a:pt x="156662" y="171942"/>
                    <a:pt x="160880" y="172662"/>
                  </a:cubicBezTo>
                  <a:cubicBezTo>
                    <a:pt x="179019" y="175748"/>
                    <a:pt x="187626" y="199134"/>
                    <a:pt x="178916" y="213673"/>
                  </a:cubicBezTo>
                  <a:cubicBezTo>
                    <a:pt x="179054" y="213090"/>
                    <a:pt x="178951" y="212404"/>
                    <a:pt x="178471" y="211753"/>
                  </a:cubicBezTo>
                  <a:cubicBezTo>
                    <a:pt x="162903" y="189841"/>
                    <a:pt x="147884" y="167587"/>
                    <a:pt x="133414" y="144956"/>
                  </a:cubicBezTo>
                  <a:cubicBezTo>
                    <a:pt x="120486" y="124759"/>
                    <a:pt x="109102" y="103225"/>
                    <a:pt x="95523" y="83405"/>
                  </a:cubicBezTo>
                  <a:cubicBezTo>
                    <a:pt x="102073" y="80113"/>
                    <a:pt x="108382" y="76307"/>
                    <a:pt x="114280" y="71849"/>
                  </a:cubicBezTo>
                  <a:close/>
                  <a:moveTo>
                    <a:pt x="82664" y="88926"/>
                  </a:moveTo>
                  <a:cubicBezTo>
                    <a:pt x="85682" y="87863"/>
                    <a:pt x="88631" y="86663"/>
                    <a:pt x="91580" y="85325"/>
                  </a:cubicBezTo>
                  <a:cubicBezTo>
                    <a:pt x="112188" y="130897"/>
                    <a:pt x="144592" y="174034"/>
                    <a:pt x="173396" y="214633"/>
                  </a:cubicBezTo>
                  <a:cubicBezTo>
                    <a:pt x="174630" y="216347"/>
                    <a:pt x="176791" y="216142"/>
                    <a:pt x="178025" y="215079"/>
                  </a:cubicBezTo>
                  <a:cubicBezTo>
                    <a:pt x="176379" y="217376"/>
                    <a:pt x="174322" y="219468"/>
                    <a:pt x="171681" y="221079"/>
                  </a:cubicBezTo>
                  <a:cubicBezTo>
                    <a:pt x="165098" y="225160"/>
                    <a:pt x="158308" y="228966"/>
                    <a:pt x="151484" y="232635"/>
                  </a:cubicBezTo>
                  <a:cubicBezTo>
                    <a:pt x="151450" y="232395"/>
                    <a:pt x="151416" y="232155"/>
                    <a:pt x="151279" y="231881"/>
                  </a:cubicBezTo>
                  <a:cubicBezTo>
                    <a:pt x="128030" y="184492"/>
                    <a:pt x="106702" y="135903"/>
                    <a:pt x="82664" y="88926"/>
                  </a:cubicBezTo>
                  <a:close/>
                  <a:moveTo>
                    <a:pt x="146787" y="235104"/>
                  </a:moveTo>
                  <a:cubicBezTo>
                    <a:pt x="144318" y="236407"/>
                    <a:pt x="141883" y="237744"/>
                    <a:pt x="139415" y="239013"/>
                  </a:cubicBezTo>
                  <a:cubicBezTo>
                    <a:pt x="129059" y="244328"/>
                    <a:pt x="118052" y="248066"/>
                    <a:pt x="106805" y="251186"/>
                  </a:cubicBezTo>
                  <a:cubicBezTo>
                    <a:pt x="104884" y="224714"/>
                    <a:pt x="97375" y="197968"/>
                    <a:pt x="91134" y="172250"/>
                  </a:cubicBezTo>
                  <a:cubicBezTo>
                    <a:pt x="85133" y="147493"/>
                    <a:pt x="80916" y="114575"/>
                    <a:pt x="66068" y="93315"/>
                  </a:cubicBezTo>
                  <a:cubicBezTo>
                    <a:pt x="70217" y="92595"/>
                    <a:pt x="74366" y="91566"/>
                    <a:pt x="78447" y="90332"/>
                  </a:cubicBezTo>
                  <a:cubicBezTo>
                    <a:pt x="96346" y="139709"/>
                    <a:pt x="121241" y="188470"/>
                    <a:pt x="146375" y="234658"/>
                  </a:cubicBezTo>
                  <a:cubicBezTo>
                    <a:pt x="146512" y="234864"/>
                    <a:pt x="146684" y="234967"/>
                    <a:pt x="146787" y="235104"/>
                  </a:cubicBezTo>
                  <a:close/>
                  <a:moveTo>
                    <a:pt x="52798" y="45617"/>
                  </a:moveTo>
                  <a:cubicBezTo>
                    <a:pt x="54821" y="51515"/>
                    <a:pt x="57393" y="57276"/>
                    <a:pt x="59793" y="63037"/>
                  </a:cubicBezTo>
                  <a:cubicBezTo>
                    <a:pt x="62502" y="69518"/>
                    <a:pt x="64148" y="77781"/>
                    <a:pt x="70011" y="82136"/>
                  </a:cubicBezTo>
                  <a:cubicBezTo>
                    <a:pt x="70526" y="82514"/>
                    <a:pt x="71486" y="82136"/>
                    <a:pt x="71554" y="81519"/>
                  </a:cubicBezTo>
                  <a:cubicBezTo>
                    <a:pt x="72583" y="74524"/>
                    <a:pt x="68057" y="67906"/>
                    <a:pt x="65314" y="61528"/>
                  </a:cubicBezTo>
                  <a:cubicBezTo>
                    <a:pt x="62845" y="55733"/>
                    <a:pt x="60479" y="49766"/>
                    <a:pt x="57633" y="44074"/>
                  </a:cubicBezTo>
                  <a:cubicBezTo>
                    <a:pt x="60959" y="42908"/>
                    <a:pt x="64148" y="41503"/>
                    <a:pt x="67200" y="39960"/>
                  </a:cubicBezTo>
                  <a:cubicBezTo>
                    <a:pt x="69188" y="46440"/>
                    <a:pt x="72035" y="52578"/>
                    <a:pt x="75635" y="58408"/>
                  </a:cubicBezTo>
                  <a:cubicBezTo>
                    <a:pt x="79064" y="63963"/>
                    <a:pt x="84207" y="72981"/>
                    <a:pt x="90963" y="74764"/>
                  </a:cubicBezTo>
                  <a:cubicBezTo>
                    <a:pt x="92060" y="75073"/>
                    <a:pt x="93020" y="74044"/>
                    <a:pt x="92746" y="73015"/>
                  </a:cubicBezTo>
                  <a:cubicBezTo>
                    <a:pt x="91134" y="66534"/>
                    <a:pt x="84139" y="61322"/>
                    <a:pt x="80401" y="55699"/>
                  </a:cubicBezTo>
                  <a:cubicBezTo>
                    <a:pt x="76629" y="50041"/>
                    <a:pt x="73612" y="44006"/>
                    <a:pt x="70903" y="37834"/>
                  </a:cubicBezTo>
                  <a:cubicBezTo>
                    <a:pt x="75189" y="35228"/>
                    <a:pt x="78995" y="32176"/>
                    <a:pt x="82150" y="28644"/>
                  </a:cubicBezTo>
                  <a:cubicBezTo>
                    <a:pt x="85476" y="34542"/>
                    <a:pt x="89248" y="40200"/>
                    <a:pt x="92951" y="45892"/>
                  </a:cubicBezTo>
                  <a:cubicBezTo>
                    <a:pt x="97306" y="52544"/>
                    <a:pt x="101112" y="60602"/>
                    <a:pt x="107388" y="65711"/>
                  </a:cubicBezTo>
                  <a:cubicBezTo>
                    <a:pt x="102244" y="70101"/>
                    <a:pt x="96792" y="73735"/>
                    <a:pt x="91065" y="76684"/>
                  </a:cubicBezTo>
                  <a:cubicBezTo>
                    <a:pt x="91031" y="76650"/>
                    <a:pt x="90997" y="76581"/>
                    <a:pt x="90963" y="76547"/>
                  </a:cubicBezTo>
                  <a:cubicBezTo>
                    <a:pt x="90037" y="75278"/>
                    <a:pt x="87431" y="76033"/>
                    <a:pt x="88151" y="77713"/>
                  </a:cubicBezTo>
                  <a:cubicBezTo>
                    <a:pt x="88219" y="77850"/>
                    <a:pt x="88288" y="77953"/>
                    <a:pt x="88322" y="78090"/>
                  </a:cubicBezTo>
                  <a:cubicBezTo>
                    <a:pt x="77144" y="83302"/>
                    <a:pt x="65005" y="85840"/>
                    <a:pt x="52421" y="86182"/>
                  </a:cubicBezTo>
                  <a:cubicBezTo>
                    <a:pt x="53038" y="79702"/>
                    <a:pt x="49300" y="72809"/>
                    <a:pt x="47311" y="66706"/>
                  </a:cubicBezTo>
                  <a:cubicBezTo>
                    <a:pt x="45391" y="60739"/>
                    <a:pt x="44088" y="53401"/>
                    <a:pt x="40042" y="48395"/>
                  </a:cubicBezTo>
                  <a:cubicBezTo>
                    <a:pt x="44328" y="47778"/>
                    <a:pt x="48614" y="46818"/>
                    <a:pt x="52798" y="45617"/>
                  </a:cubicBezTo>
                  <a:close/>
                  <a:moveTo>
                    <a:pt x="23377" y="83336"/>
                  </a:moveTo>
                  <a:cubicBezTo>
                    <a:pt x="23926" y="82411"/>
                    <a:pt x="24063" y="81313"/>
                    <a:pt x="23583" y="80113"/>
                  </a:cubicBezTo>
                  <a:cubicBezTo>
                    <a:pt x="19262" y="69380"/>
                    <a:pt x="14736" y="58476"/>
                    <a:pt x="9558" y="48086"/>
                  </a:cubicBezTo>
                  <a:cubicBezTo>
                    <a:pt x="13261" y="48772"/>
                    <a:pt x="17205" y="49184"/>
                    <a:pt x="21251" y="49355"/>
                  </a:cubicBezTo>
                  <a:cubicBezTo>
                    <a:pt x="23103" y="55904"/>
                    <a:pt x="25366" y="62385"/>
                    <a:pt x="27458" y="68832"/>
                  </a:cubicBezTo>
                  <a:cubicBezTo>
                    <a:pt x="29241" y="74352"/>
                    <a:pt x="30269" y="80593"/>
                    <a:pt x="33938" y="85188"/>
                  </a:cubicBezTo>
                  <a:cubicBezTo>
                    <a:pt x="30475" y="84742"/>
                    <a:pt x="26943" y="84125"/>
                    <a:pt x="23377" y="83336"/>
                  </a:cubicBezTo>
                  <a:close/>
                  <a:moveTo>
                    <a:pt x="36373" y="85497"/>
                  </a:moveTo>
                  <a:cubicBezTo>
                    <a:pt x="36476" y="85325"/>
                    <a:pt x="36579" y="85154"/>
                    <a:pt x="36579" y="84982"/>
                  </a:cubicBezTo>
                  <a:cubicBezTo>
                    <a:pt x="37093" y="79119"/>
                    <a:pt x="33938" y="73187"/>
                    <a:pt x="32087" y="67632"/>
                  </a:cubicBezTo>
                  <a:cubicBezTo>
                    <a:pt x="30064" y="61562"/>
                    <a:pt x="28109" y="55459"/>
                    <a:pt x="25914" y="49458"/>
                  </a:cubicBezTo>
                  <a:cubicBezTo>
                    <a:pt x="29789" y="49458"/>
                    <a:pt x="33767" y="49184"/>
                    <a:pt x="37745" y="48704"/>
                  </a:cubicBezTo>
                  <a:cubicBezTo>
                    <a:pt x="37196" y="55150"/>
                    <a:pt x="40522" y="61940"/>
                    <a:pt x="42442" y="68043"/>
                  </a:cubicBezTo>
                  <a:cubicBezTo>
                    <a:pt x="44294" y="73872"/>
                    <a:pt x="45323" y="81279"/>
                    <a:pt x="49163" y="86285"/>
                  </a:cubicBezTo>
                  <a:cubicBezTo>
                    <a:pt x="44911" y="86251"/>
                    <a:pt x="40659" y="85977"/>
                    <a:pt x="36373" y="85497"/>
                  </a:cubicBezTo>
                  <a:close/>
                  <a:moveTo>
                    <a:pt x="59382" y="127022"/>
                  </a:moveTo>
                  <a:cubicBezTo>
                    <a:pt x="55987" y="116083"/>
                    <a:pt x="52832" y="103876"/>
                    <a:pt x="45631" y="94686"/>
                  </a:cubicBezTo>
                  <a:cubicBezTo>
                    <a:pt x="52215" y="95064"/>
                    <a:pt x="58867" y="94584"/>
                    <a:pt x="65485" y="93452"/>
                  </a:cubicBezTo>
                  <a:cubicBezTo>
                    <a:pt x="65485" y="93486"/>
                    <a:pt x="65451" y="93486"/>
                    <a:pt x="65451" y="93486"/>
                  </a:cubicBezTo>
                  <a:cubicBezTo>
                    <a:pt x="65725" y="117421"/>
                    <a:pt x="78172" y="143687"/>
                    <a:pt x="84105" y="167004"/>
                  </a:cubicBezTo>
                  <a:cubicBezTo>
                    <a:pt x="91237" y="195122"/>
                    <a:pt x="94803" y="224268"/>
                    <a:pt x="102484" y="252146"/>
                  </a:cubicBezTo>
                  <a:cubicBezTo>
                    <a:pt x="93294" y="254101"/>
                    <a:pt x="84002" y="254409"/>
                    <a:pt x="74641" y="252832"/>
                  </a:cubicBezTo>
                  <a:cubicBezTo>
                    <a:pt x="74298" y="252763"/>
                    <a:pt x="74058" y="252626"/>
                    <a:pt x="73715" y="252558"/>
                  </a:cubicBezTo>
                  <a:cubicBezTo>
                    <a:pt x="76424" y="225057"/>
                    <a:pt x="74572" y="197522"/>
                    <a:pt x="70080" y="170296"/>
                  </a:cubicBezTo>
                  <a:cubicBezTo>
                    <a:pt x="67645" y="155620"/>
                    <a:pt x="63805" y="141218"/>
                    <a:pt x="59382" y="127022"/>
                  </a:cubicBezTo>
                  <a:close/>
                  <a:moveTo>
                    <a:pt x="119663" y="322269"/>
                  </a:moveTo>
                  <a:cubicBezTo>
                    <a:pt x="92163" y="329470"/>
                    <a:pt x="62982" y="330465"/>
                    <a:pt x="41482" y="310233"/>
                  </a:cubicBezTo>
                  <a:cubicBezTo>
                    <a:pt x="16622" y="286813"/>
                    <a:pt x="27012" y="257632"/>
                    <a:pt x="41311" y="231984"/>
                  </a:cubicBezTo>
                  <a:cubicBezTo>
                    <a:pt x="41654" y="234212"/>
                    <a:pt x="42305" y="236476"/>
                    <a:pt x="43437" y="238739"/>
                  </a:cubicBezTo>
                  <a:cubicBezTo>
                    <a:pt x="57667" y="267234"/>
                    <a:pt x="90277" y="265176"/>
                    <a:pt x="117537" y="257770"/>
                  </a:cubicBezTo>
                  <a:cubicBezTo>
                    <a:pt x="145278" y="250226"/>
                    <a:pt x="183100" y="232361"/>
                    <a:pt x="199525" y="208563"/>
                  </a:cubicBezTo>
                  <a:cubicBezTo>
                    <a:pt x="215401" y="185555"/>
                    <a:pt x="182414" y="168101"/>
                    <a:pt x="164481" y="164364"/>
                  </a:cubicBezTo>
                  <a:cubicBezTo>
                    <a:pt x="212624" y="136349"/>
                    <a:pt x="248868" y="188950"/>
                    <a:pt x="240227" y="231846"/>
                  </a:cubicBezTo>
                  <a:cubicBezTo>
                    <a:pt x="232100" y="272172"/>
                    <a:pt x="189032" y="296415"/>
                    <a:pt x="153370" y="310782"/>
                  </a:cubicBezTo>
                  <a:cubicBezTo>
                    <a:pt x="144798" y="314245"/>
                    <a:pt x="135505" y="317709"/>
                    <a:pt x="125904" y="320555"/>
                  </a:cubicBezTo>
                  <a:cubicBezTo>
                    <a:pt x="123538" y="319115"/>
                    <a:pt x="120898" y="320246"/>
                    <a:pt x="119663" y="322269"/>
                  </a:cubicBezTo>
                  <a:close/>
                  <a:moveTo>
                    <a:pt x="133928" y="328647"/>
                  </a:moveTo>
                  <a:cubicBezTo>
                    <a:pt x="145792" y="324875"/>
                    <a:pt x="156834" y="320452"/>
                    <a:pt x="165886" y="316474"/>
                  </a:cubicBezTo>
                  <a:cubicBezTo>
                    <a:pt x="179911" y="310302"/>
                    <a:pt x="193593" y="302690"/>
                    <a:pt x="205868" y="293637"/>
                  </a:cubicBezTo>
                  <a:cubicBezTo>
                    <a:pt x="211355" y="350558"/>
                    <a:pt x="220682" y="406897"/>
                    <a:pt x="232923" y="462755"/>
                  </a:cubicBezTo>
                  <a:cubicBezTo>
                    <a:pt x="206006" y="414098"/>
                    <a:pt x="172813" y="369212"/>
                    <a:pt x="133928" y="328647"/>
                  </a:cubicBezTo>
                  <a:close/>
                </a:path>
              </a:pathLst>
            </a:custGeom>
            <a:solidFill>
              <a:srgbClr val="1A1A1A"/>
            </a:solidFill>
            <a:ln w="3429"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91E2B182-9522-4B33-7C1C-BDF6B6E60D85}"/>
                </a:ext>
              </a:extLst>
            </p:cNvPr>
            <p:cNvSpPr/>
            <p:nvPr/>
          </p:nvSpPr>
          <p:spPr>
            <a:xfrm>
              <a:off x="5250330" y="1356296"/>
              <a:ext cx="91976" cy="52782"/>
            </a:xfrm>
            <a:custGeom>
              <a:avLst/>
              <a:gdLst>
                <a:gd name="connsiteX0" fmla="*/ 91852 w 91976"/>
                <a:gd name="connsiteY0" fmla="*/ 12282 h 52782"/>
                <a:gd name="connsiteX1" fmla="*/ 31398 w 91976"/>
                <a:gd name="connsiteY1" fmla="*/ 7790 h 52782"/>
                <a:gd name="connsiteX2" fmla="*/ 4069 w 91976"/>
                <a:gd name="connsiteY2" fmla="*/ 52058 h 52782"/>
                <a:gd name="connsiteX3" fmla="*/ 7121 w 91976"/>
                <a:gd name="connsiteY3" fmla="*/ 51269 h 52782"/>
                <a:gd name="connsiteX4" fmla="*/ 43503 w 91976"/>
                <a:gd name="connsiteY4" fmla="*/ 13242 h 52782"/>
                <a:gd name="connsiteX5" fmla="*/ 65586 w 91976"/>
                <a:gd name="connsiteY5" fmla="*/ 9367 h 52782"/>
                <a:gd name="connsiteX6" fmla="*/ 88663 w 91976"/>
                <a:gd name="connsiteY6" fmla="*/ 15436 h 52782"/>
                <a:gd name="connsiteX7" fmla="*/ 91852 w 91976"/>
                <a:gd name="connsiteY7" fmla="*/ 12282 h 5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76" h="52782">
                  <a:moveTo>
                    <a:pt x="91852" y="12282"/>
                  </a:moveTo>
                  <a:cubicBezTo>
                    <a:pt x="84171" y="-9184"/>
                    <a:pt x="46555" y="3023"/>
                    <a:pt x="31398" y="7790"/>
                  </a:cubicBezTo>
                  <a:cubicBezTo>
                    <a:pt x="14185" y="13207"/>
                    <a:pt x="-9612" y="33130"/>
                    <a:pt x="4069" y="52058"/>
                  </a:cubicBezTo>
                  <a:cubicBezTo>
                    <a:pt x="4927" y="53258"/>
                    <a:pt x="7224" y="52950"/>
                    <a:pt x="7121" y="51269"/>
                  </a:cubicBezTo>
                  <a:cubicBezTo>
                    <a:pt x="5544" y="27609"/>
                    <a:pt x="22586" y="18660"/>
                    <a:pt x="43503" y="13242"/>
                  </a:cubicBezTo>
                  <a:cubicBezTo>
                    <a:pt x="50807" y="11356"/>
                    <a:pt x="58042" y="9984"/>
                    <a:pt x="65586" y="9367"/>
                  </a:cubicBezTo>
                  <a:cubicBezTo>
                    <a:pt x="74535" y="8613"/>
                    <a:pt x="80673" y="12899"/>
                    <a:pt x="88663" y="15436"/>
                  </a:cubicBezTo>
                  <a:cubicBezTo>
                    <a:pt x="90480" y="15985"/>
                    <a:pt x="92503" y="14099"/>
                    <a:pt x="91852" y="12282"/>
                  </a:cubicBezTo>
                  <a:close/>
                </a:path>
              </a:pathLst>
            </a:custGeom>
            <a:solidFill>
              <a:srgbClr val="1A1A1A"/>
            </a:solidFill>
            <a:ln w="3429" cap="flat">
              <a:noFill/>
              <a:prstDash val="solid"/>
              <a:miter/>
            </a:ln>
          </p:spPr>
          <p:txBody>
            <a:bodyPr rtlCol="0" anchor="ctr"/>
            <a:lstStyle/>
            <a:p>
              <a:endParaRPr lang="zh-CN" altLang="en-US"/>
            </a:p>
          </p:txBody>
        </p:sp>
      </p:grpSp>
      <p:grpSp>
        <p:nvGrpSpPr>
          <p:cNvPr id="172" name="组合 171">
            <a:extLst>
              <a:ext uri="{FF2B5EF4-FFF2-40B4-BE49-F238E27FC236}">
                <a16:creationId xmlns:a16="http://schemas.microsoft.com/office/drawing/2014/main" id="{DFD621F3-CB56-CCEC-3B66-52E30A80F15C}"/>
              </a:ext>
            </a:extLst>
          </p:cNvPr>
          <p:cNvGrpSpPr/>
          <p:nvPr/>
        </p:nvGrpSpPr>
        <p:grpSpPr>
          <a:xfrm>
            <a:off x="3002047" y="262518"/>
            <a:ext cx="1288993" cy="1066577"/>
            <a:chOff x="4524163" y="573387"/>
            <a:chExt cx="870975" cy="720688"/>
          </a:xfrm>
        </p:grpSpPr>
        <p:sp>
          <p:nvSpPr>
            <p:cNvPr id="173" name="任意多边形: 形状 172">
              <a:extLst>
                <a:ext uri="{FF2B5EF4-FFF2-40B4-BE49-F238E27FC236}">
                  <a16:creationId xmlns:a16="http://schemas.microsoft.com/office/drawing/2014/main" id="{1E9BD348-FC2E-E3DF-5196-8D5BBFCCAA50}"/>
                </a:ext>
              </a:extLst>
            </p:cNvPr>
            <p:cNvSpPr/>
            <p:nvPr/>
          </p:nvSpPr>
          <p:spPr>
            <a:xfrm>
              <a:off x="4608928" y="1147851"/>
              <a:ext cx="86999" cy="82225"/>
            </a:xfrm>
            <a:custGeom>
              <a:avLst/>
              <a:gdLst>
                <a:gd name="connsiteX0" fmla="*/ 85618 w 86999"/>
                <a:gd name="connsiteY0" fmla="*/ 65393 h 82225"/>
                <a:gd name="connsiteX1" fmla="*/ 73582 w 86999"/>
                <a:gd name="connsiteY1" fmla="*/ 68719 h 82225"/>
                <a:gd name="connsiteX2" fmla="*/ 61135 w 86999"/>
                <a:gd name="connsiteY2" fmla="*/ 74549 h 82225"/>
                <a:gd name="connsiteX3" fmla="*/ 60484 w 86999"/>
                <a:gd name="connsiteY3" fmla="*/ 73794 h 82225"/>
                <a:gd name="connsiteX4" fmla="*/ 66896 w 86999"/>
                <a:gd name="connsiteY4" fmla="*/ 65427 h 82225"/>
                <a:gd name="connsiteX5" fmla="*/ 72622 w 86999"/>
                <a:gd name="connsiteY5" fmla="*/ 55243 h 82225"/>
                <a:gd name="connsiteX6" fmla="*/ 70565 w 86999"/>
                <a:gd name="connsiteY6" fmla="*/ 53734 h 82225"/>
                <a:gd name="connsiteX7" fmla="*/ 63810 w 86999"/>
                <a:gd name="connsiteY7" fmla="*/ 61896 h 82225"/>
                <a:gd name="connsiteX8" fmla="*/ 58392 w 86999"/>
                <a:gd name="connsiteY8" fmla="*/ 71360 h 82225"/>
                <a:gd name="connsiteX9" fmla="*/ 37201 w 86999"/>
                <a:gd name="connsiteY9" fmla="*/ 49688 h 82225"/>
                <a:gd name="connsiteX10" fmla="*/ 43853 w 86999"/>
                <a:gd name="connsiteY10" fmla="*/ 39093 h 82225"/>
                <a:gd name="connsiteX11" fmla="*/ 51911 w 86999"/>
                <a:gd name="connsiteY11" fmla="*/ 23011 h 82225"/>
                <a:gd name="connsiteX12" fmla="*/ 49579 w 86999"/>
                <a:gd name="connsiteY12" fmla="*/ 21708 h 82225"/>
                <a:gd name="connsiteX13" fmla="*/ 39635 w 86999"/>
                <a:gd name="connsiteY13" fmla="*/ 36692 h 82225"/>
                <a:gd name="connsiteX14" fmla="*/ 34252 w 86999"/>
                <a:gd name="connsiteY14" fmla="*/ 46774 h 82225"/>
                <a:gd name="connsiteX15" fmla="*/ 29554 w 86999"/>
                <a:gd name="connsiteY15" fmla="*/ 42179 h 82225"/>
                <a:gd name="connsiteX16" fmla="*/ 18444 w 86999"/>
                <a:gd name="connsiteY16" fmla="*/ 29937 h 82225"/>
                <a:gd name="connsiteX17" fmla="*/ 34663 w 86999"/>
                <a:gd name="connsiteY17" fmla="*/ 2540 h 82225"/>
                <a:gd name="connsiteX18" fmla="*/ 30617 w 86999"/>
                <a:gd name="connsiteY18" fmla="*/ 894 h 82225"/>
                <a:gd name="connsiteX19" fmla="*/ 15598 w 86999"/>
                <a:gd name="connsiteY19" fmla="*/ 26988 h 82225"/>
                <a:gd name="connsiteX20" fmla="*/ 1059 w 86999"/>
                <a:gd name="connsiteY20" fmla="*/ 17078 h 82225"/>
                <a:gd name="connsiteX21" fmla="*/ 30 w 86999"/>
                <a:gd name="connsiteY21" fmla="*/ 18073 h 82225"/>
                <a:gd name="connsiteX22" fmla="*/ 24891 w 86999"/>
                <a:gd name="connsiteY22" fmla="*/ 46602 h 82225"/>
                <a:gd name="connsiteX23" fmla="*/ 31131 w 86999"/>
                <a:gd name="connsiteY23" fmla="*/ 53083 h 82225"/>
                <a:gd name="connsiteX24" fmla="*/ 30446 w 86999"/>
                <a:gd name="connsiteY24" fmla="*/ 54523 h 82225"/>
                <a:gd name="connsiteX25" fmla="*/ 33052 w 86999"/>
                <a:gd name="connsiteY25" fmla="*/ 55586 h 82225"/>
                <a:gd name="connsiteX26" fmla="*/ 33257 w 86999"/>
                <a:gd name="connsiteY26" fmla="*/ 55312 h 82225"/>
                <a:gd name="connsiteX27" fmla="*/ 55855 w 86999"/>
                <a:gd name="connsiteY27" fmla="*/ 77429 h 82225"/>
                <a:gd name="connsiteX28" fmla="*/ 58289 w 86999"/>
                <a:gd name="connsiteY28" fmla="*/ 82092 h 82225"/>
                <a:gd name="connsiteX29" fmla="*/ 74988 w 86999"/>
                <a:gd name="connsiteY29" fmla="*/ 75269 h 82225"/>
                <a:gd name="connsiteX30" fmla="*/ 86887 w 86999"/>
                <a:gd name="connsiteY30" fmla="*/ 67656 h 82225"/>
                <a:gd name="connsiteX31" fmla="*/ 85618 w 86999"/>
                <a:gd name="connsiteY31" fmla="*/ 65393 h 8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99" h="82225">
                  <a:moveTo>
                    <a:pt x="85618" y="65393"/>
                  </a:moveTo>
                  <a:cubicBezTo>
                    <a:pt x="81366" y="63850"/>
                    <a:pt x="77423" y="66970"/>
                    <a:pt x="73582" y="68719"/>
                  </a:cubicBezTo>
                  <a:cubicBezTo>
                    <a:pt x="69433" y="70605"/>
                    <a:pt x="65216" y="72491"/>
                    <a:pt x="61135" y="74549"/>
                  </a:cubicBezTo>
                  <a:cubicBezTo>
                    <a:pt x="60929" y="74274"/>
                    <a:pt x="60689" y="74034"/>
                    <a:pt x="60484" y="73794"/>
                  </a:cubicBezTo>
                  <a:cubicBezTo>
                    <a:pt x="62678" y="71051"/>
                    <a:pt x="64770" y="68239"/>
                    <a:pt x="66896" y="65427"/>
                  </a:cubicBezTo>
                  <a:cubicBezTo>
                    <a:pt x="69125" y="62444"/>
                    <a:pt x="72828" y="59118"/>
                    <a:pt x="72622" y="55243"/>
                  </a:cubicBezTo>
                  <a:cubicBezTo>
                    <a:pt x="72588" y="54317"/>
                    <a:pt x="71594" y="53323"/>
                    <a:pt x="70565" y="53734"/>
                  </a:cubicBezTo>
                  <a:cubicBezTo>
                    <a:pt x="66964" y="55106"/>
                    <a:pt x="65627" y="58775"/>
                    <a:pt x="63810" y="61896"/>
                  </a:cubicBezTo>
                  <a:cubicBezTo>
                    <a:pt x="61992" y="65016"/>
                    <a:pt x="60106" y="68171"/>
                    <a:pt x="58392" y="71360"/>
                  </a:cubicBezTo>
                  <a:cubicBezTo>
                    <a:pt x="51843" y="63782"/>
                    <a:pt x="44470" y="56718"/>
                    <a:pt x="37201" y="49688"/>
                  </a:cubicBezTo>
                  <a:cubicBezTo>
                    <a:pt x="39498" y="46191"/>
                    <a:pt x="41693" y="42659"/>
                    <a:pt x="43853" y="39093"/>
                  </a:cubicBezTo>
                  <a:cubicBezTo>
                    <a:pt x="46871" y="34155"/>
                    <a:pt x="51500" y="28840"/>
                    <a:pt x="51911" y="23011"/>
                  </a:cubicBezTo>
                  <a:cubicBezTo>
                    <a:pt x="51980" y="21913"/>
                    <a:pt x="50505" y="21090"/>
                    <a:pt x="49579" y="21708"/>
                  </a:cubicBezTo>
                  <a:cubicBezTo>
                    <a:pt x="44676" y="25068"/>
                    <a:pt x="42413" y="31618"/>
                    <a:pt x="39635" y="36692"/>
                  </a:cubicBezTo>
                  <a:cubicBezTo>
                    <a:pt x="37818" y="40053"/>
                    <a:pt x="36001" y="43379"/>
                    <a:pt x="34252" y="46774"/>
                  </a:cubicBezTo>
                  <a:cubicBezTo>
                    <a:pt x="32674" y="45231"/>
                    <a:pt x="31097" y="43722"/>
                    <a:pt x="29554" y="42179"/>
                  </a:cubicBezTo>
                  <a:cubicBezTo>
                    <a:pt x="26022" y="38681"/>
                    <a:pt x="22387" y="34189"/>
                    <a:pt x="18444" y="29937"/>
                  </a:cubicBezTo>
                  <a:cubicBezTo>
                    <a:pt x="24479" y="21262"/>
                    <a:pt x="30720" y="12004"/>
                    <a:pt x="34663" y="2540"/>
                  </a:cubicBezTo>
                  <a:cubicBezTo>
                    <a:pt x="35692" y="105"/>
                    <a:pt x="31989" y="-855"/>
                    <a:pt x="30617" y="894"/>
                  </a:cubicBezTo>
                  <a:cubicBezTo>
                    <a:pt x="24651" y="8575"/>
                    <a:pt x="19919" y="18004"/>
                    <a:pt x="15598" y="26988"/>
                  </a:cubicBezTo>
                  <a:cubicBezTo>
                    <a:pt x="11175" y="22565"/>
                    <a:pt x="6408" y="18690"/>
                    <a:pt x="1059" y="17078"/>
                  </a:cubicBezTo>
                  <a:cubicBezTo>
                    <a:pt x="442" y="16907"/>
                    <a:pt x="-141" y="17490"/>
                    <a:pt x="30" y="18073"/>
                  </a:cubicBezTo>
                  <a:cubicBezTo>
                    <a:pt x="3185" y="29251"/>
                    <a:pt x="16798" y="38373"/>
                    <a:pt x="24891" y="46602"/>
                  </a:cubicBezTo>
                  <a:cubicBezTo>
                    <a:pt x="26982" y="48728"/>
                    <a:pt x="29040" y="50888"/>
                    <a:pt x="31131" y="53083"/>
                  </a:cubicBezTo>
                  <a:cubicBezTo>
                    <a:pt x="30926" y="53563"/>
                    <a:pt x="30651" y="54009"/>
                    <a:pt x="30446" y="54523"/>
                  </a:cubicBezTo>
                  <a:cubicBezTo>
                    <a:pt x="29794" y="56101"/>
                    <a:pt x="32194" y="56752"/>
                    <a:pt x="33052" y="55586"/>
                  </a:cubicBezTo>
                  <a:cubicBezTo>
                    <a:pt x="33120" y="55483"/>
                    <a:pt x="33189" y="55380"/>
                    <a:pt x="33257" y="55312"/>
                  </a:cubicBezTo>
                  <a:cubicBezTo>
                    <a:pt x="40527" y="62959"/>
                    <a:pt x="47899" y="70674"/>
                    <a:pt x="55855" y="77429"/>
                  </a:cubicBezTo>
                  <a:cubicBezTo>
                    <a:pt x="53729" y="79178"/>
                    <a:pt x="55340" y="82984"/>
                    <a:pt x="58289" y="82092"/>
                  </a:cubicBezTo>
                  <a:cubicBezTo>
                    <a:pt x="64050" y="80344"/>
                    <a:pt x="69468" y="77669"/>
                    <a:pt x="74988" y="75269"/>
                  </a:cubicBezTo>
                  <a:cubicBezTo>
                    <a:pt x="79343" y="73348"/>
                    <a:pt x="85138" y="72320"/>
                    <a:pt x="86887" y="67656"/>
                  </a:cubicBezTo>
                  <a:cubicBezTo>
                    <a:pt x="87298" y="66628"/>
                    <a:pt x="86510" y="65736"/>
                    <a:pt x="85618" y="65393"/>
                  </a:cubicBezTo>
                  <a:close/>
                </a:path>
              </a:pathLst>
            </a:custGeom>
            <a:solidFill>
              <a:srgbClr val="1A1A1A"/>
            </a:solidFill>
            <a:ln w="3429"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831E641A-5386-07DC-AEBB-62566FE96365}"/>
                </a:ext>
              </a:extLst>
            </p:cNvPr>
            <p:cNvSpPr/>
            <p:nvPr/>
          </p:nvSpPr>
          <p:spPr>
            <a:xfrm>
              <a:off x="4524163" y="1049661"/>
              <a:ext cx="184552" cy="244414"/>
            </a:xfrm>
            <a:custGeom>
              <a:avLst/>
              <a:gdLst>
                <a:gd name="connsiteX0" fmla="*/ 183962 w 184552"/>
                <a:gd name="connsiteY0" fmla="*/ 163926 h 244414"/>
                <a:gd name="connsiteX1" fmla="*/ 115451 w 184552"/>
                <a:gd name="connsiteY1" fmla="*/ 75972 h 244414"/>
                <a:gd name="connsiteX2" fmla="*/ 81058 w 184552"/>
                <a:gd name="connsiteY2" fmla="*/ 32081 h 244414"/>
                <a:gd name="connsiteX3" fmla="*/ 52974 w 184552"/>
                <a:gd name="connsiteY3" fmla="*/ 88 h 244414"/>
                <a:gd name="connsiteX4" fmla="*/ 52220 w 184552"/>
                <a:gd name="connsiteY4" fmla="*/ 191 h 244414"/>
                <a:gd name="connsiteX5" fmla="*/ 51877 w 184552"/>
                <a:gd name="connsiteY5" fmla="*/ 191 h 244414"/>
                <a:gd name="connsiteX6" fmla="*/ 25782 w 184552"/>
                <a:gd name="connsiteY6" fmla="*/ 17850 h 244414"/>
                <a:gd name="connsiteX7" fmla="*/ 3905 w 184552"/>
                <a:gd name="connsiteY7" fmla="*/ 34447 h 244414"/>
                <a:gd name="connsiteX8" fmla="*/ 2740 w 184552"/>
                <a:gd name="connsiteY8" fmla="*/ 32526 h 244414"/>
                <a:gd name="connsiteX9" fmla="*/ 2362 w 184552"/>
                <a:gd name="connsiteY9" fmla="*/ 32561 h 244414"/>
                <a:gd name="connsiteX10" fmla="*/ 1985 w 184552"/>
                <a:gd name="connsiteY10" fmla="*/ 35853 h 244414"/>
                <a:gd name="connsiteX11" fmla="*/ 545 w 184552"/>
                <a:gd name="connsiteY11" fmla="*/ 36950 h 244414"/>
                <a:gd name="connsiteX12" fmla="*/ 1814 w 184552"/>
                <a:gd name="connsiteY12" fmla="*/ 39693 h 244414"/>
                <a:gd name="connsiteX13" fmla="*/ 3391 w 184552"/>
                <a:gd name="connsiteY13" fmla="*/ 52072 h 244414"/>
                <a:gd name="connsiteX14" fmla="*/ 65 w 184552"/>
                <a:gd name="connsiteY14" fmla="*/ 56049 h 244414"/>
                <a:gd name="connsiteX15" fmla="*/ 614 w 184552"/>
                <a:gd name="connsiteY15" fmla="*/ 56598 h 244414"/>
                <a:gd name="connsiteX16" fmla="*/ 3803 w 184552"/>
                <a:gd name="connsiteY16" fmla="*/ 54026 h 244414"/>
                <a:gd name="connsiteX17" fmla="*/ 8809 w 184552"/>
                <a:gd name="connsiteY17" fmla="*/ 73846 h 244414"/>
                <a:gd name="connsiteX18" fmla="*/ 21016 w 184552"/>
                <a:gd name="connsiteY18" fmla="*/ 127818 h 244414"/>
                <a:gd name="connsiteX19" fmla="*/ 21359 w 184552"/>
                <a:gd name="connsiteY19" fmla="*/ 129396 h 244414"/>
                <a:gd name="connsiteX20" fmla="*/ 20742 w 184552"/>
                <a:gd name="connsiteY20" fmla="*/ 131933 h 244414"/>
                <a:gd name="connsiteX21" fmla="*/ 22113 w 184552"/>
                <a:gd name="connsiteY21" fmla="*/ 132790 h 244414"/>
                <a:gd name="connsiteX22" fmla="*/ 47282 w 184552"/>
                <a:gd name="connsiteY22" fmla="*/ 242416 h 244414"/>
                <a:gd name="connsiteX23" fmla="*/ 52803 w 184552"/>
                <a:gd name="connsiteY23" fmla="*/ 240941 h 244414"/>
                <a:gd name="connsiteX24" fmla="*/ 52254 w 184552"/>
                <a:gd name="connsiteY24" fmla="*/ 238404 h 244414"/>
                <a:gd name="connsiteX25" fmla="*/ 54826 w 184552"/>
                <a:gd name="connsiteY25" fmla="*/ 237512 h 244414"/>
                <a:gd name="connsiteX26" fmla="*/ 63913 w 184552"/>
                <a:gd name="connsiteY26" fmla="*/ 230757 h 244414"/>
                <a:gd name="connsiteX27" fmla="*/ 78863 w 184552"/>
                <a:gd name="connsiteY27" fmla="*/ 214778 h 244414"/>
                <a:gd name="connsiteX28" fmla="*/ 77663 w 184552"/>
                <a:gd name="connsiteY28" fmla="*/ 211212 h 244414"/>
                <a:gd name="connsiteX29" fmla="*/ 63913 w 184552"/>
                <a:gd name="connsiteY29" fmla="*/ 131282 h 244414"/>
                <a:gd name="connsiteX30" fmla="*/ 71114 w 184552"/>
                <a:gd name="connsiteY30" fmla="*/ 125830 h 244414"/>
                <a:gd name="connsiteX31" fmla="*/ 84315 w 184552"/>
                <a:gd name="connsiteY31" fmla="*/ 114480 h 244414"/>
                <a:gd name="connsiteX32" fmla="*/ 82944 w 184552"/>
                <a:gd name="connsiteY32" fmla="*/ 109507 h 244414"/>
                <a:gd name="connsiteX33" fmla="*/ 101186 w 184552"/>
                <a:gd name="connsiteY33" fmla="*/ 81870 h 244414"/>
                <a:gd name="connsiteX34" fmla="*/ 96934 w 184552"/>
                <a:gd name="connsiteY34" fmla="*/ 79469 h 244414"/>
                <a:gd name="connsiteX35" fmla="*/ 75914 w 184552"/>
                <a:gd name="connsiteY35" fmla="*/ 113691 h 244414"/>
                <a:gd name="connsiteX36" fmla="*/ 68096 w 184552"/>
                <a:gd name="connsiteY36" fmla="*/ 120755 h 244414"/>
                <a:gd name="connsiteX37" fmla="*/ 62164 w 184552"/>
                <a:gd name="connsiteY37" fmla="*/ 125932 h 244414"/>
                <a:gd name="connsiteX38" fmla="*/ 60758 w 184552"/>
                <a:gd name="connsiteY38" fmla="*/ 125452 h 244414"/>
                <a:gd name="connsiteX39" fmla="*/ 55923 w 184552"/>
                <a:gd name="connsiteY39" fmla="*/ 123429 h 244414"/>
                <a:gd name="connsiteX40" fmla="*/ 45568 w 184552"/>
                <a:gd name="connsiteY40" fmla="*/ 145821 h 244414"/>
                <a:gd name="connsiteX41" fmla="*/ 39224 w 184552"/>
                <a:gd name="connsiteY41" fmla="*/ 163823 h 244414"/>
                <a:gd name="connsiteX42" fmla="*/ 40459 w 184552"/>
                <a:gd name="connsiteY42" fmla="*/ 164303 h 244414"/>
                <a:gd name="connsiteX43" fmla="*/ 50025 w 184552"/>
                <a:gd name="connsiteY43" fmla="*/ 148324 h 244414"/>
                <a:gd name="connsiteX44" fmla="*/ 57706 w 184552"/>
                <a:gd name="connsiteY44" fmla="*/ 132207 h 244414"/>
                <a:gd name="connsiteX45" fmla="*/ 61581 w 184552"/>
                <a:gd name="connsiteY45" fmla="*/ 156588 h 244414"/>
                <a:gd name="connsiteX46" fmla="*/ 58701 w 184552"/>
                <a:gd name="connsiteY46" fmla="*/ 157651 h 244414"/>
                <a:gd name="connsiteX47" fmla="*/ 41213 w 184552"/>
                <a:gd name="connsiteY47" fmla="*/ 189197 h 244414"/>
                <a:gd name="connsiteX48" fmla="*/ 28526 w 184552"/>
                <a:gd name="connsiteY48" fmla="*/ 132962 h 244414"/>
                <a:gd name="connsiteX49" fmla="*/ 27188 w 184552"/>
                <a:gd name="connsiteY49" fmla="*/ 127030 h 244414"/>
                <a:gd name="connsiteX50" fmla="*/ 33463 w 184552"/>
                <a:gd name="connsiteY50" fmla="*/ 115817 h 244414"/>
                <a:gd name="connsiteX51" fmla="*/ 44265 w 184552"/>
                <a:gd name="connsiteY51" fmla="*/ 95963 h 244414"/>
                <a:gd name="connsiteX52" fmla="*/ 44436 w 184552"/>
                <a:gd name="connsiteY52" fmla="*/ 95380 h 244414"/>
                <a:gd name="connsiteX53" fmla="*/ 46871 w 184552"/>
                <a:gd name="connsiteY53" fmla="*/ 105427 h 244414"/>
                <a:gd name="connsiteX54" fmla="*/ 49305 w 184552"/>
                <a:gd name="connsiteY54" fmla="*/ 105118 h 244414"/>
                <a:gd name="connsiteX55" fmla="*/ 49271 w 184552"/>
                <a:gd name="connsiteY55" fmla="*/ 102512 h 244414"/>
                <a:gd name="connsiteX56" fmla="*/ 49785 w 184552"/>
                <a:gd name="connsiteY56" fmla="*/ 102409 h 244414"/>
                <a:gd name="connsiteX57" fmla="*/ 73583 w 184552"/>
                <a:gd name="connsiteY57" fmla="*/ 93220 h 244414"/>
                <a:gd name="connsiteX58" fmla="*/ 75331 w 184552"/>
                <a:gd name="connsiteY58" fmla="*/ 89036 h 244414"/>
                <a:gd name="connsiteX59" fmla="*/ 61307 w 184552"/>
                <a:gd name="connsiteY59" fmla="*/ 71000 h 244414"/>
                <a:gd name="connsiteX60" fmla="*/ 45088 w 184552"/>
                <a:gd name="connsiteY60" fmla="*/ 59547 h 244414"/>
                <a:gd name="connsiteX61" fmla="*/ 44916 w 184552"/>
                <a:gd name="connsiteY61" fmla="*/ 58313 h 244414"/>
                <a:gd name="connsiteX62" fmla="*/ 39636 w 184552"/>
                <a:gd name="connsiteY62" fmla="*/ 58998 h 244414"/>
                <a:gd name="connsiteX63" fmla="*/ 43956 w 184552"/>
                <a:gd name="connsiteY63" fmla="*/ 93048 h 244414"/>
                <a:gd name="connsiteX64" fmla="*/ 39533 w 184552"/>
                <a:gd name="connsiteY64" fmla="*/ 93288 h 244414"/>
                <a:gd name="connsiteX65" fmla="*/ 28903 w 184552"/>
                <a:gd name="connsiteY65" fmla="*/ 113245 h 244414"/>
                <a:gd name="connsiteX66" fmla="*/ 25474 w 184552"/>
                <a:gd name="connsiteY66" fmla="*/ 119520 h 244414"/>
                <a:gd name="connsiteX67" fmla="*/ 18684 w 184552"/>
                <a:gd name="connsiteY67" fmla="*/ 89825 h 244414"/>
                <a:gd name="connsiteX68" fmla="*/ 39978 w 184552"/>
                <a:gd name="connsiteY68" fmla="*/ 57490 h 244414"/>
                <a:gd name="connsiteX69" fmla="*/ 62610 w 184552"/>
                <a:gd name="connsiteY69" fmla="*/ 19702 h 244414"/>
                <a:gd name="connsiteX70" fmla="*/ 62781 w 184552"/>
                <a:gd name="connsiteY70" fmla="*/ 19222 h 244414"/>
                <a:gd name="connsiteX71" fmla="*/ 75640 w 184552"/>
                <a:gd name="connsiteY71" fmla="*/ 35098 h 244414"/>
                <a:gd name="connsiteX72" fmla="*/ 79412 w 184552"/>
                <a:gd name="connsiteY72" fmla="*/ 39933 h 244414"/>
                <a:gd name="connsiteX73" fmla="*/ 73411 w 184552"/>
                <a:gd name="connsiteY73" fmla="*/ 49774 h 244414"/>
                <a:gd name="connsiteX74" fmla="*/ 64702 w 184552"/>
                <a:gd name="connsiteY74" fmla="*/ 67742 h 244414"/>
                <a:gd name="connsiteX75" fmla="*/ 66176 w 184552"/>
                <a:gd name="connsiteY75" fmla="*/ 68565 h 244414"/>
                <a:gd name="connsiteX76" fmla="*/ 76326 w 184552"/>
                <a:gd name="connsiteY76" fmla="*/ 53923 h 244414"/>
                <a:gd name="connsiteX77" fmla="*/ 82601 w 184552"/>
                <a:gd name="connsiteY77" fmla="*/ 44048 h 244414"/>
                <a:gd name="connsiteX78" fmla="*/ 109862 w 184552"/>
                <a:gd name="connsiteY78" fmla="*/ 79092 h 244414"/>
                <a:gd name="connsiteX79" fmla="*/ 178579 w 184552"/>
                <a:gd name="connsiteY79" fmla="*/ 166943 h 244414"/>
                <a:gd name="connsiteX80" fmla="*/ 183962 w 184552"/>
                <a:gd name="connsiteY80" fmla="*/ 163926 h 244414"/>
                <a:gd name="connsiteX81" fmla="*/ 73823 w 184552"/>
                <a:gd name="connsiteY81" fmla="*/ 212789 h 244414"/>
                <a:gd name="connsiteX82" fmla="*/ 61650 w 184552"/>
                <a:gd name="connsiteY82" fmla="*/ 226162 h 244414"/>
                <a:gd name="connsiteX83" fmla="*/ 52391 w 184552"/>
                <a:gd name="connsiteY83" fmla="*/ 233500 h 244414"/>
                <a:gd name="connsiteX84" fmla="*/ 51397 w 184552"/>
                <a:gd name="connsiteY84" fmla="*/ 234426 h 244414"/>
                <a:gd name="connsiteX85" fmla="*/ 50231 w 184552"/>
                <a:gd name="connsiteY85" fmla="*/ 229248 h 244414"/>
                <a:gd name="connsiteX86" fmla="*/ 50643 w 184552"/>
                <a:gd name="connsiteY86" fmla="*/ 228734 h 244414"/>
                <a:gd name="connsiteX87" fmla="*/ 61273 w 184552"/>
                <a:gd name="connsiteY87" fmla="*/ 207508 h 244414"/>
                <a:gd name="connsiteX88" fmla="*/ 68131 w 184552"/>
                <a:gd name="connsiteY88" fmla="*/ 192044 h 244414"/>
                <a:gd name="connsiteX89" fmla="*/ 73823 w 184552"/>
                <a:gd name="connsiteY89" fmla="*/ 212789 h 244414"/>
                <a:gd name="connsiteX90" fmla="*/ 62370 w 184552"/>
                <a:gd name="connsiteY90" fmla="*/ 161594 h 244414"/>
                <a:gd name="connsiteX91" fmla="*/ 67445 w 184552"/>
                <a:gd name="connsiteY91" fmla="*/ 188957 h 244414"/>
                <a:gd name="connsiteX92" fmla="*/ 65867 w 184552"/>
                <a:gd name="connsiteY92" fmla="*/ 189266 h 244414"/>
                <a:gd name="connsiteX93" fmla="*/ 56815 w 184552"/>
                <a:gd name="connsiteY93" fmla="*/ 205005 h 244414"/>
                <a:gd name="connsiteX94" fmla="*/ 48551 w 184552"/>
                <a:gd name="connsiteY94" fmla="*/ 221876 h 244414"/>
                <a:gd name="connsiteX95" fmla="*/ 42516 w 184552"/>
                <a:gd name="connsiteY95" fmla="*/ 195095 h 244414"/>
                <a:gd name="connsiteX96" fmla="*/ 62370 w 184552"/>
                <a:gd name="connsiteY96" fmla="*/ 161594 h 244414"/>
                <a:gd name="connsiteX97" fmla="*/ 55615 w 184552"/>
                <a:gd name="connsiteY97" fmla="*/ 73126 h 244414"/>
                <a:gd name="connsiteX98" fmla="*/ 68439 w 184552"/>
                <a:gd name="connsiteY98" fmla="*/ 89105 h 244414"/>
                <a:gd name="connsiteX99" fmla="*/ 49202 w 184552"/>
                <a:gd name="connsiteY99" fmla="*/ 96203 h 244414"/>
                <a:gd name="connsiteX100" fmla="*/ 45876 w 184552"/>
                <a:gd name="connsiteY100" fmla="*/ 65068 h 244414"/>
                <a:gd name="connsiteX101" fmla="*/ 55615 w 184552"/>
                <a:gd name="connsiteY101" fmla="*/ 73126 h 244414"/>
                <a:gd name="connsiteX102" fmla="*/ 57501 w 184552"/>
                <a:gd name="connsiteY102" fmla="*/ 16822 h 244414"/>
                <a:gd name="connsiteX103" fmla="*/ 35178 w 184552"/>
                <a:gd name="connsiteY103" fmla="*/ 54781 h 244414"/>
                <a:gd name="connsiteX104" fmla="*/ 17861 w 184552"/>
                <a:gd name="connsiteY104" fmla="*/ 86293 h 244414"/>
                <a:gd name="connsiteX105" fmla="*/ 16216 w 184552"/>
                <a:gd name="connsiteY105" fmla="*/ 79092 h 244414"/>
                <a:gd name="connsiteX106" fmla="*/ 10078 w 184552"/>
                <a:gd name="connsiteY106" fmla="*/ 49020 h 244414"/>
                <a:gd name="connsiteX107" fmla="*/ 18684 w 184552"/>
                <a:gd name="connsiteY107" fmla="*/ 41202 h 244414"/>
                <a:gd name="connsiteX108" fmla="*/ 35384 w 184552"/>
                <a:gd name="connsiteY108" fmla="*/ 24091 h 244414"/>
                <a:gd name="connsiteX109" fmla="*/ 33532 w 184552"/>
                <a:gd name="connsiteY109" fmla="*/ 22308 h 244414"/>
                <a:gd name="connsiteX110" fmla="*/ 15907 w 184552"/>
                <a:gd name="connsiteY110" fmla="*/ 38527 h 244414"/>
                <a:gd name="connsiteX111" fmla="*/ 9015 w 184552"/>
                <a:gd name="connsiteY111" fmla="*/ 45591 h 244414"/>
                <a:gd name="connsiteX112" fmla="*/ 5688 w 184552"/>
                <a:gd name="connsiteY112" fmla="*/ 37464 h 244414"/>
                <a:gd name="connsiteX113" fmla="*/ 31406 w 184552"/>
                <a:gd name="connsiteY113" fmla="*/ 19771 h 244414"/>
                <a:gd name="connsiteX114" fmla="*/ 52940 w 184552"/>
                <a:gd name="connsiteY114" fmla="*/ 3208 h 244414"/>
                <a:gd name="connsiteX115" fmla="*/ 59970 w 184552"/>
                <a:gd name="connsiteY115" fmla="*/ 15484 h 244414"/>
                <a:gd name="connsiteX116" fmla="*/ 57501 w 184552"/>
                <a:gd name="connsiteY116" fmla="*/ 16822 h 2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84552" h="244414">
                  <a:moveTo>
                    <a:pt x="183962" y="163926"/>
                  </a:moveTo>
                  <a:cubicBezTo>
                    <a:pt x="161365" y="134436"/>
                    <a:pt x="138356" y="105221"/>
                    <a:pt x="115451" y="75972"/>
                  </a:cubicBezTo>
                  <a:cubicBezTo>
                    <a:pt x="103998" y="61330"/>
                    <a:pt x="92511" y="46723"/>
                    <a:pt x="81058" y="32081"/>
                  </a:cubicBezTo>
                  <a:cubicBezTo>
                    <a:pt x="72417" y="21074"/>
                    <a:pt x="64839" y="7975"/>
                    <a:pt x="52974" y="88"/>
                  </a:cubicBezTo>
                  <a:cubicBezTo>
                    <a:pt x="52734" y="-83"/>
                    <a:pt x="52426" y="20"/>
                    <a:pt x="52220" y="191"/>
                  </a:cubicBezTo>
                  <a:cubicBezTo>
                    <a:pt x="52117" y="191"/>
                    <a:pt x="51980" y="157"/>
                    <a:pt x="51877" y="191"/>
                  </a:cubicBezTo>
                  <a:cubicBezTo>
                    <a:pt x="42242" y="3757"/>
                    <a:pt x="33943" y="11850"/>
                    <a:pt x="25782" y="17850"/>
                  </a:cubicBezTo>
                  <a:cubicBezTo>
                    <a:pt x="18376" y="23268"/>
                    <a:pt x="11141" y="28857"/>
                    <a:pt x="3905" y="34447"/>
                  </a:cubicBezTo>
                  <a:cubicBezTo>
                    <a:pt x="3494" y="33829"/>
                    <a:pt x="3185" y="33144"/>
                    <a:pt x="2740" y="32526"/>
                  </a:cubicBezTo>
                  <a:cubicBezTo>
                    <a:pt x="2637" y="32389"/>
                    <a:pt x="2397" y="32389"/>
                    <a:pt x="2362" y="32561"/>
                  </a:cubicBezTo>
                  <a:cubicBezTo>
                    <a:pt x="2157" y="33658"/>
                    <a:pt x="2088" y="34755"/>
                    <a:pt x="1985" y="35853"/>
                  </a:cubicBezTo>
                  <a:cubicBezTo>
                    <a:pt x="1505" y="36230"/>
                    <a:pt x="1025" y="36573"/>
                    <a:pt x="545" y="36950"/>
                  </a:cubicBezTo>
                  <a:cubicBezTo>
                    <a:pt x="-724" y="37944"/>
                    <a:pt x="476" y="39727"/>
                    <a:pt x="1814" y="39693"/>
                  </a:cubicBezTo>
                  <a:cubicBezTo>
                    <a:pt x="1848" y="43808"/>
                    <a:pt x="2534" y="47923"/>
                    <a:pt x="3391" y="52072"/>
                  </a:cubicBezTo>
                  <a:cubicBezTo>
                    <a:pt x="2294" y="53409"/>
                    <a:pt x="1094" y="54678"/>
                    <a:pt x="65" y="56049"/>
                  </a:cubicBezTo>
                  <a:cubicBezTo>
                    <a:pt x="-175" y="56358"/>
                    <a:pt x="305" y="56804"/>
                    <a:pt x="614" y="56598"/>
                  </a:cubicBezTo>
                  <a:cubicBezTo>
                    <a:pt x="1745" y="55809"/>
                    <a:pt x="2740" y="54884"/>
                    <a:pt x="3803" y="54026"/>
                  </a:cubicBezTo>
                  <a:cubicBezTo>
                    <a:pt x="5311" y="60713"/>
                    <a:pt x="7369" y="67399"/>
                    <a:pt x="8809" y="73846"/>
                  </a:cubicBezTo>
                  <a:cubicBezTo>
                    <a:pt x="12855" y="91848"/>
                    <a:pt x="16936" y="109816"/>
                    <a:pt x="21016" y="127818"/>
                  </a:cubicBezTo>
                  <a:cubicBezTo>
                    <a:pt x="21119" y="128333"/>
                    <a:pt x="21256" y="128881"/>
                    <a:pt x="21359" y="129396"/>
                  </a:cubicBezTo>
                  <a:cubicBezTo>
                    <a:pt x="21153" y="130253"/>
                    <a:pt x="20845" y="131076"/>
                    <a:pt x="20742" y="131933"/>
                  </a:cubicBezTo>
                  <a:cubicBezTo>
                    <a:pt x="20639" y="132722"/>
                    <a:pt x="21496" y="132996"/>
                    <a:pt x="22113" y="132790"/>
                  </a:cubicBezTo>
                  <a:cubicBezTo>
                    <a:pt x="30412" y="169344"/>
                    <a:pt x="38675" y="205931"/>
                    <a:pt x="47282" y="242416"/>
                  </a:cubicBezTo>
                  <a:cubicBezTo>
                    <a:pt x="48105" y="245913"/>
                    <a:pt x="53557" y="244439"/>
                    <a:pt x="52803" y="240941"/>
                  </a:cubicBezTo>
                  <a:cubicBezTo>
                    <a:pt x="52631" y="240084"/>
                    <a:pt x="52426" y="239261"/>
                    <a:pt x="52254" y="238404"/>
                  </a:cubicBezTo>
                  <a:cubicBezTo>
                    <a:pt x="52974" y="238369"/>
                    <a:pt x="53729" y="238232"/>
                    <a:pt x="54826" y="237512"/>
                  </a:cubicBezTo>
                  <a:cubicBezTo>
                    <a:pt x="58015" y="235455"/>
                    <a:pt x="60998" y="233123"/>
                    <a:pt x="63913" y="230757"/>
                  </a:cubicBezTo>
                  <a:cubicBezTo>
                    <a:pt x="69536" y="226162"/>
                    <a:pt x="74783" y="220710"/>
                    <a:pt x="78863" y="214778"/>
                  </a:cubicBezTo>
                  <a:cubicBezTo>
                    <a:pt x="79789" y="213406"/>
                    <a:pt x="78932" y="211863"/>
                    <a:pt x="77663" y="211212"/>
                  </a:cubicBezTo>
                  <a:cubicBezTo>
                    <a:pt x="76223" y="184671"/>
                    <a:pt x="69331" y="157342"/>
                    <a:pt x="63913" y="131282"/>
                  </a:cubicBezTo>
                  <a:cubicBezTo>
                    <a:pt x="66690" y="130527"/>
                    <a:pt x="69056" y="127578"/>
                    <a:pt x="71114" y="125830"/>
                  </a:cubicBezTo>
                  <a:cubicBezTo>
                    <a:pt x="75503" y="122058"/>
                    <a:pt x="79926" y="118286"/>
                    <a:pt x="84315" y="114480"/>
                  </a:cubicBezTo>
                  <a:cubicBezTo>
                    <a:pt x="86373" y="112696"/>
                    <a:pt x="84967" y="110159"/>
                    <a:pt x="82944" y="109507"/>
                  </a:cubicBezTo>
                  <a:cubicBezTo>
                    <a:pt x="89356" y="100489"/>
                    <a:pt x="95563" y="91265"/>
                    <a:pt x="101186" y="81870"/>
                  </a:cubicBezTo>
                  <a:cubicBezTo>
                    <a:pt x="102798" y="79195"/>
                    <a:pt x="98683" y="76898"/>
                    <a:pt x="96934" y="79469"/>
                  </a:cubicBezTo>
                  <a:cubicBezTo>
                    <a:pt x="89459" y="90477"/>
                    <a:pt x="82327" y="101964"/>
                    <a:pt x="75914" y="113691"/>
                  </a:cubicBezTo>
                  <a:cubicBezTo>
                    <a:pt x="73308" y="116057"/>
                    <a:pt x="70702" y="118389"/>
                    <a:pt x="68096" y="120755"/>
                  </a:cubicBezTo>
                  <a:cubicBezTo>
                    <a:pt x="66382" y="122298"/>
                    <a:pt x="63810" y="123944"/>
                    <a:pt x="62164" y="125932"/>
                  </a:cubicBezTo>
                  <a:cubicBezTo>
                    <a:pt x="61753" y="125624"/>
                    <a:pt x="61273" y="125521"/>
                    <a:pt x="60758" y="125452"/>
                  </a:cubicBezTo>
                  <a:cubicBezTo>
                    <a:pt x="61307" y="122675"/>
                    <a:pt x="57295" y="120549"/>
                    <a:pt x="55923" y="123429"/>
                  </a:cubicBezTo>
                  <a:cubicBezTo>
                    <a:pt x="52357" y="130836"/>
                    <a:pt x="48997" y="138345"/>
                    <a:pt x="45568" y="145821"/>
                  </a:cubicBezTo>
                  <a:cubicBezTo>
                    <a:pt x="42927" y="151581"/>
                    <a:pt x="39567" y="157445"/>
                    <a:pt x="39224" y="163823"/>
                  </a:cubicBezTo>
                  <a:cubicBezTo>
                    <a:pt x="39190" y="164440"/>
                    <a:pt x="40013" y="164714"/>
                    <a:pt x="40459" y="164303"/>
                  </a:cubicBezTo>
                  <a:cubicBezTo>
                    <a:pt x="45053" y="159982"/>
                    <a:pt x="47351" y="153913"/>
                    <a:pt x="50025" y="148324"/>
                  </a:cubicBezTo>
                  <a:cubicBezTo>
                    <a:pt x="52597" y="142975"/>
                    <a:pt x="55169" y="137591"/>
                    <a:pt x="57706" y="132207"/>
                  </a:cubicBezTo>
                  <a:cubicBezTo>
                    <a:pt x="59044" y="140231"/>
                    <a:pt x="60278" y="148358"/>
                    <a:pt x="61581" y="156588"/>
                  </a:cubicBezTo>
                  <a:cubicBezTo>
                    <a:pt x="60587" y="156279"/>
                    <a:pt x="59421" y="156485"/>
                    <a:pt x="58701" y="157651"/>
                  </a:cubicBezTo>
                  <a:cubicBezTo>
                    <a:pt x="52460" y="167903"/>
                    <a:pt x="46665" y="178499"/>
                    <a:pt x="41213" y="189197"/>
                  </a:cubicBezTo>
                  <a:cubicBezTo>
                    <a:pt x="36995" y="170441"/>
                    <a:pt x="32778" y="151718"/>
                    <a:pt x="28526" y="132962"/>
                  </a:cubicBezTo>
                  <a:cubicBezTo>
                    <a:pt x="28080" y="130973"/>
                    <a:pt x="27634" y="129019"/>
                    <a:pt x="27188" y="127030"/>
                  </a:cubicBezTo>
                  <a:cubicBezTo>
                    <a:pt x="29554" y="123429"/>
                    <a:pt x="31475" y="119417"/>
                    <a:pt x="33463" y="115817"/>
                  </a:cubicBezTo>
                  <a:cubicBezTo>
                    <a:pt x="37098" y="109233"/>
                    <a:pt x="40801" y="102649"/>
                    <a:pt x="44265" y="95963"/>
                  </a:cubicBezTo>
                  <a:cubicBezTo>
                    <a:pt x="44368" y="95757"/>
                    <a:pt x="44368" y="95586"/>
                    <a:pt x="44436" y="95380"/>
                  </a:cubicBezTo>
                  <a:cubicBezTo>
                    <a:pt x="45122" y="98775"/>
                    <a:pt x="45911" y="102135"/>
                    <a:pt x="46871" y="105427"/>
                  </a:cubicBezTo>
                  <a:cubicBezTo>
                    <a:pt x="47248" y="106730"/>
                    <a:pt x="49237" y="106456"/>
                    <a:pt x="49305" y="105118"/>
                  </a:cubicBezTo>
                  <a:cubicBezTo>
                    <a:pt x="49340" y="104261"/>
                    <a:pt x="49271" y="103370"/>
                    <a:pt x="49271" y="102512"/>
                  </a:cubicBezTo>
                  <a:cubicBezTo>
                    <a:pt x="49443" y="102478"/>
                    <a:pt x="49614" y="102512"/>
                    <a:pt x="49785" y="102409"/>
                  </a:cubicBezTo>
                  <a:cubicBezTo>
                    <a:pt x="57706" y="99358"/>
                    <a:pt x="65627" y="96272"/>
                    <a:pt x="73583" y="93220"/>
                  </a:cubicBezTo>
                  <a:cubicBezTo>
                    <a:pt x="75331" y="92534"/>
                    <a:pt x="76394" y="90751"/>
                    <a:pt x="75331" y="89036"/>
                  </a:cubicBezTo>
                  <a:cubicBezTo>
                    <a:pt x="71388" y="82453"/>
                    <a:pt x="66759" y="76486"/>
                    <a:pt x="61307" y="71000"/>
                  </a:cubicBezTo>
                  <a:cubicBezTo>
                    <a:pt x="56986" y="66645"/>
                    <a:pt x="51328" y="61193"/>
                    <a:pt x="45088" y="59547"/>
                  </a:cubicBezTo>
                  <a:cubicBezTo>
                    <a:pt x="45019" y="59135"/>
                    <a:pt x="44951" y="58724"/>
                    <a:pt x="44916" y="58313"/>
                  </a:cubicBezTo>
                  <a:cubicBezTo>
                    <a:pt x="44505" y="55398"/>
                    <a:pt x="39327" y="56084"/>
                    <a:pt x="39636" y="58998"/>
                  </a:cubicBezTo>
                  <a:cubicBezTo>
                    <a:pt x="40836" y="70143"/>
                    <a:pt x="41830" y="81801"/>
                    <a:pt x="43956" y="93048"/>
                  </a:cubicBezTo>
                  <a:cubicBezTo>
                    <a:pt x="42859" y="91745"/>
                    <a:pt x="40596" y="91368"/>
                    <a:pt x="39533" y="93288"/>
                  </a:cubicBezTo>
                  <a:cubicBezTo>
                    <a:pt x="35829" y="99872"/>
                    <a:pt x="32435" y="106593"/>
                    <a:pt x="28903" y="113245"/>
                  </a:cubicBezTo>
                  <a:cubicBezTo>
                    <a:pt x="27806" y="115303"/>
                    <a:pt x="26640" y="117394"/>
                    <a:pt x="25474" y="119520"/>
                  </a:cubicBezTo>
                  <a:cubicBezTo>
                    <a:pt x="23211" y="109610"/>
                    <a:pt x="20948" y="99735"/>
                    <a:pt x="18684" y="89825"/>
                  </a:cubicBezTo>
                  <a:cubicBezTo>
                    <a:pt x="27874" y="80841"/>
                    <a:pt x="33463" y="68359"/>
                    <a:pt x="39978" y="57490"/>
                  </a:cubicBezTo>
                  <a:cubicBezTo>
                    <a:pt x="47522" y="44905"/>
                    <a:pt x="55066" y="32321"/>
                    <a:pt x="62610" y="19702"/>
                  </a:cubicBezTo>
                  <a:cubicBezTo>
                    <a:pt x="62713" y="19531"/>
                    <a:pt x="62713" y="19393"/>
                    <a:pt x="62781" y="19222"/>
                  </a:cubicBezTo>
                  <a:cubicBezTo>
                    <a:pt x="66965" y="24640"/>
                    <a:pt x="71594" y="29852"/>
                    <a:pt x="75640" y="35098"/>
                  </a:cubicBezTo>
                  <a:cubicBezTo>
                    <a:pt x="76875" y="36710"/>
                    <a:pt x="78143" y="38321"/>
                    <a:pt x="79412" y="39933"/>
                  </a:cubicBezTo>
                  <a:cubicBezTo>
                    <a:pt x="76532" y="42368"/>
                    <a:pt x="75194" y="46482"/>
                    <a:pt x="73411" y="49774"/>
                  </a:cubicBezTo>
                  <a:cubicBezTo>
                    <a:pt x="70257" y="55638"/>
                    <a:pt x="66828" y="61433"/>
                    <a:pt x="64702" y="67742"/>
                  </a:cubicBezTo>
                  <a:cubicBezTo>
                    <a:pt x="64427" y="68531"/>
                    <a:pt x="65593" y="69217"/>
                    <a:pt x="66176" y="68565"/>
                  </a:cubicBezTo>
                  <a:cubicBezTo>
                    <a:pt x="70154" y="64108"/>
                    <a:pt x="73171" y="58964"/>
                    <a:pt x="76326" y="53923"/>
                  </a:cubicBezTo>
                  <a:cubicBezTo>
                    <a:pt x="78178" y="50940"/>
                    <a:pt x="81195" y="47580"/>
                    <a:pt x="82601" y="44048"/>
                  </a:cubicBezTo>
                  <a:cubicBezTo>
                    <a:pt x="91688" y="55741"/>
                    <a:pt x="100775" y="67399"/>
                    <a:pt x="109862" y="79092"/>
                  </a:cubicBezTo>
                  <a:cubicBezTo>
                    <a:pt x="132699" y="108445"/>
                    <a:pt x="155433" y="137831"/>
                    <a:pt x="178579" y="166943"/>
                  </a:cubicBezTo>
                  <a:cubicBezTo>
                    <a:pt x="180979" y="169961"/>
                    <a:pt x="186328" y="167080"/>
                    <a:pt x="183962" y="163926"/>
                  </a:cubicBezTo>
                  <a:close/>
                  <a:moveTo>
                    <a:pt x="73823" y="212789"/>
                  </a:moveTo>
                  <a:cubicBezTo>
                    <a:pt x="69982" y="217487"/>
                    <a:pt x="66142" y="222013"/>
                    <a:pt x="61650" y="226162"/>
                  </a:cubicBezTo>
                  <a:cubicBezTo>
                    <a:pt x="58769" y="228837"/>
                    <a:pt x="55615" y="231237"/>
                    <a:pt x="52391" y="233500"/>
                  </a:cubicBezTo>
                  <a:cubicBezTo>
                    <a:pt x="51946" y="233809"/>
                    <a:pt x="51671" y="234117"/>
                    <a:pt x="51397" y="234426"/>
                  </a:cubicBezTo>
                  <a:cubicBezTo>
                    <a:pt x="51020" y="232711"/>
                    <a:pt x="50608" y="230963"/>
                    <a:pt x="50231" y="229248"/>
                  </a:cubicBezTo>
                  <a:cubicBezTo>
                    <a:pt x="50368" y="229077"/>
                    <a:pt x="50540" y="228940"/>
                    <a:pt x="50643" y="228734"/>
                  </a:cubicBezTo>
                  <a:cubicBezTo>
                    <a:pt x="54175" y="221670"/>
                    <a:pt x="57741" y="214606"/>
                    <a:pt x="61273" y="207508"/>
                  </a:cubicBezTo>
                  <a:cubicBezTo>
                    <a:pt x="63776" y="202502"/>
                    <a:pt x="67136" y="197530"/>
                    <a:pt x="68131" y="192044"/>
                  </a:cubicBezTo>
                  <a:cubicBezTo>
                    <a:pt x="69742" y="199073"/>
                    <a:pt x="71594" y="206034"/>
                    <a:pt x="73823" y="212789"/>
                  </a:cubicBezTo>
                  <a:close/>
                  <a:moveTo>
                    <a:pt x="62370" y="161594"/>
                  </a:moveTo>
                  <a:cubicBezTo>
                    <a:pt x="63879" y="170749"/>
                    <a:pt x="65456" y="179939"/>
                    <a:pt x="67445" y="188957"/>
                  </a:cubicBezTo>
                  <a:cubicBezTo>
                    <a:pt x="66930" y="188820"/>
                    <a:pt x="66313" y="188889"/>
                    <a:pt x="65867" y="189266"/>
                  </a:cubicBezTo>
                  <a:cubicBezTo>
                    <a:pt x="61375" y="193312"/>
                    <a:pt x="59421" y="199656"/>
                    <a:pt x="56815" y="205005"/>
                  </a:cubicBezTo>
                  <a:cubicBezTo>
                    <a:pt x="54072" y="210629"/>
                    <a:pt x="51294" y="216252"/>
                    <a:pt x="48551" y="221876"/>
                  </a:cubicBezTo>
                  <a:cubicBezTo>
                    <a:pt x="46562" y="212926"/>
                    <a:pt x="44505" y="204011"/>
                    <a:pt x="42516" y="195095"/>
                  </a:cubicBezTo>
                  <a:cubicBezTo>
                    <a:pt x="49580" y="184191"/>
                    <a:pt x="56232" y="172978"/>
                    <a:pt x="62370" y="161594"/>
                  </a:cubicBezTo>
                  <a:close/>
                  <a:moveTo>
                    <a:pt x="55615" y="73126"/>
                  </a:moveTo>
                  <a:cubicBezTo>
                    <a:pt x="60690" y="77824"/>
                    <a:pt x="64839" y="83310"/>
                    <a:pt x="68439" y="89105"/>
                  </a:cubicBezTo>
                  <a:cubicBezTo>
                    <a:pt x="62027" y="91471"/>
                    <a:pt x="55615" y="93837"/>
                    <a:pt x="49202" y="96203"/>
                  </a:cubicBezTo>
                  <a:cubicBezTo>
                    <a:pt x="48825" y="85813"/>
                    <a:pt x="47385" y="75320"/>
                    <a:pt x="45876" y="65068"/>
                  </a:cubicBezTo>
                  <a:cubicBezTo>
                    <a:pt x="48962" y="67879"/>
                    <a:pt x="52563" y="70280"/>
                    <a:pt x="55615" y="73126"/>
                  </a:cubicBezTo>
                  <a:close/>
                  <a:moveTo>
                    <a:pt x="57501" y="16822"/>
                  </a:moveTo>
                  <a:cubicBezTo>
                    <a:pt x="50060" y="29475"/>
                    <a:pt x="42619" y="42128"/>
                    <a:pt x="35178" y="54781"/>
                  </a:cubicBezTo>
                  <a:cubicBezTo>
                    <a:pt x="29211" y="64930"/>
                    <a:pt x="21668" y="75115"/>
                    <a:pt x="17861" y="86293"/>
                  </a:cubicBezTo>
                  <a:cubicBezTo>
                    <a:pt x="17313" y="83893"/>
                    <a:pt x="16764" y="81493"/>
                    <a:pt x="16216" y="79092"/>
                  </a:cubicBezTo>
                  <a:cubicBezTo>
                    <a:pt x="14055" y="69765"/>
                    <a:pt x="12855" y="58930"/>
                    <a:pt x="10078" y="49020"/>
                  </a:cubicBezTo>
                  <a:cubicBezTo>
                    <a:pt x="12992" y="46448"/>
                    <a:pt x="15804" y="43808"/>
                    <a:pt x="18684" y="41202"/>
                  </a:cubicBezTo>
                  <a:cubicBezTo>
                    <a:pt x="24137" y="36230"/>
                    <a:pt x="32126" y="30640"/>
                    <a:pt x="35384" y="24091"/>
                  </a:cubicBezTo>
                  <a:cubicBezTo>
                    <a:pt x="35967" y="22891"/>
                    <a:pt x="34801" y="21725"/>
                    <a:pt x="33532" y="22308"/>
                  </a:cubicBezTo>
                  <a:cubicBezTo>
                    <a:pt x="26674" y="25531"/>
                    <a:pt x="21153" y="33247"/>
                    <a:pt x="15907" y="38527"/>
                  </a:cubicBezTo>
                  <a:cubicBezTo>
                    <a:pt x="13575" y="40859"/>
                    <a:pt x="11278" y="43225"/>
                    <a:pt x="9015" y="45591"/>
                  </a:cubicBezTo>
                  <a:cubicBezTo>
                    <a:pt x="8089" y="42779"/>
                    <a:pt x="7026" y="40036"/>
                    <a:pt x="5688" y="37464"/>
                  </a:cubicBezTo>
                  <a:cubicBezTo>
                    <a:pt x="14330" y="31635"/>
                    <a:pt x="22936" y="25806"/>
                    <a:pt x="31406" y="19771"/>
                  </a:cubicBezTo>
                  <a:cubicBezTo>
                    <a:pt x="38641" y="14593"/>
                    <a:pt x="47179" y="9998"/>
                    <a:pt x="52940" y="3208"/>
                  </a:cubicBezTo>
                  <a:cubicBezTo>
                    <a:pt x="54723" y="7529"/>
                    <a:pt x="57192" y="11575"/>
                    <a:pt x="59970" y="15484"/>
                  </a:cubicBezTo>
                  <a:cubicBezTo>
                    <a:pt x="59044" y="15416"/>
                    <a:pt x="58084" y="15793"/>
                    <a:pt x="57501" y="16822"/>
                  </a:cubicBezTo>
                  <a:close/>
                </a:path>
              </a:pathLst>
            </a:custGeom>
            <a:solidFill>
              <a:srgbClr val="1A1A1A"/>
            </a:solidFill>
            <a:ln w="3429"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16A95DCF-031B-7A09-4ABA-B7D54A12DD42}"/>
                </a:ext>
              </a:extLst>
            </p:cNvPr>
            <p:cNvSpPr/>
            <p:nvPr/>
          </p:nvSpPr>
          <p:spPr>
            <a:xfrm>
              <a:off x="4647264" y="1038555"/>
              <a:ext cx="60069" cy="61274"/>
            </a:xfrm>
            <a:custGeom>
              <a:avLst/>
              <a:gdLst>
                <a:gd name="connsiteX0" fmla="*/ 52117 w 60069"/>
                <a:gd name="connsiteY0" fmla="*/ 12052 h 61274"/>
                <a:gd name="connsiteX1" fmla="*/ 32229 w 60069"/>
                <a:gd name="connsiteY1" fmla="*/ 3754 h 61274"/>
                <a:gd name="connsiteX2" fmla="*/ 32298 w 60069"/>
                <a:gd name="connsiteY2" fmla="*/ 2451 h 61274"/>
                <a:gd name="connsiteX3" fmla="*/ 27531 w 60069"/>
                <a:gd name="connsiteY3" fmla="*/ 1216 h 61274"/>
                <a:gd name="connsiteX4" fmla="*/ 25954 w 60069"/>
                <a:gd name="connsiteY4" fmla="*/ 4200 h 61274"/>
                <a:gd name="connsiteX5" fmla="*/ 18273 w 60069"/>
                <a:gd name="connsiteY5" fmla="*/ 6223 h 61274"/>
                <a:gd name="connsiteX6" fmla="*/ 17827 w 60069"/>
                <a:gd name="connsiteY6" fmla="*/ 5606 h 61274"/>
                <a:gd name="connsiteX7" fmla="*/ 12410 w 60069"/>
                <a:gd name="connsiteY7" fmla="*/ 4474 h 61274"/>
                <a:gd name="connsiteX8" fmla="*/ 10283 w 60069"/>
                <a:gd name="connsiteY8" fmla="*/ 5297 h 61274"/>
                <a:gd name="connsiteX9" fmla="*/ 4900 w 60069"/>
                <a:gd name="connsiteY9" fmla="*/ 47645 h 61274"/>
                <a:gd name="connsiteX10" fmla="*/ 3803 w 60069"/>
                <a:gd name="connsiteY10" fmla="*/ 50320 h 61274"/>
                <a:gd name="connsiteX11" fmla="*/ 4626 w 60069"/>
                <a:gd name="connsiteY11" fmla="*/ 50663 h 61274"/>
                <a:gd name="connsiteX12" fmla="*/ 5792 w 60069"/>
                <a:gd name="connsiteY12" fmla="*/ 48880 h 61274"/>
                <a:gd name="connsiteX13" fmla="*/ 10318 w 60069"/>
                <a:gd name="connsiteY13" fmla="*/ 53749 h 61274"/>
                <a:gd name="connsiteX14" fmla="*/ 52255 w 60069"/>
                <a:gd name="connsiteY14" fmla="*/ 51966 h 61274"/>
                <a:gd name="connsiteX15" fmla="*/ 52117 w 60069"/>
                <a:gd name="connsiteY15" fmla="*/ 12052 h 61274"/>
                <a:gd name="connsiteX16" fmla="*/ 8158 w 60069"/>
                <a:gd name="connsiteY16" fmla="*/ 15275 h 61274"/>
                <a:gd name="connsiteX17" fmla="*/ 12958 w 60069"/>
                <a:gd name="connsiteY17" fmla="*/ 16133 h 61274"/>
                <a:gd name="connsiteX18" fmla="*/ 22559 w 60069"/>
                <a:gd name="connsiteY18" fmla="*/ 10578 h 61274"/>
                <a:gd name="connsiteX19" fmla="*/ 7335 w 60069"/>
                <a:gd name="connsiteY19" fmla="*/ 41816 h 61274"/>
                <a:gd name="connsiteX20" fmla="*/ 8158 w 60069"/>
                <a:gd name="connsiteY20" fmla="*/ 15275 h 61274"/>
                <a:gd name="connsiteX21" fmla="*/ 46734 w 60069"/>
                <a:gd name="connsiteY21" fmla="*/ 50080 h 61274"/>
                <a:gd name="connsiteX22" fmla="*/ 26400 w 60069"/>
                <a:gd name="connsiteY22" fmla="*/ 55566 h 61274"/>
                <a:gd name="connsiteX23" fmla="*/ 35247 w 60069"/>
                <a:gd name="connsiteY23" fmla="*/ 37941 h 61274"/>
                <a:gd name="connsiteX24" fmla="*/ 46151 w 60069"/>
                <a:gd name="connsiteY24" fmla="*/ 22305 h 61274"/>
                <a:gd name="connsiteX25" fmla="*/ 44162 w 60069"/>
                <a:gd name="connsiteY25" fmla="*/ 20385 h 61274"/>
                <a:gd name="connsiteX26" fmla="*/ 30857 w 60069"/>
                <a:gd name="connsiteY26" fmla="*/ 35472 h 61274"/>
                <a:gd name="connsiteX27" fmla="*/ 22251 w 60069"/>
                <a:gd name="connsiteY27" fmla="*/ 54332 h 61274"/>
                <a:gd name="connsiteX28" fmla="*/ 9049 w 60069"/>
                <a:gd name="connsiteY28" fmla="*/ 44799 h 61274"/>
                <a:gd name="connsiteX29" fmla="*/ 8775 w 60069"/>
                <a:gd name="connsiteY29" fmla="*/ 44319 h 61274"/>
                <a:gd name="connsiteX30" fmla="*/ 28869 w 60069"/>
                <a:gd name="connsiteY30" fmla="*/ 9377 h 61274"/>
                <a:gd name="connsiteX31" fmla="*/ 48277 w 60069"/>
                <a:gd name="connsiteY31" fmla="*/ 15721 h 61274"/>
                <a:gd name="connsiteX32" fmla="*/ 46734 w 60069"/>
                <a:gd name="connsiteY32" fmla="*/ 50080 h 6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069" h="61274">
                  <a:moveTo>
                    <a:pt x="52117" y="12052"/>
                  </a:moveTo>
                  <a:cubicBezTo>
                    <a:pt x="46905" y="6566"/>
                    <a:pt x="39636" y="3960"/>
                    <a:pt x="32229" y="3754"/>
                  </a:cubicBezTo>
                  <a:cubicBezTo>
                    <a:pt x="32263" y="3377"/>
                    <a:pt x="32263" y="3000"/>
                    <a:pt x="32298" y="2451"/>
                  </a:cubicBezTo>
                  <a:cubicBezTo>
                    <a:pt x="32435" y="16"/>
                    <a:pt x="28697" y="-978"/>
                    <a:pt x="27531" y="1216"/>
                  </a:cubicBezTo>
                  <a:cubicBezTo>
                    <a:pt x="27017" y="2211"/>
                    <a:pt x="26468" y="3205"/>
                    <a:pt x="25954" y="4200"/>
                  </a:cubicBezTo>
                  <a:cubicBezTo>
                    <a:pt x="23314" y="4611"/>
                    <a:pt x="20742" y="5263"/>
                    <a:pt x="18273" y="6223"/>
                  </a:cubicBezTo>
                  <a:cubicBezTo>
                    <a:pt x="18205" y="5983"/>
                    <a:pt x="18102" y="5708"/>
                    <a:pt x="17827" y="5606"/>
                  </a:cubicBezTo>
                  <a:cubicBezTo>
                    <a:pt x="16044" y="5091"/>
                    <a:pt x="14227" y="4748"/>
                    <a:pt x="12410" y="4474"/>
                  </a:cubicBezTo>
                  <a:cubicBezTo>
                    <a:pt x="11484" y="4337"/>
                    <a:pt x="10832" y="4611"/>
                    <a:pt x="10283" y="5297"/>
                  </a:cubicBezTo>
                  <a:cubicBezTo>
                    <a:pt x="271" y="18361"/>
                    <a:pt x="-4118" y="34546"/>
                    <a:pt x="4900" y="47645"/>
                  </a:cubicBezTo>
                  <a:cubicBezTo>
                    <a:pt x="4557" y="48537"/>
                    <a:pt x="4146" y="49394"/>
                    <a:pt x="3803" y="50320"/>
                  </a:cubicBezTo>
                  <a:cubicBezTo>
                    <a:pt x="3631" y="50834"/>
                    <a:pt x="4351" y="51040"/>
                    <a:pt x="4626" y="50663"/>
                  </a:cubicBezTo>
                  <a:cubicBezTo>
                    <a:pt x="5037" y="50080"/>
                    <a:pt x="5380" y="49462"/>
                    <a:pt x="5792" y="48880"/>
                  </a:cubicBezTo>
                  <a:cubicBezTo>
                    <a:pt x="7060" y="50560"/>
                    <a:pt x="8535" y="52171"/>
                    <a:pt x="10318" y="53749"/>
                  </a:cubicBezTo>
                  <a:cubicBezTo>
                    <a:pt x="22594" y="64550"/>
                    <a:pt x="41213" y="63521"/>
                    <a:pt x="52255" y="51966"/>
                  </a:cubicBezTo>
                  <a:cubicBezTo>
                    <a:pt x="62919" y="40787"/>
                    <a:pt x="62473" y="22956"/>
                    <a:pt x="52117" y="12052"/>
                  </a:cubicBezTo>
                  <a:close/>
                  <a:moveTo>
                    <a:pt x="8158" y="15275"/>
                  </a:moveTo>
                  <a:cubicBezTo>
                    <a:pt x="9015" y="16818"/>
                    <a:pt x="11244" y="17744"/>
                    <a:pt x="12958" y="16133"/>
                  </a:cubicBezTo>
                  <a:cubicBezTo>
                    <a:pt x="15770" y="13458"/>
                    <a:pt x="19096" y="11675"/>
                    <a:pt x="22559" y="10578"/>
                  </a:cubicBezTo>
                  <a:cubicBezTo>
                    <a:pt x="17141" y="20830"/>
                    <a:pt x="11895" y="31186"/>
                    <a:pt x="7335" y="41816"/>
                  </a:cubicBezTo>
                  <a:cubicBezTo>
                    <a:pt x="4077" y="34718"/>
                    <a:pt x="4214" y="23162"/>
                    <a:pt x="8158" y="15275"/>
                  </a:cubicBezTo>
                  <a:close/>
                  <a:moveTo>
                    <a:pt x="46734" y="50080"/>
                  </a:moveTo>
                  <a:cubicBezTo>
                    <a:pt x="41144" y="55909"/>
                    <a:pt x="33601" y="57143"/>
                    <a:pt x="26400" y="55566"/>
                  </a:cubicBezTo>
                  <a:cubicBezTo>
                    <a:pt x="29006" y="49497"/>
                    <a:pt x="31749" y="43599"/>
                    <a:pt x="35247" y="37941"/>
                  </a:cubicBezTo>
                  <a:cubicBezTo>
                    <a:pt x="38539" y="32660"/>
                    <a:pt x="44334" y="28168"/>
                    <a:pt x="46151" y="22305"/>
                  </a:cubicBezTo>
                  <a:cubicBezTo>
                    <a:pt x="46460" y="21276"/>
                    <a:pt x="45328" y="19939"/>
                    <a:pt x="44162" y="20385"/>
                  </a:cubicBezTo>
                  <a:cubicBezTo>
                    <a:pt x="38093" y="22853"/>
                    <a:pt x="34184" y="30226"/>
                    <a:pt x="30857" y="35472"/>
                  </a:cubicBezTo>
                  <a:cubicBezTo>
                    <a:pt x="27120" y="41336"/>
                    <a:pt x="24205" y="47714"/>
                    <a:pt x="22251" y="54332"/>
                  </a:cubicBezTo>
                  <a:cubicBezTo>
                    <a:pt x="17039" y="52343"/>
                    <a:pt x="12307" y="48948"/>
                    <a:pt x="9049" y="44799"/>
                  </a:cubicBezTo>
                  <a:cubicBezTo>
                    <a:pt x="8946" y="44662"/>
                    <a:pt x="8878" y="44490"/>
                    <a:pt x="8775" y="44319"/>
                  </a:cubicBezTo>
                  <a:cubicBezTo>
                    <a:pt x="16113" y="33072"/>
                    <a:pt x="22559" y="21242"/>
                    <a:pt x="28869" y="9377"/>
                  </a:cubicBezTo>
                  <a:cubicBezTo>
                    <a:pt x="35727" y="8966"/>
                    <a:pt x="42722" y="11058"/>
                    <a:pt x="48277" y="15721"/>
                  </a:cubicBezTo>
                  <a:cubicBezTo>
                    <a:pt x="59010" y="24705"/>
                    <a:pt x="55135" y="41233"/>
                    <a:pt x="46734" y="50080"/>
                  </a:cubicBezTo>
                  <a:close/>
                </a:path>
              </a:pathLst>
            </a:custGeom>
            <a:solidFill>
              <a:srgbClr val="1A1A1A"/>
            </a:solidFill>
            <a:ln w="3429"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30AC9E66-C8DC-55A4-05B1-2F063AF6E408}"/>
                </a:ext>
              </a:extLst>
            </p:cNvPr>
            <p:cNvSpPr/>
            <p:nvPr/>
          </p:nvSpPr>
          <p:spPr>
            <a:xfrm>
              <a:off x="4679090" y="1123881"/>
              <a:ext cx="66211" cy="67762"/>
            </a:xfrm>
            <a:custGeom>
              <a:avLst/>
              <a:gdLst>
                <a:gd name="connsiteX0" fmla="*/ 65314 w 66211"/>
                <a:gd name="connsiteY0" fmla="*/ 61245 h 67762"/>
                <a:gd name="connsiteX1" fmla="*/ 54581 w 66211"/>
                <a:gd name="connsiteY1" fmla="*/ 62548 h 67762"/>
                <a:gd name="connsiteX2" fmla="*/ 42305 w 66211"/>
                <a:gd name="connsiteY2" fmla="*/ 62960 h 67762"/>
                <a:gd name="connsiteX3" fmla="*/ 35242 w 66211"/>
                <a:gd name="connsiteY3" fmla="*/ 49072 h 67762"/>
                <a:gd name="connsiteX4" fmla="*/ 39939 w 66211"/>
                <a:gd name="connsiteY4" fmla="*/ 37002 h 67762"/>
                <a:gd name="connsiteX5" fmla="*/ 41414 w 66211"/>
                <a:gd name="connsiteY5" fmla="*/ 26784 h 67762"/>
                <a:gd name="connsiteX6" fmla="*/ 39768 w 66211"/>
                <a:gd name="connsiteY6" fmla="*/ 26372 h 67762"/>
                <a:gd name="connsiteX7" fmla="*/ 35653 w 66211"/>
                <a:gd name="connsiteY7" fmla="*/ 34259 h 67762"/>
                <a:gd name="connsiteX8" fmla="*/ 33081 w 66211"/>
                <a:gd name="connsiteY8" fmla="*/ 44957 h 67762"/>
                <a:gd name="connsiteX9" fmla="*/ 23274 w 66211"/>
                <a:gd name="connsiteY9" fmla="*/ 28395 h 67762"/>
                <a:gd name="connsiteX10" fmla="*/ 23617 w 66211"/>
                <a:gd name="connsiteY10" fmla="*/ 28155 h 67762"/>
                <a:gd name="connsiteX11" fmla="*/ 35516 w 66211"/>
                <a:gd name="connsiteY11" fmla="*/ 5592 h 67762"/>
                <a:gd name="connsiteX12" fmla="*/ 31813 w 66211"/>
                <a:gd name="connsiteY12" fmla="*/ 3501 h 67762"/>
                <a:gd name="connsiteX13" fmla="*/ 22109 w 66211"/>
                <a:gd name="connsiteY13" fmla="*/ 26441 h 67762"/>
                <a:gd name="connsiteX14" fmla="*/ 1089 w 66211"/>
                <a:gd name="connsiteY14" fmla="*/ 106 h 67762"/>
                <a:gd name="connsiteX15" fmla="*/ 26 w 66211"/>
                <a:gd name="connsiteY15" fmla="*/ 895 h 67762"/>
                <a:gd name="connsiteX16" fmla="*/ 17685 w 66211"/>
                <a:gd name="connsiteY16" fmla="*/ 29013 h 67762"/>
                <a:gd name="connsiteX17" fmla="*/ 36579 w 66211"/>
                <a:gd name="connsiteY17" fmla="*/ 62754 h 67762"/>
                <a:gd name="connsiteX18" fmla="*/ 36613 w 66211"/>
                <a:gd name="connsiteY18" fmla="*/ 66457 h 67762"/>
                <a:gd name="connsiteX19" fmla="*/ 38945 w 66211"/>
                <a:gd name="connsiteY19" fmla="*/ 66937 h 67762"/>
                <a:gd name="connsiteX20" fmla="*/ 40900 w 66211"/>
                <a:gd name="connsiteY20" fmla="*/ 67314 h 67762"/>
                <a:gd name="connsiteX21" fmla="*/ 53278 w 66211"/>
                <a:gd name="connsiteY21" fmla="*/ 67486 h 67762"/>
                <a:gd name="connsiteX22" fmla="*/ 66068 w 66211"/>
                <a:gd name="connsiteY22" fmla="*/ 62925 h 67762"/>
                <a:gd name="connsiteX23" fmla="*/ 65314 w 66211"/>
                <a:gd name="connsiteY23" fmla="*/ 61245 h 6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211" h="67762">
                  <a:moveTo>
                    <a:pt x="65314" y="61245"/>
                  </a:moveTo>
                  <a:cubicBezTo>
                    <a:pt x="61782" y="59976"/>
                    <a:pt x="58182" y="61897"/>
                    <a:pt x="54581" y="62548"/>
                  </a:cubicBezTo>
                  <a:cubicBezTo>
                    <a:pt x="50535" y="63303"/>
                    <a:pt x="46386" y="63234"/>
                    <a:pt x="42305" y="62960"/>
                  </a:cubicBezTo>
                  <a:cubicBezTo>
                    <a:pt x="40111" y="58228"/>
                    <a:pt x="37676" y="53667"/>
                    <a:pt x="35242" y="49072"/>
                  </a:cubicBezTo>
                  <a:cubicBezTo>
                    <a:pt x="37128" y="45163"/>
                    <a:pt x="38465" y="41083"/>
                    <a:pt x="39939" y="37002"/>
                  </a:cubicBezTo>
                  <a:cubicBezTo>
                    <a:pt x="41071" y="33882"/>
                    <a:pt x="43403" y="29870"/>
                    <a:pt x="41414" y="26784"/>
                  </a:cubicBezTo>
                  <a:cubicBezTo>
                    <a:pt x="41037" y="26201"/>
                    <a:pt x="40385" y="26098"/>
                    <a:pt x="39768" y="26372"/>
                  </a:cubicBezTo>
                  <a:cubicBezTo>
                    <a:pt x="36716" y="27778"/>
                    <a:pt x="36510" y="31344"/>
                    <a:pt x="35653" y="34259"/>
                  </a:cubicBezTo>
                  <a:cubicBezTo>
                    <a:pt x="34659" y="37756"/>
                    <a:pt x="33767" y="41357"/>
                    <a:pt x="33081" y="44957"/>
                  </a:cubicBezTo>
                  <a:cubicBezTo>
                    <a:pt x="29961" y="39368"/>
                    <a:pt x="26669" y="33847"/>
                    <a:pt x="23274" y="28395"/>
                  </a:cubicBezTo>
                  <a:cubicBezTo>
                    <a:pt x="23377" y="28327"/>
                    <a:pt x="23549" y="28292"/>
                    <a:pt x="23617" y="28155"/>
                  </a:cubicBezTo>
                  <a:cubicBezTo>
                    <a:pt x="27835" y="20886"/>
                    <a:pt x="32156" y="13273"/>
                    <a:pt x="35516" y="5592"/>
                  </a:cubicBezTo>
                  <a:cubicBezTo>
                    <a:pt x="36579" y="3192"/>
                    <a:pt x="33047" y="1032"/>
                    <a:pt x="31813" y="3501"/>
                  </a:cubicBezTo>
                  <a:cubicBezTo>
                    <a:pt x="28075" y="10805"/>
                    <a:pt x="24989" y="18760"/>
                    <a:pt x="22109" y="26441"/>
                  </a:cubicBezTo>
                  <a:cubicBezTo>
                    <a:pt x="16348" y="17354"/>
                    <a:pt x="10381" y="6107"/>
                    <a:pt x="1089" y="106"/>
                  </a:cubicBezTo>
                  <a:cubicBezTo>
                    <a:pt x="574" y="-237"/>
                    <a:pt x="-146" y="312"/>
                    <a:pt x="26" y="895"/>
                  </a:cubicBezTo>
                  <a:cubicBezTo>
                    <a:pt x="3352" y="11147"/>
                    <a:pt x="11856" y="19926"/>
                    <a:pt x="17685" y="29013"/>
                  </a:cubicBezTo>
                  <a:cubicBezTo>
                    <a:pt x="24680" y="39882"/>
                    <a:pt x="30715" y="51301"/>
                    <a:pt x="36579" y="62754"/>
                  </a:cubicBezTo>
                  <a:cubicBezTo>
                    <a:pt x="34864" y="63200"/>
                    <a:pt x="34659" y="65943"/>
                    <a:pt x="36613" y="66457"/>
                  </a:cubicBezTo>
                  <a:cubicBezTo>
                    <a:pt x="37402" y="66663"/>
                    <a:pt x="38156" y="66766"/>
                    <a:pt x="38945" y="66937"/>
                  </a:cubicBezTo>
                  <a:cubicBezTo>
                    <a:pt x="39528" y="67417"/>
                    <a:pt x="40214" y="67486"/>
                    <a:pt x="40900" y="67314"/>
                  </a:cubicBezTo>
                  <a:cubicBezTo>
                    <a:pt x="44980" y="67897"/>
                    <a:pt x="49095" y="67863"/>
                    <a:pt x="53278" y="67486"/>
                  </a:cubicBezTo>
                  <a:cubicBezTo>
                    <a:pt x="57599" y="67074"/>
                    <a:pt x="63668" y="66869"/>
                    <a:pt x="66068" y="62925"/>
                  </a:cubicBezTo>
                  <a:cubicBezTo>
                    <a:pt x="66446" y="62240"/>
                    <a:pt x="66034" y="61485"/>
                    <a:pt x="65314" y="61245"/>
                  </a:cubicBezTo>
                  <a:close/>
                </a:path>
              </a:pathLst>
            </a:custGeom>
            <a:solidFill>
              <a:srgbClr val="1A1A1A"/>
            </a:solidFill>
            <a:ln w="3429"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D707A5B9-3729-A043-2711-C6CFFC68B829}"/>
                </a:ext>
              </a:extLst>
            </p:cNvPr>
            <p:cNvSpPr/>
            <p:nvPr/>
          </p:nvSpPr>
          <p:spPr>
            <a:xfrm>
              <a:off x="4678893" y="1113892"/>
              <a:ext cx="66520" cy="69941"/>
            </a:xfrm>
            <a:custGeom>
              <a:avLst/>
              <a:gdLst>
                <a:gd name="connsiteX0" fmla="*/ 53921 w 66520"/>
                <a:gd name="connsiteY0" fmla="*/ 34064 h 69941"/>
                <a:gd name="connsiteX1" fmla="*/ 42022 w 66520"/>
                <a:gd name="connsiteY1" fmla="*/ 6255 h 69941"/>
                <a:gd name="connsiteX2" fmla="*/ 40994 w 66520"/>
                <a:gd name="connsiteY2" fmla="*/ 1009 h 69941"/>
                <a:gd name="connsiteX3" fmla="*/ 39519 w 66520"/>
                <a:gd name="connsiteY3" fmla="*/ 1146 h 69941"/>
                <a:gd name="connsiteX4" fmla="*/ 39382 w 66520"/>
                <a:gd name="connsiteY4" fmla="*/ 906 h 69941"/>
                <a:gd name="connsiteX5" fmla="*/ 35987 w 66520"/>
                <a:gd name="connsiteY5" fmla="*/ 1489 h 69941"/>
                <a:gd name="connsiteX6" fmla="*/ 2520 w 66520"/>
                <a:gd name="connsiteY6" fmla="*/ 4781 h 69941"/>
                <a:gd name="connsiteX7" fmla="*/ 2520 w 66520"/>
                <a:gd name="connsiteY7" fmla="*/ 9890 h 69941"/>
                <a:gd name="connsiteX8" fmla="*/ 37325 w 66520"/>
                <a:gd name="connsiteY8" fmla="*/ 6872 h 69941"/>
                <a:gd name="connsiteX9" fmla="*/ 48160 w 66520"/>
                <a:gd name="connsiteY9" fmla="*/ 35607 h 69941"/>
                <a:gd name="connsiteX10" fmla="*/ 62494 w 66520"/>
                <a:gd name="connsiteY10" fmla="*/ 68903 h 69941"/>
                <a:gd name="connsiteX11" fmla="*/ 66471 w 66520"/>
                <a:gd name="connsiteY11" fmla="*/ 67291 h 69941"/>
                <a:gd name="connsiteX12" fmla="*/ 53921 w 66520"/>
                <a:gd name="connsiteY12" fmla="*/ 34064 h 6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20" h="69941">
                  <a:moveTo>
                    <a:pt x="53921" y="34064"/>
                  </a:moveTo>
                  <a:cubicBezTo>
                    <a:pt x="50081" y="24737"/>
                    <a:pt x="46412" y="15342"/>
                    <a:pt x="42022" y="6255"/>
                  </a:cubicBezTo>
                  <a:cubicBezTo>
                    <a:pt x="44560" y="5055"/>
                    <a:pt x="44251" y="700"/>
                    <a:pt x="40994" y="1009"/>
                  </a:cubicBezTo>
                  <a:cubicBezTo>
                    <a:pt x="40514" y="1043"/>
                    <a:pt x="39999" y="1112"/>
                    <a:pt x="39519" y="1146"/>
                  </a:cubicBezTo>
                  <a:cubicBezTo>
                    <a:pt x="39485" y="1077"/>
                    <a:pt x="39451" y="975"/>
                    <a:pt x="39382" y="906"/>
                  </a:cubicBezTo>
                  <a:cubicBezTo>
                    <a:pt x="38525" y="-706"/>
                    <a:pt x="36330" y="49"/>
                    <a:pt x="35987" y="1489"/>
                  </a:cubicBezTo>
                  <a:cubicBezTo>
                    <a:pt x="24843" y="2586"/>
                    <a:pt x="13665" y="3683"/>
                    <a:pt x="2520" y="4781"/>
                  </a:cubicBezTo>
                  <a:cubicBezTo>
                    <a:pt x="-806" y="5124"/>
                    <a:pt x="-874" y="10164"/>
                    <a:pt x="2520" y="9890"/>
                  </a:cubicBezTo>
                  <a:cubicBezTo>
                    <a:pt x="14110" y="8896"/>
                    <a:pt x="25735" y="7867"/>
                    <a:pt x="37325" y="6872"/>
                  </a:cubicBezTo>
                  <a:cubicBezTo>
                    <a:pt x="40445" y="16611"/>
                    <a:pt x="44388" y="26109"/>
                    <a:pt x="48160" y="35607"/>
                  </a:cubicBezTo>
                  <a:cubicBezTo>
                    <a:pt x="52550" y="46717"/>
                    <a:pt x="56150" y="58719"/>
                    <a:pt x="62494" y="68903"/>
                  </a:cubicBezTo>
                  <a:cubicBezTo>
                    <a:pt x="63797" y="71029"/>
                    <a:pt x="66951" y="69589"/>
                    <a:pt x="66471" y="67291"/>
                  </a:cubicBezTo>
                  <a:cubicBezTo>
                    <a:pt x="64002" y="55907"/>
                    <a:pt x="58345" y="44866"/>
                    <a:pt x="53921" y="34064"/>
                  </a:cubicBezTo>
                  <a:close/>
                </a:path>
              </a:pathLst>
            </a:custGeom>
            <a:solidFill>
              <a:srgbClr val="1A1A1A"/>
            </a:solidFill>
            <a:ln w="3429"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9F6AE11D-3096-6C85-E529-B3416A24D15D}"/>
                </a:ext>
              </a:extLst>
            </p:cNvPr>
            <p:cNvSpPr/>
            <p:nvPr/>
          </p:nvSpPr>
          <p:spPr>
            <a:xfrm>
              <a:off x="4875246" y="573387"/>
              <a:ext cx="519892" cy="420861"/>
            </a:xfrm>
            <a:custGeom>
              <a:avLst/>
              <a:gdLst>
                <a:gd name="connsiteX0" fmla="*/ 514530 w 519892"/>
                <a:gd name="connsiteY0" fmla="*/ 10464 h 420861"/>
                <a:gd name="connsiteX1" fmla="*/ 508255 w 519892"/>
                <a:gd name="connsiteY1" fmla="*/ 4600 h 420861"/>
                <a:gd name="connsiteX2" fmla="*/ 506541 w 519892"/>
                <a:gd name="connsiteY2" fmla="*/ 3572 h 420861"/>
                <a:gd name="connsiteX3" fmla="*/ 501192 w 519892"/>
                <a:gd name="connsiteY3" fmla="*/ 383 h 420861"/>
                <a:gd name="connsiteX4" fmla="*/ 490047 w 519892"/>
                <a:gd name="connsiteY4" fmla="*/ 5595 h 420861"/>
                <a:gd name="connsiteX5" fmla="*/ 485144 w 519892"/>
                <a:gd name="connsiteY5" fmla="*/ 6864 h 420861"/>
                <a:gd name="connsiteX6" fmla="*/ 480755 w 519892"/>
                <a:gd name="connsiteY6" fmla="*/ 9950 h 420861"/>
                <a:gd name="connsiteX7" fmla="*/ 316883 w 519892"/>
                <a:gd name="connsiteY7" fmla="*/ 93172 h 420861"/>
                <a:gd name="connsiteX8" fmla="*/ 313625 w 519892"/>
                <a:gd name="connsiteY8" fmla="*/ 93240 h 420861"/>
                <a:gd name="connsiteX9" fmla="*/ 308139 w 519892"/>
                <a:gd name="connsiteY9" fmla="*/ 98075 h 420861"/>
                <a:gd name="connsiteX10" fmla="*/ 194879 w 519892"/>
                <a:gd name="connsiteY10" fmla="*/ 171216 h 420861"/>
                <a:gd name="connsiteX11" fmla="*/ 249 w 519892"/>
                <a:gd name="connsiteY11" fmla="*/ 392352 h 420861"/>
                <a:gd name="connsiteX12" fmla="*/ 4844 w 519892"/>
                <a:gd name="connsiteY12" fmla="*/ 394958 h 420861"/>
                <a:gd name="connsiteX13" fmla="*/ 86248 w 519892"/>
                <a:gd name="connsiteY13" fmla="*/ 282247 h 420861"/>
                <a:gd name="connsiteX14" fmla="*/ 150096 w 519892"/>
                <a:gd name="connsiteY14" fmla="*/ 364474 h 420861"/>
                <a:gd name="connsiteX15" fmla="*/ 151056 w 519892"/>
                <a:gd name="connsiteY15" fmla="*/ 361114 h 420861"/>
                <a:gd name="connsiteX16" fmla="*/ 91700 w 519892"/>
                <a:gd name="connsiteY16" fmla="*/ 277377 h 420861"/>
                <a:gd name="connsiteX17" fmla="*/ 91289 w 519892"/>
                <a:gd name="connsiteY17" fmla="*/ 276520 h 420861"/>
                <a:gd name="connsiteX18" fmla="*/ 110697 w 519892"/>
                <a:gd name="connsiteY18" fmla="*/ 255740 h 420861"/>
                <a:gd name="connsiteX19" fmla="*/ 149616 w 519892"/>
                <a:gd name="connsiteY19" fmla="*/ 330150 h 420861"/>
                <a:gd name="connsiteX20" fmla="*/ 149719 w 519892"/>
                <a:gd name="connsiteY20" fmla="*/ 331281 h 420861"/>
                <a:gd name="connsiteX21" fmla="*/ 152531 w 519892"/>
                <a:gd name="connsiteY21" fmla="*/ 332241 h 420861"/>
                <a:gd name="connsiteX22" fmla="*/ 181472 w 519892"/>
                <a:gd name="connsiteY22" fmla="*/ 345649 h 420861"/>
                <a:gd name="connsiteX23" fmla="*/ 46952 w 519892"/>
                <a:gd name="connsiteY23" fmla="*/ 414023 h 420861"/>
                <a:gd name="connsiteX24" fmla="*/ 48838 w 519892"/>
                <a:gd name="connsiteY24" fmla="*/ 420675 h 420861"/>
                <a:gd name="connsiteX25" fmla="*/ 517308 w 519892"/>
                <a:gd name="connsiteY25" fmla="*/ 42319 h 420861"/>
                <a:gd name="connsiteX26" fmla="*/ 512885 w 519892"/>
                <a:gd name="connsiteY26" fmla="*/ 38033 h 420861"/>
                <a:gd name="connsiteX27" fmla="*/ 376856 w 519892"/>
                <a:gd name="connsiteY27" fmla="*/ 165489 h 420861"/>
                <a:gd name="connsiteX28" fmla="*/ 331662 w 519892"/>
                <a:gd name="connsiteY28" fmla="*/ 94337 h 420861"/>
                <a:gd name="connsiteX29" fmla="*/ 386869 w 519892"/>
                <a:gd name="connsiteY29" fmla="*/ 65259 h 420861"/>
                <a:gd name="connsiteX30" fmla="*/ 389955 w 519892"/>
                <a:gd name="connsiteY30" fmla="*/ 67077 h 420861"/>
                <a:gd name="connsiteX31" fmla="*/ 458603 w 519892"/>
                <a:gd name="connsiteY31" fmla="*/ 74998 h 420861"/>
                <a:gd name="connsiteX32" fmla="*/ 461072 w 519892"/>
                <a:gd name="connsiteY32" fmla="*/ 74346 h 420861"/>
                <a:gd name="connsiteX33" fmla="*/ 461792 w 519892"/>
                <a:gd name="connsiteY33" fmla="*/ 73798 h 420861"/>
                <a:gd name="connsiteX34" fmla="*/ 462307 w 519892"/>
                <a:gd name="connsiteY34" fmla="*/ 73626 h 420861"/>
                <a:gd name="connsiteX35" fmla="*/ 506335 w 519892"/>
                <a:gd name="connsiteY35" fmla="*/ 10807 h 420861"/>
                <a:gd name="connsiteX36" fmla="*/ 506369 w 519892"/>
                <a:gd name="connsiteY36" fmla="*/ 10087 h 420861"/>
                <a:gd name="connsiteX37" fmla="*/ 506404 w 519892"/>
                <a:gd name="connsiteY37" fmla="*/ 10464 h 420861"/>
                <a:gd name="connsiteX38" fmla="*/ 508530 w 519892"/>
                <a:gd name="connsiteY38" fmla="*/ 12830 h 420861"/>
                <a:gd name="connsiteX39" fmla="*/ 513467 w 519892"/>
                <a:gd name="connsiteY39" fmla="*/ 28569 h 420861"/>
                <a:gd name="connsiteX40" fmla="*/ 519743 w 519892"/>
                <a:gd name="connsiteY40" fmla="*/ 28672 h 420861"/>
                <a:gd name="connsiteX41" fmla="*/ 514530 w 519892"/>
                <a:gd name="connsiteY41" fmla="*/ 10464 h 420861"/>
                <a:gd name="connsiteX42" fmla="*/ 276729 w 519892"/>
                <a:gd name="connsiteY42" fmla="*/ 266507 h 420861"/>
                <a:gd name="connsiteX43" fmla="*/ 274946 w 519892"/>
                <a:gd name="connsiteY43" fmla="*/ 263627 h 420861"/>
                <a:gd name="connsiteX44" fmla="*/ 149308 w 519892"/>
                <a:gd name="connsiteY44" fmla="*/ 322366 h 420861"/>
                <a:gd name="connsiteX45" fmla="*/ 125613 w 519892"/>
                <a:gd name="connsiteY45" fmla="*/ 289859 h 420861"/>
                <a:gd name="connsiteX46" fmla="*/ 135386 w 519892"/>
                <a:gd name="connsiteY46" fmla="*/ 231497 h 420861"/>
                <a:gd name="connsiteX47" fmla="*/ 153903 w 519892"/>
                <a:gd name="connsiteY47" fmla="*/ 214764 h 420861"/>
                <a:gd name="connsiteX48" fmla="*/ 213601 w 519892"/>
                <a:gd name="connsiteY48" fmla="*/ 170873 h 420861"/>
                <a:gd name="connsiteX49" fmla="*/ 213739 w 519892"/>
                <a:gd name="connsiteY49" fmla="*/ 169707 h 420861"/>
                <a:gd name="connsiteX50" fmla="*/ 213293 w 519892"/>
                <a:gd name="connsiteY50" fmla="*/ 167718 h 420861"/>
                <a:gd name="connsiteX51" fmla="*/ 262910 w 519892"/>
                <a:gd name="connsiteY51" fmla="*/ 134594 h 420861"/>
                <a:gd name="connsiteX52" fmla="*/ 256635 w 519892"/>
                <a:gd name="connsiteY52" fmla="*/ 167992 h 420861"/>
                <a:gd name="connsiteX53" fmla="*/ 316951 w 519892"/>
                <a:gd name="connsiteY53" fmla="*/ 215175 h 420861"/>
                <a:gd name="connsiteX54" fmla="*/ 321203 w 519892"/>
                <a:gd name="connsiteY54" fmla="*/ 214832 h 420861"/>
                <a:gd name="connsiteX55" fmla="*/ 321752 w 519892"/>
                <a:gd name="connsiteY55" fmla="*/ 214764 h 420861"/>
                <a:gd name="connsiteX56" fmla="*/ 331148 w 519892"/>
                <a:gd name="connsiteY56" fmla="*/ 212741 h 420861"/>
                <a:gd name="connsiteX57" fmla="*/ 276729 w 519892"/>
                <a:gd name="connsiteY57" fmla="*/ 266507 h 420861"/>
                <a:gd name="connsiteX58" fmla="*/ 480995 w 519892"/>
                <a:gd name="connsiteY58" fmla="*/ 40468 h 420861"/>
                <a:gd name="connsiteX59" fmla="*/ 480172 w 519892"/>
                <a:gd name="connsiteY59" fmla="*/ 40193 h 420861"/>
                <a:gd name="connsiteX60" fmla="*/ 494951 w 519892"/>
                <a:gd name="connsiteY60" fmla="*/ 12419 h 420861"/>
                <a:gd name="connsiteX61" fmla="*/ 495122 w 519892"/>
                <a:gd name="connsiteY61" fmla="*/ 11150 h 420861"/>
                <a:gd name="connsiteX62" fmla="*/ 496014 w 519892"/>
                <a:gd name="connsiteY62" fmla="*/ 10704 h 420861"/>
                <a:gd name="connsiteX63" fmla="*/ 480995 w 519892"/>
                <a:gd name="connsiteY63" fmla="*/ 40468 h 42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19892" h="420861">
                  <a:moveTo>
                    <a:pt x="514530" y="10464"/>
                  </a:moveTo>
                  <a:cubicBezTo>
                    <a:pt x="512782" y="8132"/>
                    <a:pt x="510621" y="6315"/>
                    <a:pt x="508255" y="4600"/>
                  </a:cubicBezTo>
                  <a:cubicBezTo>
                    <a:pt x="507707" y="4189"/>
                    <a:pt x="507124" y="3880"/>
                    <a:pt x="506541" y="3572"/>
                  </a:cubicBezTo>
                  <a:cubicBezTo>
                    <a:pt x="506472" y="1343"/>
                    <a:pt x="503969" y="-920"/>
                    <a:pt x="501192" y="383"/>
                  </a:cubicBezTo>
                  <a:cubicBezTo>
                    <a:pt x="497454" y="2097"/>
                    <a:pt x="493751" y="3880"/>
                    <a:pt x="490047" y="5595"/>
                  </a:cubicBezTo>
                  <a:cubicBezTo>
                    <a:pt x="488367" y="5423"/>
                    <a:pt x="486584" y="5766"/>
                    <a:pt x="485144" y="6864"/>
                  </a:cubicBezTo>
                  <a:cubicBezTo>
                    <a:pt x="483704" y="7927"/>
                    <a:pt x="482195" y="8887"/>
                    <a:pt x="480755" y="9950"/>
                  </a:cubicBezTo>
                  <a:cubicBezTo>
                    <a:pt x="425274" y="35839"/>
                    <a:pt x="370135" y="62996"/>
                    <a:pt x="316883" y="93172"/>
                  </a:cubicBezTo>
                  <a:cubicBezTo>
                    <a:pt x="315786" y="93206"/>
                    <a:pt x="314723" y="93137"/>
                    <a:pt x="313625" y="93240"/>
                  </a:cubicBezTo>
                  <a:cubicBezTo>
                    <a:pt x="310368" y="93514"/>
                    <a:pt x="308448" y="95675"/>
                    <a:pt x="308139" y="98075"/>
                  </a:cubicBezTo>
                  <a:cubicBezTo>
                    <a:pt x="269083" y="120535"/>
                    <a:pt x="231089" y="144675"/>
                    <a:pt x="194879" y="171216"/>
                  </a:cubicBezTo>
                  <a:cubicBezTo>
                    <a:pt x="116972" y="228308"/>
                    <a:pt x="39271" y="304055"/>
                    <a:pt x="249" y="392352"/>
                  </a:cubicBezTo>
                  <a:cubicBezTo>
                    <a:pt x="-1054" y="395335"/>
                    <a:pt x="3095" y="397907"/>
                    <a:pt x="4844" y="394958"/>
                  </a:cubicBezTo>
                  <a:cubicBezTo>
                    <a:pt x="29224" y="354016"/>
                    <a:pt x="56107" y="316708"/>
                    <a:pt x="86248" y="282247"/>
                  </a:cubicBezTo>
                  <a:cubicBezTo>
                    <a:pt x="85048" y="320000"/>
                    <a:pt x="114572" y="352610"/>
                    <a:pt x="150096" y="364474"/>
                  </a:cubicBezTo>
                  <a:cubicBezTo>
                    <a:pt x="152325" y="365228"/>
                    <a:pt x="153182" y="361902"/>
                    <a:pt x="151056" y="361114"/>
                  </a:cubicBezTo>
                  <a:cubicBezTo>
                    <a:pt x="114126" y="347192"/>
                    <a:pt x="95335" y="313896"/>
                    <a:pt x="91700" y="277377"/>
                  </a:cubicBezTo>
                  <a:cubicBezTo>
                    <a:pt x="91666" y="277000"/>
                    <a:pt x="91426" y="276794"/>
                    <a:pt x="91289" y="276520"/>
                  </a:cubicBezTo>
                  <a:cubicBezTo>
                    <a:pt x="97598" y="269456"/>
                    <a:pt x="104113" y="262564"/>
                    <a:pt x="110697" y="255740"/>
                  </a:cubicBezTo>
                  <a:cubicBezTo>
                    <a:pt x="109737" y="284681"/>
                    <a:pt x="125853" y="312628"/>
                    <a:pt x="149616" y="330150"/>
                  </a:cubicBezTo>
                  <a:cubicBezTo>
                    <a:pt x="149651" y="330527"/>
                    <a:pt x="149651" y="330904"/>
                    <a:pt x="149719" y="331281"/>
                  </a:cubicBezTo>
                  <a:cubicBezTo>
                    <a:pt x="149891" y="332721"/>
                    <a:pt x="151639" y="333236"/>
                    <a:pt x="152531" y="332241"/>
                  </a:cubicBezTo>
                  <a:cubicBezTo>
                    <a:pt x="161378" y="338276"/>
                    <a:pt x="171150" y="342940"/>
                    <a:pt x="181472" y="345649"/>
                  </a:cubicBezTo>
                  <a:cubicBezTo>
                    <a:pt x="140872" y="374075"/>
                    <a:pt x="96741" y="397838"/>
                    <a:pt x="46952" y="414023"/>
                  </a:cubicBezTo>
                  <a:cubicBezTo>
                    <a:pt x="42631" y="415429"/>
                    <a:pt x="44449" y="422047"/>
                    <a:pt x="48838" y="420675"/>
                  </a:cubicBezTo>
                  <a:cubicBezTo>
                    <a:pt x="250257" y="357753"/>
                    <a:pt x="359780" y="164872"/>
                    <a:pt x="517308" y="42319"/>
                  </a:cubicBezTo>
                  <a:cubicBezTo>
                    <a:pt x="520463" y="39885"/>
                    <a:pt x="515971" y="35564"/>
                    <a:pt x="512885" y="38033"/>
                  </a:cubicBezTo>
                  <a:cubicBezTo>
                    <a:pt x="464330" y="76267"/>
                    <a:pt x="420336" y="120569"/>
                    <a:pt x="376856" y="165489"/>
                  </a:cubicBezTo>
                  <a:cubicBezTo>
                    <a:pt x="385566" y="132502"/>
                    <a:pt x="364306" y="100887"/>
                    <a:pt x="331662" y="94337"/>
                  </a:cubicBezTo>
                  <a:cubicBezTo>
                    <a:pt x="349870" y="84359"/>
                    <a:pt x="368318" y="74758"/>
                    <a:pt x="386869" y="65259"/>
                  </a:cubicBezTo>
                  <a:cubicBezTo>
                    <a:pt x="387555" y="66220"/>
                    <a:pt x="388583" y="66905"/>
                    <a:pt x="389955" y="67077"/>
                  </a:cubicBezTo>
                  <a:cubicBezTo>
                    <a:pt x="405351" y="84633"/>
                    <a:pt x="437618" y="82370"/>
                    <a:pt x="458603" y="74998"/>
                  </a:cubicBezTo>
                  <a:cubicBezTo>
                    <a:pt x="459426" y="75066"/>
                    <a:pt x="460249" y="74929"/>
                    <a:pt x="461072" y="74346"/>
                  </a:cubicBezTo>
                  <a:cubicBezTo>
                    <a:pt x="461312" y="74175"/>
                    <a:pt x="461552" y="73969"/>
                    <a:pt x="461792" y="73798"/>
                  </a:cubicBezTo>
                  <a:cubicBezTo>
                    <a:pt x="461964" y="73729"/>
                    <a:pt x="462135" y="73661"/>
                    <a:pt x="462307" y="73626"/>
                  </a:cubicBezTo>
                  <a:cubicBezTo>
                    <a:pt x="487819" y="63236"/>
                    <a:pt x="503592" y="36593"/>
                    <a:pt x="506335" y="10807"/>
                  </a:cubicBezTo>
                  <a:cubicBezTo>
                    <a:pt x="506335" y="10773"/>
                    <a:pt x="506335" y="10327"/>
                    <a:pt x="506369" y="10087"/>
                  </a:cubicBezTo>
                  <a:cubicBezTo>
                    <a:pt x="506369" y="10258"/>
                    <a:pt x="506404" y="10533"/>
                    <a:pt x="506404" y="10464"/>
                  </a:cubicBezTo>
                  <a:cubicBezTo>
                    <a:pt x="507124" y="11081"/>
                    <a:pt x="507844" y="12110"/>
                    <a:pt x="508530" y="12830"/>
                  </a:cubicBezTo>
                  <a:cubicBezTo>
                    <a:pt x="512404" y="17013"/>
                    <a:pt x="513948" y="23083"/>
                    <a:pt x="513467" y="28569"/>
                  </a:cubicBezTo>
                  <a:cubicBezTo>
                    <a:pt x="513125" y="32513"/>
                    <a:pt x="519262" y="32478"/>
                    <a:pt x="519743" y="28672"/>
                  </a:cubicBezTo>
                  <a:cubicBezTo>
                    <a:pt x="520463" y="22054"/>
                    <a:pt x="518577" y="15813"/>
                    <a:pt x="514530" y="10464"/>
                  </a:cubicBezTo>
                  <a:close/>
                  <a:moveTo>
                    <a:pt x="276729" y="266507"/>
                  </a:moveTo>
                  <a:cubicBezTo>
                    <a:pt x="276524" y="265410"/>
                    <a:pt x="275975" y="264347"/>
                    <a:pt x="274946" y="263627"/>
                  </a:cubicBezTo>
                  <a:cubicBezTo>
                    <a:pt x="227763" y="231326"/>
                    <a:pt x="150336" y="266405"/>
                    <a:pt x="149308" y="322366"/>
                  </a:cubicBezTo>
                  <a:cubicBezTo>
                    <a:pt x="139124" y="313245"/>
                    <a:pt x="131168" y="302306"/>
                    <a:pt x="125613" y="289859"/>
                  </a:cubicBezTo>
                  <a:cubicBezTo>
                    <a:pt x="133123" y="272268"/>
                    <a:pt x="137923" y="250700"/>
                    <a:pt x="135386" y="231497"/>
                  </a:cubicBezTo>
                  <a:cubicBezTo>
                    <a:pt x="141421" y="225840"/>
                    <a:pt x="147627" y="220250"/>
                    <a:pt x="153903" y="214764"/>
                  </a:cubicBezTo>
                  <a:cubicBezTo>
                    <a:pt x="184283" y="236881"/>
                    <a:pt x="225672" y="206089"/>
                    <a:pt x="213601" y="170873"/>
                  </a:cubicBezTo>
                  <a:cubicBezTo>
                    <a:pt x="213636" y="170495"/>
                    <a:pt x="213704" y="170118"/>
                    <a:pt x="213739" y="169707"/>
                  </a:cubicBezTo>
                  <a:cubicBezTo>
                    <a:pt x="213807" y="168918"/>
                    <a:pt x="213601" y="168267"/>
                    <a:pt x="213293" y="167718"/>
                  </a:cubicBezTo>
                  <a:cubicBezTo>
                    <a:pt x="229478" y="156128"/>
                    <a:pt x="246074" y="145155"/>
                    <a:pt x="262910" y="134594"/>
                  </a:cubicBezTo>
                  <a:cubicBezTo>
                    <a:pt x="257081" y="144401"/>
                    <a:pt x="254441" y="156059"/>
                    <a:pt x="256635" y="167992"/>
                  </a:cubicBezTo>
                  <a:cubicBezTo>
                    <a:pt x="262122" y="198065"/>
                    <a:pt x="287908" y="216890"/>
                    <a:pt x="316951" y="215175"/>
                  </a:cubicBezTo>
                  <a:cubicBezTo>
                    <a:pt x="318357" y="215141"/>
                    <a:pt x="319798" y="214970"/>
                    <a:pt x="321203" y="214832"/>
                  </a:cubicBezTo>
                  <a:cubicBezTo>
                    <a:pt x="321375" y="214798"/>
                    <a:pt x="321581" y="214798"/>
                    <a:pt x="321752" y="214764"/>
                  </a:cubicBezTo>
                  <a:cubicBezTo>
                    <a:pt x="324838" y="214387"/>
                    <a:pt x="327993" y="213735"/>
                    <a:pt x="331148" y="212741"/>
                  </a:cubicBezTo>
                  <a:cubicBezTo>
                    <a:pt x="313214" y="230983"/>
                    <a:pt x="295212" y="249054"/>
                    <a:pt x="276729" y="266507"/>
                  </a:cubicBezTo>
                  <a:close/>
                  <a:moveTo>
                    <a:pt x="480995" y="40468"/>
                  </a:moveTo>
                  <a:cubicBezTo>
                    <a:pt x="480721" y="40365"/>
                    <a:pt x="480446" y="40262"/>
                    <a:pt x="480172" y="40193"/>
                  </a:cubicBezTo>
                  <a:cubicBezTo>
                    <a:pt x="486550" y="32238"/>
                    <a:pt x="491625" y="22980"/>
                    <a:pt x="494951" y="12419"/>
                  </a:cubicBezTo>
                  <a:cubicBezTo>
                    <a:pt x="495088" y="11973"/>
                    <a:pt x="495088" y="11561"/>
                    <a:pt x="495122" y="11150"/>
                  </a:cubicBezTo>
                  <a:cubicBezTo>
                    <a:pt x="495431" y="11013"/>
                    <a:pt x="495705" y="10841"/>
                    <a:pt x="496014" y="10704"/>
                  </a:cubicBezTo>
                  <a:cubicBezTo>
                    <a:pt x="492345" y="21814"/>
                    <a:pt x="487304" y="31552"/>
                    <a:pt x="480995" y="40468"/>
                  </a:cubicBezTo>
                  <a:close/>
                </a:path>
              </a:pathLst>
            </a:custGeom>
            <a:solidFill>
              <a:srgbClr val="1A1A1A"/>
            </a:solidFill>
            <a:ln w="3429"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B0399F76-251F-A5EC-4F4E-948F03810164}"/>
                </a:ext>
              </a:extLst>
            </p:cNvPr>
            <p:cNvSpPr/>
            <p:nvPr/>
          </p:nvSpPr>
          <p:spPr>
            <a:xfrm>
              <a:off x="4718166" y="968824"/>
              <a:ext cx="201528" cy="157590"/>
            </a:xfrm>
            <a:custGeom>
              <a:avLst/>
              <a:gdLst>
                <a:gd name="connsiteX0" fmla="*/ 196214 w 201528"/>
                <a:gd name="connsiteY0" fmla="*/ 34839 h 157590"/>
                <a:gd name="connsiteX1" fmla="*/ 105894 w 201528"/>
                <a:gd name="connsiteY1" fmla="*/ 8813 h 157590"/>
                <a:gd name="connsiteX2" fmla="*/ 726 w 201528"/>
                <a:gd name="connsiteY2" fmla="*/ 121422 h 157590"/>
                <a:gd name="connsiteX3" fmla="*/ 281 w 201528"/>
                <a:gd name="connsiteY3" fmla="*/ 122450 h 157590"/>
                <a:gd name="connsiteX4" fmla="*/ 63992 w 201528"/>
                <a:gd name="connsiteY4" fmla="*/ 86172 h 157590"/>
                <a:gd name="connsiteX5" fmla="*/ 85251 w 201528"/>
                <a:gd name="connsiteY5" fmla="*/ 33056 h 157590"/>
                <a:gd name="connsiteX6" fmla="*/ 154757 w 201528"/>
                <a:gd name="connsiteY6" fmla="*/ 4253 h 157590"/>
                <a:gd name="connsiteX7" fmla="*/ 196454 w 201528"/>
                <a:gd name="connsiteY7" fmla="*/ 49173 h 157590"/>
                <a:gd name="connsiteX8" fmla="*/ 162232 w 201528"/>
                <a:gd name="connsiteY8" fmla="*/ 115249 h 157590"/>
                <a:gd name="connsiteX9" fmla="*/ 99310 w 201528"/>
                <a:gd name="connsiteY9" fmla="*/ 147002 h 157590"/>
                <a:gd name="connsiteX10" fmla="*/ 47738 w 201528"/>
                <a:gd name="connsiteY10" fmla="*/ 148168 h 157590"/>
                <a:gd name="connsiteX11" fmla="*/ 117415 w 201528"/>
                <a:gd name="connsiteY11" fmla="*/ 104654 h 157590"/>
                <a:gd name="connsiteX12" fmla="*/ 116524 w 201528"/>
                <a:gd name="connsiteY12" fmla="*/ 103968 h 157590"/>
                <a:gd name="connsiteX13" fmla="*/ 46024 w 201528"/>
                <a:gd name="connsiteY13" fmla="*/ 146419 h 157590"/>
                <a:gd name="connsiteX14" fmla="*/ 45338 w 201528"/>
                <a:gd name="connsiteY14" fmla="*/ 147551 h 157590"/>
                <a:gd name="connsiteX15" fmla="*/ 25552 w 201528"/>
                <a:gd name="connsiteY15" fmla="*/ 140350 h 157590"/>
                <a:gd name="connsiteX16" fmla="*/ 23529 w 201528"/>
                <a:gd name="connsiteY16" fmla="*/ 142887 h 157590"/>
                <a:gd name="connsiteX17" fmla="*/ 144985 w 201528"/>
                <a:gd name="connsiteY17" fmla="*/ 131880 h 157590"/>
                <a:gd name="connsiteX18" fmla="*/ 196214 w 201528"/>
                <a:gd name="connsiteY18" fmla="*/ 34839 h 15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1528" h="157590">
                  <a:moveTo>
                    <a:pt x="196214" y="34839"/>
                  </a:moveTo>
                  <a:cubicBezTo>
                    <a:pt x="181675" y="-342"/>
                    <a:pt x="137715" y="-8606"/>
                    <a:pt x="105894" y="8813"/>
                  </a:cubicBezTo>
                  <a:cubicBezTo>
                    <a:pt x="62517" y="32542"/>
                    <a:pt x="70027" y="144190"/>
                    <a:pt x="726" y="121422"/>
                  </a:cubicBezTo>
                  <a:cubicBezTo>
                    <a:pt x="109" y="121216"/>
                    <a:pt x="-302" y="122176"/>
                    <a:pt x="281" y="122450"/>
                  </a:cubicBezTo>
                  <a:cubicBezTo>
                    <a:pt x="29839" y="134829"/>
                    <a:pt x="52916" y="110209"/>
                    <a:pt x="63992" y="86172"/>
                  </a:cubicBezTo>
                  <a:cubicBezTo>
                    <a:pt x="72015" y="68718"/>
                    <a:pt x="75924" y="50030"/>
                    <a:pt x="85251" y="33056"/>
                  </a:cubicBezTo>
                  <a:cubicBezTo>
                    <a:pt x="98830" y="8333"/>
                    <a:pt x="127497" y="-1474"/>
                    <a:pt x="154757" y="4253"/>
                  </a:cubicBezTo>
                  <a:cubicBezTo>
                    <a:pt x="177354" y="9019"/>
                    <a:pt x="191688" y="28461"/>
                    <a:pt x="196454" y="49173"/>
                  </a:cubicBezTo>
                  <a:cubicBezTo>
                    <a:pt x="202866" y="77188"/>
                    <a:pt x="183972" y="99750"/>
                    <a:pt x="162232" y="115249"/>
                  </a:cubicBezTo>
                  <a:cubicBezTo>
                    <a:pt x="143373" y="128691"/>
                    <a:pt x="121530" y="139938"/>
                    <a:pt x="99310" y="147002"/>
                  </a:cubicBezTo>
                  <a:cubicBezTo>
                    <a:pt x="81239" y="152763"/>
                    <a:pt x="64437" y="152454"/>
                    <a:pt x="47738" y="148168"/>
                  </a:cubicBezTo>
                  <a:cubicBezTo>
                    <a:pt x="76027" y="145836"/>
                    <a:pt x="103631" y="128588"/>
                    <a:pt x="117415" y="104654"/>
                  </a:cubicBezTo>
                  <a:cubicBezTo>
                    <a:pt x="117724" y="104139"/>
                    <a:pt x="116935" y="103488"/>
                    <a:pt x="116524" y="103968"/>
                  </a:cubicBezTo>
                  <a:cubicBezTo>
                    <a:pt x="97801" y="127011"/>
                    <a:pt x="75616" y="140247"/>
                    <a:pt x="46024" y="146419"/>
                  </a:cubicBezTo>
                  <a:cubicBezTo>
                    <a:pt x="45441" y="146556"/>
                    <a:pt x="45269" y="147071"/>
                    <a:pt x="45338" y="147551"/>
                  </a:cubicBezTo>
                  <a:cubicBezTo>
                    <a:pt x="38754" y="145699"/>
                    <a:pt x="32170" y="143299"/>
                    <a:pt x="25552" y="140350"/>
                  </a:cubicBezTo>
                  <a:cubicBezTo>
                    <a:pt x="23941" y="139630"/>
                    <a:pt x="22021" y="141584"/>
                    <a:pt x="23529" y="142887"/>
                  </a:cubicBezTo>
                  <a:cubicBezTo>
                    <a:pt x="58265" y="172617"/>
                    <a:pt x="111106" y="151185"/>
                    <a:pt x="144985" y="131880"/>
                  </a:cubicBezTo>
                  <a:cubicBezTo>
                    <a:pt x="182326" y="110552"/>
                    <a:pt x="214593" y="79279"/>
                    <a:pt x="196214" y="34839"/>
                  </a:cubicBezTo>
                  <a:close/>
                </a:path>
              </a:pathLst>
            </a:custGeom>
            <a:solidFill>
              <a:srgbClr val="1A1A1A"/>
            </a:solidFill>
            <a:ln w="3429"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C5D0E086-B333-3901-F045-7B810FA647A1}"/>
                </a:ext>
              </a:extLst>
            </p:cNvPr>
            <p:cNvSpPr/>
            <p:nvPr/>
          </p:nvSpPr>
          <p:spPr>
            <a:xfrm>
              <a:off x="4738979" y="1073669"/>
              <a:ext cx="77947" cy="31072"/>
            </a:xfrm>
            <a:custGeom>
              <a:avLst/>
              <a:gdLst>
                <a:gd name="connsiteX0" fmla="*/ 77297 w 77947"/>
                <a:gd name="connsiteY0" fmla="*/ 84 h 31072"/>
                <a:gd name="connsiteX1" fmla="*/ 727 w 77947"/>
                <a:gd name="connsiteY1" fmla="*/ 29127 h 31072"/>
                <a:gd name="connsiteX2" fmla="*/ 1001 w 77947"/>
                <a:gd name="connsiteY2" fmla="*/ 31047 h 31072"/>
                <a:gd name="connsiteX3" fmla="*/ 77811 w 77947"/>
                <a:gd name="connsiteY3" fmla="*/ 769 h 31072"/>
                <a:gd name="connsiteX4" fmla="*/ 77297 w 77947"/>
                <a:gd name="connsiteY4" fmla="*/ 84 h 3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47" h="31072">
                  <a:moveTo>
                    <a:pt x="77297" y="84"/>
                  </a:moveTo>
                  <a:cubicBezTo>
                    <a:pt x="54185" y="17263"/>
                    <a:pt x="29325" y="25355"/>
                    <a:pt x="727" y="29127"/>
                  </a:cubicBezTo>
                  <a:cubicBezTo>
                    <a:pt x="-439" y="29264"/>
                    <a:pt x="-96" y="31013"/>
                    <a:pt x="1001" y="31047"/>
                  </a:cubicBezTo>
                  <a:cubicBezTo>
                    <a:pt x="29496" y="31699"/>
                    <a:pt x="57306" y="19457"/>
                    <a:pt x="77811" y="769"/>
                  </a:cubicBezTo>
                  <a:cubicBezTo>
                    <a:pt x="78188" y="392"/>
                    <a:pt x="77708" y="-225"/>
                    <a:pt x="77297" y="84"/>
                  </a:cubicBezTo>
                  <a:close/>
                </a:path>
              </a:pathLst>
            </a:custGeom>
            <a:solidFill>
              <a:srgbClr val="1A1A1A"/>
            </a:solidFill>
            <a:ln w="3429" cap="flat">
              <a:noFill/>
              <a:prstDash val="solid"/>
              <a:miter/>
            </a:ln>
          </p:spPr>
          <p:txBody>
            <a:bodyPr rtlCol="0" anchor="ctr"/>
            <a:lstStyle/>
            <a:p>
              <a:endParaRPr lang="zh-CN" altLang="en-US"/>
            </a:p>
          </p:txBody>
        </p:sp>
      </p:grpSp>
      <p:grpSp>
        <p:nvGrpSpPr>
          <p:cNvPr id="302" name="组合 301">
            <a:extLst>
              <a:ext uri="{FF2B5EF4-FFF2-40B4-BE49-F238E27FC236}">
                <a16:creationId xmlns:a16="http://schemas.microsoft.com/office/drawing/2014/main" id="{ACD4BC2A-FF45-DA58-B223-CB83D0CCAC54}"/>
              </a:ext>
            </a:extLst>
          </p:cNvPr>
          <p:cNvGrpSpPr/>
          <p:nvPr/>
        </p:nvGrpSpPr>
        <p:grpSpPr>
          <a:xfrm>
            <a:off x="550730" y="4953330"/>
            <a:ext cx="1695278" cy="1410514"/>
            <a:chOff x="3682079" y="1014839"/>
            <a:chExt cx="891450" cy="741709"/>
          </a:xfrm>
        </p:grpSpPr>
        <p:sp>
          <p:nvSpPr>
            <p:cNvPr id="303" name="任意多边形: 形状 302">
              <a:extLst>
                <a:ext uri="{FF2B5EF4-FFF2-40B4-BE49-F238E27FC236}">
                  <a16:creationId xmlns:a16="http://schemas.microsoft.com/office/drawing/2014/main" id="{545F1B91-489E-1BAA-D1F9-218E27EC175A}"/>
                </a:ext>
              </a:extLst>
            </p:cNvPr>
            <p:cNvSpPr/>
            <p:nvPr/>
          </p:nvSpPr>
          <p:spPr>
            <a:xfrm>
              <a:off x="3682079" y="1392216"/>
              <a:ext cx="542179" cy="356045"/>
            </a:xfrm>
            <a:custGeom>
              <a:avLst/>
              <a:gdLst>
                <a:gd name="connsiteX0" fmla="*/ 540911 w 542179"/>
                <a:gd name="connsiteY0" fmla="*/ 262374 h 356045"/>
                <a:gd name="connsiteX1" fmla="*/ 541083 w 542179"/>
                <a:gd name="connsiteY1" fmla="*/ 260831 h 356045"/>
                <a:gd name="connsiteX2" fmla="*/ 537585 w 542179"/>
                <a:gd name="connsiteY2" fmla="*/ 256408 h 356045"/>
                <a:gd name="connsiteX3" fmla="*/ 504461 w 542179"/>
                <a:gd name="connsiteY3" fmla="*/ 249584 h 356045"/>
                <a:gd name="connsiteX4" fmla="*/ 501958 w 542179"/>
                <a:gd name="connsiteY4" fmla="*/ 250716 h 356045"/>
                <a:gd name="connsiteX5" fmla="*/ 501101 w 542179"/>
                <a:gd name="connsiteY5" fmla="*/ 248864 h 356045"/>
                <a:gd name="connsiteX6" fmla="*/ 500346 w 542179"/>
                <a:gd name="connsiteY6" fmla="*/ 248761 h 356045"/>
                <a:gd name="connsiteX7" fmla="*/ 491945 w 542179"/>
                <a:gd name="connsiteY7" fmla="*/ 281268 h 356045"/>
                <a:gd name="connsiteX8" fmla="*/ 484401 w 542179"/>
                <a:gd name="connsiteY8" fmla="*/ 319536 h 356045"/>
                <a:gd name="connsiteX9" fmla="*/ 481487 w 542179"/>
                <a:gd name="connsiteY9" fmla="*/ 319639 h 356045"/>
                <a:gd name="connsiteX10" fmla="*/ 388492 w 542179"/>
                <a:gd name="connsiteY10" fmla="*/ 349402 h 356045"/>
                <a:gd name="connsiteX11" fmla="*/ 386915 w 542179"/>
                <a:gd name="connsiteY11" fmla="*/ 348374 h 356045"/>
                <a:gd name="connsiteX12" fmla="*/ 209464 w 542179"/>
                <a:gd name="connsiteY12" fmla="*/ 280137 h 356045"/>
                <a:gd name="connsiteX13" fmla="*/ 51765 w 542179"/>
                <a:gd name="connsiteY13" fmla="*/ 213340 h 356045"/>
                <a:gd name="connsiteX14" fmla="*/ 53513 w 542179"/>
                <a:gd name="connsiteY14" fmla="*/ 212037 h 356045"/>
                <a:gd name="connsiteX15" fmla="*/ 56599 w 542179"/>
                <a:gd name="connsiteY15" fmla="*/ 210116 h 356045"/>
                <a:gd name="connsiteX16" fmla="*/ 56977 w 542179"/>
                <a:gd name="connsiteY16" fmla="*/ 208470 h 356045"/>
                <a:gd name="connsiteX17" fmla="*/ 57354 w 542179"/>
                <a:gd name="connsiteY17" fmla="*/ 208059 h 356045"/>
                <a:gd name="connsiteX18" fmla="*/ 57731 w 542179"/>
                <a:gd name="connsiteY18" fmla="*/ 205384 h 356045"/>
                <a:gd name="connsiteX19" fmla="*/ 125762 w 542179"/>
                <a:gd name="connsiteY19" fmla="*/ 45970 h 356045"/>
                <a:gd name="connsiteX20" fmla="*/ 129569 w 542179"/>
                <a:gd name="connsiteY20" fmla="*/ 37226 h 356045"/>
                <a:gd name="connsiteX21" fmla="*/ 97507 w 542179"/>
                <a:gd name="connsiteY21" fmla="*/ 20938 h 356045"/>
                <a:gd name="connsiteX22" fmla="*/ 97713 w 542179"/>
                <a:gd name="connsiteY22" fmla="*/ 22481 h 356045"/>
                <a:gd name="connsiteX23" fmla="*/ 107486 w 542179"/>
                <a:gd name="connsiteY23" fmla="*/ 23099 h 356045"/>
                <a:gd name="connsiteX24" fmla="*/ 119350 w 542179"/>
                <a:gd name="connsiteY24" fmla="*/ 42610 h 356045"/>
                <a:gd name="connsiteX25" fmla="*/ 87700 w 542179"/>
                <a:gd name="connsiteY25" fmla="*/ 36678 h 356045"/>
                <a:gd name="connsiteX26" fmla="*/ 86363 w 542179"/>
                <a:gd name="connsiteY26" fmla="*/ 8903 h 356045"/>
                <a:gd name="connsiteX27" fmla="*/ 112012 w 542179"/>
                <a:gd name="connsiteY27" fmla="*/ 8011 h 356045"/>
                <a:gd name="connsiteX28" fmla="*/ 112286 w 542179"/>
                <a:gd name="connsiteY28" fmla="*/ 8217 h 356045"/>
                <a:gd name="connsiteX29" fmla="*/ 267243 w 542179"/>
                <a:gd name="connsiteY29" fmla="*/ 88250 h 356045"/>
                <a:gd name="connsiteX30" fmla="*/ 427171 w 542179"/>
                <a:gd name="connsiteY30" fmla="*/ 180215 h 356045"/>
                <a:gd name="connsiteX31" fmla="*/ 428680 w 542179"/>
                <a:gd name="connsiteY31" fmla="*/ 180764 h 356045"/>
                <a:gd name="connsiteX32" fmla="*/ 451620 w 542179"/>
                <a:gd name="connsiteY32" fmla="*/ 208745 h 356045"/>
                <a:gd name="connsiteX33" fmla="*/ 490265 w 542179"/>
                <a:gd name="connsiteY33" fmla="*/ 252259 h 356045"/>
                <a:gd name="connsiteX34" fmla="*/ 496403 w 542179"/>
                <a:gd name="connsiteY34" fmla="*/ 247664 h 356045"/>
                <a:gd name="connsiteX35" fmla="*/ 461496 w 542179"/>
                <a:gd name="connsiteY35" fmla="*/ 207270 h 356045"/>
                <a:gd name="connsiteX36" fmla="*/ 433275 w 542179"/>
                <a:gd name="connsiteY36" fmla="*/ 176992 h 356045"/>
                <a:gd name="connsiteX37" fmla="*/ 431389 w 542179"/>
                <a:gd name="connsiteY37" fmla="*/ 173255 h 356045"/>
                <a:gd name="connsiteX38" fmla="*/ 118013 w 542179"/>
                <a:gd name="connsiteY38" fmla="*/ 5336 h 356045"/>
                <a:gd name="connsiteX39" fmla="*/ 115818 w 542179"/>
                <a:gd name="connsiteY39" fmla="*/ 2319 h 356045"/>
                <a:gd name="connsiteX40" fmla="*/ 71653 w 542179"/>
                <a:gd name="connsiteY40" fmla="*/ 13429 h 356045"/>
                <a:gd name="connsiteX41" fmla="*/ 69424 w 542179"/>
                <a:gd name="connsiteY41" fmla="*/ 18950 h 356045"/>
                <a:gd name="connsiteX42" fmla="*/ 29613 w 542179"/>
                <a:gd name="connsiteY42" fmla="*/ 94216 h 356045"/>
                <a:gd name="connsiteX43" fmla="*/ 55 w 542179"/>
                <a:gd name="connsiteY43" fmla="*/ 201098 h 356045"/>
                <a:gd name="connsiteX44" fmla="*/ 5062 w 542179"/>
                <a:gd name="connsiteY44" fmla="*/ 205453 h 356045"/>
                <a:gd name="connsiteX45" fmla="*/ 23338 w 542179"/>
                <a:gd name="connsiteY45" fmla="*/ 218277 h 356045"/>
                <a:gd name="connsiteX46" fmla="*/ 46758 w 542179"/>
                <a:gd name="connsiteY46" fmla="*/ 216391 h 356045"/>
                <a:gd name="connsiteX47" fmla="*/ 384858 w 542179"/>
                <a:gd name="connsiteY47" fmla="*/ 355780 h 356045"/>
                <a:gd name="connsiteX48" fmla="*/ 389452 w 542179"/>
                <a:gd name="connsiteY48" fmla="*/ 353483 h 356045"/>
                <a:gd name="connsiteX49" fmla="*/ 483167 w 542179"/>
                <a:gd name="connsiteY49" fmla="*/ 326291 h 356045"/>
                <a:gd name="connsiteX50" fmla="*/ 490059 w 542179"/>
                <a:gd name="connsiteY50" fmla="*/ 327080 h 356045"/>
                <a:gd name="connsiteX51" fmla="*/ 494517 w 542179"/>
                <a:gd name="connsiteY51" fmla="*/ 309660 h 356045"/>
                <a:gd name="connsiteX52" fmla="*/ 505113 w 542179"/>
                <a:gd name="connsiteY52" fmla="*/ 314015 h 356045"/>
                <a:gd name="connsiteX53" fmla="*/ 520372 w 542179"/>
                <a:gd name="connsiteY53" fmla="*/ 320222 h 356045"/>
                <a:gd name="connsiteX54" fmla="*/ 521366 w 542179"/>
                <a:gd name="connsiteY54" fmla="*/ 320359 h 356045"/>
                <a:gd name="connsiteX55" fmla="*/ 517731 w 542179"/>
                <a:gd name="connsiteY55" fmla="*/ 333115 h 356045"/>
                <a:gd name="connsiteX56" fmla="*/ 525035 w 542179"/>
                <a:gd name="connsiteY56" fmla="*/ 335069 h 356045"/>
                <a:gd name="connsiteX57" fmla="*/ 537448 w 542179"/>
                <a:gd name="connsiteY57" fmla="*/ 293132 h 356045"/>
                <a:gd name="connsiteX58" fmla="*/ 540911 w 542179"/>
                <a:gd name="connsiteY58" fmla="*/ 262374 h 356045"/>
                <a:gd name="connsiteX59" fmla="*/ 43021 w 542179"/>
                <a:gd name="connsiteY59" fmla="*/ 209911 h 356045"/>
                <a:gd name="connsiteX60" fmla="*/ 42781 w 542179"/>
                <a:gd name="connsiteY60" fmla="*/ 209808 h 356045"/>
                <a:gd name="connsiteX61" fmla="*/ 40277 w 542179"/>
                <a:gd name="connsiteY61" fmla="*/ 211042 h 356045"/>
                <a:gd name="connsiteX62" fmla="*/ 20904 w 542179"/>
                <a:gd name="connsiteY62" fmla="*/ 210185 h 356045"/>
                <a:gd name="connsiteX63" fmla="*/ 8422 w 542179"/>
                <a:gd name="connsiteY63" fmla="*/ 197875 h 356045"/>
                <a:gd name="connsiteX64" fmla="*/ 34928 w 542179"/>
                <a:gd name="connsiteY64" fmla="*/ 105258 h 356045"/>
                <a:gd name="connsiteX65" fmla="*/ 71104 w 542179"/>
                <a:gd name="connsiteY65" fmla="*/ 29339 h 356045"/>
                <a:gd name="connsiteX66" fmla="*/ 94798 w 542179"/>
                <a:gd name="connsiteY66" fmla="*/ 47342 h 356045"/>
                <a:gd name="connsiteX67" fmla="*/ 115578 w 542179"/>
                <a:gd name="connsiteY67" fmla="*/ 50085 h 356045"/>
                <a:gd name="connsiteX68" fmla="*/ 52485 w 542179"/>
                <a:gd name="connsiteY68" fmla="*/ 204116 h 356045"/>
                <a:gd name="connsiteX69" fmla="*/ 52279 w 542179"/>
                <a:gd name="connsiteY69" fmla="*/ 204218 h 356045"/>
                <a:gd name="connsiteX70" fmla="*/ 43021 w 542179"/>
                <a:gd name="connsiteY70" fmla="*/ 209911 h 356045"/>
                <a:gd name="connsiteX71" fmla="*/ 522498 w 542179"/>
                <a:gd name="connsiteY71" fmla="*/ 316827 h 356045"/>
                <a:gd name="connsiteX72" fmla="*/ 521640 w 542179"/>
                <a:gd name="connsiteY72" fmla="*/ 316210 h 356045"/>
                <a:gd name="connsiteX73" fmla="*/ 506861 w 542179"/>
                <a:gd name="connsiteY73" fmla="*/ 310277 h 356045"/>
                <a:gd name="connsiteX74" fmla="*/ 495546 w 542179"/>
                <a:gd name="connsiteY74" fmla="*/ 305820 h 356045"/>
                <a:gd name="connsiteX75" fmla="*/ 499455 w 542179"/>
                <a:gd name="connsiteY75" fmla="*/ 287612 h 356045"/>
                <a:gd name="connsiteX76" fmla="*/ 511456 w 542179"/>
                <a:gd name="connsiteY76" fmla="*/ 292069 h 356045"/>
                <a:gd name="connsiteX77" fmla="*/ 527573 w 542179"/>
                <a:gd name="connsiteY77" fmla="*/ 297041 h 356045"/>
                <a:gd name="connsiteX78" fmla="*/ 522498 w 542179"/>
                <a:gd name="connsiteY78" fmla="*/ 316827 h 356045"/>
                <a:gd name="connsiteX79" fmla="*/ 529047 w 542179"/>
                <a:gd name="connsiteY79" fmla="*/ 290972 h 356045"/>
                <a:gd name="connsiteX80" fmla="*/ 528396 w 542179"/>
                <a:gd name="connsiteY80" fmla="*/ 293544 h 356045"/>
                <a:gd name="connsiteX81" fmla="*/ 512382 w 542179"/>
                <a:gd name="connsiteY81" fmla="*/ 288675 h 356045"/>
                <a:gd name="connsiteX82" fmla="*/ 499798 w 542179"/>
                <a:gd name="connsiteY82" fmla="*/ 285692 h 356045"/>
                <a:gd name="connsiteX83" fmla="*/ 500243 w 542179"/>
                <a:gd name="connsiteY83" fmla="*/ 283531 h 356045"/>
                <a:gd name="connsiteX84" fmla="*/ 502781 w 542179"/>
                <a:gd name="connsiteY84" fmla="*/ 271153 h 356045"/>
                <a:gd name="connsiteX85" fmla="*/ 510188 w 542179"/>
                <a:gd name="connsiteY85" fmla="*/ 272936 h 356045"/>
                <a:gd name="connsiteX86" fmla="*/ 530522 w 542179"/>
                <a:gd name="connsiteY86" fmla="*/ 277736 h 356045"/>
                <a:gd name="connsiteX87" fmla="*/ 531310 w 542179"/>
                <a:gd name="connsiteY87" fmla="*/ 277599 h 356045"/>
                <a:gd name="connsiteX88" fmla="*/ 529047 w 542179"/>
                <a:gd name="connsiteY88" fmla="*/ 290972 h 356045"/>
                <a:gd name="connsiteX89" fmla="*/ 531996 w 542179"/>
                <a:gd name="connsiteY89" fmla="*/ 274513 h 356045"/>
                <a:gd name="connsiteX90" fmla="*/ 531550 w 542179"/>
                <a:gd name="connsiteY90" fmla="*/ 274170 h 356045"/>
                <a:gd name="connsiteX91" fmla="*/ 513822 w 542179"/>
                <a:gd name="connsiteY91" fmla="*/ 269712 h 356045"/>
                <a:gd name="connsiteX92" fmla="*/ 503467 w 542179"/>
                <a:gd name="connsiteY92" fmla="*/ 267141 h 356045"/>
                <a:gd name="connsiteX93" fmla="*/ 503672 w 542179"/>
                <a:gd name="connsiteY93" fmla="*/ 256134 h 356045"/>
                <a:gd name="connsiteX94" fmla="*/ 535014 w 542179"/>
                <a:gd name="connsiteY94" fmla="*/ 265220 h 356045"/>
                <a:gd name="connsiteX95" fmla="*/ 531996 w 542179"/>
                <a:gd name="connsiteY95" fmla="*/ 274513 h 356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42179" h="356045">
                  <a:moveTo>
                    <a:pt x="540911" y="262374"/>
                  </a:moveTo>
                  <a:cubicBezTo>
                    <a:pt x="541049" y="261929"/>
                    <a:pt x="541117" y="261483"/>
                    <a:pt x="541083" y="260831"/>
                  </a:cubicBezTo>
                  <a:cubicBezTo>
                    <a:pt x="540980" y="258637"/>
                    <a:pt x="539677" y="257162"/>
                    <a:pt x="537585" y="256408"/>
                  </a:cubicBezTo>
                  <a:cubicBezTo>
                    <a:pt x="526990" y="252567"/>
                    <a:pt x="515845" y="249756"/>
                    <a:pt x="504461" y="249584"/>
                  </a:cubicBezTo>
                  <a:cubicBezTo>
                    <a:pt x="503364" y="249550"/>
                    <a:pt x="502541" y="250030"/>
                    <a:pt x="501958" y="250716"/>
                  </a:cubicBezTo>
                  <a:cubicBezTo>
                    <a:pt x="501684" y="250098"/>
                    <a:pt x="501478" y="249447"/>
                    <a:pt x="501101" y="248864"/>
                  </a:cubicBezTo>
                  <a:cubicBezTo>
                    <a:pt x="500964" y="248624"/>
                    <a:pt x="500586" y="248555"/>
                    <a:pt x="500346" y="248761"/>
                  </a:cubicBezTo>
                  <a:cubicBezTo>
                    <a:pt x="492528" y="256785"/>
                    <a:pt x="493694" y="270707"/>
                    <a:pt x="491945" y="281268"/>
                  </a:cubicBezTo>
                  <a:cubicBezTo>
                    <a:pt x="489854" y="294058"/>
                    <a:pt x="487282" y="306883"/>
                    <a:pt x="484401" y="319536"/>
                  </a:cubicBezTo>
                  <a:cubicBezTo>
                    <a:pt x="483544" y="319193"/>
                    <a:pt x="482550" y="319124"/>
                    <a:pt x="481487" y="319639"/>
                  </a:cubicBezTo>
                  <a:cubicBezTo>
                    <a:pt x="450763" y="334178"/>
                    <a:pt x="420553" y="340624"/>
                    <a:pt x="388492" y="349402"/>
                  </a:cubicBezTo>
                  <a:cubicBezTo>
                    <a:pt x="388081" y="348991"/>
                    <a:pt x="387567" y="348614"/>
                    <a:pt x="386915" y="348374"/>
                  </a:cubicBezTo>
                  <a:cubicBezTo>
                    <a:pt x="327422" y="326497"/>
                    <a:pt x="268100" y="304105"/>
                    <a:pt x="209464" y="280137"/>
                  </a:cubicBezTo>
                  <a:cubicBezTo>
                    <a:pt x="156692" y="258534"/>
                    <a:pt x="104948" y="234016"/>
                    <a:pt x="51765" y="213340"/>
                  </a:cubicBezTo>
                  <a:cubicBezTo>
                    <a:pt x="52347" y="212928"/>
                    <a:pt x="52965" y="212517"/>
                    <a:pt x="53513" y="212037"/>
                  </a:cubicBezTo>
                  <a:cubicBezTo>
                    <a:pt x="54851" y="212242"/>
                    <a:pt x="56257" y="211728"/>
                    <a:pt x="56599" y="210116"/>
                  </a:cubicBezTo>
                  <a:cubicBezTo>
                    <a:pt x="56702" y="209568"/>
                    <a:pt x="56874" y="209019"/>
                    <a:pt x="56977" y="208470"/>
                  </a:cubicBezTo>
                  <a:cubicBezTo>
                    <a:pt x="57079" y="208333"/>
                    <a:pt x="57251" y="208196"/>
                    <a:pt x="57354" y="208059"/>
                  </a:cubicBezTo>
                  <a:cubicBezTo>
                    <a:pt x="58074" y="207065"/>
                    <a:pt x="58074" y="206139"/>
                    <a:pt x="57731" y="205384"/>
                  </a:cubicBezTo>
                  <a:cubicBezTo>
                    <a:pt x="70178" y="148566"/>
                    <a:pt x="95621" y="96205"/>
                    <a:pt x="125762" y="45970"/>
                  </a:cubicBezTo>
                  <a:cubicBezTo>
                    <a:pt x="127991" y="43947"/>
                    <a:pt x="129431" y="41135"/>
                    <a:pt x="129569" y="37226"/>
                  </a:cubicBezTo>
                  <a:cubicBezTo>
                    <a:pt x="130083" y="20698"/>
                    <a:pt x="110812" y="16001"/>
                    <a:pt x="97507" y="20938"/>
                  </a:cubicBezTo>
                  <a:cubicBezTo>
                    <a:pt x="96616" y="21281"/>
                    <a:pt x="96787" y="22413"/>
                    <a:pt x="97713" y="22481"/>
                  </a:cubicBezTo>
                  <a:cubicBezTo>
                    <a:pt x="100971" y="22824"/>
                    <a:pt x="104194" y="22996"/>
                    <a:pt x="107486" y="23099"/>
                  </a:cubicBezTo>
                  <a:cubicBezTo>
                    <a:pt x="116264" y="23339"/>
                    <a:pt x="132895" y="32940"/>
                    <a:pt x="119350" y="42610"/>
                  </a:cubicBezTo>
                  <a:cubicBezTo>
                    <a:pt x="110503" y="48919"/>
                    <a:pt x="95656" y="40998"/>
                    <a:pt x="87700" y="36678"/>
                  </a:cubicBezTo>
                  <a:cubicBezTo>
                    <a:pt x="75150" y="29854"/>
                    <a:pt x="73333" y="16069"/>
                    <a:pt x="86363" y="8903"/>
                  </a:cubicBezTo>
                  <a:cubicBezTo>
                    <a:pt x="93907" y="4754"/>
                    <a:pt x="103645" y="6845"/>
                    <a:pt x="112012" y="8011"/>
                  </a:cubicBezTo>
                  <a:cubicBezTo>
                    <a:pt x="112115" y="8080"/>
                    <a:pt x="112149" y="8148"/>
                    <a:pt x="112286" y="8217"/>
                  </a:cubicBezTo>
                  <a:cubicBezTo>
                    <a:pt x="163070" y="36335"/>
                    <a:pt x="216117" y="60646"/>
                    <a:pt x="267243" y="88250"/>
                  </a:cubicBezTo>
                  <a:cubicBezTo>
                    <a:pt x="321421" y="117533"/>
                    <a:pt x="374433" y="148600"/>
                    <a:pt x="427171" y="180215"/>
                  </a:cubicBezTo>
                  <a:cubicBezTo>
                    <a:pt x="427686" y="180524"/>
                    <a:pt x="428166" y="180661"/>
                    <a:pt x="428680" y="180764"/>
                  </a:cubicBezTo>
                  <a:cubicBezTo>
                    <a:pt x="433069" y="191291"/>
                    <a:pt x="444454" y="200412"/>
                    <a:pt x="451620" y="208745"/>
                  </a:cubicBezTo>
                  <a:cubicBezTo>
                    <a:pt x="464136" y="223352"/>
                    <a:pt x="476069" y="239160"/>
                    <a:pt x="490265" y="252259"/>
                  </a:cubicBezTo>
                  <a:cubicBezTo>
                    <a:pt x="493385" y="255139"/>
                    <a:pt x="498975" y="251333"/>
                    <a:pt x="496403" y="247664"/>
                  </a:cubicBezTo>
                  <a:cubicBezTo>
                    <a:pt x="486185" y="233262"/>
                    <a:pt x="473326" y="220438"/>
                    <a:pt x="461496" y="207270"/>
                  </a:cubicBezTo>
                  <a:cubicBezTo>
                    <a:pt x="453369" y="198252"/>
                    <a:pt x="444522" y="183576"/>
                    <a:pt x="433275" y="176992"/>
                  </a:cubicBezTo>
                  <a:cubicBezTo>
                    <a:pt x="433447" y="175621"/>
                    <a:pt x="432932" y="174180"/>
                    <a:pt x="431389" y="173255"/>
                  </a:cubicBezTo>
                  <a:cubicBezTo>
                    <a:pt x="330954" y="113041"/>
                    <a:pt x="226472" y="51182"/>
                    <a:pt x="118013" y="5336"/>
                  </a:cubicBezTo>
                  <a:cubicBezTo>
                    <a:pt x="118013" y="4033"/>
                    <a:pt x="117327" y="2696"/>
                    <a:pt x="115818" y="2319"/>
                  </a:cubicBezTo>
                  <a:cubicBezTo>
                    <a:pt x="99976" y="-1727"/>
                    <a:pt x="80911" y="-1864"/>
                    <a:pt x="71653" y="13429"/>
                  </a:cubicBezTo>
                  <a:cubicBezTo>
                    <a:pt x="70521" y="15315"/>
                    <a:pt x="69801" y="17167"/>
                    <a:pt x="69424" y="18950"/>
                  </a:cubicBezTo>
                  <a:cubicBezTo>
                    <a:pt x="51182" y="40518"/>
                    <a:pt x="40209" y="68807"/>
                    <a:pt x="29613" y="94216"/>
                  </a:cubicBezTo>
                  <a:cubicBezTo>
                    <a:pt x="15280" y="128609"/>
                    <a:pt x="6193" y="164545"/>
                    <a:pt x="55" y="201098"/>
                  </a:cubicBezTo>
                  <a:cubicBezTo>
                    <a:pt x="-459" y="204218"/>
                    <a:pt x="2730" y="206104"/>
                    <a:pt x="5062" y="205453"/>
                  </a:cubicBezTo>
                  <a:cubicBezTo>
                    <a:pt x="9142" y="211419"/>
                    <a:pt x="18743" y="216597"/>
                    <a:pt x="23338" y="218277"/>
                  </a:cubicBezTo>
                  <a:cubicBezTo>
                    <a:pt x="30676" y="220952"/>
                    <a:pt x="39489" y="219923"/>
                    <a:pt x="46758" y="216391"/>
                  </a:cubicBezTo>
                  <a:cubicBezTo>
                    <a:pt x="153846" y="271838"/>
                    <a:pt x="271666" y="314015"/>
                    <a:pt x="384858" y="355780"/>
                  </a:cubicBezTo>
                  <a:cubicBezTo>
                    <a:pt x="387224" y="356638"/>
                    <a:pt x="388904" y="355300"/>
                    <a:pt x="389452" y="353483"/>
                  </a:cubicBezTo>
                  <a:cubicBezTo>
                    <a:pt x="421376" y="353483"/>
                    <a:pt x="455735" y="340898"/>
                    <a:pt x="483167" y="326291"/>
                  </a:cubicBezTo>
                  <a:cubicBezTo>
                    <a:pt x="483373" y="329823"/>
                    <a:pt x="488996" y="330989"/>
                    <a:pt x="490059" y="327080"/>
                  </a:cubicBezTo>
                  <a:cubicBezTo>
                    <a:pt x="491671" y="321285"/>
                    <a:pt x="493145" y="315490"/>
                    <a:pt x="494517" y="309660"/>
                  </a:cubicBezTo>
                  <a:cubicBezTo>
                    <a:pt x="497809" y="311512"/>
                    <a:pt x="501855" y="312643"/>
                    <a:pt x="505113" y="314015"/>
                  </a:cubicBezTo>
                  <a:cubicBezTo>
                    <a:pt x="510188" y="316141"/>
                    <a:pt x="515297" y="318164"/>
                    <a:pt x="520372" y="320222"/>
                  </a:cubicBezTo>
                  <a:cubicBezTo>
                    <a:pt x="520715" y="320359"/>
                    <a:pt x="521057" y="320393"/>
                    <a:pt x="521366" y="320359"/>
                  </a:cubicBezTo>
                  <a:cubicBezTo>
                    <a:pt x="520166" y="324611"/>
                    <a:pt x="519000" y="328897"/>
                    <a:pt x="517731" y="333115"/>
                  </a:cubicBezTo>
                  <a:cubicBezTo>
                    <a:pt x="516360" y="337675"/>
                    <a:pt x="523458" y="339493"/>
                    <a:pt x="525035" y="335069"/>
                  </a:cubicBezTo>
                  <a:cubicBezTo>
                    <a:pt x="529939" y="321250"/>
                    <a:pt x="534088" y="307363"/>
                    <a:pt x="537448" y="293132"/>
                  </a:cubicBezTo>
                  <a:cubicBezTo>
                    <a:pt x="539711" y="283806"/>
                    <a:pt x="544443" y="271804"/>
                    <a:pt x="540911" y="262374"/>
                  </a:cubicBezTo>
                  <a:close/>
                  <a:moveTo>
                    <a:pt x="43021" y="209911"/>
                  </a:moveTo>
                  <a:cubicBezTo>
                    <a:pt x="42952" y="209876"/>
                    <a:pt x="42849" y="209842"/>
                    <a:pt x="42781" y="209808"/>
                  </a:cubicBezTo>
                  <a:cubicBezTo>
                    <a:pt x="41615" y="209362"/>
                    <a:pt x="40655" y="210082"/>
                    <a:pt x="40277" y="211042"/>
                  </a:cubicBezTo>
                  <a:cubicBezTo>
                    <a:pt x="34277" y="213134"/>
                    <a:pt x="27967" y="213271"/>
                    <a:pt x="20904" y="210185"/>
                  </a:cubicBezTo>
                  <a:cubicBezTo>
                    <a:pt x="15074" y="207613"/>
                    <a:pt x="12777" y="201167"/>
                    <a:pt x="8422" y="197875"/>
                  </a:cubicBezTo>
                  <a:cubicBezTo>
                    <a:pt x="14697" y="166328"/>
                    <a:pt x="23578" y="135467"/>
                    <a:pt x="34928" y="105258"/>
                  </a:cubicBezTo>
                  <a:cubicBezTo>
                    <a:pt x="44735" y="79094"/>
                    <a:pt x="60028" y="54920"/>
                    <a:pt x="71104" y="29339"/>
                  </a:cubicBezTo>
                  <a:cubicBezTo>
                    <a:pt x="75562" y="37775"/>
                    <a:pt x="86740" y="44187"/>
                    <a:pt x="94798" y="47342"/>
                  </a:cubicBezTo>
                  <a:cubicBezTo>
                    <a:pt x="99771" y="49262"/>
                    <a:pt x="108240" y="50942"/>
                    <a:pt x="115578" y="50085"/>
                  </a:cubicBezTo>
                  <a:cubicBezTo>
                    <a:pt x="86432" y="98331"/>
                    <a:pt x="67812" y="150349"/>
                    <a:pt x="52485" y="204116"/>
                  </a:cubicBezTo>
                  <a:cubicBezTo>
                    <a:pt x="52416" y="204150"/>
                    <a:pt x="52347" y="204184"/>
                    <a:pt x="52279" y="204218"/>
                  </a:cubicBezTo>
                  <a:cubicBezTo>
                    <a:pt x="49227" y="206550"/>
                    <a:pt x="46175" y="208470"/>
                    <a:pt x="43021" y="209911"/>
                  </a:cubicBezTo>
                  <a:close/>
                  <a:moveTo>
                    <a:pt x="522498" y="316827"/>
                  </a:moveTo>
                  <a:cubicBezTo>
                    <a:pt x="522292" y="316587"/>
                    <a:pt x="522018" y="316381"/>
                    <a:pt x="521640" y="316210"/>
                  </a:cubicBezTo>
                  <a:cubicBezTo>
                    <a:pt x="516703" y="314221"/>
                    <a:pt x="511799" y="312232"/>
                    <a:pt x="506861" y="310277"/>
                  </a:cubicBezTo>
                  <a:cubicBezTo>
                    <a:pt x="503398" y="308906"/>
                    <a:pt x="499420" y="306711"/>
                    <a:pt x="495546" y="305820"/>
                  </a:cubicBezTo>
                  <a:cubicBezTo>
                    <a:pt x="496952" y="299785"/>
                    <a:pt x="498289" y="293750"/>
                    <a:pt x="499455" y="287612"/>
                  </a:cubicBezTo>
                  <a:cubicBezTo>
                    <a:pt x="502918" y="289978"/>
                    <a:pt x="507444" y="290801"/>
                    <a:pt x="511456" y="292069"/>
                  </a:cubicBezTo>
                  <a:cubicBezTo>
                    <a:pt x="516806" y="293750"/>
                    <a:pt x="522155" y="295533"/>
                    <a:pt x="527573" y="297041"/>
                  </a:cubicBezTo>
                  <a:cubicBezTo>
                    <a:pt x="525961" y="303694"/>
                    <a:pt x="524281" y="310277"/>
                    <a:pt x="522498" y="316827"/>
                  </a:cubicBezTo>
                  <a:close/>
                  <a:moveTo>
                    <a:pt x="529047" y="290972"/>
                  </a:moveTo>
                  <a:cubicBezTo>
                    <a:pt x="528841" y="291829"/>
                    <a:pt x="528601" y="292687"/>
                    <a:pt x="528396" y="293544"/>
                  </a:cubicBezTo>
                  <a:cubicBezTo>
                    <a:pt x="523115" y="291795"/>
                    <a:pt x="517731" y="290252"/>
                    <a:pt x="512382" y="288675"/>
                  </a:cubicBezTo>
                  <a:cubicBezTo>
                    <a:pt x="508302" y="287440"/>
                    <a:pt x="504084" y="285589"/>
                    <a:pt x="499798" y="285692"/>
                  </a:cubicBezTo>
                  <a:cubicBezTo>
                    <a:pt x="499935" y="284971"/>
                    <a:pt x="500106" y="284251"/>
                    <a:pt x="500243" y="283531"/>
                  </a:cubicBezTo>
                  <a:cubicBezTo>
                    <a:pt x="500929" y="279725"/>
                    <a:pt x="501958" y="275473"/>
                    <a:pt x="502781" y="271153"/>
                  </a:cubicBezTo>
                  <a:cubicBezTo>
                    <a:pt x="505147" y="271907"/>
                    <a:pt x="507719" y="272318"/>
                    <a:pt x="510188" y="272936"/>
                  </a:cubicBezTo>
                  <a:cubicBezTo>
                    <a:pt x="516908" y="274650"/>
                    <a:pt x="523664" y="276605"/>
                    <a:pt x="530522" y="277736"/>
                  </a:cubicBezTo>
                  <a:cubicBezTo>
                    <a:pt x="530830" y="277771"/>
                    <a:pt x="531036" y="277633"/>
                    <a:pt x="531310" y="277599"/>
                  </a:cubicBezTo>
                  <a:cubicBezTo>
                    <a:pt x="530487" y="282160"/>
                    <a:pt x="529973" y="286857"/>
                    <a:pt x="529047" y="290972"/>
                  </a:cubicBezTo>
                  <a:close/>
                  <a:moveTo>
                    <a:pt x="531996" y="274513"/>
                  </a:moveTo>
                  <a:cubicBezTo>
                    <a:pt x="531825" y="274410"/>
                    <a:pt x="531790" y="274239"/>
                    <a:pt x="531550" y="274170"/>
                  </a:cubicBezTo>
                  <a:cubicBezTo>
                    <a:pt x="525790" y="272284"/>
                    <a:pt x="519754" y="271084"/>
                    <a:pt x="513822" y="269712"/>
                  </a:cubicBezTo>
                  <a:cubicBezTo>
                    <a:pt x="510565" y="268958"/>
                    <a:pt x="506964" y="267586"/>
                    <a:pt x="503467" y="267141"/>
                  </a:cubicBezTo>
                  <a:cubicBezTo>
                    <a:pt x="503981" y="263369"/>
                    <a:pt x="504187" y="259631"/>
                    <a:pt x="503672" y="256134"/>
                  </a:cubicBezTo>
                  <a:cubicBezTo>
                    <a:pt x="514371" y="258637"/>
                    <a:pt x="524829" y="261140"/>
                    <a:pt x="535014" y="265220"/>
                  </a:cubicBezTo>
                  <a:cubicBezTo>
                    <a:pt x="533573" y="268032"/>
                    <a:pt x="532682" y="271255"/>
                    <a:pt x="531996" y="274513"/>
                  </a:cubicBezTo>
                  <a:close/>
                </a:path>
              </a:pathLst>
            </a:custGeom>
            <a:solidFill>
              <a:srgbClr val="1A1A1A"/>
            </a:solidFill>
            <a:ln w="3429" cap="flat">
              <a:noFill/>
              <a:prstDash val="solid"/>
              <a:miter/>
            </a:ln>
          </p:spPr>
          <p:txBody>
            <a:bodyPr rtlCol="0" anchor="ctr"/>
            <a:lstStyle/>
            <a:p>
              <a:endParaRPr lang="zh-CN" altLang="en-US"/>
            </a:p>
          </p:txBody>
        </p:sp>
        <p:sp>
          <p:nvSpPr>
            <p:cNvPr id="304" name="任意多边形: 形状 303">
              <a:extLst>
                <a:ext uri="{FF2B5EF4-FFF2-40B4-BE49-F238E27FC236}">
                  <a16:creationId xmlns:a16="http://schemas.microsoft.com/office/drawing/2014/main" id="{DCFE42C7-C203-2220-343B-76EFB820FB8E}"/>
                </a:ext>
              </a:extLst>
            </p:cNvPr>
            <p:cNvSpPr/>
            <p:nvPr/>
          </p:nvSpPr>
          <p:spPr>
            <a:xfrm>
              <a:off x="4172114" y="1717079"/>
              <a:ext cx="25895" cy="12190"/>
            </a:xfrm>
            <a:custGeom>
              <a:avLst/>
              <a:gdLst>
                <a:gd name="connsiteX0" fmla="*/ 23101 w 25895"/>
                <a:gd name="connsiteY0" fmla="*/ 4652 h 12190"/>
                <a:gd name="connsiteX1" fmla="*/ 3453 w 25895"/>
                <a:gd name="connsiteY1" fmla="*/ 22 h 12190"/>
                <a:gd name="connsiteX2" fmla="*/ 1704 w 25895"/>
                <a:gd name="connsiteY2" fmla="*/ 6298 h 12190"/>
                <a:gd name="connsiteX3" fmla="*/ 21010 w 25895"/>
                <a:gd name="connsiteY3" fmla="*/ 12024 h 12190"/>
                <a:gd name="connsiteX4" fmla="*/ 23101 w 25895"/>
                <a:gd name="connsiteY4" fmla="*/ 4652 h 12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95" h="12190">
                  <a:moveTo>
                    <a:pt x="23101" y="4652"/>
                  </a:moveTo>
                  <a:cubicBezTo>
                    <a:pt x="16620" y="3040"/>
                    <a:pt x="10071" y="845"/>
                    <a:pt x="3453" y="22"/>
                  </a:cubicBezTo>
                  <a:cubicBezTo>
                    <a:pt x="93" y="-389"/>
                    <a:pt x="-1416" y="4994"/>
                    <a:pt x="1704" y="6298"/>
                  </a:cubicBezTo>
                  <a:cubicBezTo>
                    <a:pt x="7842" y="8835"/>
                    <a:pt x="14597" y="10207"/>
                    <a:pt x="21010" y="12024"/>
                  </a:cubicBezTo>
                  <a:cubicBezTo>
                    <a:pt x="25913" y="13396"/>
                    <a:pt x="28005" y="5886"/>
                    <a:pt x="23101" y="4652"/>
                  </a:cubicBezTo>
                  <a:close/>
                </a:path>
              </a:pathLst>
            </a:custGeom>
            <a:solidFill>
              <a:srgbClr val="1A1A1A"/>
            </a:solidFill>
            <a:ln w="3429" cap="flat">
              <a:noFill/>
              <a:prstDash val="solid"/>
              <a:miter/>
            </a:ln>
          </p:spPr>
          <p:txBody>
            <a:bodyPr rtlCol="0" anchor="ctr"/>
            <a:lstStyle/>
            <a:p>
              <a:endParaRPr lang="zh-CN" altLang="en-US"/>
            </a:p>
          </p:txBody>
        </p:sp>
        <p:sp>
          <p:nvSpPr>
            <p:cNvPr id="305" name="任意多边形: 形状 304">
              <a:extLst>
                <a:ext uri="{FF2B5EF4-FFF2-40B4-BE49-F238E27FC236}">
                  <a16:creationId xmlns:a16="http://schemas.microsoft.com/office/drawing/2014/main" id="{0FA40C13-CF1E-2FDE-0252-226214220015}"/>
                </a:ext>
              </a:extLst>
            </p:cNvPr>
            <p:cNvSpPr/>
            <p:nvPr/>
          </p:nvSpPr>
          <p:spPr>
            <a:xfrm>
              <a:off x="4068664" y="1580341"/>
              <a:ext cx="39289" cy="143581"/>
            </a:xfrm>
            <a:custGeom>
              <a:avLst/>
              <a:gdLst>
                <a:gd name="connsiteX0" fmla="*/ 36025 w 39289"/>
                <a:gd name="connsiteY0" fmla="*/ 1143 h 143581"/>
                <a:gd name="connsiteX1" fmla="*/ 89 w 39289"/>
                <a:gd name="connsiteY1" fmla="*/ 141389 h 143581"/>
                <a:gd name="connsiteX2" fmla="*/ 3690 w 39289"/>
                <a:gd name="connsiteY2" fmla="*/ 142350 h 143581"/>
                <a:gd name="connsiteX3" fmla="*/ 39283 w 39289"/>
                <a:gd name="connsiteY3" fmla="*/ 1589 h 143581"/>
                <a:gd name="connsiteX4" fmla="*/ 36025 w 39289"/>
                <a:gd name="connsiteY4" fmla="*/ 1143 h 14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89" h="143581">
                  <a:moveTo>
                    <a:pt x="36025" y="1143"/>
                  </a:moveTo>
                  <a:cubicBezTo>
                    <a:pt x="24435" y="48121"/>
                    <a:pt x="14045" y="94892"/>
                    <a:pt x="89" y="141389"/>
                  </a:cubicBezTo>
                  <a:cubicBezTo>
                    <a:pt x="-596" y="143653"/>
                    <a:pt x="2867" y="144476"/>
                    <a:pt x="3690" y="142350"/>
                  </a:cubicBezTo>
                  <a:cubicBezTo>
                    <a:pt x="20835" y="97738"/>
                    <a:pt x="34654" y="49115"/>
                    <a:pt x="39283" y="1589"/>
                  </a:cubicBezTo>
                  <a:cubicBezTo>
                    <a:pt x="39454" y="-263"/>
                    <a:pt x="36437" y="-605"/>
                    <a:pt x="36025" y="1143"/>
                  </a:cubicBezTo>
                  <a:close/>
                </a:path>
              </a:pathLst>
            </a:custGeom>
            <a:solidFill>
              <a:srgbClr val="1A1A1A"/>
            </a:solidFill>
            <a:ln w="3429" cap="flat">
              <a:noFill/>
              <a:prstDash val="solid"/>
              <a:miter/>
            </a:ln>
          </p:spPr>
          <p:txBody>
            <a:bodyPr rtlCol="0" anchor="ctr"/>
            <a:lstStyle/>
            <a:p>
              <a:endParaRPr lang="zh-CN" altLang="en-US"/>
            </a:p>
          </p:txBody>
        </p:sp>
        <p:sp>
          <p:nvSpPr>
            <p:cNvPr id="306" name="任意多边形: 形状 305">
              <a:extLst>
                <a:ext uri="{FF2B5EF4-FFF2-40B4-BE49-F238E27FC236}">
                  <a16:creationId xmlns:a16="http://schemas.microsoft.com/office/drawing/2014/main" id="{F9DC23A2-AA12-FE00-ACF5-12B7B7E922C3}"/>
                </a:ext>
              </a:extLst>
            </p:cNvPr>
            <p:cNvSpPr/>
            <p:nvPr/>
          </p:nvSpPr>
          <p:spPr>
            <a:xfrm>
              <a:off x="4215875" y="1667478"/>
              <a:ext cx="357654" cy="89070"/>
            </a:xfrm>
            <a:custGeom>
              <a:avLst/>
              <a:gdLst>
                <a:gd name="connsiteX0" fmla="*/ 356496 w 357654"/>
                <a:gd name="connsiteY0" fmla="*/ 53979 h 89070"/>
                <a:gd name="connsiteX1" fmla="*/ 292820 w 357654"/>
                <a:gd name="connsiteY1" fmla="*/ 32685 h 89070"/>
                <a:gd name="connsiteX2" fmla="*/ 206306 w 357654"/>
                <a:gd name="connsiteY2" fmla="*/ 37177 h 89070"/>
                <a:gd name="connsiteX3" fmla="*/ 215667 w 357654"/>
                <a:gd name="connsiteY3" fmla="*/ 36765 h 89070"/>
                <a:gd name="connsiteX4" fmla="*/ 234184 w 357654"/>
                <a:gd name="connsiteY4" fmla="*/ 37108 h 89070"/>
                <a:gd name="connsiteX5" fmla="*/ 251192 w 357654"/>
                <a:gd name="connsiteY5" fmla="*/ 27027 h 89070"/>
                <a:gd name="connsiteX6" fmla="*/ 207815 w 357654"/>
                <a:gd name="connsiteY6" fmla="*/ 9265 h 89070"/>
                <a:gd name="connsiteX7" fmla="*/ 112866 w 357654"/>
                <a:gd name="connsiteY7" fmla="*/ 19277 h 89070"/>
                <a:gd name="connsiteX8" fmla="*/ 57007 w 357654"/>
                <a:gd name="connsiteY8" fmla="*/ 19380 h 89070"/>
                <a:gd name="connsiteX9" fmla="*/ 10819 w 357654"/>
                <a:gd name="connsiteY9" fmla="*/ 41 h 89070"/>
                <a:gd name="connsiteX10" fmla="*/ 10407 w 357654"/>
                <a:gd name="connsiteY10" fmla="*/ 1001 h 89070"/>
                <a:gd name="connsiteX11" fmla="*/ 74838 w 357654"/>
                <a:gd name="connsiteY11" fmla="*/ 26512 h 89070"/>
                <a:gd name="connsiteX12" fmla="*/ 159466 w 357654"/>
                <a:gd name="connsiteY12" fmla="*/ 13997 h 89070"/>
                <a:gd name="connsiteX13" fmla="*/ 200922 w 357654"/>
                <a:gd name="connsiteY13" fmla="*/ 13105 h 89070"/>
                <a:gd name="connsiteX14" fmla="*/ 227772 w 357654"/>
                <a:gd name="connsiteY14" fmla="*/ 16465 h 89070"/>
                <a:gd name="connsiteX15" fmla="*/ 239156 w 357654"/>
                <a:gd name="connsiteY15" fmla="*/ 32753 h 89070"/>
                <a:gd name="connsiteX16" fmla="*/ 221668 w 357654"/>
                <a:gd name="connsiteY16" fmla="*/ 33919 h 89070"/>
                <a:gd name="connsiteX17" fmla="*/ 197459 w 357654"/>
                <a:gd name="connsiteY17" fmla="*/ 40674 h 89070"/>
                <a:gd name="connsiteX18" fmla="*/ 198831 w 357654"/>
                <a:gd name="connsiteY18" fmla="*/ 42011 h 89070"/>
                <a:gd name="connsiteX19" fmla="*/ 201540 w 357654"/>
                <a:gd name="connsiteY19" fmla="*/ 42457 h 89070"/>
                <a:gd name="connsiteX20" fmla="*/ 203700 w 357654"/>
                <a:gd name="connsiteY20" fmla="*/ 41223 h 89070"/>
                <a:gd name="connsiteX21" fmla="*/ 268611 w 357654"/>
                <a:gd name="connsiteY21" fmla="*/ 37348 h 89070"/>
                <a:gd name="connsiteX22" fmla="*/ 349261 w 357654"/>
                <a:gd name="connsiteY22" fmla="*/ 55282 h 89070"/>
                <a:gd name="connsiteX23" fmla="*/ 309588 w 357654"/>
                <a:gd name="connsiteY23" fmla="*/ 61488 h 89070"/>
                <a:gd name="connsiteX24" fmla="*/ 265662 w 357654"/>
                <a:gd name="connsiteY24" fmla="*/ 57511 h 89070"/>
                <a:gd name="connsiteX25" fmla="*/ 255101 w 357654"/>
                <a:gd name="connsiteY25" fmla="*/ 80965 h 89070"/>
                <a:gd name="connsiteX26" fmla="*/ 210935 w 357654"/>
                <a:gd name="connsiteY26" fmla="*/ 68552 h 89070"/>
                <a:gd name="connsiteX27" fmla="*/ 163306 w 357654"/>
                <a:gd name="connsiteY27" fmla="*/ 64197 h 89070"/>
                <a:gd name="connsiteX28" fmla="*/ 121198 w 357654"/>
                <a:gd name="connsiteY28" fmla="*/ 69512 h 89070"/>
                <a:gd name="connsiteX29" fmla="*/ 78199 w 357654"/>
                <a:gd name="connsiteY29" fmla="*/ 72290 h 89070"/>
                <a:gd name="connsiteX30" fmla="*/ 77616 w 357654"/>
                <a:gd name="connsiteY30" fmla="*/ 72118 h 89070"/>
                <a:gd name="connsiteX31" fmla="*/ 77204 w 357654"/>
                <a:gd name="connsiteY31" fmla="*/ 75067 h 89070"/>
                <a:gd name="connsiteX32" fmla="*/ 64688 w 357654"/>
                <a:gd name="connsiteY32" fmla="*/ 74999 h 89070"/>
                <a:gd name="connsiteX33" fmla="*/ 56356 w 357654"/>
                <a:gd name="connsiteY33" fmla="*/ 69649 h 89070"/>
                <a:gd name="connsiteX34" fmla="*/ 37119 w 357654"/>
                <a:gd name="connsiteY34" fmla="*/ 62894 h 89070"/>
                <a:gd name="connsiteX35" fmla="*/ 669 w 357654"/>
                <a:gd name="connsiteY35" fmla="*/ 60597 h 89070"/>
                <a:gd name="connsiteX36" fmla="*/ 669 w 357654"/>
                <a:gd name="connsiteY36" fmla="*/ 62311 h 89070"/>
                <a:gd name="connsiteX37" fmla="*/ 40891 w 357654"/>
                <a:gd name="connsiteY37" fmla="*/ 68003 h 89070"/>
                <a:gd name="connsiteX38" fmla="*/ 66266 w 357654"/>
                <a:gd name="connsiteY38" fmla="*/ 81445 h 89070"/>
                <a:gd name="connsiteX39" fmla="*/ 75833 w 357654"/>
                <a:gd name="connsiteY39" fmla="*/ 85251 h 89070"/>
                <a:gd name="connsiteX40" fmla="*/ 82931 w 357654"/>
                <a:gd name="connsiteY40" fmla="*/ 74827 h 89070"/>
                <a:gd name="connsiteX41" fmla="*/ 121164 w 357654"/>
                <a:gd name="connsiteY41" fmla="*/ 73455 h 89070"/>
                <a:gd name="connsiteX42" fmla="*/ 163272 w 357654"/>
                <a:gd name="connsiteY42" fmla="*/ 68278 h 89070"/>
                <a:gd name="connsiteX43" fmla="*/ 254861 w 357654"/>
                <a:gd name="connsiteY43" fmla="*/ 88954 h 89070"/>
                <a:gd name="connsiteX44" fmla="*/ 257810 w 357654"/>
                <a:gd name="connsiteY44" fmla="*/ 87789 h 89070"/>
                <a:gd name="connsiteX45" fmla="*/ 260416 w 357654"/>
                <a:gd name="connsiteY45" fmla="*/ 81959 h 89070"/>
                <a:gd name="connsiteX46" fmla="*/ 260004 w 357654"/>
                <a:gd name="connsiteY46" fmla="*/ 79559 h 89070"/>
                <a:gd name="connsiteX47" fmla="*/ 276703 w 357654"/>
                <a:gd name="connsiteY47" fmla="*/ 61557 h 89070"/>
                <a:gd name="connsiteX48" fmla="*/ 355845 w 357654"/>
                <a:gd name="connsiteY48" fmla="*/ 58231 h 89070"/>
                <a:gd name="connsiteX49" fmla="*/ 356496 w 357654"/>
                <a:gd name="connsiteY49" fmla="*/ 53979 h 8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57654" h="89070">
                  <a:moveTo>
                    <a:pt x="356496" y="53979"/>
                  </a:moveTo>
                  <a:cubicBezTo>
                    <a:pt x="336814" y="42320"/>
                    <a:pt x="315725" y="35394"/>
                    <a:pt x="292820" y="32685"/>
                  </a:cubicBezTo>
                  <a:cubicBezTo>
                    <a:pt x="263673" y="29256"/>
                    <a:pt x="234767" y="43006"/>
                    <a:pt x="206306" y="37177"/>
                  </a:cubicBezTo>
                  <a:cubicBezTo>
                    <a:pt x="211998" y="36971"/>
                    <a:pt x="219199" y="37108"/>
                    <a:pt x="215667" y="36765"/>
                  </a:cubicBezTo>
                  <a:cubicBezTo>
                    <a:pt x="221805" y="37348"/>
                    <a:pt x="228012" y="37931"/>
                    <a:pt x="234184" y="37108"/>
                  </a:cubicBezTo>
                  <a:cubicBezTo>
                    <a:pt x="242311" y="36011"/>
                    <a:pt x="249066" y="35394"/>
                    <a:pt x="251192" y="27027"/>
                  </a:cubicBezTo>
                  <a:cubicBezTo>
                    <a:pt x="255238" y="11288"/>
                    <a:pt x="215804" y="10156"/>
                    <a:pt x="207815" y="9265"/>
                  </a:cubicBezTo>
                  <a:cubicBezTo>
                    <a:pt x="175274" y="5630"/>
                    <a:pt x="144275" y="11871"/>
                    <a:pt x="112866" y="19277"/>
                  </a:cubicBezTo>
                  <a:cubicBezTo>
                    <a:pt x="93732" y="23803"/>
                    <a:pt x="76073" y="24386"/>
                    <a:pt x="57007" y="19380"/>
                  </a:cubicBezTo>
                  <a:cubicBezTo>
                    <a:pt x="40720" y="15128"/>
                    <a:pt x="26352" y="6110"/>
                    <a:pt x="10819" y="41"/>
                  </a:cubicBezTo>
                  <a:cubicBezTo>
                    <a:pt x="10202" y="-200"/>
                    <a:pt x="9927" y="692"/>
                    <a:pt x="10407" y="1001"/>
                  </a:cubicBezTo>
                  <a:cubicBezTo>
                    <a:pt x="28581" y="13654"/>
                    <a:pt x="52241" y="24661"/>
                    <a:pt x="74838" y="26512"/>
                  </a:cubicBezTo>
                  <a:cubicBezTo>
                    <a:pt x="103676" y="28878"/>
                    <a:pt x="131177" y="17563"/>
                    <a:pt x="159466" y="13997"/>
                  </a:cubicBezTo>
                  <a:cubicBezTo>
                    <a:pt x="173216" y="12248"/>
                    <a:pt x="187104" y="12385"/>
                    <a:pt x="200922" y="13105"/>
                  </a:cubicBezTo>
                  <a:cubicBezTo>
                    <a:pt x="209941" y="13585"/>
                    <a:pt x="218890" y="14957"/>
                    <a:pt x="227772" y="16465"/>
                  </a:cubicBezTo>
                  <a:cubicBezTo>
                    <a:pt x="236858" y="16294"/>
                    <a:pt x="240665" y="21746"/>
                    <a:pt x="239156" y="32753"/>
                  </a:cubicBezTo>
                  <a:cubicBezTo>
                    <a:pt x="233361" y="33919"/>
                    <a:pt x="227532" y="34296"/>
                    <a:pt x="221668" y="33919"/>
                  </a:cubicBezTo>
                  <a:cubicBezTo>
                    <a:pt x="215804" y="33816"/>
                    <a:pt x="191973" y="25724"/>
                    <a:pt x="197459" y="40674"/>
                  </a:cubicBezTo>
                  <a:cubicBezTo>
                    <a:pt x="197665" y="41257"/>
                    <a:pt x="198145" y="41909"/>
                    <a:pt x="198831" y="42011"/>
                  </a:cubicBezTo>
                  <a:cubicBezTo>
                    <a:pt x="199722" y="42149"/>
                    <a:pt x="200614" y="42286"/>
                    <a:pt x="201540" y="42457"/>
                  </a:cubicBezTo>
                  <a:cubicBezTo>
                    <a:pt x="202637" y="42629"/>
                    <a:pt x="203391" y="41977"/>
                    <a:pt x="203700" y="41223"/>
                  </a:cubicBezTo>
                  <a:cubicBezTo>
                    <a:pt x="225200" y="46641"/>
                    <a:pt x="246837" y="39646"/>
                    <a:pt x="268611" y="37348"/>
                  </a:cubicBezTo>
                  <a:cubicBezTo>
                    <a:pt x="296900" y="34399"/>
                    <a:pt x="324984" y="41600"/>
                    <a:pt x="349261" y="55282"/>
                  </a:cubicBezTo>
                  <a:cubicBezTo>
                    <a:pt x="336299" y="59019"/>
                    <a:pt x="323304" y="61180"/>
                    <a:pt x="309588" y="61488"/>
                  </a:cubicBezTo>
                  <a:cubicBezTo>
                    <a:pt x="294740" y="61797"/>
                    <a:pt x="280407" y="56310"/>
                    <a:pt x="265662" y="57511"/>
                  </a:cubicBezTo>
                  <a:cubicBezTo>
                    <a:pt x="253146" y="58539"/>
                    <a:pt x="255169" y="74724"/>
                    <a:pt x="255101" y="80965"/>
                  </a:cubicBezTo>
                  <a:cubicBezTo>
                    <a:pt x="246974" y="83434"/>
                    <a:pt x="216833" y="70164"/>
                    <a:pt x="210935" y="68552"/>
                  </a:cubicBezTo>
                  <a:cubicBezTo>
                    <a:pt x="195265" y="64266"/>
                    <a:pt x="179491" y="63100"/>
                    <a:pt x="163306" y="64197"/>
                  </a:cubicBezTo>
                  <a:cubicBezTo>
                    <a:pt x="149110" y="65157"/>
                    <a:pt x="135566" y="69238"/>
                    <a:pt x="121198" y="69512"/>
                  </a:cubicBezTo>
                  <a:cubicBezTo>
                    <a:pt x="106248" y="69786"/>
                    <a:pt x="92669" y="67695"/>
                    <a:pt x="78199" y="72290"/>
                  </a:cubicBezTo>
                  <a:cubicBezTo>
                    <a:pt x="77993" y="72255"/>
                    <a:pt x="77856" y="72152"/>
                    <a:pt x="77616" y="72118"/>
                  </a:cubicBezTo>
                  <a:cubicBezTo>
                    <a:pt x="75764" y="71947"/>
                    <a:pt x="75661" y="74518"/>
                    <a:pt x="77204" y="75067"/>
                  </a:cubicBezTo>
                  <a:cubicBezTo>
                    <a:pt x="72164" y="77639"/>
                    <a:pt x="67980" y="77605"/>
                    <a:pt x="64688" y="74999"/>
                  </a:cubicBezTo>
                  <a:cubicBezTo>
                    <a:pt x="62082" y="72975"/>
                    <a:pt x="59305" y="71192"/>
                    <a:pt x="56356" y="69649"/>
                  </a:cubicBezTo>
                  <a:cubicBezTo>
                    <a:pt x="50527" y="66255"/>
                    <a:pt x="43669" y="64506"/>
                    <a:pt x="37119" y="62894"/>
                  </a:cubicBezTo>
                  <a:cubicBezTo>
                    <a:pt x="25666" y="60082"/>
                    <a:pt x="12327" y="58814"/>
                    <a:pt x="669" y="60597"/>
                  </a:cubicBezTo>
                  <a:cubicBezTo>
                    <a:pt x="-257" y="60734"/>
                    <a:pt x="-188" y="62105"/>
                    <a:pt x="669" y="62311"/>
                  </a:cubicBezTo>
                  <a:cubicBezTo>
                    <a:pt x="13871" y="65260"/>
                    <a:pt x="27587" y="64746"/>
                    <a:pt x="40891" y="68003"/>
                  </a:cubicBezTo>
                  <a:cubicBezTo>
                    <a:pt x="50664" y="70404"/>
                    <a:pt x="58585" y="75376"/>
                    <a:pt x="66266" y="81445"/>
                  </a:cubicBezTo>
                  <a:cubicBezTo>
                    <a:pt x="68975" y="83571"/>
                    <a:pt x="72266" y="85251"/>
                    <a:pt x="75833" y="85251"/>
                  </a:cubicBezTo>
                  <a:cubicBezTo>
                    <a:pt x="83033" y="85251"/>
                    <a:pt x="85845" y="78702"/>
                    <a:pt x="82931" y="74827"/>
                  </a:cubicBezTo>
                  <a:cubicBezTo>
                    <a:pt x="95584" y="71809"/>
                    <a:pt x="108134" y="73044"/>
                    <a:pt x="121164" y="73455"/>
                  </a:cubicBezTo>
                  <a:cubicBezTo>
                    <a:pt x="135326" y="73901"/>
                    <a:pt x="149316" y="70026"/>
                    <a:pt x="163272" y="68278"/>
                  </a:cubicBezTo>
                  <a:cubicBezTo>
                    <a:pt x="194682" y="64369"/>
                    <a:pt x="226434" y="77947"/>
                    <a:pt x="254861" y="88954"/>
                  </a:cubicBezTo>
                  <a:cubicBezTo>
                    <a:pt x="255855" y="89332"/>
                    <a:pt x="257398" y="88749"/>
                    <a:pt x="257810" y="87789"/>
                  </a:cubicBezTo>
                  <a:cubicBezTo>
                    <a:pt x="258667" y="85834"/>
                    <a:pt x="259558" y="83880"/>
                    <a:pt x="260416" y="81959"/>
                  </a:cubicBezTo>
                  <a:cubicBezTo>
                    <a:pt x="260827" y="80999"/>
                    <a:pt x="260553" y="80142"/>
                    <a:pt x="260004" y="79559"/>
                  </a:cubicBezTo>
                  <a:cubicBezTo>
                    <a:pt x="259078" y="71638"/>
                    <a:pt x="253112" y="58231"/>
                    <a:pt x="276703" y="61557"/>
                  </a:cubicBezTo>
                  <a:cubicBezTo>
                    <a:pt x="304718" y="65534"/>
                    <a:pt x="328378" y="67523"/>
                    <a:pt x="355845" y="58231"/>
                  </a:cubicBezTo>
                  <a:cubicBezTo>
                    <a:pt x="357868" y="57579"/>
                    <a:pt x="358348" y="55076"/>
                    <a:pt x="356496" y="53979"/>
                  </a:cubicBezTo>
                  <a:close/>
                </a:path>
              </a:pathLst>
            </a:custGeom>
            <a:solidFill>
              <a:srgbClr val="1A1A1A"/>
            </a:solidFill>
            <a:ln w="3429" cap="flat">
              <a:noFill/>
              <a:prstDash val="solid"/>
              <a:miter/>
            </a:ln>
          </p:spPr>
          <p:txBody>
            <a:bodyPr rtlCol="0" anchor="ctr"/>
            <a:lstStyle/>
            <a:p>
              <a:endParaRPr lang="zh-CN" altLang="en-US"/>
            </a:p>
          </p:txBody>
        </p:sp>
        <p:sp>
          <p:nvSpPr>
            <p:cNvPr id="307" name="任意多边形: 形状 306">
              <a:extLst>
                <a:ext uri="{FF2B5EF4-FFF2-40B4-BE49-F238E27FC236}">
                  <a16:creationId xmlns:a16="http://schemas.microsoft.com/office/drawing/2014/main" id="{987C3862-B4C3-1973-DBA6-A7DE801BE238}"/>
                </a:ext>
              </a:extLst>
            </p:cNvPr>
            <p:cNvSpPr/>
            <p:nvPr/>
          </p:nvSpPr>
          <p:spPr>
            <a:xfrm>
              <a:off x="4281844" y="1699185"/>
              <a:ext cx="47110" cy="32768"/>
            </a:xfrm>
            <a:custGeom>
              <a:avLst/>
              <a:gdLst>
                <a:gd name="connsiteX0" fmla="*/ 42610 w 47110"/>
                <a:gd name="connsiteY0" fmla="*/ 12601 h 32768"/>
                <a:gd name="connsiteX1" fmla="*/ 27042 w 47110"/>
                <a:gd name="connsiteY1" fmla="*/ 12704 h 32768"/>
                <a:gd name="connsiteX2" fmla="*/ 13841 w 47110"/>
                <a:gd name="connsiteY2" fmla="*/ 908 h 32768"/>
                <a:gd name="connsiteX3" fmla="*/ 10377 w 47110"/>
                <a:gd name="connsiteY3" fmla="*/ 2314 h 32768"/>
                <a:gd name="connsiteX4" fmla="*/ 35923 w 47110"/>
                <a:gd name="connsiteY4" fmla="*/ 17059 h 32768"/>
                <a:gd name="connsiteX5" fmla="*/ 43124 w 47110"/>
                <a:gd name="connsiteY5" fmla="*/ 17470 h 32768"/>
                <a:gd name="connsiteX6" fmla="*/ 38015 w 47110"/>
                <a:gd name="connsiteY6" fmla="*/ 16956 h 32768"/>
                <a:gd name="connsiteX7" fmla="*/ 30334 w 47110"/>
                <a:gd name="connsiteY7" fmla="*/ 18842 h 32768"/>
                <a:gd name="connsiteX8" fmla="*/ 22619 w 47110"/>
                <a:gd name="connsiteY8" fmla="*/ 25254 h 32768"/>
                <a:gd name="connsiteX9" fmla="*/ 2731 w 47110"/>
                <a:gd name="connsiteY9" fmla="*/ 27380 h 32768"/>
                <a:gd name="connsiteX10" fmla="*/ 1565 w 47110"/>
                <a:gd name="connsiteY10" fmla="*/ 31461 h 32768"/>
                <a:gd name="connsiteX11" fmla="*/ 20390 w 47110"/>
                <a:gd name="connsiteY11" fmla="*/ 31221 h 32768"/>
                <a:gd name="connsiteX12" fmla="*/ 26871 w 47110"/>
                <a:gd name="connsiteY12" fmla="*/ 25940 h 32768"/>
                <a:gd name="connsiteX13" fmla="*/ 44427 w 47110"/>
                <a:gd name="connsiteY13" fmla="*/ 21482 h 32768"/>
                <a:gd name="connsiteX14" fmla="*/ 46416 w 47110"/>
                <a:gd name="connsiteY14" fmla="*/ 20694 h 32768"/>
                <a:gd name="connsiteX15" fmla="*/ 42610 w 47110"/>
                <a:gd name="connsiteY15" fmla="*/ 12601 h 3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110" h="32768">
                  <a:moveTo>
                    <a:pt x="42610" y="12601"/>
                  </a:moveTo>
                  <a:cubicBezTo>
                    <a:pt x="37295" y="12121"/>
                    <a:pt x="32426" y="13904"/>
                    <a:pt x="27042" y="12704"/>
                  </a:cubicBezTo>
                  <a:cubicBezTo>
                    <a:pt x="20664" y="11264"/>
                    <a:pt x="16721" y="6155"/>
                    <a:pt x="13841" y="908"/>
                  </a:cubicBezTo>
                  <a:cubicBezTo>
                    <a:pt x="12812" y="-978"/>
                    <a:pt x="9897" y="360"/>
                    <a:pt x="10377" y="2314"/>
                  </a:cubicBezTo>
                  <a:cubicBezTo>
                    <a:pt x="13120" y="13081"/>
                    <a:pt x="25122" y="18979"/>
                    <a:pt x="35923" y="17059"/>
                  </a:cubicBezTo>
                  <a:cubicBezTo>
                    <a:pt x="38289" y="15996"/>
                    <a:pt x="40690" y="16133"/>
                    <a:pt x="43124" y="17470"/>
                  </a:cubicBezTo>
                  <a:cubicBezTo>
                    <a:pt x="41581" y="16990"/>
                    <a:pt x="39592" y="17025"/>
                    <a:pt x="38015" y="16956"/>
                  </a:cubicBezTo>
                  <a:cubicBezTo>
                    <a:pt x="35580" y="16887"/>
                    <a:pt x="32391" y="17676"/>
                    <a:pt x="30334" y="18842"/>
                  </a:cubicBezTo>
                  <a:cubicBezTo>
                    <a:pt x="27248" y="20556"/>
                    <a:pt x="25019" y="22682"/>
                    <a:pt x="22619" y="25254"/>
                  </a:cubicBezTo>
                  <a:cubicBezTo>
                    <a:pt x="17441" y="30775"/>
                    <a:pt x="9143" y="28820"/>
                    <a:pt x="2731" y="27380"/>
                  </a:cubicBezTo>
                  <a:cubicBezTo>
                    <a:pt x="-13" y="26763"/>
                    <a:pt x="-1178" y="30912"/>
                    <a:pt x="1565" y="31461"/>
                  </a:cubicBezTo>
                  <a:cubicBezTo>
                    <a:pt x="7943" y="32729"/>
                    <a:pt x="14218" y="33724"/>
                    <a:pt x="20390" y="31221"/>
                  </a:cubicBezTo>
                  <a:cubicBezTo>
                    <a:pt x="23065" y="30123"/>
                    <a:pt x="25019" y="27963"/>
                    <a:pt x="26871" y="25940"/>
                  </a:cubicBezTo>
                  <a:cubicBezTo>
                    <a:pt x="31637" y="20797"/>
                    <a:pt x="37809" y="19391"/>
                    <a:pt x="44427" y="21482"/>
                  </a:cubicBezTo>
                  <a:cubicBezTo>
                    <a:pt x="45147" y="21722"/>
                    <a:pt x="46073" y="21345"/>
                    <a:pt x="46416" y="20694"/>
                  </a:cubicBezTo>
                  <a:cubicBezTo>
                    <a:pt x="48028" y="17607"/>
                    <a:pt x="46862" y="12978"/>
                    <a:pt x="42610" y="12601"/>
                  </a:cubicBezTo>
                  <a:close/>
                </a:path>
              </a:pathLst>
            </a:custGeom>
            <a:solidFill>
              <a:srgbClr val="1A1A1A"/>
            </a:solidFill>
            <a:ln w="3429" cap="flat">
              <a:noFill/>
              <a:prstDash val="solid"/>
              <a:miter/>
            </a:ln>
          </p:spPr>
          <p:txBody>
            <a:bodyPr rtlCol="0" anchor="ctr"/>
            <a:lstStyle/>
            <a:p>
              <a:endParaRPr lang="zh-CN" altLang="en-US"/>
            </a:p>
          </p:txBody>
        </p:sp>
        <p:sp>
          <p:nvSpPr>
            <p:cNvPr id="308" name="任意多边形: 形状 307">
              <a:extLst>
                <a:ext uri="{FF2B5EF4-FFF2-40B4-BE49-F238E27FC236}">
                  <a16:creationId xmlns:a16="http://schemas.microsoft.com/office/drawing/2014/main" id="{DA38A920-FF24-ECE9-812A-9F69968BF887}"/>
                </a:ext>
              </a:extLst>
            </p:cNvPr>
            <p:cNvSpPr/>
            <p:nvPr/>
          </p:nvSpPr>
          <p:spPr>
            <a:xfrm>
              <a:off x="4381236" y="1695567"/>
              <a:ext cx="17420" cy="23145"/>
            </a:xfrm>
            <a:custGeom>
              <a:avLst/>
              <a:gdLst>
                <a:gd name="connsiteX0" fmla="*/ 15844 w 17420"/>
                <a:gd name="connsiteY0" fmla="*/ 12550 h 23145"/>
                <a:gd name="connsiteX1" fmla="*/ 7683 w 17420"/>
                <a:gd name="connsiteY1" fmla="*/ 7030 h 23145"/>
                <a:gd name="connsiteX2" fmla="*/ 4768 w 17420"/>
                <a:gd name="connsiteY2" fmla="*/ 3841 h 23145"/>
                <a:gd name="connsiteX3" fmla="*/ 4220 w 17420"/>
                <a:gd name="connsiteY3" fmla="*/ 1132 h 23145"/>
                <a:gd name="connsiteX4" fmla="*/ 3054 w 17420"/>
                <a:gd name="connsiteY4" fmla="*/ 0 h 23145"/>
                <a:gd name="connsiteX5" fmla="*/ 2265 w 17420"/>
                <a:gd name="connsiteY5" fmla="*/ 34 h 23145"/>
                <a:gd name="connsiteX6" fmla="*/ 2 w 17420"/>
                <a:gd name="connsiteY6" fmla="*/ 2229 h 23145"/>
                <a:gd name="connsiteX7" fmla="*/ 4323 w 17420"/>
                <a:gd name="connsiteY7" fmla="*/ 10013 h 23145"/>
                <a:gd name="connsiteX8" fmla="*/ 10323 w 17420"/>
                <a:gd name="connsiteY8" fmla="*/ 20128 h 23145"/>
                <a:gd name="connsiteX9" fmla="*/ 9706 w 17420"/>
                <a:gd name="connsiteY9" fmla="*/ 21637 h 23145"/>
                <a:gd name="connsiteX10" fmla="*/ 10015 w 17420"/>
                <a:gd name="connsiteY10" fmla="*/ 22323 h 23145"/>
                <a:gd name="connsiteX11" fmla="*/ 11489 w 17420"/>
                <a:gd name="connsiteY11" fmla="*/ 23146 h 23145"/>
                <a:gd name="connsiteX12" fmla="*/ 15844 w 17420"/>
                <a:gd name="connsiteY12" fmla="*/ 12550 h 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20" h="23145">
                  <a:moveTo>
                    <a:pt x="15844" y="12550"/>
                  </a:moveTo>
                  <a:cubicBezTo>
                    <a:pt x="13821" y="9876"/>
                    <a:pt x="10529" y="8641"/>
                    <a:pt x="7683" y="7030"/>
                  </a:cubicBezTo>
                  <a:cubicBezTo>
                    <a:pt x="6311" y="6309"/>
                    <a:pt x="5351" y="5246"/>
                    <a:pt x="4768" y="3841"/>
                  </a:cubicBezTo>
                  <a:cubicBezTo>
                    <a:pt x="4391" y="2949"/>
                    <a:pt x="4734" y="1989"/>
                    <a:pt x="4220" y="1132"/>
                  </a:cubicBezTo>
                  <a:cubicBezTo>
                    <a:pt x="4014" y="789"/>
                    <a:pt x="3465" y="0"/>
                    <a:pt x="3054" y="0"/>
                  </a:cubicBezTo>
                  <a:cubicBezTo>
                    <a:pt x="2780" y="0"/>
                    <a:pt x="2539" y="34"/>
                    <a:pt x="2265" y="34"/>
                  </a:cubicBezTo>
                  <a:cubicBezTo>
                    <a:pt x="996" y="103"/>
                    <a:pt x="36" y="994"/>
                    <a:pt x="2" y="2229"/>
                  </a:cubicBezTo>
                  <a:cubicBezTo>
                    <a:pt x="-66" y="5384"/>
                    <a:pt x="1579" y="8264"/>
                    <a:pt x="4323" y="10013"/>
                  </a:cubicBezTo>
                  <a:cubicBezTo>
                    <a:pt x="7134" y="11830"/>
                    <a:pt x="19719" y="17076"/>
                    <a:pt x="10323" y="20128"/>
                  </a:cubicBezTo>
                  <a:cubicBezTo>
                    <a:pt x="9638" y="20368"/>
                    <a:pt x="9397" y="21020"/>
                    <a:pt x="9706" y="21637"/>
                  </a:cubicBezTo>
                  <a:cubicBezTo>
                    <a:pt x="9809" y="21877"/>
                    <a:pt x="9912" y="22117"/>
                    <a:pt x="10015" y="22323"/>
                  </a:cubicBezTo>
                  <a:cubicBezTo>
                    <a:pt x="10255" y="22837"/>
                    <a:pt x="10941" y="23146"/>
                    <a:pt x="11489" y="23146"/>
                  </a:cubicBezTo>
                  <a:cubicBezTo>
                    <a:pt x="17490" y="23112"/>
                    <a:pt x="18930" y="16631"/>
                    <a:pt x="15844" y="12550"/>
                  </a:cubicBezTo>
                  <a:close/>
                </a:path>
              </a:pathLst>
            </a:custGeom>
            <a:solidFill>
              <a:srgbClr val="1A1A1A"/>
            </a:solidFill>
            <a:ln w="3429" cap="flat">
              <a:noFill/>
              <a:prstDash val="solid"/>
              <a:miter/>
            </a:ln>
          </p:spPr>
          <p:txBody>
            <a:bodyPr rtlCol="0" anchor="ctr"/>
            <a:lstStyle/>
            <a:p>
              <a:endParaRPr lang="zh-CN" altLang="en-US"/>
            </a:p>
          </p:txBody>
        </p:sp>
        <p:sp>
          <p:nvSpPr>
            <p:cNvPr id="309" name="任意多边形: 形状 308">
              <a:extLst>
                <a:ext uri="{FF2B5EF4-FFF2-40B4-BE49-F238E27FC236}">
                  <a16:creationId xmlns:a16="http://schemas.microsoft.com/office/drawing/2014/main" id="{4183D55B-7A91-B384-B5C3-D93F50DE3692}"/>
                </a:ext>
              </a:extLst>
            </p:cNvPr>
            <p:cNvSpPr/>
            <p:nvPr/>
          </p:nvSpPr>
          <p:spPr>
            <a:xfrm>
              <a:off x="4232154" y="1689152"/>
              <a:ext cx="16045" cy="27153"/>
            </a:xfrm>
            <a:custGeom>
              <a:avLst/>
              <a:gdLst>
                <a:gd name="connsiteX0" fmla="*/ 15799 w 16045"/>
                <a:gd name="connsiteY0" fmla="*/ 21297 h 27153"/>
                <a:gd name="connsiteX1" fmla="*/ 6164 w 16045"/>
                <a:gd name="connsiteY1" fmla="*/ 1614 h 27153"/>
                <a:gd name="connsiteX2" fmla="*/ 5718 w 16045"/>
                <a:gd name="connsiteY2" fmla="*/ 3 h 27153"/>
                <a:gd name="connsiteX3" fmla="*/ 300 w 16045"/>
                <a:gd name="connsiteY3" fmla="*/ 7547 h 27153"/>
                <a:gd name="connsiteX4" fmla="*/ 11067 w 16045"/>
                <a:gd name="connsiteY4" fmla="*/ 20988 h 27153"/>
                <a:gd name="connsiteX5" fmla="*/ 335 w 16045"/>
                <a:gd name="connsiteY5" fmla="*/ 25035 h 27153"/>
                <a:gd name="connsiteX6" fmla="*/ 849 w 16045"/>
                <a:gd name="connsiteY6" fmla="*/ 26920 h 27153"/>
                <a:gd name="connsiteX7" fmla="*/ 14633 w 16045"/>
                <a:gd name="connsiteY7" fmla="*/ 24040 h 27153"/>
                <a:gd name="connsiteX8" fmla="*/ 15799 w 16045"/>
                <a:gd name="connsiteY8" fmla="*/ 21297 h 2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5" h="27153">
                  <a:moveTo>
                    <a:pt x="15799" y="21297"/>
                  </a:moveTo>
                  <a:cubicBezTo>
                    <a:pt x="13090" y="15982"/>
                    <a:pt x="-2649" y="7649"/>
                    <a:pt x="6164" y="1614"/>
                  </a:cubicBezTo>
                  <a:cubicBezTo>
                    <a:pt x="6815" y="1169"/>
                    <a:pt x="6678" y="-66"/>
                    <a:pt x="5718" y="3"/>
                  </a:cubicBezTo>
                  <a:cubicBezTo>
                    <a:pt x="1843" y="277"/>
                    <a:pt x="-454" y="3878"/>
                    <a:pt x="300" y="7547"/>
                  </a:cubicBezTo>
                  <a:cubicBezTo>
                    <a:pt x="1500" y="13650"/>
                    <a:pt x="7604" y="16325"/>
                    <a:pt x="11067" y="20988"/>
                  </a:cubicBezTo>
                  <a:cubicBezTo>
                    <a:pt x="7227" y="21777"/>
                    <a:pt x="2941" y="22497"/>
                    <a:pt x="335" y="25035"/>
                  </a:cubicBezTo>
                  <a:cubicBezTo>
                    <a:pt x="-283" y="25617"/>
                    <a:pt x="-8" y="26749"/>
                    <a:pt x="849" y="26920"/>
                  </a:cubicBezTo>
                  <a:cubicBezTo>
                    <a:pt x="5307" y="27949"/>
                    <a:pt x="10347" y="25309"/>
                    <a:pt x="14633" y="24040"/>
                  </a:cubicBezTo>
                  <a:cubicBezTo>
                    <a:pt x="15902" y="23697"/>
                    <a:pt x="16382" y="22394"/>
                    <a:pt x="15799" y="21297"/>
                  </a:cubicBezTo>
                  <a:close/>
                </a:path>
              </a:pathLst>
            </a:custGeom>
            <a:solidFill>
              <a:srgbClr val="1A1A1A"/>
            </a:solidFill>
            <a:ln w="3429" cap="flat">
              <a:noFill/>
              <a:prstDash val="solid"/>
              <a:miter/>
            </a:ln>
          </p:spPr>
          <p:txBody>
            <a:bodyPr rtlCol="0" anchor="ctr"/>
            <a:lstStyle/>
            <a:p>
              <a:endParaRPr lang="zh-CN" altLang="en-US"/>
            </a:p>
          </p:txBody>
        </p:sp>
        <p:sp>
          <p:nvSpPr>
            <p:cNvPr id="310" name="任意多边形: 形状 309">
              <a:extLst>
                <a:ext uri="{FF2B5EF4-FFF2-40B4-BE49-F238E27FC236}">
                  <a16:creationId xmlns:a16="http://schemas.microsoft.com/office/drawing/2014/main" id="{821F5DC5-FD88-45B9-A5A1-BADA8240D910}"/>
                </a:ext>
              </a:extLst>
            </p:cNvPr>
            <p:cNvSpPr/>
            <p:nvPr/>
          </p:nvSpPr>
          <p:spPr>
            <a:xfrm>
              <a:off x="4256981" y="1433379"/>
              <a:ext cx="154314" cy="229796"/>
            </a:xfrm>
            <a:custGeom>
              <a:avLst/>
              <a:gdLst>
                <a:gd name="connsiteX0" fmla="*/ 77041 w 154314"/>
                <a:gd name="connsiteY0" fmla="*/ 1448 h 229796"/>
                <a:gd name="connsiteX1" fmla="*/ 2803 w 154314"/>
                <a:gd name="connsiteY1" fmla="*/ 74863 h 229796"/>
                <a:gd name="connsiteX2" fmla="*/ 55678 w 154314"/>
                <a:gd name="connsiteY2" fmla="*/ 130824 h 229796"/>
                <a:gd name="connsiteX3" fmla="*/ 83281 w 154314"/>
                <a:gd name="connsiteY3" fmla="*/ 224367 h 229796"/>
                <a:gd name="connsiteX4" fmla="*/ 81635 w 154314"/>
                <a:gd name="connsiteY4" fmla="*/ 225739 h 229796"/>
                <a:gd name="connsiteX5" fmla="*/ 84001 w 154314"/>
                <a:gd name="connsiteY5" fmla="*/ 229682 h 229796"/>
                <a:gd name="connsiteX6" fmla="*/ 154090 w 154314"/>
                <a:gd name="connsiteY6" fmla="*/ 116148 h 229796"/>
                <a:gd name="connsiteX7" fmla="*/ 77041 w 154314"/>
                <a:gd name="connsiteY7" fmla="*/ 1448 h 229796"/>
                <a:gd name="connsiteX8" fmla="*/ 128613 w 154314"/>
                <a:gd name="connsiteY8" fmla="*/ 176292 h 229796"/>
                <a:gd name="connsiteX9" fmla="*/ 94220 w 154314"/>
                <a:gd name="connsiteY9" fmla="*/ 215212 h 229796"/>
                <a:gd name="connsiteX10" fmla="*/ 50534 w 154314"/>
                <a:gd name="connsiteY10" fmla="*/ 86761 h 229796"/>
                <a:gd name="connsiteX11" fmla="*/ 49780 w 154314"/>
                <a:gd name="connsiteY11" fmla="*/ 87721 h 229796"/>
                <a:gd name="connsiteX12" fmla="*/ 93431 w 154314"/>
                <a:gd name="connsiteY12" fmla="*/ 215863 h 229796"/>
                <a:gd name="connsiteX13" fmla="*/ 86607 w 154314"/>
                <a:gd name="connsiteY13" fmla="*/ 221555 h 229796"/>
                <a:gd name="connsiteX14" fmla="*/ 55918 w 154314"/>
                <a:gd name="connsiteY14" fmla="*/ 122766 h 229796"/>
                <a:gd name="connsiteX15" fmla="*/ 7569 w 154314"/>
                <a:gd name="connsiteY15" fmla="*/ 68690 h 229796"/>
                <a:gd name="connsiteX16" fmla="*/ 49677 w 154314"/>
                <a:gd name="connsiteY16" fmla="*/ 8409 h 229796"/>
                <a:gd name="connsiteX17" fmla="*/ 145621 w 154314"/>
                <a:gd name="connsiteY17" fmla="*/ 111107 h 229796"/>
                <a:gd name="connsiteX18" fmla="*/ 128613 w 154314"/>
                <a:gd name="connsiteY18" fmla="*/ 176292 h 22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4314" h="229796">
                  <a:moveTo>
                    <a:pt x="77041" y="1448"/>
                  </a:moveTo>
                  <a:cubicBezTo>
                    <a:pt x="32875" y="-8119"/>
                    <a:pt x="-11736" y="31246"/>
                    <a:pt x="2803" y="74863"/>
                  </a:cubicBezTo>
                  <a:cubicBezTo>
                    <a:pt x="10826" y="99003"/>
                    <a:pt x="39150" y="112787"/>
                    <a:pt x="55678" y="130824"/>
                  </a:cubicBezTo>
                  <a:cubicBezTo>
                    <a:pt x="79818" y="157227"/>
                    <a:pt x="85373" y="190591"/>
                    <a:pt x="83281" y="224367"/>
                  </a:cubicBezTo>
                  <a:cubicBezTo>
                    <a:pt x="82733" y="224847"/>
                    <a:pt x="82184" y="225293"/>
                    <a:pt x="81635" y="225739"/>
                  </a:cubicBezTo>
                  <a:cubicBezTo>
                    <a:pt x="79818" y="227282"/>
                    <a:pt x="81738" y="230436"/>
                    <a:pt x="84001" y="229682"/>
                  </a:cubicBezTo>
                  <a:cubicBezTo>
                    <a:pt x="129127" y="214560"/>
                    <a:pt x="151518" y="158153"/>
                    <a:pt x="154090" y="116148"/>
                  </a:cubicBezTo>
                  <a:cubicBezTo>
                    <a:pt x="157073" y="66324"/>
                    <a:pt x="130190" y="12969"/>
                    <a:pt x="77041" y="1448"/>
                  </a:cubicBezTo>
                  <a:close/>
                  <a:moveTo>
                    <a:pt x="128613" y="176292"/>
                  </a:moveTo>
                  <a:cubicBezTo>
                    <a:pt x="119937" y="192854"/>
                    <a:pt x="107661" y="203964"/>
                    <a:pt x="94220" y="215212"/>
                  </a:cubicBezTo>
                  <a:cubicBezTo>
                    <a:pt x="107799" y="168406"/>
                    <a:pt x="93774" y="114845"/>
                    <a:pt x="50534" y="86761"/>
                  </a:cubicBezTo>
                  <a:cubicBezTo>
                    <a:pt x="49951" y="86384"/>
                    <a:pt x="49266" y="87241"/>
                    <a:pt x="49780" y="87721"/>
                  </a:cubicBezTo>
                  <a:cubicBezTo>
                    <a:pt x="87602" y="121840"/>
                    <a:pt x="106633" y="166417"/>
                    <a:pt x="93431" y="215863"/>
                  </a:cubicBezTo>
                  <a:cubicBezTo>
                    <a:pt x="91168" y="217749"/>
                    <a:pt x="88905" y="219635"/>
                    <a:pt x="86607" y="221555"/>
                  </a:cubicBezTo>
                  <a:cubicBezTo>
                    <a:pt x="93397" y="186648"/>
                    <a:pt x="79304" y="149135"/>
                    <a:pt x="55918" y="122766"/>
                  </a:cubicBezTo>
                  <a:cubicBezTo>
                    <a:pt x="39596" y="104352"/>
                    <a:pt x="15627" y="93208"/>
                    <a:pt x="7569" y="68690"/>
                  </a:cubicBezTo>
                  <a:cubicBezTo>
                    <a:pt x="-1552" y="40984"/>
                    <a:pt x="24028" y="14615"/>
                    <a:pt x="49677" y="8409"/>
                  </a:cubicBezTo>
                  <a:cubicBezTo>
                    <a:pt x="111159" y="-6405"/>
                    <a:pt x="145106" y="63512"/>
                    <a:pt x="145621" y="111107"/>
                  </a:cubicBezTo>
                  <a:cubicBezTo>
                    <a:pt x="145860" y="133841"/>
                    <a:pt x="139140" y="156198"/>
                    <a:pt x="128613" y="176292"/>
                  </a:cubicBezTo>
                  <a:close/>
                </a:path>
              </a:pathLst>
            </a:custGeom>
            <a:solidFill>
              <a:srgbClr val="1A1A1A"/>
            </a:solidFill>
            <a:ln w="3429" cap="flat">
              <a:noFill/>
              <a:prstDash val="solid"/>
              <a:miter/>
            </a:ln>
          </p:spPr>
          <p:txBody>
            <a:bodyPr rtlCol="0" anchor="ctr"/>
            <a:lstStyle/>
            <a:p>
              <a:endParaRPr lang="zh-CN" altLang="en-US"/>
            </a:p>
          </p:txBody>
        </p:sp>
        <p:sp>
          <p:nvSpPr>
            <p:cNvPr id="311" name="任意多边形: 形状 310">
              <a:extLst>
                <a:ext uri="{FF2B5EF4-FFF2-40B4-BE49-F238E27FC236}">
                  <a16:creationId xmlns:a16="http://schemas.microsoft.com/office/drawing/2014/main" id="{5A2A0C05-D834-79B4-662C-B09893E0F391}"/>
                </a:ext>
              </a:extLst>
            </p:cNvPr>
            <p:cNvSpPr/>
            <p:nvPr/>
          </p:nvSpPr>
          <p:spPr>
            <a:xfrm>
              <a:off x="4336522" y="1511406"/>
              <a:ext cx="33851" cy="121275"/>
            </a:xfrm>
            <a:custGeom>
              <a:avLst/>
              <a:gdLst>
                <a:gd name="connsiteX0" fmla="*/ 1168 w 33851"/>
                <a:gd name="connsiteY0" fmla="*/ 161 h 121275"/>
                <a:gd name="connsiteX1" fmla="*/ 105 w 33851"/>
                <a:gd name="connsiteY1" fmla="*/ 984 h 121275"/>
                <a:gd name="connsiteX2" fmla="*/ 26405 w 33851"/>
                <a:gd name="connsiteY2" fmla="*/ 52830 h 121275"/>
                <a:gd name="connsiteX3" fmla="*/ 25342 w 33851"/>
                <a:gd name="connsiteY3" fmla="*/ 120690 h 121275"/>
                <a:gd name="connsiteX4" fmla="*/ 26268 w 33851"/>
                <a:gd name="connsiteY4" fmla="*/ 120930 h 121275"/>
                <a:gd name="connsiteX5" fmla="*/ 1168 w 33851"/>
                <a:gd name="connsiteY5" fmla="*/ 161 h 1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1" h="121275">
                  <a:moveTo>
                    <a:pt x="1168" y="161"/>
                  </a:moveTo>
                  <a:cubicBezTo>
                    <a:pt x="585" y="-285"/>
                    <a:pt x="-307" y="264"/>
                    <a:pt x="105" y="984"/>
                  </a:cubicBezTo>
                  <a:cubicBezTo>
                    <a:pt x="9809" y="18575"/>
                    <a:pt x="20885" y="33011"/>
                    <a:pt x="26405" y="52830"/>
                  </a:cubicBezTo>
                  <a:cubicBezTo>
                    <a:pt x="32852" y="75942"/>
                    <a:pt x="30932" y="97681"/>
                    <a:pt x="25342" y="120690"/>
                  </a:cubicBezTo>
                  <a:cubicBezTo>
                    <a:pt x="25205" y="121307"/>
                    <a:pt x="26063" y="121513"/>
                    <a:pt x="26268" y="120930"/>
                  </a:cubicBezTo>
                  <a:cubicBezTo>
                    <a:pt x="40979" y="84720"/>
                    <a:pt x="35149" y="25604"/>
                    <a:pt x="1168" y="161"/>
                  </a:cubicBezTo>
                  <a:close/>
                </a:path>
              </a:pathLst>
            </a:custGeom>
            <a:solidFill>
              <a:srgbClr val="1A1A1A"/>
            </a:solidFill>
            <a:ln w="3429" cap="flat">
              <a:noFill/>
              <a:prstDash val="solid"/>
              <a:miter/>
            </a:ln>
          </p:spPr>
          <p:txBody>
            <a:bodyPr rtlCol="0" anchor="ctr"/>
            <a:lstStyle/>
            <a:p>
              <a:endParaRPr lang="zh-CN" altLang="en-US"/>
            </a:p>
          </p:txBody>
        </p:sp>
        <p:sp>
          <p:nvSpPr>
            <p:cNvPr id="312" name="任意多边形: 形状 311">
              <a:extLst>
                <a:ext uri="{FF2B5EF4-FFF2-40B4-BE49-F238E27FC236}">
                  <a16:creationId xmlns:a16="http://schemas.microsoft.com/office/drawing/2014/main" id="{D4DC2430-5DC9-BF3C-862B-3AE4A6423FD0}"/>
                </a:ext>
              </a:extLst>
            </p:cNvPr>
            <p:cNvSpPr/>
            <p:nvPr/>
          </p:nvSpPr>
          <p:spPr>
            <a:xfrm>
              <a:off x="4356252" y="1480544"/>
              <a:ext cx="31193" cy="134778"/>
            </a:xfrm>
            <a:custGeom>
              <a:avLst/>
              <a:gdLst>
                <a:gd name="connsiteX0" fmla="*/ 2560 w 31193"/>
                <a:gd name="connsiteY0" fmla="*/ 608 h 134778"/>
                <a:gd name="connsiteX1" fmla="*/ 194 w 31193"/>
                <a:gd name="connsiteY1" fmla="*/ 1946 h 134778"/>
                <a:gd name="connsiteX2" fmla="*/ 23992 w 31193"/>
                <a:gd name="connsiteY2" fmla="*/ 66102 h 134778"/>
                <a:gd name="connsiteX3" fmla="*/ 21111 w 31193"/>
                <a:gd name="connsiteY3" fmla="*/ 133962 h 134778"/>
                <a:gd name="connsiteX4" fmla="*/ 22860 w 31193"/>
                <a:gd name="connsiteY4" fmla="*/ 134202 h 134778"/>
                <a:gd name="connsiteX5" fmla="*/ 2560 w 31193"/>
                <a:gd name="connsiteY5" fmla="*/ 608 h 13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93" h="134778">
                  <a:moveTo>
                    <a:pt x="2560" y="608"/>
                  </a:moveTo>
                  <a:cubicBezTo>
                    <a:pt x="1532" y="-763"/>
                    <a:pt x="-663" y="403"/>
                    <a:pt x="194" y="1946"/>
                  </a:cubicBezTo>
                  <a:cubicBezTo>
                    <a:pt x="11442" y="22623"/>
                    <a:pt x="20014" y="42957"/>
                    <a:pt x="23992" y="66102"/>
                  </a:cubicBezTo>
                  <a:cubicBezTo>
                    <a:pt x="27969" y="89214"/>
                    <a:pt x="24026" y="111057"/>
                    <a:pt x="21111" y="133962"/>
                  </a:cubicBezTo>
                  <a:cubicBezTo>
                    <a:pt x="20974" y="135025"/>
                    <a:pt x="22517" y="134991"/>
                    <a:pt x="22860" y="134202"/>
                  </a:cubicBezTo>
                  <a:cubicBezTo>
                    <a:pt x="40279" y="92814"/>
                    <a:pt x="28895" y="36167"/>
                    <a:pt x="2560" y="608"/>
                  </a:cubicBezTo>
                  <a:close/>
                </a:path>
              </a:pathLst>
            </a:custGeom>
            <a:solidFill>
              <a:srgbClr val="1A1A1A"/>
            </a:solidFill>
            <a:ln w="3429" cap="flat">
              <a:noFill/>
              <a:prstDash val="solid"/>
              <a:miter/>
            </a:ln>
          </p:spPr>
          <p:txBody>
            <a:bodyPr rtlCol="0" anchor="ctr"/>
            <a:lstStyle/>
            <a:p>
              <a:endParaRPr lang="zh-CN" altLang="en-US"/>
            </a:p>
          </p:txBody>
        </p:sp>
        <p:sp>
          <p:nvSpPr>
            <p:cNvPr id="313" name="任意多边形: 形状 312">
              <a:extLst>
                <a:ext uri="{FF2B5EF4-FFF2-40B4-BE49-F238E27FC236}">
                  <a16:creationId xmlns:a16="http://schemas.microsoft.com/office/drawing/2014/main" id="{DF23CED2-D6E5-7E45-7653-2996FEAEA75B}"/>
                </a:ext>
              </a:extLst>
            </p:cNvPr>
            <p:cNvSpPr/>
            <p:nvPr/>
          </p:nvSpPr>
          <p:spPr>
            <a:xfrm>
              <a:off x="3779781" y="1014839"/>
              <a:ext cx="468153" cy="456373"/>
            </a:xfrm>
            <a:custGeom>
              <a:avLst/>
              <a:gdLst>
                <a:gd name="connsiteX0" fmla="*/ 467075 w 468153"/>
                <a:gd name="connsiteY0" fmla="*/ 451774 h 456373"/>
                <a:gd name="connsiteX1" fmla="*/ 291819 w 468153"/>
                <a:gd name="connsiteY1" fmla="*/ 345200 h 456373"/>
                <a:gd name="connsiteX2" fmla="*/ 336945 w 468153"/>
                <a:gd name="connsiteY2" fmla="*/ 289651 h 456373"/>
                <a:gd name="connsiteX3" fmla="*/ 334133 w 468153"/>
                <a:gd name="connsiteY3" fmla="*/ 288485 h 456373"/>
                <a:gd name="connsiteX4" fmla="*/ 289042 w 468153"/>
                <a:gd name="connsiteY4" fmla="*/ 343314 h 456373"/>
                <a:gd name="connsiteX5" fmla="*/ 289007 w 468153"/>
                <a:gd name="connsiteY5" fmla="*/ 343383 h 456373"/>
                <a:gd name="connsiteX6" fmla="*/ 278515 w 468153"/>
                <a:gd name="connsiteY6" fmla="*/ 336628 h 456373"/>
                <a:gd name="connsiteX7" fmla="*/ 328235 w 468153"/>
                <a:gd name="connsiteY7" fmla="*/ 280289 h 456373"/>
                <a:gd name="connsiteX8" fmla="*/ 326623 w 468153"/>
                <a:gd name="connsiteY8" fmla="*/ 279638 h 456373"/>
                <a:gd name="connsiteX9" fmla="*/ 304026 w 468153"/>
                <a:gd name="connsiteY9" fmla="*/ 311973 h 456373"/>
                <a:gd name="connsiteX10" fmla="*/ 275737 w 468153"/>
                <a:gd name="connsiteY10" fmla="*/ 334811 h 456373"/>
                <a:gd name="connsiteX11" fmla="*/ 215455 w 468153"/>
                <a:gd name="connsiteY11" fmla="*/ 287936 h 456373"/>
                <a:gd name="connsiteX12" fmla="*/ 111008 w 468153"/>
                <a:gd name="connsiteY12" fmla="*/ 158217 h 456373"/>
                <a:gd name="connsiteX13" fmla="*/ 9235 w 468153"/>
                <a:gd name="connsiteY13" fmla="*/ 17491 h 456373"/>
                <a:gd name="connsiteX14" fmla="*/ 18974 w 468153"/>
                <a:gd name="connsiteY14" fmla="*/ 9776 h 456373"/>
                <a:gd name="connsiteX15" fmla="*/ 19351 w 468153"/>
                <a:gd name="connsiteY15" fmla="*/ 10153 h 456373"/>
                <a:gd name="connsiteX16" fmla="*/ 462378 w 468153"/>
                <a:gd name="connsiteY16" fmla="*/ 441349 h 456373"/>
                <a:gd name="connsiteX17" fmla="*/ 467521 w 468153"/>
                <a:gd name="connsiteY17" fmla="*/ 438435 h 456373"/>
                <a:gd name="connsiteX18" fmla="*/ 23157 w 468153"/>
                <a:gd name="connsiteY18" fmla="*/ 6415 h 456373"/>
                <a:gd name="connsiteX19" fmla="*/ 27272 w 468153"/>
                <a:gd name="connsiteY19" fmla="*/ 3158 h 456373"/>
                <a:gd name="connsiteX20" fmla="*/ 25009 w 468153"/>
                <a:gd name="connsiteY20" fmla="*/ 312 h 456373"/>
                <a:gd name="connsiteX21" fmla="*/ 6698 w 468153"/>
                <a:gd name="connsiteY21" fmla="*/ 14850 h 456373"/>
                <a:gd name="connsiteX22" fmla="*/ 4023 w 468153"/>
                <a:gd name="connsiteY22" fmla="*/ 17045 h 456373"/>
                <a:gd name="connsiteX23" fmla="*/ 594 w 468153"/>
                <a:gd name="connsiteY23" fmla="*/ 19823 h 456373"/>
                <a:gd name="connsiteX24" fmla="*/ 3063 w 468153"/>
                <a:gd name="connsiteY24" fmla="*/ 22223 h 456373"/>
                <a:gd name="connsiteX25" fmla="*/ 5909 w 468153"/>
                <a:gd name="connsiteY25" fmla="*/ 20028 h 456373"/>
                <a:gd name="connsiteX26" fmla="*/ 106310 w 468153"/>
                <a:gd name="connsiteY26" fmla="*/ 160823 h 456373"/>
                <a:gd name="connsiteX27" fmla="*/ 207191 w 468153"/>
                <a:gd name="connsiteY27" fmla="*/ 287559 h 456373"/>
                <a:gd name="connsiteX28" fmla="*/ 464606 w 468153"/>
                <a:gd name="connsiteY28" fmla="*/ 455923 h 456373"/>
                <a:gd name="connsiteX29" fmla="*/ 467075 w 468153"/>
                <a:gd name="connsiteY29" fmla="*/ 451774 h 45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8153" h="456373">
                  <a:moveTo>
                    <a:pt x="467075" y="451774"/>
                  </a:moveTo>
                  <a:cubicBezTo>
                    <a:pt x="411457" y="412134"/>
                    <a:pt x="349323" y="381891"/>
                    <a:pt x="291819" y="345200"/>
                  </a:cubicBezTo>
                  <a:cubicBezTo>
                    <a:pt x="312462" y="332067"/>
                    <a:pt x="328441" y="312042"/>
                    <a:pt x="336945" y="289651"/>
                  </a:cubicBezTo>
                  <a:cubicBezTo>
                    <a:pt x="337562" y="288073"/>
                    <a:pt x="334819" y="286942"/>
                    <a:pt x="334133" y="288485"/>
                  </a:cubicBezTo>
                  <a:cubicBezTo>
                    <a:pt x="323846" y="310842"/>
                    <a:pt x="309067" y="328467"/>
                    <a:pt x="289042" y="343314"/>
                  </a:cubicBezTo>
                  <a:cubicBezTo>
                    <a:pt x="289007" y="343349"/>
                    <a:pt x="289007" y="343349"/>
                    <a:pt x="289007" y="343383"/>
                  </a:cubicBezTo>
                  <a:cubicBezTo>
                    <a:pt x="285510" y="341120"/>
                    <a:pt x="281978" y="338960"/>
                    <a:pt x="278515" y="336628"/>
                  </a:cubicBezTo>
                  <a:cubicBezTo>
                    <a:pt x="299329" y="324832"/>
                    <a:pt x="323057" y="302886"/>
                    <a:pt x="328235" y="280289"/>
                  </a:cubicBezTo>
                  <a:cubicBezTo>
                    <a:pt x="328475" y="279295"/>
                    <a:pt x="327206" y="278849"/>
                    <a:pt x="326623" y="279638"/>
                  </a:cubicBezTo>
                  <a:cubicBezTo>
                    <a:pt x="318565" y="290199"/>
                    <a:pt x="313113" y="301858"/>
                    <a:pt x="304026" y="311973"/>
                  </a:cubicBezTo>
                  <a:cubicBezTo>
                    <a:pt x="295865" y="321060"/>
                    <a:pt x="286024" y="328192"/>
                    <a:pt x="275737" y="334811"/>
                  </a:cubicBezTo>
                  <a:cubicBezTo>
                    <a:pt x="254649" y="320580"/>
                    <a:pt x="234349" y="305252"/>
                    <a:pt x="215455" y="287936"/>
                  </a:cubicBezTo>
                  <a:cubicBezTo>
                    <a:pt x="174273" y="250183"/>
                    <a:pt x="143206" y="203034"/>
                    <a:pt x="111008" y="158217"/>
                  </a:cubicBezTo>
                  <a:cubicBezTo>
                    <a:pt x="77232" y="111205"/>
                    <a:pt x="43697" y="64022"/>
                    <a:pt x="9235" y="17491"/>
                  </a:cubicBezTo>
                  <a:cubicBezTo>
                    <a:pt x="12527" y="14953"/>
                    <a:pt x="15716" y="12347"/>
                    <a:pt x="18974" y="9776"/>
                  </a:cubicBezTo>
                  <a:cubicBezTo>
                    <a:pt x="19111" y="9913"/>
                    <a:pt x="19179" y="10050"/>
                    <a:pt x="19351" y="10153"/>
                  </a:cubicBezTo>
                  <a:cubicBezTo>
                    <a:pt x="192481" y="127493"/>
                    <a:pt x="342808" y="272403"/>
                    <a:pt x="462378" y="441349"/>
                  </a:cubicBezTo>
                  <a:cubicBezTo>
                    <a:pt x="464538" y="444401"/>
                    <a:pt x="469681" y="441521"/>
                    <a:pt x="467521" y="438435"/>
                  </a:cubicBezTo>
                  <a:cubicBezTo>
                    <a:pt x="349015" y="269488"/>
                    <a:pt x="197830" y="121115"/>
                    <a:pt x="23157" y="6415"/>
                  </a:cubicBezTo>
                  <a:cubicBezTo>
                    <a:pt x="24528" y="5318"/>
                    <a:pt x="25934" y="4289"/>
                    <a:pt x="27272" y="3158"/>
                  </a:cubicBezTo>
                  <a:cubicBezTo>
                    <a:pt x="28849" y="1820"/>
                    <a:pt x="26689" y="-923"/>
                    <a:pt x="25009" y="312"/>
                  </a:cubicBezTo>
                  <a:cubicBezTo>
                    <a:pt x="18768" y="4975"/>
                    <a:pt x="12733" y="9913"/>
                    <a:pt x="6698" y="14850"/>
                  </a:cubicBezTo>
                  <a:cubicBezTo>
                    <a:pt x="5258" y="14508"/>
                    <a:pt x="3680" y="15605"/>
                    <a:pt x="4023" y="17045"/>
                  </a:cubicBezTo>
                  <a:cubicBezTo>
                    <a:pt x="2892" y="17971"/>
                    <a:pt x="1760" y="18897"/>
                    <a:pt x="594" y="19823"/>
                  </a:cubicBezTo>
                  <a:cubicBezTo>
                    <a:pt x="-1155" y="21228"/>
                    <a:pt x="1348" y="23560"/>
                    <a:pt x="3063" y="22223"/>
                  </a:cubicBezTo>
                  <a:cubicBezTo>
                    <a:pt x="4023" y="21468"/>
                    <a:pt x="4983" y="20748"/>
                    <a:pt x="5909" y="20028"/>
                  </a:cubicBezTo>
                  <a:cubicBezTo>
                    <a:pt x="38827" y="67314"/>
                    <a:pt x="72706" y="114017"/>
                    <a:pt x="106310" y="160823"/>
                  </a:cubicBezTo>
                  <a:cubicBezTo>
                    <a:pt x="137788" y="204646"/>
                    <a:pt x="168444" y="249325"/>
                    <a:pt x="207191" y="287559"/>
                  </a:cubicBezTo>
                  <a:cubicBezTo>
                    <a:pt x="280126" y="359499"/>
                    <a:pt x="380116" y="398933"/>
                    <a:pt x="464606" y="455923"/>
                  </a:cubicBezTo>
                  <a:cubicBezTo>
                    <a:pt x="467212" y="457740"/>
                    <a:pt x="469613" y="453591"/>
                    <a:pt x="467075" y="451774"/>
                  </a:cubicBezTo>
                  <a:close/>
                </a:path>
              </a:pathLst>
            </a:custGeom>
            <a:solidFill>
              <a:srgbClr val="1A1A1A"/>
            </a:solidFill>
            <a:ln w="3429" cap="flat">
              <a:noFill/>
              <a:prstDash val="solid"/>
              <a:miter/>
            </a:ln>
          </p:spPr>
          <p:txBody>
            <a:bodyPr rtlCol="0" anchor="ctr"/>
            <a:lstStyle/>
            <a:p>
              <a:endParaRPr lang="zh-CN" altLang="en-US"/>
            </a:p>
          </p:txBody>
        </p:sp>
        <p:sp>
          <p:nvSpPr>
            <p:cNvPr id="314" name="任意多边形: 形状 313">
              <a:extLst>
                <a:ext uri="{FF2B5EF4-FFF2-40B4-BE49-F238E27FC236}">
                  <a16:creationId xmlns:a16="http://schemas.microsoft.com/office/drawing/2014/main" id="{1E04961F-9A46-2E00-66E8-2E8BF3CD1FFD}"/>
                </a:ext>
              </a:extLst>
            </p:cNvPr>
            <p:cNvSpPr/>
            <p:nvPr/>
          </p:nvSpPr>
          <p:spPr>
            <a:xfrm>
              <a:off x="3784053" y="1498968"/>
              <a:ext cx="60217" cy="110599"/>
            </a:xfrm>
            <a:custGeom>
              <a:avLst/>
              <a:gdLst>
                <a:gd name="connsiteX0" fmla="*/ 60170 w 60217"/>
                <a:gd name="connsiteY0" fmla="*/ 1935 h 110599"/>
                <a:gd name="connsiteX1" fmla="*/ 57598 w 60217"/>
                <a:gd name="connsiteY1" fmla="*/ 494 h 110599"/>
                <a:gd name="connsiteX2" fmla="*/ 29480 w 60217"/>
                <a:gd name="connsiteY2" fmla="*/ 50283 h 110599"/>
                <a:gd name="connsiteX3" fmla="*/ 196 w 60217"/>
                <a:gd name="connsiteY3" fmla="*/ 107136 h 110599"/>
                <a:gd name="connsiteX4" fmla="*/ 3797 w 60217"/>
                <a:gd name="connsiteY4" fmla="*/ 109811 h 110599"/>
                <a:gd name="connsiteX5" fmla="*/ 8015 w 60217"/>
                <a:gd name="connsiteY5" fmla="*/ 104736 h 110599"/>
                <a:gd name="connsiteX6" fmla="*/ 7569 w 60217"/>
                <a:gd name="connsiteY6" fmla="*/ 103536 h 110599"/>
                <a:gd name="connsiteX7" fmla="*/ 34727 w 60217"/>
                <a:gd name="connsiteY7" fmla="*/ 53232 h 110599"/>
                <a:gd name="connsiteX8" fmla="*/ 60170 w 60217"/>
                <a:gd name="connsiteY8" fmla="*/ 1935 h 11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17" h="110599">
                  <a:moveTo>
                    <a:pt x="60170" y="1935"/>
                  </a:moveTo>
                  <a:cubicBezTo>
                    <a:pt x="60547" y="563"/>
                    <a:pt x="58592" y="-740"/>
                    <a:pt x="57598" y="494"/>
                  </a:cubicBezTo>
                  <a:cubicBezTo>
                    <a:pt x="45494" y="14896"/>
                    <a:pt x="38156" y="33756"/>
                    <a:pt x="29480" y="50283"/>
                  </a:cubicBezTo>
                  <a:cubicBezTo>
                    <a:pt x="19570" y="69109"/>
                    <a:pt x="8906" y="87762"/>
                    <a:pt x="196" y="107136"/>
                  </a:cubicBezTo>
                  <a:cubicBezTo>
                    <a:pt x="-764" y="109228"/>
                    <a:pt x="2014" y="111971"/>
                    <a:pt x="3797" y="109811"/>
                  </a:cubicBezTo>
                  <a:cubicBezTo>
                    <a:pt x="5203" y="108131"/>
                    <a:pt x="6609" y="106416"/>
                    <a:pt x="8015" y="104736"/>
                  </a:cubicBezTo>
                  <a:cubicBezTo>
                    <a:pt x="8426" y="104222"/>
                    <a:pt x="8117" y="103604"/>
                    <a:pt x="7569" y="103536"/>
                  </a:cubicBezTo>
                  <a:cubicBezTo>
                    <a:pt x="17239" y="87111"/>
                    <a:pt x="25777" y="70000"/>
                    <a:pt x="34727" y="53232"/>
                  </a:cubicBezTo>
                  <a:cubicBezTo>
                    <a:pt x="43505" y="36739"/>
                    <a:pt x="55163" y="19868"/>
                    <a:pt x="60170" y="1935"/>
                  </a:cubicBezTo>
                  <a:close/>
                </a:path>
              </a:pathLst>
            </a:custGeom>
            <a:solidFill>
              <a:srgbClr val="1A1A1A"/>
            </a:solidFill>
            <a:ln w="3429" cap="flat">
              <a:noFill/>
              <a:prstDash val="solid"/>
              <a:miter/>
            </a:ln>
          </p:spPr>
          <p:txBody>
            <a:bodyPr rtlCol="0" anchor="ctr"/>
            <a:lstStyle/>
            <a:p>
              <a:endParaRPr lang="zh-CN" altLang="en-US"/>
            </a:p>
          </p:txBody>
        </p:sp>
        <p:sp>
          <p:nvSpPr>
            <p:cNvPr id="315" name="任意多边形: 形状 314">
              <a:extLst>
                <a:ext uri="{FF2B5EF4-FFF2-40B4-BE49-F238E27FC236}">
                  <a16:creationId xmlns:a16="http://schemas.microsoft.com/office/drawing/2014/main" id="{9F768DB6-7811-C44F-E8B6-41BDF4742571}"/>
                </a:ext>
              </a:extLst>
            </p:cNvPr>
            <p:cNvSpPr/>
            <p:nvPr/>
          </p:nvSpPr>
          <p:spPr>
            <a:xfrm>
              <a:off x="3823612" y="1497553"/>
              <a:ext cx="53053" cy="106119"/>
            </a:xfrm>
            <a:custGeom>
              <a:avLst/>
              <a:gdLst>
                <a:gd name="connsiteX0" fmla="*/ 52569 w 53053"/>
                <a:gd name="connsiteY0" fmla="*/ 2081 h 106119"/>
                <a:gd name="connsiteX1" fmla="*/ 48591 w 53053"/>
                <a:gd name="connsiteY1" fmla="*/ 1052 h 106119"/>
                <a:gd name="connsiteX2" fmla="*/ 71 w 53053"/>
                <a:gd name="connsiteY2" fmla="*/ 104882 h 106119"/>
                <a:gd name="connsiteX3" fmla="*/ 1957 w 53053"/>
                <a:gd name="connsiteY3" fmla="*/ 105637 h 106119"/>
                <a:gd name="connsiteX4" fmla="*/ 26165 w 53053"/>
                <a:gd name="connsiteY4" fmla="*/ 57699 h 106119"/>
                <a:gd name="connsiteX5" fmla="*/ 37824 w 53053"/>
                <a:gd name="connsiteY5" fmla="*/ 33456 h 106119"/>
                <a:gd name="connsiteX6" fmla="*/ 50957 w 53053"/>
                <a:gd name="connsiteY6" fmla="*/ 7670 h 106119"/>
                <a:gd name="connsiteX7" fmla="*/ 53049 w 53053"/>
                <a:gd name="connsiteY7" fmla="*/ 7122 h 106119"/>
                <a:gd name="connsiteX8" fmla="*/ 52569 w 53053"/>
                <a:gd name="connsiteY8" fmla="*/ 2081 h 10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3" h="106119">
                  <a:moveTo>
                    <a:pt x="52569" y="2081"/>
                  </a:moveTo>
                  <a:cubicBezTo>
                    <a:pt x="52397" y="229"/>
                    <a:pt x="49620" y="-971"/>
                    <a:pt x="48591" y="1052"/>
                  </a:cubicBezTo>
                  <a:cubicBezTo>
                    <a:pt x="31480" y="35136"/>
                    <a:pt x="14644" y="69735"/>
                    <a:pt x="71" y="104882"/>
                  </a:cubicBezTo>
                  <a:cubicBezTo>
                    <a:pt x="-375" y="105945"/>
                    <a:pt x="1408" y="106631"/>
                    <a:pt x="1957" y="105637"/>
                  </a:cubicBezTo>
                  <a:cubicBezTo>
                    <a:pt x="10564" y="89898"/>
                    <a:pt x="18313" y="73781"/>
                    <a:pt x="26165" y="57699"/>
                  </a:cubicBezTo>
                  <a:cubicBezTo>
                    <a:pt x="30109" y="49641"/>
                    <a:pt x="33915" y="41549"/>
                    <a:pt x="37824" y="33456"/>
                  </a:cubicBezTo>
                  <a:cubicBezTo>
                    <a:pt x="39299" y="30404"/>
                    <a:pt x="51849" y="9419"/>
                    <a:pt x="50957" y="7670"/>
                  </a:cubicBezTo>
                  <a:cubicBezTo>
                    <a:pt x="51437" y="8596"/>
                    <a:pt x="53152" y="8185"/>
                    <a:pt x="53049" y="7122"/>
                  </a:cubicBezTo>
                  <a:cubicBezTo>
                    <a:pt x="52877" y="5441"/>
                    <a:pt x="52740" y="3761"/>
                    <a:pt x="52569" y="2081"/>
                  </a:cubicBezTo>
                  <a:close/>
                </a:path>
              </a:pathLst>
            </a:custGeom>
            <a:solidFill>
              <a:srgbClr val="1A1A1A"/>
            </a:solidFill>
            <a:ln w="3429" cap="flat">
              <a:noFill/>
              <a:prstDash val="solid"/>
              <a:miter/>
            </a:ln>
          </p:spPr>
          <p:txBody>
            <a:bodyPr rtlCol="0" anchor="ctr"/>
            <a:lstStyle/>
            <a:p>
              <a:endParaRPr lang="zh-CN" altLang="en-US"/>
            </a:p>
          </p:txBody>
        </p:sp>
        <p:sp>
          <p:nvSpPr>
            <p:cNvPr id="316" name="任意多边形: 形状 315">
              <a:extLst>
                <a:ext uri="{FF2B5EF4-FFF2-40B4-BE49-F238E27FC236}">
                  <a16:creationId xmlns:a16="http://schemas.microsoft.com/office/drawing/2014/main" id="{9022DB84-C4AE-7DAB-BE1F-40F0A478BFB7}"/>
                </a:ext>
              </a:extLst>
            </p:cNvPr>
            <p:cNvSpPr/>
            <p:nvPr/>
          </p:nvSpPr>
          <p:spPr>
            <a:xfrm>
              <a:off x="3860781" y="1502861"/>
              <a:ext cx="50157" cy="106052"/>
            </a:xfrm>
            <a:custGeom>
              <a:avLst/>
              <a:gdLst>
                <a:gd name="connsiteX0" fmla="*/ 47495 w 50157"/>
                <a:gd name="connsiteY0" fmla="*/ 408 h 106052"/>
                <a:gd name="connsiteX1" fmla="*/ 18452 w 50157"/>
                <a:gd name="connsiteY1" fmla="*/ 49923 h 106052"/>
                <a:gd name="connsiteX2" fmla="*/ 38 w 50157"/>
                <a:gd name="connsiteY2" fmla="*/ 104341 h 106052"/>
                <a:gd name="connsiteX3" fmla="*/ 2816 w 50157"/>
                <a:gd name="connsiteY3" fmla="*/ 105061 h 106052"/>
                <a:gd name="connsiteX4" fmla="*/ 26236 w 50157"/>
                <a:gd name="connsiteY4" fmla="*/ 47043 h 106052"/>
                <a:gd name="connsiteX5" fmla="*/ 50101 w 50157"/>
                <a:gd name="connsiteY5" fmla="*/ 1814 h 106052"/>
                <a:gd name="connsiteX6" fmla="*/ 47495 w 50157"/>
                <a:gd name="connsiteY6" fmla="*/ 408 h 106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57" h="106052">
                  <a:moveTo>
                    <a:pt x="47495" y="408"/>
                  </a:moveTo>
                  <a:cubicBezTo>
                    <a:pt x="33848" y="13061"/>
                    <a:pt x="25996" y="33395"/>
                    <a:pt x="18452" y="49923"/>
                  </a:cubicBezTo>
                  <a:cubicBezTo>
                    <a:pt x="10496" y="67376"/>
                    <a:pt x="4119" y="85687"/>
                    <a:pt x="38" y="104341"/>
                  </a:cubicBezTo>
                  <a:cubicBezTo>
                    <a:pt x="-339" y="106090"/>
                    <a:pt x="2198" y="106776"/>
                    <a:pt x="2816" y="105061"/>
                  </a:cubicBezTo>
                  <a:cubicBezTo>
                    <a:pt x="9948" y="85379"/>
                    <a:pt x="17149" y="65971"/>
                    <a:pt x="26236" y="47043"/>
                  </a:cubicBezTo>
                  <a:cubicBezTo>
                    <a:pt x="33505" y="31852"/>
                    <a:pt x="44821" y="17656"/>
                    <a:pt x="50101" y="1814"/>
                  </a:cubicBezTo>
                  <a:cubicBezTo>
                    <a:pt x="50513" y="374"/>
                    <a:pt x="48558" y="-586"/>
                    <a:pt x="47495" y="408"/>
                  </a:cubicBezTo>
                  <a:close/>
                </a:path>
              </a:pathLst>
            </a:custGeom>
            <a:solidFill>
              <a:srgbClr val="1A1A1A"/>
            </a:solidFill>
            <a:ln w="3429" cap="flat">
              <a:noFill/>
              <a:prstDash val="solid"/>
              <a:miter/>
            </a:ln>
          </p:spPr>
          <p:txBody>
            <a:bodyPr rtlCol="0" anchor="ctr"/>
            <a:lstStyle/>
            <a:p>
              <a:endParaRPr lang="zh-CN" altLang="en-US"/>
            </a:p>
          </p:txBody>
        </p:sp>
        <p:sp>
          <p:nvSpPr>
            <p:cNvPr id="317" name="任意多边形: 形状 316">
              <a:extLst>
                <a:ext uri="{FF2B5EF4-FFF2-40B4-BE49-F238E27FC236}">
                  <a16:creationId xmlns:a16="http://schemas.microsoft.com/office/drawing/2014/main" id="{7D68D901-93E2-B133-76DE-FBE60DA5C61D}"/>
                </a:ext>
              </a:extLst>
            </p:cNvPr>
            <p:cNvSpPr/>
            <p:nvPr/>
          </p:nvSpPr>
          <p:spPr>
            <a:xfrm>
              <a:off x="3890316" y="1510676"/>
              <a:ext cx="58471" cy="120663"/>
            </a:xfrm>
            <a:custGeom>
              <a:avLst/>
              <a:gdLst>
                <a:gd name="connsiteX0" fmla="*/ 58183 w 58471"/>
                <a:gd name="connsiteY0" fmla="*/ 3120 h 120663"/>
                <a:gd name="connsiteX1" fmla="*/ 57291 w 58471"/>
                <a:gd name="connsiteY1" fmla="*/ 1440 h 120663"/>
                <a:gd name="connsiteX2" fmla="*/ 52011 w 58471"/>
                <a:gd name="connsiteY2" fmla="*/ 1440 h 120663"/>
                <a:gd name="connsiteX3" fmla="*/ 96 w 58471"/>
                <a:gd name="connsiteY3" fmla="*/ 118301 h 120663"/>
                <a:gd name="connsiteX4" fmla="*/ 3662 w 58471"/>
                <a:gd name="connsiteY4" fmla="*/ 119741 h 120663"/>
                <a:gd name="connsiteX5" fmla="*/ 30957 w 58471"/>
                <a:gd name="connsiteY5" fmla="*/ 62374 h 120663"/>
                <a:gd name="connsiteX6" fmla="*/ 45736 w 58471"/>
                <a:gd name="connsiteY6" fmla="*/ 30244 h 120663"/>
                <a:gd name="connsiteX7" fmla="*/ 54548 w 58471"/>
                <a:gd name="connsiteY7" fmla="*/ 6481 h 120663"/>
                <a:gd name="connsiteX8" fmla="*/ 57120 w 58471"/>
                <a:gd name="connsiteY8" fmla="*/ 6789 h 120663"/>
                <a:gd name="connsiteX9" fmla="*/ 58217 w 58471"/>
                <a:gd name="connsiteY9" fmla="*/ 5144 h 120663"/>
                <a:gd name="connsiteX10" fmla="*/ 58183 w 58471"/>
                <a:gd name="connsiteY10" fmla="*/ 3120 h 1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471" h="120663">
                  <a:moveTo>
                    <a:pt x="58183" y="3120"/>
                  </a:moveTo>
                  <a:cubicBezTo>
                    <a:pt x="57874" y="2572"/>
                    <a:pt x="57566" y="1989"/>
                    <a:pt x="57291" y="1440"/>
                  </a:cubicBezTo>
                  <a:cubicBezTo>
                    <a:pt x="56263" y="-480"/>
                    <a:pt x="53039" y="-480"/>
                    <a:pt x="52011" y="1440"/>
                  </a:cubicBezTo>
                  <a:cubicBezTo>
                    <a:pt x="32191" y="38233"/>
                    <a:pt x="13434" y="78833"/>
                    <a:pt x="96" y="118301"/>
                  </a:cubicBezTo>
                  <a:cubicBezTo>
                    <a:pt x="-590" y="120358"/>
                    <a:pt x="2599" y="121627"/>
                    <a:pt x="3662" y="119741"/>
                  </a:cubicBezTo>
                  <a:cubicBezTo>
                    <a:pt x="14017" y="101293"/>
                    <a:pt x="22213" y="81576"/>
                    <a:pt x="30957" y="62374"/>
                  </a:cubicBezTo>
                  <a:cubicBezTo>
                    <a:pt x="35860" y="51641"/>
                    <a:pt x="40798" y="40942"/>
                    <a:pt x="45736" y="30244"/>
                  </a:cubicBezTo>
                  <a:cubicBezTo>
                    <a:pt x="49062" y="23043"/>
                    <a:pt x="55680" y="14539"/>
                    <a:pt x="54548" y="6481"/>
                  </a:cubicBezTo>
                  <a:cubicBezTo>
                    <a:pt x="54720" y="7750"/>
                    <a:pt x="56537" y="7681"/>
                    <a:pt x="57120" y="6789"/>
                  </a:cubicBezTo>
                  <a:cubicBezTo>
                    <a:pt x="57497" y="6241"/>
                    <a:pt x="57840" y="5692"/>
                    <a:pt x="58217" y="5144"/>
                  </a:cubicBezTo>
                  <a:cubicBezTo>
                    <a:pt x="58594" y="4561"/>
                    <a:pt x="58526" y="3738"/>
                    <a:pt x="58183" y="3120"/>
                  </a:cubicBezTo>
                  <a:close/>
                </a:path>
              </a:pathLst>
            </a:custGeom>
            <a:solidFill>
              <a:srgbClr val="1A1A1A"/>
            </a:solidFill>
            <a:ln w="3429" cap="flat">
              <a:noFill/>
              <a:prstDash val="solid"/>
              <a:miter/>
            </a:ln>
          </p:spPr>
          <p:txBody>
            <a:bodyPr rtlCol="0" anchor="ctr"/>
            <a:lstStyle/>
            <a:p>
              <a:endParaRPr lang="zh-CN" altLang="en-US"/>
            </a:p>
          </p:txBody>
        </p:sp>
        <p:sp>
          <p:nvSpPr>
            <p:cNvPr id="318" name="任意多边形: 形状 317">
              <a:extLst>
                <a:ext uri="{FF2B5EF4-FFF2-40B4-BE49-F238E27FC236}">
                  <a16:creationId xmlns:a16="http://schemas.microsoft.com/office/drawing/2014/main" id="{2753D6B3-9160-D306-0FAE-9D62C3D19F31}"/>
                </a:ext>
              </a:extLst>
            </p:cNvPr>
            <p:cNvSpPr/>
            <p:nvPr/>
          </p:nvSpPr>
          <p:spPr>
            <a:xfrm>
              <a:off x="3948226" y="1547706"/>
              <a:ext cx="40107" cy="97279"/>
            </a:xfrm>
            <a:custGeom>
              <a:avLst/>
              <a:gdLst>
                <a:gd name="connsiteX0" fmla="*/ 33568 w 40107"/>
                <a:gd name="connsiteY0" fmla="*/ 2231 h 97279"/>
                <a:gd name="connsiteX1" fmla="*/ 101 w 40107"/>
                <a:gd name="connsiteY1" fmla="*/ 94917 h 97279"/>
                <a:gd name="connsiteX2" fmla="*/ 3633 w 40107"/>
                <a:gd name="connsiteY2" fmla="*/ 96357 h 97279"/>
                <a:gd name="connsiteX3" fmla="*/ 6685 w 40107"/>
                <a:gd name="connsiteY3" fmla="*/ 90905 h 97279"/>
                <a:gd name="connsiteX4" fmla="*/ 8262 w 40107"/>
                <a:gd name="connsiteY4" fmla="*/ 88779 h 97279"/>
                <a:gd name="connsiteX5" fmla="*/ 8297 w 40107"/>
                <a:gd name="connsiteY5" fmla="*/ 88025 h 97279"/>
                <a:gd name="connsiteX6" fmla="*/ 39912 w 40107"/>
                <a:gd name="connsiteY6" fmla="*/ 3946 h 97279"/>
                <a:gd name="connsiteX7" fmla="*/ 33568 w 40107"/>
                <a:gd name="connsiteY7" fmla="*/ 2231 h 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07" h="97279">
                  <a:moveTo>
                    <a:pt x="33568" y="2231"/>
                  </a:moveTo>
                  <a:cubicBezTo>
                    <a:pt x="24413" y="34018"/>
                    <a:pt x="11486" y="63919"/>
                    <a:pt x="101" y="94917"/>
                  </a:cubicBezTo>
                  <a:cubicBezTo>
                    <a:pt x="-619" y="96906"/>
                    <a:pt x="2707" y="98278"/>
                    <a:pt x="3633" y="96357"/>
                  </a:cubicBezTo>
                  <a:cubicBezTo>
                    <a:pt x="4696" y="94574"/>
                    <a:pt x="5656" y="92723"/>
                    <a:pt x="6685" y="90905"/>
                  </a:cubicBezTo>
                  <a:cubicBezTo>
                    <a:pt x="7199" y="90185"/>
                    <a:pt x="7679" y="89465"/>
                    <a:pt x="8262" y="88779"/>
                  </a:cubicBezTo>
                  <a:cubicBezTo>
                    <a:pt x="8468" y="88505"/>
                    <a:pt x="8399" y="88265"/>
                    <a:pt x="8297" y="88025"/>
                  </a:cubicBezTo>
                  <a:cubicBezTo>
                    <a:pt x="22493" y="61759"/>
                    <a:pt x="32060" y="32304"/>
                    <a:pt x="39912" y="3946"/>
                  </a:cubicBezTo>
                  <a:cubicBezTo>
                    <a:pt x="41318" y="71"/>
                    <a:pt x="34734" y="-1746"/>
                    <a:pt x="33568" y="2231"/>
                  </a:cubicBezTo>
                  <a:close/>
                </a:path>
              </a:pathLst>
            </a:custGeom>
            <a:solidFill>
              <a:srgbClr val="1A1A1A"/>
            </a:solidFill>
            <a:ln w="3429" cap="flat">
              <a:noFill/>
              <a:prstDash val="solid"/>
              <a:miter/>
            </a:ln>
          </p:spPr>
          <p:txBody>
            <a:bodyPr rtlCol="0" anchor="ctr"/>
            <a:lstStyle/>
            <a:p>
              <a:endParaRPr lang="zh-CN" altLang="en-US"/>
            </a:p>
          </p:txBody>
        </p:sp>
        <p:sp>
          <p:nvSpPr>
            <p:cNvPr id="319" name="任意多边形: 形状 318">
              <a:extLst>
                <a:ext uri="{FF2B5EF4-FFF2-40B4-BE49-F238E27FC236}">
                  <a16:creationId xmlns:a16="http://schemas.microsoft.com/office/drawing/2014/main" id="{948C0FEC-DCF2-859A-A89D-1A1A4BF09FEF}"/>
                </a:ext>
              </a:extLst>
            </p:cNvPr>
            <p:cNvSpPr/>
            <p:nvPr/>
          </p:nvSpPr>
          <p:spPr>
            <a:xfrm>
              <a:off x="3975960" y="1570440"/>
              <a:ext cx="45683" cy="97905"/>
            </a:xfrm>
            <a:custGeom>
              <a:avLst/>
              <a:gdLst>
                <a:gd name="connsiteX0" fmla="*/ 38376 w 45683"/>
                <a:gd name="connsiteY0" fmla="*/ 2437 h 97905"/>
                <a:gd name="connsiteX1" fmla="*/ 2783 w 45683"/>
                <a:gd name="connsiteY1" fmla="*/ 88917 h 97905"/>
                <a:gd name="connsiteX2" fmla="*/ 1068 w 45683"/>
                <a:gd name="connsiteY2" fmla="*/ 89911 h 97905"/>
                <a:gd name="connsiteX3" fmla="*/ 39 w 45683"/>
                <a:gd name="connsiteY3" fmla="*/ 95398 h 97905"/>
                <a:gd name="connsiteX4" fmla="*/ 3777 w 45683"/>
                <a:gd name="connsiteY4" fmla="*/ 96941 h 97905"/>
                <a:gd name="connsiteX5" fmla="*/ 45439 w 45683"/>
                <a:gd name="connsiteY5" fmla="*/ 4323 h 97905"/>
                <a:gd name="connsiteX6" fmla="*/ 38376 w 45683"/>
                <a:gd name="connsiteY6" fmla="*/ 2437 h 9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83" h="97905">
                  <a:moveTo>
                    <a:pt x="38376" y="2437"/>
                  </a:moveTo>
                  <a:cubicBezTo>
                    <a:pt x="27986" y="31893"/>
                    <a:pt x="14853" y="60113"/>
                    <a:pt x="2783" y="88917"/>
                  </a:cubicBezTo>
                  <a:cubicBezTo>
                    <a:pt x="2063" y="88780"/>
                    <a:pt x="1240" y="89020"/>
                    <a:pt x="1068" y="89911"/>
                  </a:cubicBezTo>
                  <a:cubicBezTo>
                    <a:pt x="725" y="91729"/>
                    <a:pt x="382" y="93580"/>
                    <a:pt x="39" y="95398"/>
                  </a:cubicBezTo>
                  <a:cubicBezTo>
                    <a:pt x="-372" y="97558"/>
                    <a:pt x="2543" y="98930"/>
                    <a:pt x="3777" y="96941"/>
                  </a:cubicBezTo>
                  <a:cubicBezTo>
                    <a:pt x="21608" y="68206"/>
                    <a:pt x="34158" y="35905"/>
                    <a:pt x="45439" y="4323"/>
                  </a:cubicBezTo>
                  <a:cubicBezTo>
                    <a:pt x="47085" y="37"/>
                    <a:pt x="39919" y="-1883"/>
                    <a:pt x="38376" y="2437"/>
                  </a:cubicBezTo>
                  <a:close/>
                </a:path>
              </a:pathLst>
            </a:custGeom>
            <a:solidFill>
              <a:srgbClr val="1A1A1A"/>
            </a:solidFill>
            <a:ln w="3429" cap="flat">
              <a:noFill/>
              <a:prstDash val="solid"/>
              <a:miter/>
            </a:ln>
          </p:spPr>
          <p:txBody>
            <a:bodyPr rtlCol="0" anchor="ctr"/>
            <a:lstStyle/>
            <a:p>
              <a:endParaRPr lang="zh-CN" altLang="en-US"/>
            </a:p>
          </p:txBody>
        </p:sp>
      </p:grpSp>
      <p:grpSp>
        <p:nvGrpSpPr>
          <p:cNvPr id="358" name="组合 357">
            <a:extLst>
              <a:ext uri="{FF2B5EF4-FFF2-40B4-BE49-F238E27FC236}">
                <a16:creationId xmlns:a16="http://schemas.microsoft.com/office/drawing/2014/main" id="{5895A42A-AF03-9B73-CC2C-6DFBCCA6B91D}"/>
              </a:ext>
            </a:extLst>
          </p:cNvPr>
          <p:cNvGrpSpPr/>
          <p:nvPr/>
        </p:nvGrpSpPr>
        <p:grpSpPr>
          <a:xfrm>
            <a:off x="53006" y="2922829"/>
            <a:ext cx="1247420" cy="1227046"/>
            <a:chOff x="5998629" y="3173697"/>
            <a:chExt cx="631481" cy="621167"/>
          </a:xfrm>
        </p:grpSpPr>
        <p:sp>
          <p:nvSpPr>
            <p:cNvPr id="359" name="任意多边形: 形状 358">
              <a:extLst>
                <a:ext uri="{FF2B5EF4-FFF2-40B4-BE49-F238E27FC236}">
                  <a16:creationId xmlns:a16="http://schemas.microsoft.com/office/drawing/2014/main" id="{D338FDFC-C50C-21AE-E373-BD1386C51CD2}"/>
                </a:ext>
              </a:extLst>
            </p:cNvPr>
            <p:cNvSpPr/>
            <p:nvPr/>
          </p:nvSpPr>
          <p:spPr>
            <a:xfrm>
              <a:off x="5998629" y="3173697"/>
              <a:ext cx="631481" cy="613051"/>
            </a:xfrm>
            <a:custGeom>
              <a:avLst/>
              <a:gdLst>
                <a:gd name="connsiteX0" fmla="*/ 631142 w 631481"/>
                <a:gd name="connsiteY0" fmla="*/ 110149 h 613051"/>
                <a:gd name="connsiteX1" fmla="*/ 621884 w 631481"/>
                <a:gd name="connsiteY1" fmla="*/ 95712 h 613051"/>
                <a:gd name="connsiteX2" fmla="*/ 621781 w 631481"/>
                <a:gd name="connsiteY2" fmla="*/ 95644 h 613051"/>
                <a:gd name="connsiteX3" fmla="*/ 622329 w 631481"/>
                <a:gd name="connsiteY3" fmla="*/ 90843 h 613051"/>
                <a:gd name="connsiteX4" fmla="*/ 619278 w 631481"/>
                <a:gd name="connsiteY4" fmla="*/ 90432 h 613051"/>
                <a:gd name="connsiteX5" fmla="*/ 618009 w 631481"/>
                <a:gd name="connsiteY5" fmla="*/ 95404 h 613051"/>
                <a:gd name="connsiteX6" fmla="*/ 608373 w 631481"/>
                <a:gd name="connsiteY6" fmla="*/ 83025 h 613051"/>
                <a:gd name="connsiteX7" fmla="*/ 599801 w 631481"/>
                <a:gd name="connsiteY7" fmla="*/ 72395 h 613051"/>
                <a:gd name="connsiteX8" fmla="*/ 599835 w 631481"/>
                <a:gd name="connsiteY8" fmla="*/ 72395 h 613051"/>
                <a:gd name="connsiteX9" fmla="*/ 601378 w 631481"/>
                <a:gd name="connsiteY9" fmla="*/ 68109 h 613051"/>
                <a:gd name="connsiteX10" fmla="*/ 595823 w 631481"/>
                <a:gd name="connsiteY10" fmla="*/ 67492 h 613051"/>
                <a:gd name="connsiteX11" fmla="*/ 595823 w 631481"/>
                <a:gd name="connsiteY11" fmla="*/ 67492 h 613051"/>
                <a:gd name="connsiteX12" fmla="*/ 590234 w 631481"/>
                <a:gd name="connsiteY12" fmla="*/ 66326 h 613051"/>
                <a:gd name="connsiteX13" fmla="*/ 515551 w 631481"/>
                <a:gd name="connsiteY13" fmla="*/ 50964 h 613051"/>
                <a:gd name="connsiteX14" fmla="*/ 422624 w 631481"/>
                <a:gd name="connsiteY14" fmla="*/ 32413 h 613051"/>
                <a:gd name="connsiteX15" fmla="*/ 245620 w 631481"/>
                <a:gd name="connsiteY15" fmla="*/ 489 h 613051"/>
                <a:gd name="connsiteX16" fmla="*/ 243048 w 631481"/>
                <a:gd name="connsiteY16" fmla="*/ 215 h 613051"/>
                <a:gd name="connsiteX17" fmla="*/ 242808 w 631481"/>
                <a:gd name="connsiteY17" fmla="*/ 181 h 613051"/>
                <a:gd name="connsiteX18" fmla="*/ 241231 w 631481"/>
                <a:gd name="connsiteY18" fmla="*/ 4432 h 613051"/>
                <a:gd name="connsiteX19" fmla="*/ 217125 w 631481"/>
                <a:gd name="connsiteY19" fmla="*/ 107543 h 613051"/>
                <a:gd name="connsiteX20" fmla="*/ 166993 w 631481"/>
                <a:gd name="connsiteY20" fmla="*/ 215865 h 613051"/>
                <a:gd name="connsiteX21" fmla="*/ 5898 w 631481"/>
                <a:gd name="connsiteY21" fmla="*/ 385806 h 613051"/>
                <a:gd name="connsiteX22" fmla="*/ 4595 w 631481"/>
                <a:gd name="connsiteY22" fmla="*/ 389543 h 613051"/>
                <a:gd name="connsiteX23" fmla="*/ 3704 w 631481"/>
                <a:gd name="connsiteY23" fmla="*/ 389269 h 613051"/>
                <a:gd name="connsiteX24" fmla="*/ 1989 w 631481"/>
                <a:gd name="connsiteY24" fmla="*/ 392081 h 613051"/>
                <a:gd name="connsiteX25" fmla="*/ 15739 w 631481"/>
                <a:gd name="connsiteY25" fmla="*/ 401785 h 613051"/>
                <a:gd name="connsiteX26" fmla="*/ 8298 w 631481"/>
                <a:gd name="connsiteY26" fmla="*/ 412518 h 613051"/>
                <a:gd name="connsiteX27" fmla="*/ 2709 w 631481"/>
                <a:gd name="connsiteY27" fmla="*/ 423902 h 613051"/>
                <a:gd name="connsiteX28" fmla="*/ 1132 w 631481"/>
                <a:gd name="connsiteY28" fmla="*/ 428051 h 613051"/>
                <a:gd name="connsiteX29" fmla="*/ 8230 w 631481"/>
                <a:gd name="connsiteY29" fmla="*/ 431377 h 613051"/>
                <a:gd name="connsiteX30" fmla="*/ 27569 w 631481"/>
                <a:gd name="connsiteY30" fmla="*/ 459598 h 613051"/>
                <a:gd name="connsiteX31" fmla="*/ 124404 w 631481"/>
                <a:gd name="connsiteY31" fmla="*/ 507021 h 613051"/>
                <a:gd name="connsiteX32" fmla="*/ 312005 w 631481"/>
                <a:gd name="connsiteY32" fmla="*/ 598027 h 613051"/>
                <a:gd name="connsiteX33" fmla="*/ 315228 w 631481"/>
                <a:gd name="connsiteY33" fmla="*/ 592678 h 613051"/>
                <a:gd name="connsiteX34" fmla="*/ 166547 w 631481"/>
                <a:gd name="connsiteY34" fmla="*/ 520326 h 613051"/>
                <a:gd name="connsiteX35" fmla="*/ 88811 w 631481"/>
                <a:gd name="connsiteY35" fmla="*/ 482812 h 613051"/>
                <a:gd name="connsiteX36" fmla="*/ 49995 w 631481"/>
                <a:gd name="connsiteY36" fmla="*/ 463987 h 613051"/>
                <a:gd name="connsiteX37" fmla="*/ 12688 w 631481"/>
                <a:gd name="connsiteY37" fmla="*/ 433469 h 613051"/>
                <a:gd name="connsiteX38" fmla="*/ 325069 w 631481"/>
                <a:gd name="connsiteY38" fmla="*/ 586985 h 613051"/>
                <a:gd name="connsiteX39" fmla="*/ 329390 w 631481"/>
                <a:gd name="connsiteY39" fmla="*/ 581019 h 613051"/>
                <a:gd name="connsiteX40" fmla="*/ 500737 w 631481"/>
                <a:gd name="connsiteY40" fmla="*/ 361906 h 613051"/>
                <a:gd name="connsiteX41" fmla="*/ 561568 w 631481"/>
                <a:gd name="connsiteY41" fmla="*/ 236096 h 613051"/>
                <a:gd name="connsiteX42" fmla="*/ 577890 w 631481"/>
                <a:gd name="connsiteY42" fmla="*/ 193130 h 613051"/>
                <a:gd name="connsiteX43" fmla="*/ 318074 w 631481"/>
                <a:gd name="connsiteY43" fmla="*/ 601147 h 613051"/>
                <a:gd name="connsiteX44" fmla="*/ 318006 w 631481"/>
                <a:gd name="connsiteY44" fmla="*/ 604165 h 613051"/>
                <a:gd name="connsiteX45" fmla="*/ 161266 w 631481"/>
                <a:gd name="connsiteY45" fmla="*/ 538602 h 613051"/>
                <a:gd name="connsiteX46" fmla="*/ 82845 w 631481"/>
                <a:gd name="connsiteY46" fmla="*/ 498826 h 613051"/>
                <a:gd name="connsiteX47" fmla="*/ 5624 w 631481"/>
                <a:gd name="connsiteY47" fmla="*/ 456889 h 613051"/>
                <a:gd name="connsiteX48" fmla="*/ 3669 w 631481"/>
                <a:gd name="connsiteY48" fmla="*/ 460147 h 613051"/>
                <a:gd name="connsiteX49" fmla="*/ 79553 w 631481"/>
                <a:gd name="connsiteY49" fmla="*/ 504346 h 613051"/>
                <a:gd name="connsiteX50" fmla="*/ 158214 w 631481"/>
                <a:gd name="connsiteY50" fmla="*/ 543711 h 613051"/>
                <a:gd name="connsiteX51" fmla="*/ 321160 w 631481"/>
                <a:gd name="connsiteY51" fmla="*/ 612806 h 613051"/>
                <a:gd name="connsiteX52" fmla="*/ 323081 w 631481"/>
                <a:gd name="connsiteY52" fmla="*/ 606050 h 613051"/>
                <a:gd name="connsiteX53" fmla="*/ 319960 w 631481"/>
                <a:gd name="connsiteY53" fmla="*/ 604885 h 613051"/>
                <a:gd name="connsiteX54" fmla="*/ 321366 w 631481"/>
                <a:gd name="connsiteY54" fmla="*/ 604336 h 613051"/>
                <a:gd name="connsiteX55" fmla="*/ 609299 w 631481"/>
                <a:gd name="connsiteY55" fmla="*/ 94204 h 613051"/>
                <a:gd name="connsiteX56" fmla="*/ 614683 w 631481"/>
                <a:gd name="connsiteY56" fmla="*/ 100341 h 613051"/>
                <a:gd name="connsiteX57" fmla="*/ 616534 w 631481"/>
                <a:gd name="connsiteY57" fmla="*/ 101233 h 613051"/>
                <a:gd name="connsiteX58" fmla="*/ 581216 w 631481"/>
                <a:gd name="connsiteY58" fmla="*/ 228586 h 613051"/>
                <a:gd name="connsiteX59" fmla="*/ 520282 w 631481"/>
                <a:gd name="connsiteY59" fmla="*/ 364066 h 613051"/>
                <a:gd name="connsiteX60" fmla="*/ 337585 w 631481"/>
                <a:gd name="connsiteY60" fmla="*/ 593740 h 613051"/>
                <a:gd name="connsiteX61" fmla="*/ 341529 w 631481"/>
                <a:gd name="connsiteY61" fmla="*/ 597547 h 613051"/>
                <a:gd name="connsiteX62" fmla="*/ 526935 w 631481"/>
                <a:gd name="connsiteY62" fmla="*/ 367838 h 613051"/>
                <a:gd name="connsiteX63" fmla="*/ 595378 w 631481"/>
                <a:gd name="connsiteY63" fmla="*/ 215213 h 613051"/>
                <a:gd name="connsiteX64" fmla="*/ 584165 w 631481"/>
                <a:gd name="connsiteY64" fmla="*/ 250703 h 613051"/>
                <a:gd name="connsiteX65" fmla="*/ 519151 w 631481"/>
                <a:gd name="connsiteY65" fmla="*/ 386423 h 613051"/>
                <a:gd name="connsiteX66" fmla="*/ 341323 w 631481"/>
                <a:gd name="connsiteY66" fmla="*/ 606702 h 613051"/>
                <a:gd name="connsiteX67" fmla="*/ 345095 w 631481"/>
                <a:gd name="connsiteY67" fmla="*/ 610337 h 613051"/>
                <a:gd name="connsiteX68" fmla="*/ 525289 w 631481"/>
                <a:gd name="connsiteY68" fmla="*/ 389886 h 613051"/>
                <a:gd name="connsiteX69" fmla="*/ 628365 w 631481"/>
                <a:gd name="connsiteY69" fmla="*/ 113955 h 613051"/>
                <a:gd name="connsiteX70" fmla="*/ 631142 w 631481"/>
                <a:gd name="connsiteY70" fmla="*/ 110149 h 613051"/>
                <a:gd name="connsiteX71" fmla="*/ 515859 w 631481"/>
                <a:gd name="connsiteY71" fmla="*/ 82236 h 613051"/>
                <a:gd name="connsiteX72" fmla="*/ 519562 w 631481"/>
                <a:gd name="connsiteY72" fmla="*/ 59468 h 613051"/>
                <a:gd name="connsiteX73" fmla="*/ 543360 w 631481"/>
                <a:gd name="connsiteY73" fmla="*/ 64817 h 613051"/>
                <a:gd name="connsiteX74" fmla="*/ 539348 w 631481"/>
                <a:gd name="connsiteY74" fmla="*/ 81173 h 613051"/>
                <a:gd name="connsiteX75" fmla="*/ 537050 w 631481"/>
                <a:gd name="connsiteY75" fmla="*/ 100033 h 613051"/>
                <a:gd name="connsiteX76" fmla="*/ 540548 w 631481"/>
                <a:gd name="connsiteY76" fmla="*/ 100925 h 613051"/>
                <a:gd name="connsiteX77" fmla="*/ 546000 w 631481"/>
                <a:gd name="connsiteY77" fmla="*/ 82957 h 613051"/>
                <a:gd name="connsiteX78" fmla="*/ 548915 w 631481"/>
                <a:gd name="connsiteY78" fmla="*/ 66051 h 613051"/>
                <a:gd name="connsiteX79" fmla="*/ 576895 w 631481"/>
                <a:gd name="connsiteY79" fmla="*/ 71812 h 613051"/>
                <a:gd name="connsiteX80" fmla="*/ 570380 w 631481"/>
                <a:gd name="connsiteY80" fmla="*/ 87620 h 613051"/>
                <a:gd name="connsiteX81" fmla="*/ 564482 w 631481"/>
                <a:gd name="connsiteY81" fmla="*/ 106822 h 613051"/>
                <a:gd name="connsiteX82" fmla="*/ 568906 w 631481"/>
                <a:gd name="connsiteY82" fmla="*/ 107988 h 613051"/>
                <a:gd name="connsiteX83" fmla="*/ 575695 w 631481"/>
                <a:gd name="connsiteY83" fmla="*/ 91906 h 613051"/>
                <a:gd name="connsiteX84" fmla="*/ 581730 w 631481"/>
                <a:gd name="connsiteY84" fmla="*/ 72670 h 613051"/>
                <a:gd name="connsiteX85" fmla="*/ 586394 w 631481"/>
                <a:gd name="connsiteY85" fmla="*/ 73527 h 613051"/>
                <a:gd name="connsiteX86" fmla="*/ 576004 w 631481"/>
                <a:gd name="connsiteY86" fmla="*/ 113269 h 613051"/>
                <a:gd name="connsiteX87" fmla="*/ 511984 w 631481"/>
                <a:gd name="connsiteY87" fmla="*/ 99930 h 613051"/>
                <a:gd name="connsiteX88" fmla="*/ 515859 w 631481"/>
                <a:gd name="connsiteY88" fmla="*/ 82236 h 613051"/>
                <a:gd name="connsiteX89" fmla="*/ 512841 w 631481"/>
                <a:gd name="connsiteY89" fmla="*/ 57993 h 613051"/>
                <a:gd name="connsiteX90" fmla="*/ 514522 w 631481"/>
                <a:gd name="connsiteY90" fmla="*/ 58371 h 613051"/>
                <a:gd name="connsiteX91" fmla="*/ 509001 w 631481"/>
                <a:gd name="connsiteY91" fmla="*/ 80419 h 613051"/>
                <a:gd name="connsiteX92" fmla="*/ 505435 w 631481"/>
                <a:gd name="connsiteY92" fmla="*/ 98627 h 613051"/>
                <a:gd name="connsiteX93" fmla="*/ 484861 w 631481"/>
                <a:gd name="connsiteY93" fmla="*/ 94341 h 613051"/>
                <a:gd name="connsiteX94" fmla="*/ 489250 w 631481"/>
                <a:gd name="connsiteY94" fmla="*/ 74658 h 613051"/>
                <a:gd name="connsiteX95" fmla="*/ 490827 w 631481"/>
                <a:gd name="connsiteY95" fmla="*/ 55764 h 613051"/>
                <a:gd name="connsiteX96" fmla="*/ 489661 w 631481"/>
                <a:gd name="connsiteY96" fmla="*/ 55456 h 613051"/>
                <a:gd name="connsiteX97" fmla="*/ 483386 w 631481"/>
                <a:gd name="connsiteY97" fmla="*/ 73081 h 613051"/>
                <a:gd name="connsiteX98" fmla="*/ 479272 w 631481"/>
                <a:gd name="connsiteY98" fmla="*/ 93141 h 613051"/>
                <a:gd name="connsiteX99" fmla="*/ 458732 w 631481"/>
                <a:gd name="connsiteY99" fmla="*/ 88751 h 613051"/>
                <a:gd name="connsiteX100" fmla="*/ 467613 w 631481"/>
                <a:gd name="connsiteY100" fmla="*/ 48872 h 613051"/>
                <a:gd name="connsiteX101" fmla="*/ 512841 w 631481"/>
                <a:gd name="connsiteY101" fmla="*/ 57993 h 613051"/>
                <a:gd name="connsiteX102" fmla="*/ 445359 w 631481"/>
                <a:gd name="connsiteY102" fmla="*/ 44415 h 613051"/>
                <a:gd name="connsiteX103" fmla="*/ 463567 w 631481"/>
                <a:gd name="connsiteY103" fmla="*/ 48084 h 613051"/>
                <a:gd name="connsiteX104" fmla="*/ 452045 w 631481"/>
                <a:gd name="connsiteY104" fmla="*/ 87346 h 613051"/>
                <a:gd name="connsiteX105" fmla="*/ 440490 w 631481"/>
                <a:gd name="connsiteY105" fmla="*/ 84877 h 613051"/>
                <a:gd name="connsiteX106" fmla="*/ 444844 w 631481"/>
                <a:gd name="connsiteY106" fmla="*/ 61285 h 613051"/>
                <a:gd name="connsiteX107" fmla="*/ 445359 w 631481"/>
                <a:gd name="connsiteY107" fmla="*/ 44415 h 613051"/>
                <a:gd name="connsiteX108" fmla="*/ 416007 w 631481"/>
                <a:gd name="connsiteY108" fmla="*/ 38551 h 613051"/>
                <a:gd name="connsiteX109" fmla="*/ 420293 w 631481"/>
                <a:gd name="connsiteY109" fmla="*/ 39340 h 613051"/>
                <a:gd name="connsiteX110" fmla="*/ 443713 w 631481"/>
                <a:gd name="connsiteY110" fmla="*/ 44072 h 613051"/>
                <a:gd name="connsiteX111" fmla="*/ 437644 w 631481"/>
                <a:gd name="connsiteY111" fmla="*/ 62760 h 613051"/>
                <a:gd name="connsiteX112" fmla="*/ 433837 w 631481"/>
                <a:gd name="connsiteY112" fmla="*/ 83402 h 613051"/>
                <a:gd name="connsiteX113" fmla="*/ 410794 w 631481"/>
                <a:gd name="connsiteY113" fmla="*/ 78430 h 613051"/>
                <a:gd name="connsiteX114" fmla="*/ 412303 w 631481"/>
                <a:gd name="connsiteY114" fmla="*/ 62725 h 613051"/>
                <a:gd name="connsiteX115" fmla="*/ 416178 w 631481"/>
                <a:gd name="connsiteY115" fmla="*/ 39271 h 613051"/>
                <a:gd name="connsiteX116" fmla="*/ 416007 w 631481"/>
                <a:gd name="connsiteY116" fmla="*/ 38551 h 613051"/>
                <a:gd name="connsiteX117" fmla="*/ 412235 w 631481"/>
                <a:gd name="connsiteY117" fmla="*/ 37865 h 613051"/>
                <a:gd name="connsiteX118" fmla="*/ 411926 w 631481"/>
                <a:gd name="connsiteY118" fmla="*/ 38140 h 613051"/>
                <a:gd name="connsiteX119" fmla="*/ 406165 w 631481"/>
                <a:gd name="connsiteY119" fmla="*/ 58919 h 613051"/>
                <a:gd name="connsiteX120" fmla="*/ 404519 w 631481"/>
                <a:gd name="connsiteY120" fmla="*/ 77024 h 613051"/>
                <a:gd name="connsiteX121" fmla="*/ 387820 w 631481"/>
                <a:gd name="connsiteY121" fmla="*/ 73253 h 613051"/>
                <a:gd name="connsiteX122" fmla="*/ 391043 w 631481"/>
                <a:gd name="connsiteY122" fmla="*/ 58268 h 613051"/>
                <a:gd name="connsiteX123" fmla="*/ 394164 w 631481"/>
                <a:gd name="connsiteY123" fmla="*/ 34539 h 613051"/>
                <a:gd name="connsiteX124" fmla="*/ 412235 w 631481"/>
                <a:gd name="connsiteY124" fmla="*/ 37865 h 613051"/>
                <a:gd name="connsiteX125" fmla="*/ 392381 w 631481"/>
                <a:gd name="connsiteY125" fmla="*/ 34196 h 613051"/>
                <a:gd name="connsiteX126" fmla="*/ 385249 w 631481"/>
                <a:gd name="connsiteY126" fmla="*/ 56690 h 613051"/>
                <a:gd name="connsiteX127" fmla="*/ 381751 w 631481"/>
                <a:gd name="connsiteY127" fmla="*/ 71881 h 613051"/>
                <a:gd name="connsiteX128" fmla="*/ 361828 w 631481"/>
                <a:gd name="connsiteY128" fmla="*/ 67389 h 613051"/>
                <a:gd name="connsiteX129" fmla="*/ 365497 w 631481"/>
                <a:gd name="connsiteY129" fmla="*/ 51993 h 613051"/>
                <a:gd name="connsiteX130" fmla="*/ 367932 w 631481"/>
                <a:gd name="connsiteY130" fmla="*/ 34402 h 613051"/>
                <a:gd name="connsiteX131" fmla="*/ 366217 w 631481"/>
                <a:gd name="connsiteY131" fmla="*/ 33956 h 613051"/>
                <a:gd name="connsiteX132" fmla="*/ 360148 w 631481"/>
                <a:gd name="connsiteY132" fmla="*/ 50553 h 613051"/>
                <a:gd name="connsiteX133" fmla="*/ 356170 w 631481"/>
                <a:gd name="connsiteY133" fmla="*/ 66086 h 613051"/>
                <a:gd name="connsiteX134" fmla="*/ 348078 w 631481"/>
                <a:gd name="connsiteY134" fmla="*/ 64269 h 613051"/>
                <a:gd name="connsiteX135" fmla="*/ 351438 w 631481"/>
                <a:gd name="connsiteY135" fmla="*/ 48015 h 613051"/>
                <a:gd name="connsiteX136" fmla="*/ 353153 w 631481"/>
                <a:gd name="connsiteY136" fmla="*/ 28401 h 613051"/>
                <a:gd name="connsiteX137" fmla="*/ 351336 w 631481"/>
                <a:gd name="connsiteY137" fmla="*/ 27921 h 613051"/>
                <a:gd name="connsiteX138" fmla="*/ 345952 w 631481"/>
                <a:gd name="connsiteY138" fmla="*/ 43283 h 613051"/>
                <a:gd name="connsiteX139" fmla="*/ 342112 w 631481"/>
                <a:gd name="connsiteY139" fmla="*/ 62931 h 613051"/>
                <a:gd name="connsiteX140" fmla="*/ 325618 w 631481"/>
                <a:gd name="connsiteY140" fmla="*/ 59228 h 613051"/>
                <a:gd name="connsiteX141" fmla="*/ 325515 w 631481"/>
                <a:gd name="connsiteY141" fmla="*/ 59193 h 613051"/>
                <a:gd name="connsiteX142" fmla="*/ 332030 w 631481"/>
                <a:gd name="connsiteY142" fmla="*/ 23429 h 613051"/>
                <a:gd name="connsiteX143" fmla="*/ 392381 w 631481"/>
                <a:gd name="connsiteY143" fmla="*/ 34196 h 613051"/>
                <a:gd name="connsiteX144" fmla="*/ 312005 w 631481"/>
                <a:gd name="connsiteY144" fmla="*/ 19794 h 613051"/>
                <a:gd name="connsiteX145" fmla="*/ 327744 w 631481"/>
                <a:gd name="connsiteY145" fmla="*/ 22640 h 613051"/>
                <a:gd name="connsiteX146" fmla="*/ 323664 w 631481"/>
                <a:gd name="connsiteY146" fmla="*/ 42220 h 613051"/>
                <a:gd name="connsiteX147" fmla="*/ 319240 w 631481"/>
                <a:gd name="connsiteY147" fmla="*/ 57651 h 613051"/>
                <a:gd name="connsiteX148" fmla="*/ 303707 w 631481"/>
                <a:gd name="connsiteY148" fmla="*/ 53879 h 613051"/>
                <a:gd name="connsiteX149" fmla="*/ 308850 w 631481"/>
                <a:gd name="connsiteY149" fmla="*/ 35019 h 613051"/>
                <a:gd name="connsiteX150" fmla="*/ 312005 w 631481"/>
                <a:gd name="connsiteY150" fmla="*/ 19794 h 613051"/>
                <a:gd name="connsiteX151" fmla="*/ 290677 w 631481"/>
                <a:gd name="connsiteY151" fmla="*/ 15748 h 613051"/>
                <a:gd name="connsiteX152" fmla="*/ 307719 w 631481"/>
                <a:gd name="connsiteY152" fmla="*/ 19006 h 613051"/>
                <a:gd name="connsiteX153" fmla="*/ 303055 w 631481"/>
                <a:gd name="connsiteY153" fmla="*/ 33545 h 613051"/>
                <a:gd name="connsiteX154" fmla="*/ 298186 w 631481"/>
                <a:gd name="connsiteY154" fmla="*/ 52576 h 613051"/>
                <a:gd name="connsiteX155" fmla="*/ 284950 w 631481"/>
                <a:gd name="connsiteY155" fmla="*/ 49318 h 613051"/>
                <a:gd name="connsiteX156" fmla="*/ 288345 w 631481"/>
                <a:gd name="connsiteY156" fmla="*/ 32927 h 613051"/>
                <a:gd name="connsiteX157" fmla="*/ 290677 w 631481"/>
                <a:gd name="connsiteY157" fmla="*/ 15748 h 613051"/>
                <a:gd name="connsiteX158" fmla="*/ 286425 w 631481"/>
                <a:gd name="connsiteY158" fmla="*/ 14891 h 613051"/>
                <a:gd name="connsiteX159" fmla="*/ 281830 w 631481"/>
                <a:gd name="connsiteY159" fmla="*/ 31179 h 613051"/>
                <a:gd name="connsiteX160" fmla="*/ 278435 w 631481"/>
                <a:gd name="connsiteY160" fmla="*/ 47775 h 613051"/>
                <a:gd name="connsiteX161" fmla="*/ 264822 w 631481"/>
                <a:gd name="connsiteY161" fmla="*/ 44792 h 613051"/>
                <a:gd name="connsiteX162" fmla="*/ 267119 w 631481"/>
                <a:gd name="connsiteY162" fmla="*/ 42529 h 613051"/>
                <a:gd name="connsiteX163" fmla="*/ 273292 w 631481"/>
                <a:gd name="connsiteY163" fmla="*/ 12216 h 613051"/>
                <a:gd name="connsiteX164" fmla="*/ 286425 w 631481"/>
                <a:gd name="connsiteY164" fmla="*/ 14891 h 613051"/>
                <a:gd name="connsiteX165" fmla="*/ 246340 w 631481"/>
                <a:gd name="connsiteY165" fmla="*/ 5907 h 613051"/>
                <a:gd name="connsiteX166" fmla="*/ 267359 w 631481"/>
                <a:gd name="connsiteY166" fmla="*/ 10948 h 613051"/>
                <a:gd name="connsiteX167" fmla="*/ 266948 w 631481"/>
                <a:gd name="connsiteY167" fmla="*/ 12422 h 613051"/>
                <a:gd name="connsiteX168" fmla="*/ 260639 w 631481"/>
                <a:gd name="connsiteY168" fmla="*/ 40814 h 613051"/>
                <a:gd name="connsiteX169" fmla="*/ 262079 w 631481"/>
                <a:gd name="connsiteY169" fmla="*/ 44277 h 613051"/>
                <a:gd name="connsiteX170" fmla="*/ 243082 w 631481"/>
                <a:gd name="connsiteY170" fmla="*/ 41088 h 613051"/>
                <a:gd name="connsiteX171" fmla="*/ 246340 w 631481"/>
                <a:gd name="connsiteY171" fmla="*/ 5907 h 613051"/>
                <a:gd name="connsiteX172" fmla="*/ 9910 w 631481"/>
                <a:gd name="connsiteY172" fmla="*/ 391052 h 613051"/>
                <a:gd name="connsiteX173" fmla="*/ 170936 w 631481"/>
                <a:gd name="connsiteY173" fmla="*/ 224369 h 613051"/>
                <a:gd name="connsiteX174" fmla="*/ 221171 w 631481"/>
                <a:gd name="connsiteY174" fmla="*/ 119887 h 613051"/>
                <a:gd name="connsiteX175" fmla="*/ 242396 w 631481"/>
                <a:gd name="connsiteY175" fmla="*/ 45306 h 613051"/>
                <a:gd name="connsiteX176" fmla="*/ 319206 w 631481"/>
                <a:gd name="connsiteY176" fmla="*/ 65091 h 613051"/>
                <a:gd name="connsiteX177" fmla="*/ 321709 w 631481"/>
                <a:gd name="connsiteY177" fmla="*/ 65674 h 613051"/>
                <a:gd name="connsiteX178" fmla="*/ 323732 w 631481"/>
                <a:gd name="connsiteY178" fmla="*/ 66154 h 613051"/>
                <a:gd name="connsiteX179" fmla="*/ 341803 w 631481"/>
                <a:gd name="connsiteY179" fmla="*/ 70304 h 613051"/>
                <a:gd name="connsiteX180" fmla="*/ 345781 w 631481"/>
                <a:gd name="connsiteY180" fmla="*/ 71229 h 613051"/>
                <a:gd name="connsiteX181" fmla="*/ 380414 w 631481"/>
                <a:gd name="connsiteY181" fmla="*/ 79185 h 613051"/>
                <a:gd name="connsiteX182" fmla="*/ 379556 w 631481"/>
                <a:gd name="connsiteY182" fmla="*/ 83608 h 613051"/>
                <a:gd name="connsiteX183" fmla="*/ 384871 w 631481"/>
                <a:gd name="connsiteY183" fmla="*/ 85014 h 613051"/>
                <a:gd name="connsiteX184" fmla="*/ 386037 w 631481"/>
                <a:gd name="connsiteY184" fmla="*/ 80453 h 613051"/>
                <a:gd name="connsiteX185" fmla="*/ 407331 w 631481"/>
                <a:gd name="connsiteY185" fmla="*/ 85322 h 613051"/>
                <a:gd name="connsiteX186" fmla="*/ 574323 w 631481"/>
                <a:gd name="connsiteY186" fmla="*/ 120573 h 613051"/>
                <a:gd name="connsiteX187" fmla="*/ 552206 w 631481"/>
                <a:gd name="connsiteY187" fmla="*/ 204995 h 613051"/>
                <a:gd name="connsiteX188" fmla="*/ 491342 w 631481"/>
                <a:gd name="connsiteY188" fmla="*/ 346269 h 613051"/>
                <a:gd name="connsiteX189" fmla="*/ 415115 w 631481"/>
                <a:gd name="connsiteY189" fmla="*/ 459804 h 613051"/>
                <a:gd name="connsiteX190" fmla="*/ 326681 w 631481"/>
                <a:gd name="connsiteY190" fmla="*/ 549060 h 613051"/>
                <a:gd name="connsiteX191" fmla="*/ 167575 w 631481"/>
                <a:gd name="connsiteY191" fmla="*/ 469165 h 613051"/>
                <a:gd name="connsiteX192" fmla="*/ 83153 w 631481"/>
                <a:gd name="connsiteY192" fmla="*/ 426851 h 613051"/>
                <a:gd name="connsiteX193" fmla="*/ 9910 w 631481"/>
                <a:gd name="connsiteY193" fmla="*/ 391052 h 613051"/>
                <a:gd name="connsiteX194" fmla="*/ 494874 w 631481"/>
                <a:gd name="connsiteY194" fmla="*/ 358545 h 613051"/>
                <a:gd name="connsiteX195" fmla="*/ 324418 w 631481"/>
                <a:gd name="connsiteY195" fmla="*/ 578173 h 613051"/>
                <a:gd name="connsiteX196" fmla="*/ 13579 w 631481"/>
                <a:gd name="connsiteY196" fmla="*/ 428291 h 613051"/>
                <a:gd name="connsiteX197" fmla="*/ 10733 w 631481"/>
                <a:gd name="connsiteY197" fmla="*/ 427125 h 613051"/>
                <a:gd name="connsiteX198" fmla="*/ 5658 w 631481"/>
                <a:gd name="connsiteY198" fmla="*/ 425034 h 613051"/>
                <a:gd name="connsiteX199" fmla="*/ 12207 w 631481"/>
                <a:gd name="connsiteY199" fmla="*/ 416633 h 613051"/>
                <a:gd name="connsiteX200" fmla="*/ 19477 w 631481"/>
                <a:gd name="connsiteY200" fmla="*/ 404048 h 613051"/>
                <a:gd name="connsiteX201" fmla="*/ 72626 w 631481"/>
                <a:gd name="connsiteY201" fmla="*/ 430006 h 613051"/>
                <a:gd name="connsiteX202" fmla="*/ 156877 w 631481"/>
                <a:gd name="connsiteY202" fmla="*/ 472594 h 613051"/>
                <a:gd name="connsiteX203" fmla="*/ 320372 w 631481"/>
                <a:gd name="connsiteY203" fmla="*/ 555027 h 613051"/>
                <a:gd name="connsiteX204" fmla="*/ 317423 w 631481"/>
                <a:gd name="connsiteY204" fmla="*/ 557907 h 613051"/>
                <a:gd name="connsiteX205" fmla="*/ 321778 w 631481"/>
                <a:gd name="connsiteY205" fmla="*/ 563359 h 613051"/>
                <a:gd name="connsiteX206" fmla="*/ 421184 w 631481"/>
                <a:gd name="connsiteY206" fmla="*/ 465702 h 613051"/>
                <a:gd name="connsiteX207" fmla="*/ 498748 w 631481"/>
                <a:gd name="connsiteY207" fmla="*/ 350453 h 613051"/>
                <a:gd name="connsiteX208" fmla="*/ 558173 w 631481"/>
                <a:gd name="connsiteY208" fmla="*/ 213259 h 613051"/>
                <a:gd name="connsiteX209" fmla="*/ 584953 w 631481"/>
                <a:gd name="connsiteY209" fmla="*/ 121601 h 613051"/>
                <a:gd name="connsiteX210" fmla="*/ 586051 w 631481"/>
                <a:gd name="connsiteY210" fmla="*/ 116081 h 613051"/>
                <a:gd name="connsiteX211" fmla="*/ 592189 w 631481"/>
                <a:gd name="connsiteY211" fmla="*/ 74384 h 613051"/>
                <a:gd name="connsiteX212" fmla="*/ 595103 w 631481"/>
                <a:gd name="connsiteY212" fmla="*/ 74761 h 613051"/>
                <a:gd name="connsiteX213" fmla="*/ 594897 w 631481"/>
                <a:gd name="connsiteY213" fmla="*/ 76510 h 613051"/>
                <a:gd name="connsiteX214" fmla="*/ 597126 w 631481"/>
                <a:gd name="connsiteY214" fmla="*/ 80213 h 613051"/>
                <a:gd name="connsiteX215" fmla="*/ 593594 w 631481"/>
                <a:gd name="connsiteY215" fmla="*/ 81791 h 613051"/>
                <a:gd name="connsiteX216" fmla="*/ 494874 w 631481"/>
                <a:gd name="connsiteY216" fmla="*/ 358545 h 613051"/>
                <a:gd name="connsiteX217" fmla="*/ 602887 w 631481"/>
                <a:gd name="connsiteY217" fmla="*/ 91701 h 613051"/>
                <a:gd name="connsiteX218" fmla="*/ 592531 w 631481"/>
                <a:gd name="connsiteY218" fmla="*/ 139878 h 613051"/>
                <a:gd name="connsiteX219" fmla="*/ 598018 w 631481"/>
                <a:gd name="connsiteY219" fmla="*/ 81791 h 613051"/>
                <a:gd name="connsiteX220" fmla="*/ 597504 w 631481"/>
                <a:gd name="connsiteY220" fmla="*/ 80625 h 613051"/>
                <a:gd name="connsiteX221" fmla="*/ 603127 w 631481"/>
                <a:gd name="connsiteY221" fmla="*/ 87106 h 613051"/>
                <a:gd name="connsiteX222" fmla="*/ 605150 w 631481"/>
                <a:gd name="connsiteY222" fmla="*/ 89403 h 613051"/>
                <a:gd name="connsiteX223" fmla="*/ 602887 w 631481"/>
                <a:gd name="connsiteY223" fmla="*/ 91701 h 613051"/>
                <a:gd name="connsiteX224" fmla="*/ 623735 w 631481"/>
                <a:gd name="connsiteY224" fmla="*/ 111109 h 613051"/>
                <a:gd name="connsiteX225" fmla="*/ 612626 w 631481"/>
                <a:gd name="connsiteY225" fmla="*/ 152291 h 613051"/>
                <a:gd name="connsiteX226" fmla="*/ 620889 w 631481"/>
                <a:gd name="connsiteY226" fmla="*/ 103428 h 613051"/>
                <a:gd name="connsiteX227" fmla="*/ 624695 w 631481"/>
                <a:gd name="connsiteY227" fmla="*/ 109737 h 613051"/>
                <a:gd name="connsiteX228" fmla="*/ 623735 w 631481"/>
                <a:gd name="connsiteY228" fmla="*/ 111109 h 61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631481" h="613051">
                  <a:moveTo>
                    <a:pt x="631142" y="110149"/>
                  </a:moveTo>
                  <a:cubicBezTo>
                    <a:pt x="628536" y="105245"/>
                    <a:pt x="625484" y="99999"/>
                    <a:pt x="621884" y="95712"/>
                  </a:cubicBezTo>
                  <a:cubicBezTo>
                    <a:pt x="621850" y="95678"/>
                    <a:pt x="621815" y="95678"/>
                    <a:pt x="621781" y="95644"/>
                  </a:cubicBezTo>
                  <a:cubicBezTo>
                    <a:pt x="621952" y="94032"/>
                    <a:pt x="622158" y="92421"/>
                    <a:pt x="622329" y="90843"/>
                  </a:cubicBezTo>
                  <a:cubicBezTo>
                    <a:pt x="622467" y="89129"/>
                    <a:pt x="619689" y="88820"/>
                    <a:pt x="619278" y="90432"/>
                  </a:cubicBezTo>
                  <a:cubicBezTo>
                    <a:pt x="618866" y="92078"/>
                    <a:pt x="618455" y="93758"/>
                    <a:pt x="618009" y="95404"/>
                  </a:cubicBezTo>
                  <a:cubicBezTo>
                    <a:pt x="614889" y="91701"/>
                    <a:pt x="611597" y="86660"/>
                    <a:pt x="608373" y="83025"/>
                  </a:cubicBezTo>
                  <a:cubicBezTo>
                    <a:pt x="605665" y="80008"/>
                    <a:pt x="603093" y="79493"/>
                    <a:pt x="599801" y="72395"/>
                  </a:cubicBezTo>
                  <a:lnTo>
                    <a:pt x="599835" y="72395"/>
                  </a:lnTo>
                  <a:cubicBezTo>
                    <a:pt x="603401" y="72395"/>
                    <a:pt x="604464" y="69069"/>
                    <a:pt x="601378" y="68109"/>
                  </a:cubicBezTo>
                  <a:cubicBezTo>
                    <a:pt x="599047" y="67355"/>
                    <a:pt x="595823" y="68177"/>
                    <a:pt x="595823" y="67492"/>
                  </a:cubicBezTo>
                  <a:lnTo>
                    <a:pt x="595823" y="67492"/>
                  </a:lnTo>
                  <a:cubicBezTo>
                    <a:pt x="595823" y="65194"/>
                    <a:pt x="591434" y="64748"/>
                    <a:pt x="590234" y="66326"/>
                  </a:cubicBezTo>
                  <a:cubicBezTo>
                    <a:pt x="566094" y="59777"/>
                    <a:pt x="539931" y="55970"/>
                    <a:pt x="515551" y="50964"/>
                  </a:cubicBezTo>
                  <a:cubicBezTo>
                    <a:pt x="484724" y="44586"/>
                    <a:pt x="453485" y="38448"/>
                    <a:pt x="422624" y="32413"/>
                  </a:cubicBezTo>
                  <a:cubicBezTo>
                    <a:pt x="364366" y="20995"/>
                    <a:pt x="304804" y="6421"/>
                    <a:pt x="245620" y="489"/>
                  </a:cubicBezTo>
                  <a:cubicBezTo>
                    <a:pt x="244899" y="-25"/>
                    <a:pt x="243836" y="-162"/>
                    <a:pt x="243048" y="215"/>
                  </a:cubicBezTo>
                  <a:cubicBezTo>
                    <a:pt x="242979" y="215"/>
                    <a:pt x="242876" y="215"/>
                    <a:pt x="242808" y="181"/>
                  </a:cubicBezTo>
                  <a:cubicBezTo>
                    <a:pt x="240339" y="-60"/>
                    <a:pt x="239653" y="3095"/>
                    <a:pt x="241231" y="4432"/>
                  </a:cubicBezTo>
                  <a:cubicBezTo>
                    <a:pt x="232898" y="38894"/>
                    <a:pt x="228234" y="73527"/>
                    <a:pt x="217125" y="107543"/>
                  </a:cubicBezTo>
                  <a:cubicBezTo>
                    <a:pt x="204780" y="145364"/>
                    <a:pt x="187532" y="181575"/>
                    <a:pt x="166993" y="215865"/>
                  </a:cubicBezTo>
                  <a:cubicBezTo>
                    <a:pt x="126153" y="284102"/>
                    <a:pt x="71186" y="339274"/>
                    <a:pt x="5898" y="385806"/>
                  </a:cubicBezTo>
                  <a:cubicBezTo>
                    <a:pt x="4527" y="386800"/>
                    <a:pt x="4218" y="388275"/>
                    <a:pt x="4595" y="389543"/>
                  </a:cubicBezTo>
                  <a:cubicBezTo>
                    <a:pt x="4286" y="389475"/>
                    <a:pt x="4012" y="389372"/>
                    <a:pt x="3704" y="389269"/>
                  </a:cubicBezTo>
                  <a:cubicBezTo>
                    <a:pt x="2092" y="388892"/>
                    <a:pt x="617" y="390949"/>
                    <a:pt x="1989" y="392081"/>
                  </a:cubicBezTo>
                  <a:cubicBezTo>
                    <a:pt x="6207" y="395613"/>
                    <a:pt x="10870" y="398802"/>
                    <a:pt x="15739" y="401785"/>
                  </a:cubicBezTo>
                  <a:cubicBezTo>
                    <a:pt x="12928" y="405111"/>
                    <a:pt x="10664" y="408883"/>
                    <a:pt x="8298" y="412518"/>
                  </a:cubicBezTo>
                  <a:cubicBezTo>
                    <a:pt x="6138" y="415809"/>
                    <a:pt x="1920" y="419822"/>
                    <a:pt x="2709" y="423902"/>
                  </a:cubicBezTo>
                  <a:cubicBezTo>
                    <a:pt x="377" y="423216"/>
                    <a:pt x="-1166" y="426988"/>
                    <a:pt x="1132" y="428051"/>
                  </a:cubicBezTo>
                  <a:cubicBezTo>
                    <a:pt x="3498" y="429148"/>
                    <a:pt x="5864" y="430280"/>
                    <a:pt x="8230" y="431377"/>
                  </a:cubicBezTo>
                  <a:cubicBezTo>
                    <a:pt x="3635" y="444407"/>
                    <a:pt x="15842" y="453700"/>
                    <a:pt x="27569" y="459598"/>
                  </a:cubicBezTo>
                  <a:cubicBezTo>
                    <a:pt x="59665" y="475749"/>
                    <a:pt x="92069" y="491316"/>
                    <a:pt x="124404" y="507021"/>
                  </a:cubicBezTo>
                  <a:cubicBezTo>
                    <a:pt x="186881" y="537368"/>
                    <a:pt x="248808" y="569120"/>
                    <a:pt x="312005" y="598027"/>
                  </a:cubicBezTo>
                  <a:cubicBezTo>
                    <a:pt x="315708" y="599707"/>
                    <a:pt x="318932" y="594563"/>
                    <a:pt x="315228" y="592678"/>
                  </a:cubicBezTo>
                  <a:cubicBezTo>
                    <a:pt x="266296" y="567474"/>
                    <a:pt x="216096" y="544363"/>
                    <a:pt x="166547" y="520326"/>
                  </a:cubicBezTo>
                  <a:cubicBezTo>
                    <a:pt x="140658" y="507775"/>
                    <a:pt x="114872" y="495088"/>
                    <a:pt x="88811" y="482812"/>
                  </a:cubicBezTo>
                  <a:cubicBezTo>
                    <a:pt x="75781" y="476674"/>
                    <a:pt x="62923" y="470262"/>
                    <a:pt x="49995" y="463987"/>
                  </a:cubicBezTo>
                  <a:cubicBezTo>
                    <a:pt x="39571" y="458946"/>
                    <a:pt x="10939" y="449997"/>
                    <a:pt x="12688" y="433469"/>
                  </a:cubicBezTo>
                  <a:cubicBezTo>
                    <a:pt x="117992" y="482778"/>
                    <a:pt x="222817" y="531676"/>
                    <a:pt x="325069" y="586985"/>
                  </a:cubicBezTo>
                  <a:cubicBezTo>
                    <a:pt x="329150" y="589180"/>
                    <a:pt x="332750" y="583556"/>
                    <a:pt x="329390" y="581019"/>
                  </a:cubicBezTo>
                  <a:cubicBezTo>
                    <a:pt x="398004" y="516828"/>
                    <a:pt x="454651" y="442762"/>
                    <a:pt x="500737" y="361906"/>
                  </a:cubicBezTo>
                  <a:cubicBezTo>
                    <a:pt x="523883" y="321341"/>
                    <a:pt x="543840" y="279095"/>
                    <a:pt x="561568" y="236096"/>
                  </a:cubicBezTo>
                  <a:cubicBezTo>
                    <a:pt x="567363" y="222071"/>
                    <a:pt x="572883" y="207738"/>
                    <a:pt x="577890" y="193130"/>
                  </a:cubicBezTo>
                  <a:cubicBezTo>
                    <a:pt x="529644" y="348292"/>
                    <a:pt x="438535" y="486961"/>
                    <a:pt x="318074" y="601147"/>
                  </a:cubicBezTo>
                  <a:cubicBezTo>
                    <a:pt x="317011" y="602141"/>
                    <a:pt x="317251" y="603376"/>
                    <a:pt x="318006" y="604165"/>
                  </a:cubicBezTo>
                  <a:cubicBezTo>
                    <a:pt x="264753" y="584517"/>
                    <a:pt x="212495" y="562776"/>
                    <a:pt x="161266" y="538602"/>
                  </a:cubicBezTo>
                  <a:cubicBezTo>
                    <a:pt x="134760" y="526086"/>
                    <a:pt x="108700" y="512576"/>
                    <a:pt x="82845" y="498826"/>
                  </a:cubicBezTo>
                  <a:cubicBezTo>
                    <a:pt x="57127" y="485178"/>
                    <a:pt x="32130" y="468891"/>
                    <a:pt x="5624" y="456889"/>
                  </a:cubicBezTo>
                  <a:cubicBezTo>
                    <a:pt x="3292" y="455826"/>
                    <a:pt x="1680" y="458672"/>
                    <a:pt x="3669" y="460147"/>
                  </a:cubicBezTo>
                  <a:cubicBezTo>
                    <a:pt x="26712" y="477394"/>
                    <a:pt x="54110" y="490733"/>
                    <a:pt x="79553" y="504346"/>
                  </a:cubicBezTo>
                  <a:cubicBezTo>
                    <a:pt x="105408" y="518165"/>
                    <a:pt x="131640" y="531264"/>
                    <a:pt x="158214" y="543711"/>
                  </a:cubicBezTo>
                  <a:cubicBezTo>
                    <a:pt x="211638" y="568743"/>
                    <a:pt x="265816" y="592095"/>
                    <a:pt x="321160" y="612806"/>
                  </a:cubicBezTo>
                  <a:cubicBezTo>
                    <a:pt x="325515" y="614417"/>
                    <a:pt x="327401" y="607628"/>
                    <a:pt x="323081" y="606050"/>
                  </a:cubicBezTo>
                  <a:cubicBezTo>
                    <a:pt x="322052" y="605673"/>
                    <a:pt x="320989" y="605262"/>
                    <a:pt x="319960" y="604885"/>
                  </a:cubicBezTo>
                  <a:cubicBezTo>
                    <a:pt x="320440" y="604850"/>
                    <a:pt x="320920" y="604713"/>
                    <a:pt x="321366" y="604336"/>
                  </a:cubicBezTo>
                  <a:cubicBezTo>
                    <a:pt x="473545" y="473417"/>
                    <a:pt x="573295" y="286948"/>
                    <a:pt x="609299" y="94204"/>
                  </a:cubicBezTo>
                  <a:cubicBezTo>
                    <a:pt x="611082" y="96261"/>
                    <a:pt x="612831" y="98353"/>
                    <a:pt x="614683" y="100341"/>
                  </a:cubicBezTo>
                  <a:cubicBezTo>
                    <a:pt x="615266" y="100959"/>
                    <a:pt x="615917" y="101199"/>
                    <a:pt x="616534" y="101233"/>
                  </a:cubicBezTo>
                  <a:cubicBezTo>
                    <a:pt x="605768" y="144061"/>
                    <a:pt x="595858" y="186718"/>
                    <a:pt x="581216" y="228586"/>
                  </a:cubicBezTo>
                  <a:cubicBezTo>
                    <a:pt x="564859" y="275323"/>
                    <a:pt x="544285" y="320552"/>
                    <a:pt x="520282" y="364066"/>
                  </a:cubicBezTo>
                  <a:cubicBezTo>
                    <a:pt x="473031" y="449688"/>
                    <a:pt x="410863" y="527526"/>
                    <a:pt x="337585" y="593740"/>
                  </a:cubicBezTo>
                  <a:cubicBezTo>
                    <a:pt x="334945" y="596107"/>
                    <a:pt x="338888" y="599878"/>
                    <a:pt x="341529" y="597547"/>
                  </a:cubicBezTo>
                  <a:cubicBezTo>
                    <a:pt x="416144" y="531401"/>
                    <a:pt x="478551" y="453872"/>
                    <a:pt x="526935" y="367838"/>
                  </a:cubicBezTo>
                  <a:cubicBezTo>
                    <a:pt x="553612" y="320381"/>
                    <a:pt x="577787" y="268603"/>
                    <a:pt x="595378" y="215213"/>
                  </a:cubicBezTo>
                  <a:cubicBezTo>
                    <a:pt x="591880" y="227112"/>
                    <a:pt x="588177" y="238942"/>
                    <a:pt x="584165" y="250703"/>
                  </a:cubicBezTo>
                  <a:cubicBezTo>
                    <a:pt x="567946" y="298332"/>
                    <a:pt x="545348" y="343218"/>
                    <a:pt x="519151" y="386423"/>
                  </a:cubicBezTo>
                  <a:cubicBezTo>
                    <a:pt x="470425" y="466696"/>
                    <a:pt x="413812" y="544877"/>
                    <a:pt x="341323" y="606702"/>
                  </a:cubicBezTo>
                  <a:cubicBezTo>
                    <a:pt x="338717" y="608931"/>
                    <a:pt x="342489" y="612463"/>
                    <a:pt x="345095" y="610337"/>
                  </a:cubicBezTo>
                  <a:cubicBezTo>
                    <a:pt x="419093" y="549643"/>
                    <a:pt x="475980" y="470056"/>
                    <a:pt x="525289" y="389886"/>
                  </a:cubicBezTo>
                  <a:cubicBezTo>
                    <a:pt x="577821" y="304504"/>
                    <a:pt x="608099" y="210927"/>
                    <a:pt x="628365" y="113955"/>
                  </a:cubicBezTo>
                  <a:cubicBezTo>
                    <a:pt x="630250" y="114229"/>
                    <a:pt x="632308" y="112343"/>
                    <a:pt x="631142" y="110149"/>
                  </a:cubicBezTo>
                  <a:close/>
                  <a:moveTo>
                    <a:pt x="515859" y="82236"/>
                  </a:moveTo>
                  <a:cubicBezTo>
                    <a:pt x="517333" y="74796"/>
                    <a:pt x="519391" y="67114"/>
                    <a:pt x="519562" y="59468"/>
                  </a:cubicBezTo>
                  <a:cubicBezTo>
                    <a:pt x="527483" y="61182"/>
                    <a:pt x="535404" y="63000"/>
                    <a:pt x="543360" y="64817"/>
                  </a:cubicBezTo>
                  <a:cubicBezTo>
                    <a:pt x="541542" y="70132"/>
                    <a:pt x="540514" y="75687"/>
                    <a:pt x="539348" y="81173"/>
                  </a:cubicBezTo>
                  <a:cubicBezTo>
                    <a:pt x="538045" y="87243"/>
                    <a:pt x="535199" y="93964"/>
                    <a:pt x="537050" y="100033"/>
                  </a:cubicBezTo>
                  <a:cubicBezTo>
                    <a:pt x="537462" y="101370"/>
                    <a:pt x="539519" y="102159"/>
                    <a:pt x="540548" y="100925"/>
                  </a:cubicBezTo>
                  <a:cubicBezTo>
                    <a:pt x="544697" y="95952"/>
                    <a:pt x="544765" y="89094"/>
                    <a:pt x="546000" y="82957"/>
                  </a:cubicBezTo>
                  <a:cubicBezTo>
                    <a:pt x="547131" y="77401"/>
                    <a:pt x="548435" y="71744"/>
                    <a:pt x="548915" y="66051"/>
                  </a:cubicBezTo>
                  <a:cubicBezTo>
                    <a:pt x="558207" y="68143"/>
                    <a:pt x="567534" y="70064"/>
                    <a:pt x="576895" y="71812"/>
                  </a:cubicBezTo>
                  <a:cubicBezTo>
                    <a:pt x="574221" y="76853"/>
                    <a:pt x="572369" y="82339"/>
                    <a:pt x="570380" y="87620"/>
                  </a:cubicBezTo>
                  <a:cubicBezTo>
                    <a:pt x="568117" y="93724"/>
                    <a:pt x="564585" y="100307"/>
                    <a:pt x="564482" y="106822"/>
                  </a:cubicBezTo>
                  <a:cubicBezTo>
                    <a:pt x="564448" y="109325"/>
                    <a:pt x="567568" y="109668"/>
                    <a:pt x="568906" y="107988"/>
                  </a:cubicBezTo>
                  <a:cubicBezTo>
                    <a:pt x="572506" y="103462"/>
                    <a:pt x="573741" y="97290"/>
                    <a:pt x="575695" y="91906"/>
                  </a:cubicBezTo>
                  <a:cubicBezTo>
                    <a:pt x="577924" y="85631"/>
                    <a:pt x="580496" y="79219"/>
                    <a:pt x="581730" y="72670"/>
                  </a:cubicBezTo>
                  <a:cubicBezTo>
                    <a:pt x="583307" y="72944"/>
                    <a:pt x="584850" y="73287"/>
                    <a:pt x="586394" y="73527"/>
                  </a:cubicBezTo>
                  <a:cubicBezTo>
                    <a:pt x="582587" y="86694"/>
                    <a:pt x="579193" y="99964"/>
                    <a:pt x="576004" y="113269"/>
                  </a:cubicBezTo>
                  <a:cubicBezTo>
                    <a:pt x="554641" y="108983"/>
                    <a:pt x="533313" y="104422"/>
                    <a:pt x="511984" y="99930"/>
                  </a:cubicBezTo>
                  <a:cubicBezTo>
                    <a:pt x="514282" y="94444"/>
                    <a:pt x="514727" y="87963"/>
                    <a:pt x="515859" y="82236"/>
                  </a:cubicBezTo>
                  <a:close/>
                  <a:moveTo>
                    <a:pt x="512841" y="57993"/>
                  </a:moveTo>
                  <a:cubicBezTo>
                    <a:pt x="513390" y="58096"/>
                    <a:pt x="513973" y="58233"/>
                    <a:pt x="514522" y="58371"/>
                  </a:cubicBezTo>
                  <a:cubicBezTo>
                    <a:pt x="511710" y="65400"/>
                    <a:pt x="510544" y="73047"/>
                    <a:pt x="509001" y="80419"/>
                  </a:cubicBezTo>
                  <a:cubicBezTo>
                    <a:pt x="507767" y="86317"/>
                    <a:pt x="505503" y="92558"/>
                    <a:pt x="505435" y="98627"/>
                  </a:cubicBezTo>
                  <a:cubicBezTo>
                    <a:pt x="498577" y="97187"/>
                    <a:pt x="491719" y="95815"/>
                    <a:pt x="484861" y="94341"/>
                  </a:cubicBezTo>
                  <a:cubicBezTo>
                    <a:pt x="486815" y="87929"/>
                    <a:pt x="487878" y="81208"/>
                    <a:pt x="489250" y="74658"/>
                  </a:cubicBezTo>
                  <a:cubicBezTo>
                    <a:pt x="490519" y="68658"/>
                    <a:pt x="493159" y="61697"/>
                    <a:pt x="490827" y="55764"/>
                  </a:cubicBezTo>
                  <a:cubicBezTo>
                    <a:pt x="490656" y="55319"/>
                    <a:pt x="490073" y="55079"/>
                    <a:pt x="489661" y="55456"/>
                  </a:cubicBezTo>
                  <a:cubicBezTo>
                    <a:pt x="485067" y="60017"/>
                    <a:pt x="484690" y="67046"/>
                    <a:pt x="483386" y="73081"/>
                  </a:cubicBezTo>
                  <a:cubicBezTo>
                    <a:pt x="481946" y="79733"/>
                    <a:pt x="480197" y="86386"/>
                    <a:pt x="479272" y="93141"/>
                  </a:cubicBezTo>
                  <a:cubicBezTo>
                    <a:pt x="472414" y="91666"/>
                    <a:pt x="465556" y="90226"/>
                    <a:pt x="458732" y="88751"/>
                  </a:cubicBezTo>
                  <a:cubicBezTo>
                    <a:pt x="462950" y="75961"/>
                    <a:pt x="466104" y="62280"/>
                    <a:pt x="467613" y="48872"/>
                  </a:cubicBezTo>
                  <a:cubicBezTo>
                    <a:pt x="482701" y="51890"/>
                    <a:pt x="497788" y="54907"/>
                    <a:pt x="512841" y="57993"/>
                  </a:cubicBezTo>
                  <a:close/>
                  <a:moveTo>
                    <a:pt x="445359" y="44415"/>
                  </a:moveTo>
                  <a:cubicBezTo>
                    <a:pt x="451428" y="45615"/>
                    <a:pt x="457497" y="46849"/>
                    <a:pt x="463567" y="48084"/>
                  </a:cubicBezTo>
                  <a:cubicBezTo>
                    <a:pt x="458389" y="60599"/>
                    <a:pt x="454514" y="74110"/>
                    <a:pt x="452045" y="87346"/>
                  </a:cubicBezTo>
                  <a:cubicBezTo>
                    <a:pt x="448205" y="86523"/>
                    <a:pt x="444330" y="85700"/>
                    <a:pt x="440490" y="84877"/>
                  </a:cubicBezTo>
                  <a:cubicBezTo>
                    <a:pt x="442238" y="77093"/>
                    <a:pt x="443439" y="69138"/>
                    <a:pt x="444844" y="61285"/>
                  </a:cubicBezTo>
                  <a:cubicBezTo>
                    <a:pt x="445770" y="55730"/>
                    <a:pt x="447622" y="49627"/>
                    <a:pt x="445359" y="44415"/>
                  </a:cubicBezTo>
                  <a:close/>
                  <a:moveTo>
                    <a:pt x="416007" y="38551"/>
                  </a:moveTo>
                  <a:cubicBezTo>
                    <a:pt x="417447" y="38825"/>
                    <a:pt x="418887" y="39065"/>
                    <a:pt x="420293" y="39340"/>
                  </a:cubicBezTo>
                  <a:cubicBezTo>
                    <a:pt x="428111" y="40883"/>
                    <a:pt x="435895" y="42494"/>
                    <a:pt x="443713" y="44072"/>
                  </a:cubicBezTo>
                  <a:cubicBezTo>
                    <a:pt x="439084" y="48769"/>
                    <a:pt x="438844" y="56553"/>
                    <a:pt x="437644" y="62760"/>
                  </a:cubicBezTo>
                  <a:cubicBezTo>
                    <a:pt x="436306" y="69618"/>
                    <a:pt x="434866" y="76510"/>
                    <a:pt x="433837" y="83402"/>
                  </a:cubicBezTo>
                  <a:cubicBezTo>
                    <a:pt x="426156" y="81722"/>
                    <a:pt x="418475" y="80111"/>
                    <a:pt x="410794" y="78430"/>
                  </a:cubicBezTo>
                  <a:cubicBezTo>
                    <a:pt x="411892" y="73355"/>
                    <a:pt x="411720" y="67869"/>
                    <a:pt x="412303" y="62725"/>
                  </a:cubicBezTo>
                  <a:cubicBezTo>
                    <a:pt x="413195" y="54839"/>
                    <a:pt x="415561" y="47158"/>
                    <a:pt x="416178" y="39271"/>
                  </a:cubicBezTo>
                  <a:cubicBezTo>
                    <a:pt x="416247" y="38997"/>
                    <a:pt x="416075" y="38791"/>
                    <a:pt x="416007" y="38551"/>
                  </a:cubicBezTo>
                  <a:close/>
                  <a:moveTo>
                    <a:pt x="412235" y="37865"/>
                  </a:moveTo>
                  <a:cubicBezTo>
                    <a:pt x="412132" y="37968"/>
                    <a:pt x="411995" y="38002"/>
                    <a:pt x="411926" y="38140"/>
                  </a:cubicBezTo>
                  <a:cubicBezTo>
                    <a:pt x="408634" y="44655"/>
                    <a:pt x="407365" y="51787"/>
                    <a:pt x="406165" y="58919"/>
                  </a:cubicBezTo>
                  <a:cubicBezTo>
                    <a:pt x="405205" y="64646"/>
                    <a:pt x="403936" y="71092"/>
                    <a:pt x="404519" y="77024"/>
                  </a:cubicBezTo>
                  <a:cubicBezTo>
                    <a:pt x="398965" y="75790"/>
                    <a:pt x="393375" y="74521"/>
                    <a:pt x="387820" y="73253"/>
                  </a:cubicBezTo>
                  <a:cubicBezTo>
                    <a:pt x="388952" y="68246"/>
                    <a:pt x="389980" y="63240"/>
                    <a:pt x="391043" y="58268"/>
                  </a:cubicBezTo>
                  <a:cubicBezTo>
                    <a:pt x="392689" y="50518"/>
                    <a:pt x="395775" y="42426"/>
                    <a:pt x="394164" y="34539"/>
                  </a:cubicBezTo>
                  <a:cubicBezTo>
                    <a:pt x="400199" y="35636"/>
                    <a:pt x="406200" y="36734"/>
                    <a:pt x="412235" y="37865"/>
                  </a:cubicBezTo>
                  <a:close/>
                  <a:moveTo>
                    <a:pt x="392381" y="34196"/>
                  </a:moveTo>
                  <a:cubicBezTo>
                    <a:pt x="387649" y="40574"/>
                    <a:pt x="386997" y="49147"/>
                    <a:pt x="385249" y="56690"/>
                  </a:cubicBezTo>
                  <a:cubicBezTo>
                    <a:pt x="384083" y="61731"/>
                    <a:pt x="382848" y="66806"/>
                    <a:pt x="381751" y="71881"/>
                  </a:cubicBezTo>
                  <a:cubicBezTo>
                    <a:pt x="375099" y="70372"/>
                    <a:pt x="368446" y="68898"/>
                    <a:pt x="361828" y="67389"/>
                  </a:cubicBezTo>
                  <a:cubicBezTo>
                    <a:pt x="363337" y="62348"/>
                    <a:pt x="364366" y="57102"/>
                    <a:pt x="365497" y="51993"/>
                  </a:cubicBezTo>
                  <a:cubicBezTo>
                    <a:pt x="366800" y="46198"/>
                    <a:pt x="368378" y="40334"/>
                    <a:pt x="367932" y="34402"/>
                  </a:cubicBezTo>
                  <a:cubicBezTo>
                    <a:pt x="367863" y="33545"/>
                    <a:pt x="366732" y="33167"/>
                    <a:pt x="366217" y="33956"/>
                  </a:cubicBezTo>
                  <a:cubicBezTo>
                    <a:pt x="363028" y="39031"/>
                    <a:pt x="361725" y="44860"/>
                    <a:pt x="360148" y="50553"/>
                  </a:cubicBezTo>
                  <a:cubicBezTo>
                    <a:pt x="358708" y="55662"/>
                    <a:pt x="357199" y="60840"/>
                    <a:pt x="356170" y="66086"/>
                  </a:cubicBezTo>
                  <a:cubicBezTo>
                    <a:pt x="353462" y="65469"/>
                    <a:pt x="350787" y="64886"/>
                    <a:pt x="348078" y="64269"/>
                  </a:cubicBezTo>
                  <a:cubicBezTo>
                    <a:pt x="349312" y="58885"/>
                    <a:pt x="350375" y="53433"/>
                    <a:pt x="351438" y="48015"/>
                  </a:cubicBezTo>
                  <a:cubicBezTo>
                    <a:pt x="352673" y="41809"/>
                    <a:pt x="355485" y="34539"/>
                    <a:pt x="353153" y="28401"/>
                  </a:cubicBezTo>
                  <a:cubicBezTo>
                    <a:pt x="352879" y="27715"/>
                    <a:pt x="351919" y="27304"/>
                    <a:pt x="351336" y="27921"/>
                  </a:cubicBezTo>
                  <a:cubicBezTo>
                    <a:pt x="347324" y="32173"/>
                    <a:pt x="347084" y="37762"/>
                    <a:pt x="345952" y="43283"/>
                  </a:cubicBezTo>
                  <a:cubicBezTo>
                    <a:pt x="344615" y="49798"/>
                    <a:pt x="343243" y="56348"/>
                    <a:pt x="342112" y="62931"/>
                  </a:cubicBezTo>
                  <a:cubicBezTo>
                    <a:pt x="336625" y="61662"/>
                    <a:pt x="331104" y="60462"/>
                    <a:pt x="325618" y="59228"/>
                  </a:cubicBezTo>
                  <a:cubicBezTo>
                    <a:pt x="325584" y="59228"/>
                    <a:pt x="325550" y="59193"/>
                    <a:pt x="325515" y="59193"/>
                  </a:cubicBezTo>
                  <a:cubicBezTo>
                    <a:pt x="329973" y="48221"/>
                    <a:pt x="333333" y="34539"/>
                    <a:pt x="332030" y="23429"/>
                  </a:cubicBezTo>
                  <a:cubicBezTo>
                    <a:pt x="352193" y="27029"/>
                    <a:pt x="372321" y="30561"/>
                    <a:pt x="392381" y="34196"/>
                  </a:cubicBezTo>
                  <a:close/>
                  <a:moveTo>
                    <a:pt x="312005" y="19794"/>
                  </a:moveTo>
                  <a:cubicBezTo>
                    <a:pt x="317251" y="20789"/>
                    <a:pt x="322498" y="21715"/>
                    <a:pt x="327744" y="22640"/>
                  </a:cubicBezTo>
                  <a:cubicBezTo>
                    <a:pt x="325652" y="28950"/>
                    <a:pt x="325104" y="35774"/>
                    <a:pt x="323664" y="42220"/>
                  </a:cubicBezTo>
                  <a:cubicBezTo>
                    <a:pt x="322498" y="47466"/>
                    <a:pt x="320783" y="52541"/>
                    <a:pt x="319240" y="57651"/>
                  </a:cubicBezTo>
                  <a:cubicBezTo>
                    <a:pt x="314062" y="56416"/>
                    <a:pt x="308885" y="55182"/>
                    <a:pt x="303707" y="53879"/>
                  </a:cubicBezTo>
                  <a:cubicBezTo>
                    <a:pt x="305833" y="47741"/>
                    <a:pt x="307204" y="41329"/>
                    <a:pt x="308850" y="35019"/>
                  </a:cubicBezTo>
                  <a:cubicBezTo>
                    <a:pt x="310119" y="30081"/>
                    <a:pt x="311696" y="24972"/>
                    <a:pt x="312005" y="19794"/>
                  </a:cubicBezTo>
                  <a:close/>
                  <a:moveTo>
                    <a:pt x="290677" y="15748"/>
                  </a:moveTo>
                  <a:cubicBezTo>
                    <a:pt x="296334" y="16880"/>
                    <a:pt x="302027" y="17908"/>
                    <a:pt x="307719" y="19006"/>
                  </a:cubicBezTo>
                  <a:cubicBezTo>
                    <a:pt x="305524" y="23600"/>
                    <a:pt x="304358" y="28641"/>
                    <a:pt x="303055" y="33545"/>
                  </a:cubicBezTo>
                  <a:cubicBezTo>
                    <a:pt x="301341" y="39854"/>
                    <a:pt x="299352" y="46163"/>
                    <a:pt x="298186" y="52576"/>
                  </a:cubicBezTo>
                  <a:cubicBezTo>
                    <a:pt x="293763" y="51478"/>
                    <a:pt x="289374" y="50381"/>
                    <a:pt x="284950" y="49318"/>
                  </a:cubicBezTo>
                  <a:cubicBezTo>
                    <a:pt x="286322" y="43900"/>
                    <a:pt x="287282" y="38380"/>
                    <a:pt x="288345" y="32927"/>
                  </a:cubicBezTo>
                  <a:cubicBezTo>
                    <a:pt x="289442" y="27270"/>
                    <a:pt x="290985" y="21509"/>
                    <a:pt x="290677" y="15748"/>
                  </a:cubicBezTo>
                  <a:close/>
                  <a:moveTo>
                    <a:pt x="286425" y="14891"/>
                  </a:moveTo>
                  <a:cubicBezTo>
                    <a:pt x="283921" y="20034"/>
                    <a:pt x="283030" y="25658"/>
                    <a:pt x="281830" y="31179"/>
                  </a:cubicBezTo>
                  <a:cubicBezTo>
                    <a:pt x="280664" y="36699"/>
                    <a:pt x="279361" y="42220"/>
                    <a:pt x="278435" y="47775"/>
                  </a:cubicBezTo>
                  <a:cubicBezTo>
                    <a:pt x="273909" y="46746"/>
                    <a:pt x="269382" y="45718"/>
                    <a:pt x="264822" y="44792"/>
                  </a:cubicBezTo>
                  <a:cubicBezTo>
                    <a:pt x="265885" y="44586"/>
                    <a:pt x="266811" y="43935"/>
                    <a:pt x="267119" y="42529"/>
                  </a:cubicBezTo>
                  <a:cubicBezTo>
                    <a:pt x="269348" y="32516"/>
                    <a:pt x="271886" y="22400"/>
                    <a:pt x="273292" y="12216"/>
                  </a:cubicBezTo>
                  <a:cubicBezTo>
                    <a:pt x="277646" y="13176"/>
                    <a:pt x="282070" y="13999"/>
                    <a:pt x="286425" y="14891"/>
                  </a:cubicBezTo>
                  <a:close/>
                  <a:moveTo>
                    <a:pt x="246340" y="5907"/>
                  </a:moveTo>
                  <a:cubicBezTo>
                    <a:pt x="253300" y="7690"/>
                    <a:pt x="260296" y="9370"/>
                    <a:pt x="267359" y="10948"/>
                  </a:cubicBezTo>
                  <a:cubicBezTo>
                    <a:pt x="267051" y="11428"/>
                    <a:pt x="266879" y="11908"/>
                    <a:pt x="266948" y="12422"/>
                  </a:cubicBezTo>
                  <a:cubicBezTo>
                    <a:pt x="264308" y="21715"/>
                    <a:pt x="262593" y="31350"/>
                    <a:pt x="260639" y="40814"/>
                  </a:cubicBezTo>
                  <a:cubicBezTo>
                    <a:pt x="260330" y="42357"/>
                    <a:pt x="261016" y="43557"/>
                    <a:pt x="262079" y="44277"/>
                  </a:cubicBezTo>
                  <a:cubicBezTo>
                    <a:pt x="255769" y="43043"/>
                    <a:pt x="249460" y="41946"/>
                    <a:pt x="243082" y="41088"/>
                  </a:cubicBezTo>
                  <a:cubicBezTo>
                    <a:pt x="245037" y="29258"/>
                    <a:pt x="246305" y="17463"/>
                    <a:pt x="246340" y="5907"/>
                  </a:cubicBezTo>
                  <a:close/>
                  <a:moveTo>
                    <a:pt x="9910" y="391052"/>
                  </a:moveTo>
                  <a:cubicBezTo>
                    <a:pt x="75404" y="349047"/>
                    <a:pt x="130405" y="289142"/>
                    <a:pt x="170936" y="224369"/>
                  </a:cubicBezTo>
                  <a:cubicBezTo>
                    <a:pt x="191544" y="191450"/>
                    <a:pt x="208038" y="156200"/>
                    <a:pt x="221171" y="119887"/>
                  </a:cubicBezTo>
                  <a:cubicBezTo>
                    <a:pt x="229606" y="96570"/>
                    <a:pt x="237733" y="70955"/>
                    <a:pt x="242396" y="45306"/>
                  </a:cubicBezTo>
                  <a:cubicBezTo>
                    <a:pt x="267051" y="54187"/>
                    <a:pt x="293557" y="59193"/>
                    <a:pt x="319206" y="65091"/>
                  </a:cubicBezTo>
                  <a:cubicBezTo>
                    <a:pt x="319960" y="65606"/>
                    <a:pt x="320852" y="65846"/>
                    <a:pt x="321709" y="65674"/>
                  </a:cubicBezTo>
                  <a:cubicBezTo>
                    <a:pt x="322395" y="65846"/>
                    <a:pt x="323081" y="65983"/>
                    <a:pt x="323732" y="66154"/>
                  </a:cubicBezTo>
                  <a:cubicBezTo>
                    <a:pt x="329733" y="67560"/>
                    <a:pt x="335802" y="68898"/>
                    <a:pt x="341803" y="70304"/>
                  </a:cubicBezTo>
                  <a:cubicBezTo>
                    <a:pt x="342729" y="71572"/>
                    <a:pt x="344546" y="72018"/>
                    <a:pt x="345781" y="71229"/>
                  </a:cubicBezTo>
                  <a:cubicBezTo>
                    <a:pt x="357302" y="73904"/>
                    <a:pt x="368858" y="76510"/>
                    <a:pt x="380414" y="79185"/>
                  </a:cubicBezTo>
                  <a:cubicBezTo>
                    <a:pt x="380139" y="80659"/>
                    <a:pt x="379796" y="82134"/>
                    <a:pt x="379556" y="83608"/>
                  </a:cubicBezTo>
                  <a:cubicBezTo>
                    <a:pt x="379076" y="86900"/>
                    <a:pt x="383843" y="88409"/>
                    <a:pt x="384871" y="85014"/>
                  </a:cubicBezTo>
                  <a:cubicBezTo>
                    <a:pt x="385317" y="83505"/>
                    <a:pt x="385626" y="81962"/>
                    <a:pt x="386037" y="80453"/>
                  </a:cubicBezTo>
                  <a:cubicBezTo>
                    <a:pt x="393135" y="82065"/>
                    <a:pt x="400233" y="83745"/>
                    <a:pt x="407331" y="85322"/>
                  </a:cubicBezTo>
                  <a:cubicBezTo>
                    <a:pt x="462847" y="97770"/>
                    <a:pt x="518534" y="109360"/>
                    <a:pt x="574323" y="120573"/>
                  </a:cubicBezTo>
                  <a:cubicBezTo>
                    <a:pt x="567637" y="148828"/>
                    <a:pt x="561293" y="177220"/>
                    <a:pt x="552206" y="204995"/>
                  </a:cubicBezTo>
                  <a:cubicBezTo>
                    <a:pt x="536262" y="253686"/>
                    <a:pt x="515825" y="301041"/>
                    <a:pt x="491342" y="346269"/>
                  </a:cubicBezTo>
                  <a:cubicBezTo>
                    <a:pt x="469670" y="386286"/>
                    <a:pt x="443953" y="424279"/>
                    <a:pt x="415115" y="459804"/>
                  </a:cubicBezTo>
                  <a:cubicBezTo>
                    <a:pt x="388369" y="492756"/>
                    <a:pt x="356891" y="519742"/>
                    <a:pt x="326681" y="549060"/>
                  </a:cubicBezTo>
                  <a:cubicBezTo>
                    <a:pt x="273566" y="522554"/>
                    <a:pt x="220588" y="495808"/>
                    <a:pt x="167575" y="469165"/>
                  </a:cubicBezTo>
                  <a:cubicBezTo>
                    <a:pt x="139458" y="455037"/>
                    <a:pt x="111306" y="440944"/>
                    <a:pt x="83153" y="426851"/>
                  </a:cubicBezTo>
                  <a:cubicBezTo>
                    <a:pt x="59905" y="415158"/>
                    <a:pt x="35182" y="398733"/>
                    <a:pt x="9910" y="391052"/>
                  </a:cubicBezTo>
                  <a:close/>
                  <a:moveTo>
                    <a:pt x="494874" y="358545"/>
                  </a:moveTo>
                  <a:cubicBezTo>
                    <a:pt x="449576" y="439195"/>
                    <a:pt x="392415" y="514153"/>
                    <a:pt x="324418" y="578173"/>
                  </a:cubicBezTo>
                  <a:cubicBezTo>
                    <a:pt x="223674" y="523789"/>
                    <a:pt x="120084" y="471428"/>
                    <a:pt x="13579" y="428291"/>
                  </a:cubicBezTo>
                  <a:cubicBezTo>
                    <a:pt x="13236" y="427194"/>
                    <a:pt x="11865" y="426611"/>
                    <a:pt x="10733" y="427125"/>
                  </a:cubicBezTo>
                  <a:cubicBezTo>
                    <a:pt x="9053" y="426440"/>
                    <a:pt x="7373" y="425719"/>
                    <a:pt x="5658" y="425034"/>
                  </a:cubicBezTo>
                  <a:cubicBezTo>
                    <a:pt x="9019" y="423730"/>
                    <a:pt x="10459" y="419547"/>
                    <a:pt x="12207" y="416633"/>
                  </a:cubicBezTo>
                  <a:cubicBezTo>
                    <a:pt x="14711" y="412518"/>
                    <a:pt x="17522" y="408437"/>
                    <a:pt x="19477" y="404048"/>
                  </a:cubicBezTo>
                  <a:cubicBezTo>
                    <a:pt x="36416" y="413924"/>
                    <a:pt x="55824" y="421502"/>
                    <a:pt x="72626" y="430006"/>
                  </a:cubicBezTo>
                  <a:cubicBezTo>
                    <a:pt x="100710" y="444202"/>
                    <a:pt x="128759" y="458432"/>
                    <a:pt x="156877" y="472594"/>
                  </a:cubicBezTo>
                  <a:cubicBezTo>
                    <a:pt x="211398" y="500026"/>
                    <a:pt x="265953" y="527424"/>
                    <a:pt x="320372" y="555027"/>
                  </a:cubicBezTo>
                  <a:cubicBezTo>
                    <a:pt x="319412" y="555987"/>
                    <a:pt x="318417" y="556947"/>
                    <a:pt x="317423" y="557907"/>
                  </a:cubicBezTo>
                  <a:cubicBezTo>
                    <a:pt x="314680" y="560650"/>
                    <a:pt x="318314" y="565623"/>
                    <a:pt x="321778" y="563359"/>
                  </a:cubicBezTo>
                  <a:cubicBezTo>
                    <a:pt x="360011" y="538259"/>
                    <a:pt x="392518" y="500369"/>
                    <a:pt x="421184" y="465702"/>
                  </a:cubicBezTo>
                  <a:cubicBezTo>
                    <a:pt x="450811" y="429834"/>
                    <a:pt x="476426" y="390949"/>
                    <a:pt x="498748" y="350453"/>
                  </a:cubicBezTo>
                  <a:cubicBezTo>
                    <a:pt x="522923" y="306665"/>
                    <a:pt x="542297" y="260476"/>
                    <a:pt x="558173" y="213259"/>
                  </a:cubicBezTo>
                  <a:cubicBezTo>
                    <a:pt x="568014" y="183975"/>
                    <a:pt x="578130" y="152874"/>
                    <a:pt x="584953" y="121601"/>
                  </a:cubicBezTo>
                  <a:cubicBezTo>
                    <a:pt x="586839" y="120401"/>
                    <a:pt x="587422" y="117692"/>
                    <a:pt x="586051" y="116081"/>
                  </a:cubicBezTo>
                  <a:cubicBezTo>
                    <a:pt x="588931" y="102125"/>
                    <a:pt x="591057" y="88203"/>
                    <a:pt x="592189" y="74384"/>
                  </a:cubicBezTo>
                  <a:cubicBezTo>
                    <a:pt x="593080" y="74521"/>
                    <a:pt x="594109" y="74624"/>
                    <a:pt x="595103" y="74761"/>
                  </a:cubicBezTo>
                  <a:cubicBezTo>
                    <a:pt x="594726" y="75207"/>
                    <a:pt x="594589" y="75790"/>
                    <a:pt x="594897" y="76510"/>
                  </a:cubicBezTo>
                  <a:cubicBezTo>
                    <a:pt x="595481" y="77847"/>
                    <a:pt x="596269" y="79048"/>
                    <a:pt x="597126" y="80213"/>
                  </a:cubicBezTo>
                  <a:cubicBezTo>
                    <a:pt x="595926" y="79356"/>
                    <a:pt x="593766" y="79870"/>
                    <a:pt x="593594" y="81791"/>
                  </a:cubicBezTo>
                  <a:cubicBezTo>
                    <a:pt x="585056" y="180100"/>
                    <a:pt x="543120" y="272649"/>
                    <a:pt x="494874" y="358545"/>
                  </a:cubicBezTo>
                  <a:close/>
                  <a:moveTo>
                    <a:pt x="602887" y="91701"/>
                  </a:moveTo>
                  <a:cubicBezTo>
                    <a:pt x="599938" y="107920"/>
                    <a:pt x="596372" y="123967"/>
                    <a:pt x="592531" y="139878"/>
                  </a:cubicBezTo>
                  <a:cubicBezTo>
                    <a:pt x="596338" y="120676"/>
                    <a:pt x="598464" y="101267"/>
                    <a:pt x="598018" y="81791"/>
                  </a:cubicBezTo>
                  <a:cubicBezTo>
                    <a:pt x="598018" y="81276"/>
                    <a:pt x="597744" y="80933"/>
                    <a:pt x="597504" y="80625"/>
                  </a:cubicBezTo>
                  <a:cubicBezTo>
                    <a:pt x="599218" y="82888"/>
                    <a:pt x="601276" y="84980"/>
                    <a:pt x="603127" y="87106"/>
                  </a:cubicBezTo>
                  <a:cubicBezTo>
                    <a:pt x="603779" y="87860"/>
                    <a:pt x="604464" y="88614"/>
                    <a:pt x="605150" y="89403"/>
                  </a:cubicBezTo>
                  <a:cubicBezTo>
                    <a:pt x="604087" y="89609"/>
                    <a:pt x="603127" y="90295"/>
                    <a:pt x="602887" y="91701"/>
                  </a:cubicBezTo>
                  <a:close/>
                  <a:moveTo>
                    <a:pt x="623735" y="111109"/>
                  </a:moveTo>
                  <a:cubicBezTo>
                    <a:pt x="619929" y="124825"/>
                    <a:pt x="616260" y="138575"/>
                    <a:pt x="612626" y="152291"/>
                  </a:cubicBezTo>
                  <a:cubicBezTo>
                    <a:pt x="616157" y="136037"/>
                    <a:pt x="618969" y="119715"/>
                    <a:pt x="620889" y="103428"/>
                  </a:cubicBezTo>
                  <a:cubicBezTo>
                    <a:pt x="622055" y="105622"/>
                    <a:pt x="623392" y="107680"/>
                    <a:pt x="624695" y="109737"/>
                  </a:cubicBezTo>
                  <a:cubicBezTo>
                    <a:pt x="624284" y="110011"/>
                    <a:pt x="623907" y="110423"/>
                    <a:pt x="623735" y="111109"/>
                  </a:cubicBezTo>
                  <a:close/>
                </a:path>
              </a:pathLst>
            </a:custGeom>
            <a:solidFill>
              <a:srgbClr val="010101"/>
            </a:solidFill>
            <a:ln w="3429" cap="flat">
              <a:noFill/>
              <a:prstDash val="solid"/>
              <a:miter/>
            </a:ln>
          </p:spPr>
          <p:txBody>
            <a:bodyPr rtlCol="0" anchor="ctr"/>
            <a:lstStyle/>
            <a:p>
              <a:endParaRPr lang="zh-CN" altLang="en-US"/>
            </a:p>
          </p:txBody>
        </p:sp>
        <p:sp>
          <p:nvSpPr>
            <p:cNvPr id="360" name="任意多边形: 形状 359">
              <a:extLst>
                <a:ext uri="{FF2B5EF4-FFF2-40B4-BE49-F238E27FC236}">
                  <a16:creationId xmlns:a16="http://schemas.microsoft.com/office/drawing/2014/main" id="{994D8E45-CB12-F47B-9DAA-E19E8C2863F1}"/>
                </a:ext>
              </a:extLst>
            </p:cNvPr>
            <p:cNvSpPr/>
            <p:nvPr/>
          </p:nvSpPr>
          <p:spPr>
            <a:xfrm>
              <a:off x="6002241" y="3645061"/>
              <a:ext cx="325287" cy="149803"/>
            </a:xfrm>
            <a:custGeom>
              <a:avLst/>
              <a:gdLst>
                <a:gd name="connsiteX0" fmla="*/ 322863 w 325287"/>
                <a:gd name="connsiteY0" fmla="*/ 143500 h 149803"/>
                <a:gd name="connsiteX1" fmla="*/ 233503 w 325287"/>
                <a:gd name="connsiteY1" fmla="*/ 113702 h 149803"/>
                <a:gd name="connsiteX2" fmla="*/ 154568 w 325287"/>
                <a:gd name="connsiteY2" fmla="*/ 73274 h 149803"/>
                <a:gd name="connsiteX3" fmla="*/ 4103 w 325287"/>
                <a:gd name="connsiteY3" fmla="*/ 648 h 149803"/>
                <a:gd name="connsiteX4" fmla="*/ 674 w 325287"/>
                <a:gd name="connsiteY4" fmla="*/ 3974 h 149803"/>
                <a:gd name="connsiteX5" fmla="*/ 141469 w 325287"/>
                <a:gd name="connsiteY5" fmla="*/ 74817 h 149803"/>
                <a:gd name="connsiteX6" fmla="*/ 230109 w 325287"/>
                <a:gd name="connsiteY6" fmla="*/ 119257 h 149803"/>
                <a:gd name="connsiteX7" fmla="*/ 321080 w 325287"/>
                <a:gd name="connsiteY7" fmla="*/ 149740 h 149803"/>
                <a:gd name="connsiteX8" fmla="*/ 322863 w 325287"/>
                <a:gd name="connsiteY8" fmla="*/ 143500 h 14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287" h="149803">
                  <a:moveTo>
                    <a:pt x="322863" y="143500"/>
                  </a:moveTo>
                  <a:cubicBezTo>
                    <a:pt x="291385" y="137945"/>
                    <a:pt x="261930" y="127932"/>
                    <a:pt x="233503" y="113702"/>
                  </a:cubicBezTo>
                  <a:cubicBezTo>
                    <a:pt x="206997" y="100466"/>
                    <a:pt x="181931" y="84932"/>
                    <a:pt x="154568" y="73274"/>
                  </a:cubicBezTo>
                  <a:cubicBezTo>
                    <a:pt x="101830" y="50779"/>
                    <a:pt x="48680" y="37955"/>
                    <a:pt x="4103" y="648"/>
                  </a:cubicBezTo>
                  <a:cubicBezTo>
                    <a:pt x="1703" y="-1341"/>
                    <a:pt x="-1383" y="1676"/>
                    <a:pt x="674" y="3974"/>
                  </a:cubicBezTo>
                  <a:cubicBezTo>
                    <a:pt x="35204" y="43441"/>
                    <a:pt x="93909" y="56506"/>
                    <a:pt x="141469" y="74817"/>
                  </a:cubicBezTo>
                  <a:cubicBezTo>
                    <a:pt x="172536" y="86784"/>
                    <a:pt x="200722" y="104032"/>
                    <a:pt x="230109" y="119257"/>
                  </a:cubicBezTo>
                  <a:cubicBezTo>
                    <a:pt x="258672" y="134036"/>
                    <a:pt x="289225" y="144117"/>
                    <a:pt x="321080" y="149740"/>
                  </a:cubicBezTo>
                  <a:cubicBezTo>
                    <a:pt x="325298" y="150495"/>
                    <a:pt x="327115" y="144254"/>
                    <a:pt x="322863" y="143500"/>
                  </a:cubicBezTo>
                  <a:close/>
                </a:path>
              </a:pathLst>
            </a:custGeom>
            <a:solidFill>
              <a:srgbClr val="010101"/>
            </a:solidFill>
            <a:ln w="3429" cap="flat">
              <a:noFill/>
              <a:prstDash val="solid"/>
              <a:miter/>
            </a:ln>
          </p:spPr>
          <p:txBody>
            <a:bodyPr rtlCol="0" anchor="ctr"/>
            <a:lstStyle/>
            <a:p>
              <a:endParaRPr lang="zh-CN" altLang="en-US"/>
            </a:p>
          </p:txBody>
        </p:sp>
        <p:sp>
          <p:nvSpPr>
            <p:cNvPr id="361" name="任意多边形: 形状 360">
              <a:extLst>
                <a:ext uri="{FF2B5EF4-FFF2-40B4-BE49-F238E27FC236}">
                  <a16:creationId xmlns:a16="http://schemas.microsoft.com/office/drawing/2014/main" id="{2FDD7D23-B3F7-6FE1-7CD1-7AEC8E427896}"/>
                </a:ext>
              </a:extLst>
            </p:cNvPr>
            <p:cNvSpPr/>
            <p:nvPr/>
          </p:nvSpPr>
          <p:spPr>
            <a:xfrm>
              <a:off x="6256924" y="3241208"/>
              <a:ext cx="261543" cy="73186"/>
            </a:xfrm>
            <a:custGeom>
              <a:avLst/>
              <a:gdLst>
                <a:gd name="connsiteX0" fmla="*/ 259072 w 261543"/>
                <a:gd name="connsiteY0" fmla="*/ 66675 h 73186"/>
                <a:gd name="connsiteX1" fmla="*/ 133845 w 261543"/>
                <a:gd name="connsiteY1" fmla="*/ 35403 h 73186"/>
                <a:gd name="connsiteX2" fmla="*/ 2309 w 261543"/>
                <a:gd name="connsiteY2" fmla="*/ 50 h 73186"/>
                <a:gd name="connsiteX3" fmla="*/ 1314 w 261543"/>
                <a:gd name="connsiteY3" fmla="*/ 3582 h 73186"/>
                <a:gd name="connsiteX4" fmla="*/ 125067 w 261543"/>
                <a:gd name="connsiteY4" fmla="*/ 40066 h 73186"/>
                <a:gd name="connsiteX5" fmla="*/ 257255 w 261543"/>
                <a:gd name="connsiteY5" fmla="*/ 73088 h 73186"/>
                <a:gd name="connsiteX6" fmla="*/ 259072 w 261543"/>
                <a:gd name="connsiteY6" fmla="*/ 66675 h 7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543" h="73186">
                  <a:moveTo>
                    <a:pt x="259072" y="66675"/>
                  </a:moveTo>
                  <a:cubicBezTo>
                    <a:pt x="217307" y="56354"/>
                    <a:pt x="175439" y="46376"/>
                    <a:pt x="133845" y="35403"/>
                  </a:cubicBezTo>
                  <a:cubicBezTo>
                    <a:pt x="90125" y="23881"/>
                    <a:pt x="46680" y="8965"/>
                    <a:pt x="2309" y="50"/>
                  </a:cubicBezTo>
                  <a:cubicBezTo>
                    <a:pt x="-126" y="-430"/>
                    <a:pt x="-914" y="2690"/>
                    <a:pt x="1314" y="3582"/>
                  </a:cubicBezTo>
                  <a:cubicBezTo>
                    <a:pt x="40954" y="19321"/>
                    <a:pt x="83816" y="29025"/>
                    <a:pt x="125067" y="40066"/>
                  </a:cubicBezTo>
                  <a:cubicBezTo>
                    <a:pt x="168890" y="51794"/>
                    <a:pt x="212918" y="63212"/>
                    <a:pt x="257255" y="73088"/>
                  </a:cubicBezTo>
                  <a:cubicBezTo>
                    <a:pt x="261575" y="74048"/>
                    <a:pt x="263393" y="67738"/>
                    <a:pt x="259072" y="66675"/>
                  </a:cubicBezTo>
                  <a:close/>
                </a:path>
              </a:pathLst>
            </a:custGeom>
            <a:solidFill>
              <a:srgbClr val="010101"/>
            </a:solidFill>
            <a:ln w="3429" cap="flat">
              <a:noFill/>
              <a:prstDash val="solid"/>
              <a:miter/>
            </a:ln>
          </p:spPr>
          <p:txBody>
            <a:bodyPr rtlCol="0" anchor="ctr"/>
            <a:lstStyle/>
            <a:p>
              <a:endParaRPr lang="zh-CN" altLang="en-US"/>
            </a:p>
          </p:txBody>
        </p:sp>
        <p:sp>
          <p:nvSpPr>
            <p:cNvPr id="362" name="任意多边形: 形状 361">
              <a:extLst>
                <a:ext uri="{FF2B5EF4-FFF2-40B4-BE49-F238E27FC236}">
                  <a16:creationId xmlns:a16="http://schemas.microsoft.com/office/drawing/2014/main" id="{2A5A0A63-6023-FEFB-62FF-3508A9E48E2D}"/>
                </a:ext>
              </a:extLst>
            </p:cNvPr>
            <p:cNvSpPr/>
            <p:nvPr/>
          </p:nvSpPr>
          <p:spPr>
            <a:xfrm>
              <a:off x="6251048" y="3276793"/>
              <a:ext cx="251444" cy="72896"/>
            </a:xfrm>
            <a:custGeom>
              <a:avLst/>
              <a:gdLst>
                <a:gd name="connsiteX0" fmla="*/ 249655 w 251444"/>
                <a:gd name="connsiteY0" fmla="*/ 66478 h 72896"/>
                <a:gd name="connsiteX1" fmla="*/ 130394 w 251444"/>
                <a:gd name="connsiteY1" fmla="*/ 28347 h 72896"/>
                <a:gd name="connsiteX2" fmla="*/ 63392 w 251444"/>
                <a:gd name="connsiteY2" fmla="*/ 11271 h 72896"/>
                <a:gd name="connsiteX3" fmla="*/ 1567 w 251444"/>
                <a:gd name="connsiteY3" fmla="*/ 58 h 72896"/>
                <a:gd name="connsiteX4" fmla="*/ 778 w 251444"/>
                <a:gd name="connsiteY4" fmla="*/ 2835 h 72896"/>
                <a:gd name="connsiteX5" fmla="*/ 54682 w 251444"/>
                <a:gd name="connsiteY5" fmla="*/ 16654 h 72896"/>
                <a:gd name="connsiteX6" fmla="*/ 121685 w 251444"/>
                <a:gd name="connsiteY6" fmla="*/ 33731 h 72896"/>
                <a:gd name="connsiteX7" fmla="*/ 246946 w 251444"/>
                <a:gd name="connsiteY7" fmla="*/ 72753 h 72896"/>
                <a:gd name="connsiteX8" fmla="*/ 249655 w 251444"/>
                <a:gd name="connsiteY8" fmla="*/ 66478 h 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44" h="72896">
                  <a:moveTo>
                    <a:pt x="249655" y="66478"/>
                  </a:moveTo>
                  <a:cubicBezTo>
                    <a:pt x="211353" y="50670"/>
                    <a:pt x="170342" y="39526"/>
                    <a:pt x="130394" y="28347"/>
                  </a:cubicBezTo>
                  <a:cubicBezTo>
                    <a:pt x="108209" y="22141"/>
                    <a:pt x="85852" y="16449"/>
                    <a:pt x="63392" y="11271"/>
                  </a:cubicBezTo>
                  <a:cubicBezTo>
                    <a:pt x="43709" y="6710"/>
                    <a:pt x="21901" y="-731"/>
                    <a:pt x="1567" y="58"/>
                  </a:cubicBezTo>
                  <a:cubicBezTo>
                    <a:pt x="127" y="127"/>
                    <a:pt x="-696" y="2150"/>
                    <a:pt x="778" y="2835"/>
                  </a:cubicBezTo>
                  <a:cubicBezTo>
                    <a:pt x="17237" y="10482"/>
                    <a:pt x="36988" y="12471"/>
                    <a:pt x="54682" y="16654"/>
                  </a:cubicBezTo>
                  <a:cubicBezTo>
                    <a:pt x="77108" y="21969"/>
                    <a:pt x="99430" y="27696"/>
                    <a:pt x="121685" y="33731"/>
                  </a:cubicBezTo>
                  <a:cubicBezTo>
                    <a:pt x="163999" y="45252"/>
                    <a:pt x="204975" y="60340"/>
                    <a:pt x="246946" y="72753"/>
                  </a:cubicBezTo>
                  <a:cubicBezTo>
                    <a:pt x="250684" y="73884"/>
                    <a:pt x="253393" y="68021"/>
                    <a:pt x="249655" y="66478"/>
                  </a:cubicBezTo>
                  <a:close/>
                </a:path>
              </a:pathLst>
            </a:custGeom>
            <a:solidFill>
              <a:srgbClr val="010101"/>
            </a:solidFill>
            <a:ln w="3429" cap="flat">
              <a:noFill/>
              <a:prstDash val="solid"/>
              <a:miter/>
            </a:ln>
          </p:spPr>
          <p:txBody>
            <a:bodyPr rtlCol="0" anchor="ctr"/>
            <a:lstStyle/>
            <a:p>
              <a:endParaRPr lang="zh-CN" altLang="en-US"/>
            </a:p>
          </p:txBody>
        </p:sp>
        <p:sp>
          <p:nvSpPr>
            <p:cNvPr id="363" name="任意多边形: 形状 362">
              <a:extLst>
                <a:ext uri="{FF2B5EF4-FFF2-40B4-BE49-F238E27FC236}">
                  <a16:creationId xmlns:a16="http://schemas.microsoft.com/office/drawing/2014/main" id="{A014D920-433E-05AE-6CB4-AC65A53D07C6}"/>
                </a:ext>
              </a:extLst>
            </p:cNvPr>
            <p:cNvSpPr/>
            <p:nvPr/>
          </p:nvSpPr>
          <p:spPr>
            <a:xfrm>
              <a:off x="6240203" y="3311738"/>
              <a:ext cx="274341" cy="83083"/>
            </a:xfrm>
            <a:custGeom>
              <a:avLst/>
              <a:gdLst>
                <a:gd name="connsiteX0" fmla="*/ 272227 w 274341"/>
                <a:gd name="connsiteY0" fmla="*/ 77447 h 83083"/>
                <a:gd name="connsiteX1" fmla="*/ 140245 w 274341"/>
                <a:gd name="connsiteY1" fmla="*/ 40276 h 83083"/>
                <a:gd name="connsiteX2" fmla="*/ 1714 w 274341"/>
                <a:gd name="connsiteY2" fmla="*/ 54 h 83083"/>
                <a:gd name="connsiteX3" fmla="*/ 959 w 274341"/>
                <a:gd name="connsiteY3" fmla="*/ 2660 h 83083"/>
                <a:gd name="connsiteX4" fmla="*/ 131604 w 274341"/>
                <a:gd name="connsiteY4" fmla="*/ 44254 h 83083"/>
                <a:gd name="connsiteX5" fmla="*/ 270616 w 274341"/>
                <a:gd name="connsiteY5" fmla="*/ 83002 h 83083"/>
                <a:gd name="connsiteX6" fmla="*/ 272227 w 274341"/>
                <a:gd name="connsiteY6" fmla="*/ 77447 h 8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341" h="83083">
                  <a:moveTo>
                    <a:pt x="272227" y="77447"/>
                  </a:moveTo>
                  <a:cubicBezTo>
                    <a:pt x="228953" y="63285"/>
                    <a:pt x="184033" y="52929"/>
                    <a:pt x="140245" y="40276"/>
                  </a:cubicBezTo>
                  <a:cubicBezTo>
                    <a:pt x="94091" y="26938"/>
                    <a:pt x="48279" y="11884"/>
                    <a:pt x="1714" y="54"/>
                  </a:cubicBezTo>
                  <a:cubicBezTo>
                    <a:pt x="-70" y="-392"/>
                    <a:pt x="-687" y="2043"/>
                    <a:pt x="959" y="2660"/>
                  </a:cubicBezTo>
                  <a:cubicBezTo>
                    <a:pt x="43582" y="18845"/>
                    <a:pt x="87884" y="31121"/>
                    <a:pt x="131604" y="44254"/>
                  </a:cubicBezTo>
                  <a:cubicBezTo>
                    <a:pt x="177381" y="58004"/>
                    <a:pt x="223810" y="73092"/>
                    <a:pt x="270616" y="83002"/>
                  </a:cubicBezTo>
                  <a:cubicBezTo>
                    <a:pt x="274422" y="83790"/>
                    <a:pt x="275896" y="78647"/>
                    <a:pt x="272227" y="77447"/>
                  </a:cubicBezTo>
                  <a:close/>
                </a:path>
              </a:pathLst>
            </a:custGeom>
            <a:solidFill>
              <a:srgbClr val="010101"/>
            </a:solidFill>
            <a:ln w="3429" cap="flat">
              <a:noFill/>
              <a:prstDash val="solid"/>
              <a:miter/>
            </a:ln>
          </p:spPr>
          <p:txBody>
            <a:bodyPr rtlCol="0" anchor="ctr"/>
            <a:lstStyle/>
            <a:p>
              <a:endParaRPr lang="zh-CN" altLang="en-US"/>
            </a:p>
          </p:txBody>
        </p:sp>
        <p:sp>
          <p:nvSpPr>
            <p:cNvPr id="364" name="任意多边形: 形状 363">
              <a:extLst>
                <a:ext uri="{FF2B5EF4-FFF2-40B4-BE49-F238E27FC236}">
                  <a16:creationId xmlns:a16="http://schemas.microsoft.com/office/drawing/2014/main" id="{BB91D964-1336-FBBC-B3F7-70041A6C95BD}"/>
                </a:ext>
              </a:extLst>
            </p:cNvPr>
            <p:cNvSpPr/>
            <p:nvPr/>
          </p:nvSpPr>
          <p:spPr>
            <a:xfrm>
              <a:off x="6144900" y="3337845"/>
              <a:ext cx="206383" cy="173795"/>
            </a:xfrm>
            <a:custGeom>
              <a:avLst/>
              <a:gdLst>
                <a:gd name="connsiteX0" fmla="*/ 206299 w 206383"/>
                <a:gd name="connsiteY0" fmla="*/ 36252 h 173795"/>
                <a:gd name="connsiteX1" fmla="*/ 205305 w 206383"/>
                <a:gd name="connsiteY1" fmla="*/ 34640 h 173795"/>
                <a:gd name="connsiteX2" fmla="*/ 203761 w 206383"/>
                <a:gd name="connsiteY2" fmla="*/ 29771 h 173795"/>
                <a:gd name="connsiteX3" fmla="*/ 144817 w 206383"/>
                <a:gd name="connsiteY3" fmla="*/ 19072 h 173795"/>
                <a:gd name="connsiteX4" fmla="*/ 81277 w 206383"/>
                <a:gd name="connsiteY4" fmla="*/ 7 h 173795"/>
                <a:gd name="connsiteX5" fmla="*/ 80317 w 206383"/>
                <a:gd name="connsiteY5" fmla="*/ 1584 h 173795"/>
                <a:gd name="connsiteX6" fmla="*/ 136725 w 206383"/>
                <a:gd name="connsiteY6" fmla="*/ 23221 h 173795"/>
                <a:gd name="connsiteX7" fmla="*/ 202939 w 206383"/>
                <a:gd name="connsiteY7" fmla="*/ 35806 h 173795"/>
                <a:gd name="connsiteX8" fmla="*/ 203350 w 206383"/>
                <a:gd name="connsiteY8" fmla="*/ 35772 h 173795"/>
                <a:gd name="connsiteX9" fmla="*/ 149549 w 206383"/>
                <a:gd name="connsiteY9" fmla="*/ 105517 h 173795"/>
                <a:gd name="connsiteX10" fmla="*/ 90022 w 206383"/>
                <a:gd name="connsiteY10" fmla="*/ 161924 h 173795"/>
                <a:gd name="connsiteX11" fmla="*/ 1553 w 206383"/>
                <a:gd name="connsiteY11" fmla="*/ 117793 h 173795"/>
                <a:gd name="connsiteX12" fmla="*/ 559 w 206383"/>
                <a:gd name="connsiteY12" fmla="*/ 120091 h 173795"/>
                <a:gd name="connsiteX13" fmla="*/ 84809 w 206383"/>
                <a:gd name="connsiteY13" fmla="*/ 166348 h 173795"/>
                <a:gd name="connsiteX14" fmla="*/ 83952 w 206383"/>
                <a:gd name="connsiteY14" fmla="*/ 167068 h 173795"/>
                <a:gd name="connsiteX15" fmla="*/ 88307 w 206383"/>
                <a:gd name="connsiteY15" fmla="*/ 173240 h 173795"/>
                <a:gd name="connsiteX16" fmla="*/ 92079 w 206383"/>
                <a:gd name="connsiteY16" fmla="*/ 171046 h 173795"/>
                <a:gd name="connsiteX17" fmla="*/ 92079 w 206383"/>
                <a:gd name="connsiteY17" fmla="*/ 171046 h 173795"/>
                <a:gd name="connsiteX18" fmla="*/ 96262 w 206383"/>
                <a:gd name="connsiteY18" fmla="*/ 167171 h 173795"/>
                <a:gd name="connsiteX19" fmla="*/ 206299 w 206383"/>
                <a:gd name="connsiteY19" fmla="*/ 36252 h 17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6383" h="173795">
                  <a:moveTo>
                    <a:pt x="206299" y="36252"/>
                  </a:moveTo>
                  <a:cubicBezTo>
                    <a:pt x="206608" y="35532"/>
                    <a:pt x="206024" y="34880"/>
                    <a:pt x="205305" y="34640"/>
                  </a:cubicBezTo>
                  <a:cubicBezTo>
                    <a:pt x="206505" y="32994"/>
                    <a:pt x="206162" y="30148"/>
                    <a:pt x="203761" y="29771"/>
                  </a:cubicBezTo>
                  <a:cubicBezTo>
                    <a:pt x="183907" y="26788"/>
                    <a:pt x="164328" y="23770"/>
                    <a:pt x="144817" y="19072"/>
                  </a:cubicBezTo>
                  <a:cubicBezTo>
                    <a:pt x="123694" y="13997"/>
                    <a:pt x="102606" y="2819"/>
                    <a:pt x="81277" y="7"/>
                  </a:cubicBezTo>
                  <a:cubicBezTo>
                    <a:pt x="80455" y="-96"/>
                    <a:pt x="79460" y="933"/>
                    <a:pt x="80317" y="1584"/>
                  </a:cubicBezTo>
                  <a:cubicBezTo>
                    <a:pt x="95679" y="13414"/>
                    <a:pt x="118139" y="17975"/>
                    <a:pt x="136725" y="23221"/>
                  </a:cubicBezTo>
                  <a:cubicBezTo>
                    <a:pt x="158259" y="29291"/>
                    <a:pt x="180616" y="33783"/>
                    <a:pt x="202939" y="35806"/>
                  </a:cubicBezTo>
                  <a:cubicBezTo>
                    <a:pt x="203076" y="35806"/>
                    <a:pt x="203213" y="35772"/>
                    <a:pt x="203350" y="35772"/>
                  </a:cubicBezTo>
                  <a:cubicBezTo>
                    <a:pt x="184765" y="58609"/>
                    <a:pt x="169128" y="83332"/>
                    <a:pt x="149549" y="105517"/>
                  </a:cubicBezTo>
                  <a:cubicBezTo>
                    <a:pt x="131409" y="126091"/>
                    <a:pt x="111110" y="144334"/>
                    <a:pt x="90022" y="161924"/>
                  </a:cubicBezTo>
                  <a:cubicBezTo>
                    <a:pt x="62315" y="145500"/>
                    <a:pt x="31626" y="128835"/>
                    <a:pt x="1553" y="117793"/>
                  </a:cubicBezTo>
                  <a:cubicBezTo>
                    <a:pt x="79" y="117245"/>
                    <a:pt x="-538" y="119302"/>
                    <a:pt x="559" y="120091"/>
                  </a:cubicBezTo>
                  <a:cubicBezTo>
                    <a:pt x="25865" y="137853"/>
                    <a:pt x="56177" y="153181"/>
                    <a:pt x="84809" y="166348"/>
                  </a:cubicBezTo>
                  <a:cubicBezTo>
                    <a:pt x="84535" y="166588"/>
                    <a:pt x="84261" y="166828"/>
                    <a:pt x="83952" y="167068"/>
                  </a:cubicBezTo>
                  <a:cubicBezTo>
                    <a:pt x="80866" y="169640"/>
                    <a:pt x="85084" y="175640"/>
                    <a:pt x="88307" y="173240"/>
                  </a:cubicBezTo>
                  <a:cubicBezTo>
                    <a:pt x="89541" y="172314"/>
                    <a:pt x="90810" y="171046"/>
                    <a:pt x="92079" y="171046"/>
                  </a:cubicBezTo>
                  <a:cubicBezTo>
                    <a:pt x="92079" y="171046"/>
                    <a:pt x="92079" y="171046"/>
                    <a:pt x="92079" y="171046"/>
                  </a:cubicBezTo>
                  <a:cubicBezTo>
                    <a:pt x="94651" y="171046"/>
                    <a:pt x="96845" y="169194"/>
                    <a:pt x="96262" y="167171"/>
                  </a:cubicBezTo>
                  <a:cubicBezTo>
                    <a:pt x="139879" y="133155"/>
                    <a:pt x="185245" y="86075"/>
                    <a:pt x="206299" y="36252"/>
                  </a:cubicBezTo>
                  <a:close/>
                </a:path>
              </a:pathLst>
            </a:custGeom>
            <a:solidFill>
              <a:srgbClr val="010101"/>
            </a:solidFill>
            <a:ln w="3429" cap="flat">
              <a:noFill/>
              <a:prstDash val="solid"/>
              <a:miter/>
            </a:ln>
          </p:spPr>
          <p:txBody>
            <a:bodyPr rtlCol="0" anchor="ctr"/>
            <a:lstStyle/>
            <a:p>
              <a:endParaRPr lang="zh-CN" altLang="en-US"/>
            </a:p>
          </p:txBody>
        </p:sp>
        <p:sp>
          <p:nvSpPr>
            <p:cNvPr id="365" name="任意多边形: 形状 364">
              <a:extLst>
                <a:ext uri="{FF2B5EF4-FFF2-40B4-BE49-F238E27FC236}">
                  <a16:creationId xmlns:a16="http://schemas.microsoft.com/office/drawing/2014/main" id="{B7720F2C-802B-A72B-2E88-6709709795F9}"/>
                </a:ext>
              </a:extLst>
            </p:cNvPr>
            <p:cNvSpPr/>
            <p:nvPr/>
          </p:nvSpPr>
          <p:spPr>
            <a:xfrm>
              <a:off x="6369883" y="3396208"/>
              <a:ext cx="123028" cy="33789"/>
            </a:xfrm>
            <a:custGeom>
              <a:avLst/>
              <a:gdLst>
                <a:gd name="connsiteX0" fmla="*/ 121151 w 123028"/>
                <a:gd name="connsiteY0" fmla="*/ 28673 h 33789"/>
                <a:gd name="connsiteX1" fmla="*/ 61452 w 123028"/>
                <a:gd name="connsiteY1" fmla="*/ 14408 h 33789"/>
                <a:gd name="connsiteX2" fmla="*/ 1376 w 123028"/>
                <a:gd name="connsiteY2" fmla="*/ 7 h 33789"/>
                <a:gd name="connsiteX3" fmla="*/ 656 w 123028"/>
                <a:gd name="connsiteY3" fmla="*/ 2544 h 33789"/>
                <a:gd name="connsiteX4" fmla="*/ 59600 w 123028"/>
                <a:gd name="connsiteY4" fmla="*/ 20924 h 33789"/>
                <a:gd name="connsiteX5" fmla="*/ 120431 w 123028"/>
                <a:gd name="connsiteY5" fmla="*/ 33782 h 33789"/>
                <a:gd name="connsiteX6" fmla="*/ 121151 w 123028"/>
                <a:gd name="connsiteY6" fmla="*/ 28673 h 3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28" h="33789">
                  <a:moveTo>
                    <a:pt x="121151" y="28673"/>
                  </a:moveTo>
                  <a:cubicBezTo>
                    <a:pt x="102188" y="21918"/>
                    <a:pt x="81100" y="19175"/>
                    <a:pt x="61452" y="14408"/>
                  </a:cubicBezTo>
                  <a:cubicBezTo>
                    <a:pt x="41632" y="9608"/>
                    <a:pt x="21710" y="2098"/>
                    <a:pt x="1376" y="7"/>
                  </a:cubicBezTo>
                  <a:cubicBezTo>
                    <a:pt x="-30" y="-131"/>
                    <a:pt x="-510" y="1927"/>
                    <a:pt x="656" y="2544"/>
                  </a:cubicBezTo>
                  <a:cubicBezTo>
                    <a:pt x="18589" y="11871"/>
                    <a:pt x="40021" y="15849"/>
                    <a:pt x="59600" y="20924"/>
                  </a:cubicBezTo>
                  <a:cubicBezTo>
                    <a:pt x="79283" y="26033"/>
                    <a:pt x="100028" y="32548"/>
                    <a:pt x="120431" y="33782"/>
                  </a:cubicBezTo>
                  <a:cubicBezTo>
                    <a:pt x="123654" y="33988"/>
                    <a:pt x="123860" y="29633"/>
                    <a:pt x="121151" y="28673"/>
                  </a:cubicBezTo>
                  <a:close/>
                </a:path>
              </a:pathLst>
            </a:custGeom>
            <a:solidFill>
              <a:srgbClr val="010101"/>
            </a:solidFill>
            <a:ln w="3429" cap="flat">
              <a:noFill/>
              <a:prstDash val="solid"/>
              <a:miter/>
            </a:ln>
          </p:spPr>
          <p:txBody>
            <a:bodyPr rtlCol="0" anchor="ctr"/>
            <a:lstStyle/>
            <a:p>
              <a:endParaRPr lang="zh-CN" altLang="en-US"/>
            </a:p>
          </p:txBody>
        </p:sp>
        <p:sp>
          <p:nvSpPr>
            <p:cNvPr id="366" name="任意多边形: 形状 365">
              <a:extLst>
                <a:ext uri="{FF2B5EF4-FFF2-40B4-BE49-F238E27FC236}">
                  <a16:creationId xmlns:a16="http://schemas.microsoft.com/office/drawing/2014/main" id="{2217A711-59A1-F37E-5B37-9965196A5F57}"/>
                </a:ext>
              </a:extLst>
            </p:cNvPr>
            <p:cNvSpPr/>
            <p:nvPr/>
          </p:nvSpPr>
          <p:spPr>
            <a:xfrm>
              <a:off x="6345409" y="3416236"/>
              <a:ext cx="130500" cy="34775"/>
            </a:xfrm>
            <a:custGeom>
              <a:avLst/>
              <a:gdLst>
                <a:gd name="connsiteX0" fmla="*/ 129303 w 130500"/>
                <a:gd name="connsiteY0" fmla="*/ 30385 h 34775"/>
                <a:gd name="connsiteX1" fmla="*/ 73341 w 130500"/>
                <a:gd name="connsiteY1" fmla="*/ 15503 h 34775"/>
                <a:gd name="connsiteX2" fmla="*/ 3287 w 130500"/>
                <a:gd name="connsiteY2" fmla="*/ 38 h 34775"/>
                <a:gd name="connsiteX3" fmla="*/ 1298 w 130500"/>
                <a:gd name="connsiteY3" fmla="*/ 4599 h 34775"/>
                <a:gd name="connsiteX4" fmla="*/ 6030 w 130500"/>
                <a:gd name="connsiteY4" fmla="*/ 6073 h 34775"/>
                <a:gd name="connsiteX5" fmla="*/ 64323 w 130500"/>
                <a:gd name="connsiteY5" fmla="*/ 20989 h 34775"/>
                <a:gd name="connsiteX6" fmla="*/ 128068 w 130500"/>
                <a:gd name="connsiteY6" fmla="*/ 34774 h 34775"/>
                <a:gd name="connsiteX7" fmla="*/ 129303 w 130500"/>
                <a:gd name="connsiteY7" fmla="*/ 30385 h 3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500" h="34775">
                  <a:moveTo>
                    <a:pt x="129303" y="30385"/>
                  </a:moveTo>
                  <a:cubicBezTo>
                    <a:pt x="112158" y="22395"/>
                    <a:pt x="91790" y="19823"/>
                    <a:pt x="73341" y="15503"/>
                  </a:cubicBezTo>
                  <a:cubicBezTo>
                    <a:pt x="50093" y="10051"/>
                    <a:pt x="26879" y="3913"/>
                    <a:pt x="3287" y="38"/>
                  </a:cubicBezTo>
                  <a:cubicBezTo>
                    <a:pt x="544" y="-408"/>
                    <a:pt x="-1411" y="3159"/>
                    <a:pt x="1298" y="4599"/>
                  </a:cubicBezTo>
                  <a:cubicBezTo>
                    <a:pt x="4213" y="6176"/>
                    <a:pt x="4316" y="6450"/>
                    <a:pt x="6030" y="6073"/>
                  </a:cubicBezTo>
                  <a:cubicBezTo>
                    <a:pt x="25198" y="11902"/>
                    <a:pt x="44846" y="16257"/>
                    <a:pt x="64323" y="20989"/>
                  </a:cubicBezTo>
                  <a:cubicBezTo>
                    <a:pt x="84932" y="25996"/>
                    <a:pt x="106809" y="34020"/>
                    <a:pt x="128068" y="34774"/>
                  </a:cubicBezTo>
                  <a:cubicBezTo>
                    <a:pt x="130434" y="34843"/>
                    <a:pt x="131497" y="31414"/>
                    <a:pt x="129303" y="30385"/>
                  </a:cubicBezTo>
                  <a:close/>
                </a:path>
              </a:pathLst>
            </a:custGeom>
            <a:solidFill>
              <a:srgbClr val="010101"/>
            </a:solidFill>
            <a:ln w="3429" cap="flat">
              <a:noFill/>
              <a:prstDash val="solid"/>
              <a:miter/>
            </a:ln>
          </p:spPr>
          <p:txBody>
            <a:bodyPr rtlCol="0" anchor="ctr"/>
            <a:lstStyle/>
            <a:p>
              <a:endParaRPr lang="zh-CN" altLang="en-US"/>
            </a:p>
          </p:txBody>
        </p:sp>
        <p:sp>
          <p:nvSpPr>
            <p:cNvPr id="367" name="任意多边形: 形状 366">
              <a:extLst>
                <a:ext uri="{FF2B5EF4-FFF2-40B4-BE49-F238E27FC236}">
                  <a16:creationId xmlns:a16="http://schemas.microsoft.com/office/drawing/2014/main" id="{1C5DE90D-A275-509F-193C-2BF6FF635E55}"/>
                </a:ext>
              </a:extLst>
            </p:cNvPr>
            <p:cNvSpPr/>
            <p:nvPr/>
          </p:nvSpPr>
          <p:spPr>
            <a:xfrm>
              <a:off x="6322106" y="3450109"/>
              <a:ext cx="142194" cy="51883"/>
            </a:xfrm>
            <a:custGeom>
              <a:avLst/>
              <a:gdLst>
                <a:gd name="connsiteX0" fmla="*/ 139404 w 142194"/>
                <a:gd name="connsiteY0" fmla="*/ 46197 h 51883"/>
                <a:gd name="connsiteX1" fmla="*/ 65955 w 142194"/>
                <a:gd name="connsiteY1" fmla="*/ 25726 h 51883"/>
                <a:gd name="connsiteX2" fmla="*/ 1010 w 142194"/>
                <a:gd name="connsiteY2" fmla="*/ 9 h 51883"/>
                <a:gd name="connsiteX3" fmla="*/ 256 w 142194"/>
                <a:gd name="connsiteY3" fmla="*/ 1243 h 51883"/>
                <a:gd name="connsiteX4" fmla="*/ 64412 w 142194"/>
                <a:gd name="connsiteY4" fmla="*/ 31110 h 51883"/>
                <a:gd name="connsiteX5" fmla="*/ 139404 w 142194"/>
                <a:gd name="connsiteY5" fmla="*/ 51855 h 51883"/>
                <a:gd name="connsiteX6" fmla="*/ 139404 w 142194"/>
                <a:gd name="connsiteY6" fmla="*/ 46197 h 5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194" h="51883">
                  <a:moveTo>
                    <a:pt x="139404" y="46197"/>
                  </a:moveTo>
                  <a:cubicBezTo>
                    <a:pt x="113755" y="42974"/>
                    <a:pt x="89821" y="35053"/>
                    <a:pt x="65955" y="25726"/>
                  </a:cubicBezTo>
                  <a:cubicBezTo>
                    <a:pt x="45347" y="17668"/>
                    <a:pt x="23024" y="3095"/>
                    <a:pt x="1010" y="9"/>
                  </a:cubicBezTo>
                  <a:cubicBezTo>
                    <a:pt x="324" y="-94"/>
                    <a:pt x="-396" y="729"/>
                    <a:pt x="256" y="1243"/>
                  </a:cubicBezTo>
                  <a:cubicBezTo>
                    <a:pt x="17161" y="15096"/>
                    <a:pt x="44044" y="22880"/>
                    <a:pt x="64412" y="31110"/>
                  </a:cubicBezTo>
                  <a:cubicBezTo>
                    <a:pt x="88655" y="40882"/>
                    <a:pt x="113275" y="48563"/>
                    <a:pt x="139404" y="51855"/>
                  </a:cubicBezTo>
                  <a:cubicBezTo>
                    <a:pt x="143142" y="52335"/>
                    <a:pt x="143108" y="46643"/>
                    <a:pt x="139404" y="46197"/>
                  </a:cubicBezTo>
                  <a:close/>
                </a:path>
              </a:pathLst>
            </a:custGeom>
            <a:solidFill>
              <a:srgbClr val="010101"/>
            </a:solidFill>
            <a:ln w="3429" cap="flat">
              <a:noFill/>
              <a:prstDash val="solid"/>
              <a:miter/>
            </a:ln>
          </p:spPr>
          <p:txBody>
            <a:bodyPr rtlCol="0" anchor="ctr"/>
            <a:lstStyle/>
            <a:p>
              <a:endParaRPr lang="zh-CN" altLang="en-US"/>
            </a:p>
          </p:txBody>
        </p:sp>
        <p:sp>
          <p:nvSpPr>
            <p:cNvPr id="368" name="任意多边形: 形状 367">
              <a:extLst>
                <a:ext uri="{FF2B5EF4-FFF2-40B4-BE49-F238E27FC236}">
                  <a16:creationId xmlns:a16="http://schemas.microsoft.com/office/drawing/2014/main" id="{AB60D036-1821-5D74-5104-9FD787D00931}"/>
                </a:ext>
              </a:extLst>
            </p:cNvPr>
            <p:cNvSpPr/>
            <p:nvPr/>
          </p:nvSpPr>
          <p:spPr>
            <a:xfrm>
              <a:off x="6292148" y="3493921"/>
              <a:ext cx="156366" cy="47549"/>
            </a:xfrm>
            <a:custGeom>
              <a:avLst/>
              <a:gdLst>
                <a:gd name="connsiteX0" fmla="*/ 155612 w 156366"/>
                <a:gd name="connsiteY0" fmla="*/ 44597 h 47549"/>
                <a:gd name="connsiteX1" fmla="*/ 85934 w 156366"/>
                <a:gd name="connsiteY1" fmla="*/ 23029 h 47549"/>
                <a:gd name="connsiteX2" fmla="*/ 1992 w 156366"/>
                <a:gd name="connsiteY2" fmla="*/ 54 h 47549"/>
                <a:gd name="connsiteX3" fmla="*/ 1135 w 156366"/>
                <a:gd name="connsiteY3" fmla="*/ 3106 h 47549"/>
                <a:gd name="connsiteX4" fmla="*/ 77430 w 156366"/>
                <a:gd name="connsiteY4" fmla="*/ 26526 h 47549"/>
                <a:gd name="connsiteX5" fmla="*/ 154823 w 156366"/>
                <a:gd name="connsiteY5" fmla="*/ 47546 h 47549"/>
                <a:gd name="connsiteX6" fmla="*/ 155612 w 156366"/>
                <a:gd name="connsiteY6" fmla="*/ 44597 h 4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366" h="47549">
                  <a:moveTo>
                    <a:pt x="155612" y="44597"/>
                  </a:moveTo>
                  <a:cubicBezTo>
                    <a:pt x="134558" y="33898"/>
                    <a:pt x="108669" y="29578"/>
                    <a:pt x="85934" y="23029"/>
                  </a:cubicBezTo>
                  <a:cubicBezTo>
                    <a:pt x="58091" y="15005"/>
                    <a:pt x="30247" y="6604"/>
                    <a:pt x="1992" y="54"/>
                  </a:cubicBezTo>
                  <a:cubicBezTo>
                    <a:pt x="-65" y="-426"/>
                    <a:pt x="-819" y="2420"/>
                    <a:pt x="1135" y="3106"/>
                  </a:cubicBezTo>
                  <a:cubicBezTo>
                    <a:pt x="26201" y="11850"/>
                    <a:pt x="51884" y="19085"/>
                    <a:pt x="77430" y="26526"/>
                  </a:cubicBezTo>
                  <a:cubicBezTo>
                    <a:pt x="102359" y="33761"/>
                    <a:pt x="128934" y="45077"/>
                    <a:pt x="154823" y="47546"/>
                  </a:cubicBezTo>
                  <a:cubicBezTo>
                    <a:pt x="156400" y="47649"/>
                    <a:pt x="156949" y="45283"/>
                    <a:pt x="155612" y="44597"/>
                  </a:cubicBezTo>
                  <a:close/>
                </a:path>
              </a:pathLst>
            </a:custGeom>
            <a:solidFill>
              <a:srgbClr val="010101"/>
            </a:solidFill>
            <a:ln w="3429" cap="flat">
              <a:noFill/>
              <a:prstDash val="solid"/>
              <a:miter/>
            </a:ln>
          </p:spPr>
          <p:txBody>
            <a:bodyPr rtlCol="0" anchor="ctr"/>
            <a:lstStyle/>
            <a:p>
              <a:endParaRPr lang="zh-CN" altLang="en-US"/>
            </a:p>
          </p:txBody>
        </p:sp>
        <p:sp>
          <p:nvSpPr>
            <p:cNvPr id="369" name="任意多边形: 形状 368">
              <a:extLst>
                <a:ext uri="{FF2B5EF4-FFF2-40B4-BE49-F238E27FC236}">
                  <a16:creationId xmlns:a16="http://schemas.microsoft.com/office/drawing/2014/main" id="{DC8F154C-9238-7294-DA63-C2E97342E734}"/>
                </a:ext>
              </a:extLst>
            </p:cNvPr>
            <p:cNvSpPr/>
            <p:nvPr/>
          </p:nvSpPr>
          <p:spPr>
            <a:xfrm>
              <a:off x="6259174" y="3523737"/>
              <a:ext cx="152958" cy="43023"/>
            </a:xfrm>
            <a:custGeom>
              <a:avLst/>
              <a:gdLst>
                <a:gd name="connsiteX0" fmla="*/ 150489 w 152958"/>
                <a:gd name="connsiteY0" fmla="*/ 36418 h 43023"/>
                <a:gd name="connsiteX1" fmla="*/ 1911 w 152958"/>
                <a:gd name="connsiteY1" fmla="*/ 36 h 43023"/>
                <a:gd name="connsiteX2" fmla="*/ 1088 w 152958"/>
                <a:gd name="connsiteY2" fmla="*/ 2917 h 43023"/>
                <a:gd name="connsiteX3" fmla="*/ 148638 w 152958"/>
                <a:gd name="connsiteY3" fmla="*/ 42899 h 43023"/>
                <a:gd name="connsiteX4" fmla="*/ 150489 w 152958"/>
                <a:gd name="connsiteY4" fmla="*/ 36418 h 4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58" h="43023">
                  <a:moveTo>
                    <a:pt x="150489" y="36418"/>
                  </a:moveTo>
                  <a:cubicBezTo>
                    <a:pt x="101180" y="23696"/>
                    <a:pt x="51871" y="10152"/>
                    <a:pt x="1911" y="36"/>
                  </a:cubicBezTo>
                  <a:cubicBezTo>
                    <a:pt x="-44" y="-341"/>
                    <a:pt x="-798" y="2334"/>
                    <a:pt x="1088" y="2917"/>
                  </a:cubicBezTo>
                  <a:cubicBezTo>
                    <a:pt x="49608" y="18210"/>
                    <a:pt x="99363" y="30177"/>
                    <a:pt x="148638" y="42899"/>
                  </a:cubicBezTo>
                  <a:cubicBezTo>
                    <a:pt x="152993" y="43996"/>
                    <a:pt x="154810" y="37550"/>
                    <a:pt x="150489" y="36418"/>
                  </a:cubicBezTo>
                  <a:close/>
                </a:path>
              </a:pathLst>
            </a:custGeom>
            <a:solidFill>
              <a:srgbClr val="010101"/>
            </a:solidFill>
            <a:ln w="3429" cap="flat">
              <a:noFill/>
              <a:prstDash val="solid"/>
              <a:miter/>
            </a:ln>
          </p:spPr>
          <p:txBody>
            <a:bodyPr rtlCol="0" anchor="ctr"/>
            <a:lstStyle/>
            <a:p>
              <a:endParaRPr lang="zh-CN" altLang="en-US"/>
            </a:p>
          </p:txBody>
        </p:sp>
        <p:sp>
          <p:nvSpPr>
            <p:cNvPr id="370" name="任意多边形: 形状 369">
              <a:extLst>
                <a:ext uri="{FF2B5EF4-FFF2-40B4-BE49-F238E27FC236}">
                  <a16:creationId xmlns:a16="http://schemas.microsoft.com/office/drawing/2014/main" id="{3EC40515-B4AF-E078-822A-0F1DAACEB7EA}"/>
                </a:ext>
              </a:extLst>
            </p:cNvPr>
            <p:cNvSpPr/>
            <p:nvPr/>
          </p:nvSpPr>
          <p:spPr>
            <a:xfrm>
              <a:off x="6121759" y="3496119"/>
              <a:ext cx="285678" cy="113218"/>
            </a:xfrm>
            <a:custGeom>
              <a:avLst/>
              <a:gdLst>
                <a:gd name="connsiteX0" fmla="*/ 284304 w 285678"/>
                <a:gd name="connsiteY0" fmla="*/ 108064 h 113218"/>
                <a:gd name="connsiteX1" fmla="*/ 150333 w 285678"/>
                <a:gd name="connsiteY1" fmla="*/ 53921 h 113218"/>
                <a:gd name="connsiteX2" fmla="*/ 1788 w 285678"/>
                <a:gd name="connsiteY2" fmla="*/ 51 h 113218"/>
                <a:gd name="connsiteX3" fmla="*/ 691 w 285678"/>
                <a:gd name="connsiteY3" fmla="*/ 2520 h 113218"/>
                <a:gd name="connsiteX4" fmla="*/ 135176 w 285678"/>
                <a:gd name="connsiteY4" fmla="*/ 54846 h 113218"/>
                <a:gd name="connsiteX5" fmla="*/ 282109 w 285678"/>
                <a:gd name="connsiteY5" fmla="*/ 113071 h 113218"/>
                <a:gd name="connsiteX6" fmla="*/ 284304 w 285678"/>
                <a:gd name="connsiteY6" fmla="*/ 108064 h 11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78" h="113218">
                  <a:moveTo>
                    <a:pt x="284304" y="108064"/>
                  </a:moveTo>
                  <a:cubicBezTo>
                    <a:pt x="241441" y="87010"/>
                    <a:pt x="194944" y="71237"/>
                    <a:pt x="150333" y="53921"/>
                  </a:cubicBezTo>
                  <a:cubicBezTo>
                    <a:pt x="101675" y="35027"/>
                    <a:pt x="52435" y="13356"/>
                    <a:pt x="1788" y="51"/>
                  </a:cubicBezTo>
                  <a:cubicBezTo>
                    <a:pt x="279" y="-360"/>
                    <a:pt x="-749" y="1834"/>
                    <a:pt x="691" y="2520"/>
                  </a:cubicBezTo>
                  <a:cubicBezTo>
                    <a:pt x="43931" y="22922"/>
                    <a:pt x="90531" y="37599"/>
                    <a:pt x="135176" y="54846"/>
                  </a:cubicBezTo>
                  <a:cubicBezTo>
                    <a:pt x="184142" y="73774"/>
                    <a:pt x="232354" y="96303"/>
                    <a:pt x="282109" y="113071"/>
                  </a:cubicBezTo>
                  <a:cubicBezTo>
                    <a:pt x="285161" y="114100"/>
                    <a:pt x="287150" y="109470"/>
                    <a:pt x="284304" y="108064"/>
                  </a:cubicBezTo>
                  <a:close/>
                </a:path>
              </a:pathLst>
            </a:custGeom>
            <a:solidFill>
              <a:srgbClr val="010101"/>
            </a:solidFill>
            <a:ln w="3429" cap="flat">
              <a:noFill/>
              <a:prstDash val="solid"/>
              <a:miter/>
            </a:ln>
          </p:spPr>
          <p:txBody>
            <a:bodyPr rtlCol="0" anchor="ctr"/>
            <a:lstStyle/>
            <a:p>
              <a:endParaRPr lang="zh-CN" altLang="en-US"/>
            </a:p>
          </p:txBody>
        </p:sp>
        <p:sp>
          <p:nvSpPr>
            <p:cNvPr id="371" name="任意多边形: 形状 370">
              <a:extLst>
                <a:ext uri="{FF2B5EF4-FFF2-40B4-BE49-F238E27FC236}">
                  <a16:creationId xmlns:a16="http://schemas.microsoft.com/office/drawing/2014/main" id="{D3DC9349-F47F-0065-1310-63B971774BEF}"/>
                </a:ext>
              </a:extLst>
            </p:cNvPr>
            <p:cNvSpPr/>
            <p:nvPr/>
          </p:nvSpPr>
          <p:spPr>
            <a:xfrm>
              <a:off x="6101818" y="3529022"/>
              <a:ext cx="274252" cy="114969"/>
            </a:xfrm>
            <a:custGeom>
              <a:avLst/>
              <a:gdLst>
                <a:gd name="connsiteX0" fmla="*/ 272733 w 274252"/>
                <a:gd name="connsiteY0" fmla="*/ 109383 h 114969"/>
                <a:gd name="connsiteX1" fmla="*/ 143871 w 274252"/>
                <a:gd name="connsiteY1" fmla="*/ 56508 h 114969"/>
                <a:gd name="connsiteX2" fmla="*/ 1773 w 274252"/>
                <a:gd name="connsiteY2" fmla="*/ 66 h 114969"/>
                <a:gd name="connsiteX3" fmla="*/ 676 w 274252"/>
                <a:gd name="connsiteY3" fmla="*/ 2535 h 114969"/>
                <a:gd name="connsiteX4" fmla="*/ 134715 w 274252"/>
                <a:gd name="connsiteY4" fmla="*/ 59251 h 114969"/>
                <a:gd name="connsiteX5" fmla="*/ 270367 w 274252"/>
                <a:gd name="connsiteY5" fmla="*/ 114766 h 114969"/>
                <a:gd name="connsiteX6" fmla="*/ 272733 w 274252"/>
                <a:gd name="connsiteY6" fmla="*/ 109383 h 11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252" h="114969">
                  <a:moveTo>
                    <a:pt x="272733" y="109383"/>
                  </a:moveTo>
                  <a:cubicBezTo>
                    <a:pt x="230007" y="91312"/>
                    <a:pt x="186836" y="74098"/>
                    <a:pt x="143871" y="56508"/>
                  </a:cubicBezTo>
                  <a:cubicBezTo>
                    <a:pt x="96962" y="37339"/>
                    <a:pt x="50122" y="15634"/>
                    <a:pt x="1773" y="66"/>
                  </a:cubicBezTo>
                  <a:cubicBezTo>
                    <a:pt x="264" y="-414"/>
                    <a:pt x="-730" y="1849"/>
                    <a:pt x="676" y="2535"/>
                  </a:cubicBezTo>
                  <a:cubicBezTo>
                    <a:pt x="43710" y="24207"/>
                    <a:pt x="90070" y="40906"/>
                    <a:pt x="134715" y="59251"/>
                  </a:cubicBezTo>
                  <a:cubicBezTo>
                    <a:pt x="179910" y="77802"/>
                    <a:pt x="224932" y="96764"/>
                    <a:pt x="270367" y="114766"/>
                  </a:cubicBezTo>
                  <a:cubicBezTo>
                    <a:pt x="273590" y="116069"/>
                    <a:pt x="275922" y="110720"/>
                    <a:pt x="272733" y="109383"/>
                  </a:cubicBezTo>
                  <a:close/>
                </a:path>
              </a:pathLst>
            </a:custGeom>
            <a:solidFill>
              <a:srgbClr val="010101"/>
            </a:solidFill>
            <a:ln w="3429" cap="flat">
              <a:noFill/>
              <a:prstDash val="solid"/>
              <a:miter/>
            </a:ln>
          </p:spPr>
          <p:txBody>
            <a:bodyPr rtlCol="0" anchor="ctr"/>
            <a:lstStyle/>
            <a:p>
              <a:endParaRPr lang="zh-CN" altLang="en-US"/>
            </a:p>
          </p:txBody>
        </p:sp>
        <p:sp>
          <p:nvSpPr>
            <p:cNvPr id="372" name="任意多边形: 形状 371">
              <a:extLst>
                <a:ext uri="{FF2B5EF4-FFF2-40B4-BE49-F238E27FC236}">
                  <a16:creationId xmlns:a16="http://schemas.microsoft.com/office/drawing/2014/main" id="{95C3C5BB-65CE-B894-E705-9EE8260BAECD}"/>
                </a:ext>
              </a:extLst>
            </p:cNvPr>
            <p:cNvSpPr/>
            <p:nvPr/>
          </p:nvSpPr>
          <p:spPr>
            <a:xfrm>
              <a:off x="6063750" y="3553383"/>
              <a:ext cx="278378" cy="128155"/>
            </a:xfrm>
            <a:custGeom>
              <a:avLst/>
              <a:gdLst>
                <a:gd name="connsiteX0" fmla="*/ 276339 w 278378"/>
                <a:gd name="connsiteY0" fmla="*/ 121163 h 128155"/>
                <a:gd name="connsiteX1" fmla="*/ 139728 w 278378"/>
                <a:gd name="connsiteY1" fmla="*/ 60161 h 128155"/>
                <a:gd name="connsiteX2" fmla="*/ 2053 w 278378"/>
                <a:gd name="connsiteY2" fmla="*/ 85 h 128155"/>
                <a:gd name="connsiteX3" fmla="*/ 785 w 278378"/>
                <a:gd name="connsiteY3" fmla="*/ 3034 h 128155"/>
                <a:gd name="connsiteX4" fmla="*/ 136230 w 278378"/>
                <a:gd name="connsiteY4" fmla="*/ 65956 h 128155"/>
                <a:gd name="connsiteX5" fmla="*/ 272361 w 278378"/>
                <a:gd name="connsiteY5" fmla="*/ 127747 h 128155"/>
                <a:gd name="connsiteX6" fmla="*/ 276339 w 278378"/>
                <a:gd name="connsiteY6" fmla="*/ 121163 h 12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378" h="128155">
                  <a:moveTo>
                    <a:pt x="276339" y="121163"/>
                  </a:moveTo>
                  <a:cubicBezTo>
                    <a:pt x="230493" y="101549"/>
                    <a:pt x="185196" y="80564"/>
                    <a:pt x="139728" y="60161"/>
                  </a:cubicBezTo>
                  <a:cubicBezTo>
                    <a:pt x="94808" y="39998"/>
                    <a:pt x="49305" y="14521"/>
                    <a:pt x="2053" y="85"/>
                  </a:cubicBezTo>
                  <a:cubicBezTo>
                    <a:pt x="202" y="-498"/>
                    <a:pt x="-793" y="2074"/>
                    <a:pt x="785" y="3034"/>
                  </a:cubicBezTo>
                  <a:cubicBezTo>
                    <a:pt x="42413" y="28580"/>
                    <a:pt x="91619" y="45793"/>
                    <a:pt x="136230" y="65956"/>
                  </a:cubicBezTo>
                  <a:cubicBezTo>
                    <a:pt x="181630" y="86462"/>
                    <a:pt x="227339" y="106487"/>
                    <a:pt x="272361" y="127747"/>
                  </a:cubicBezTo>
                  <a:cubicBezTo>
                    <a:pt x="276956" y="129873"/>
                    <a:pt x="280934" y="123117"/>
                    <a:pt x="276339" y="121163"/>
                  </a:cubicBezTo>
                  <a:close/>
                </a:path>
              </a:pathLst>
            </a:custGeom>
            <a:solidFill>
              <a:srgbClr val="010101"/>
            </a:solidFill>
            <a:ln w="3429" cap="flat">
              <a:noFill/>
              <a:prstDash val="solid"/>
              <a:miter/>
            </a:ln>
          </p:spPr>
          <p:txBody>
            <a:bodyPr rtlCol="0" anchor="ctr"/>
            <a:lstStyle/>
            <a:p>
              <a:endParaRPr lang="zh-CN" altLang="en-US"/>
            </a:p>
          </p:txBody>
        </p:sp>
      </p:grpSp>
      <p:sp>
        <p:nvSpPr>
          <p:cNvPr id="373" name="文本框 372">
            <a:extLst>
              <a:ext uri="{FF2B5EF4-FFF2-40B4-BE49-F238E27FC236}">
                <a16:creationId xmlns:a16="http://schemas.microsoft.com/office/drawing/2014/main" id="{A1A5818C-53D5-44FF-0B9D-7F8CAE4E5273}"/>
              </a:ext>
            </a:extLst>
          </p:cNvPr>
          <p:cNvSpPr txBox="1"/>
          <p:nvPr/>
        </p:nvSpPr>
        <p:spPr>
          <a:xfrm rot="20774514">
            <a:off x="896857" y="1219611"/>
            <a:ext cx="1013419" cy="369332"/>
          </a:xfrm>
          <a:prstGeom prst="rect">
            <a:avLst/>
          </a:prstGeom>
          <a:noFill/>
        </p:spPr>
        <p:txBody>
          <a:bodyPr wrap="none" rtlCol="0">
            <a:spAutoFit/>
          </a:bodyPr>
          <a:lstStyle/>
          <a:p>
            <a:r>
              <a:rPr lang="en-US" altLang="zh-CN" dirty="0">
                <a:latin typeface="851tegakizatsu" panose="02000600000000000000" pitchFamily="2" charset="-128"/>
                <a:ea typeface="851tegakizatsu" panose="02000600000000000000" pitchFamily="2" charset="-128"/>
                <a:cs typeface="851tegakizatsu" panose="02000600000000000000" pitchFamily="2" charset="-128"/>
              </a:rPr>
              <a:t>2022.05</a:t>
            </a:r>
            <a:endParaRPr lang="zh-CN" altLang="en-US" dirty="0">
              <a:latin typeface="851tegakizatsu" panose="02000600000000000000" pitchFamily="2" charset="-128"/>
              <a:ea typeface="851tegakizatsu" panose="02000600000000000000" pitchFamily="2" charset="-128"/>
              <a:cs typeface="851tegakizatsu" panose="02000600000000000000" pitchFamily="2" charset="-128"/>
            </a:endParaRPr>
          </a:p>
        </p:txBody>
      </p:sp>
      <p:grpSp>
        <p:nvGrpSpPr>
          <p:cNvPr id="423" name="组合 422">
            <a:extLst>
              <a:ext uri="{FF2B5EF4-FFF2-40B4-BE49-F238E27FC236}">
                <a16:creationId xmlns:a16="http://schemas.microsoft.com/office/drawing/2014/main" id="{C45C5121-0757-F878-EBE0-42B4E4C4996A}"/>
              </a:ext>
            </a:extLst>
          </p:cNvPr>
          <p:cNvGrpSpPr/>
          <p:nvPr/>
        </p:nvGrpSpPr>
        <p:grpSpPr>
          <a:xfrm>
            <a:off x="11124958" y="2525526"/>
            <a:ext cx="1529377" cy="1531495"/>
            <a:chOff x="3607983" y="2057172"/>
            <a:chExt cx="1055994" cy="1057456"/>
          </a:xfrm>
        </p:grpSpPr>
        <p:sp>
          <p:nvSpPr>
            <p:cNvPr id="424" name="任意多边形: 形状 423">
              <a:extLst>
                <a:ext uri="{FF2B5EF4-FFF2-40B4-BE49-F238E27FC236}">
                  <a16:creationId xmlns:a16="http://schemas.microsoft.com/office/drawing/2014/main" id="{8BA453A3-BEDD-A0A6-96EC-883884DF362F}"/>
                </a:ext>
              </a:extLst>
            </p:cNvPr>
            <p:cNvSpPr/>
            <p:nvPr/>
          </p:nvSpPr>
          <p:spPr>
            <a:xfrm>
              <a:off x="3607983" y="2057172"/>
              <a:ext cx="999212" cy="1032092"/>
            </a:xfrm>
            <a:custGeom>
              <a:avLst/>
              <a:gdLst>
                <a:gd name="connsiteX0" fmla="*/ 737628 w 999212"/>
                <a:gd name="connsiteY0" fmla="*/ 839094 h 1032092"/>
                <a:gd name="connsiteX1" fmla="*/ 997237 w 999212"/>
                <a:gd name="connsiteY1" fmla="*/ 639115 h 1032092"/>
                <a:gd name="connsiteX2" fmla="*/ 988802 w 999212"/>
                <a:gd name="connsiteY2" fmla="*/ 630919 h 1032092"/>
                <a:gd name="connsiteX3" fmla="*/ 987979 w 999212"/>
                <a:gd name="connsiteY3" fmla="*/ 631605 h 1032092"/>
                <a:gd name="connsiteX4" fmla="*/ 987259 w 999212"/>
                <a:gd name="connsiteY4" fmla="*/ 627765 h 1032092"/>
                <a:gd name="connsiteX5" fmla="*/ 581368 w 999212"/>
                <a:gd name="connsiteY5" fmla="*/ 42469 h 1032092"/>
                <a:gd name="connsiteX6" fmla="*/ 573242 w 999212"/>
                <a:gd name="connsiteY6" fmla="*/ 42572 h 1032092"/>
                <a:gd name="connsiteX7" fmla="*/ 571630 w 999212"/>
                <a:gd name="connsiteY7" fmla="*/ 43257 h 1032092"/>
                <a:gd name="connsiteX8" fmla="*/ 526093 w 999212"/>
                <a:gd name="connsiteY8" fmla="*/ 74564 h 1032092"/>
                <a:gd name="connsiteX9" fmla="*/ 609452 w 999212"/>
                <a:gd name="connsiteY9" fmla="*/ 4475 h 1032092"/>
                <a:gd name="connsiteX10" fmla="*/ 605577 w 999212"/>
                <a:gd name="connsiteY10" fmla="*/ 703 h 1032092"/>
                <a:gd name="connsiteX11" fmla="*/ 494992 w 999212"/>
                <a:gd name="connsiteY11" fmla="*/ 90852 h 1032092"/>
                <a:gd name="connsiteX12" fmla="*/ 407038 w 999212"/>
                <a:gd name="connsiteY12" fmla="*/ 151922 h 1032092"/>
                <a:gd name="connsiteX13" fmla="*/ 297927 w 999212"/>
                <a:gd name="connsiteY13" fmla="*/ 218719 h 1032092"/>
                <a:gd name="connsiteX14" fmla="*/ 292578 w 999212"/>
                <a:gd name="connsiteY14" fmla="*/ 221874 h 1032092"/>
                <a:gd name="connsiteX15" fmla="*/ 420205 w 999212"/>
                <a:gd name="connsiteY15" fmla="*/ 128605 h 1032092"/>
                <a:gd name="connsiteX16" fmla="*/ 589872 w 999212"/>
                <a:gd name="connsiteY16" fmla="*/ 5093 h 1032092"/>
                <a:gd name="connsiteX17" fmla="*/ 586409 w 999212"/>
                <a:gd name="connsiteY17" fmla="*/ 738 h 1032092"/>
                <a:gd name="connsiteX18" fmla="*/ 498764 w 999212"/>
                <a:gd name="connsiteY18" fmla="*/ 64071 h 1032092"/>
                <a:gd name="connsiteX19" fmla="*/ 411358 w 999212"/>
                <a:gd name="connsiteY19" fmla="*/ 127816 h 1032092"/>
                <a:gd name="connsiteX20" fmla="*/ 249921 w 999212"/>
                <a:gd name="connsiteY20" fmla="*/ 246871 h 1032092"/>
                <a:gd name="connsiteX21" fmla="*/ 5776 w 999212"/>
                <a:gd name="connsiteY21" fmla="*/ 391712 h 1032092"/>
                <a:gd name="connsiteX22" fmla="*/ 564 w 999212"/>
                <a:gd name="connsiteY22" fmla="*/ 396341 h 1032092"/>
                <a:gd name="connsiteX23" fmla="*/ 106452 w 999212"/>
                <a:gd name="connsiteY23" fmla="*/ 552121 h 1032092"/>
                <a:gd name="connsiteX24" fmla="*/ 220809 w 999212"/>
                <a:gd name="connsiteY24" fmla="*/ 714998 h 1032092"/>
                <a:gd name="connsiteX25" fmla="*/ 292098 w 999212"/>
                <a:gd name="connsiteY25" fmla="*/ 814851 h 1032092"/>
                <a:gd name="connsiteX26" fmla="*/ 290658 w 999212"/>
                <a:gd name="connsiteY26" fmla="*/ 817217 h 1032092"/>
                <a:gd name="connsiteX27" fmla="*/ 294155 w 999212"/>
                <a:gd name="connsiteY27" fmla="*/ 819823 h 1032092"/>
                <a:gd name="connsiteX28" fmla="*/ 295081 w 999212"/>
                <a:gd name="connsiteY28" fmla="*/ 818966 h 1032092"/>
                <a:gd name="connsiteX29" fmla="*/ 448597 w 999212"/>
                <a:gd name="connsiteY29" fmla="*/ 1028820 h 1032092"/>
                <a:gd name="connsiteX30" fmla="*/ 457547 w 999212"/>
                <a:gd name="connsiteY30" fmla="*/ 1025734 h 1032092"/>
                <a:gd name="connsiteX31" fmla="*/ 522184 w 999212"/>
                <a:gd name="connsiteY31" fmla="*/ 988427 h 1032092"/>
                <a:gd name="connsiteX32" fmla="*/ 523555 w 999212"/>
                <a:gd name="connsiteY32" fmla="*/ 988495 h 1032092"/>
                <a:gd name="connsiteX33" fmla="*/ 464679 w 999212"/>
                <a:gd name="connsiteY33" fmla="*/ 1028306 h 1032092"/>
                <a:gd name="connsiteX34" fmla="*/ 466805 w 999212"/>
                <a:gd name="connsiteY34" fmla="*/ 1031804 h 1032092"/>
                <a:gd name="connsiteX35" fmla="*/ 596113 w 999212"/>
                <a:gd name="connsiteY35" fmla="*/ 950194 h 1032092"/>
                <a:gd name="connsiteX36" fmla="*/ 728541 w 999212"/>
                <a:gd name="connsiteY36" fmla="*/ 860834 h 1032092"/>
                <a:gd name="connsiteX37" fmla="*/ 853048 w 999212"/>
                <a:gd name="connsiteY37" fmla="*/ 772434 h 1032092"/>
                <a:gd name="connsiteX38" fmla="*/ 975875 w 999212"/>
                <a:gd name="connsiteY38" fmla="*/ 680468 h 1032092"/>
                <a:gd name="connsiteX39" fmla="*/ 971966 w 999212"/>
                <a:gd name="connsiteY39" fmla="*/ 675531 h 1032092"/>
                <a:gd name="connsiteX40" fmla="*/ 849619 w 999212"/>
                <a:gd name="connsiteY40" fmla="*/ 766708 h 1032092"/>
                <a:gd name="connsiteX41" fmla="*/ 725215 w 999212"/>
                <a:gd name="connsiteY41" fmla="*/ 855313 h 1032092"/>
                <a:gd name="connsiteX42" fmla="*/ 598685 w 999212"/>
                <a:gd name="connsiteY42" fmla="*/ 941004 h 1032092"/>
                <a:gd name="connsiteX43" fmla="*/ 527979 w 999212"/>
                <a:gd name="connsiteY43" fmla="*/ 985718 h 1032092"/>
                <a:gd name="connsiteX44" fmla="*/ 528425 w 999212"/>
                <a:gd name="connsiteY44" fmla="*/ 984689 h 1032092"/>
                <a:gd name="connsiteX45" fmla="*/ 737628 w 999212"/>
                <a:gd name="connsiteY45" fmla="*/ 839094 h 1032092"/>
                <a:gd name="connsiteX46" fmla="*/ 89718 w 999212"/>
                <a:gd name="connsiteY46" fmla="*/ 353342 h 1032092"/>
                <a:gd name="connsiteX47" fmla="*/ 91844 w 999212"/>
                <a:gd name="connsiteY47" fmla="*/ 352142 h 1032092"/>
                <a:gd name="connsiteX48" fmla="*/ 111287 w 999212"/>
                <a:gd name="connsiteY48" fmla="*/ 385437 h 1032092"/>
                <a:gd name="connsiteX49" fmla="*/ 89238 w 999212"/>
                <a:gd name="connsiteY49" fmla="*/ 409989 h 1032092"/>
                <a:gd name="connsiteX50" fmla="*/ 69693 w 999212"/>
                <a:gd name="connsiteY50" fmla="*/ 381768 h 1032092"/>
                <a:gd name="connsiteX51" fmla="*/ 89444 w 999212"/>
                <a:gd name="connsiteY51" fmla="*/ 357799 h 1032092"/>
                <a:gd name="connsiteX52" fmla="*/ 89718 w 999212"/>
                <a:gd name="connsiteY52" fmla="*/ 353342 h 1032092"/>
                <a:gd name="connsiteX53" fmla="*/ 451855 w 999212"/>
                <a:gd name="connsiteY53" fmla="*/ 942547 h 1032092"/>
                <a:gd name="connsiteX54" fmla="*/ 455352 w 999212"/>
                <a:gd name="connsiteY54" fmla="*/ 938672 h 1032092"/>
                <a:gd name="connsiteX55" fmla="*/ 474898 w 999212"/>
                <a:gd name="connsiteY55" fmla="*/ 917755 h 1032092"/>
                <a:gd name="connsiteX56" fmla="*/ 494477 w 999212"/>
                <a:gd name="connsiteY56" fmla="*/ 947999 h 1032092"/>
                <a:gd name="connsiteX57" fmla="*/ 472429 w 999212"/>
                <a:gd name="connsiteY57" fmla="*/ 971076 h 1032092"/>
                <a:gd name="connsiteX58" fmla="*/ 451855 w 999212"/>
                <a:gd name="connsiteY58" fmla="*/ 942547 h 1032092"/>
                <a:gd name="connsiteX59" fmla="*/ 449249 w 999212"/>
                <a:gd name="connsiteY59" fmla="*/ 932774 h 1032092"/>
                <a:gd name="connsiteX60" fmla="*/ 446746 w 999212"/>
                <a:gd name="connsiteY60" fmla="*/ 935449 h 1032092"/>
                <a:gd name="connsiteX61" fmla="*/ 437487 w 999212"/>
                <a:gd name="connsiteY61" fmla="*/ 922624 h 1032092"/>
                <a:gd name="connsiteX62" fmla="*/ 461456 w 999212"/>
                <a:gd name="connsiteY62" fmla="*/ 897044 h 1032092"/>
                <a:gd name="connsiteX63" fmla="*/ 469823 w 999212"/>
                <a:gd name="connsiteY63" fmla="*/ 909937 h 1032092"/>
                <a:gd name="connsiteX64" fmla="*/ 449249 w 999212"/>
                <a:gd name="connsiteY64" fmla="*/ 932774 h 1032092"/>
                <a:gd name="connsiteX65" fmla="*/ 431521 w 999212"/>
                <a:gd name="connsiteY65" fmla="*/ 914292 h 1032092"/>
                <a:gd name="connsiteX66" fmla="*/ 420068 w 999212"/>
                <a:gd name="connsiteY66" fmla="*/ 898038 h 1032092"/>
                <a:gd name="connsiteX67" fmla="*/ 444791 w 999212"/>
                <a:gd name="connsiteY67" fmla="*/ 871532 h 1032092"/>
                <a:gd name="connsiteX68" fmla="*/ 455798 w 999212"/>
                <a:gd name="connsiteY68" fmla="*/ 888334 h 1032092"/>
                <a:gd name="connsiteX69" fmla="*/ 431521 w 999212"/>
                <a:gd name="connsiteY69" fmla="*/ 914292 h 1032092"/>
                <a:gd name="connsiteX70" fmla="*/ 415268 w 999212"/>
                <a:gd name="connsiteY70" fmla="*/ 891283 h 1032092"/>
                <a:gd name="connsiteX71" fmla="*/ 403643 w 999212"/>
                <a:gd name="connsiteY71" fmla="*/ 874824 h 1032092"/>
                <a:gd name="connsiteX72" fmla="*/ 416399 w 999212"/>
                <a:gd name="connsiteY72" fmla="*/ 863783 h 1032092"/>
                <a:gd name="connsiteX73" fmla="*/ 431144 w 999212"/>
                <a:gd name="connsiteY73" fmla="*/ 850787 h 1032092"/>
                <a:gd name="connsiteX74" fmla="*/ 439922 w 999212"/>
                <a:gd name="connsiteY74" fmla="*/ 864160 h 1032092"/>
                <a:gd name="connsiteX75" fmla="*/ 415268 w 999212"/>
                <a:gd name="connsiteY75" fmla="*/ 891283 h 1032092"/>
                <a:gd name="connsiteX76" fmla="*/ 398671 w 999212"/>
                <a:gd name="connsiteY76" fmla="*/ 867760 h 1032092"/>
                <a:gd name="connsiteX77" fmla="*/ 385710 w 999212"/>
                <a:gd name="connsiteY77" fmla="*/ 849381 h 1032092"/>
                <a:gd name="connsiteX78" fmla="*/ 389584 w 999212"/>
                <a:gd name="connsiteY78" fmla="*/ 845163 h 1032092"/>
                <a:gd name="connsiteX79" fmla="*/ 412661 w 999212"/>
                <a:gd name="connsiteY79" fmla="*/ 822669 h 1032092"/>
                <a:gd name="connsiteX80" fmla="*/ 427715 w 999212"/>
                <a:gd name="connsiteY80" fmla="*/ 845506 h 1032092"/>
                <a:gd name="connsiteX81" fmla="*/ 398671 w 999212"/>
                <a:gd name="connsiteY81" fmla="*/ 867760 h 1032092"/>
                <a:gd name="connsiteX82" fmla="*/ 383343 w 999212"/>
                <a:gd name="connsiteY82" fmla="*/ 839094 h 1032092"/>
                <a:gd name="connsiteX83" fmla="*/ 380532 w 999212"/>
                <a:gd name="connsiteY83" fmla="*/ 842009 h 1032092"/>
                <a:gd name="connsiteX84" fmla="*/ 371959 w 999212"/>
                <a:gd name="connsiteY84" fmla="*/ 829733 h 1032092"/>
                <a:gd name="connsiteX85" fmla="*/ 398363 w 999212"/>
                <a:gd name="connsiteY85" fmla="*/ 800998 h 1032092"/>
                <a:gd name="connsiteX86" fmla="*/ 407655 w 999212"/>
                <a:gd name="connsiteY86" fmla="*/ 815057 h 1032092"/>
                <a:gd name="connsiteX87" fmla="*/ 383343 w 999212"/>
                <a:gd name="connsiteY87" fmla="*/ 839094 h 1032092"/>
                <a:gd name="connsiteX88" fmla="*/ 367159 w 999212"/>
                <a:gd name="connsiteY88" fmla="*/ 822840 h 1032092"/>
                <a:gd name="connsiteX89" fmla="*/ 355157 w 999212"/>
                <a:gd name="connsiteY89" fmla="*/ 805490 h 1032092"/>
                <a:gd name="connsiteX90" fmla="*/ 382349 w 999212"/>
                <a:gd name="connsiteY90" fmla="*/ 781384 h 1032092"/>
                <a:gd name="connsiteX91" fmla="*/ 380566 w 999212"/>
                <a:gd name="connsiteY91" fmla="*/ 779155 h 1032092"/>
                <a:gd name="connsiteX92" fmla="*/ 350322 w 999212"/>
                <a:gd name="connsiteY92" fmla="*/ 798529 h 1032092"/>
                <a:gd name="connsiteX93" fmla="*/ 336195 w 999212"/>
                <a:gd name="connsiteY93" fmla="*/ 778160 h 1032092"/>
                <a:gd name="connsiteX94" fmla="*/ 365890 w 999212"/>
                <a:gd name="connsiteY94" fmla="*/ 752375 h 1032092"/>
                <a:gd name="connsiteX95" fmla="*/ 393905 w 999212"/>
                <a:gd name="connsiteY95" fmla="*/ 794345 h 1032092"/>
                <a:gd name="connsiteX96" fmla="*/ 367159 w 999212"/>
                <a:gd name="connsiteY96" fmla="*/ 822840 h 1032092"/>
                <a:gd name="connsiteX97" fmla="*/ 330914 w 999212"/>
                <a:gd name="connsiteY97" fmla="*/ 770548 h 1032092"/>
                <a:gd name="connsiteX98" fmla="*/ 317472 w 999212"/>
                <a:gd name="connsiteY98" fmla="*/ 751037 h 1032092"/>
                <a:gd name="connsiteX99" fmla="*/ 319941 w 999212"/>
                <a:gd name="connsiteY99" fmla="*/ 748260 h 1032092"/>
                <a:gd name="connsiteX100" fmla="*/ 346756 w 999212"/>
                <a:gd name="connsiteY100" fmla="*/ 723811 h 1032092"/>
                <a:gd name="connsiteX101" fmla="*/ 361055 w 999212"/>
                <a:gd name="connsiteY101" fmla="*/ 745139 h 1032092"/>
                <a:gd name="connsiteX102" fmla="*/ 330914 w 999212"/>
                <a:gd name="connsiteY102" fmla="*/ 770548 h 1032092"/>
                <a:gd name="connsiteX103" fmla="*/ 313152 w 999212"/>
                <a:gd name="connsiteY103" fmla="*/ 741642 h 1032092"/>
                <a:gd name="connsiteX104" fmla="*/ 311952 w 999212"/>
                <a:gd name="connsiteY104" fmla="*/ 742910 h 1032092"/>
                <a:gd name="connsiteX105" fmla="*/ 300327 w 999212"/>
                <a:gd name="connsiteY105" fmla="*/ 725903 h 1032092"/>
                <a:gd name="connsiteX106" fmla="*/ 301288 w 999212"/>
                <a:gd name="connsiteY106" fmla="*/ 724874 h 1032092"/>
                <a:gd name="connsiteX107" fmla="*/ 330708 w 999212"/>
                <a:gd name="connsiteY107" fmla="*/ 699842 h 1032092"/>
                <a:gd name="connsiteX108" fmla="*/ 340481 w 999212"/>
                <a:gd name="connsiteY108" fmla="*/ 714415 h 1032092"/>
                <a:gd name="connsiteX109" fmla="*/ 313152 w 999212"/>
                <a:gd name="connsiteY109" fmla="*/ 741642 h 1032092"/>
                <a:gd name="connsiteX110" fmla="*/ 295150 w 999212"/>
                <a:gd name="connsiteY110" fmla="*/ 718359 h 1032092"/>
                <a:gd name="connsiteX111" fmla="*/ 284040 w 999212"/>
                <a:gd name="connsiteY111" fmla="*/ 702105 h 1032092"/>
                <a:gd name="connsiteX112" fmla="*/ 311609 w 999212"/>
                <a:gd name="connsiteY112" fmla="*/ 671484 h 1032092"/>
                <a:gd name="connsiteX113" fmla="*/ 325085 w 999212"/>
                <a:gd name="connsiteY113" fmla="*/ 691475 h 1032092"/>
                <a:gd name="connsiteX114" fmla="*/ 295150 w 999212"/>
                <a:gd name="connsiteY114" fmla="*/ 718359 h 1032092"/>
                <a:gd name="connsiteX115" fmla="*/ 277456 w 999212"/>
                <a:gd name="connsiteY115" fmla="*/ 692470 h 1032092"/>
                <a:gd name="connsiteX116" fmla="*/ 271318 w 999212"/>
                <a:gd name="connsiteY116" fmla="*/ 683520 h 1032092"/>
                <a:gd name="connsiteX117" fmla="*/ 265283 w 999212"/>
                <a:gd name="connsiteY117" fmla="*/ 674571 h 1032092"/>
                <a:gd name="connsiteX118" fmla="*/ 294292 w 999212"/>
                <a:gd name="connsiteY118" fmla="*/ 646007 h 1032092"/>
                <a:gd name="connsiteX119" fmla="*/ 302282 w 999212"/>
                <a:gd name="connsiteY119" fmla="*/ 657734 h 1032092"/>
                <a:gd name="connsiteX120" fmla="*/ 305917 w 999212"/>
                <a:gd name="connsiteY120" fmla="*/ 663118 h 1032092"/>
                <a:gd name="connsiteX121" fmla="*/ 277456 w 999212"/>
                <a:gd name="connsiteY121" fmla="*/ 692470 h 1032092"/>
                <a:gd name="connsiteX122" fmla="*/ 260448 w 999212"/>
                <a:gd name="connsiteY122" fmla="*/ 667369 h 1032092"/>
                <a:gd name="connsiteX123" fmla="*/ 247041 w 999212"/>
                <a:gd name="connsiteY123" fmla="*/ 647447 h 1032092"/>
                <a:gd name="connsiteX124" fmla="*/ 279445 w 999212"/>
                <a:gd name="connsiteY124" fmla="*/ 624439 h 1032092"/>
                <a:gd name="connsiteX125" fmla="*/ 289149 w 999212"/>
                <a:gd name="connsiteY125" fmla="*/ 638566 h 1032092"/>
                <a:gd name="connsiteX126" fmla="*/ 260448 w 999212"/>
                <a:gd name="connsiteY126" fmla="*/ 667369 h 1032092"/>
                <a:gd name="connsiteX127" fmla="*/ 242103 w 999212"/>
                <a:gd name="connsiteY127" fmla="*/ 640109 h 1032092"/>
                <a:gd name="connsiteX128" fmla="*/ 230376 w 999212"/>
                <a:gd name="connsiteY128" fmla="*/ 622415 h 1032092"/>
                <a:gd name="connsiteX129" fmla="*/ 230822 w 999212"/>
                <a:gd name="connsiteY129" fmla="*/ 621901 h 1032092"/>
                <a:gd name="connsiteX130" fmla="*/ 259831 w 999212"/>
                <a:gd name="connsiteY130" fmla="*/ 595909 h 1032092"/>
                <a:gd name="connsiteX131" fmla="*/ 273753 w 999212"/>
                <a:gd name="connsiteY131" fmla="*/ 616175 h 1032092"/>
                <a:gd name="connsiteX132" fmla="*/ 242103 w 999212"/>
                <a:gd name="connsiteY132" fmla="*/ 640109 h 1032092"/>
                <a:gd name="connsiteX133" fmla="*/ 227941 w 999212"/>
                <a:gd name="connsiteY133" fmla="*/ 612266 h 1032092"/>
                <a:gd name="connsiteX134" fmla="*/ 225369 w 999212"/>
                <a:gd name="connsiteY134" fmla="*/ 614872 h 1032092"/>
                <a:gd name="connsiteX135" fmla="*/ 212545 w 999212"/>
                <a:gd name="connsiteY135" fmla="*/ 595463 h 1032092"/>
                <a:gd name="connsiteX136" fmla="*/ 238057 w 999212"/>
                <a:gd name="connsiteY136" fmla="*/ 564157 h 1032092"/>
                <a:gd name="connsiteX137" fmla="*/ 254310 w 999212"/>
                <a:gd name="connsiteY137" fmla="*/ 587817 h 1032092"/>
                <a:gd name="connsiteX138" fmla="*/ 227941 w 999212"/>
                <a:gd name="connsiteY138" fmla="*/ 612266 h 1032092"/>
                <a:gd name="connsiteX139" fmla="*/ 207642 w 999212"/>
                <a:gd name="connsiteY139" fmla="*/ 588057 h 1032092"/>
                <a:gd name="connsiteX140" fmla="*/ 197663 w 999212"/>
                <a:gd name="connsiteY140" fmla="*/ 572935 h 1032092"/>
                <a:gd name="connsiteX141" fmla="*/ 224409 w 999212"/>
                <a:gd name="connsiteY141" fmla="*/ 544371 h 1032092"/>
                <a:gd name="connsiteX142" fmla="*/ 233016 w 999212"/>
                <a:gd name="connsiteY142" fmla="*/ 556922 h 1032092"/>
                <a:gd name="connsiteX143" fmla="*/ 207642 w 999212"/>
                <a:gd name="connsiteY143" fmla="*/ 588057 h 1032092"/>
                <a:gd name="connsiteX144" fmla="*/ 192760 w 999212"/>
                <a:gd name="connsiteY144" fmla="*/ 565460 h 1032092"/>
                <a:gd name="connsiteX145" fmla="*/ 178015 w 999212"/>
                <a:gd name="connsiteY145" fmla="*/ 543034 h 1032092"/>
                <a:gd name="connsiteX146" fmla="*/ 203012 w 999212"/>
                <a:gd name="connsiteY146" fmla="*/ 513442 h 1032092"/>
                <a:gd name="connsiteX147" fmla="*/ 219334 w 999212"/>
                <a:gd name="connsiteY147" fmla="*/ 536965 h 1032092"/>
                <a:gd name="connsiteX148" fmla="*/ 192760 w 999212"/>
                <a:gd name="connsiteY148" fmla="*/ 565460 h 1032092"/>
                <a:gd name="connsiteX149" fmla="*/ 173146 w 999212"/>
                <a:gd name="connsiteY149" fmla="*/ 535593 h 1032092"/>
                <a:gd name="connsiteX150" fmla="*/ 155898 w 999212"/>
                <a:gd name="connsiteY150" fmla="*/ 509430 h 1032092"/>
                <a:gd name="connsiteX151" fmla="*/ 182267 w 999212"/>
                <a:gd name="connsiteY151" fmla="*/ 483781 h 1032092"/>
                <a:gd name="connsiteX152" fmla="*/ 190599 w 999212"/>
                <a:gd name="connsiteY152" fmla="*/ 495577 h 1032092"/>
                <a:gd name="connsiteX153" fmla="*/ 197869 w 999212"/>
                <a:gd name="connsiteY153" fmla="*/ 506069 h 1032092"/>
                <a:gd name="connsiteX154" fmla="*/ 173146 w 999212"/>
                <a:gd name="connsiteY154" fmla="*/ 535593 h 1032092"/>
                <a:gd name="connsiteX155" fmla="*/ 150789 w 999212"/>
                <a:gd name="connsiteY155" fmla="*/ 501749 h 1032092"/>
                <a:gd name="connsiteX156" fmla="*/ 131209 w 999212"/>
                <a:gd name="connsiteY156" fmla="*/ 472260 h 1032092"/>
                <a:gd name="connsiteX157" fmla="*/ 157372 w 999212"/>
                <a:gd name="connsiteY157" fmla="*/ 448565 h 1032092"/>
                <a:gd name="connsiteX158" fmla="*/ 176986 w 999212"/>
                <a:gd name="connsiteY158" fmla="*/ 476340 h 1032092"/>
                <a:gd name="connsiteX159" fmla="*/ 150789 w 999212"/>
                <a:gd name="connsiteY159" fmla="*/ 501749 h 1032092"/>
                <a:gd name="connsiteX160" fmla="*/ 126477 w 999212"/>
                <a:gd name="connsiteY160" fmla="*/ 465127 h 1032092"/>
                <a:gd name="connsiteX161" fmla="*/ 111630 w 999212"/>
                <a:gd name="connsiteY161" fmla="*/ 442907 h 1032092"/>
                <a:gd name="connsiteX162" fmla="*/ 123151 w 999212"/>
                <a:gd name="connsiteY162" fmla="*/ 432792 h 1032092"/>
                <a:gd name="connsiteX163" fmla="*/ 137930 w 999212"/>
                <a:gd name="connsiteY163" fmla="*/ 420996 h 1032092"/>
                <a:gd name="connsiteX164" fmla="*/ 151783 w 999212"/>
                <a:gd name="connsiteY164" fmla="*/ 440610 h 1032092"/>
                <a:gd name="connsiteX165" fmla="*/ 126477 w 999212"/>
                <a:gd name="connsiteY165" fmla="*/ 465127 h 1032092"/>
                <a:gd name="connsiteX166" fmla="*/ 107240 w 999212"/>
                <a:gd name="connsiteY166" fmla="*/ 436461 h 1032092"/>
                <a:gd name="connsiteX167" fmla="*/ 94553 w 999212"/>
                <a:gd name="connsiteY167" fmla="*/ 417773 h 1032092"/>
                <a:gd name="connsiteX168" fmla="*/ 116224 w 999212"/>
                <a:gd name="connsiteY168" fmla="*/ 392089 h 1032092"/>
                <a:gd name="connsiteX169" fmla="*/ 133884 w 999212"/>
                <a:gd name="connsiteY169" fmla="*/ 415441 h 1032092"/>
                <a:gd name="connsiteX170" fmla="*/ 107240 w 999212"/>
                <a:gd name="connsiteY170" fmla="*/ 436461 h 1032092"/>
                <a:gd name="connsiteX171" fmla="*/ 64824 w 999212"/>
                <a:gd name="connsiteY171" fmla="*/ 374704 h 1032092"/>
                <a:gd name="connsiteX172" fmla="*/ 61155 w 999212"/>
                <a:gd name="connsiteY172" fmla="*/ 369424 h 1032092"/>
                <a:gd name="connsiteX173" fmla="*/ 77305 w 999212"/>
                <a:gd name="connsiteY173" fmla="*/ 360337 h 1032092"/>
                <a:gd name="connsiteX174" fmla="*/ 64824 w 999212"/>
                <a:gd name="connsiteY174" fmla="*/ 374704 h 1032092"/>
                <a:gd name="connsiteX175" fmla="*/ 10200 w 999212"/>
                <a:gd name="connsiteY175" fmla="*/ 397027 h 1032092"/>
                <a:gd name="connsiteX176" fmla="*/ 56903 w 999212"/>
                <a:gd name="connsiteY176" fmla="*/ 371824 h 1032092"/>
                <a:gd name="connsiteX177" fmla="*/ 61155 w 999212"/>
                <a:gd name="connsiteY177" fmla="*/ 378991 h 1032092"/>
                <a:gd name="connsiteX178" fmla="*/ 28065 w 999212"/>
                <a:gd name="connsiteY178" fmla="*/ 420584 h 1032092"/>
                <a:gd name="connsiteX179" fmla="*/ 10200 w 999212"/>
                <a:gd name="connsiteY179" fmla="*/ 397027 h 1032092"/>
                <a:gd name="connsiteX180" fmla="*/ 32248 w 999212"/>
                <a:gd name="connsiteY180" fmla="*/ 426311 h 1032092"/>
                <a:gd name="connsiteX181" fmla="*/ 35540 w 999212"/>
                <a:gd name="connsiteY181" fmla="*/ 422505 h 1032092"/>
                <a:gd name="connsiteX182" fmla="*/ 42741 w 999212"/>
                <a:gd name="connsiteY182" fmla="*/ 413898 h 1032092"/>
                <a:gd name="connsiteX183" fmla="*/ 57177 w 999212"/>
                <a:gd name="connsiteY183" fmla="*/ 396684 h 1032092"/>
                <a:gd name="connsiteX184" fmla="*/ 65647 w 999212"/>
                <a:gd name="connsiteY184" fmla="*/ 386603 h 1032092"/>
                <a:gd name="connsiteX185" fmla="*/ 83512 w 999212"/>
                <a:gd name="connsiteY185" fmla="*/ 416367 h 1032092"/>
                <a:gd name="connsiteX186" fmla="*/ 52376 w 999212"/>
                <a:gd name="connsiteY186" fmla="*/ 454669 h 1032092"/>
                <a:gd name="connsiteX187" fmla="*/ 32248 w 999212"/>
                <a:gd name="connsiteY187" fmla="*/ 426311 h 1032092"/>
                <a:gd name="connsiteX188" fmla="*/ 55874 w 999212"/>
                <a:gd name="connsiteY188" fmla="*/ 459572 h 1032092"/>
                <a:gd name="connsiteX189" fmla="*/ 88690 w 999212"/>
                <a:gd name="connsiteY189" fmla="*/ 424699 h 1032092"/>
                <a:gd name="connsiteX190" fmla="*/ 100280 w 999212"/>
                <a:gd name="connsiteY190" fmla="*/ 443456 h 1032092"/>
                <a:gd name="connsiteX191" fmla="*/ 99834 w 999212"/>
                <a:gd name="connsiteY191" fmla="*/ 443902 h 1032092"/>
                <a:gd name="connsiteX192" fmla="*/ 70139 w 999212"/>
                <a:gd name="connsiteY192" fmla="*/ 480386 h 1032092"/>
                <a:gd name="connsiteX193" fmla="*/ 55874 w 999212"/>
                <a:gd name="connsiteY193" fmla="*/ 459572 h 1032092"/>
                <a:gd name="connsiteX194" fmla="*/ 73430 w 999212"/>
                <a:gd name="connsiteY194" fmla="*/ 485255 h 1032092"/>
                <a:gd name="connsiteX195" fmla="*/ 101754 w 999212"/>
                <a:gd name="connsiteY195" fmla="*/ 452543 h 1032092"/>
                <a:gd name="connsiteX196" fmla="*/ 104360 w 999212"/>
                <a:gd name="connsiteY196" fmla="*/ 450005 h 1032092"/>
                <a:gd name="connsiteX197" fmla="*/ 119105 w 999212"/>
                <a:gd name="connsiteY197" fmla="*/ 473151 h 1032092"/>
                <a:gd name="connsiteX198" fmla="*/ 90987 w 999212"/>
                <a:gd name="connsiteY198" fmla="*/ 511110 h 1032092"/>
                <a:gd name="connsiteX199" fmla="*/ 73430 w 999212"/>
                <a:gd name="connsiteY199" fmla="*/ 485255 h 1032092"/>
                <a:gd name="connsiteX200" fmla="*/ 93970 w 999212"/>
                <a:gd name="connsiteY200" fmla="*/ 515465 h 1032092"/>
                <a:gd name="connsiteX201" fmla="*/ 95067 w 999212"/>
                <a:gd name="connsiteY201" fmla="*/ 514711 h 1032092"/>
                <a:gd name="connsiteX202" fmla="*/ 123734 w 999212"/>
                <a:gd name="connsiteY202" fmla="*/ 480386 h 1032092"/>
                <a:gd name="connsiteX203" fmla="*/ 143005 w 999212"/>
                <a:gd name="connsiteY203" fmla="*/ 510013 h 1032092"/>
                <a:gd name="connsiteX204" fmla="*/ 113584 w 999212"/>
                <a:gd name="connsiteY204" fmla="*/ 543960 h 1032092"/>
                <a:gd name="connsiteX205" fmla="*/ 93970 w 999212"/>
                <a:gd name="connsiteY205" fmla="*/ 515465 h 1032092"/>
                <a:gd name="connsiteX206" fmla="*/ 121539 w 999212"/>
                <a:gd name="connsiteY206" fmla="*/ 555516 h 1032092"/>
                <a:gd name="connsiteX207" fmla="*/ 117665 w 999212"/>
                <a:gd name="connsiteY207" fmla="*/ 549858 h 1032092"/>
                <a:gd name="connsiteX208" fmla="*/ 147977 w 999212"/>
                <a:gd name="connsiteY208" fmla="*/ 517556 h 1032092"/>
                <a:gd name="connsiteX209" fmla="*/ 165876 w 999212"/>
                <a:gd name="connsiteY209" fmla="*/ 544509 h 1032092"/>
                <a:gd name="connsiteX210" fmla="*/ 140707 w 999212"/>
                <a:gd name="connsiteY210" fmla="*/ 580376 h 1032092"/>
                <a:gd name="connsiteX211" fmla="*/ 141428 w 999212"/>
                <a:gd name="connsiteY211" fmla="*/ 580925 h 1032092"/>
                <a:gd name="connsiteX212" fmla="*/ 170677 w 999212"/>
                <a:gd name="connsiteY212" fmla="*/ 551744 h 1032092"/>
                <a:gd name="connsiteX213" fmla="*/ 185284 w 999212"/>
                <a:gd name="connsiteY213" fmla="*/ 573518 h 1032092"/>
                <a:gd name="connsiteX214" fmla="*/ 183501 w 999212"/>
                <a:gd name="connsiteY214" fmla="*/ 575438 h 1032092"/>
                <a:gd name="connsiteX215" fmla="*/ 156755 w 999212"/>
                <a:gd name="connsiteY215" fmla="*/ 605339 h 1032092"/>
                <a:gd name="connsiteX216" fmla="*/ 121539 w 999212"/>
                <a:gd name="connsiteY216" fmla="*/ 555516 h 1032092"/>
                <a:gd name="connsiteX217" fmla="*/ 160630 w 999212"/>
                <a:gd name="connsiteY217" fmla="*/ 610894 h 1032092"/>
                <a:gd name="connsiteX218" fmla="*/ 189674 w 999212"/>
                <a:gd name="connsiteY218" fmla="*/ 581507 h 1032092"/>
                <a:gd name="connsiteX219" fmla="*/ 190222 w 999212"/>
                <a:gd name="connsiteY219" fmla="*/ 580925 h 1032092"/>
                <a:gd name="connsiteX220" fmla="*/ 200818 w 999212"/>
                <a:gd name="connsiteY220" fmla="*/ 596595 h 1032092"/>
                <a:gd name="connsiteX221" fmla="*/ 174963 w 999212"/>
                <a:gd name="connsiteY221" fmla="*/ 631262 h 1032092"/>
                <a:gd name="connsiteX222" fmla="*/ 160630 w 999212"/>
                <a:gd name="connsiteY222" fmla="*/ 610894 h 1032092"/>
                <a:gd name="connsiteX223" fmla="*/ 177775 w 999212"/>
                <a:gd name="connsiteY223" fmla="*/ 635137 h 1032092"/>
                <a:gd name="connsiteX224" fmla="*/ 205721 w 999212"/>
                <a:gd name="connsiteY224" fmla="*/ 603796 h 1032092"/>
                <a:gd name="connsiteX225" fmla="*/ 218306 w 999212"/>
                <a:gd name="connsiteY225" fmla="*/ 622244 h 1032092"/>
                <a:gd name="connsiteX226" fmla="*/ 194508 w 999212"/>
                <a:gd name="connsiteY226" fmla="*/ 655402 h 1032092"/>
                <a:gd name="connsiteX227" fmla="*/ 198075 w 999212"/>
                <a:gd name="connsiteY227" fmla="*/ 658043 h 1032092"/>
                <a:gd name="connsiteX228" fmla="*/ 223552 w 999212"/>
                <a:gd name="connsiteY228" fmla="*/ 629925 h 1032092"/>
                <a:gd name="connsiteX229" fmla="*/ 234731 w 999212"/>
                <a:gd name="connsiteY229" fmla="*/ 646316 h 1032092"/>
                <a:gd name="connsiteX230" fmla="*/ 210008 w 999212"/>
                <a:gd name="connsiteY230" fmla="*/ 678480 h 1032092"/>
                <a:gd name="connsiteX231" fmla="*/ 211071 w 999212"/>
                <a:gd name="connsiteY231" fmla="*/ 679268 h 1032092"/>
                <a:gd name="connsiteX232" fmla="*/ 239874 w 999212"/>
                <a:gd name="connsiteY232" fmla="*/ 653859 h 1032092"/>
                <a:gd name="connsiteX233" fmla="*/ 253659 w 999212"/>
                <a:gd name="connsiteY233" fmla="*/ 674090 h 1032092"/>
                <a:gd name="connsiteX234" fmla="*/ 227393 w 999212"/>
                <a:gd name="connsiteY234" fmla="*/ 705363 h 1032092"/>
                <a:gd name="connsiteX235" fmla="*/ 177775 w 999212"/>
                <a:gd name="connsiteY235" fmla="*/ 635137 h 1032092"/>
                <a:gd name="connsiteX236" fmla="*/ 246629 w 999212"/>
                <a:gd name="connsiteY236" fmla="*/ 732006 h 1032092"/>
                <a:gd name="connsiteX237" fmla="*/ 230376 w 999212"/>
                <a:gd name="connsiteY237" fmla="*/ 709306 h 1032092"/>
                <a:gd name="connsiteX238" fmla="*/ 228250 w 999212"/>
                <a:gd name="connsiteY238" fmla="*/ 706049 h 1032092"/>
                <a:gd name="connsiteX239" fmla="*/ 228284 w 999212"/>
                <a:gd name="connsiteY239" fmla="*/ 706049 h 1032092"/>
                <a:gd name="connsiteX240" fmla="*/ 258562 w 999212"/>
                <a:gd name="connsiteY240" fmla="*/ 681257 h 1032092"/>
                <a:gd name="connsiteX241" fmla="*/ 259317 w 999212"/>
                <a:gd name="connsiteY241" fmla="*/ 682354 h 1032092"/>
                <a:gd name="connsiteX242" fmla="*/ 271078 w 999212"/>
                <a:gd name="connsiteY242" fmla="*/ 699465 h 1032092"/>
                <a:gd name="connsiteX243" fmla="*/ 246835 w 999212"/>
                <a:gd name="connsiteY243" fmla="*/ 729915 h 1032092"/>
                <a:gd name="connsiteX244" fmla="*/ 246629 w 999212"/>
                <a:gd name="connsiteY244" fmla="*/ 732006 h 1032092"/>
                <a:gd name="connsiteX245" fmla="*/ 247212 w 999212"/>
                <a:gd name="connsiteY245" fmla="*/ 732829 h 1032092"/>
                <a:gd name="connsiteX246" fmla="*/ 250984 w 999212"/>
                <a:gd name="connsiteY246" fmla="*/ 732966 h 1032092"/>
                <a:gd name="connsiteX247" fmla="*/ 277525 w 999212"/>
                <a:gd name="connsiteY247" fmla="*/ 708895 h 1032092"/>
                <a:gd name="connsiteX248" fmla="*/ 288635 w 999212"/>
                <a:gd name="connsiteY248" fmla="*/ 725045 h 1032092"/>
                <a:gd name="connsiteX249" fmla="*/ 264666 w 999212"/>
                <a:gd name="connsiteY249" fmla="*/ 757209 h 1032092"/>
                <a:gd name="connsiteX250" fmla="*/ 247212 w 999212"/>
                <a:gd name="connsiteY250" fmla="*/ 732829 h 1032092"/>
                <a:gd name="connsiteX251" fmla="*/ 267032 w 999212"/>
                <a:gd name="connsiteY251" fmla="*/ 760501 h 1032092"/>
                <a:gd name="connsiteX252" fmla="*/ 268061 w 999212"/>
                <a:gd name="connsiteY252" fmla="*/ 760090 h 1032092"/>
                <a:gd name="connsiteX253" fmla="*/ 293915 w 999212"/>
                <a:gd name="connsiteY253" fmla="*/ 732726 h 1032092"/>
                <a:gd name="connsiteX254" fmla="*/ 305642 w 999212"/>
                <a:gd name="connsiteY254" fmla="*/ 749803 h 1032092"/>
                <a:gd name="connsiteX255" fmla="*/ 281674 w 999212"/>
                <a:gd name="connsiteY255" fmla="*/ 780938 h 1032092"/>
                <a:gd name="connsiteX256" fmla="*/ 267032 w 999212"/>
                <a:gd name="connsiteY256" fmla="*/ 760501 h 1032092"/>
                <a:gd name="connsiteX257" fmla="*/ 286131 w 999212"/>
                <a:gd name="connsiteY257" fmla="*/ 787110 h 1032092"/>
                <a:gd name="connsiteX258" fmla="*/ 311300 w 999212"/>
                <a:gd name="connsiteY258" fmla="*/ 757998 h 1032092"/>
                <a:gd name="connsiteX259" fmla="*/ 324536 w 999212"/>
                <a:gd name="connsiteY259" fmla="*/ 776960 h 1032092"/>
                <a:gd name="connsiteX260" fmla="*/ 324159 w 999212"/>
                <a:gd name="connsiteY260" fmla="*/ 777338 h 1032092"/>
                <a:gd name="connsiteX261" fmla="*/ 298887 w 999212"/>
                <a:gd name="connsiteY261" fmla="*/ 804770 h 1032092"/>
                <a:gd name="connsiteX262" fmla="*/ 286131 w 999212"/>
                <a:gd name="connsiteY262" fmla="*/ 787110 h 1032092"/>
                <a:gd name="connsiteX263" fmla="*/ 303482 w 999212"/>
                <a:gd name="connsiteY263" fmla="*/ 811216 h 1032092"/>
                <a:gd name="connsiteX264" fmla="*/ 329543 w 999212"/>
                <a:gd name="connsiteY264" fmla="*/ 784161 h 1032092"/>
                <a:gd name="connsiteX265" fmla="*/ 343327 w 999212"/>
                <a:gd name="connsiteY265" fmla="*/ 803878 h 1032092"/>
                <a:gd name="connsiteX266" fmla="*/ 314318 w 999212"/>
                <a:gd name="connsiteY266" fmla="*/ 826269 h 1032092"/>
                <a:gd name="connsiteX267" fmla="*/ 303482 w 999212"/>
                <a:gd name="connsiteY267" fmla="*/ 811216 h 1032092"/>
                <a:gd name="connsiteX268" fmla="*/ 318364 w 999212"/>
                <a:gd name="connsiteY268" fmla="*/ 831893 h 1032092"/>
                <a:gd name="connsiteX269" fmla="*/ 347099 w 999212"/>
                <a:gd name="connsiteY269" fmla="*/ 810908 h 1032092"/>
                <a:gd name="connsiteX270" fmla="*/ 347853 w 999212"/>
                <a:gd name="connsiteY270" fmla="*/ 810359 h 1032092"/>
                <a:gd name="connsiteX271" fmla="*/ 360986 w 999212"/>
                <a:gd name="connsiteY271" fmla="*/ 829150 h 1032092"/>
                <a:gd name="connsiteX272" fmla="*/ 335680 w 999212"/>
                <a:gd name="connsiteY272" fmla="*/ 855930 h 1032092"/>
                <a:gd name="connsiteX273" fmla="*/ 318364 w 999212"/>
                <a:gd name="connsiteY273" fmla="*/ 831893 h 1032092"/>
                <a:gd name="connsiteX274" fmla="*/ 338561 w 999212"/>
                <a:gd name="connsiteY274" fmla="*/ 859942 h 1032092"/>
                <a:gd name="connsiteX275" fmla="*/ 365718 w 999212"/>
                <a:gd name="connsiteY275" fmla="*/ 835939 h 1032092"/>
                <a:gd name="connsiteX276" fmla="*/ 374462 w 999212"/>
                <a:gd name="connsiteY276" fmla="*/ 848352 h 1032092"/>
                <a:gd name="connsiteX277" fmla="*/ 357900 w 999212"/>
                <a:gd name="connsiteY277" fmla="*/ 872218 h 1032092"/>
                <a:gd name="connsiteX278" fmla="*/ 360472 w 999212"/>
                <a:gd name="connsiteY278" fmla="*/ 874138 h 1032092"/>
                <a:gd name="connsiteX279" fmla="*/ 379949 w 999212"/>
                <a:gd name="connsiteY279" fmla="*/ 856136 h 1032092"/>
                <a:gd name="connsiteX280" fmla="*/ 392396 w 999212"/>
                <a:gd name="connsiteY280" fmla="*/ 873761 h 1032092"/>
                <a:gd name="connsiteX281" fmla="*/ 367947 w 999212"/>
                <a:gd name="connsiteY281" fmla="*/ 900850 h 1032092"/>
                <a:gd name="connsiteX282" fmla="*/ 338561 w 999212"/>
                <a:gd name="connsiteY282" fmla="*/ 859942 h 1032092"/>
                <a:gd name="connsiteX283" fmla="*/ 371651 w 999212"/>
                <a:gd name="connsiteY283" fmla="*/ 905925 h 1032092"/>
                <a:gd name="connsiteX284" fmla="*/ 397300 w 999212"/>
                <a:gd name="connsiteY284" fmla="*/ 880653 h 1032092"/>
                <a:gd name="connsiteX285" fmla="*/ 409404 w 999212"/>
                <a:gd name="connsiteY285" fmla="*/ 897798 h 1032092"/>
                <a:gd name="connsiteX286" fmla="*/ 386395 w 999212"/>
                <a:gd name="connsiteY286" fmla="*/ 926431 h 1032092"/>
                <a:gd name="connsiteX287" fmla="*/ 371651 w 999212"/>
                <a:gd name="connsiteY287" fmla="*/ 905925 h 1032092"/>
                <a:gd name="connsiteX288" fmla="*/ 454461 w 999212"/>
                <a:gd name="connsiteY288" fmla="*/ 1021002 h 1032092"/>
                <a:gd name="connsiteX289" fmla="*/ 388110 w 999212"/>
                <a:gd name="connsiteY289" fmla="*/ 928797 h 1032092"/>
                <a:gd name="connsiteX290" fmla="*/ 414102 w 999212"/>
                <a:gd name="connsiteY290" fmla="*/ 904416 h 1032092"/>
                <a:gd name="connsiteX291" fmla="*/ 425760 w 999212"/>
                <a:gd name="connsiteY291" fmla="*/ 920910 h 1032092"/>
                <a:gd name="connsiteX292" fmla="*/ 405221 w 999212"/>
                <a:gd name="connsiteY292" fmla="*/ 946113 h 1032092"/>
                <a:gd name="connsiteX293" fmla="*/ 409335 w 999212"/>
                <a:gd name="connsiteY293" fmla="*/ 949165 h 1032092"/>
                <a:gd name="connsiteX294" fmla="*/ 409335 w 999212"/>
                <a:gd name="connsiteY294" fmla="*/ 949199 h 1032092"/>
                <a:gd name="connsiteX295" fmla="*/ 431281 w 999212"/>
                <a:gd name="connsiteY295" fmla="*/ 928694 h 1032092"/>
                <a:gd name="connsiteX296" fmla="*/ 440608 w 999212"/>
                <a:gd name="connsiteY296" fmla="*/ 941792 h 1032092"/>
                <a:gd name="connsiteX297" fmla="*/ 423566 w 999212"/>
                <a:gd name="connsiteY297" fmla="*/ 965110 h 1032092"/>
                <a:gd name="connsiteX298" fmla="*/ 425760 w 999212"/>
                <a:gd name="connsiteY298" fmla="*/ 966721 h 1032092"/>
                <a:gd name="connsiteX299" fmla="*/ 445991 w 999212"/>
                <a:gd name="connsiteY299" fmla="*/ 949302 h 1032092"/>
                <a:gd name="connsiteX300" fmla="*/ 466462 w 999212"/>
                <a:gd name="connsiteY300" fmla="*/ 978071 h 1032092"/>
                <a:gd name="connsiteX301" fmla="*/ 445991 w 999212"/>
                <a:gd name="connsiteY301" fmla="*/ 1006738 h 1032092"/>
                <a:gd name="connsiteX302" fmla="*/ 449420 w 999212"/>
                <a:gd name="connsiteY302" fmla="*/ 1009275 h 1032092"/>
                <a:gd name="connsiteX303" fmla="*/ 471332 w 999212"/>
                <a:gd name="connsiteY303" fmla="*/ 984861 h 1032092"/>
                <a:gd name="connsiteX304" fmla="*/ 479801 w 999212"/>
                <a:gd name="connsiteY304" fmla="*/ 996759 h 1032092"/>
                <a:gd name="connsiteX305" fmla="*/ 487757 w 999212"/>
                <a:gd name="connsiteY305" fmla="*/ 992267 h 1032092"/>
                <a:gd name="connsiteX306" fmla="*/ 477435 w 999212"/>
                <a:gd name="connsiteY306" fmla="*/ 977934 h 1032092"/>
                <a:gd name="connsiteX307" fmla="*/ 499107 w 999212"/>
                <a:gd name="connsiteY307" fmla="*/ 955063 h 1032092"/>
                <a:gd name="connsiteX308" fmla="*/ 514366 w 999212"/>
                <a:gd name="connsiteY308" fmla="*/ 978620 h 1032092"/>
                <a:gd name="connsiteX309" fmla="*/ 454461 w 999212"/>
                <a:gd name="connsiteY309" fmla="*/ 1021002 h 1032092"/>
                <a:gd name="connsiteX310" fmla="*/ 522218 w 999212"/>
                <a:gd name="connsiteY310" fmla="*/ 973202 h 1032092"/>
                <a:gd name="connsiteX311" fmla="*/ 481962 w 999212"/>
                <a:gd name="connsiteY311" fmla="*/ 910040 h 1032092"/>
                <a:gd name="connsiteX312" fmla="*/ 481962 w 999212"/>
                <a:gd name="connsiteY312" fmla="*/ 910040 h 1032092"/>
                <a:gd name="connsiteX313" fmla="*/ 483505 w 999212"/>
                <a:gd name="connsiteY313" fmla="*/ 909251 h 1032092"/>
                <a:gd name="connsiteX314" fmla="*/ 486213 w 999212"/>
                <a:gd name="connsiteY314" fmla="*/ 905376 h 1032092"/>
                <a:gd name="connsiteX315" fmla="*/ 479664 w 999212"/>
                <a:gd name="connsiteY315" fmla="*/ 899033 h 1032092"/>
                <a:gd name="connsiteX316" fmla="*/ 476852 w 999212"/>
                <a:gd name="connsiteY316" fmla="*/ 902085 h 1032092"/>
                <a:gd name="connsiteX317" fmla="*/ 468417 w 999212"/>
                <a:gd name="connsiteY317" fmla="*/ 888814 h 1032092"/>
                <a:gd name="connsiteX318" fmla="*/ 476509 w 999212"/>
                <a:gd name="connsiteY318" fmla="*/ 879385 h 1032092"/>
                <a:gd name="connsiteX319" fmla="*/ 476441 w 999212"/>
                <a:gd name="connsiteY319" fmla="*/ 879350 h 1032092"/>
                <a:gd name="connsiteX320" fmla="*/ 470577 w 999212"/>
                <a:gd name="connsiteY320" fmla="*/ 873624 h 1032092"/>
                <a:gd name="connsiteX321" fmla="*/ 463274 w 999212"/>
                <a:gd name="connsiteY321" fmla="*/ 880825 h 1032092"/>
                <a:gd name="connsiteX322" fmla="*/ 420754 w 999212"/>
                <a:gd name="connsiteY322" fmla="*/ 814988 h 1032092"/>
                <a:gd name="connsiteX323" fmla="*/ 422126 w 999212"/>
                <a:gd name="connsiteY323" fmla="*/ 813685 h 1032092"/>
                <a:gd name="connsiteX324" fmla="*/ 415782 w 999212"/>
                <a:gd name="connsiteY324" fmla="*/ 807341 h 1032092"/>
                <a:gd name="connsiteX325" fmla="*/ 355157 w 999212"/>
                <a:gd name="connsiteY325" fmla="*/ 715204 h 1032092"/>
                <a:gd name="connsiteX326" fmla="*/ 359409 w 999212"/>
                <a:gd name="connsiteY326" fmla="*/ 709992 h 1032092"/>
                <a:gd name="connsiteX327" fmla="*/ 354506 w 999212"/>
                <a:gd name="connsiteY327" fmla="*/ 705260 h 1032092"/>
                <a:gd name="connsiteX328" fmla="*/ 350117 w 999212"/>
                <a:gd name="connsiteY328" fmla="*/ 707626 h 1032092"/>
                <a:gd name="connsiteX329" fmla="*/ 338526 w 999212"/>
                <a:gd name="connsiteY329" fmla="*/ 690172 h 1032092"/>
                <a:gd name="connsiteX330" fmla="*/ 336332 w 999212"/>
                <a:gd name="connsiteY330" fmla="*/ 686881 h 1032092"/>
                <a:gd name="connsiteX331" fmla="*/ 319838 w 999212"/>
                <a:gd name="connsiteY331" fmla="*/ 662260 h 1032092"/>
                <a:gd name="connsiteX332" fmla="*/ 321999 w 999212"/>
                <a:gd name="connsiteY332" fmla="*/ 659894 h 1032092"/>
                <a:gd name="connsiteX333" fmla="*/ 315209 w 999212"/>
                <a:gd name="connsiteY333" fmla="*/ 653311 h 1032092"/>
                <a:gd name="connsiteX334" fmla="*/ 314352 w 999212"/>
                <a:gd name="connsiteY334" fmla="*/ 654202 h 1032092"/>
                <a:gd name="connsiteX335" fmla="*/ 302933 w 999212"/>
                <a:gd name="connsiteY335" fmla="*/ 637503 h 1032092"/>
                <a:gd name="connsiteX336" fmla="*/ 303379 w 999212"/>
                <a:gd name="connsiteY336" fmla="*/ 637057 h 1032092"/>
                <a:gd name="connsiteX337" fmla="*/ 297824 w 999212"/>
                <a:gd name="connsiteY337" fmla="*/ 630028 h 1032092"/>
                <a:gd name="connsiteX338" fmla="*/ 288429 w 999212"/>
                <a:gd name="connsiteY338" fmla="*/ 616312 h 1032092"/>
                <a:gd name="connsiteX339" fmla="*/ 285103 w 999212"/>
                <a:gd name="connsiteY339" fmla="*/ 611408 h 1032092"/>
                <a:gd name="connsiteX340" fmla="*/ 266517 w 999212"/>
                <a:gd name="connsiteY340" fmla="*/ 584251 h 1032092"/>
                <a:gd name="connsiteX341" fmla="*/ 266312 w 999212"/>
                <a:gd name="connsiteY341" fmla="*/ 583976 h 1032092"/>
                <a:gd name="connsiteX342" fmla="*/ 206681 w 999212"/>
                <a:gd name="connsiteY342" fmla="*/ 498148 h 1032092"/>
                <a:gd name="connsiteX343" fmla="*/ 165396 w 999212"/>
                <a:gd name="connsiteY343" fmla="*/ 439752 h 1032092"/>
                <a:gd name="connsiteX344" fmla="*/ 167179 w 999212"/>
                <a:gd name="connsiteY344" fmla="*/ 437592 h 1032092"/>
                <a:gd name="connsiteX345" fmla="*/ 163065 w 999212"/>
                <a:gd name="connsiteY345" fmla="*/ 433615 h 1032092"/>
                <a:gd name="connsiteX346" fmla="*/ 161590 w 999212"/>
                <a:gd name="connsiteY346" fmla="*/ 434403 h 1032092"/>
                <a:gd name="connsiteX347" fmla="*/ 152778 w 999212"/>
                <a:gd name="connsiteY347" fmla="*/ 421922 h 1032092"/>
                <a:gd name="connsiteX348" fmla="*/ 97228 w 999212"/>
                <a:gd name="connsiteY348" fmla="*/ 348816 h 1032092"/>
                <a:gd name="connsiteX349" fmla="*/ 292715 w 999212"/>
                <a:gd name="connsiteY349" fmla="*/ 230549 h 1032092"/>
                <a:gd name="connsiteX350" fmla="*/ 576293 w 999212"/>
                <a:gd name="connsiteY350" fmla="*/ 51727 h 1032092"/>
                <a:gd name="connsiteX351" fmla="*/ 977795 w 999212"/>
                <a:gd name="connsiteY351" fmla="*/ 632942 h 1032092"/>
                <a:gd name="connsiteX352" fmla="*/ 983350 w 999212"/>
                <a:gd name="connsiteY352" fmla="*/ 635171 h 1032092"/>
                <a:gd name="connsiteX353" fmla="*/ 724152 w 999212"/>
                <a:gd name="connsiteY353" fmla="*/ 836488 h 1032092"/>
                <a:gd name="connsiteX354" fmla="*/ 522218 w 999212"/>
                <a:gd name="connsiteY354" fmla="*/ 973202 h 103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999212" h="1032092">
                  <a:moveTo>
                    <a:pt x="737628" y="839094"/>
                  </a:moveTo>
                  <a:cubicBezTo>
                    <a:pt x="826267" y="775074"/>
                    <a:pt x="912815" y="708278"/>
                    <a:pt x="997237" y="639115"/>
                  </a:cubicBezTo>
                  <a:cubicBezTo>
                    <a:pt x="1003101" y="634314"/>
                    <a:pt x="994597" y="626084"/>
                    <a:pt x="988802" y="630919"/>
                  </a:cubicBezTo>
                  <a:cubicBezTo>
                    <a:pt x="988528" y="631159"/>
                    <a:pt x="988253" y="631365"/>
                    <a:pt x="987979" y="631605"/>
                  </a:cubicBezTo>
                  <a:cubicBezTo>
                    <a:pt x="988288" y="630439"/>
                    <a:pt x="988151" y="629136"/>
                    <a:pt x="987259" y="627765"/>
                  </a:cubicBezTo>
                  <a:cubicBezTo>
                    <a:pt x="857026" y="429774"/>
                    <a:pt x="718391" y="236104"/>
                    <a:pt x="581368" y="42469"/>
                  </a:cubicBezTo>
                  <a:cubicBezTo>
                    <a:pt x="579311" y="39108"/>
                    <a:pt x="574990" y="40068"/>
                    <a:pt x="573242" y="42572"/>
                  </a:cubicBezTo>
                  <a:cubicBezTo>
                    <a:pt x="572727" y="42709"/>
                    <a:pt x="572179" y="42880"/>
                    <a:pt x="571630" y="43257"/>
                  </a:cubicBezTo>
                  <a:cubicBezTo>
                    <a:pt x="556542" y="53853"/>
                    <a:pt x="541352" y="64243"/>
                    <a:pt x="526093" y="74564"/>
                  </a:cubicBezTo>
                  <a:cubicBezTo>
                    <a:pt x="555034" y="52550"/>
                    <a:pt x="583460" y="29438"/>
                    <a:pt x="609452" y="4475"/>
                  </a:cubicBezTo>
                  <a:cubicBezTo>
                    <a:pt x="611989" y="2041"/>
                    <a:pt x="608217" y="-1525"/>
                    <a:pt x="605577" y="703"/>
                  </a:cubicBezTo>
                  <a:cubicBezTo>
                    <a:pt x="569024" y="31256"/>
                    <a:pt x="533259" y="62254"/>
                    <a:pt x="494992" y="90852"/>
                  </a:cubicBezTo>
                  <a:cubicBezTo>
                    <a:pt x="466428" y="112214"/>
                    <a:pt x="436184" y="131348"/>
                    <a:pt x="407038" y="151922"/>
                  </a:cubicBezTo>
                  <a:cubicBezTo>
                    <a:pt x="370931" y="174554"/>
                    <a:pt x="334515" y="196774"/>
                    <a:pt x="297927" y="218719"/>
                  </a:cubicBezTo>
                  <a:cubicBezTo>
                    <a:pt x="296144" y="219782"/>
                    <a:pt x="294361" y="220811"/>
                    <a:pt x="292578" y="221874"/>
                  </a:cubicBezTo>
                  <a:cubicBezTo>
                    <a:pt x="335783" y="191664"/>
                    <a:pt x="377720" y="159363"/>
                    <a:pt x="420205" y="128605"/>
                  </a:cubicBezTo>
                  <a:cubicBezTo>
                    <a:pt x="476544" y="87800"/>
                    <a:pt x="536448" y="49361"/>
                    <a:pt x="589872" y="5093"/>
                  </a:cubicBezTo>
                  <a:cubicBezTo>
                    <a:pt x="592341" y="3035"/>
                    <a:pt x="589118" y="-977"/>
                    <a:pt x="586409" y="738"/>
                  </a:cubicBezTo>
                  <a:cubicBezTo>
                    <a:pt x="556062" y="19974"/>
                    <a:pt x="527739" y="42914"/>
                    <a:pt x="498764" y="64071"/>
                  </a:cubicBezTo>
                  <a:cubicBezTo>
                    <a:pt x="469617" y="85331"/>
                    <a:pt x="440505" y="106591"/>
                    <a:pt x="411358" y="127816"/>
                  </a:cubicBezTo>
                  <a:cubicBezTo>
                    <a:pt x="357557" y="167078"/>
                    <a:pt x="301528" y="204832"/>
                    <a:pt x="249921" y="246871"/>
                  </a:cubicBezTo>
                  <a:cubicBezTo>
                    <a:pt x="167934" y="294089"/>
                    <a:pt x="83889" y="339146"/>
                    <a:pt x="5776" y="391712"/>
                  </a:cubicBezTo>
                  <a:cubicBezTo>
                    <a:pt x="2793" y="389964"/>
                    <a:pt x="-1562" y="392741"/>
                    <a:pt x="564" y="396341"/>
                  </a:cubicBezTo>
                  <a:cubicBezTo>
                    <a:pt x="32248" y="450142"/>
                    <a:pt x="70756" y="500789"/>
                    <a:pt x="106452" y="552121"/>
                  </a:cubicBezTo>
                  <a:cubicBezTo>
                    <a:pt x="144342" y="606573"/>
                    <a:pt x="182473" y="660855"/>
                    <a:pt x="220809" y="714998"/>
                  </a:cubicBezTo>
                  <a:cubicBezTo>
                    <a:pt x="244435" y="748362"/>
                    <a:pt x="268232" y="781658"/>
                    <a:pt x="292098" y="814851"/>
                  </a:cubicBezTo>
                  <a:cubicBezTo>
                    <a:pt x="291618" y="815640"/>
                    <a:pt x="291103" y="816428"/>
                    <a:pt x="290658" y="817217"/>
                  </a:cubicBezTo>
                  <a:cubicBezTo>
                    <a:pt x="289423" y="819446"/>
                    <a:pt x="292269" y="821435"/>
                    <a:pt x="294155" y="819823"/>
                  </a:cubicBezTo>
                  <a:cubicBezTo>
                    <a:pt x="294464" y="819549"/>
                    <a:pt x="294772" y="819240"/>
                    <a:pt x="295081" y="818966"/>
                  </a:cubicBezTo>
                  <a:cubicBezTo>
                    <a:pt x="345659" y="889329"/>
                    <a:pt x="396717" y="959349"/>
                    <a:pt x="448597" y="1028820"/>
                  </a:cubicBezTo>
                  <a:cubicBezTo>
                    <a:pt x="451752" y="1033072"/>
                    <a:pt x="458576" y="1029952"/>
                    <a:pt x="457547" y="1025734"/>
                  </a:cubicBezTo>
                  <a:cubicBezTo>
                    <a:pt x="479424" y="1014110"/>
                    <a:pt x="500924" y="1001526"/>
                    <a:pt x="522184" y="988427"/>
                  </a:cubicBezTo>
                  <a:cubicBezTo>
                    <a:pt x="522629" y="988564"/>
                    <a:pt x="523110" y="988495"/>
                    <a:pt x="523555" y="988495"/>
                  </a:cubicBezTo>
                  <a:cubicBezTo>
                    <a:pt x="503461" y="1001217"/>
                    <a:pt x="483573" y="1014247"/>
                    <a:pt x="464679" y="1028306"/>
                  </a:cubicBezTo>
                  <a:cubicBezTo>
                    <a:pt x="462588" y="1029849"/>
                    <a:pt x="464336" y="1033072"/>
                    <a:pt x="466805" y="1031804"/>
                  </a:cubicBezTo>
                  <a:cubicBezTo>
                    <a:pt x="511794" y="1008452"/>
                    <a:pt x="553868" y="977900"/>
                    <a:pt x="596113" y="950194"/>
                  </a:cubicBezTo>
                  <a:cubicBezTo>
                    <a:pt x="640656" y="920978"/>
                    <a:pt x="684787" y="891112"/>
                    <a:pt x="728541" y="860834"/>
                  </a:cubicBezTo>
                  <a:cubicBezTo>
                    <a:pt x="770409" y="831859"/>
                    <a:pt x="811900" y="802335"/>
                    <a:pt x="853048" y="772434"/>
                  </a:cubicBezTo>
                  <a:cubicBezTo>
                    <a:pt x="894265" y="742499"/>
                    <a:pt x="936887" y="713112"/>
                    <a:pt x="975875" y="680468"/>
                  </a:cubicBezTo>
                  <a:cubicBezTo>
                    <a:pt x="978652" y="678137"/>
                    <a:pt x="974949" y="673473"/>
                    <a:pt x="971966" y="675531"/>
                  </a:cubicBezTo>
                  <a:cubicBezTo>
                    <a:pt x="930269" y="704574"/>
                    <a:pt x="890630" y="736704"/>
                    <a:pt x="849619" y="766708"/>
                  </a:cubicBezTo>
                  <a:cubicBezTo>
                    <a:pt x="808540" y="796746"/>
                    <a:pt x="767049" y="826235"/>
                    <a:pt x="725215" y="855313"/>
                  </a:cubicBezTo>
                  <a:cubicBezTo>
                    <a:pt x="683415" y="884391"/>
                    <a:pt x="641170" y="912920"/>
                    <a:pt x="598685" y="941004"/>
                  </a:cubicBezTo>
                  <a:cubicBezTo>
                    <a:pt x="575539" y="956297"/>
                    <a:pt x="551639" y="970836"/>
                    <a:pt x="527979" y="985718"/>
                  </a:cubicBezTo>
                  <a:cubicBezTo>
                    <a:pt x="528150" y="985375"/>
                    <a:pt x="528356" y="985066"/>
                    <a:pt x="528425" y="984689"/>
                  </a:cubicBezTo>
                  <a:cubicBezTo>
                    <a:pt x="600502" y="939804"/>
                    <a:pt x="669562" y="888197"/>
                    <a:pt x="737628" y="839094"/>
                  </a:cubicBezTo>
                  <a:close/>
                  <a:moveTo>
                    <a:pt x="89718" y="353342"/>
                  </a:moveTo>
                  <a:cubicBezTo>
                    <a:pt x="90438" y="352930"/>
                    <a:pt x="91124" y="352553"/>
                    <a:pt x="91844" y="352142"/>
                  </a:cubicBezTo>
                  <a:cubicBezTo>
                    <a:pt x="96508" y="363732"/>
                    <a:pt x="103571" y="374773"/>
                    <a:pt x="111287" y="385437"/>
                  </a:cubicBezTo>
                  <a:cubicBezTo>
                    <a:pt x="104086" y="393598"/>
                    <a:pt x="96645" y="401759"/>
                    <a:pt x="89238" y="409989"/>
                  </a:cubicBezTo>
                  <a:cubicBezTo>
                    <a:pt x="82757" y="400559"/>
                    <a:pt x="76242" y="391164"/>
                    <a:pt x="69693" y="381768"/>
                  </a:cubicBezTo>
                  <a:cubicBezTo>
                    <a:pt x="76345" y="373847"/>
                    <a:pt x="82963" y="365892"/>
                    <a:pt x="89444" y="357799"/>
                  </a:cubicBezTo>
                  <a:cubicBezTo>
                    <a:pt x="90644" y="356325"/>
                    <a:pt x="90507" y="354611"/>
                    <a:pt x="89718" y="353342"/>
                  </a:cubicBezTo>
                  <a:close/>
                  <a:moveTo>
                    <a:pt x="451855" y="942547"/>
                  </a:moveTo>
                  <a:cubicBezTo>
                    <a:pt x="453021" y="941210"/>
                    <a:pt x="454187" y="939907"/>
                    <a:pt x="455352" y="938672"/>
                  </a:cubicBezTo>
                  <a:cubicBezTo>
                    <a:pt x="461868" y="931711"/>
                    <a:pt x="468417" y="924750"/>
                    <a:pt x="474898" y="917755"/>
                  </a:cubicBezTo>
                  <a:cubicBezTo>
                    <a:pt x="481447" y="927802"/>
                    <a:pt x="487962" y="937918"/>
                    <a:pt x="494477" y="947999"/>
                  </a:cubicBezTo>
                  <a:cubicBezTo>
                    <a:pt x="486248" y="954583"/>
                    <a:pt x="479184" y="963052"/>
                    <a:pt x="472429" y="971076"/>
                  </a:cubicBezTo>
                  <a:cubicBezTo>
                    <a:pt x="465537" y="961578"/>
                    <a:pt x="458713" y="952045"/>
                    <a:pt x="451855" y="942547"/>
                  </a:cubicBezTo>
                  <a:close/>
                  <a:moveTo>
                    <a:pt x="449249" y="932774"/>
                  </a:moveTo>
                  <a:cubicBezTo>
                    <a:pt x="448460" y="933666"/>
                    <a:pt x="447603" y="934557"/>
                    <a:pt x="446746" y="935449"/>
                  </a:cubicBezTo>
                  <a:cubicBezTo>
                    <a:pt x="443660" y="931163"/>
                    <a:pt x="440539" y="926911"/>
                    <a:pt x="437487" y="922624"/>
                  </a:cubicBezTo>
                  <a:cubicBezTo>
                    <a:pt x="445717" y="914292"/>
                    <a:pt x="453741" y="905719"/>
                    <a:pt x="461456" y="897044"/>
                  </a:cubicBezTo>
                  <a:cubicBezTo>
                    <a:pt x="464268" y="901330"/>
                    <a:pt x="467011" y="905651"/>
                    <a:pt x="469823" y="909937"/>
                  </a:cubicBezTo>
                  <a:cubicBezTo>
                    <a:pt x="462931" y="917515"/>
                    <a:pt x="456073" y="925128"/>
                    <a:pt x="449249" y="932774"/>
                  </a:cubicBezTo>
                  <a:close/>
                  <a:moveTo>
                    <a:pt x="431521" y="914292"/>
                  </a:moveTo>
                  <a:cubicBezTo>
                    <a:pt x="427680" y="908908"/>
                    <a:pt x="423909" y="903456"/>
                    <a:pt x="420068" y="898038"/>
                  </a:cubicBezTo>
                  <a:cubicBezTo>
                    <a:pt x="428401" y="889294"/>
                    <a:pt x="436733" y="880516"/>
                    <a:pt x="444791" y="871532"/>
                  </a:cubicBezTo>
                  <a:cubicBezTo>
                    <a:pt x="448460" y="877122"/>
                    <a:pt x="452129" y="882745"/>
                    <a:pt x="455798" y="888334"/>
                  </a:cubicBezTo>
                  <a:cubicBezTo>
                    <a:pt x="447500" y="896735"/>
                    <a:pt x="439373" y="905445"/>
                    <a:pt x="431521" y="914292"/>
                  </a:cubicBezTo>
                  <a:close/>
                  <a:moveTo>
                    <a:pt x="415268" y="891283"/>
                  </a:moveTo>
                  <a:cubicBezTo>
                    <a:pt x="411393" y="885797"/>
                    <a:pt x="407518" y="880311"/>
                    <a:pt x="403643" y="874824"/>
                  </a:cubicBezTo>
                  <a:cubicBezTo>
                    <a:pt x="407827" y="871086"/>
                    <a:pt x="412044" y="867383"/>
                    <a:pt x="416399" y="863783"/>
                  </a:cubicBezTo>
                  <a:cubicBezTo>
                    <a:pt x="421543" y="859531"/>
                    <a:pt x="427440" y="856136"/>
                    <a:pt x="431144" y="850787"/>
                  </a:cubicBezTo>
                  <a:cubicBezTo>
                    <a:pt x="434093" y="855245"/>
                    <a:pt x="437007" y="859702"/>
                    <a:pt x="439922" y="864160"/>
                  </a:cubicBezTo>
                  <a:cubicBezTo>
                    <a:pt x="431521" y="873041"/>
                    <a:pt x="423394" y="882162"/>
                    <a:pt x="415268" y="891283"/>
                  </a:cubicBezTo>
                  <a:close/>
                  <a:moveTo>
                    <a:pt x="398671" y="867760"/>
                  </a:moveTo>
                  <a:cubicBezTo>
                    <a:pt x="394351" y="861622"/>
                    <a:pt x="389996" y="855519"/>
                    <a:pt x="385710" y="849381"/>
                  </a:cubicBezTo>
                  <a:cubicBezTo>
                    <a:pt x="386978" y="847941"/>
                    <a:pt x="388281" y="846501"/>
                    <a:pt x="389584" y="845163"/>
                  </a:cubicBezTo>
                  <a:cubicBezTo>
                    <a:pt x="397025" y="837414"/>
                    <a:pt x="404809" y="830007"/>
                    <a:pt x="412661" y="822669"/>
                  </a:cubicBezTo>
                  <a:cubicBezTo>
                    <a:pt x="417702" y="830281"/>
                    <a:pt x="422674" y="837894"/>
                    <a:pt x="427715" y="845506"/>
                  </a:cubicBezTo>
                  <a:cubicBezTo>
                    <a:pt x="416776" y="848695"/>
                    <a:pt x="406832" y="860011"/>
                    <a:pt x="398671" y="867760"/>
                  </a:cubicBezTo>
                  <a:close/>
                  <a:moveTo>
                    <a:pt x="383343" y="839094"/>
                  </a:moveTo>
                  <a:cubicBezTo>
                    <a:pt x="382452" y="840054"/>
                    <a:pt x="381492" y="841048"/>
                    <a:pt x="380532" y="842009"/>
                  </a:cubicBezTo>
                  <a:cubicBezTo>
                    <a:pt x="377686" y="837928"/>
                    <a:pt x="374840" y="833813"/>
                    <a:pt x="371959" y="829733"/>
                  </a:cubicBezTo>
                  <a:cubicBezTo>
                    <a:pt x="381012" y="820955"/>
                    <a:pt x="391676" y="811559"/>
                    <a:pt x="398363" y="800998"/>
                  </a:cubicBezTo>
                  <a:cubicBezTo>
                    <a:pt x="401483" y="805661"/>
                    <a:pt x="404535" y="810393"/>
                    <a:pt x="407655" y="815057"/>
                  </a:cubicBezTo>
                  <a:cubicBezTo>
                    <a:pt x="399288" y="822840"/>
                    <a:pt x="391127" y="830796"/>
                    <a:pt x="383343" y="839094"/>
                  </a:cubicBezTo>
                  <a:close/>
                  <a:moveTo>
                    <a:pt x="367159" y="822840"/>
                  </a:moveTo>
                  <a:cubicBezTo>
                    <a:pt x="363147" y="817080"/>
                    <a:pt x="359135" y="811285"/>
                    <a:pt x="355157" y="805490"/>
                  </a:cubicBezTo>
                  <a:cubicBezTo>
                    <a:pt x="365581" y="798734"/>
                    <a:pt x="377686" y="791397"/>
                    <a:pt x="382349" y="781384"/>
                  </a:cubicBezTo>
                  <a:cubicBezTo>
                    <a:pt x="382932" y="780115"/>
                    <a:pt x="382006" y="778915"/>
                    <a:pt x="380566" y="779155"/>
                  </a:cubicBezTo>
                  <a:cubicBezTo>
                    <a:pt x="369216" y="781075"/>
                    <a:pt x="359409" y="790985"/>
                    <a:pt x="350322" y="798529"/>
                  </a:cubicBezTo>
                  <a:cubicBezTo>
                    <a:pt x="345624" y="791739"/>
                    <a:pt x="340892" y="784950"/>
                    <a:pt x="336195" y="778160"/>
                  </a:cubicBezTo>
                  <a:cubicBezTo>
                    <a:pt x="346105" y="769622"/>
                    <a:pt x="357249" y="761736"/>
                    <a:pt x="365890" y="752375"/>
                  </a:cubicBezTo>
                  <a:cubicBezTo>
                    <a:pt x="375251" y="766365"/>
                    <a:pt x="384578" y="780355"/>
                    <a:pt x="393905" y="794345"/>
                  </a:cubicBezTo>
                  <a:cubicBezTo>
                    <a:pt x="383858" y="802232"/>
                    <a:pt x="375800" y="813548"/>
                    <a:pt x="367159" y="822840"/>
                  </a:cubicBezTo>
                  <a:close/>
                  <a:moveTo>
                    <a:pt x="330914" y="770548"/>
                  </a:moveTo>
                  <a:cubicBezTo>
                    <a:pt x="326422" y="764033"/>
                    <a:pt x="321964" y="757552"/>
                    <a:pt x="317472" y="751037"/>
                  </a:cubicBezTo>
                  <a:cubicBezTo>
                    <a:pt x="318330" y="750111"/>
                    <a:pt x="319084" y="749151"/>
                    <a:pt x="319941" y="748260"/>
                  </a:cubicBezTo>
                  <a:cubicBezTo>
                    <a:pt x="328034" y="739653"/>
                    <a:pt x="337909" y="732041"/>
                    <a:pt x="346756" y="723811"/>
                  </a:cubicBezTo>
                  <a:cubicBezTo>
                    <a:pt x="351522" y="730909"/>
                    <a:pt x="356289" y="738041"/>
                    <a:pt x="361055" y="745139"/>
                  </a:cubicBezTo>
                  <a:cubicBezTo>
                    <a:pt x="349979" y="751346"/>
                    <a:pt x="340070" y="761256"/>
                    <a:pt x="330914" y="770548"/>
                  </a:cubicBezTo>
                  <a:close/>
                  <a:moveTo>
                    <a:pt x="313152" y="741642"/>
                  </a:moveTo>
                  <a:cubicBezTo>
                    <a:pt x="312740" y="742053"/>
                    <a:pt x="312363" y="742499"/>
                    <a:pt x="311952" y="742910"/>
                  </a:cubicBezTo>
                  <a:cubicBezTo>
                    <a:pt x="308077" y="737253"/>
                    <a:pt x="304202" y="731560"/>
                    <a:pt x="300327" y="725903"/>
                  </a:cubicBezTo>
                  <a:cubicBezTo>
                    <a:pt x="300670" y="725560"/>
                    <a:pt x="300945" y="725217"/>
                    <a:pt x="301288" y="724874"/>
                  </a:cubicBezTo>
                  <a:cubicBezTo>
                    <a:pt x="310237" y="716096"/>
                    <a:pt x="321484" y="708552"/>
                    <a:pt x="330708" y="699842"/>
                  </a:cubicBezTo>
                  <a:cubicBezTo>
                    <a:pt x="333966" y="704677"/>
                    <a:pt x="337223" y="709546"/>
                    <a:pt x="340481" y="714415"/>
                  </a:cubicBezTo>
                  <a:cubicBezTo>
                    <a:pt x="330434" y="722542"/>
                    <a:pt x="321416" y="733001"/>
                    <a:pt x="313152" y="741642"/>
                  </a:cubicBezTo>
                  <a:close/>
                  <a:moveTo>
                    <a:pt x="295150" y="718359"/>
                  </a:moveTo>
                  <a:cubicBezTo>
                    <a:pt x="291446" y="712941"/>
                    <a:pt x="287743" y="707523"/>
                    <a:pt x="284040" y="702105"/>
                  </a:cubicBezTo>
                  <a:cubicBezTo>
                    <a:pt x="293469" y="692058"/>
                    <a:pt x="302556" y="681600"/>
                    <a:pt x="311609" y="671484"/>
                  </a:cubicBezTo>
                  <a:cubicBezTo>
                    <a:pt x="316101" y="678137"/>
                    <a:pt x="320593" y="684823"/>
                    <a:pt x="325085" y="691475"/>
                  </a:cubicBezTo>
                  <a:cubicBezTo>
                    <a:pt x="313906" y="698642"/>
                    <a:pt x="303962" y="709478"/>
                    <a:pt x="295150" y="718359"/>
                  </a:cubicBezTo>
                  <a:close/>
                  <a:moveTo>
                    <a:pt x="277456" y="692470"/>
                  </a:moveTo>
                  <a:cubicBezTo>
                    <a:pt x="275433" y="689487"/>
                    <a:pt x="273375" y="686503"/>
                    <a:pt x="271318" y="683520"/>
                  </a:cubicBezTo>
                  <a:cubicBezTo>
                    <a:pt x="269295" y="680537"/>
                    <a:pt x="267306" y="677554"/>
                    <a:pt x="265283" y="674571"/>
                  </a:cubicBezTo>
                  <a:cubicBezTo>
                    <a:pt x="275056" y="665106"/>
                    <a:pt x="284657" y="655608"/>
                    <a:pt x="294292" y="646007"/>
                  </a:cubicBezTo>
                  <a:cubicBezTo>
                    <a:pt x="296967" y="649882"/>
                    <a:pt x="299642" y="653825"/>
                    <a:pt x="302282" y="657734"/>
                  </a:cubicBezTo>
                  <a:cubicBezTo>
                    <a:pt x="303482" y="659517"/>
                    <a:pt x="304682" y="661335"/>
                    <a:pt x="305917" y="663118"/>
                  </a:cubicBezTo>
                  <a:cubicBezTo>
                    <a:pt x="296590" y="672787"/>
                    <a:pt x="286817" y="682491"/>
                    <a:pt x="277456" y="692470"/>
                  </a:cubicBezTo>
                  <a:close/>
                  <a:moveTo>
                    <a:pt x="260448" y="667369"/>
                  </a:moveTo>
                  <a:cubicBezTo>
                    <a:pt x="255956" y="660717"/>
                    <a:pt x="251464" y="654099"/>
                    <a:pt x="247041" y="647447"/>
                  </a:cubicBezTo>
                  <a:cubicBezTo>
                    <a:pt x="257191" y="639149"/>
                    <a:pt x="269089" y="632428"/>
                    <a:pt x="279445" y="624439"/>
                  </a:cubicBezTo>
                  <a:cubicBezTo>
                    <a:pt x="282668" y="629136"/>
                    <a:pt x="285891" y="633868"/>
                    <a:pt x="289149" y="638566"/>
                  </a:cubicBezTo>
                  <a:cubicBezTo>
                    <a:pt x="279548" y="648167"/>
                    <a:pt x="270015" y="657768"/>
                    <a:pt x="260448" y="667369"/>
                  </a:cubicBezTo>
                  <a:close/>
                  <a:moveTo>
                    <a:pt x="242103" y="640109"/>
                  </a:moveTo>
                  <a:cubicBezTo>
                    <a:pt x="238160" y="634211"/>
                    <a:pt x="234285" y="628313"/>
                    <a:pt x="230376" y="622415"/>
                  </a:cubicBezTo>
                  <a:cubicBezTo>
                    <a:pt x="230547" y="622244"/>
                    <a:pt x="230684" y="622073"/>
                    <a:pt x="230822" y="621901"/>
                  </a:cubicBezTo>
                  <a:cubicBezTo>
                    <a:pt x="239360" y="612917"/>
                    <a:pt x="250984" y="605099"/>
                    <a:pt x="259831" y="595909"/>
                  </a:cubicBezTo>
                  <a:cubicBezTo>
                    <a:pt x="264494" y="602664"/>
                    <a:pt x="269089" y="609420"/>
                    <a:pt x="273753" y="616175"/>
                  </a:cubicBezTo>
                  <a:cubicBezTo>
                    <a:pt x="262197" y="622415"/>
                    <a:pt x="251464" y="632222"/>
                    <a:pt x="242103" y="640109"/>
                  </a:cubicBezTo>
                  <a:close/>
                  <a:moveTo>
                    <a:pt x="227941" y="612266"/>
                  </a:moveTo>
                  <a:cubicBezTo>
                    <a:pt x="227084" y="613123"/>
                    <a:pt x="226227" y="614014"/>
                    <a:pt x="225369" y="614872"/>
                  </a:cubicBezTo>
                  <a:cubicBezTo>
                    <a:pt x="221083" y="608425"/>
                    <a:pt x="216797" y="601944"/>
                    <a:pt x="212545" y="595463"/>
                  </a:cubicBezTo>
                  <a:cubicBezTo>
                    <a:pt x="221118" y="585108"/>
                    <a:pt x="229999" y="574889"/>
                    <a:pt x="238057" y="564157"/>
                  </a:cubicBezTo>
                  <a:cubicBezTo>
                    <a:pt x="243509" y="572043"/>
                    <a:pt x="248858" y="579930"/>
                    <a:pt x="254310" y="587817"/>
                  </a:cubicBezTo>
                  <a:cubicBezTo>
                    <a:pt x="244366" y="594366"/>
                    <a:pt x="235794" y="604344"/>
                    <a:pt x="227941" y="612266"/>
                  </a:cubicBezTo>
                  <a:close/>
                  <a:moveTo>
                    <a:pt x="207642" y="588057"/>
                  </a:moveTo>
                  <a:cubicBezTo>
                    <a:pt x="204315" y="583016"/>
                    <a:pt x="200989" y="577976"/>
                    <a:pt x="197663" y="572935"/>
                  </a:cubicBezTo>
                  <a:cubicBezTo>
                    <a:pt x="206613" y="563437"/>
                    <a:pt x="215563" y="553938"/>
                    <a:pt x="224409" y="544371"/>
                  </a:cubicBezTo>
                  <a:cubicBezTo>
                    <a:pt x="227290" y="548555"/>
                    <a:pt x="230136" y="552738"/>
                    <a:pt x="233016" y="556922"/>
                  </a:cubicBezTo>
                  <a:cubicBezTo>
                    <a:pt x="224135" y="566900"/>
                    <a:pt x="215940" y="577598"/>
                    <a:pt x="207642" y="588057"/>
                  </a:cubicBezTo>
                  <a:close/>
                  <a:moveTo>
                    <a:pt x="192760" y="565460"/>
                  </a:moveTo>
                  <a:cubicBezTo>
                    <a:pt x="187856" y="557985"/>
                    <a:pt x="182918" y="550509"/>
                    <a:pt x="178015" y="543034"/>
                  </a:cubicBezTo>
                  <a:cubicBezTo>
                    <a:pt x="186485" y="533330"/>
                    <a:pt x="195297" y="523695"/>
                    <a:pt x="203012" y="513442"/>
                  </a:cubicBezTo>
                  <a:cubicBezTo>
                    <a:pt x="208465" y="521260"/>
                    <a:pt x="213882" y="529147"/>
                    <a:pt x="219334" y="536965"/>
                  </a:cubicBezTo>
                  <a:cubicBezTo>
                    <a:pt x="210419" y="546429"/>
                    <a:pt x="201607" y="555961"/>
                    <a:pt x="192760" y="565460"/>
                  </a:cubicBezTo>
                  <a:close/>
                  <a:moveTo>
                    <a:pt x="173146" y="535593"/>
                  </a:moveTo>
                  <a:cubicBezTo>
                    <a:pt x="167419" y="526849"/>
                    <a:pt x="161659" y="518140"/>
                    <a:pt x="155898" y="509430"/>
                  </a:cubicBezTo>
                  <a:cubicBezTo>
                    <a:pt x="164573" y="501029"/>
                    <a:pt x="174483" y="492936"/>
                    <a:pt x="182267" y="483781"/>
                  </a:cubicBezTo>
                  <a:cubicBezTo>
                    <a:pt x="185044" y="487724"/>
                    <a:pt x="187822" y="491633"/>
                    <a:pt x="190599" y="495577"/>
                  </a:cubicBezTo>
                  <a:cubicBezTo>
                    <a:pt x="193034" y="499074"/>
                    <a:pt x="195434" y="502572"/>
                    <a:pt x="197869" y="506069"/>
                  </a:cubicBezTo>
                  <a:cubicBezTo>
                    <a:pt x="189022" y="515293"/>
                    <a:pt x="181101" y="525580"/>
                    <a:pt x="173146" y="535593"/>
                  </a:cubicBezTo>
                  <a:close/>
                  <a:moveTo>
                    <a:pt x="150789" y="501749"/>
                  </a:moveTo>
                  <a:cubicBezTo>
                    <a:pt x="144274" y="491908"/>
                    <a:pt x="137759" y="482066"/>
                    <a:pt x="131209" y="472260"/>
                  </a:cubicBezTo>
                  <a:cubicBezTo>
                    <a:pt x="139370" y="464030"/>
                    <a:pt x="148971" y="456658"/>
                    <a:pt x="157372" y="448565"/>
                  </a:cubicBezTo>
                  <a:cubicBezTo>
                    <a:pt x="163922" y="457823"/>
                    <a:pt x="170437" y="467082"/>
                    <a:pt x="176986" y="476340"/>
                  </a:cubicBezTo>
                  <a:cubicBezTo>
                    <a:pt x="167351" y="483266"/>
                    <a:pt x="158881" y="492902"/>
                    <a:pt x="150789" y="501749"/>
                  </a:cubicBezTo>
                  <a:close/>
                  <a:moveTo>
                    <a:pt x="126477" y="465127"/>
                  </a:moveTo>
                  <a:cubicBezTo>
                    <a:pt x="121539" y="457721"/>
                    <a:pt x="116602" y="450314"/>
                    <a:pt x="111630" y="442907"/>
                  </a:cubicBezTo>
                  <a:cubicBezTo>
                    <a:pt x="115401" y="439444"/>
                    <a:pt x="119242" y="436084"/>
                    <a:pt x="123151" y="432792"/>
                  </a:cubicBezTo>
                  <a:cubicBezTo>
                    <a:pt x="128089" y="428643"/>
                    <a:pt x="133507" y="425351"/>
                    <a:pt x="137930" y="420996"/>
                  </a:cubicBezTo>
                  <a:cubicBezTo>
                    <a:pt x="142559" y="427511"/>
                    <a:pt x="147154" y="434060"/>
                    <a:pt x="151783" y="440610"/>
                  </a:cubicBezTo>
                  <a:cubicBezTo>
                    <a:pt x="142456" y="447536"/>
                    <a:pt x="134124" y="456829"/>
                    <a:pt x="126477" y="465127"/>
                  </a:cubicBezTo>
                  <a:close/>
                  <a:moveTo>
                    <a:pt x="107240" y="436461"/>
                  </a:moveTo>
                  <a:cubicBezTo>
                    <a:pt x="103023" y="430220"/>
                    <a:pt x="98805" y="424013"/>
                    <a:pt x="94553" y="417773"/>
                  </a:cubicBezTo>
                  <a:cubicBezTo>
                    <a:pt x="101823" y="409166"/>
                    <a:pt x="108989" y="400525"/>
                    <a:pt x="116224" y="392089"/>
                  </a:cubicBezTo>
                  <a:cubicBezTo>
                    <a:pt x="122191" y="400010"/>
                    <a:pt x="128260" y="407760"/>
                    <a:pt x="133884" y="415441"/>
                  </a:cubicBezTo>
                  <a:cubicBezTo>
                    <a:pt x="124145" y="419864"/>
                    <a:pt x="115127" y="428505"/>
                    <a:pt x="107240" y="436461"/>
                  </a:cubicBezTo>
                  <a:close/>
                  <a:moveTo>
                    <a:pt x="64824" y="374704"/>
                  </a:moveTo>
                  <a:cubicBezTo>
                    <a:pt x="63589" y="372956"/>
                    <a:pt x="62389" y="371172"/>
                    <a:pt x="61155" y="369424"/>
                  </a:cubicBezTo>
                  <a:cubicBezTo>
                    <a:pt x="66538" y="366406"/>
                    <a:pt x="71956" y="363423"/>
                    <a:pt x="77305" y="360337"/>
                  </a:cubicBezTo>
                  <a:cubicBezTo>
                    <a:pt x="73190" y="365103"/>
                    <a:pt x="69007" y="369904"/>
                    <a:pt x="64824" y="374704"/>
                  </a:cubicBezTo>
                  <a:close/>
                  <a:moveTo>
                    <a:pt x="10200" y="397027"/>
                  </a:moveTo>
                  <a:cubicBezTo>
                    <a:pt x="25939" y="388969"/>
                    <a:pt x="41438" y="380465"/>
                    <a:pt x="56903" y="371824"/>
                  </a:cubicBezTo>
                  <a:cubicBezTo>
                    <a:pt x="58309" y="374224"/>
                    <a:pt x="59749" y="376590"/>
                    <a:pt x="61155" y="378991"/>
                  </a:cubicBezTo>
                  <a:cubicBezTo>
                    <a:pt x="49530" y="392501"/>
                    <a:pt x="38077" y="406251"/>
                    <a:pt x="28065" y="420584"/>
                  </a:cubicBezTo>
                  <a:cubicBezTo>
                    <a:pt x="22201" y="412663"/>
                    <a:pt x="16269" y="404777"/>
                    <a:pt x="10200" y="397027"/>
                  </a:cubicBezTo>
                  <a:close/>
                  <a:moveTo>
                    <a:pt x="32248" y="426311"/>
                  </a:moveTo>
                  <a:cubicBezTo>
                    <a:pt x="33585" y="425454"/>
                    <a:pt x="34717" y="424185"/>
                    <a:pt x="35540" y="422505"/>
                  </a:cubicBezTo>
                  <a:cubicBezTo>
                    <a:pt x="37940" y="419624"/>
                    <a:pt x="40341" y="416778"/>
                    <a:pt x="42741" y="413898"/>
                  </a:cubicBezTo>
                  <a:cubicBezTo>
                    <a:pt x="47542" y="408171"/>
                    <a:pt x="52376" y="402445"/>
                    <a:pt x="57177" y="396684"/>
                  </a:cubicBezTo>
                  <a:cubicBezTo>
                    <a:pt x="59989" y="393324"/>
                    <a:pt x="62835" y="389964"/>
                    <a:pt x="65647" y="386603"/>
                  </a:cubicBezTo>
                  <a:cubicBezTo>
                    <a:pt x="71545" y="396547"/>
                    <a:pt x="77477" y="406491"/>
                    <a:pt x="83512" y="416367"/>
                  </a:cubicBezTo>
                  <a:cubicBezTo>
                    <a:pt x="72505" y="428745"/>
                    <a:pt x="61772" y="441364"/>
                    <a:pt x="52376" y="454669"/>
                  </a:cubicBezTo>
                  <a:cubicBezTo>
                    <a:pt x="45758" y="445136"/>
                    <a:pt x="39072" y="435672"/>
                    <a:pt x="32248" y="426311"/>
                  </a:cubicBezTo>
                  <a:close/>
                  <a:moveTo>
                    <a:pt x="55874" y="459572"/>
                  </a:moveTo>
                  <a:cubicBezTo>
                    <a:pt x="67498" y="448805"/>
                    <a:pt x="78231" y="436907"/>
                    <a:pt x="88690" y="424699"/>
                  </a:cubicBezTo>
                  <a:cubicBezTo>
                    <a:pt x="92530" y="430974"/>
                    <a:pt x="96370" y="437249"/>
                    <a:pt x="100280" y="443456"/>
                  </a:cubicBezTo>
                  <a:cubicBezTo>
                    <a:pt x="100142" y="443593"/>
                    <a:pt x="99971" y="443765"/>
                    <a:pt x="99834" y="443902"/>
                  </a:cubicBezTo>
                  <a:cubicBezTo>
                    <a:pt x="90301" y="453263"/>
                    <a:pt x="75968" y="466842"/>
                    <a:pt x="70139" y="480386"/>
                  </a:cubicBezTo>
                  <a:cubicBezTo>
                    <a:pt x="65372" y="473494"/>
                    <a:pt x="60675" y="466499"/>
                    <a:pt x="55874" y="459572"/>
                  </a:cubicBezTo>
                  <a:close/>
                  <a:moveTo>
                    <a:pt x="73430" y="485255"/>
                  </a:moveTo>
                  <a:cubicBezTo>
                    <a:pt x="84163" y="476408"/>
                    <a:pt x="92290" y="462453"/>
                    <a:pt x="101754" y="452543"/>
                  </a:cubicBezTo>
                  <a:cubicBezTo>
                    <a:pt x="102577" y="451651"/>
                    <a:pt x="103503" y="450863"/>
                    <a:pt x="104360" y="450005"/>
                  </a:cubicBezTo>
                  <a:cubicBezTo>
                    <a:pt x="109229" y="457755"/>
                    <a:pt x="114167" y="465436"/>
                    <a:pt x="119105" y="473151"/>
                  </a:cubicBezTo>
                  <a:cubicBezTo>
                    <a:pt x="108509" y="484707"/>
                    <a:pt x="98119" y="497463"/>
                    <a:pt x="90987" y="511110"/>
                  </a:cubicBezTo>
                  <a:cubicBezTo>
                    <a:pt x="85123" y="502503"/>
                    <a:pt x="79294" y="493896"/>
                    <a:pt x="73430" y="485255"/>
                  </a:cubicBezTo>
                  <a:close/>
                  <a:moveTo>
                    <a:pt x="93970" y="515465"/>
                  </a:moveTo>
                  <a:cubicBezTo>
                    <a:pt x="94347" y="515328"/>
                    <a:pt x="94725" y="515122"/>
                    <a:pt x="95067" y="514711"/>
                  </a:cubicBezTo>
                  <a:cubicBezTo>
                    <a:pt x="104977" y="503532"/>
                    <a:pt x="113927" y="491668"/>
                    <a:pt x="123734" y="480386"/>
                  </a:cubicBezTo>
                  <a:cubicBezTo>
                    <a:pt x="130112" y="490296"/>
                    <a:pt x="136558" y="500172"/>
                    <a:pt x="143005" y="510013"/>
                  </a:cubicBezTo>
                  <a:cubicBezTo>
                    <a:pt x="132786" y="520643"/>
                    <a:pt x="121985" y="531787"/>
                    <a:pt x="113584" y="543960"/>
                  </a:cubicBezTo>
                  <a:cubicBezTo>
                    <a:pt x="107035" y="534496"/>
                    <a:pt x="100451" y="525032"/>
                    <a:pt x="93970" y="515465"/>
                  </a:cubicBezTo>
                  <a:close/>
                  <a:moveTo>
                    <a:pt x="121539" y="555516"/>
                  </a:moveTo>
                  <a:cubicBezTo>
                    <a:pt x="120236" y="553664"/>
                    <a:pt x="118968" y="551744"/>
                    <a:pt x="117665" y="549858"/>
                  </a:cubicBezTo>
                  <a:cubicBezTo>
                    <a:pt x="128363" y="539811"/>
                    <a:pt x="137999" y="528324"/>
                    <a:pt x="147977" y="517556"/>
                  </a:cubicBezTo>
                  <a:cubicBezTo>
                    <a:pt x="153909" y="526575"/>
                    <a:pt x="159876" y="535525"/>
                    <a:pt x="165876" y="544509"/>
                  </a:cubicBezTo>
                  <a:cubicBezTo>
                    <a:pt x="156687" y="555138"/>
                    <a:pt x="143622" y="567346"/>
                    <a:pt x="140707" y="580376"/>
                  </a:cubicBezTo>
                  <a:cubicBezTo>
                    <a:pt x="140605" y="580822"/>
                    <a:pt x="141016" y="581062"/>
                    <a:pt x="141428" y="580925"/>
                  </a:cubicBezTo>
                  <a:cubicBezTo>
                    <a:pt x="153360" y="575712"/>
                    <a:pt x="162344" y="562305"/>
                    <a:pt x="170677" y="551744"/>
                  </a:cubicBezTo>
                  <a:cubicBezTo>
                    <a:pt x="175546" y="559013"/>
                    <a:pt x="180381" y="566283"/>
                    <a:pt x="185284" y="573518"/>
                  </a:cubicBezTo>
                  <a:cubicBezTo>
                    <a:pt x="184702" y="574169"/>
                    <a:pt x="184084" y="574786"/>
                    <a:pt x="183501" y="575438"/>
                  </a:cubicBezTo>
                  <a:cubicBezTo>
                    <a:pt x="174860" y="584765"/>
                    <a:pt x="163682" y="594229"/>
                    <a:pt x="156755" y="605339"/>
                  </a:cubicBezTo>
                  <a:cubicBezTo>
                    <a:pt x="145028" y="588708"/>
                    <a:pt x="133198" y="572181"/>
                    <a:pt x="121539" y="555516"/>
                  </a:cubicBezTo>
                  <a:close/>
                  <a:moveTo>
                    <a:pt x="160630" y="610894"/>
                  </a:moveTo>
                  <a:cubicBezTo>
                    <a:pt x="171808" y="603247"/>
                    <a:pt x="180758" y="591006"/>
                    <a:pt x="189674" y="581507"/>
                  </a:cubicBezTo>
                  <a:cubicBezTo>
                    <a:pt x="189845" y="581302"/>
                    <a:pt x="190051" y="581130"/>
                    <a:pt x="190222" y="580925"/>
                  </a:cubicBezTo>
                  <a:cubicBezTo>
                    <a:pt x="193754" y="586136"/>
                    <a:pt x="197286" y="591383"/>
                    <a:pt x="200818" y="596595"/>
                  </a:cubicBezTo>
                  <a:cubicBezTo>
                    <a:pt x="191731" y="607773"/>
                    <a:pt x="182404" y="619021"/>
                    <a:pt x="174963" y="631262"/>
                  </a:cubicBezTo>
                  <a:cubicBezTo>
                    <a:pt x="170231" y="624439"/>
                    <a:pt x="165431" y="617649"/>
                    <a:pt x="160630" y="610894"/>
                  </a:cubicBezTo>
                  <a:close/>
                  <a:moveTo>
                    <a:pt x="177775" y="635137"/>
                  </a:moveTo>
                  <a:cubicBezTo>
                    <a:pt x="188062" y="625639"/>
                    <a:pt x="196943" y="614631"/>
                    <a:pt x="205721" y="603796"/>
                  </a:cubicBezTo>
                  <a:cubicBezTo>
                    <a:pt x="209905" y="609968"/>
                    <a:pt x="214088" y="616106"/>
                    <a:pt x="218306" y="622244"/>
                  </a:cubicBezTo>
                  <a:cubicBezTo>
                    <a:pt x="208979" y="632325"/>
                    <a:pt x="200098" y="643435"/>
                    <a:pt x="194508" y="655402"/>
                  </a:cubicBezTo>
                  <a:cubicBezTo>
                    <a:pt x="193480" y="657597"/>
                    <a:pt x="196120" y="659894"/>
                    <a:pt x="198075" y="658043"/>
                  </a:cubicBezTo>
                  <a:cubicBezTo>
                    <a:pt x="207230" y="649367"/>
                    <a:pt x="215220" y="639423"/>
                    <a:pt x="223552" y="629925"/>
                  </a:cubicBezTo>
                  <a:cubicBezTo>
                    <a:pt x="227290" y="635377"/>
                    <a:pt x="230993" y="640863"/>
                    <a:pt x="234731" y="646316"/>
                  </a:cubicBezTo>
                  <a:cubicBezTo>
                    <a:pt x="224306" y="655231"/>
                    <a:pt x="212305" y="666650"/>
                    <a:pt x="210008" y="678480"/>
                  </a:cubicBezTo>
                  <a:cubicBezTo>
                    <a:pt x="209870" y="679097"/>
                    <a:pt x="210488" y="679508"/>
                    <a:pt x="211071" y="679268"/>
                  </a:cubicBezTo>
                  <a:cubicBezTo>
                    <a:pt x="222043" y="674536"/>
                    <a:pt x="230993" y="662878"/>
                    <a:pt x="239874" y="653859"/>
                  </a:cubicBezTo>
                  <a:cubicBezTo>
                    <a:pt x="244469" y="660614"/>
                    <a:pt x="249064" y="667335"/>
                    <a:pt x="253659" y="674090"/>
                  </a:cubicBezTo>
                  <a:cubicBezTo>
                    <a:pt x="243955" y="683452"/>
                    <a:pt x="232433" y="693259"/>
                    <a:pt x="227393" y="705363"/>
                  </a:cubicBezTo>
                  <a:cubicBezTo>
                    <a:pt x="210762" y="682011"/>
                    <a:pt x="194268" y="658557"/>
                    <a:pt x="177775" y="635137"/>
                  </a:cubicBezTo>
                  <a:close/>
                  <a:moveTo>
                    <a:pt x="246629" y="732006"/>
                  </a:moveTo>
                  <a:cubicBezTo>
                    <a:pt x="241211" y="724428"/>
                    <a:pt x="235759" y="716884"/>
                    <a:pt x="230376" y="709306"/>
                  </a:cubicBezTo>
                  <a:cubicBezTo>
                    <a:pt x="229656" y="708312"/>
                    <a:pt x="228970" y="706049"/>
                    <a:pt x="228250" y="706049"/>
                  </a:cubicBezTo>
                  <a:lnTo>
                    <a:pt x="228284" y="706049"/>
                  </a:lnTo>
                  <a:cubicBezTo>
                    <a:pt x="240114" y="699979"/>
                    <a:pt x="249544" y="690275"/>
                    <a:pt x="258562" y="681257"/>
                  </a:cubicBezTo>
                  <a:cubicBezTo>
                    <a:pt x="258802" y="681634"/>
                    <a:pt x="259077" y="681977"/>
                    <a:pt x="259317" y="682354"/>
                  </a:cubicBezTo>
                  <a:cubicBezTo>
                    <a:pt x="263191" y="688081"/>
                    <a:pt x="267169" y="693739"/>
                    <a:pt x="271078" y="699465"/>
                  </a:cubicBezTo>
                  <a:cubicBezTo>
                    <a:pt x="262231" y="709238"/>
                    <a:pt x="253899" y="719319"/>
                    <a:pt x="246835" y="729915"/>
                  </a:cubicBezTo>
                  <a:cubicBezTo>
                    <a:pt x="246321" y="730669"/>
                    <a:pt x="246321" y="731389"/>
                    <a:pt x="246629" y="732006"/>
                  </a:cubicBezTo>
                  <a:close/>
                  <a:moveTo>
                    <a:pt x="247212" y="732829"/>
                  </a:moveTo>
                  <a:cubicBezTo>
                    <a:pt x="248241" y="733824"/>
                    <a:pt x="250024" y="734132"/>
                    <a:pt x="250984" y="732966"/>
                  </a:cubicBezTo>
                  <a:cubicBezTo>
                    <a:pt x="260311" y="725765"/>
                    <a:pt x="269089" y="717536"/>
                    <a:pt x="277525" y="708895"/>
                  </a:cubicBezTo>
                  <a:cubicBezTo>
                    <a:pt x="281228" y="714278"/>
                    <a:pt x="284931" y="719662"/>
                    <a:pt x="288635" y="725045"/>
                  </a:cubicBezTo>
                  <a:cubicBezTo>
                    <a:pt x="279342" y="734681"/>
                    <a:pt x="269878" y="745517"/>
                    <a:pt x="264666" y="757209"/>
                  </a:cubicBezTo>
                  <a:cubicBezTo>
                    <a:pt x="258871" y="749048"/>
                    <a:pt x="253007" y="740956"/>
                    <a:pt x="247212" y="732829"/>
                  </a:cubicBezTo>
                  <a:close/>
                  <a:moveTo>
                    <a:pt x="267032" y="760501"/>
                  </a:moveTo>
                  <a:cubicBezTo>
                    <a:pt x="267375" y="760398"/>
                    <a:pt x="267718" y="760364"/>
                    <a:pt x="268061" y="760090"/>
                  </a:cubicBezTo>
                  <a:cubicBezTo>
                    <a:pt x="277525" y="752032"/>
                    <a:pt x="285480" y="742053"/>
                    <a:pt x="293915" y="732726"/>
                  </a:cubicBezTo>
                  <a:cubicBezTo>
                    <a:pt x="297824" y="738418"/>
                    <a:pt x="301733" y="744111"/>
                    <a:pt x="305642" y="749803"/>
                  </a:cubicBezTo>
                  <a:cubicBezTo>
                    <a:pt x="296898" y="759575"/>
                    <a:pt x="288703" y="769965"/>
                    <a:pt x="281674" y="780938"/>
                  </a:cubicBezTo>
                  <a:cubicBezTo>
                    <a:pt x="276804" y="774080"/>
                    <a:pt x="271901" y="767291"/>
                    <a:pt x="267032" y="760501"/>
                  </a:cubicBezTo>
                  <a:close/>
                  <a:moveTo>
                    <a:pt x="286131" y="787110"/>
                  </a:moveTo>
                  <a:cubicBezTo>
                    <a:pt x="294532" y="777372"/>
                    <a:pt x="302796" y="767599"/>
                    <a:pt x="311300" y="757998"/>
                  </a:cubicBezTo>
                  <a:cubicBezTo>
                    <a:pt x="315689" y="764342"/>
                    <a:pt x="320113" y="770651"/>
                    <a:pt x="324536" y="776960"/>
                  </a:cubicBezTo>
                  <a:cubicBezTo>
                    <a:pt x="324399" y="777097"/>
                    <a:pt x="324296" y="777200"/>
                    <a:pt x="324159" y="777338"/>
                  </a:cubicBezTo>
                  <a:cubicBezTo>
                    <a:pt x="315518" y="785842"/>
                    <a:pt x="306397" y="794894"/>
                    <a:pt x="298887" y="804770"/>
                  </a:cubicBezTo>
                  <a:cubicBezTo>
                    <a:pt x="294635" y="798906"/>
                    <a:pt x="290349" y="793008"/>
                    <a:pt x="286131" y="787110"/>
                  </a:cubicBezTo>
                  <a:close/>
                  <a:moveTo>
                    <a:pt x="303482" y="811216"/>
                  </a:moveTo>
                  <a:cubicBezTo>
                    <a:pt x="312398" y="802438"/>
                    <a:pt x="320627" y="792871"/>
                    <a:pt x="329543" y="784161"/>
                  </a:cubicBezTo>
                  <a:cubicBezTo>
                    <a:pt x="334137" y="790745"/>
                    <a:pt x="338732" y="797294"/>
                    <a:pt x="343327" y="803878"/>
                  </a:cubicBezTo>
                  <a:cubicBezTo>
                    <a:pt x="333692" y="810942"/>
                    <a:pt x="322925" y="817903"/>
                    <a:pt x="314318" y="826269"/>
                  </a:cubicBezTo>
                  <a:cubicBezTo>
                    <a:pt x="310717" y="821263"/>
                    <a:pt x="307083" y="816257"/>
                    <a:pt x="303482" y="811216"/>
                  </a:cubicBezTo>
                  <a:close/>
                  <a:moveTo>
                    <a:pt x="318364" y="831893"/>
                  </a:moveTo>
                  <a:cubicBezTo>
                    <a:pt x="328582" y="826029"/>
                    <a:pt x="337875" y="817766"/>
                    <a:pt x="347099" y="810908"/>
                  </a:cubicBezTo>
                  <a:cubicBezTo>
                    <a:pt x="347339" y="810736"/>
                    <a:pt x="347613" y="810565"/>
                    <a:pt x="347853" y="810359"/>
                  </a:cubicBezTo>
                  <a:cubicBezTo>
                    <a:pt x="352242" y="816600"/>
                    <a:pt x="356597" y="822875"/>
                    <a:pt x="360986" y="829150"/>
                  </a:cubicBezTo>
                  <a:cubicBezTo>
                    <a:pt x="352311" y="837859"/>
                    <a:pt x="343224" y="846398"/>
                    <a:pt x="335680" y="855930"/>
                  </a:cubicBezTo>
                  <a:cubicBezTo>
                    <a:pt x="329920" y="847941"/>
                    <a:pt x="324125" y="839951"/>
                    <a:pt x="318364" y="831893"/>
                  </a:cubicBezTo>
                  <a:close/>
                  <a:moveTo>
                    <a:pt x="338561" y="859942"/>
                  </a:moveTo>
                  <a:cubicBezTo>
                    <a:pt x="348539" y="853221"/>
                    <a:pt x="357249" y="844443"/>
                    <a:pt x="365718" y="835939"/>
                  </a:cubicBezTo>
                  <a:cubicBezTo>
                    <a:pt x="368633" y="840088"/>
                    <a:pt x="371548" y="844203"/>
                    <a:pt x="374462" y="848352"/>
                  </a:cubicBezTo>
                  <a:cubicBezTo>
                    <a:pt x="367604" y="855587"/>
                    <a:pt x="360884" y="863406"/>
                    <a:pt x="357900" y="872218"/>
                  </a:cubicBezTo>
                  <a:cubicBezTo>
                    <a:pt x="357420" y="873658"/>
                    <a:pt x="359203" y="874858"/>
                    <a:pt x="360472" y="874138"/>
                  </a:cubicBezTo>
                  <a:cubicBezTo>
                    <a:pt x="367913" y="869783"/>
                    <a:pt x="374051" y="862960"/>
                    <a:pt x="379949" y="856136"/>
                  </a:cubicBezTo>
                  <a:cubicBezTo>
                    <a:pt x="384098" y="862000"/>
                    <a:pt x="388247" y="867898"/>
                    <a:pt x="392396" y="873761"/>
                  </a:cubicBezTo>
                  <a:cubicBezTo>
                    <a:pt x="383584" y="882128"/>
                    <a:pt x="375045" y="891112"/>
                    <a:pt x="367947" y="900850"/>
                  </a:cubicBezTo>
                  <a:cubicBezTo>
                    <a:pt x="358175" y="887169"/>
                    <a:pt x="348333" y="873590"/>
                    <a:pt x="338561" y="859942"/>
                  </a:cubicBezTo>
                  <a:close/>
                  <a:moveTo>
                    <a:pt x="371651" y="905925"/>
                  </a:moveTo>
                  <a:cubicBezTo>
                    <a:pt x="380360" y="897661"/>
                    <a:pt x="388624" y="888951"/>
                    <a:pt x="397300" y="880653"/>
                  </a:cubicBezTo>
                  <a:cubicBezTo>
                    <a:pt x="401346" y="886380"/>
                    <a:pt x="405358" y="892072"/>
                    <a:pt x="409404" y="897798"/>
                  </a:cubicBezTo>
                  <a:cubicBezTo>
                    <a:pt x="401174" y="906714"/>
                    <a:pt x="391882" y="915801"/>
                    <a:pt x="386395" y="926431"/>
                  </a:cubicBezTo>
                  <a:cubicBezTo>
                    <a:pt x="381458" y="919573"/>
                    <a:pt x="376554" y="912749"/>
                    <a:pt x="371651" y="905925"/>
                  </a:cubicBezTo>
                  <a:close/>
                  <a:moveTo>
                    <a:pt x="454461" y="1021002"/>
                  </a:moveTo>
                  <a:cubicBezTo>
                    <a:pt x="432275" y="990347"/>
                    <a:pt x="410193" y="959555"/>
                    <a:pt x="388110" y="928797"/>
                  </a:cubicBezTo>
                  <a:cubicBezTo>
                    <a:pt x="398123" y="922624"/>
                    <a:pt x="406146" y="913126"/>
                    <a:pt x="414102" y="904416"/>
                  </a:cubicBezTo>
                  <a:cubicBezTo>
                    <a:pt x="418011" y="909903"/>
                    <a:pt x="421851" y="915423"/>
                    <a:pt x="425760" y="920910"/>
                  </a:cubicBezTo>
                  <a:cubicBezTo>
                    <a:pt x="418594" y="929208"/>
                    <a:pt x="411667" y="937643"/>
                    <a:pt x="405221" y="946113"/>
                  </a:cubicBezTo>
                  <a:cubicBezTo>
                    <a:pt x="403369" y="948547"/>
                    <a:pt x="407484" y="951188"/>
                    <a:pt x="409335" y="949165"/>
                  </a:cubicBezTo>
                  <a:cubicBezTo>
                    <a:pt x="409335" y="949165"/>
                    <a:pt x="409335" y="949199"/>
                    <a:pt x="409335" y="949199"/>
                  </a:cubicBezTo>
                  <a:cubicBezTo>
                    <a:pt x="416776" y="942718"/>
                    <a:pt x="424080" y="935792"/>
                    <a:pt x="431281" y="928694"/>
                  </a:cubicBezTo>
                  <a:cubicBezTo>
                    <a:pt x="434367" y="933049"/>
                    <a:pt x="437487" y="937403"/>
                    <a:pt x="440608" y="941792"/>
                  </a:cubicBezTo>
                  <a:cubicBezTo>
                    <a:pt x="433681" y="948891"/>
                    <a:pt x="426720" y="956434"/>
                    <a:pt x="423566" y="965110"/>
                  </a:cubicBezTo>
                  <a:cubicBezTo>
                    <a:pt x="423086" y="966413"/>
                    <a:pt x="424663" y="967236"/>
                    <a:pt x="425760" y="966721"/>
                  </a:cubicBezTo>
                  <a:cubicBezTo>
                    <a:pt x="433544" y="963018"/>
                    <a:pt x="439991" y="956194"/>
                    <a:pt x="445991" y="949302"/>
                  </a:cubicBezTo>
                  <a:cubicBezTo>
                    <a:pt x="452815" y="958903"/>
                    <a:pt x="459639" y="968470"/>
                    <a:pt x="466462" y="978071"/>
                  </a:cubicBezTo>
                  <a:cubicBezTo>
                    <a:pt x="458850" y="987021"/>
                    <a:pt x="451032" y="996348"/>
                    <a:pt x="445991" y="1006738"/>
                  </a:cubicBezTo>
                  <a:cubicBezTo>
                    <a:pt x="444963" y="1008864"/>
                    <a:pt x="447534" y="1010990"/>
                    <a:pt x="449420" y="1009275"/>
                  </a:cubicBezTo>
                  <a:cubicBezTo>
                    <a:pt x="457478" y="1001971"/>
                    <a:pt x="464268" y="993193"/>
                    <a:pt x="471332" y="984861"/>
                  </a:cubicBezTo>
                  <a:cubicBezTo>
                    <a:pt x="474143" y="988838"/>
                    <a:pt x="476990" y="992816"/>
                    <a:pt x="479801" y="996759"/>
                  </a:cubicBezTo>
                  <a:cubicBezTo>
                    <a:pt x="483162" y="1001491"/>
                    <a:pt x="491186" y="996965"/>
                    <a:pt x="487757" y="992267"/>
                  </a:cubicBezTo>
                  <a:cubicBezTo>
                    <a:pt x="484293" y="987501"/>
                    <a:pt x="480899" y="982700"/>
                    <a:pt x="477435" y="977934"/>
                  </a:cubicBezTo>
                  <a:cubicBezTo>
                    <a:pt x="484499" y="970287"/>
                    <a:pt x="492454" y="963052"/>
                    <a:pt x="499107" y="955063"/>
                  </a:cubicBezTo>
                  <a:cubicBezTo>
                    <a:pt x="504181" y="962915"/>
                    <a:pt x="509325" y="970733"/>
                    <a:pt x="514366" y="978620"/>
                  </a:cubicBezTo>
                  <a:cubicBezTo>
                    <a:pt x="494135" y="992439"/>
                    <a:pt x="474109" y="1006498"/>
                    <a:pt x="454461" y="1021002"/>
                  </a:cubicBezTo>
                  <a:close/>
                  <a:moveTo>
                    <a:pt x="522218" y="973202"/>
                  </a:moveTo>
                  <a:cubicBezTo>
                    <a:pt x="508879" y="952114"/>
                    <a:pt x="495438" y="931060"/>
                    <a:pt x="481962" y="910040"/>
                  </a:cubicBezTo>
                  <a:cubicBezTo>
                    <a:pt x="481962" y="910040"/>
                    <a:pt x="481962" y="910040"/>
                    <a:pt x="481962" y="910040"/>
                  </a:cubicBezTo>
                  <a:cubicBezTo>
                    <a:pt x="482579" y="910040"/>
                    <a:pt x="483196" y="909800"/>
                    <a:pt x="483505" y="909251"/>
                  </a:cubicBezTo>
                  <a:cubicBezTo>
                    <a:pt x="484396" y="907948"/>
                    <a:pt x="485322" y="906680"/>
                    <a:pt x="486213" y="905376"/>
                  </a:cubicBezTo>
                  <a:cubicBezTo>
                    <a:pt x="490191" y="901090"/>
                    <a:pt x="483676" y="894712"/>
                    <a:pt x="479664" y="899033"/>
                  </a:cubicBezTo>
                  <a:cubicBezTo>
                    <a:pt x="478738" y="900062"/>
                    <a:pt x="477812" y="901090"/>
                    <a:pt x="476852" y="902085"/>
                  </a:cubicBezTo>
                  <a:cubicBezTo>
                    <a:pt x="474041" y="897661"/>
                    <a:pt x="471229" y="893238"/>
                    <a:pt x="468417" y="888814"/>
                  </a:cubicBezTo>
                  <a:cubicBezTo>
                    <a:pt x="471126" y="885660"/>
                    <a:pt x="473903" y="882539"/>
                    <a:pt x="476509" y="879385"/>
                  </a:cubicBezTo>
                  <a:cubicBezTo>
                    <a:pt x="476475" y="879385"/>
                    <a:pt x="476475" y="879385"/>
                    <a:pt x="476441" y="879350"/>
                  </a:cubicBezTo>
                  <a:cubicBezTo>
                    <a:pt x="480041" y="876196"/>
                    <a:pt x="474726" y="869646"/>
                    <a:pt x="470577" y="873624"/>
                  </a:cubicBezTo>
                  <a:cubicBezTo>
                    <a:pt x="468143" y="875956"/>
                    <a:pt x="465708" y="878425"/>
                    <a:pt x="463274" y="880825"/>
                  </a:cubicBezTo>
                  <a:cubicBezTo>
                    <a:pt x="449146" y="858845"/>
                    <a:pt x="435019" y="836899"/>
                    <a:pt x="420754" y="814988"/>
                  </a:cubicBezTo>
                  <a:cubicBezTo>
                    <a:pt x="421234" y="814577"/>
                    <a:pt x="421680" y="814131"/>
                    <a:pt x="422126" y="813685"/>
                  </a:cubicBezTo>
                  <a:cubicBezTo>
                    <a:pt x="426789" y="809399"/>
                    <a:pt x="419074" y="803741"/>
                    <a:pt x="415782" y="807341"/>
                  </a:cubicBezTo>
                  <a:cubicBezTo>
                    <a:pt x="395722" y="776549"/>
                    <a:pt x="375560" y="745825"/>
                    <a:pt x="355157" y="715204"/>
                  </a:cubicBezTo>
                  <a:cubicBezTo>
                    <a:pt x="356666" y="713524"/>
                    <a:pt x="358072" y="711775"/>
                    <a:pt x="359409" y="709992"/>
                  </a:cubicBezTo>
                  <a:cubicBezTo>
                    <a:pt x="361707" y="706906"/>
                    <a:pt x="357420" y="703888"/>
                    <a:pt x="354506" y="705260"/>
                  </a:cubicBezTo>
                  <a:cubicBezTo>
                    <a:pt x="353031" y="705946"/>
                    <a:pt x="351557" y="706803"/>
                    <a:pt x="350117" y="707626"/>
                  </a:cubicBezTo>
                  <a:cubicBezTo>
                    <a:pt x="346242" y="701831"/>
                    <a:pt x="342401" y="696002"/>
                    <a:pt x="338526" y="690172"/>
                  </a:cubicBezTo>
                  <a:cubicBezTo>
                    <a:pt x="338595" y="688698"/>
                    <a:pt x="337704" y="687429"/>
                    <a:pt x="336332" y="686881"/>
                  </a:cubicBezTo>
                  <a:cubicBezTo>
                    <a:pt x="330811" y="678685"/>
                    <a:pt x="325393" y="670421"/>
                    <a:pt x="319838" y="662260"/>
                  </a:cubicBezTo>
                  <a:cubicBezTo>
                    <a:pt x="320559" y="661472"/>
                    <a:pt x="321279" y="660683"/>
                    <a:pt x="321999" y="659894"/>
                  </a:cubicBezTo>
                  <a:cubicBezTo>
                    <a:pt x="326422" y="655677"/>
                    <a:pt x="319358" y="648887"/>
                    <a:pt x="315209" y="653311"/>
                  </a:cubicBezTo>
                  <a:cubicBezTo>
                    <a:pt x="314935" y="653619"/>
                    <a:pt x="314661" y="653894"/>
                    <a:pt x="314352" y="654202"/>
                  </a:cubicBezTo>
                  <a:cubicBezTo>
                    <a:pt x="310546" y="648647"/>
                    <a:pt x="306740" y="643058"/>
                    <a:pt x="302933" y="637503"/>
                  </a:cubicBezTo>
                  <a:cubicBezTo>
                    <a:pt x="303071" y="637366"/>
                    <a:pt x="303242" y="637229"/>
                    <a:pt x="303379" y="637057"/>
                  </a:cubicBezTo>
                  <a:cubicBezTo>
                    <a:pt x="307220" y="633217"/>
                    <a:pt x="301973" y="627627"/>
                    <a:pt x="297824" y="630028"/>
                  </a:cubicBezTo>
                  <a:cubicBezTo>
                    <a:pt x="294704" y="625467"/>
                    <a:pt x="291583" y="620872"/>
                    <a:pt x="288429" y="616312"/>
                  </a:cubicBezTo>
                  <a:cubicBezTo>
                    <a:pt x="289869" y="614083"/>
                    <a:pt x="287949" y="610894"/>
                    <a:pt x="285103" y="611408"/>
                  </a:cubicBezTo>
                  <a:cubicBezTo>
                    <a:pt x="278896" y="602356"/>
                    <a:pt x="272758" y="593269"/>
                    <a:pt x="266517" y="584251"/>
                  </a:cubicBezTo>
                  <a:cubicBezTo>
                    <a:pt x="266449" y="584148"/>
                    <a:pt x="266415" y="584079"/>
                    <a:pt x="266312" y="583976"/>
                  </a:cubicBezTo>
                  <a:cubicBezTo>
                    <a:pt x="246526" y="555310"/>
                    <a:pt x="226672" y="526678"/>
                    <a:pt x="206681" y="498148"/>
                  </a:cubicBezTo>
                  <a:cubicBezTo>
                    <a:pt x="193000" y="478637"/>
                    <a:pt x="179215" y="459195"/>
                    <a:pt x="165396" y="439752"/>
                  </a:cubicBezTo>
                  <a:cubicBezTo>
                    <a:pt x="165979" y="439032"/>
                    <a:pt x="166631" y="438347"/>
                    <a:pt x="167179" y="437592"/>
                  </a:cubicBezTo>
                  <a:cubicBezTo>
                    <a:pt x="169134" y="434986"/>
                    <a:pt x="165499" y="432517"/>
                    <a:pt x="163065" y="433615"/>
                  </a:cubicBezTo>
                  <a:cubicBezTo>
                    <a:pt x="162550" y="433855"/>
                    <a:pt x="162070" y="434163"/>
                    <a:pt x="161590" y="434403"/>
                  </a:cubicBezTo>
                  <a:cubicBezTo>
                    <a:pt x="158641" y="430254"/>
                    <a:pt x="155726" y="426071"/>
                    <a:pt x="152778" y="421922"/>
                  </a:cubicBezTo>
                  <a:cubicBezTo>
                    <a:pt x="135838" y="398125"/>
                    <a:pt x="119825" y="368052"/>
                    <a:pt x="97228" y="348816"/>
                  </a:cubicBezTo>
                  <a:cubicBezTo>
                    <a:pt x="163030" y="310376"/>
                    <a:pt x="227324" y="268988"/>
                    <a:pt x="292715" y="230549"/>
                  </a:cubicBezTo>
                  <a:cubicBezTo>
                    <a:pt x="389139" y="173902"/>
                    <a:pt x="484122" y="114683"/>
                    <a:pt x="576293" y="51727"/>
                  </a:cubicBezTo>
                  <a:cubicBezTo>
                    <a:pt x="708070" y="246460"/>
                    <a:pt x="839332" y="442599"/>
                    <a:pt x="977795" y="632942"/>
                  </a:cubicBezTo>
                  <a:cubicBezTo>
                    <a:pt x="979235" y="634931"/>
                    <a:pt x="981395" y="635514"/>
                    <a:pt x="983350" y="635171"/>
                  </a:cubicBezTo>
                  <a:cubicBezTo>
                    <a:pt x="899202" y="705020"/>
                    <a:pt x="812894" y="772194"/>
                    <a:pt x="724152" y="836488"/>
                  </a:cubicBezTo>
                  <a:cubicBezTo>
                    <a:pt x="658521" y="884220"/>
                    <a:pt x="589392" y="927528"/>
                    <a:pt x="522218" y="973202"/>
                  </a:cubicBezTo>
                  <a:close/>
                </a:path>
              </a:pathLst>
            </a:custGeom>
            <a:solidFill>
              <a:srgbClr val="1A1A1A"/>
            </a:solidFill>
            <a:ln w="3429" cap="flat">
              <a:noFill/>
              <a:prstDash val="solid"/>
              <a:miter/>
            </a:ln>
          </p:spPr>
          <p:txBody>
            <a:bodyPr rtlCol="0" anchor="ctr"/>
            <a:lstStyle/>
            <a:p>
              <a:endParaRPr lang="zh-CN" altLang="en-US"/>
            </a:p>
          </p:txBody>
        </p:sp>
        <p:sp>
          <p:nvSpPr>
            <p:cNvPr id="425" name="任意多边形: 形状 424">
              <a:extLst>
                <a:ext uri="{FF2B5EF4-FFF2-40B4-BE49-F238E27FC236}">
                  <a16:creationId xmlns:a16="http://schemas.microsoft.com/office/drawing/2014/main" id="{EE936594-5809-8994-3497-743085417BD6}"/>
                </a:ext>
              </a:extLst>
            </p:cNvPr>
            <p:cNvSpPr/>
            <p:nvPr/>
          </p:nvSpPr>
          <p:spPr>
            <a:xfrm>
              <a:off x="4088684" y="2735667"/>
              <a:ext cx="514153" cy="365011"/>
            </a:xfrm>
            <a:custGeom>
              <a:avLst/>
              <a:gdLst>
                <a:gd name="connsiteX0" fmla="*/ 508822 w 514153"/>
                <a:gd name="connsiteY0" fmla="*/ 670 h 365011"/>
                <a:gd name="connsiteX1" fmla="*/ 251372 w 514153"/>
                <a:gd name="connsiteY1" fmla="*/ 182990 h 365011"/>
                <a:gd name="connsiteX2" fmla="*/ 122785 w 514153"/>
                <a:gd name="connsiteY2" fmla="*/ 274373 h 365011"/>
                <a:gd name="connsiteX3" fmla="*/ 404 w 514153"/>
                <a:gd name="connsiteY3" fmla="*/ 362841 h 365011"/>
                <a:gd name="connsiteX4" fmla="*/ 2016 w 514153"/>
                <a:gd name="connsiteY4" fmla="*/ 364830 h 365011"/>
                <a:gd name="connsiteX5" fmla="*/ 125803 w 514153"/>
                <a:gd name="connsiteY5" fmla="*/ 279310 h 365011"/>
                <a:gd name="connsiteX6" fmla="*/ 254836 w 514153"/>
                <a:gd name="connsiteY6" fmla="*/ 188648 h 365011"/>
                <a:gd name="connsiteX7" fmla="*/ 512594 w 514153"/>
                <a:gd name="connsiteY7" fmla="*/ 6842 h 365011"/>
                <a:gd name="connsiteX8" fmla="*/ 508822 w 514153"/>
                <a:gd name="connsiteY8" fmla="*/ 670 h 36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153" h="365011">
                  <a:moveTo>
                    <a:pt x="508822" y="670"/>
                  </a:moveTo>
                  <a:cubicBezTo>
                    <a:pt x="422857" y="61226"/>
                    <a:pt x="336960" y="121919"/>
                    <a:pt x="251372" y="182990"/>
                  </a:cubicBezTo>
                  <a:cubicBezTo>
                    <a:pt x="208579" y="213542"/>
                    <a:pt x="165682" y="243957"/>
                    <a:pt x="122785" y="274373"/>
                  </a:cubicBezTo>
                  <a:cubicBezTo>
                    <a:pt x="81946" y="303313"/>
                    <a:pt x="38706" y="330780"/>
                    <a:pt x="404" y="362841"/>
                  </a:cubicBezTo>
                  <a:cubicBezTo>
                    <a:pt x="-728" y="363801"/>
                    <a:pt x="747" y="365584"/>
                    <a:pt x="2016" y="364830"/>
                  </a:cubicBezTo>
                  <a:cubicBezTo>
                    <a:pt x="45015" y="339421"/>
                    <a:pt x="85066" y="308011"/>
                    <a:pt x="125803" y="279310"/>
                  </a:cubicBezTo>
                  <a:cubicBezTo>
                    <a:pt x="168768" y="249032"/>
                    <a:pt x="211768" y="218789"/>
                    <a:pt x="254836" y="188648"/>
                  </a:cubicBezTo>
                  <a:cubicBezTo>
                    <a:pt x="340972" y="128332"/>
                    <a:pt x="426834" y="67638"/>
                    <a:pt x="512594" y="6842"/>
                  </a:cubicBezTo>
                  <a:cubicBezTo>
                    <a:pt x="516331" y="4168"/>
                    <a:pt x="512662" y="-2039"/>
                    <a:pt x="508822" y="670"/>
                  </a:cubicBezTo>
                  <a:close/>
                </a:path>
              </a:pathLst>
            </a:custGeom>
            <a:solidFill>
              <a:srgbClr val="1A1A1A"/>
            </a:solidFill>
            <a:ln w="3429" cap="flat">
              <a:noFill/>
              <a:prstDash val="solid"/>
              <a:miter/>
            </a:ln>
          </p:spPr>
          <p:txBody>
            <a:bodyPr rtlCol="0" anchor="ctr"/>
            <a:lstStyle/>
            <a:p>
              <a:endParaRPr lang="zh-CN" altLang="en-US"/>
            </a:p>
          </p:txBody>
        </p:sp>
        <p:sp>
          <p:nvSpPr>
            <p:cNvPr id="426" name="任意多边形: 形状 425">
              <a:extLst>
                <a:ext uri="{FF2B5EF4-FFF2-40B4-BE49-F238E27FC236}">
                  <a16:creationId xmlns:a16="http://schemas.microsoft.com/office/drawing/2014/main" id="{23A7F7C0-EA12-7AFF-9912-43738453AE43}"/>
                </a:ext>
              </a:extLst>
            </p:cNvPr>
            <p:cNvSpPr/>
            <p:nvPr/>
          </p:nvSpPr>
          <p:spPr>
            <a:xfrm>
              <a:off x="4106517" y="2752826"/>
              <a:ext cx="497852" cy="361802"/>
            </a:xfrm>
            <a:custGeom>
              <a:avLst/>
              <a:gdLst>
                <a:gd name="connsiteX0" fmla="*/ 495721 w 497852"/>
                <a:gd name="connsiteY0" fmla="*/ 73 h 361802"/>
                <a:gd name="connsiteX1" fmla="*/ 441748 w 497852"/>
                <a:gd name="connsiteY1" fmla="*/ 36352 h 361802"/>
                <a:gd name="connsiteX2" fmla="*/ 377695 w 497852"/>
                <a:gd name="connsiteY2" fmla="*/ 82815 h 361802"/>
                <a:gd name="connsiteX3" fmla="*/ 249656 w 497852"/>
                <a:gd name="connsiteY3" fmla="*/ 175810 h 361802"/>
                <a:gd name="connsiteX4" fmla="*/ 121857 w 497852"/>
                <a:gd name="connsiteY4" fmla="*/ 269216 h 361802"/>
                <a:gd name="connsiteX5" fmla="*/ 368 w 497852"/>
                <a:gd name="connsiteY5" fmla="*/ 359810 h 361802"/>
                <a:gd name="connsiteX6" fmla="*/ 1842 w 497852"/>
                <a:gd name="connsiteY6" fmla="*/ 361627 h 361802"/>
                <a:gd name="connsiteX7" fmla="*/ 125149 w 497852"/>
                <a:gd name="connsiteY7" fmla="*/ 274668 h 361802"/>
                <a:gd name="connsiteX8" fmla="*/ 253531 w 497852"/>
                <a:gd name="connsiteY8" fmla="*/ 182222 h 361802"/>
                <a:gd name="connsiteX9" fmla="*/ 381672 w 497852"/>
                <a:gd name="connsiteY9" fmla="*/ 89399 h 361802"/>
                <a:gd name="connsiteX10" fmla="*/ 445726 w 497852"/>
                <a:gd name="connsiteY10" fmla="*/ 42970 h 361802"/>
                <a:gd name="connsiteX11" fmla="*/ 497573 w 497852"/>
                <a:gd name="connsiteY11" fmla="*/ 2474 h 361802"/>
                <a:gd name="connsiteX12" fmla="*/ 495721 w 497852"/>
                <a:gd name="connsiteY12" fmla="*/ 73 h 36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852" h="361802">
                  <a:moveTo>
                    <a:pt x="495721" y="73"/>
                  </a:moveTo>
                  <a:cubicBezTo>
                    <a:pt x="476038" y="6589"/>
                    <a:pt x="458345" y="24282"/>
                    <a:pt x="441748" y="36352"/>
                  </a:cubicBezTo>
                  <a:cubicBezTo>
                    <a:pt x="420386" y="51851"/>
                    <a:pt x="399057" y="67316"/>
                    <a:pt x="377695" y="82815"/>
                  </a:cubicBezTo>
                  <a:cubicBezTo>
                    <a:pt x="335004" y="113813"/>
                    <a:pt x="292244" y="144709"/>
                    <a:pt x="249656" y="175810"/>
                  </a:cubicBezTo>
                  <a:cubicBezTo>
                    <a:pt x="207068" y="206945"/>
                    <a:pt x="164445" y="238081"/>
                    <a:pt x="121857" y="269216"/>
                  </a:cubicBezTo>
                  <a:cubicBezTo>
                    <a:pt x="81189" y="298945"/>
                    <a:pt x="38841" y="327406"/>
                    <a:pt x="368" y="359810"/>
                  </a:cubicBezTo>
                  <a:cubicBezTo>
                    <a:pt x="-661" y="360667"/>
                    <a:pt x="676" y="362347"/>
                    <a:pt x="1842" y="361627"/>
                  </a:cubicBezTo>
                  <a:cubicBezTo>
                    <a:pt x="44567" y="335155"/>
                    <a:pt x="84481" y="303951"/>
                    <a:pt x="125149" y="274668"/>
                  </a:cubicBezTo>
                  <a:lnTo>
                    <a:pt x="253531" y="182222"/>
                  </a:lnTo>
                  <a:cubicBezTo>
                    <a:pt x="296325" y="151395"/>
                    <a:pt x="338981" y="120363"/>
                    <a:pt x="381672" y="89399"/>
                  </a:cubicBezTo>
                  <a:cubicBezTo>
                    <a:pt x="403035" y="73934"/>
                    <a:pt x="424363" y="58435"/>
                    <a:pt x="445726" y="42970"/>
                  </a:cubicBezTo>
                  <a:cubicBezTo>
                    <a:pt x="462631" y="30694"/>
                    <a:pt x="485297" y="19276"/>
                    <a:pt x="497573" y="2474"/>
                  </a:cubicBezTo>
                  <a:cubicBezTo>
                    <a:pt x="498464" y="1308"/>
                    <a:pt x="497058" y="-372"/>
                    <a:pt x="495721" y="73"/>
                  </a:cubicBezTo>
                  <a:close/>
                </a:path>
              </a:pathLst>
            </a:custGeom>
            <a:solidFill>
              <a:srgbClr val="1A1A1A"/>
            </a:solidFill>
            <a:ln w="3429" cap="flat">
              <a:noFill/>
              <a:prstDash val="solid"/>
              <a:miter/>
            </a:ln>
          </p:spPr>
          <p:txBody>
            <a:bodyPr rtlCol="0" anchor="ctr"/>
            <a:lstStyle/>
            <a:p>
              <a:endParaRPr lang="zh-CN" altLang="en-US"/>
            </a:p>
          </p:txBody>
        </p:sp>
        <p:sp>
          <p:nvSpPr>
            <p:cNvPr id="427" name="任意多边形: 形状 426">
              <a:extLst>
                <a:ext uri="{FF2B5EF4-FFF2-40B4-BE49-F238E27FC236}">
                  <a16:creationId xmlns:a16="http://schemas.microsoft.com/office/drawing/2014/main" id="{B1C222FE-0AA2-9F72-2B57-20C6B9B58A93}"/>
                </a:ext>
              </a:extLst>
            </p:cNvPr>
            <p:cNvSpPr/>
            <p:nvPr/>
          </p:nvSpPr>
          <p:spPr>
            <a:xfrm>
              <a:off x="4144187" y="2767343"/>
              <a:ext cx="465641" cy="340862"/>
            </a:xfrm>
            <a:custGeom>
              <a:avLst/>
              <a:gdLst>
                <a:gd name="connsiteX0" fmla="*/ 460520 w 465641"/>
                <a:gd name="connsiteY0" fmla="*/ 404 h 340862"/>
                <a:gd name="connsiteX1" fmla="*/ 340539 w 465641"/>
                <a:gd name="connsiteY1" fmla="*/ 81088 h 340862"/>
                <a:gd name="connsiteX2" fmla="*/ 222856 w 465641"/>
                <a:gd name="connsiteY2" fmla="*/ 164928 h 340862"/>
                <a:gd name="connsiteX3" fmla="*/ 348 w 465641"/>
                <a:gd name="connsiteY3" fmla="*/ 338778 h 340862"/>
                <a:gd name="connsiteX4" fmla="*/ 1857 w 465641"/>
                <a:gd name="connsiteY4" fmla="*/ 340664 h 340862"/>
                <a:gd name="connsiteX5" fmla="*/ 232217 w 465641"/>
                <a:gd name="connsiteY5" fmla="*/ 167156 h 340862"/>
                <a:gd name="connsiteX6" fmla="*/ 350003 w 465641"/>
                <a:gd name="connsiteY6" fmla="*/ 83454 h 340862"/>
                <a:gd name="connsiteX7" fmla="*/ 464532 w 465641"/>
                <a:gd name="connsiteY7" fmla="*/ 5445 h 340862"/>
                <a:gd name="connsiteX8" fmla="*/ 460520 w 465641"/>
                <a:gd name="connsiteY8" fmla="*/ 404 h 34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5641" h="340862">
                  <a:moveTo>
                    <a:pt x="460520" y="404"/>
                  </a:moveTo>
                  <a:cubicBezTo>
                    <a:pt x="418857" y="24167"/>
                    <a:pt x="379835" y="53828"/>
                    <a:pt x="340539" y="81088"/>
                  </a:cubicBezTo>
                  <a:cubicBezTo>
                    <a:pt x="300934" y="108555"/>
                    <a:pt x="261741" y="136536"/>
                    <a:pt x="222856" y="164928"/>
                  </a:cubicBezTo>
                  <a:cubicBezTo>
                    <a:pt x="147212" y="220135"/>
                    <a:pt x="68825" y="275273"/>
                    <a:pt x="348" y="338778"/>
                  </a:cubicBezTo>
                  <a:cubicBezTo>
                    <a:pt x="-647" y="339704"/>
                    <a:pt x="691" y="341452"/>
                    <a:pt x="1857" y="340664"/>
                  </a:cubicBezTo>
                  <a:cubicBezTo>
                    <a:pt x="80724" y="285765"/>
                    <a:pt x="154584" y="223803"/>
                    <a:pt x="232217" y="167156"/>
                  </a:cubicBezTo>
                  <a:cubicBezTo>
                    <a:pt x="271102" y="138764"/>
                    <a:pt x="310398" y="110921"/>
                    <a:pt x="350003" y="83454"/>
                  </a:cubicBezTo>
                  <a:cubicBezTo>
                    <a:pt x="387825" y="57223"/>
                    <a:pt x="427910" y="33185"/>
                    <a:pt x="464532" y="5445"/>
                  </a:cubicBezTo>
                  <a:cubicBezTo>
                    <a:pt x="467583" y="3182"/>
                    <a:pt x="463709" y="-1379"/>
                    <a:pt x="460520" y="404"/>
                  </a:cubicBezTo>
                  <a:close/>
                </a:path>
              </a:pathLst>
            </a:custGeom>
            <a:solidFill>
              <a:srgbClr val="1A1A1A"/>
            </a:solidFill>
            <a:ln w="3429" cap="flat">
              <a:noFill/>
              <a:prstDash val="solid"/>
              <a:miter/>
            </a:ln>
          </p:spPr>
          <p:txBody>
            <a:bodyPr rtlCol="0" anchor="ctr"/>
            <a:lstStyle/>
            <a:p>
              <a:endParaRPr lang="zh-CN" altLang="en-US"/>
            </a:p>
          </p:txBody>
        </p:sp>
        <p:sp>
          <p:nvSpPr>
            <p:cNvPr id="428" name="任意多边形: 形状 427">
              <a:extLst>
                <a:ext uri="{FF2B5EF4-FFF2-40B4-BE49-F238E27FC236}">
                  <a16:creationId xmlns:a16="http://schemas.microsoft.com/office/drawing/2014/main" id="{AF959CF0-36F8-253E-121E-AAB437251799}"/>
                </a:ext>
              </a:extLst>
            </p:cNvPr>
            <p:cNvSpPr/>
            <p:nvPr/>
          </p:nvSpPr>
          <p:spPr>
            <a:xfrm>
              <a:off x="4198601" y="2096738"/>
              <a:ext cx="390316" cy="559491"/>
            </a:xfrm>
            <a:custGeom>
              <a:avLst/>
              <a:gdLst>
                <a:gd name="connsiteX0" fmla="*/ 390126 w 390316"/>
                <a:gd name="connsiteY0" fmla="*/ 557749 h 559491"/>
                <a:gd name="connsiteX1" fmla="*/ 203143 w 390316"/>
                <a:gd name="connsiteY1" fmla="*/ 275954 h 559491"/>
                <a:gd name="connsiteX2" fmla="*/ 4466 w 390316"/>
                <a:gd name="connsiteY2" fmla="*/ 811 h 559491"/>
                <a:gd name="connsiteX3" fmla="*/ 386 w 390316"/>
                <a:gd name="connsiteY3" fmla="*/ 3863 h 559491"/>
                <a:gd name="connsiteX4" fmla="*/ 97701 w 390316"/>
                <a:gd name="connsiteY4" fmla="*/ 138142 h 559491"/>
                <a:gd name="connsiteX5" fmla="*/ 197416 w 390316"/>
                <a:gd name="connsiteY5" fmla="*/ 279177 h 559491"/>
                <a:gd name="connsiteX6" fmla="*/ 388034 w 390316"/>
                <a:gd name="connsiteY6" fmla="*/ 558915 h 559491"/>
                <a:gd name="connsiteX7" fmla="*/ 390126 w 390316"/>
                <a:gd name="connsiteY7" fmla="*/ 557749 h 559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316" h="559491">
                  <a:moveTo>
                    <a:pt x="390126" y="557749"/>
                  </a:moveTo>
                  <a:cubicBezTo>
                    <a:pt x="331936" y="461497"/>
                    <a:pt x="267471" y="368502"/>
                    <a:pt x="203143" y="275954"/>
                  </a:cubicBezTo>
                  <a:cubicBezTo>
                    <a:pt x="138883" y="183508"/>
                    <a:pt x="75721" y="88353"/>
                    <a:pt x="4466" y="811"/>
                  </a:cubicBezTo>
                  <a:cubicBezTo>
                    <a:pt x="2615" y="-1452"/>
                    <a:pt x="-1226" y="1497"/>
                    <a:pt x="386" y="3863"/>
                  </a:cubicBezTo>
                  <a:cubicBezTo>
                    <a:pt x="31213" y="49571"/>
                    <a:pt x="65468" y="93359"/>
                    <a:pt x="97701" y="138142"/>
                  </a:cubicBezTo>
                  <a:cubicBezTo>
                    <a:pt x="131339" y="184879"/>
                    <a:pt x="164566" y="231925"/>
                    <a:pt x="197416" y="279177"/>
                  </a:cubicBezTo>
                  <a:cubicBezTo>
                    <a:pt x="261881" y="371829"/>
                    <a:pt x="323432" y="466400"/>
                    <a:pt x="388034" y="558915"/>
                  </a:cubicBezTo>
                  <a:cubicBezTo>
                    <a:pt x="388892" y="560218"/>
                    <a:pt x="390949" y="559086"/>
                    <a:pt x="390126" y="557749"/>
                  </a:cubicBezTo>
                  <a:close/>
                </a:path>
              </a:pathLst>
            </a:custGeom>
            <a:solidFill>
              <a:srgbClr val="1A1A1A"/>
            </a:solidFill>
            <a:ln w="3429" cap="flat">
              <a:noFill/>
              <a:prstDash val="solid"/>
              <a:miter/>
            </a:ln>
          </p:spPr>
          <p:txBody>
            <a:bodyPr rtlCol="0" anchor="ctr"/>
            <a:lstStyle/>
            <a:p>
              <a:endParaRPr lang="zh-CN" altLang="en-US"/>
            </a:p>
          </p:txBody>
        </p:sp>
        <p:sp>
          <p:nvSpPr>
            <p:cNvPr id="429" name="任意多边形: 形状 428">
              <a:extLst>
                <a:ext uri="{FF2B5EF4-FFF2-40B4-BE49-F238E27FC236}">
                  <a16:creationId xmlns:a16="http://schemas.microsoft.com/office/drawing/2014/main" id="{24BD2475-FA8A-3064-D594-15E3912143C5}"/>
                </a:ext>
              </a:extLst>
            </p:cNvPr>
            <p:cNvSpPr/>
            <p:nvPr/>
          </p:nvSpPr>
          <p:spPr>
            <a:xfrm>
              <a:off x="4212508" y="2077710"/>
              <a:ext cx="407842" cy="613233"/>
            </a:xfrm>
            <a:custGeom>
              <a:avLst/>
              <a:gdLst>
                <a:gd name="connsiteX0" fmla="*/ 407491 w 407842"/>
                <a:gd name="connsiteY0" fmla="*/ 609730 h 613233"/>
                <a:gd name="connsiteX1" fmla="*/ 210873 w 407842"/>
                <a:gd name="connsiteY1" fmla="*/ 301188 h 613233"/>
                <a:gd name="connsiteX2" fmla="*/ 106322 w 407842"/>
                <a:gd name="connsiteY2" fmla="*/ 146678 h 613233"/>
                <a:gd name="connsiteX3" fmla="*/ 54716 w 407842"/>
                <a:gd name="connsiteY3" fmla="*/ 73091 h 613233"/>
                <a:gd name="connsiteX4" fmla="*/ 1429 w 407842"/>
                <a:gd name="connsiteY4" fmla="*/ 259 h 613233"/>
                <a:gd name="connsiteX5" fmla="*/ 92 w 407842"/>
                <a:gd name="connsiteY5" fmla="*/ 1254 h 613233"/>
                <a:gd name="connsiteX6" fmla="*/ 50601 w 407842"/>
                <a:gd name="connsiteY6" fmla="*/ 75423 h 613233"/>
                <a:gd name="connsiteX7" fmla="*/ 101419 w 407842"/>
                <a:gd name="connsiteY7" fmla="*/ 149455 h 613233"/>
                <a:gd name="connsiteX8" fmla="*/ 205695 w 407842"/>
                <a:gd name="connsiteY8" fmla="*/ 304103 h 613233"/>
                <a:gd name="connsiteX9" fmla="*/ 403308 w 407842"/>
                <a:gd name="connsiteY9" fmla="*/ 612096 h 613233"/>
                <a:gd name="connsiteX10" fmla="*/ 407491 w 407842"/>
                <a:gd name="connsiteY10" fmla="*/ 609730 h 6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842" h="613233">
                  <a:moveTo>
                    <a:pt x="407491" y="609730"/>
                  </a:moveTo>
                  <a:cubicBezTo>
                    <a:pt x="344638" y="505317"/>
                    <a:pt x="277944" y="403064"/>
                    <a:pt x="210873" y="301188"/>
                  </a:cubicBezTo>
                  <a:cubicBezTo>
                    <a:pt x="176685" y="249273"/>
                    <a:pt x="141675" y="197873"/>
                    <a:pt x="106322" y="146678"/>
                  </a:cubicBezTo>
                  <a:cubicBezTo>
                    <a:pt x="89315" y="122023"/>
                    <a:pt x="72067" y="97506"/>
                    <a:pt x="54716" y="73091"/>
                  </a:cubicBezTo>
                  <a:cubicBezTo>
                    <a:pt x="37605" y="49020"/>
                    <a:pt x="22038" y="21691"/>
                    <a:pt x="1429" y="259"/>
                  </a:cubicBezTo>
                  <a:cubicBezTo>
                    <a:pt x="743" y="-461"/>
                    <a:pt x="-320" y="465"/>
                    <a:pt x="92" y="1254"/>
                  </a:cubicBezTo>
                  <a:cubicBezTo>
                    <a:pt x="13362" y="27383"/>
                    <a:pt x="33868" y="51249"/>
                    <a:pt x="50601" y="75423"/>
                  </a:cubicBezTo>
                  <a:cubicBezTo>
                    <a:pt x="67643" y="100043"/>
                    <a:pt x="84514" y="124766"/>
                    <a:pt x="101419" y="149455"/>
                  </a:cubicBezTo>
                  <a:cubicBezTo>
                    <a:pt x="136566" y="200753"/>
                    <a:pt x="171302" y="252359"/>
                    <a:pt x="205695" y="304103"/>
                  </a:cubicBezTo>
                  <a:cubicBezTo>
                    <a:pt x="273280" y="405773"/>
                    <a:pt x="338191" y="508952"/>
                    <a:pt x="403308" y="612096"/>
                  </a:cubicBezTo>
                  <a:cubicBezTo>
                    <a:pt x="404920" y="614702"/>
                    <a:pt x="409069" y="612370"/>
                    <a:pt x="407491" y="609730"/>
                  </a:cubicBezTo>
                  <a:close/>
                </a:path>
              </a:pathLst>
            </a:custGeom>
            <a:solidFill>
              <a:srgbClr val="1A1A1A"/>
            </a:solidFill>
            <a:ln w="3429" cap="flat">
              <a:noFill/>
              <a:prstDash val="solid"/>
              <a:miter/>
            </a:ln>
          </p:spPr>
          <p:txBody>
            <a:bodyPr rtlCol="0" anchor="ctr"/>
            <a:lstStyle/>
            <a:p>
              <a:endParaRPr lang="zh-CN" altLang="en-US"/>
            </a:p>
          </p:txBody>
        </p:sp>
        <p:sp>
          <p:nvSpPr>
            <p:cNvPr id="430" name="任意多边形: 形状 429">
              <a:extLst>
                <a:ext uri="{FF2B5EF4-FFF2-40B4-BE49-F238E27FC236}">
                  <a16:creationId xmlns:a16="http://schemas.microsoft.com/office/drawing/2014/main" id="{BA602AC1-FF47-DBD0-A2B8-2682E49F2514}"/>
                </a:ext>
              </a:extLst>
            </p:cNvPr>
            <p:cNvSpPr/>
            <p:nvPr/>
          </p:nvSpPr>
          <p:spPr>
            <a:xfrm>
              <a:off x="4225345" y="2062412"/>
              <a:ext cx="416960" cy="616095"/>
            </a:xfrm>
            <a:custGeom>
              <a:avLst/>
              <a:gdLst>
                <a:gd name="connsiteX0" fmla="*/ 416394 w 416960"/>
                <a:gd name="connsiteY0" fmla="*/ 611277 h 616095"/>
                <a:gd name="connsiteX1" fmla="*/ 212232 w 416960"/>
                <a:gd name="connsiteY1" fmla="*/ 308874 h 616095"/>
                <a:gd name="connsiteX2" fmla="*/ 108127 w 416960"/>
                <a:gd name="connsiteY2" fmla="*/ 154706 h 616095"/>
                <a:gd name="connsiteX3" fmla="*/ 3543 w 416960"/>
                <a:gd name="connsiteY3" fmla="*/ 812 h 616095"/>
                <a:gd name="connsiteX4" fmla="*/ 285 w 416960"/>
                <a:gd name="connsiteY4" fmla="*/ 2664 h 616095"/>
                <a:gd name="connsiteX5" fmla="*/ 99486 w 416960"/>
                <a:gd name="connsiteY5" fmla="*/ 151414 h 616095"/>
                <a:gd name="connsiteX6" fmla="*/ 203179 w 416960"/>
                <a:gd name="connsiteY6" fmla="*/ 305822 h 616095"/>
                <a:gd name="connsiteX7" fmla="*/ 410599 w 416960"/>
                <a:gd name="connsiteY7" fmla="*/ 614603 h 616095"/>
                <a:gd name="connsiteX8" fmla="*/ 416394 w 416960"/>
                <a:gd name="connsiteY8" fmla="*/ 611277 h 6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6960" h="616095">
                  <a:moveTo>
                    <a:pt x="416394" y="611277"/>
                  </a:moveTo>
                  <a:cubicBezTo>
                    <a:pt x="348500" y="510362"/>
                    <a:pt x="280229" y="409686"/>
                    <a:pt x="212232" y="308874"/>
                  </a:cubicBezTo>
                  <a:cubicBezTo>
                    <a:pt x="177565" y="257473"/>
                    <a:pt x="142760" y="206141"/>
                    <a:pt x="108127" y="154706"/>
                  </a:cubicBezTo>
                  <a:cubicBezTo>
                    <a:pt x="73597" y="103442"/>
                    <a:pt x="40885" y="50190"/>
                    <a:pt x="3543" y="812"/>
                  </a:cubicBezTo>
                  <a:cubicBezTo>
                    <a:pt x="2137" y="-1039"/>
                    <a:pt x="-949" y="572"/>
                    <a:pt x="285" y="2664"/>
                  </a:cubicBezTo>
                  <a:cubicBezTo>
                    <a:pt x="30632" y="53619"/>
                    <a:pt x="66328" y="102105"/>
                    <a:pt x="99486" y="151414"/>
                  </a:cubicBezTo>
                  <a:cubicBezTo>
                    <a:pt x="134085" y="202849"/>
                    <a:pt x="168581" y="254387"/>
                    <a:pt x="203179" y="305822"/>
                  </a:cubicBezTo>
                  <a:cubicBezTo>
                    <a:pt x="272376" y="408726"/>
                    <a:pt x="341265" y="511768"/>
                    <a:pt x="410599" y="614603"/>
                  </a:cubicBezTo>
                  <a:cubicBezTo>
                    <a:pt x="412931" y="618101"/>
                    <a:pt x="418795" y="614809"/>
                    <a:pt x="416394" y="611277"/>
                  </a:cubicBezTo>
                  <a:close/>
                </a:path>
              </a:pathLst>
            </a:custGeom>
            <a:solidFill>
              <a:srgbClr val="1A1A1A"/>
            </a:solidFill>
            <a:ln w="3429" cap="flat">
              <a:noFill/>
              <a:prstDash val="solid"/>
              <a:miter/>
            </a:ln>
          </p:spPr>
          <p:txBody>
            <a:bodyPr rtlCol="0" anchor="ctr"/>
            <a:lstStyle/>
            <a:p>
              <a:endParaRPr lang="zh-CN" altLang="en-US"/>
            </a:p>
          </p:txBody>
        </p:sp>
        <p:sp>
          <p:nvSpPr>
            <p:cNvPr id="431" name="任意多边形: 形状 430">
              <a:extLst>
                <a:ext uri="{FF2B5EF4-FFF2-40B4-BE49-F238E27FC236}">
                  <a16:creationId xmlns:a16="http://schemas.microsoft.com/office/drawing/2014/main" id="{CF7CEF80-5B57-1D4D-6D62-818BA396FA1D}"/>
                </a:ext>
              </a:extLst>
            </p:cNvPr>
            <p:cNvSpPr/>
            <p:nvPr/>
          </p:nvSpPr>
          <p:spPr>
            <a:xfrm>
              <a:off x="4595164" y="2711903"/>
              <a:ext cx="21091" cy="14239"/>
            </a:xfrm>
            <a:custGeom>
              <a:avLst/>
              <a:gdLst>
                <a:gd name="connsiteX0" fmla="*/ 19967 w 21091"/>
                <a:gd name="connsiteY0" fmla="*/ 158 h 14239"/>
                <a:gd name="connsiteX1" fmla="*/ 9886 w 21091"/>
                <a:gd name="connsiteY1" fmla="*/ 4684 h 14239"/>
                <a:gd name="connsiteX2" fmla="*/ 250 w 21091"/>
                <a:gd name="connsiteY2" fmla="*/ 12022 h 14239"/>
                <a:gd name="connsiteX3" fmla="*/ 1999 w 21091"/>
                <a:gd name="connsiteY3" fmla="*/ 14216 h 14239"/>
                <a:gd name="connsiteX4" fmla="*/ 12457 w 21091"/>
                <a:gd name="connsiteY4" fmla="*/ 8936 h 14239"/>
                <a:gd name="connsiteX5" fmla="*/ 21064 w 21091"/>
                <a:gd name="connsiteY5" fmla="*/ 1975 h 14239"/>
                <a:gd name="connsiteX6" fmla="*/ 19967 w 21091"/>
                <a:gd name="connsiteY6" fmla="*/ 158 h 1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91" h="14239">
                  <a:moveTo>
                    <a:pt x="19967" y="158"/>
                  </a:moveTo>
                  <a:cubicBezTo>
                    <a:pt x="16332" y="-803"/>
                    <a:pt x="12766" y="2866"/>
                    <a:pt x="9886" y="4684"/>
                  </a:cubicBezTo>
                  <a:cubicBezTo>
                    <a:pt x="6559" y="6775"/>
                    <a:pt x="2479" y="8764"/>
                    <a:pt x="250" y="12022"/>
                  </a:cubicBezTo>
                  <a:cubicBezTo>
                    <a:pt x="-573" y="13222"/>
                    <a:pt x="799" y="14422"/>
                    <a:pt x="1999" y="14216"/>
                  </a:cubicBezTo>
                  <a:cubicBezTo>
                    <a:pt x="5805" y="13633"/>
                    <a:pt x="9268" y="10924"/>
                    <a:pt x="12457" y="8936"/>
                  </a:cubicBezTo>
                  <a:cubicBezTo>
                    <a:pt x="15303" y="7187"/>
                    <a:pt x="20447" y="5507"/>
                    <a:pt x="21064" y="1975"/>
                  </a:cubicBezTo>
                  <a:cubicBezTo>
                    <a:pt x="21201" y="1186"/>
                    <a:pt x="20824" y="398"/>
                    <a:pt x="19967" y="158"/>
                  </a:cubicBezTo>
                  <a:close/>
                </a:path>
              </a:pathLst>
            </a:custGeom>
            <a:solidFill>
              <a:srgbClr val="1A1A1A"/>
            </a:solidFill>
            <a:ln w="3429" cap="flat">
              <a:noFill/>
              <a:prstDash val="solid"/>
              <a:miter/>
            </a:ln>
          </p:spPr>
          <p:txBody>
            <a:bodyPr rtlCol="0" anchor="ctr"/>
            <a:lstStyle/>
            <a:p>
              <a:endParaRPr lang="zh-CN" altLang="en-US"/>
            </a:p>
          </p:txBody>
        </p:sp>
        <p:sp>
          <p:nvSpPr>
            <p:cNvPr id="432" name="任意多边形: 形状 431">
              <a:extLst>
                <a:ext uri="{FF2B5EF4-FFF2-40B4-BE49-F238E27FC236}">
                  <a16:creationId xmlns:a16="http://schemas.microsoft.com/office/drawing/2014/main" id="{5C8EB68B-3836-08BE-BF34-9B0791B884F5}"/>
                </a:ext>
              </a:extLst>
            </p:cNvPr>
            <p:cNvSpPr/>
            <p:nvPr/>
          </p:nvSpPr>
          <p:spPr>
            <a:xfrm>
              <a:off x="4607548" y="2700758"/>
              <a:ext cx="38194" cy="35329"/>
            </a:xfrm>
            <a:custGeom>
              <a:avLst/>
              <a:gdLst>
                <a:gd name="connsiteX0" fmla="*/ 34638 w 38194"/>
                <a:gd name="connsiteY0" fmla="*/ 570 h 35329"/>
                <a:gd name="connsiteX1" fmla="*/ 16875 w 38194"/>
                <a:gd name="connsiteY1" fmla="*/ 17098 h 35329"/>
                <a:gd name="connsiteX2" fmla="*/ 39 w 38194"/>
                <a:gd name="connsiteY2" fmla="*/ 34688 h 35329"/>
                <a:gd name="connsiteX3" fmla="*/ 519 w 38194"/>
                <a:gd name="connsiteY3" fmla="*/ 35306 h 35329"/>
                <a:gd name="connsiteX4" fmla="*/ 17630 w 38194"/>
                <a:gd name="connsiteY4" fmla="*/ 21590 h 35329"/>
                <a:gd name="connsiteX5" fmla="*/ 37552 w 38194"/>
                <a:gd name="connsiteY5" fmla="*/ 3382 h 35329"/>
                <a:gd name="connsiteX6" fmla="*/ 34638 w 38194"/>
                <a:gd name="connsiteY6" fmla="*/ 570 h 3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4" h="35329">
                  <a:moveTo>
                    <a:pt x="34638" y="570"/>
                  </a:moveTo>
                  <a:cubicBezTo>
                    <a:pt x="28705" y="6090"/>
                    <a:pt x="22773" y="11577"/>
                    <a:pt x="16875" y="17098"/>
                  </a:cubicBezTo>
                  <a:cubicBezTo>
                    <a:pt x="11320" y="22310"/>
                    <a:pt x="3262" y="27796"/>
                    <a:pt x="39" y="34688"/>
                  </a:cubicBezTo>
                  <a:cubicBezTo>
                    <a:pt x="-98" y="34963"/>
                    <a:pt x="142" y="35443"/>
                    <a:pt x="519" y="35306"/>
                  </a:cubicBezTo>
                  <a:cubicBezTo>
                    <a:pt x="7206" y="32768"/>
                    <a:pt x="12418" y="26253"/>
                    <a:pt x="17630" y="21590"/>
                  </a:cubicBezTo>
                  <a:cubicBezTo>
                    <a:pt x="24316" y="15555"/>
                    <a:pt x="30934" y="9451"/>
                    <a:pt x="37552" y="3382"/>
                  </a:cubicBezTo>
                  <a:cubicBezTo>
                    <a:pt x="39507" y="1598"/>
                    <a:pt x="36558" y="-1213"/>
                    <a:pt x="34638" y="570"/>
                  </a:cubicBezTo>
                  <a:close/>
                </a:path>
              </a:pathLst>
            </a:custGeom>
            <a:solidFill>
              <a:srgbClr val="1A1A1A"/>
            </a:solidFill>
            <a:ln w="3429" cap="flat">
              <a:noFill/>
              <a:prstDash val="solid"/>
              <a:miter/>
            </a:ln>
          </p:spPr>
          <p:txBody>
            <a:bodyPr rtlCol="0" anchor="ctr"/>
            <a:lstStyle/>
            <a:p>
              <a:endParaRPr lang="zh-CN" altLang="en-US"/>
            </a:p>
          </p:txBody>
        </p:sp>
        <p:sp>
          <p:nvSpPr>
            <p:cNvPr id="433" name="任意多边形: 形状 432">
              <a:extLst>
                <a:ext uri="{FF2B5EF4-FFF2-40B4-BE49-F238E27FC236}">
                  <a16:creationId xmlns:a16="http://schemas.microsoft.com/office/drawing/2014/main" id="{642237E6-A2C8-30E9-0CB0-89E3D250EB89}"/>
                </a:ext>
              </a:extLst>
            </p:cNvPr>
            <p:cNvSpPr/>
            <p:nvPr/>
          </p:nvSpPr>
          <p:spPr>
            <a:xfrm>
              <a:off x="4616924" y="2715873"/>
              <a:ext cx="37478" cy="29404"/>
            </a:xfrm>
            <a:custGeom>
              <a:avLst/>
              <a:gdLst>
                <a:gd name="connsiteX0" fmla="*/ 33456 w 37478"/>
                <a:gd name="connsiteY0" fmla="*/ 542 h 29404"/>
                <a:gd name="connsiteX1" fmla="*/ 126 w 37478"/>
                <a:gd name="connsiteY1" fmla="*/ 28660 h 29404"/>
                <a:gd name="connsiteX2" fmla="*/ 675 w 37478"/>
                <a:gd name="connsiteY2" fmla="*/ 29346 h 29404"/>
                <a:gd name="connsiteX3" fmla="*/ 36680 w 37478"/>
                <a:gd name="connsiteY3" fmla="*/ 3663 h 29404"/>
                <a:gd name="connsiteX4" fmla="*/ 33456 w 37478"/>
                <a:gd name="connsiteY4" fmla="*/ 542 h 29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78" h="29404">
                  <a:moveTo>
                    <a:pt x="33456" y="542"/>
                  </a:moveTo>
                  <a:cubicBezTo>
                    <a:pt x="22346" y="9286"/>
                    <a:pt x="9213" y="17893"/>
                    <a:pt x="126" y="28660"/>
                  </a:cubicBezTo>
                  <a:cubicBezTo>
                    <a:pt x="-216" y="29037"/>
                    <a:pt x="195" y="29586"/>
                    <a:pt x="675" y="29346"/>
                  </a:cubicBezTo>
                  <a:cubicBezTo>
                    <a:pt x="13637" y="23036"/>
                    <a:pt x="25330" y="12372"/>
                    <a:pt x="36680" y="3663"/>
                  </a:cubicBezTo>
                  <a:cubicBezTo>
                    <a:pt x="39011" y="1914"/>
                    <a:pt x="35720" y="-1275"/>
                    <a:pt x="33456" y="542"/>
                  </a:cubicBezTo>
                  <a:close/>
                </a:path>
              </a:pathLst>
            </a:custGeom>
            <a:solidFill>
              <a:srgbClr val="1A1A1A"/>
            </a:solidFill>
            <a:ln w="3429" cap="flat">
              <a:noFill/>
              <a:prstDash val="solid"/>
              <a:miter/>
            </a:ln>
          </p:spPr>
          <p:txBody>
            <a:bodyPr rtlCol="0" anchor="ctr"/>
            <a:lstStyle/>
            <a:p>
              <a:endParaRPr lang="zh-CN" altLang="en-US"/>
            </a:p>
          </p:txBody>
        </p:sp>
        <p:sp>
          <p:nvSpPr>
            <p:cNvPr id="434" name="任意多边形: 形状 433">
              <a:extLst>
                <a:ext uri="{FF2B5EF4-FFF2-40B4-BE49-F238E27FC236}">
                  <a16:creationId xmlns:a16="http://schemas.microsoft.com/office/drawing/2014/main" id="{30047B4D-514D-D456-2ED6-641084DF0219}"/>
                </a:ext>
              </a:extLst>
            </p:cNvPr>
            <p:cNvSpPr/>
            <p:nvPr/>
          </p:nvSpPr>
          <p:spPr>
            <a:xfrm>
              <a:off x="4616136" y="2716214"/>
              <a:ext cx="47841" cy="54359"/>
            </a:xfrm>
            <a:custGeom>
              <a:avLst/>
              <a:gdLst>
                <a:gd name="connsiteX0" fmla="*/ 45698 w 47841"/>
                <a:gd name="connsiteY0" fmla="*/ 269 h 54359"/>
                <a:gd name="connsiteX1" fmla="*/ 26530 w 47841"/>
                <a:gd name="connsiteY1" fmla="*/ 24924 h 54359"/>
                <a:gd name="connsiteX2" fmla="*/ 298 w 47841"/>
                <a:gd name="connsiteY2" fmla="*/ 52527 h 54359"/>
                <a:gd name="connsiteX3" fmla="*/ 1601 w 47841"/>
                <a:gd name="connsiteY3" fmla="*/ 54173 h 54359"/>
                <a:gd name="connsiteX4" fmla="*/ 27799 w 47841"/>
                <a:gd name="connsiteY4" fmla="*/ 30959 h 54359"/>
                <a:gd name="connsiteX5" fmla="*/ 47824 w 47841"/>
                <a:gd name="connsiteY5" fmla="*/ 1847 h 54359"/>
                <a:gd name="connsiteX6" fmla="*/ 45698 w 47841"/>
                <a:gd name="connsiteY6" fmla="*/ 269 h 5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41" h="54359">
                  <a:moveTo>
                    <a:pt x="45698" y="269"/>
                  </a:moveTo>
                  <a:cubicBezTo>
                    <a:pt x="37606" y="5927"/>
                    <a:pt x="32736" y="17277"/>
                    <a:pt x="26530" y="24924"/>
                  </a:cubicBezTo>
                  <a:cubicBezTo>
                    <a:pt x="18506" y="34799"/>
                    <a:pt x="9522" y="43749"/>
                    <a:pt x="298" y="52527"/>
                  </a:cubicBezTo>
                  <a:cubicBezTo>
                    <a:pt x="-559" y="53350"/>
                    <a:pt x="607" y="54893"/>
                    <a:pt x="1601" y="54173"/>
                  </a:cubicBezTo>
                  <a:cubicBezTo>
                    <a:pt x="11237" y="47384"/>
                    <a:pt x="19775" y="39497"/>
                    <a:pt x="27799" y="30959"/>
                  </a:cubicBezTo>
                  <a:cubicBezTo>
                    <a:pt x="34862" y="23415"/>
                    <a:pt x="46384" y="12031"/>
                    <a:pt x="47824" y="1847"/>
                  </a:cubicBezTo>
                  <a:cubicBezTo>
                    <a:pt x="47995" y="784"/>
                    <a:pt x="46898" y="-588"/>
                    <a:pt x="45698" y="269"/>
                  </a:cubicBezTo>
                  <a:close/>
                </a:path>
              </a:pathLst>
            </a:custGeom>
            <a:solidFill>
              <a:srgbClr val="1A1A1A"/>
            </a:solidFill>
            <a:ln w="3429" cap="flat">
              <a:noFill/>
              <a:prstDash val="solid"/>
              <a:miter/>
            </a:ln>
          </p:spPr>
          <p:txBody>
            <a:bodyPr rtlCol="0" anchor="ctr"/>
            <a:lstStyle/>
            <a:p>
              <a:endParaRPr lang="zh-CN" altLang="en-US"/>
            </a:p>
          </p:txBody>
        </p:sp>
        <p:sp>
          <p:nvSpPr>
            <p:cNvPr id="435" name="任意多边形: 形状 434">
              <a:extLst>
                <a:ext uri="{FF2B5EF4-FFF2-40B4-BE49-F238E27FC236}">
                  <a16:creationId xmlns:a16="http://schemas.microsoft.com/office/drawing/2014/main" id="{5FC4E933-E151-EF7E-C110-61C48C0882A0}"/>
                </a:ext>
              </a:extLst>
            </p:cNvPr>
            <p:cNvSpPr/>
            <p:nvPr/>
          </p:nvSpPr>
          <p:spPr>
            <a:xfrm>
              <a:off x="3775831" y="2437603"/>
              <a:ext cx="325859" cy="480732"/>
            </a:xfrm>
            <a:custGeom>
              <a:avLst/>
              <a:gdLst>
                <a:gd name="connsiteX0" fmla="*/ 325327 w 325859"/>
                <a:gd name="connsiteY0" fmla="*/ 475808 h 480732"/>
                <a:gd name="connsiteX1" fmla="*/ 166427 w 325859"/>
                <a:gd name="connsiteY1" fmla="*/ 235778 h 480732"/>
                <a:gd name="connsiteX2" fmla="*/ 83171 w 325859"/>
                <a:gd name="connsiteY2" fmla="*/ 114049 h 480732"/>
                <a:gd name="connsiteX3" fmla="*/ 42914 w 325859"/>
                <a:gd name="connsiteY3" fmla="*/ 56476 h 480732"/>
                <a:gd name="connsiteX4" fmla="*/ 497 w 325859"/>
                <a:gd name="connsiteY4" fmla="*/ 69 h 480732"/>
                <a:gd name="connsiteX5" fmla="*/ 17 w 325859"/>
                <a:gd name="connsiteY5" fmla="*/ 343 h 480732"/>
                <a:gd name="connsiteX6" fmla="*/ 34616 w 325859"/>
                <a:gd name="connsiteY6" fmla="*/ 53149 h 480732"/>
                <a:gd name="connsiteX7" fmla="*/ 74667 w 325859"/>
                <a:gd name="connsiteY7" fmla="*/ 110825 h 480732"/>
                <a:gd name="connsiteX8" fmla="*/ 157923 w 325859"/>
                <a:gd name="connsiteY8" fmla="*/ 232555 h 480732"/>
                <a:gd name="connsiteX9" fmla="*/ 319360 w 325859"/>
                <a:gd name="connsiteY9" fmla="*/ 479168 h 480732"/>
                <a:gd name="connsiteX10" fmla="*/ 325327 w 325859"/>
                <a:gd name="connsiteY10" fmla="*/ 475808 h 48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859" h="480732">
                  <a:moveTo>
                    <a:pt x="325327" y="475808"/>
                  </a:moveTo>
                  <a:cubicBezTo>
                    <a:pt x="273583" y="395055"/>
                    <a:pt x="220125" y="315365"/>
                    <a:pt x="166427" y="235778"/>
                  </a:cubicBezTo>
                  <a:cubicBezTo>
                    <a:pt x="138926" y="195042"/>
                    <a:pt x="111151" y="154476"/>
                    <a:pt x="83171" y="114049"/>
                  </a:cubicBezTo>
                  <a:cubicBezTo>
                    <a:pt x="69832" y="94812"/>
                    <a:pt x="56425" y="75609"/>
                    <a:pt x="42914" y="56476"/>
                  </a:cubicBezTo>
                  <a:cubicBezTo>
                    <a:pt x="29953" y="38096"/>
                    <a:pt x="17917" y="14676"/>
                    <a:pt x="497" y="69"/>
                  </a:cubicBezTo>
                  <a:cubicBezTo>
                    <a:pt x="292" y="-103"/>
                    <a:pt x="-85" y="69"/>
                    <a:pt x="17" y="343"/>
                  </a:cubicBezTo>
                  <a:cubicBezTo>
                    <a:pt x="7081" y="19305"/>
                    <a:pt x="23026" y="36450"/>
                    <a:pt x="34616" y="53149"/>
                  </a:cubicBezTo>
                  <a:cubicBezTo>
                    <a:pt x="47989" y="72352"/>
                    <a:pt x="61328" y="91589"/>
                    <a:pt x="74667" y="110825"/>
                  </a:cubicBezTo>
                  <a:cubicBezTo>
                    <a:pt x="102682" y="151253"/>
                    <a:pt x="130422" y="191818"/>
                    <a:pt x="157923" y="232555"/>
                  </a:cubicBezTo>
                  <a:cubicBezTo>
                    <a:pt x="212958" y="313994"/>
                    <a:pt x="266245" y="396564"/>
                    <a:pt x="319360" y="479168"/>
                  </a:cubicBezTo>
                  <a:cubicBezTo>
                    <a:pt x="321726" y="482803"/>
                    <a:pt x="327658" y="479443"/>
                    <a:pt x="325327" y="475808"/>
                  </a:cubicBezTo>
                  <a:close/>
                </a:path>
              </a:pathLst>
            </a:custGeom>
            <a:solidFill>
              <a:srgbClr val="1A1A1A"/>
            </a:solidFill>
            <a:ln w="3429" cap="flat">
              <a:noFill/>
              <a:prstDash val="solid"/>
              <a:miter/>
            </a:ln>
          </p:spPr>
          <p:txBody>
            <a:bodyPr rtlCol="0" anchor="ctr"/>
            <a:lstStyle/>
            <a:p>
              <a:endParaRPr lang="zh-CN" altLang="en-US"/>
            </a:p>
          </p:txBody>
        </p:sp>
        <p:sp>
          <p:nvSpPr>
            <p:cNvPr id="436" name="任意多边形: 形状 435">
              <a:extLst>
                <a:ext uri="{FF2B5EF4-FFF2-40B4-BE49-F238E27FC236}">
                  <a16:creationId xmlns:a16="http://schemas.microsoft.com/office/drawing/2014/main" id="{CF20F340-E0DE-6CAB-15FC-135A15B633B3}"/>
                </a:ext>
              </a:extLst>
            </p:cNvPr>
            <p:cNvSpPr/>
            <p:nvPr/>
          </p:nvSpPr>
          <p:spPr>
            <a:xfrm>
              <a:off x="4175314" y="2180039"/>
              <a:ext cx="313236" cy="485005"/>
            </a:xfrm>
            <a:custGeom>
              <a:avLst/>
              <a:gdLst>
                <a:gd name="connsiteX0" fmla="*/ 312669 w 313236"/>
                <a:gd name="connsiteY0" fmla="*/ 479831 h 485005"/>
                <a:gd name="connsiteX1" fmla="*/ 158707 w 313236"/>
                <a:gd name="connsiteY1" fmla="*/ 239973 h 485005"/>
                <a:gd name="connsiteX2" fmla="*/ 81657 w 313236"/>
                <a:gd name="connsiteY2" fmla="*/ 120095 h 485005"/>
                <a:gd name="connsiteX3" fmla="*/ 3510 w 313236"/>
                <a:gd name="connsiteY3" fmla="*/ 834 h 485005"/>
                <a:gd name="connsiteX4" fmla="*/ 253 w 313236"/>
                <a:gd name="connsiteY4" fmla="*/ 2686 h 485005"/>
                <a:gd name="connsiteX5" fmla="*/ 75931 w 313236"/>
                <a:gd name="connsiteY5" fmla="*/ 123353 h 485005"/>
                <a:gd name="connsiteX6" fmla="*/ 152740 w 313236"/>
                <a:gd name="connsiteY6" fmla="*/ 243368 h 485005"/>
                <a:gd name="connsiteX7" fmla="*/ 306463 w 313236"/>
                <a:gd name="connsiteY7" fmla="*/ 483363 h 485005"/>
                <a:gd name="connsiteX8" fmla="*/ 312669 w 313236"/>
                <a:gd name="connsiteY8" fmla="*/ 479831 h 48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236" h="485005">
                  <a:moveTo>
                    <a:pt x="312669" y="479831"/>
                  </a:moveTo>
                  <a:cubicBezTo>
                    <a:pt x="261371" y="399867"/>
                    <a:pt x="210073" y="319903"/>
                    <a:pt x="158707" y="239973"/>
                  </a:cubicBezTo>
                  <a:cubicBezTo>
                    <a:pt x="133024" y="200025"/>
                    <a:pt x="107341" y="160043"/>
                    <a:pt x="81657" y="120095"/>
                  </a:cubicBezTo>
                  <a:cubicBezTo>
                    <a:pt x="56111" y="80353"/>
                    <a:pt x="32177" y="38519"/>
                    <a:pt x="3510" y="834"/>
                  </a:cubicBezTo>
                  <a:cubicBezTo>
                    <a:pt x="2070" y="-1051"/>
                    <a:pt x="-879" y="560"/>
                    <a:pt x="253" y="2686"/>
                  </a:cubicBezTo>
                  <a:cubicBezTo>
                    <a:pt x="22404" y="44246"/>
                    <a:pt x="50488" y="83576"/>
                    <a:pt x="75931" y="123353"/>
                  </a:cubicBezTo>
                  <a:cubicBezTo>
                    <a:pt x="101546" y="163369"/>
                    <a:pt x="127126" y="203386"/>
                    <a:pt x="152740" y="243368"/>
                  </a:cubicBezTo>
                  <a:cubicBezTo>
                    <a:pt x="203936" y="323401"/>
                    <a:pt x="255199" y="403365"/>
                    <a:pt x="306463" y="483363"/>
                  </a:cubicBezTo>
                  <a:cubicBezTo>
                    <a:pt x="308897" y="487170"/>
                    <a:pt x="315138" y="483672"/>
                    <a:pt x="312669" y="479831"/>
                  </a:cubicBezTo>
                  <a:close/>
                </a:path>
              </a:pathLst>
            </a:custGeom>
            <a:solidFill>
              <a:srgbClr val="1A1A1A"/>
            </a:solidFill>
            <a:ln w="3429" cap="flat">
              <a:noFill/>
              <a:prstDash val="solid"/>
              <a:miter/>
            </a:ln>
          </p:spPr>
          <p:txBody>
            <a:bodyPr rtlCol="0" anchor="ctr"/>
            <a:lstStyle/>
            <a:p>
              <a:endParaRPr lang="zh-CN" altLang="en-US"/>
            </a:p>
          </p:txBody>
        </p:sp>
        <p:sp>
          <p:nvSpPr>
            <p:cNvPr id="437" name="任意多边形: 形状 436">
              <a:extLst>
                <a:ext uri="{FF2B5EF4-FFF2-40B4-BE49-F238E27FC236}">
                  <a16:creationId xmlns:a16="http://schemas.microsoft.com/office/drawing/2014/main" id="{44B9A0FC-AAC1-24F3-65F8-AC00948723F5}"/>
                </a:ext>
              </a:extLst>
            </p:cNvPr>
            <p:cNvSpPr/>
            <p:nvPr/>
          </p:nvSpPr>
          <p:spPr>
            <a:xfrm>
              <a:off x="4164267" y="2699790"/>
              <a:ext cx="309282" cy="240859"/>
            </a:xfrm>
            <a:custGeom>
              <a:avLst/>
              <a:gdLst>
                <a:gd name="connsiteX0" fmla="*/ 305885 w 309282"/>
                <a:gd name="connsiteY0" fmla="*/ 269 h 240859"/>
                <a:gd name="connsiteX1" fmla="*/ 237888 w 309282"/>
                <a:gd name="connsiteY1" fmla="*/ 57499 h 240859"/>
                <a:gd name="connsiteX2" fmla="*/ 158747 w 309282"/>
                <a:gd name="connsiteY2" fmla="*/ 121656 h 240859"/>
                <a:gd name="connsiteX3" fmla="*/ 77994 w 309282"/>
                <a:gd name="connsiteY3" fmla="*/ 182726 h 240859"/>
                <a:gd name="connsiteX4" fmla="*/ 395 w 309282"/>
                <a:gd name="connsiteY4" fmla="*/ 238790 h 240859"/>
                <a:gd name="connsiteX5" fmla="*/ 1939 w 309282"/>
                <a:gd name="connsiteY5" fmla="*/ 240711 h 240859"/>
                <a:gd name="connsiteX6" fmla="*/ 80806 w 309282"/>
                <a:gd name="connsiteY6" fmla="*/ 187355 h 240859"/>
                <a:gd name="connsiteX7" fmla="*/ 157821 w 309282"/>
                <a:gd name="connsiteY7" fmla="*/ 130091 h 240859"/>
                <a:gd name="connsiteX8" fmla="*/ 237408 w 309282"/>
                <a:gd name="connsiteY8" fmla="*/ 66380 h 240859"/>
                <a:gd name="connsiteX9" fmla="*/ 273824 w 309282"/>
                <a:gd name="connsiteY9" fmla="*/ 35828 h 240859"/>
                <a:gd name="connsiteX10" fmla="*/ 308937 w 309282"/>
                <a:gd name="connsiteY10" fmla="*/ 3184 h 240859"/>
                <a:gd name="connsiteX11" fmla="*/ 305885 w 309282"/>
                <a:gd name="connsiteY11" fmla="*/ 269 h 24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282" h="240859">
                  <a:moveTo>
                    <a:pt x="305885" y="269"/>
                  </a:moveTo>
                  <a:cubicBezTo>
                    <a:pt x="280888" y="14225"/>
                    <a:pt x="259662" y="39120"/>
                    <a:pt x="237888" y="57499"/>
                  </a:cubicBezTo>
                  <a:cubicBezTo>
                    <a:pt x="211965" y="79410"/>
                    <a:pt x="185493" y="100704"/>
                    <a:pt x="158747" y="121656"/>
                  </a:cubicBezTo>
                  <a:cubicBezTo>
                    <a:pt x="132172" y="142470"/>
                    <a:pt x="105289" y="162838"/>
                    <a:pt x="77994" y="182726"/>
                  </a:cubicBezTo>
                  <a:cubicBezTo>
                    <a:pt x="52345" y="201414"/>
                    <a:pt x="24570" y="218388"/>
                    <a:pt x="395" y="238790"/>
                  </a:cubicBezTo>
                  <a:cubicBezTo>
                    <a:pt x="-702" y="239716"/>
                    <a:pt x="704" y="241362"/>
                    <a:pt x="1939" y="240711"/>
                  </a:cubicBezTo>
                  <a:cubicBezTo>
                    <a:pt x="29748" y="225863"/>
                    <a:pt x="55362" y="205666"/>
                    <a:pt x="80806" y="187355"/>
                  </a:cubicBezTo>
                  <a:cubicBezTo>
                    <a:pt x="106763" y="168667"/>
                    <a:pt x="132481" y="149602"/>
                    <a:pt x="157821" y="130091"/>
                  </a:cubicBezTo>
                  <a:cubicBezTo>
                    <a:pt x="184773" y="109346"/>
                    <a:pt x="211245" y="88051"/>
                    <a:pt x="237408" y="66380"/>
                  </a:cubicBezTo>
                  <a:cubicBezTo>
                    <a:pt x="249615" y="56265"/>
                    <a:pt x="261720" y="46046"/>
                    <a:pt x="273824" y="35828"/>
                  </a:cubicBezTo>
                  <a:cubicBezTo>
                    <a:pt x="285894" y="25644"/>
                    <a:pt x="299747" y="15940"/>
                    <a:pt x="308937" y="3184"/>
                  </a:cubicBezTo>
                  <a:cubicBezTo>
                    <a:pt x="310206" y="1366"/>
                    <a:pt x="307702" y="-760"/>
                    <a:pt x="305885" y="269"/>
                  </a:cubicBezTo>
                  <a:close/>
                </a:path>
              </a:pathLst>
            </a:custGeom>
            <a:solidFill>
              <a:srgbClr val="1A1A1A"/>
            </a:solidFill>
            <a:ln w="3429" cap="flat">
              <a:noFill/>
              <a:prstDash val="solid"/>
              <a:miter/>
            </a:ln>
          </p:spPr>
          <p:txBody>
            <a:bodyPr rtlCol="0" anchor="ctr"/>
            <a:lstStyle/>
            <a:p>
              <a:endParaRPr lang="zh-CN" altLang="en-US"/>
            </a:p>
          </p:txBody>
        </p:sp>
        <p:sp>
          <p:nvSpPr>
            <p:cNvPr id="438" name="任意多边形: 形状 437">
              <a:extLst>
                <a:ext uri="{FF2B5EF4-FFF2-40B4-BE49-F238E27FC236}">
                  <a16:creationId xmlns:a16="http://schemas.microsoft.com/office/drawing/2014/main" id="{1FE1D271-7D39-5F1C-4695-5DDB15A18FCE}"/>
                </a:ext>
              </a:extLst>
            </p:cNvPr>
            <p:cNvSpPr/>
            <p:nvPr/>
          </p:nvSpPr>
          <p:spPr>
            <a:xfrm>
              <a:off x="3782173" y="2349524"/>
              <a:ext cx="158846" cy="99170"/>
            </a:xfrm>
            <a:custGeom>
              <a:avLst/>
              <a:gdLst>
                <a:gd name="connsiteX0" fmla="*/ 158267 w 158846"/>
                <a:gd name="connsiteY0" fmla="*/ 28346 h 99170"/>
                <a:gd name="connsiteX1" fmla="*/ 145477 w 158846"/>
                <a:gd name="connsiteY1" fmla="*/ 19876 h 99170"/>
                <a:gd name="connsiteX2" fmla="*/ 149078 w 158846"/>
                <a:gd name="connsiteY2" fmla="*/ 8732 h 99170"/>
                <a:gd name="connsiteX3" fmla="*/ 142323 w 158846"/>
                <a:gd name="connsiteY3" fmla="*/ 297 h 99170"/>
                <a:gd name="connsiteX4" fmla="*/ 133304 w 158846"/>
                <a:gd name="connsiteY4" fmla="*/ 18847 h 99170"/>
                <a:gd name="connsiteX5" fmla="*/ 133990 w 158846"/>
                <a:gd name="connsiteY5" fmla="*/ 19362 h 99170"/>
                <a:gd name="connsiteX6" fmla="*/ 109233 w 158846"/>
                <a:gd name="connsiteY6" fmla="*/ 32049 h 99170"/>
                <a:gd name="connsiteX7" fmla="*/ 91539 w 158846"/>
                <a:gd name="connsiteY7" fmla="*/ 52452 h 99170"/>
                <a:gd name="connsiteX8" fmla="*/ 90099 w 158846"/>
                <a:gd name="connsiteY8" fmla="*/ 51869 h 99170"/>
                <a:gd name="connsiteX9" fmla="*/ 86361 w 158846"/>
                <a:gd name="connsiteY9" fmla="*/ 54612 h 99170"/>
                <a:gd name="connsiteX10" fmla="*/ 86361 w 158846"/>
                <a:gd name="connsiteY10" fmla="*/ 54784 h 99170"/>
                <a:gd name="connsiteX11" fmla="*/ 85573 w 158846"/>
                <a:gd name="connsiteY11" fmla="*/ 56464 h 99170"/>
                <a:gd name="connsiteX12" fmla="*/ 86156 w 158846"/>
                <a:gd name="connsiteY12" fmla="*/ 57561 h 99170"/>
                <a:gd name="connsiteX13" fmla="*/ 86053 w 158846"/>
                <a:gd name="connsiteY13" fmla="*/ 58761 h 99170"/>
                <a:gd name="connsiteX14" fmla="*/ 74120 w 158846"/>
                <a:gd name="connsiteY14" fmla="*/ 68979 h 99170"/>
                <a:gd name="connsiteX15" fmla="*/ 61330 w 158846"/>
                <a:gd name="connsiteY15" fmla="*/ 73780 h 99170"/>
                <a:gd name="connsiteX16" fmla="*/ 65582 w 158846"/>
                <a:gd name="connsiteY16" fmla="*/ 69871 h 99170"/>
                <a:gd name="connsiteX17" fmla="*/ 69045 w 158846"/>
                <a:gd name="connsiteY17" fmla="*/ 59618 h 99170"/>
                <a:gd name="connsiteX18" fmla="*/ 65204 w 158846"/>
                <a:gd name="connsiteY18" fmla="*/ 56772 h 99170"/>
                <a:gd name="connsiteX19" fmla="*/ 58621 w 158846"/>
                <a:gd name="connsiteY19" fmla="*/ 58658 h 99170"/>
                <a:gd name="connsiteX20" fmla="*/ 55329 w 158846"/>
                <a:gd name="connsiteY20" fmla="*/ 59755 h 99170"/>
                <a:gd name="connsiteX21" fmla="*/ 51968 w 158846"/>
                <a:gd name="connsiteY21" fmla="*/ 61847 h 99170"/>
                <a:gd name="connsiteX22" fmla="*/ 52826 w 158846"/>
                <a:gd name="connsiteY22" fmla="*/ 64933 h 99170"/>
                <a:gd name="connsiteX23" fmla="*/ 58895 w 158846"/>
                <a:gd name="connsiteY23" fmla="*/ 64556 h 99170"/>
                <a:gd name="connsiteX24" fmla="*/ 62770 w 158846"/>
                <a:gd name="connsiteY24" fmla="*/ 63493 h 99170"/>
                <a:gd name="connsiteX25" fmla="*/ 61535 w 158846"/>
                <a:gd name="connsiteY25" fmla="*/ 65619 h 99170"/>
                <a:gd name="connsiteX26" fmla="*/ 56495 w 158846"/>
                <a:gd name="connsiteY26" fmla="*/ 68671 h 99170"/>
                <a:gd name="connsiteX27" fmla="*/ 57318 w 158846"/>
                <a:gd name="connsiteY27" fmla="*/ 74192 h 99170"/>
                <a:gd name="connsiteX28" fmla="*/ 57695 w 158846"/>
                <a:gd name="connsiteY28" fmla="*/ 74226 h 99170"/>
                <a:gd name="connsiteX29" fmla="*/ 38355 w 158846"/>
                <a:gd name="connsiteY29" fmla="*/ 73094 h 99170"/>
                <a:gd name="connsiteX30" fmla="*/ 37910 w 158846"/>
                <a:gd name="connsiteY30" fmla="*/ 72477 h 99170"/>
                <a:gd name="connsiteX31" fmla="*/ 34686 w 158846"/>
                <a:gd name="connsiteY31" fmla="*/ 71826 h 99170"/>
                <a:gd name="connsiteX32" fmla="*/ 32835 w 158846"/>
                <a:gd name="connsiteY32" fmla="*/ 71963 h 99170"/>
                <a:gd name="connsiteX33" fmla="*/ 1836 w 158846"/>
                <a:gd name="connsiteY33" fmla="*/ 62087 h 99170"/>
                <a:gd name="connsiteX34" fmla="*/ 705 w 158846"/>
                <a:gd name="connsiteY34" fmla="*/ 64659 h 99170"/>
                <a:gd name="connsiteX35" fmla="*/ 31600 w 158846"/>
                <a:gd name="connsiteY35" fmla="*/ 75460 h 99170"/>
                <a:gd name="connsiteX36" fmla="*/ 31429 w 158846"/>
                <a:gd name="connsiteY36" fmla="*/ 76969 h 99170"/>
                <a:gd name="connsiteX37" fmla="*/ 30366 w 158846"/>
                <a:gd name="connsiteY37" fmla="*/ 80261 h 99170"/>
                <a:gd name="connsiteX38" fmla="*/ 32423 w 158846"/>
                <a:gd name="connsiteY38" fmla="*/ 84239 h 99170"/>
                <a:gd name="connsiteX39" fmla="*/ 41990 w 158846"/>
                <a:gd name="connsiteY39" fmla="*/ 98503 h 99170"/>
                <a:gd name="connsiteX40" fmla="*/ 46345 w 158846"/>
                <a:gd name="connsiteY40" fmla="*/ 96754 h 99170"/>
                <a:gd name="connsiteX41" fmla="*/ 41201 w 158846"/>
                <a:gd name="connsiteY41" fmla="*/ 77106 h 99170"/>
                <a:gd name="connsiteX42" fmla="*/ 76212 w 158846"/>
                <a:gd name="connsiteY42" fmla="*/ 72477 h 99170"/>
                <a:gd name="connsiteX43" fmla="*/ 88453 w 158846"/>
                <a:gd name="connsiteY43" fmla="*/ 62910 h 99170"/>
                <a:gd name="connsiteX44" fmla="*/ 91402 w 158846"/>
                <a:gd name="connsiteY44" fmla="*/ 63287 h 99170"/>
                <a:gd name="connsiteX45" fmla="*/ 95414 w 158846"/>
                <a:gd name="connsiteY45" fmla="*/ 65928 h 99170"/>
                <a:gd name="connsiteX46" fmla="*/ 109781 w 158846"/>
                <a:gd name="connsiteY46" fmla="*/ 70523 h 99170"/>
                <a:gd name="connsiteX47" fmla="*/ 111599 w 158846"/>
                <a:gd name="connsiteY47" fmla="*/ 67471 h 99170"/>
                <a:gd name="connsiteX48" fmla="*/ 96203 w 158846"/>
                <a:gd name="connsiteY48" fmla="*/ 54338 h 99170"/>
                <a:gd name="connsiteX49" fmla="*/ 154838 w 158846"/>
                <a:gd name="connsiteY49" fmla="*/ 31569 h 99170"/>
                <a:gd name="connsiteX50" fmla="*/ 158267 w 158846"/>
                <a:gd name="connsiteY50" fmla="*/ 28346 h 99170"/>
                <a:gd name="connsiteX51" fmla="*/ 140574 w 158846"/>
                <a:gd name="connsiteY51" fmla="*/ 6537 h 99170"/>
                <a:gd name="connsiteX52" fmla="*/ 140917 w 158846"/>
                <a:gd name="connsiteY52" fmla="*/ 14150 h 99170"/>
                <a:gd name="connsiteX53" fmla="*/ 140642 w 158846"/>
                <a:gd name="connsiteY53" fmla="*/ 14184 h 99170"/>
                <a:gd name="connsiteX54" fmla="*/ 137728 w 158846"/>
                <a:gd name="connsiteY54" fmla="*/ 18985 h 99170"/>
                <a:gd name="connsiteX55" fmla="*/ 137556 w 158846"/>
                <a:gd name="connsiteY55" fmla="*/ 18985 h 99170"/>
                <a:gd name="connsiteX56" fmla="*/ 138002 w 158846"/>
                <a:gd name="connsiteY56" fmla="*/ 17579 h 99170"/>
                <a:gd name="connsiteX57" fmla="*/ 140574 w 158846"/>
                <a:gd name="connsiteY57" fmla="*/ 6537 h 9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8846" h="99170">
                  <a:moveTo>
                    <a:pt x="158267" y="28346"/>
                  </a:moveTo>
                  <a:cubicBezTo>
                    <a:pt x="154530" y="23785"/>
                    <a:pt x="150141" y="21145"/>
                    <a:pt x="145477" y="19876"/>
                  </a:cubicBezTo>
                  <a:cubicBezTo>
                    <a:pt x="147740" y="16550"/>
                    <a:pt x="149626" y="12847"/>
                    <a:pt x="149078" y="8732"/>
                  </a:cubicBezTo>
                  <a:cubicBezTo>
                    <a:pt x="148598" y="5269"/>
                    <a:pt x="146129" y="1154"/>
                    <a:pt x="142323" y="297"/>
                  </a:cubicBezTo>
                  <a:cubicBezTo>
                    <a:pt x="131041" y="-2206"/>
                    <a:pt x="128675" y="11749"/>
                    <a:pt x="133304" y="18847"/>
                  </a:cubicBezTo>
                  <a:cubicBezTo>
                    <a:pt x="133476" y="19088"/>
                    <a:pt x="133750" y="19191"/>
                    <a:pt x="133990" y="19362"/>
                  </a:cubicBezTo>
                  <a:cubicBezTo>
                    <a:pt x="125006" y="20802"/>
                    <a:pt x="116022" y="25911"/>
                    <a:pt x="109233" y="32049"/>
                  </a:cubicBezTo>
                  <a:cubicBezTo>
                    <a:pt x="102443" y="38221"/>
                    <a:pt x="97197" y="45525"/>
                    <a:pt x="91539" y="52452"/>
                  </a:cubicBezTo>
                  <a:cubicBezTo>
                    <a:pt x="91059" y="52280"/>
                    <a:pt x="90613" y="52040"/>
                    <a:pt x="90099" y="51869"/>
                  </a:cubicBezTo>
                  <a:cubicBezTo>
                    <a:pt x="88110" y="51252"/>
                    <a:pt x="86567" y="52863"/>
                    <a:pt x="86361" y="54612"/>
                  </a:cubicBezTo>
                  <a:cubicBezTo>
                    <a:pt x="86361" y="54681"/>
                    <a:pt x="86361" y="54715"/>
                    <a:pt x="86361" y="54784"/>
                  </a:cubicBezTo>
                  <a:cubicBezTo>
                    <a:pt x="85744" y="55092"/>
                    <a:pt x="85333" y="55675"/>
                    <a:pt x="85573" y="56464"/>
                  </a:cubicBezTo>
                  <a:cubicBezTo>
                    <a:pt x="85710" y="56875"/>
                    <a:pt x="85984" y="57184"/>
                    <a:pt x="86156" y="57561"/>
                  </a:cubicBezTo>
                  <a:cubicBezTo>
                    <a:pt x="86121" y="57972"/>
                    <a:pt x="86087" y="58350"/>
                    <a:pt x="86053" y="58761"/>
                  </a:cubicBezTo>
                  <a:cubicBezTo>
                    <a:pt x="82521" y="62533"/>
                    <a:pt x="78715" y="66065"/>
                    <a:pt x="74120" y="68979"/>
                  </a:cubicBezTo>
                  <a:cubicBezTo>
                    <a:pt x="70245" y="71448"/>
                    <a:pt x="65925" y="72957"/>
                    <a:pt x="61330" y="73780"/>
                  </a:cubicBezTo>
                  <a:cubicBezTo>
                    <a:pt x="63078" y="72889"/>
                    <a:pt x="64587" y="71345"/>
                    <a:pt x="65582" y="69871"/>
                  </a:cubicBezTo>
                  <a:cubicBezTo>
                    <a:pt x="67708" y="66751"/>
                    <a:pt x="68908" y="63356"/>
                    <a:pt x="69045" y="59618"/>
                  </a:cubicBezTo>
                  <a:cubicBezTo>
                    <a:pt x="69113" y="57698"/>
                    <a:pt x="67056" y="56326"/>
                    <a:pt x="65204" y="56772"/>
                  </a:cubicBezTo>
                  <a:cubicBezTo>
                    <a:pt x="63010" y="57355"/>
                    <a:pt x="60815" y="57972"/>
                    <a:pt x="58621" y="58658"/>
                  </a:cubicBezTo>
                  <a:cubicBezTo>
                    <a:pt x="57523" y="59001"/>
                    <a:pt x="56392" y="59310"/>
                    <a:pt x="55329" y="59755"/>
                  </a:cubicBezTo>
                  <a:cubicBezTo>
                    <a:pt x="53957" y="60339"/>
                    <a:pt x="53306" y="61264"/>
                    <a:pt x="51968" y="61847"/>
                  </a:cubicBezTo>
                  <a:cubicBezTo>
                    <a:pt x="50460" y="62533"/>
                    <a:pt x="51145" y="65173"/>
                    <a:pt x="52826" y="64933"/>
                  </a:cubicBezTo>
                  <a:cubicBezTo>
                    <a:pt x="54986" y="64659"/>
                    <a:pt x="56632" y="65105"/>
                    <a:pt x="58895" y="64556"/>
                  </a:cubicBezTo>
                  <a:cubicBezTo>
                    <a:pt x="60198" y="64247"/>
                    <a:pt x="61467" y="63836"/>
                    <a:pt x="62770" y="63493"/>
                  </a:cubicBezTo>
                  <a:cubicBezTo>
                    <a:pt x="62496" y="64247"/>
                    <a:pt x="62118" y="65002"/>
                    <a:pt x="61535" y="65619"/>
                  </a:cubicBezTo>
                  <a:cubicBezTo>
                    <a:pt x="60095" y="67162"/>
                    <a:pt x="57901" y="67299"/>
                    <a:pt x="56495" y="68671"/>
                  </a:cubicBezTo>
                  <a:cubicBezTo>
                    <a:pt x="54677" y="70420"/>
                    <a:pt x="54712" y="73266"/>
                    <a:pt x="57318" y="74192"/>
                  </a:cubicBezTo>
                  <a:cubicBezTo>
                    <a:pt x="57455" y="74226"/>
                    <a:pt x="57558" y="74192"/>
                    <a:pt x="57695" y="74226"/>
                  </a:cubicBezTo>
                  <a:cubicBezTo>
                    <a:pt x="51523" y="74809"/>
                    <a:pt x="44939" y="74295"/>
                    <a:pt x="38355" y="73094"/>
                  </a:cubicBezTo>
                  <a:cubicBezTo>
                    <a:pt x="38184" y="72889"/>
                    <a:pt x="38081" y="72683"/>
                    <a:pt x="37910" y="72477"/>
                  </a:cubicBezTo>
                  <a:cubicBezTo>
                    <a:pt x="37189" y="71586"/>
                    <a:pt x="35818" y="71448"/>
                    <a:pt x="34686" y="71826"/>
                  </a:cubicBezTo>
                  <a:cubicBezTo>
                    <a:pt x="34035" y="71620"/>
                    <a:pt x="33383" y="71620"/>
                    <a:pt x="32835" y="71963"/>
                  </a:cubicBezTo>
                  <a:cubicBezTo>
                    <a:pt x="21588" y="69357"/>
                    <a:pt x="10615" y="65208"/>
                    <a:pt x="1836" y="62087"/>
                  </a:cubicBezTo>
                  <a:cubicBezTo>
                    <a:pt x="293" y="61539"/>
                    <a:pt x="-770" y="63973"/>
                    <a:pt x="705" y="64659"/>
                  </a:cubicBezTo>
                  <a:cubicBezTo>
                    <a:pt x="10100" y="69048"/>
                    <a:pt x="20696" y="73060"/>
                    <a:pt x="31600" y="75460"/>
                  </a:cubicBezTo>
                  <a:cubicBezTo>
                    <a:pt x="31532" y="75975"/>
                    <a:pt x="31429" y="76455"/>
                    <a:pt x="31429" y="76969"/>
                  </a:cubicBezTo>
                  <a:cubicBezTo>
                    <a:pt x="31052" y="78066"/>
                    <a:pt x="30709" y="79129"/>
                    <a:pt x="30366" y="80261"/>
                  </a:cubicBezTo>
                  <a:cubicBezTo>
                    <a:pt x="29749" y="82147"/>
                    <a:pt x="30846" y="83656"/>
                    <a:pt x="32423" y="84239"/>
                  </a:cubicBezTo>
                  <a:cubicBezTo>
                    <a:pt x="34069" y="89794"/>
                    <a:pt x="37567" y="94971"/>
                    <a:pt x="41990" y="98503"/>
                  </a:cubicBezTo>
                  <a:cubicBezTo>
                    <a:pt x="43739" y="99909"/>
                    <a:pt x="46173" y="98983"/>
                    <a:pt x="46345" y="96754"/>
                  </a:cubicBezTo>
                  <a:cubicBezTo>
                    <a:pt x="46894" y="89485"/>
                    <a:pt x="44905" y="83004"/>
                    <a:pt x="41201" y="77106"/>
                  </a:cubicBezTo>
                  <a:cubicBezTo>
                    <a:pt x="53237" y="78546"/>
                    <a:pt x="65342" y="77586"/>
                    <a:pt x="76212" y="72477"/>
                  </a:cubicBezTo>
                  <a:cubicBezTo>
                    <a:pt x="80258" y="70557"/>
                    <a:pt x="84338" y="67128"/>
                    <a:pt x="88453" y="62910"/>
                  </a:cubicBezTo>
                  <a:cubicBezTo>
                    <a:pt x="89482" y="63082"/>
                    <a:pt x="90442" y="63219"/>
                    <a:pt x="91402" y="63287"/>
                  </a:cubicBezTo>
                  <a:cubicBezTo>
                    <a:pt x="92739" y="64247"/>
                    <a:pt x="94145" y="65139"/>
                    <a:pt x="95414" y="65928"/>
                  </a:cubicBezTo>
                  <a:cubicBezTo>
                    <a:pt x="99803" y="68568"/>
                    <a:pt x="104706" y="69905"/>
                    <a:pt x="109781" y="70523"/>
                  </a:cubicBezTo>
                  <a:cubicBezTo>
                    <a:pt x="111324" y="70694"/>
                    <a:pt x="112456" y="68637"/>
                    <a:pt x="111599" y="67471"/>
                  </a:cubicBezTo>
                  <a:cubicBezTo>
                    <a:pt x="107381" y="61744"/>
                    <a:pt x="102375" y="57389"/>
                    <a:pt x="96203" y="54338"/>
                  </a:cubicBezTo>
                  <a:cubicBezTo>
                    <a:pt x="113416" y="34312"/>
                    <a:pt x="131898" y="9212"/>
                    <a:pt x="154838" y="31569"/>
                  </a:cubicBezTo>
                  <a:cubicBezTo>
                    <a:pt x="157136" y="33764"/>
                    <a:pt x="160119" y="30609"/>
                    <a:pt x="158267" y="28346"/>
                  </a:cubicBezTo>
                  <a:close/>
                  <a:moveTo>
                    <a:pt x="140574" y="6537"/>
                  </a:moveTo>
                  <a:cubicBezTo>
                    <a:pt x="143660" y="7943"/>
                    <a:pt x="142597" y="11304"/>
                    <a:pt x="140917" y="14150"/>
                  </a:cubicBezTo>
                  <a:cubicBezTo>
                    <a:pt x="140848" y="14184"/>
                    <a:pt x="140745" y="14150"/>
                    <a:pt x="140642" y="14184"/>
                  </a:cubicBezTo>
                  <a:cubicBezTo>
                    <a:pt x="138654" y="15350"/>
                    <a:pt x="138139" y="16824"/>
                    <a:pt x="137728" y="18985"/>
                  </a:cubicBezTo>
                  <a:cubicBezTo>
                    <a:pt x="137659" y="18985"/>
                    <a:pt x="137625" y="18985"/>
                    <a:pt x="137556" y="18985"/>
                  </a:cubicBezTo>
                  <a:cubicBezTo>
                    <a:pt x="137831" y="18607"/>
                    <a:pt x="138036" y="18162"/>
                    <a:pt x="138002" y="17579"/>
                  </a:cubicBezTo>
                  <a:cubicBezTo>
                    <a:pt x="137899" y="16002"/>
                    <a:pt x="135396" y="4206"/>
                    <a:pt x="140574" y="6537"/>
                  </a:cubicBezTo>
                  <a:close/>
                </a:path>
              </a:pathLst>
            </a:custGeom>
            <a:solidFill>
              <a:srgbClr val="1A1A1A"/>
            </a:solidFill>
            <a:ln w="3429" cap="flat">
              <a:noFill/>
              <a:prstDash val="solid"/>
              <a:miter/>
            </a:ln>
          </p:spPr>
          <p:txBody>
            <a:bodyPr rtlCol="0" anchor="ctr"/>
            <a:lstStyle/>
            <a:p>
              <a:endParaRPr lang="zh-CN" altLang="en-US"/>
            </a:p>
          </p:txBody>
        </p:sp>
        <p:sp>
          <p:nvSpPr>
            <p:cNvPr id="439" name="任意多边形: 形状 438">
              <a:extLst>
                <a:ext uri="{FF2B5EF4-FFF2-40B4-BE49-F238E27FC236}">
                  <a16:creationId xmlns:a16="http://schemas.microsoft.com/office/drawing/2014/main" id="{BB833624-FF12-7CA4-6711-2E7CC7E07D94}"/>
                </a:ext>
              </a:extLst>
            </p:cNvPr>
            <p:cNvSpPr/>
            <p:nvPr/>
          </p:nvSpPr>
          <p:spPr>
            <a:xfrm>
              <a:off x="3925892" y="2447709"/>
              <a:ext cx="134022" cy="167265"/>
            </a:xfrm>
            <a:custGeom>
              <a:avLst/>
              <a:gdLst>
                <a:gd name="connsiteX0" fmla="*/ 132129 w 134022"/>
                <a:gd name="connsiteY0" fmla="*/ 147730 h 167265"/>
                <a:gd name="connsiteX1" fmla="*/ 72533 w 134022"/>
                <a:gd name="connsiteY1" fmla="*/ 156886 h 167265"/>
                <a:gd name="connsiteX2" fmla="*/ 50656 w 134022"/>
                <a:gd name="connsiteY2" fmla="*/ 95918 h 167265"/>
                <a:gd name="connsiteX3" fmla="*/ 48256 w 134022"/>
                <a:gd name="connsiteY3" fmla="*/ 92866 h 167265"/>
                <a:gd name="connsiteX4" fmla="*/ 37934 w 134022"/>
                <a:gd name="connsiteY4" fmla="*/ 93895 h 167265"/>
                <a:gd name="connsiteX5" fmla="*/ 47124 w 134022"/>
                <a:gd name="connsiteY5" fmla="*/ 77024 h 167265"/>
                <a:gd name="connsiteX6" fmla="*/ 44758 w 134022"/>
                <a:gd name="connsiteY6" fmla="*/ 74041 h 167265"/>
                <a:gd name="connsiteX7" fmla="*/ 5599 w 134022"/>
                <a:gd name="connsiteY7" fmla="*/ 39168 h 167265"/>
                <a:gd name="connsiteX8" fmla="*/ 34608 w 134022"/>
                <a:gd name="connsiteY8" fmla="*/ 2752 h 167265"/>
                <a:gd name="connsiteX9" fmla="*/ 33854 w 134022"/>
                <a:gd name="connsiteY9" fmla="*/ 9 h 167265"/>
                <a:gd name="connsiteX10" fmla="*/ 112 w 134022"/>
                <a:gd name="connsiteY10" fmla="*/ 43866 h 167265"/>
                <a:gd name="connsiteX11" fmla="*/ 15509 w 134022"/>
                <a:gd name="connsiteY11" fmla="*/ 69721 h 167265"/>
                <a:gd name="connsiteX12" fmla="*/ 29602 w 134022"/>
                <a:gd name="connsiteY12" fmla="*/ 77127 h 167265"/>
                <a:gd name="connsiteX13" fmla="*/ 35020 w 134022"/>
                <a:gd name="connsiteY13" fmla="*/ 78396 h 167265"/>
                <a:gd name="connsiteX14" fmla="*/ 28264 w 134022"/>
                <a:gd name="connsiteY14" fmla="*/ 95027 h 167265"/>
                <a:gd name="connsiteX15" fmla="*/ 29636 w 134022"/>
                <a:gd name="connsiteY15" fmla="*/ 99930 h 167265"/>
                <a:gd name="connsiteX16" fmla="*/ 44758 w 134022"/>
                <a:gd name="connsiteY16" fmla="*/ 98078 h 167265"/>
                <a:gd name="connsiteX17" fmla="*/ 65606 w 134022"/>
                <a:gd name="connsiteY17" fmla="*/ 159012 h 167265"/>
                <a:gd name="connsiteX18" fmla="*/ 133775 w 134022"/>
                <a:gd name="connsiteY18" fmla="*/ 149411 h 167265"/>
                <a:gd name="connsiteX19" fmla="*/ 132129 w 134022"/>
                <a:gd name="connsiteY19" fmla="*/ 147730 h 16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4022" h="167265">
                  <a:moveTo>
                    <a:pt x="132129" y="147730"/>
                  </a:moveTo>
                  <a:cubicBezTo>
                    <a:pt x="113098" y="159663"/>
                    <a:pt x="94684" y="166556"/>
                    <a:pt x="72533" y="156886"/>
                  </a:cubicBezTo>
                  <a:cubicBezTo>
                    <a:pt x="49318" y="146736"/>
                    <a:pt x="42220" y="117247"/>
                    <a:pt x="50656" y="95918"/>
                  </a:cubicBezTo>
                  <a:cubicBezTo>
                    <a:pt x="51204" y="94547"/>
                    <a:pt x="49799" y="92729"/>
                    <a:pt x="48256" y="92866"/>
                  </a:cubicBezTo>
                  <a:cubicBezTo>
                    <a:pt x="44827" y="93175"/>
                    <a:pt x="41363" y="93552"/>
                    <a:pt x="37934" y="93895"/>
                  </a:cubicBezTo>
                  <a:cubicBezTo>
                    <a:pt x="42426" y="89334"/>
                    <a:pt x="45341" y="83951"/>
                    <a:pt x="47124" y="77024"/>
                  </a:cubicBezTo>
                  <a:cubicBezTo>
                    <a:pt x="47501" y="75516"/>
                    <a:pt x="46370" y="74075"/>
                    <a:pt x="44758" y="74041"/>
                  </a:cubicBezTo>
                  <a:cubicBezTo>
                    <a:pt x="24047" y="73390"/>
                    <a:pt x="7073" y="59845"/>
                    <a:pt x="5599" y="39168"/>
                  </a:cubicBezTo>
                  <a:cubicBezTo>
                    <a:pt x="4330" y="21235"/>
                    <a:pt x="19863" y="9404"/>
                    <a:pt x="34608" y="2752"/>
                  </a:cubicBezTo>
                  <a:cubicBezTo>
                    <a:pt x="35945" y="2169"/>
                    <a:pt x="35328" y="-162"/>
                    <a:pt x="33854" y="9"/>
                  </a:cubicBezTo>
                  <a:cubicBezTo>
                    <a:pt x="11771" y="2478"/>
                    <a:pt x="-1362" y="23532"/>
                    <a:pt x="112" y="43866"/>
                  </a:cubicBezTo>
                  <a:cubicBezTo>
                    <a:pt x="867" y="54221"/>
                    <a:pt x="7896" y="63068"/>
                    <a:pt x="15509" y="69721"/>
                  </a:cubicBezTo>
                  <a:cubicBezTo>
                    <a:pt x="19589" y="73287"/>
                    <a:pt x="24595" y="75241"/>
                    <a:pt x="29602" y="77127"/>
                  </a:cubicBezTo>
                  <a:cubicBezTo>
                    <a:pt x="31385" y="77779"/>
                    <a:pt x="33168" y="78190"/>
                    <a:pt x="35020" y="78396"/>
                  </a:cubicBezTo>
                  <a:cubicBezTo>
                    <a:pt x="48393" y="79836"/>
                    <a:pt x="32276" y="92489"/>
                    <a:pt x="28264" y="95027"/>
                  </a:cubicBezTo>
                  <a:cubicBezTo>
                    <a:pt x="26207" y="96330"/>
                    <a:pt x="26756" y="100239"/>
                    <a:pt x="29636" y="99930"/>
                  </a:cubicBezTo>
                  <a:cubicBezTo>
                    <a:pt x="34711" y="99381"/>
                    <a:pt x="39717" y="98730"/>
                    <a:pt x="44758" y="98078"/>
                  </a:cubicBezTo>
                  <a:cubicBezTo>
                    <a:pt x="37386" y="121018"/>
                    <a:pt x="45272" y="144610"/>
                    <a:pt x="65606" y="159012"/>
                  </a:cubicBezTo>
                  <a:cubicBezTo>
                    <a:pt x="85049" y="172796"/>
                    <a:pt x="120093" y="169127"/>
                    <a:pt x="133775" y="149411"/>
                  </a:cubicBezTo>
                  <a:cubicBezTo>
                    <a:pt x="134598" y="148416"/>
                    <a:pt x="133192" y="147079"/>
                    <a:pt x="132129" y="147730"/>
                  </a:cubicBezTo>
                  <a:close/>
                </a:path>
              </a:pathLst>
            </a:custGeom>
            <a:solidFill>
              <a:srgbClr val="1A1A1A"/>
            </a:solidFill>
            <a:ln w="3429" cap="flat">
              <a:noFill/>
              <a:prstDash val="solid"/>
              <a:miter/>
            </a:ln>
          </p:spPr>
          <p:txBody>
            <a:bodyPr rtlCol="0" anchor="ctr"/>
            <a:lstStyle/>
            <a:p>
              <a:endParaRPr lang="zh-CN" altLang="en-US"/>
            </a:p>
          </p:txBody>
        </p:sp>
        <p:sp>
          <p:nvSpPr>
            <p:cNvPr id="440" name="任意多边形: 形状 439">
              <a:extLst>
                <a:ext uri="{FF2B5EF4-FFF2-40B4-BE49-F238E27FC236}">
                  <a16:creationId xmlns:a16="http://schemas.microsoft.com/office/drawing/2014/main" id="{8AB495F6-99D5-DFB8-2E9C-76BC6AC6A13C}"/>
                </a:ext>
              </a:extLst>
            </p:cNvPr>
            <p:cNvSpPr/>
            <p:nvPr/>
          </p:nvSpPr>
          <p:spPr>
            <a:xfrm>
              <a:off x="4150341" y="2325706"/>
              <a:ext cx="123082" cy="127855"/>
            </a:xfrm>
            <a:custGeom>
              <a:avLst/>
              <a:gdLst>
                <a:gd name="connsiteX0" fmla="*/ 123021 w 123082"/>
                <a:gd name="connsiteY0" fmla="*/ 96844 h 127855"/>
                <a:gd name="connsiteX1" fmla="*/ 112083 w 123082"/>
                <a:gd name="connsiteY1" fmla="*/ 75379 h 127855"/>
                <a:gd name="connsiteX2" fmla="*/ 97681 w 123082"/>
                <a:gd name="connsiteY2" fmla="*/ 65297 h 127855"/>
                <a:gd name="connsiteX3" fmla="*/ 89520 w 123082"/>
                <a:gd name="connsiteY3" fmla="*/ 48872 h 127855"/>
                <a:gd name="connsiteX4" fmla="*/ 87600 w 123082"/>
                <a:gd name="connsiteY4" fmla="*/ 44346 h 127855"/>
                <a:gd name="connsiteX5" fmla="*/ 75427 w 123082"/>
                <a:gd name="connsiteY5" fmla="*/ 44243 h 127855"/>
                <a:gd name="connsiteX6" fmla="*/ 65791 w 123082"/>
                <a:gd name="connsiteY6" fmla="*/ 9507 h 127855"/>
                <a:gd name="connsiteX7" fmla="*/ 1120 w 123082"/>
                <a:gd name="connsiteY7" fmla="*/ 6696 h 127855"/>
                <a:gd name="connsiteX8" fmla="*/ 1978 w 123082"/>
                <a:gd name="connsiteY8" fmla="*/ 9679 h 127855"/>
                <a:gd name="connsiteX9" fmla="*/ 36233 w 123082"/>
                <a:gd name="connsiteY9" fmla="*/ 5153 h 127855"/>
                <a:gd name="connsiteX10" fmla="*/ 68637 w 123082"/>
                <a:gd name="connsiteY10" fmla="*/ 45546 h 127855"/>
                <a:gd name="connsiteX11" fmla="*/ 71106 w 123082"/>
                <a:gd name="connsiteY11" fmla="*/ 49695 h 127855"/>
                <a:gd name="connsiteX12" fmla="*/ 81565 w 123082"/>
                <a:gd name="connsiteY12" fmla="*/ 49661 h 127855"/>
                <a:gd name="connsiteX13" fmla="*/ 77347 w 123082"/>
                <a:gd name="connsiteY13" fmla="*/ 62040 h 127855"/>
                <a:gd name="connsiteX14" fmla="*/ 79302 w 123082"/>
                <a:gd name="connsiteY14" fmla="*/ 64543 h 127855"/>
                <a:gd name="connsiteX15" fmla="*/ 108311 w 123082"/>
                <a:gd name="connsiteY15" fmla="*/ 79013 h 127855"/>
                <a:gd name="connsiteX16" fmla="*/ 94629 w 123082"/>
                <a:gd name="connsiteY16" fmla="*/ 125579 h 127855"/>
                <a:gd name="connsiteX17" fmla="*/ 94938 w 123082"/>
                <a:gd name="connsiteY17" fmla="*/ 127705 h 127855"/>
                <a:gd name="connsiteX18" fmla="*/ 123021 w 123082"/>
                <a:gd name="connsiteY18" fmla="*/ 96844 h 12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3082" h="127855">
                  <a:moveTo>
                    <a:pt x="123021" y="96844"/>
                  </a:moveTo>
                  <a:cubicBezTo>
                    <a:pt x="122541" y="88580"/>
                    <a:pt x="117261" y="81482"/>
                    <a:pt x="112083" y="75379"/>
                  </a:cubicBezTo>
                  <a:cubicBezTo>
                    <a:pt x="108345" y="71024"/>
                    <a:pt x="102653" y="68006"/>
                    <a:pt x="97681" y="65297"/>
                  </a:cubicBezTo>
                  <a:cubicBezTo>
                    <a:pt x="91715" y="62040"/>
                    <a:pt x="75221" y="61251"/>
                    <a:pt x="89520" y="48872"/>
                  </a:cubicBezTo>
                  <a:cubicBezTo>
                    <a:pt x="91337" y="47295"/>
                    <a:pt x="89863" y="44380"/>
                    <a:pt x="87600" y="44346"/>
                  </a:cubicBezTo>
                  <a:cubicBezTo>
                    <a:pt x="83554" y="44312"/>
                    <a:pt x="79473" y="44278"/>
                    <a:pt x="75427" y="44243"/>
                  </a:cubicBezTo>
                  <a:cubicBezTo>
                    <a:pt x="80193" y="32105"/>
                    <a:pt x="77381" y="17668"/>
                    <a:pt x="65791" y="9507"/>
                  </a:cubicBezTo>
                  <a:cubicBezTo>
                    <a:pt x="46280" y="-4277"/>
                    <a:pt x="22552" y="-1122"/>
                    <a:pt x="1120" y="6696"/>
                  </a:cubicBezTo>
                  <a:cubicBezTo>
                    <a:pt x="-800" y="7416"/>
                    <a:pt x="-80" y="10056"/>
                    <a:pt x="1978" y="9679"/>
                  </a:cubicBezTo>
                  <a:cubicBezTo>
                    <a:pt x="13431" y="7553"/>
                    <a:pt x="24506" y="5255"/>
                    <a:pt x="36233" y="5153"/>
                  </a:cubicBezTo>
                  <a:cubicBezTo>
                    <a:pt x="57562" y="4981"/>
                    <a:pt x="80639" y="23566"/>
                    <a:pt x="68637" y="45546"/>
                  </a:cubicBezTo>
                  <a:cubicBezTo>
                    <a:pt x="67643" y="47363"/>
                    <a:pt x="68877" y="49695"/>
                    <a:pt x="71106" y="49695"/>
                  </a:cubicBezTo>
                  <a:cubicBezTo>
                    <a:pt x="74604" y="49695"/>
                    <a:pt x="78067" y="49661"/>
                    <a:pt x="81565" y="49661"/>
                  </a:cubicBezTo>
                  <a:cubicBezTo>
                    <a:pt x="78993" y="53159"/>
                    <a:pt x="77724" y="56931"/>
                    <a:pt x="77347" y="62040"/>
                  </a:cubicBezTo>
                  <a:cubicBezTo>
                    <a:pt x="77279" y="63171"/>
                    <a:pt x="78239" y="64269"/>
                    <a:pt x="79302" y="64543"/>
                  </a:cubicBezTo>
                  <a:cubicBezTo>
                    <a:pt x="90652" y="67389"/>
                    <a:pt x="99601" y="71298"/>
                    <a:pt x="108311" y="79013"/>
                  </a:cubicBezTo>
                  <a:cubicBezTo>
                    <a:pt x="126210" y="94855"/>
                    <a:pt x="117604" y="121533"/>
                    <a:pt x="94629" y="125579"/>
                  </a:cubicBezTo>
                  <a:cubicBezTo>
                    <a:pt x="93292" y="125819"/>
                    <a:pt x="93772" y="127602"/>
                    <a:pt x="94938" y="127705"/>
                  </a:cubicBezTo>
                  <a:cubicBezTo>
                    <a:pt x="113626" y="129591"/>
                    <a:pt x="123982" y="113372"/>
                    <a:pt x="123021" y="96844"/>
                  </a:cubicBezTo>
                  <a:close/>
                </a:path>
              </a:pathLst>
            </a:custGeom>
            <a:solidFill>
              <a:srgbClr val="1A1A1A"/>
            </a:solidFill>
            <a:ln w="3429" cap="flat">
              <a:noFill/>
              <a:prstDash val="solid"/>
              <a:miter/>
            </a:ln>
          </p:spPr>
          <p:txBody>
            <a:bodyPr rtlCol="0" anchor="ctr"/>
            <a:lstStyle/>
            <a:p>
              <a:endParaRPr lang="zh-CN" altLang="en-US"/>
            </a:p>
          </p:txBody>
        </p:sp>
        <p:sp>
          <p:nvSpPr>
            <p:cNvPr id="441" name="任意多边形: 形状 440">
              <a:extLst>
                <a:ext uri="{FF2B5EF4-FFF2-40B4-BE49-F238E27FC236}">
                  <a16:creationId xmlns:a16="http://schemas.microsoft.com/office/drawing/2014/main" id="{0C911538-44F8-7448-20EB-15845F6D6C16}"/>
                </a:ext>
              </a:extLst>
            </p:cNvPr>
            <p:cNvSpPr/>
            <p:nvPr/>
          </p:nvSpPr>
          <p:spPr>
            <a:xfrm>
              <a:off x="4023567" y="2418456"/>
              <a:ext cx="145474" cy="139568"/>
            </a:xfrm>
            <a:custGeom>
              <a:avLst/>
              <a:gdLst>
                <a:gd name="connsiteX0" fmla="*/ 118842 w 145474"/>
                <a:gd name="connsiteY0" fmla="*/ 322 h 139568"/>
                <a:gd name="connsiteX1" fmla="*/ 117093 w 145474"/>
                <a:gd name="connsiteY1" fmla="*/ 1625 h 139568"/>
                <a:gd name="connsiteX2" fmla="*/ 136535 w 145474"/>
                <a:gd name="connsiteY2" fmla="*/ 42807 h 139568"/>
                <a:gd name="connsiteX3" fmla="*/ 139141 w 145474"/>
                <a:gd name="connsiteY3" fmla="*/ 57141 h 139568"/>
                <a:gd name="connsiteX4" fmla="*/ 119219 w 145474"/>
                <a:gd name="connsiteY4" fmla="*/ 61873 h 139568"/>
                <a:gd name="connsiteX5" fmla="*/ 113561 w 145474"/>
                <a:gd name="connsiteY5" fmla="*/ 54123 h 139568"/>
                <a:gd name="connsiteX6" fmla="*/ 113149 w 145474"/>
                <a:gd name="connsiteY6" fmla="*/ 50591 h 139568"/>
                <a:gd name="connsiteX7" fmla="*/ 126694 w 145474"/>
                <a:gd name="connsiteY7" fmla="*/ 25800 h 139568"/>
                <a:gd name="connsiteX8" fmla="*/ 125048 w 145474"/>
                <a:gd name="connsiteY8" fmla="*/ 23056 h 139568"/>
                <a:gd name="connsiteX9" fmla="*/ 107389 w 145474"/>
                <a:gd name="connsiteY9" fmla="*/ 49940 h 139568"/>
                <a:gd name="connsiteX10" fmla="*/ 100222 w 145474"/>
                <a:gd name="connsiteY10" fmla="*/ 47402 h 139568"/>
                <a:gd name="connsiteX11" fmla="*/ 98610 w 145474"/>
                <a:gd name="connsiteY11" fmla="*/ 45448 h 139568"/>
                <a:gd name="connsiteX12" fmla="*/ 66447 w 145474"/>
                <a:gd name="connsiteY12" fmla="*/ 73531 h 139568"/>
                <a:gd name="connsiteX13" fmla="*/ 69053 w 145474"/>
                <a:gd name="connsiteY13" fmla="*/ 83818 h 139568"/>
                <a:gd name="connsiteX14" fmla="*/ 30339 w 145474"/>
                <a:gd name="connsiteY14" fmla="*/ 78915 h 139568"/>
                <a:gd name="connsiteX15" fmla="*/ 28933 w 145474"/>
                <a:gd name="connsiteY15" fmla="*/ 81281 h 139568"/>
                <a:gd name="connsiteX16" fmla="*/ 32842 w 145474"/>
                <a:gd name="connsiteY16" fmla="*/ 99523 h 139568"/>
                <a:gd name="connsiteX17" fmla="*/ 25333 w 145474"/>
                <a:gd name="connsiteY17" fmla="*/ 88996 h 139568"/>
                <a:gd name="connsiteX18" fmla="*/ 1501 w 145474"/>
                <a:gd name="connsiteY18" fmla="*/ 54878 h 139568"/>
                <a:gd name="connsiteX19" fmla="*/ 27 w 145474"/>
                <a:gd name="connsiteY19" fmla="*/ 55701 h 139568"/>
                <a:gd name="connsiteX20" fmla="*/ 20498 w 145474"/>
                <a:gd name="connsiteY20" fmla="*/ 91705 h 139568"/>
                <a:gd name="connsiteX21" fmla="*/ 46798 w 145474"/>
                <a:gd name="connsiteY21" fmla="*/ 127298 h 139568"/>
                <a:gd name="connsiteX22" fmla="*/ 44124 w 145474"/>
                <a:gd name="connsiteY22" fmla="*/ 126749 h 139568"/>
                <a:gd name="connsiteX23" fmla="*/ 43369 w 145474"/>
                <a:gd name="connsiteY23" fmla="*/ 124109 h 139568"/>
                <a:gd name="connsiteX24" fmla="*/ 38637 w 145474"/>
                <a:gd name="connsiteY24" fmla="*/ 136762 h 139568"/>
                <a:gd name="connsiteX25" fmla="*/ 66481 w 145474"/>
                <a:gd name="connsiteY25" fmla="*/ 125069 h 139568"/>
                <a:gd name="connsiteX26" fmla="*/ 71693 w 145474"/>
                <a:gd name="connsiteY26" fmla="*/ 87762 h 139568"/>
                <a:gd name="connsiteX27" fmla="*/ 99708 w 145474"/>
                <a:gd name="connsiteY27" fmla="*/ 98563 h 139568"/>
                <a:gd name="connsiteX28" fmla="*/ 120762 w 145474"/>
                <a:gd name="connsiteY28" fmla="*/ 75589 h 139568"/>
                <a:gd name="connsiteX29" fmla="*/ 126900 w 145474"/>
                <a:gd name="connsiteY29" fmla="*/ 76823 h 139568"/>
                <a:gd name="connsiteX30" fmla="*/ 118842 w 145474"/>
                <a:gd name="connsiteY30" fmla="*/ 322 h 139568"/>
                <a:gd name="connsiteX31" fmla="*/ 62263 w 145474"/>
                <a:gd name="connsiteY31" fmla="*/ 122052 h 139568"/>
                <a:gd name="connsiteX32" fmla="*/ 53348 w 145474"/>
                <a:gd name="connsiteY32" fmla="*/ 127744 h 139568"/>
                <a:gd name="connsiteX33" fmla="*/ 53108 w 145474"/>
                <a:gd name="connsiteY33" fmla="*/ 127229 h 139568"/>
                <a:gd name="connsiteX34" fmla="*/ 53211 w 145474"/>
                <a:gd name="connsiteY34" fmla="*/ 127161 h 139568"/>
                <a:gd name="connsiteX35" fmla="*/ 49816 w 145474"/>
                <a:gd name="connsiteY35" fmla="*/ 122634 h 139568"/>
                <a:gd name="connsiteX36" fmla="*/ 46044 w 145474"/>
                <a:gd name="connsiteY36" fmla="*/ 79806 h 139568"/>
                <a:gd name="connsiteX37" fmla="*/ 69876 w 145474"/>
                <a:gd name="connsiteY37" fmla="*/ 98117 h 139568"/>
                <a:gd name="connsiteX38" fmla="*/ 62263 w 145474"/>
                <a:gd name="connsiteY38" fmla="*/ 122052 h 139568"/>
                <a:gd name="connsiteX39" fmla="*/ 100839 w 145474"/>
                <a:gd name="connsiteY39" fmla="*/ 93111 h 139568"/>
                <a:gd name="connsiteX40" fmla="*/ 72516 w 145474"/>
                <a:gd name="connsiteY40" fmla="*/ 75554 h 139568"/>
                <a:gd name="connsiteX41" fmla="*/ 82426 w 145474"/>
                <a:gd name="connsiteY41" fmla="*/ 53575 h 139568"/>
                <a:gd name="connsiteX42" fmla="*/ 83111 w 145474"/>
                <a:gd name="connsiteY42" fmla="*/ 54295 h 139568"/>
                <a:gd name="connsiteX43" fmla="*/ 92335 w 145474"/>
                <a:gd name="connsiteY43" fmla="*/ 58718 h 139568"/>
                <a:gd name="connsiteX44" fmla="*/ 94153 w 145474"/>
                <a:gd name="connsiteY44" fmla="*/ 56455 h 139568"/>
                <a:gd name="connsiteX45" fmla="*/ 91032 w 145474"/>
                <a:gd name="connsiteY45" fmla="*/ 53163 h 139568"/>
                <a:gd name="connsiteX46" fmla="*/ 107800 w 145474"/>
                <a:gd name="connsiteY46" fmla="*/ 56729 h 139568"/>
                <a:gd name="connsiteX47" fmla="*/ 116990 w 145474"/>
                <a:gd name="connsiteY47" fmla="*/ 73257 h 139568"/>
                <a:gd name="connsiteX48" fmla="*/ 100839 w 145474"/>
                <a:gd name="connsiteY48" fmla="*/ 93111 h 13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5474" h="139568">
                  <a:moveTo>
                    <a:pt x="118842" y="322"/>
                  </a:moveTo>
                  <a:cubicBezTo>
                    <a:pt x="117950" y="-570"/>
                    <a:pt x="116476" y="562"/>
                    <a:pt x="117093" y="1625"/>
                  </a:cubicBezTo>
                  <a:cubicBezTo>
                    <a:pt x="124808" y="14793"/>
                    <a:pt x="132009" y="28269"/>
                    <a:pt x="136535" y="42807"/>
                  </a:cubicBezTo>
                  <a:cubicBezTo>
                    <a:pt x="137975" y="47471"/>
                    <a:pt x="138833" y="52237"/>
                    <a:pt x="139141" y="57141"/>
                  </a:cubicBezTo>
                  <a:cubicBezTo>
                    <a:pt x="132489" y="58718"/>
                    <a:pt x="125837" y="60295"/>
                    <a:pt x="119219" y="61873"/>
                  </a:cubicBezTo>
                  <a:cubicBezTo>
                    <a:pt x="117916" y="58889"/>
                    <a:pt x="115961" y="56283"/>
                    <a:pt x="113561" y="54123"/>
                  </a:cubicBezTo>
                  <a:cubicBezTo>
                    <a:pt x="113389" y="52957"/>
                    <a:pt x="113149" y="51791"/>
                    <a:pt x="113149" y="50591"/>
                  </a:cubicBezTo>
                  <a:cubicBezTo>
                    <a:pt x="112601" y="40716"/>
                    <a:pt x="118533" y="31149"/>
                    <a:pt x="126694" y="25800"/>
                  </a:cubicBezTo>
                  <a:cubicBezTo>
                    <a:pt x="128409" y="24668"/>
                    <a:pt x="126900" y="22062"/>
                    <a:pt x="125048" y="23056"/>
                  </a:cubicBezTo>
                  <a:cubicBezTo>
                    <a:pt x="114281" y="29023"/>
                    <a:pt x="108520" y="38144"/>
                    <a:pt x="107389" y="49940"/>
                  </a:cubicBezTo>
                  <a:cubicBezTo>
                    <a:pt x="105126" y="48808"/>
                    <a:pt x="102691" y="47951"/>
                    <a:pt x="100222" y="47402"/>
                  </a:cubicBezTo>
                  <a:cubicBezTo>
                    <a:pt x="100291" y="46511"/>
                    <a:pt x="99776" y="45551"/>
                    <a:pt x="98610" y="45448"/>
                  </a:cubicBezTo>
                  <a:cubicBezTo>
                    <a:pt x="81431" y="44076"/>
                    <a:pt x="66549" y="56729"/>
                    <a:pt x="66447" y="73531"/>
                  </a:cubicBezTo>
                  <a:cubicBezTo>
                    <a:pt x="66412" y="77269"/>
                    <a:pt x="67407" y="80732"/>
                    <a:pt x="69053" y="83818"/>
                  </a:cubicBezTo>
                  <a:cubicBezTo>
                    <a:pt x="59760" y="71988"/>
                    <a:pt x="42581" y="72365"/>
                    <a:pt x="30339" y="78915"/>
                  </a:cubicBezTo>
                  <a:cubicBezTo>
                    <a:pt x="29550" y="79326"/>
                    <a:pt x="28830" y="80389"/>
                    <a:pt x="28933" y="81281"/>
                  </a:cubicBezTo>
                  <a:cubicBezTo>
                    <a:pt x="29653" y="87727"/>
                    <a:pt x="30991" y="93762"/>
                    <a:pt x="32842" y="99523"/>
                  </a:cubicBezTo>
                  <a:cubicBezTo>
                    <a:pt x="30339" y="96026"/>
                    <a:pt x="27767" y="92562"/>
                    <a:pt x="25333" y="88996"/>
                  </a:cubicBezTo>
                  <a:cubicBezTo>
                    <a:pt x="17583" y="77749"/>
                    <a:pt x="11582" y="64307"/>
                    <a:pt x="1501" y="54878"/>
                  </a:cubicBezTo>
                  <a:cubicBezTo>
                    <a:pt x="850" y="54260"/>
                    <a:pt x="-179" y="54878"/>
                    <a:pt x="27" y="55701"/>
                  </a:cubicBezTo>
                  <a:cubicBezTo>
                    <a:pt x="3319" y="68833"/>
                    <a:pt x="12954" y="80492"/>
                    <a:pt x="20498" y="91705"/>
                  </a:cubicBezTo>
                  <a:cubicBezTo>
                    <a:pt x="28693" y="103947"/>
                    <a:pt x="37540" y="115776"/>
                    <a:pt x="46798" y="127298"/>
                  </a:cubicBezTo>
                  <a:cubicBezTo>
                    <a:pt x="45907" y="127092"/>
                    <a:pt x="45084" y="127058"/>
                    <a:pt x="44124" y="126749"/>
                  </a:cubicBezTo>
                  <a:cubicBezTo>
                    <a:pt x="45461" y="126132"/>
                    <a:pt x="44775" y="124075"/>
                    <a:pt x="43369" y="124109"/>
                  </a:cubicBezTo>
                  <a:cubicBezTo>
                    <a:pt x="35037" y="124281"/>
                    <a:pt x="33940" y="131207"/>
                    <a:pt x="38637" y="136762"/>
                  </a:cubicBezTo>
                  <a:cubicBezTo>
                    <a:pt x="46387" y="145917"/>
                    <a:pt x="62400" y="130178"/>
                    <a:pt x="66481" y="125069"/>
                  </a:cubicBezTo>
                  <a:cubicBezTo>
                    <a:pt x="75979" y="113102"/>
                    <a:pt x="79099" y="100518"/>
                    <a:pt x="71693" y="87762"/>
                  </a:cubicBezTo>
                  <a:cubicBezTo>
                    <a:pt x="78174" y="95683"/>
                    <a:pt x="89558" y="100072"/>
                    <a:pt x="99708" y="98563"/>
                  </a:cubicBezTo>
                  <a:cubicBezTo>
                    <a:pt x="111435" y="96814"/>
                    <a:pt x="119116" y="86424"/>
                    <a:pt x="120762" y="75589"/>
                  </a:cubicBezTo>
                  <a:cubicBezTo>
                    <a:pt x="122648" y="76446"/>
                    <a:pt x="124705" y="76926"/>
                    <a:pt x="126900" y="76823"/>
                  </a:cubicBezTo>
                  <a:cubicBezTo>
                    <a:pt x="166676" y="75143"/>
                    <a:pt x="132215" y="13627"/>
                    <a:pt x="118842" y="322"/>
                  </a:cubicBezTo>
                  <a:close/>
                  <a:moveTo>
                    <a:pt x="62263" y="122052"/>
                  </a:moveTo>
                  <a:cubicBezTo>
                    <a:pt x="60000" y="125378"/>
                    <a:pt x="56948" y="127161"/>
                    <a:pt x="53348" y="127744"/>
                  </a:cubicBezTo>
                  <a:cubicBezTo>
                    <a:pt x="53313" y="127572"/>
                    <a:pt x="53211" y="127401"/>
                    <a:pt x="53108" y="127229"/>
                  </a:cubicBezTo>
                  <a:cubicBezTo>
                    <a:pt x="53142" y="127195"/>
                    <a:pt x="53176" y="127195"/>
                    <a:pt x="53211" y="127161"/>
                  </a:cubicBezTo>
                  <a:cubicBezTo>
                    <a:pt x="52079" y="125652"/>
                    <a:pt x="50947" y="124143"/>
                    <a:pt x="49816" y="122634"/>
                  </a:cubicBezTo>
                  <a:cubicBezTo>
                    <a:pt x="41689" y="110907"/>
                    <a:pt x="25436" y="82035"/>
                    <a:pt x="46044" y="79806"/>
                  </a:cubicBezTo>
                  <a:cubicBezTo>
                    <a:pt x="58388" y="78469"/>
                    <a:pt x="66721" y="88173"/>
                    <a:pt x="69876" y="98117"/>
                  </a:cubicBezTo>
                  <a:cubicBezTo>
                    <a:pt x="71453" y="107238"/>
                    <a:pt x="68915" y="115228"/>
                    <a:pt x="62263" y="122052"/>
                  </a:cubicBezTo>
                  <a:close/>
                  <a:moveTo>
                    <a:pt x="100839" y="93111"/>
                  </a:moveTo>
                  <a:cubicBezTo>
                    <a:pt x="88083" y="97706"/>
                    <a:pt x="75670" y="86664"/>
                    <a:pt x="72516" y="75554"/>
                  </a:cubicBezTo>
                  <a:cubicBezTo>
                    <a:pt x="69944" y="66467"/>
                    <a:pt x="74985" y="58409"/>
                    <a:pt x="82426" y="53575"/>
                  </a:cubicBezTo>
                  <a:cubicBezTo>
                    <a:pt x="82666" y="53815"/>
                    <a:pt x="82769" y="54089"/>
                    <a:pt x="83111" y="54295"/>
                  </a:cubicBezTo>
                  <a:cubicBezTo>
                    <a:pt x="86540" y="56215"/>
                    <a:pt x="88495" y="56866"/>
                    <a:pt x="92335" y="58718"/>
                  </a:cubicBezTo>
                  <a:cubicBezTo>
                    <a:pt x="93844" y="59438"/>
                    <a:pt x="95353" y="57689"/>
                    <a:pt x="94153" y="56455"/>
                  </a:cubicBezTo>
                  <a:cubicBezTo>
                    <a:pt x="93090" y="55357"/>
                    <a:pt x="92061" y="54260"/>
                    <a:pt x="91032" y="53163"/>
                  </a:cubicBezTo>
                  <a:cubicBezTo>
                    <a:pt x="96999" y="52169"/>
                    <a:pt x="102760" y="53472"/>
                    <a:pt x="107800" y="56729"/>
                  </a:cubicBezTo>
                  <a:cubicBezTo>
                    <a:pt x="109000" y="62661"/>
                    <a:pt x="112258" y="69245"/>
                    <a:pt x="116990" y="73257"/>
                  </a:cubicBezTo>
                  <a:cubicBezTo>
                    <a:pt x="116098" y="81795"/>
                    <a:pt x="109035" y="90162"/>
                    <a:pt x="100839" y="93111"/>
                  </a:cubicBezTo>
                  <a:close/>
                </a:path>
              </a:pathLst>
            </a:custGeom>
            <a:solidFill>
              <a:srgbClr val="1A1A1A"/>
            </a:solidFill>
            <a:ln w="3429" cap="flat">
              <a:noFill/>
              <a:prstDash val="solid"/>
              <a:miter/>
            </a:ln>
          </p:spPr>
          <p:txBody>
            <a:bodyPr rtlCol="0" anchor="ctr"/>
            <a:lstStyle/>
            <a:p>
              <a:endParaRPr lang="zh-CN" altLang="en-US"/>
            </a:p>
          </p:txBody>
        </p:sp>
        <p:sp>
          <p:nvSpPr>
            <p:cNvPr id="442" name="任意多边形: 形状 441">
              <a:extLst>
                <a:ext uri="{FF2B5EF4-FFF2-40B4-BE49-F238E27FC236}">
                  <a16:creationId xmlns:a16="http://schemas.microsoft.com/office/drawing/2014/main" id="{51DC1A7A-6163-2058-4145-70F362563D38}"/>
                </a:ext>
              </a:extLst>
            </p:cNvPr>
            <p:cNvSpPr/>
            <p:nvPr/>
          </p:nvSpPr>
          <p:spPr>
            <a:xfrm>
              <a:off x="4125199" y="2382219"/>
              <a:ext cx="89403" cy="90980"/>
            </a:xfrm>
            <a:custGeom>
              <a:avLst/>
              <a:gdLst>
                <a:gd name="connsiteX0" fmla="*/ 88464 w 89403"/>
                <a:gd name="connsiteY0" fmla="*/ 65671 h 90980"/>
                <a:gd name="connsiteX1" fmla="*/ 62815 w 89403"/>
                <a:gd name="connsiteY1" fmla="*/ 58504 h 90980"/>
                <a:gd name="connsiteX2" fmla="*/ 50745 w 89403"/>
                <a:gd name="connsiteY2" fmla="*/ 57613 h 90980"/>
                <a:gd name="connsiteX3" fmla="*/ 54551 w 89403"/>
                <a:gd name="connsiteY3" fmla="*/ 28397 h 90980"/>
                <a:gd name="connsiteX4" fmla="*/ 50230 w 89403"/>
                <a:gd name="connsiteY4" fmla="*/ 25963 h 90980"/>
                <a:gd name="connsiteX5" fmla="*/ 36514 w 89403"/>
                <a:gd name="connsiteY5" fmla="*/ 48320 h 90980"/>
                <a:gd name="connsiteX6" fmla="*/ 9494 w 89403"/>
                <a:gd name="connsiteY6" fmla="*/ 6555 h 90980"/>
                <a:gd name="connsiteX7" fmla="*/ 9322 w 89403"/>
                <a:gd name="connsiteY7" fmla="*/ 3091 h 90980"/>
                <a:gd name="connsiteX8" fmla="*/ 4453 w 89403"/>
                <a:gd name="connsiteY8" fmla="*/ 348 h 90980"/>
                <a:gd name="connsiteX9" fmla="*/ 476 w 89403"/>
                <a:gd name="connsiteY9" fmla="*/ 4223 h 90980"/>
                <a:gd name="connsiteX10" fmla="*/ 34560 w 89403"/>
                <a:gd name="connsiteY10" fmla="*/ 61179 h 90980"/>
                <a:gd name="connsiteX11" fmla="*/ 35246 w 89403"/>
                <a:gd name="connsiteY11" fmla="*/ 62516 h 90980"/>
                <a:gd name="connsiteX12" fmla="*/ 48207 w 89403"/>
                <a:gd name="connsiteY12" fmla="*/ 89537 h 90980"/>
                <a:gd name="connsiteX13" fmla="*/ 53454 w 89403"/>
                <a:gd name="connsiteY13" fmla="*/ 87376 h 90980"/>
                <a:gd name="connsiteX14" fmla="*/ 50779 w 89403"/>
                <a:gd name="connsiteY14" fmla="*/ 63888 h 90980"/>
                <a:gd name="connsiteX15" fmla="*/ 87092 w 89403"/>
                <a:gd name="connsiteY15" fmla="*/ 68894 h 90980"/>
                <a:gd name="connsiteX16" fmla="*/ 88464 w 89403"/>
                <a:gd name="connsiteY16" fmla="*/ 65671 h 90980"/>
                <a:gd name="connsiteX17" fmla="*/ 48379 w 89403"/>
                <a:gd name="connsiteY17" fmla="*/ 37279 h 90980"/>
                <a:gd name="connsiteX18" fmla="*/ 46939 w 89403"/>
                <a:gd name="connsiteY18" fmla="*/ 57510 h 90980"/>
                <a:gd name="connsiteX19" fmla="*/ 43784 w 89403"/>
                <a:gd name="connsiteY19" fmla="*/ 57407 h 90980"/>
                <a:gd name="connsiteX20" fmla="*/ 48379 w 89403"/>
                <a:gd name="connsiteY20" fmla="*/ 37279 h 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3" h="90980">
                  <a:moveTo>
                    <a:pt x="88464" y="65671"/>
                  </a:moveTo>
                  <a:cubicBezTo>
                    <a:pt x="80269" y="61727"/>
                    <a:pt x="71970" y="59498"/>
                    <a:pt x="62815" y="58504"/>
                  </a:cubicBezTo>
                  <a:cubicBezTo>
                    <a:pt x="58769" y="58058"/>
                    <a:pt x="54757" y="57818"/>
                    <a:pt x="50745" y="57613"/>
                  </a:cubicBezTo>
                  <a:cubicBezTo>
                    <a:pt x="50951" y="47703"/>
                    <a:pt x="52219" y="37827"/>
                    <a:pt x="54551" y="28397"/>
                  </a:cubicBezTo>
                  <a:cubicBezTo>
                    <a:pt x="55134" y="25963"/>
                    <a:pt x="52116" y="24180"/>
                    <a:pt x="50230" y="25963"/>
                  </a:cubicBezTo>
                  <a:cubicBezTo>
                    <a:pt x="43270" y="32547"/>
                    <a:pt x="38880" y="39953"/>
                    <a:pt x="36514" y="48320"/>
                  </a:cubicBezTo>
                  <a:cubicBezTo>
                    <a:pt x="28696" y="33644"/>
                    <a:pt x="19575" y="19653"/>
                    <a:pt x="9494" y="6555"/>
                  </a:cubicBezTo>
                  <a:cubicBezTo>
                    <a:pt x="10523" y="5663"/>
                    <a:pt x="10797" y="3914"/>
                    <a:pt x="9322" y="3091"/>
                  </a:cubicBezTo>
                  <a:cubicBezTo>
                    <a:pt x="7711" y="2166"/>
                    <a:pt x="6065" y="1274"/>
                    <a:pt x="4453" y="348"/>
                  </a:cubicBezTo>
                  <a:cubicBezTo>
                    <a:pt x="2053" y="-989"/>
                    <a:pt x="-1239" y="1788"/>
                    <a:pt x="476" y="4223"/>
                  </a:cubicBezTo>
                  <a:cubicBezTo>
                    <a:pt x="13540" y="22705"/>
                    <a:pt x="24547" y="41565"/>
                    <a:pt x="34560" y="61179"/>
                  </a:cubicBezTo>
                  <a:cubicBezTo>
                    <a:pt x="34663" y="61693"/>
                    <a:pt x="34903" y="62139"/>
                    <a:pt x="35246" y="62516"/>
                  </a:cubicBezTo>
                  <a:cubicBezTo>
                    <a:pt x="39738" y="71363"/>
                    <a:pt x="44058" y="80313"/>
                    <a:pt x="48207" y="89537"/>
                  </a:cubicBezTo>
                  <a:cubicBezTo>
                    <a:pt x="49579" y="92588"/>
                    <a:pt x="54071" y="90291"/>
                    <a:pt x="53454" y="87376"/>
                  </a:cubicBezTo>
                  <a:cubicBezTo>
                    <a:pt x="51842" y="79730"/>
                    <a:pt x="50985" y="71843"/>
                    <a:pt x="50779" y="63888"/>
                  </a:cubicBezTo>
                  <a:cubicBezTo>
                    <a:pt x="62952" y="64848"/>
                    <a:pt x="74782" y="67145"/>
                    <a:pt x="87092" y="68894"/>
                  </a:cubicBezTo>
                  <a:cubicBezTo>
                    <a:pt x="88944" y="69100"/>
                    <a:pt x="90453" y="66631"/>
                    <a:pt x="88464" y="65671"/>
                  </a:cubicBezTo>
                  <a:close/>
                  <a:moveTo>
                    <a:pt x="48379" y="37279"/>
                  </a:moveTo>
                  <a:cubicBezTo>
                    <a:pt x="47659" y="44068"/>
                    <a:pt x="47110" y="50823"/>
                    <a:pt x="46939" y="57510"/>
                  </a:cubicBezTo>
                  <a:cubicBezTo>
                    <a:pt x="45876" y="57475"/>
                    <a:pt x="44847" y="57407"/>
                    <a:pt x="43784" y="57407"/>
                  </a:cubicBezTo>
                  <a:cubicBezTo>
                    <a:pt x="36652" y="57304"/>
                    <a:pt x="43030" y="45508"/>
                    <a:pt x="48379" y="37279"/>
                  </a:cubicBezTo>
                  <a:close/>
                </a:path>
              </a:pathLst>
            </a:custGeom>
            <a:solidFill>
              <a:srgbClr val="1A1A1A"/>
            </a:solidFill>
            <a:ln w="3429" cap="flat">
              <a:noFill/>
              <a:prstDash val="solid"/>
              <a:miter/>
            </a:ln>
          </p:spPr>
          <p:txBody>
            <a:bodyPr rtlCol="0" anchor="ctr"/>
            <a:lstStyle/>
            <a:p>
              <a:endParaRPr lang="zh-CN" altLang="en-US"/>
            </a:p>
          </p:txBody>
        </p:sp>
        <p:sp>
          <p:nvSpPr>
            <p:cNvPr id="443" name="任意多边形: 形状 442">
              <a:extLst>
                <a:ext uri="{FF2B5EF4-FFF2-40B4-BE49-F238E27FC236}">
                  <a16:creationId xmlns:a16="http://schemas.microsoft.com/office/drawing/2014/main" id="{70C2B678-E008-9A28-E976-74EB5E601131}"/>
                </a:ext>
              </a:extLst>
            </p:cNvPr>
            <p:cNvSpPr/>
            <p:nvPr/>
          </p:nvSpPr>
          <p:spPr>
            <a:xfrm>
              <a:off x="4025667" y="2192987"/>
              <a:ext cx="127401" cy="118082"/>
            </a:xfrm>
            <a:custGeom>
              <a:avLst/>
              <a:gdLst>
                <a:gd name="connsiteX0" fmla="*/ 124697 w 127401"/>
                <a:gd name="connsiteY0" fmla="*/ 14599 h 118082"/>
                <a:gd name="connsiteX1" fmla="*/ 127338 w 127401"/>
                <a:gd name="connsiteY1" fmla="*/ 540 h 118082"/>
                <a:gd name="connsiteX2" fmla="*/ 126206 w 127401"/>
                <a:gd name="connsiteY2" fmla="*/ 540 h 118082"/>
                <a:gd name="connsiteX3" fmla="*/ 122228 w 127401"/>
                <a:gd name="connsiteY3" fmla="*/ 15079 h 118082"/>
                <a:gd name="connsiteX4" fmla="*/ 121988 w 127401"/>
                <a:gd name="connsiteY4" fmla="*/ 15456 h 118082"/>
                <a:gd name="connsiteX5" fmla="*/ 120754 w 127401"/>
                <a:gd name="connsiteY5" fmla="*/ 17136 h 118082"/>
                <a:gd name="connsiteX6" fmla="*/ 115919 w 127401"/>
                <a:gd name="connsiteY6" fmla="*/ 19057 h 118082"/>
                <a:gd name="connsiteX7" fmla="*/ 115576 w 127401"/>
                <a:gd name="connsiteY7" fmla="*/ 22383 h 118082"/>
                <a:gd name="connsiteX8" fmla="*/ 80669 w 127401"/>
                <a:gd name="connsiteY8" fmla="*/ 36956 h 118082"/>
                <a:gd name="connsiteX9" fmla="*/ 50768 w 127401"/>
                <a:gd name="connsiteY9" fmla="*/ 53072 h 118082"/>
                <a:gd name="connsiteX10" fmla="*/ 26148 w 127401"/>
                <a:gd name="connsiteY10" fmla="*/ 87739 h 118082"/>
                <a:gd name="connsiteX11" fmla="*/ 24639 w 127401"/>
                <a:gd name="connsiteY11" fmla="*/ 85133 h 118082"/>
                <a:gd name="connsiteX12" fmla="*/ 26251 w 127401"/>
                <a:gd name="connsiteY12" fmla="*/ 84105 h 118082"/>
                <a:gd name="connsiteX13" fmla="*/ 26011 w 127401"/>
                <a:gd name="connsiteY13" fmla="*/ 82287 h 118082"/>
                <a:gd name="connsiteX14" fmla="*/ 13426 w 127401"/>
                <a:gd name="connsiteY14" fmla="*/ 83968 h 118082"/>
                <a:gd name="connsiteX15" fmla="*/ 842 w 127401"/>
                <a:gd name="connsiteY15" fmla="*/ 93260 h 118082"/>
                <a:gd name="connsiteX16" fmla="*/ 842 w 127401"/>
                <a:gd name="connsiteY16" fmla="*/ 97238 h 118082"/>
                <a:gd name="connsiteX17" fmla="*/ 22582 w 127401"/>
                <a:gd name="connsiteY17" fmla="*/ 95832 h 118082"/>
                <a:gd name="connsiteX18" fmla="*/ 15346 w 127401"/>
                <a:gd name="connsiteY18" fmla="*/ 116063 h 118082"/>
                <a:gd name="connsiteX19" fmla="*/ 18673 w 127401"/>
                <a:gd name="connsiteY19" fmla="*/ 116955 h 118082"/>
                <a:gd name="connsiteX20" fmla="*/ 47030 w 127401"/>
                <a:gd name="connsiteY20" fmla="*/ 63531 h 118082"/>
                <a:gd name="connsiteX21" fmla="*/ 46756 w 127401"/>
                <a:gd name="connsiteY21" fmla="*/ 65485 h 118082"/>
                <a:gd name="connsiteX22" fmla="*/ 52654 w 127401"/>
                <a:gd name="connsiteY22" fmla="*/ 83487 h 118082"/>
                <a:gd name="connsiteX23" fmla="*/ 57797 w 127401"/>
                <a:gd name="connsiteY23" fmla="*/ 81430 h 118082"/>
                <a:gd name="connsiteX24" fmla="*/ 55123 w 127401"/>
                <a:gd name="connsiteY24" fmla="*/ 60616 h 118082"/>
                <a:gd name="connsiteX25" fmla="*/ 57592 w 127401"/>
                <a:gd name="connsiteY25" fmla="*/ 54787 h 118082"/>
                <a:gd name="connsiteX26" fmla="*/ 57215 w 127401"/>
                <a:gd name="connsiteY26" fmla="*/ 53347 h 118082"/>
                <a:gd name="connsiteX27" fmla="*/ 81458 w 127401"/>
                <a:gd name="connsiteY27" fmla="*/ 39871 h 118082"/>
                <a:gd name="connsiteX28" fmla="*/ 115850 w 127401"/>
                <a:gd name="connsiteY28" fmla="*/ 25194 h 118082"/>
                <a:gd name="connsiteX29" fmla="*/ 122606 w 127401"/>
                <a:gd name="connsiteY29" fmla="*/ 38430 h 118082"/>
                <a:gd name="connsiteX30" fmla="*/ 127097 w 127401"/>
                <a:gd name="connsiteY30" fmla="*/ 36613 h 118082"/>
                <a:gd name="connsiteX31" fmla="*/ 125623 w 127401"/>
                <a:gd name="connsiteY31" fmla="*/ 15970 h 118082"/>
                <a:gd name="connsiteX32" fmla="*/ 124697 w 127401"/>
                <a:gd name="connsiteY32" fmla="*/ 14599 h 11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7401" h="118082">
                  <a:moveTo>
                    <a:pt x="124697" y="14599"/>
                  </a:moveTo>
                  <a:cubicBezTo>
                    <a:pt x="126617" y="10656"/>
                    <a:pt x="127680" y="6061"/>
                    <a:pt x="127338" y="540"/>
                  </a:cubicBezTo>
                  <a:cubicBezTo>
                    <a:pt x="127303" y="-180"/>
                    <a:pt x="126172" y="-180"/>
                    <a:pt x="126206" y="540"/>
                  </a:cubicBezTo>
                  <a:cubicBezTo>
                    <a:pt x="126240" y="6335"/>
                    <a:pt x="124731" y="11067"/>
                    <a:pt x="122228" y="15079"/>
                  </a:cubicBezTo>
                  <a:cubicBezTo>
                    <a:pt x="122125" y="15182"/>
                    <a:pt x="122091" y="15353"/>
                    <a:pt x="121988" y="15456"/>
                  </a:cubicBezTo>
                  <a:cubicBezTo>
                    <a:pt x="121611" y="16039"/>
                    <a:pt x="121165" y="16588"/>
                    <a:pt x="120754" y="17136"/>
                  </a:cubicBezTo>
                  <a:cubicBezTo>
                    <a:pt x="118971" y="16313"/>
                    <a:pt x="116502" y="16862"/>
                    <a:pt x="115919" y="19057"/>
                  </a:cubicBezTo>
                  <a:cubicBezTo>
                    <a:pt x="115610" y="20154"/>
                    <a:pt x="115542" y="21251"/>
                    <a:pt x="115576" y="22383"/>
                  </a:cubicBezTo>
                  <a:cubicBezTo>
                    <a:pt x="106146" y="29961"/>
                    <a:pt x="92122" y="33596"/>
                    <a:pt x="80669" y="36956"/>
                  </a:cubicBezTo>
                  <a:cubicBezTo>
                    <a:pt x="69216" y="40282"/>
                    <a:pt x="59718" y="45426"/>
                    <a:pt x="50768" y="53072"/>
                  </a:cubicBezTo>
                  <a:cubicBezTo>
                    <a:pt x="40172" y="62125"/>
                    <a:pt x="32286" y="74606"/>
                    <a:pt x="26148" y="87739"/>
                  </a:cubicBezTo>
                  <a:cubicBezTo>
                    <a:pt x="26148" y="86608"/>
                    <a:pt x="25633" y="85682"/>
                    <a:pt x="24639" y="85133"/>
                  </a:cubicBezTo>
                  <a:cubicBezTo>
                    <a:pt x="25188" y="84825"/>
                    <a:pt x="25771" y="84516"/>
                    <a:pt x="26251" y="84105"/>
                  </a:cubicBezTo>
                  <a:cubicBezTo>
                    <a:pt x="26799" y="83625"/>
                    <a:pt x="26696" y="82596"/>
                    <a:pt x="26011" y="82287"/>
                  </a:cubicBezTo>
                  <a:cubicBezTo>
                    <a:pt x="22067" y="80436"/>
                    <a:pt x="17164" y="82390"/>
                    <a:pt x="13426" y="83968"/>
                  </a:cubicBezTo>
                  <a:cubicBezTo>
                    <a:pt x="8591" y="86025"/>
                    <a:pt x="4305" y="89420"/>
                    <a:pt x="842" y="93260"/>
                  </a:cubicBezTo>
                  <a:cubicBezTo>
                    <a:pt x="-84" y="94323"/>
                    <a:pt x="-461" y="96243"/>
                    <a:pt x="842" y="97238"/>
                  </a:cubicBezTo>
                  <a:cubicBezTo>
                    <a:pt x="7871" y="102553"/>
                    <a:pt x="17335" y="101593"/>
                    <a:pt x="22582" y="95832"/>
                  </a:cubicBezTo>
                  <a:cubicBezTo>
                    <a:pt x="19804" y="102656"/>
                    <a:pt x="17404" y="109514"/>
                    <a:pt x="15346" y="116063"/>
                  </a:cubicBezTo>
                  <a:cubicBezTo>
                    <a:pt x="14695" y="118189"/>
                    <a:pt x="17850" y="118875"/>
                    <a:pt x="18673" y="116955"/>
                  </a:cubicBezTo>
                  <a:cubicBezTo>
                    <a:pt x="26971" y="97649"/>
                    <a:pt x="34480" y="78550"/>
                    <a:pt x="47030" y="63531"/>
                  </a:cubicBezTo>
                  <a:cubicBezTo>
                    <a:pt x="46893" y="64182"/>
                    <a:pt x="46825" y="64834"/>
                    <a:pt x="46756" y="65485"/>
                  </a:cubicBezTo>
                  <a:cubicBezTo>
                    <a:pt x="46036" y="72206"/>
                    <a:pt x="47990" y="78413"/>
                    <a:pt x="52654" y="83487"/>
                  </a:cubicBezTo>
                  <a:cubicBezTo>
                    <a:pt x="54574" y="85579"/>
                    <a:pt x="57557" y="83728"/>
                    <a:pt x="57797" y="81430"/>
                  </a:cubicBezTo>
                  <a:cubicBezTo>
                    <a:pt x="58483" y="74469"/>
                    <a:pt x="57900" y="67131"/>
                    <a:pt x="55123" y="60616"/>
                  </a:cubicBezTo>
                  <a:cubicBezTo>
                    <a:pt x="56083" y="58730"/>
                    <a:pt x="57077" y="56844"/>
                    <a:pt x="57592" y="54787"/>
                  </a:cubicBezTo>
                  <a:cubicBezTo>
                    <a:pt x="57729" y="54204"/>
                    <a:pt x="57557" y="53689"/>
                    <a:pt x="57215" y="53347"/>
                  </a:cubicBezTo>
                  <a:cubicBezTo>
                    <a:pt x="63901" y="47792"/>
                    <a:pt x="71788" y="43162"/>
                    <a:pt x="81458" y="39871"/>
                  </a:cubicBezTo>
                  <a:cubicBezTo>
                    <a:pt x="92876" y="35962"/>
                    <a:pt x="106421" y="32258"/>
                    <a:pt x="115850" y="25194"/>
                  </a:cubicBezTo>
                  <a:cubicBezTo>
                    <a:pt x="116742" y="30064"/>
                    <a:pt x="119725" y="34933"/>
                    <a:pt x="122606" y="38430"/>
                  </a:cubicBezTo>
                  <a:cubicBezTo>
                    <a:pt x="124046" y="40214"/>
                    <a:pt x="127200" y="38705"/>
                    <a:pt x="127097" y="36613"/>
                  </a:cubicBezTo>
                  <a:cubicBezTo>
                    <a:pt x="126789" y="29789"/>
                    <a:pt x="127029" y="22691"/>
                    <a:pt x="125623" y="15970"/>
                  </a:cubicBezTo>
                  <a:cubicBezTo>
                    <a:pt x="125452" y="15216"/>
                    <a:pt x="125109" y="14839"/>
                    <a:pt x="124697" y="14599"/>
                  </a:cubicBezTo>
                  <a:close/>
                </a:path>
              </a:pathLst>
            </a:custGeom>
            <a:solidFill>
              <a:srgbClr val="1A1A1A"/>
            </a:solidFill>
            <a:ln w="3429" cap="flat">
              <a:noFill/>
              <a:prstDash val="solid"/>
              <a:miter/>
            </a:ln>
          </p:spPr>
          <p:txBody>
            <a:bodyPr rtlCol="0" anchor="ctr"/>
            <a:lstStyle/>
            <a:p>
              <a:endParaRPr lang="zh-CN" altLang="en-US"/>
            </a:p>
          </p:txBody>
        </p:sp>
        <p:sp>
          <p:nvSpPr>
            <p:cNvPr id="444" name="任意多边形: 形状 443">
              <a:extLst>
                <a:ext uri="{FF2B5EF4-FFF2-40B4-BE49-F238E27FC236}">
                  <a16:creationId xmlns:a16="http://schemas.microsoft.com/office/drawing/2014/main" id="{8A0FE1F5-0361-4CBF-5F60-675B33624EBB}"/>
                </a:ext>
              </a:extLst>
            </p:cNvPr>
            <p:cNvSpPr/>
            <p:nvPr/>
          </p:nvSpPr>
          <p:spPr>
            <a:xfrm>
              <a:off x="4157958" y="2613126"/>
              <a:ext cx="149754" cy="283989"/>
            </a:xfrm>
            <a:custGeom>
              <a:avLst/>
              <a:gdLst>
                <a:gd name="connsiteX0" fmla="*/ 139065 w 149754"/>
                <a:gd name="connsiteY0" fmla="*/ 73559 h 283989"/>
                <a:gd name="connsiteX1" fmla="*/ 143659 w 149754"/>
                <a:gd name="connsiteY1" fmla="*/ 49591 h 283989"/>
                <a:gd name="connsiteX2" fmla="*/ 112387 w 149754"/>
                <a:gd name="connsiteY2" fmla="*/ 34709 h 283989"/>
                <a:gd name="connsiteX3" fmla="*/ 96031 w 149754"/>
                <a:gd name="connsiteY3" fmla="*/ 144 h 283989"/>
                <a:gd name="connsiteX4" fmla="*/ 57352 w 149754"/>
                <a:gd name="connsiteY4" fmla="*/ 36869 h 283989"/>
                <a:gd name="connsiteX5" fmla="*/ 15689 w 149754"/>
                <a:gd name="connsiteY5" fmla="*/ 56791 h 283989"/>
                <a:gd name="connsiteX6" fmla="*/ 26525 w 149754"/>
                <a:gd name="connsiteY6" fmla="*/ 69513 h 283989"/>
                <a:gd name="connsiteX7" fmla="*/ 28445 w 149754"/>
                <a:gd name="connsiteY7" fmla="*/ 70679 h 283989"/>
                <a:gd name="connsiteX8" fmla="*/ 18741 w 149754"/>
                <a:gd name="connsiteY8" fmla="*/ 73868 h 283989"/>
                <a:gd name="connsiteX9" fmla="*/ 19 w 149754"/>
                <a:gd name="connsiteY9" fmla="*/ 116696 h 283989"/>
                <a:gd name="connsiteX10" fmla="*/ 3756 w 149754"/>
                <a:gd name="connsiteY10" fmla="*/ 120331 h 283989"/>
                <a:gd name="connsiteX11" fmla="*/ 43464 w 149754"/>
                <a:gd name="connsiteY11" fmla="*/ 113713 h 283989"/>
                <a:gd name="connsiteX12" fmla="*/ 30742 w 149754"/>
                <a:gd name="connsiteY12" fmla="*/ 145294 h 283989"/>
                <a:gd name="connsiteX13" fmla="*/ 35132 w 149754"/>
                <a:gd name="connsiteY13" fmla="*/ 149546 h 283989"/>
                <a:gd name="connsiteX14" fmla="*/ 60575 w 149754"/>
                <a:gd name="connsiteY14" fmla="*/ 138333 h 283989"/>
                <a:gd name="connsiteX15" fmla="*/ 68942 w 149754"/>
                <a:gd name="connsiteY15" fmla="*/ 193780 h 283989"/>
                <a:gd name="connsiteX16" fmla="*/ 58620 w 149754"/>
                <a:gd name="connsiteY16" fmla="*/ 238871 h 283989"/>
                <a:gd name="connsiteX17" fmla="*/ 47510 w 149754"/>
                <a:gd name="connsiteY17" fmla="*/ 253445 h 283989"/>
                <a:gd name="connsiteX18" fmla="*/ 30845 w 149754"/>
                <a:gd name="connsiteY18" fmla="*/ 276453 h 283989"/>
                <a:gd name="connsiteX19" fmla="*/ 27588 w 149754"/>
                <a:gd name="connsiteY19" fmla="*/ 274636 h 283989"/>
                <a:gd name="connsiteX20" fmla="*/ 26010 w 149754"/>
                <a:gd name="connsiteY20" fmla="*/ 275630 h 283989"/>
                <a:gd name="connsiteX21" fmla="*/ 24845 w 149754"/>
                <a:gd name="connsiteY21" fmla="*/ 279882 h 283989"/>
                <a:gd name="connsiteX22" fmla="*/ 26079 w 149754"/>
                <a:gd name="connsiteY22" fmla="*/ 282077 h 283989"/>
                <a:gd name="connsiteX23" fmla="*/ 30537 w 149754"/>
                <a:gd name="connsiteY23" fmla="*/ 283826 h 283989"/>
                <a:gd name="connsiteX24" fmla="*/ 50151 w 149754"/>
                <a:gd name="connsiteY24" fmla="*/ 262737 h 283989"/>
                <a:gd name="connsiteX25" fmla="*/ 74188 w 149754"/>
                <a:gd name="connsiteY25" fmla="*/ 227041 h 283989"/>
                <a:gd name="connsiteX26" fmla="*/ 63969 w 149754"/>
                <a:gd name="connsiteY26" fmla="*/ 136173 h 283989"/>
                <a:gd name="connsiteX27" fmla="*/ 63764 w 149754"/>
                <a:gd name="connsiteY27" fmla="*/ 135761 h 283989"/>
                <a:gd name="connsiteX28" fmla="*/ 63832 w 149754"/>
                <a:gd name="connsiteY28" fmla="*/ 135727 h 283989"/>
                <a:gd name="connsiteX29" fmla="*/ 88624 w 149754"/>
                <a:gd name="connsiteY29" fmla="*/ 122834 h 283989"/>
                <a:gd name="connsiteX30" fmla="*/ 116845 w 149754"/>
                <a:gd name="connsiteY30" fmla="*/ 148346 h 283989"/>
                <a:gd name="connsiteX31" fmla="*/ 122743 w 149754"/>
                <a:gd name="connsiteY31" fmla="*/ 146768 h 283989"/>
                <a:gd name="connsiteX32" fmla="*/ 146334 w 149754"/>
                <a:gd name="connsiteY32" fmla="*/ 118891 h 283989"/>
                <a:gd name="connsiteX33" fmla="*/ 149523 w 149754"/>
                <a:gd name="connsiteY33" fmla="*/ 115804 h 283989"/>
                <a:gd name="connsiteX34" fmla="*/ 139065 w 149754"/>
                <a:gd name="connsiteY34" fmla="*/ 73559 h 283989"/>
                <a:gd name="connsiteX35" fmla="*/ 42881 w 149754"/>
                <a:gd name="connsiteY35" fmla="*/ 48150 h 283989"/>
                <a:gd name="connsiteX36" fmla="*/ 48608 w 149754"/>
                <a:gd name="connsiteY36" fmla="*/ 48116 h 283989"/>
                <a:gd name="connsiteX37" fmla="*/ 58860 w 149754"/>
                <a:gd name="connsiteY37" fmla="*/ 44413 h 283989"/>
                <a:gd name="connsiteX38" fmla="*/ 64758 w 149754"/>
                <a:gd name="connsiteY38" fmla="*/ 34949 h 283989"/>
                <a:gd name="connsiteX39" fmla="*/ 86121 w 149754"/>
                <a:gd name="connsiteY39" fmla="*/ 9746 h 283989"/>
                <a:gd name="connsiteX40" fmla="*/ 104603 w 149754"/>
                <a:gd name="connsiteY40" fmla="*/ 21644 h 283989"/>
                <a:gd name="connsiteX41" fmla="*/ 104397 w 149754"/>
                <a:gd name="connsiteY41" fmla="*/ 32102 h 283989"/>
                <a:gd name="connsiteX42" fmla="*/ 108409 w 149754"/>
                <a:gd name="connsiteY42" fmla="*/ 43007 h 283989"/>
                <a:gd name="connsiteX43" fmla="*/ 114410 w 149754"/>
                <a:gd name="connsiteY43" fmla="*/ 43007 h 283989"/>
                <a:gd name="connsiteX44" fmla="*/ 135121 w 149754"/>
                <a:gd name="connsiteY44" fmla="*/ 69342 h 283989"/>
                <a:gd name="connsiteX45" fmla="*/ 131246 w 149754"/>
                <a:gd name="connsiteY45" fmla="*/ 71502 h 283989"/>
                <a:gd name="connsiteX46" fmla="*/ 127886 w 149754"/>
                <a:gd name="connsiteY46" fmla="*/ 72668 h 283989"/>
                <a:gd name="connsiteX47" fmla="*/ 110810 w 149754"/>
                <a:gd name="connsiteY47" fmla="*/ 76097 h 283989"/>
                <a:gd name="connsiteX48" fmla="*/ 110501 w 149754"/>
                <a:gd name="connsiteY48" fmla="*/ 75994 h 283989"/>
                <a:gd name="connsiteX49" fmla="*/ 84166 w 149754"/>
                <a:gd name="connsiteY49" fmla="*/ 78806 h 283989"/>
                <a:gd name="connsiteX50" fmla="*/ 84475 w 149754"/>
                <a:gd name="connsiteY50" fmla="*/ 81137 h 283989"/>
                <a:gd name="connsiteX51" fmla="*/ 90064 w 149754"/>
                <a:gd name="connsiteY51" fmla="*/ 82303 h 283989"/>
                <a:gd name="connsiteX52" fmla="*/ 71445 w 149754"/>
                <a:gd name="connsiteY52" fmla="*/ 89984 h 283989"/>
                <a:gd name="connsiteX53" fmla="*/ 29577 w 149754"/>
                <a:gd name="connsiteY53" fmla="*/ 64404 h 283989"/>
                <a:gd name="connsiteX54" fmla="*/ 42881 w 149754"/>
                <a:gd name="connsiteY54" fmla="*/ 48150 h 283989"/>
                <a:gd name="connsiteX55" fmla="*/ 50974 w 149754"/>
                <a:gd name="connsiteY55" fmla="*/ 84121 h 283989"/>
                <a:gd name="connsiteX56" fmla="*/ 38012 w 149754"/>
                <a:gd name="connsiteY56" fmla="*/ 76474 h 283989"/>
                <a:gd name="connsiteX57" fmla="*/ 50974 w 149754"/>
                <a:gd name="connsiteY57" fmla="*/ 84121 h 283989"/>
                <a:gd name="connsiteX58" fmla="*/ 8248 w 149754"/>
                <a:gd name="connsiteY58" fmla="*/ 113370 h 283989"/>
                <a:gd name="connsiteX59" fmla="*/ 34549 w 149754"/>
                <a:gd name="connsiteY59" fmla="*/ 81309 h 283989"/>
                <a:gd name="connsiteX60" fmla="*/ 54471 w 149754"/>
                <a:gd name="connsiteY60" fmla="*/ 86384 h 283989"/>
                <a:gd name="connsiteX61" fmla="*/ 54608 w 149754"/>
                <a:gd name="connsiteY61" fmla="*/ 86144 h 283989"/>
                <a:gd name="connsiteX62" fmla="*/ 66473 w 149754"/>
                <a:gd name="connsiteY62" fmla="*/ 92693 h 283989"/>
                <a:gd name="connsiteX63" fmla="*/ 56391 w 149754"/>
                <a:gd name="connsiteY63" fmla="*/ 98488 h 283989"/>
                <a:gd name="connsiteX64" fmla="*/ 55123 w 149754"/>
                <a:gd name="connsiteY64" fmla="*/ 101677 h 283989"/>
                <a:gd name="connsiteX65" fmla="*/ 50836 w 149754"/>
                <a:gd name="connsiteY65" fmla="*/ 105415 h 283989"/>
                <a:gd name="connsiteX66" fmla="*/ 47270 w 149754"/>
                <a:gd name="connsiteY66" fmla="*/ 104969 h 283989"/>
                <a:gd name="connsiteX67" fmla="*/ 8248 w 149754"/>
                <a:gd name="connsiteY67" fmla="*/ 113370 h 283989"/>
                <a:gd name="connsiteX68" fmla="*/ 126103 w 149754"/>
                <a:gd name="connsiteY68" fmla="*/ 118616 h 283989"/>
                <a:gd name="connsiteX69" fmla="*/ 116227 w 149754"/>
                <a:gd name="connsiteY69" fmla="*/ 135384 h 283989"/>
                <a:gd name="connsiteX70" fmla="*/ 85366 w 149754"/>
                <a:gd name="connsiteY70" fmla="*/ 113884 h 283989"/>
                <a:gd name="connsiteX71" fmla="*/ 67879 w 149754"/>
                <a:gd name="connsiteY71" fmla="*/ 118959 h 283989"/>
                <a:gd name="connsiteX72" fmla="*/ 58826 w 149754"/>
                <a:gd name="connsiteY72" fmla="*/ 130858 h 283989"/>
                <a:gd name="connsiteX73" fmla="*/ 38698 w 149754"/>
                <a:gd name="connsiteY73" fmla="*/ 141830 h 283989"/>
                <a:gd name="connsiteX74" fmla="*/ 57969 w 149754"/>
                <a:gd name="connsiteY74" fmla="*/ 103734 h 283989"/>
                <a:gd name="connsiteX75" fmla="*/ 58586 w 149754"/>
                <a:gd name="connsiteY75" fmla="*/ 103700 h 283989"/>
                <a:gd name="connsiteX76" fmla="*/ 105392 w 149754"/>
                <a:gd name="connsiteY76" fmla="*/ 85492 h 283989"/>
                <a:gd name="connsiteX77" fmla="*/ 133887 w 149754"/>
                <a:gd name="connsiteY77" fmla="*/ 77640 h 283989"/>
                <a:gd name="connsiteX78" fmla="*/ 143522 w 149754"/>
                <a:gd name="connsiteY78" fmla="*/ 110009 h 283989"/>
                <a:gd name="connsiteX79" fmla="*/ 126103 w 149754"/>
                <a:gd name="connsiteY79" fmla="*/ 118616 h 28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49754" h="283989">
                  <a:moveTo>
                    <a:pt x="139065" y="73559"/>
                  </a:moveTo>
                  <a:cubicBezTo>
                    <a:pt x="144208" y="68244"/>
                    <a:pt x="146403" y="60632"/>
                    <a:pt x="143659" y="49591"/>
                  </a:cubicBezTo>
                  <a:cubicBezTo>
                    <a:pt x="140230" y="35875"/>
                    <a:pt x="123223" y="25382"/>
                    <a:pt x="112387" y="34709"/>
                  </a:cubicBezTo>
                  <a:cubicBezTo>
                    <a:pt x="108615" y="21027"/>
                    <a:pt x="115850" y="2853"/>
                    <a:pt x="96031" y="144"/>
                  </a:cubicBezTo>
                  <a:cubicBezTo>
                    <a:pt x="78646" y="-2222"/>
                    <a:pt x="62906" y="25107"/>
                    <a:pt x="57352" y="36869"/>
                  </a:cubicBezTo>
                  <a:cubicBezTo>
                    <a:pt x="50631" y="51099"/>
                    <a:pt x="15689" y="32377"/>
                    <a:pt x="15689" y="56791"/>
                  </a:cubicBezTo>
                  <a:cubicBezTo>
                    <a:pt x="15689" y="62758"/>
                    <a:pt x="22204" y="66701"/>
                    <a:pt x="26525" y="69513"/>
                  </a:cubicBezTo>
                  <a:cubicBezTo>
                    <a:pt x="27142" y="69924"/>
                    <a:pt x="27828" y="70302"/>
                    <a:pt x="28445" y="70679"/>
                  </a:cubicBezTo>
                  <a:cubicBezTo>
                    <a:pt x="24947" y="70473"/>
                    <a:pt x="21176" y="71708"/>
                    <a:pt x="18741" y="73868"/>
                  </a:cubicBezTo>
                  <a:cubicBezTo>
                    <a:pt x="6911" y="84429"/>
                    <a:pt x="1699" y="101711"/>
                    <a:pt x="19" y="116696"/>
                  </a:cubicBezTo>
                  <a:cubicBezTo>
                    <a:pt x="-221" y="118753"/>
                    <a:pt x="1905" y="120228"/>
                    <a:pt x="3756" y="120331"/>
                  </a:cubicBezTo>
                  <a:cubicBezTo>
                    <a:pt x="17369" y="121051"/>
                    <a:pt x="31120" y="119199"/>
                    <a:pt x="43464" y="113713"/>
                  </a:cubicBezTo>
                  <a:cubicBezTo>
                    <a:pt x="36778" y="122903"/>
                    <a:pt x="32731" y="133738"/>
                    <a:pt x="30742" y="145294"/>
                  </a:cubicBezTo>
                  <a:cubicBezTo>
                    <a:pt x="30262" y="148071"/>
                    <a:pt x="32320" y="149957"/>
                    <a:pt x="35132" y="149546"/>
                  </a:cubicBezTo>
                  <a:cubicBezTo>
                    <a:pt x="45213" y="148106"/>
                    <a:pt x="53168" y="144402"/>
                    <a:pt x="60575" y="138333"/>
                  </a:cubicBezTo>
                  <a:cubicBezTo>
                    <a:pt x="58037" y="157193"/>
                    <a:pt x="65341" y="175366"/>
                    <a:pt x="68942" y="193780"/>
                  </a:cubicBezTo>
                  <a:cubicBezTo>
                    <a:pt x="72233" y="210548"/>
                    <a:pt x="68119" y="224812"/>
                    <a:pt x="58620" y="238871"/>
                  </a:cubicBezTo>
                  <a:cubicBezTo>
                    <a:pt x="55226" y="243912"/>
                    <a:pt x="51214" y="248644"/>
                    <a:pt x="47510" y="253445"/>
                  </a:cubicBezTo>
                  <a:cubicBezTo>
                    <a:pt x="43636" y="258416"/>
                    <a:pt x="30948" y="270110"/>
                    <a:pt x="30845" y="276453"/>
                  </a:cubicBezTo>
                  <a:cubicBezTo>
                    <a:pt x="30880" y="274910"/>
                    <a:pt x="28959" y="273779"/>
                    <a:pt x="27588" y="274636"/>
                  </a:cubicBezTo>
                  <a:cubicBezTo>
                    <a:pt x="27073" y="274979"/>
                    <a:pt x="26525" y="275287"/>
                    <a:pt x="26010" y="275630"/>
                  </a:cubicBezTo>
                  <a:cubicBezTo>
                    <a:pt x="24502" y="276556"/>
                    <a:pt x="23987" y="278339"/>
                    <a:pt x="24845" y="279882"/>
                  </a:cubicBezTo>
                  <a:cubicBezTo>
                    <a:pt x="25256" y="280602"/>
                    <a:pt x="25668" y="281357"/>
                    <a:pt x="26079" y="282077"/>
                  </a:cubicBezTo>
                  <a:cubicBezTo>
                    <a:pt x="26868" y="283483"/>
                    <a:pt x="28925" y="284374"/>
                    <a:pt x="30537" y="283826"/>
                  </a:cubicBezTo>
                  <a:cubicBezTo>
                    <a:pt x="39624" y="280705"/>
                    <a:pt x="44664" y="269801"/>
                    <a:pt x="50151" y="262737"/>
                  </a:cubicBezTo>
                  <a:cubicBezTo>
                    <a:pt x="58620" y="251799"/>
                    <a:pt x="69662" y="240243"/>
                    <a:pt x="74188" y="227041"/>
                  </a:cubicBezTo>
                  <a:cubicBezTo>
                    <a:pt x="84578" y="196660"/>
                    <a:pt x="66267" y="166588"/>
                    <a:pt x="63969" y="136173"/>
                  </a:cubicBezTo>
                  <a:cubicBezTo>
                    <a:pt x="63969" y="136001"/>
                    <a:pt x="63832" y="135898"/>
                    <a:pt x="63764" y="135761"/>
                  </a:cubicBezTo>
                  <a:cubicBezTo>
                    <a:pt x="63798" y="135761"/>
                    <a:pt x="63798" y="135727"/>
                    <a:pt x="63832" y="135727"/>
                  </a:cubicBezTo>
                  <a:cubicBezTo>
                    <a:pt x="70656" y="129383"/>
                    <a:pt x="72851" y="115496"/>
                    <a:pt x="88624" y="122834"/>
                  </a:cubicBezTo>
                  <a:cubicBezTo>
                    <a:pt x="100145" y="128183"/>
                    <a:pt x="112010" y="136378"/>
                    <a:pt x="116845" y="148346"/>
                  </a:cubicBezTo>
                  <a:cubicBezTo>
                    <a:pt x="118251" y="151878"/>
                    <a:pt x="123600" y="150575"/>
                    <a:pt x="122743" y="146768"/>
                  </a:cubicBezTo>
                  <a:cubicBezTo>
                    <a:pt x="119314" y="131304"/>
                    <a:pt x="130149" y="118788"/>
                    <a:pt x="146334" y="118891"/>
                  </a:cubicBezTo>
                  <a:cubicBezTo>
                    <a:pt x="148186" y="118891"/>
                    <a:pt x="149386" y="117485"/>
                    <a:pt x="149523" y="115804"/>
                  </a:cubicBezTo>
                  <a:cubicBezTo>
                    <a:pt x="150723" y="100271"/>
                    <a:pt x="147260" y="86589"/>
                    <a:pt x="139065" y="73559"/>
                  </a:cubicBezTo>
                  <a:close/>
                  <a:moveTo>
                    <a:pt x="42881" y="48150"/>
                  </a:moveTo>
                  <a:cubicBezTo>
                    <a:pt x="44801" y="48425"/>
                    <a:pt x="46722" y="48390"/>
                    <a:pt x="48608" y="48116"/>
                  </a:cubicBezTo>
                  <a:cubicBezTo>
                    <a:pt x="52311" y="47499"/>
                    <a:pt x="55980" y="47190"/>
                    <a:pt x="58860" y="44413"/>
                  </a:cubicBezTo>
                  <a:cubicBezTo>
                    <a:pt x="61843" y="41532"/>
                    <a:pt x="63078" y="38583"/>
                    <a:pt x="64758" y="34949"/>
                  </a:cubicBezTo>
                  <a:cubicBezTo>
                    <a:pt x="69593" y="24662"/>
                    <a:pt x="76828" y="16569"/>
                    <a:pt x="86121" y="9746"/>
                  </a:cubicBezTo>
                  <a:cubicBezTo>
                    <a:pt x="99905" y="8923"/>
                    <a:pt x="106043" y="12866"/>
                    <a:pt x="104603" y="21644"/>
                  </a:cubicBezTo>
                  <a:cubicBezTo>
                    <a:pt x="104295" y="25107"/>
                    <a:pt x="104226" y="28605"/>
                    <a:pt x="104397" y="32102"/>
                  </a:cubicBezTo>
                  <a:cubicBezTo>
                    <a:pt x="104466" y="36663"/>
                    <a:pt x="106180" y="39235"/>
                    <a:pt x="108409" y="43007"/>
                  </a:cubicBezTo>
                  <a:cubicBezTo>
                    <a:pt x="109678" y="45201"/>
                    <a:pt x="113141" y="45201"/>
                    <a:pt x="114410" y="43007"/>
                  </a:cubicBezTo>
                  <a:cubicBezTo>
                    <a:pt x="123291" y="27851"/>
                    <a:pt x="150312" y="57717"/>
                    <a:pt x="135121" y="69342"/>
                  </a:cubicBezTo>
                  <a:cubicBezTo>
                    <a:pt x="133475" y="69067"/>
                    <a:pt x="131726" y="70062"/>
                    <a:pt x="131246" y="71502"/>
                  </a:cubicBezTo>
                  <a:cubicBezTo>
                    <a:pt x="130183" y="71913"/>
                    <a:pt x="129155" y="72359"/>
                    <a:pt x="127886" y="72668"/>
                  </a:cubicBezTo>
                  <a:cubicBezTo>
                    <a:pt x="122228" y="74039"/>
                    <a:pt x="116502" y="74965"/>
                    <a:pt x="110810" y="76097"/>
                  </a:cubicBezTo>
                  <a:cubicBezTo>
                    <a:pt x="110707" y="76097"/>
                    <a:pt x="110638" y="75994"/>
                    <a:pt x="110501" y="75994"/>
                  </a:cubicBezTo>
                  <a:cubicBezTo>
                    <a:pt x="101860" y="76371"/>
                    <a:pt x="92190" y="75377"/>
                    <a:pt x="84166" y="78806"/>
                  </a:cubicBezTo>
                  <a:cubicBezTo>
                    <a:pt x="83035" y="79286"/>
                    <a:pt x="83515" y="80829"/>
                    <a:pt x="84475" y="81137"/>
                  </a:cubicBezTo>
                  <a:cubicBezTo>
                    <a:pt x="86258" y="81755"/>
                    <a:pt x="88144" y="82097"/>
                    <a:pt x="90064" y="82303"/>
                  </a:cubicBezTo>
                  <a:cubicBezTo>
                    <a:pt x="83686" y="84292"/>
                    <a:pt x="77445" y="86966"/>
                    <a:pt x="71445" y="89984"/>
                  </a:cubicBezTo>
                  <a:cubicBezTo>
                    <a:pt x="57832" y="80966"/>
                    <a:pt x="43567" y="72805"/>
                    <a:pt x="29577" y="64404"/>
                  </a:cubicBezTo>
                  <a:cubicBezTo>
                    <a:pt x="29405" y="51408"/>
                    <a:pt x="33829" y="45990"/>
                    <a:pt x="42881" y="48150"/>
                  </a:cubicBezTo>
                  <a:close/>
                  <a:moveTo>
                    <a:pt x="50974" y="84121"/>
                  </a:moveTo>
                  <a:cubicBezTo>
                    <a:pt x="46584" y="85252"/>
                    <a:pt x="41990" y="80589"/>
                    <a:pt x="38012" y="76474"/>
                  </a:cubicBezTo>
                  <a:cubicBezTo>
                    <a:pt x="42298" y="79080"/>
                    <a:pt x="46584" y="81652"/>
                    <a:pt x="50974" y="84121"/>
                  </a:cubicBezTo>
                  <a:close/>
                  <a:moveTo>
                    <a:pt x="8248" y="113370"/>
                  </a:moveTo>
                  <a:cubicBezTo>
                    <a:pt x="11300" y="99860"/>
                    <a:pt x="21073" y="69033"/>
                    <a:pt x="34549" y="81309"/>
                  </a:cubicBezTo>
                  <a:cubicBezTo>
                    <a:pt x="40344" y="86589"/>
                    <a:pt x="46927" y="92624"/>
                    <a:pt x="54471" y="86384"/>
                  </a:cubicBezTo>
                  <a:cubicBezTo>
                    <a:pt x="54574" y="86315"/>
                    <a:pt x="54540" y="86212"/>
                    <a:pt x="54608" y="86144"/>
                  </a:cubicBezTo>
                  <a:cubicBezTo>
                    <a:pt x="58552" y="88338"/>
                    <a:pt x="62495" y="90567"/>
                    <a:pt x="66473" y="92693"/>
                  </a:cubicBezTo>
                  <a:cubicBezTo>
                    <a:pt x="63009" y="94579"/>
                    <a:pt x="59615" y="96499"/>
                    <a:pt x="56391" y="98488"/>
                  </a:cubicBezTo>
                  <a:cubicBezTo>
                    <a:pt x="55088" y="99277"/>
                    <a:pt x="54780" y="100580"/>
                    <a:pt x="55123" y="101677"/>
                  </a:cubicBezTo>
                  <a:cubicBezTo>
                    <a:pt x="53614" y="102843"/>
                    <a:pt x="52208" y="104111"/>
                    <a:pt x="50836" y="105415"/>
                  </a:cubicBezTo>
                  <a:cubicBezTo>
                    <a:pt x="49945" y="104660"/>
                    <a:pt x="48642" y="104352"/>
                    <a:pt x="47270" y="104969"/>
                  </a:cubicBezTo>
                  <a:cubicBezTo>
                    <a:pt x="34480" y="110695"/>
                    <a:pt x="21999" y="113953"/>
                    <a:pt x="8248" y="113370"/>
                  </a:cubicBezTo>
                  <a:close/>
                  <a:moveTo>
                    <a:pt x="126103" y="118616"/>
                  </a:moveTo>
                  <a:cubicBezTo>
                    <a:pt x="120034" y="122560"/>
                    <a:pt x="117119" y="128800"/>
                    <a:pt x="116227" y="135384"/>
                  </a:cubicBezTo>
                  <a:cubicBezTo>
                    <a:pt x="108649" y="125337"/>
                    <a:pt x="97196" y="117039"/>
                    <a:pt x="85366" y="113884"/>
                  </a:cubicBezTo>
                  <a:cubicBezTo>
                    <a:pt x="77617" y="111827"/>
                    <a:pt x="73228" y="114090"/>
                    <a:pt x="67879" y="118959"/>
                  </a:cubicBezTo>
                  <a:cubicBezTo>
                    <a:pt x="64827" y="121737"/>
                    <a:pt x="61089" y="128149"/>
                    <a:pt x="58826" y="130858"/>
                  </a:cubicBezTo>
                  <a:cubicBezTo>
                    <a:pt x="53717" y="136996"/>
                    <a:pt x="46344" y="140116"/>
                    <a:pt x="38698" y="141830"/>
                  </a:cubicBezTo>
                  <a:cubicBezTo>
                    <a:pt x="41955" y="127497"/>
                    <a:pt x="48985" y="115667"/>
                    <a:pt x="57969" y="103734"/>
                  </a:cubicBezTo>
                  <a:cubicBezTo>
                    <a:pt x="58174" y="103734"/>
                    <a:pt x="58380" y="103769"/>
                    <a:pt x="58586" y="103700"/>
                  </a:cubicBezTo>
                  <a:cubicBezTo>
                    <a:pt x="75079" y="100340"/>
                    <a:pt x="91161" y="94339"/>
                    <a:pt x="105392" y="85492"/>
                  </a:cubicBezTo>
                  <a:cubicBezTo>
                    <a:pt x="116022" y="84292"/>
                    <a:pt x="126412" y="82166"/>
                    <a:pt x="133887" y="77640"/>
                  </a:cubicBezTo>
                  <a:cubicBezTo>
                    <a:pt x="140059" y="87721"/>
                    <a:pt x="143145" y="97837"/>
                    <a:pt x="143522" y="110009"/>
                  </a:cubicBezTo>
                  <a:cubicBezTo>
                    <a:pt x="143625" y="113267"/>
                    <a:pt x="129258" y="116593"/>
                    <a:pt x="126103" y="118616"/>
                  </a:cubicBezTo>
                  <a:close/>
                </a:path>
              </a:pathLst>
            </a:custGeom>
            <a:solidFill>
              <a:srgbClr val="1A1A1A"/>
            </a:solidFill>
            <a:ln w="3429" cap="flat">
              <a:noFill/>
              <a:prstDash val="solid"/>
              <a:miter/>
            </a:ln>
          </p:spPr>
          <p:txBody>
            <a:bodyPr rtlCol="0" anchor="ctr"/>
            <a:lstStyle/>
            <a:p>
              <a:endParaRPr lang="zh-CN" altLang="en-US"/>
            </a:p>
          </p:txBody>
        </p:sp>
        <p:sp>
          <p:nvSpPr>
            <p:cNvPr id="445" name="任意多边形: 形状 444">
              <a:extLst>
                <a:ext uri="{FF2B5EF4-FFF2-40B4-BE49-F238E27FC236}">
                  <a16:creationId xmlns:a16="http://schemas.microsoft.com/office/drawing/2014/main" id="{564BE6BA-D9B6-A6DD-134E-87D290F3C80C}"/>
                </a:ext>
              </a:extLst>
            </p:cNvPr>
            <p:cNvSpPr/>
            <p:nvPr/>
          </p:nvSpPr>
          <p:spPr>
            <a:xfrm>
              <a:off x="4113999" y="2770323"/>
              <a:ext cx="109890" cy="71071"/>
            </a:xfrm>
            <a:custGeom>
              <a:avLst/>
              <a:gdLst>
                <a:gd name="connsiteX0" fmla="*/ 105700 w 109890"/>
                <a:gd name="connsiteY0" fmla="*/ 47762 h 71071"/>
                <a:gd name="connsiteX1" fmla="*/ 96578 w 109890"/>
                <a:gd name="connsiteY1" fmla="*/ 58803 h 71071"/>
                <a:gd name="connsiteX2" fmla="*/ 67363 w 109890"/>
                <a:gd name="connsiteY2" fmla="*/ 53557 h 71071"/>
                <a:gd name="connsiteX3" fmla="*/ 63900 w 109890"/>
                <a:gd name="connsiteY3" fmla="*/ 51637 h 71071"/>
                <a:gd name="connsiteX4" fmla="*/ 10716 w 109890"/>
                <a:gd name="connsiteY4" fmla="*/ 41521 h 71071"/>
                <a:gd name="connsiteX5" fmla="*/ 5573 w 109890"/>
                <a:gd name="connsiteY5" fmla="*/ 9117 h 71071"/>
                <a:gd name="connsiteX6" fmla="*/ 26010 w 109890"/>
                <a:gd name="connsiteY6" fmla="*/ 17484 h 71071"/>
                <a:gd name="connsiteX7" fmla="*/ 43017 w 109890"/>
                <a:gd name="connsiteY7" fmla="*/ 14878 h 71071"/>
                <a:gd name="connsiteX8" fmla="*/ 53750 w 109890"/>
                <a:gd name="connsiteY8" fmla="*/ 12135 h 71071"/>
                <a:gd name="connsiteX9" fmla="*/ 64003 w 109890"/>
                <a:gd name="connsiteY9" fmla="*/ 11380 h 71071"/>
                <a:gd name="connsiteX10" fmla="*/ 89858 w 109890"/>
                <a:gd name="connsiteY10" fmla="*/ 32674 h 71071"/>
                <a:gd name="connsiteX11" fmla="*/ 78645 w 109890"/>
                <a:gd name="connsiteY11" fmla="*/ 34972 h 71071"/>
                <a:gd name="connsiteX12" fmla="*/ 21278 w 109890"/>
                <a:gd name="connsiteY12" fmla="*/ 25851 h 71071"/>
                <a:gd name="connsiteX13" fmla="*/ 20866 w 109890"/>
                <a:gd name="connsiteY13" fmla="*/ 28800 h 71071"/>
                <a:gd name="connsiteX14" fmla="*/ 75216 w 109890"/>
                <a:gd name="connsiteY14" fmla="*/ 40013 h 71071"/>
                <a:gd name="connsiteX15" fmla="*/ 74427 w 109890"/>
                <a:gd name="connsiteY15" fmla="*/ 42961 h 71071"/>
                <a:gd name="connsiteX16" fmla="*/ 75661 w 109890"/>
                <a:gd name="connsiteY16" fmla="*/ 45087 h 71071"/>
                <a:gd name="connsiteX17" fmla="*/ 88829 w 109890"/>
                <a:gd name="connsiteY17" fmla="*/ 20433 h 71071"/>
                <a:gd name="connsiteX18" fmla="*/ 63969 w 109890"/>
                <a:gd name="connsiteY18" fmla="*/ 6854 h 71071"/>
                <a:gd name="connsiteX19" fmla="*/ 5127 w 109890"/>
                <a:gd name="connsiteY19" fmla="*/ 853 h 71071"/>
                <a:gd name="connsiteX20" fmla="*/ 258 w 109890"/>
                <a:gd name="connsiteY20" fmla="*/ 2808 h 71071"/>
                <a:gd name="connsiteX21" fmla="*/ 48915 w 109890"/>
                <a:gd name="connsiteY21" fmla="*/ 62918 h 71071"/>
                <a:gd name="connsiteX22" fmla="*/ 63180 w 109890"/>
                <a:gd name="connsiteY22" fmla="*/ 59455 h 71071"/>
                <a:gd name="connsiteX23" fmla="*/ 74839 w 109890"/>
                <a:gd name="connsiteY23" fmla="*/ 70325 h 71071"/>
                <a:gd name="connsiteX24" fmla="*/ 109471 w 109890"/>
                <a:gd name="connsiteY24" fmla="*/ 49922 h 71071"/>
                <a:gd name="connsiteX25" fmla="*/ 105700 w 109890"/>
                <a:gd name="connsiteY25" fmla="*/ 47762 h 71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890" h="71071">
                  <a:moveTo>
                    <a:pt x="105700" y="47762"/>
                  </a:moveTo>
                  <a:cubicBezTo>
                    <a:pt x="103025" y="51740"/>
                    <a:pt x="99973" y="55409"/>
                    <a:pt x="96578" y="58803"/>
                  </a:cubicBezTo>
                  <a:cubicBezTo>
                    <a:pt x="86326" y="69845"/>
                    <a:pt x="76587" y="68096"/>
                    <a:pt x="67363" y="53557"/>
                  </a:cubicBezTo>
                  <a:cubicBezTo>
                    <a:pt x="67329" y="51774"/>
                    <a:pt x="65443" y="50882"/>
                    <a:pt x="63900" y="51637"/>
                  </a:cubicBezTo>
                  <a:cubicBezTo>
                    <a:pt x="43703" y="61307"/>
                    <a:pt x="21620" y="66827"/>
                    <a:pt x="10716" y="41521"/>
                  </a:cubicBezTo>
                  <a:cubicBezTo>
                    <a:pt x="6293" y="31269"/>
                    <a:pt x="5093" y="20124"/>
                    <a:pt x="5573" y="9117"/>
                  </a:cubicBezTo>
                  <a:cubicBezTo>
                    <a:pt x="11333" y="14021"/>
                    <a:pt x="17608" y="16421"/>
                    <a:pt x="26010" y="17484"/>
                  </a:cubicBezTo>
                  <a:cubicBezTo>
                    <a:pt x="31462" y="18170"/>
                    <a:pt x="37874" y="16147"/>
                    <a:pt x="43017" y="14878"/>
                  </a:cubicBezTo>
                  <a:cubicBezTo>
                    <a:pt x="46584" y="13884"/>
                    <a:pt x="50150" y="12992"/>
                    <a:pt x="53750" y="12135"/>
                  </a:cubicBezTo>
                  <a:lnTo>
                    <a:pt x="64003" y="11380"/>
                  </a:lnTo>
                  <a:cubicBezTo>
                    <a:pt x="77822" y="11963"/>
                    <a:pt x="86394" y="19130"/>
                    <a:pt x="89858" y="32674"/>
                  </a:cubicBezTo>
                  <a:cubicBezTo>
                    <a:pt x="85297" y="31749"/>
                    <a:pt x="81422" y="32606"/>
                    <a:pt x="78645" y="34972"/>
                  </a:cubicBezTo>
                  <a:cubicBezTo>
                    <a:pt x="60300" y="30823"/>
                    <a:pt x="40034" y="26159"/>
                    <a:pt x="21278" y="25851"/>
                  </a:cubicBezTo>
                  <a:cubicBezTo>
                    <a:pt x="19426" y="25816"/>
                    <a:pt x="19289" y="28217"/>
                    <a:pt x="20866" y="28800"/>
                  </a:cubicBezTo>
                  <a:cubicBezTo>
                    <a:pt x="37600" y="34766"/>
                    <a:pt x="57248" y="37544"/>
                    <a:pt x="75216" y="40013"/>
                  </a:cubicBezTo>
                  <a:cubicBezTo>
                    <a:pt x="74873" y="40904"/>
                    <a:pt x="74633" y="41898"/>
                    <a:pt x="74427" y="42961"/>
                  </a:cubicBezTo>
                  <a:cubicBezTo>
                    <a:pt x="74256" y="43922"/>
                    <a:pt x="74667" y="44745"/>
                    <a:pt x="75661" y="45087"/>
                  </a:cubicBezTo>
                  <a:cubicBezTo>
                    <a:pt x="93252" y="50642"/>
                    <a:pt x="96235" y="31577"/>
                    <a:pt x="88829" y="20433"/>
                  </a:cubicBezTo>
                  <a:cubicBezTo>
                    <a:pt x="84165" y="13403"/>
                    <a:pt x="72472" y="7368"/>
                    <a:pt x="63969" y="6854"/>
                  </a:cubicBezTo>
                  <a:cubicBezTo>
                    <a:pt x="42674" y="5585"/>
                    <a:pt x="22855" y="19781"/>
                    <a:pt x="5127" y="853"/>
                  </a:cubicBezTo>
                  <a:cubicBezTo>
                    <a:pt x="3344" y="-1067"/>
                    <a:pt x="395" y="545"/>
                    <a:pt x="258" y="2808"/>
                  </a:cubicBezTo>
                  <a:cubicBezTo>
                    <a:pt x="-1903" y="34389"/>
                    <a:pt x="9105" y="73068"/>
                    <a:pt x="48915" y="62918"/>
                  </a:cubicBezTo>
                  <a:cubicBezTo>
                    <a:pt x="52139" y="62095"/>
                    <a:pt x="61431" y="55855"/>
                    <a:pt x="63180" y="59455"/>
                  </a:cubicBezTo>
                  <a:cubicBezTo>
                    <a:pt x="65752" y="64667"/>
                    <a:pt x="68701" y="68679"/>
                    <a:pt x="74839" y="70325"/>
                  </a:cubicBezTo>
                  <a:cubicBezTo>
                    <a:pt x="90338" y="74474"/>
                    <a:pt x="101722" y="60449"/>
                    <a:pt x="109471" y="49922"/>
                  </a:cubicBezTo>
                  <a:cubicBezTo>
                    <a:pt x="111152" y="47659"/>
                    <a:pt x="107345" y="45533"/>
                    <a:pt x="105700" y="47762"/>
                  </a:cubicBezTo>
                  <a:close/>
                </a:path>
              </a:pathLst>
            </a:custGeom>
            <a:solidFill>
              <a:srgbClr val="1A1A1A"/>
            </a:solidFill>
            <a:ln w="3429" cap="flat">
              <a:noFill/>
              <a:prstDash val="solid"/>
              <a:miter/>
            </a:ln>
          </p:spPr>
          <p:txBody>
            <a:bodyPr rtlCol="0" anchor="ctr"/>
            <a:lstStyle/>
            <a:p>
              <a:endParaRPr lang="zh-CN" altLang="en-US"/>
            </a:p>
          </p:txBody>
        </p:sp>
        <p:sp>
          <p:nvSpPr>
            <p:cNvPr id="446" name="任意多边形: 形状 445">
              <a:extLst>
                <a:ext uri="{FF2B5EF4-FFF2-40B4-BE49-F238E27FC236}">
                  <a16:creationId xmlns:a16="http://schemas.microsoft.com/office/drawing/2014/main" id="{9F63CFBE-0EE0-B9C8-1C66-A5650D37A55A}"/>
                </a:ext>
              </a:extLst>
            </p:cNvPr>
            <p:cNvSpPr/>
            <p:nvPr/>
          </p:nvSpPr>
          <p:spPr>
            <a:xfrm>
              <a:off x="4239448" y="2471136"/>
              <a:ext cx="139043" cy="67841"/>
            </a:xfrm>
            <a:custGeom>
              <a:avLst/>
              <a:gdLst>
                <a:gd name="connsiteX0" fmla="*/ 136887 w 139043"/>
                <a:gd name="connsiteY0" fmla="*/ 46329 h 67841"/>
                <a:gd name="connsiteX1" fmla="*/ 113433 w 139043"/>
                <a:gd name="connsiteY1" fmla="*/ 44031 h 67841"/>
                <a:gd name="connsiteX2" fmla="*/ 112507 w 139043"/>
                <a:gd name="connsiteY2" fmla="*/ 43380 h 67841"/>
                <a:gd name="connsiteX3" fmla="*/ 112130 w 139043"/>
                <a:gd name="connsiteY3" fmla="*/ 43345 h 67841"/>
                <a:gd name="connsiteX4" fmla="*/ 72799 w 139043"/>
                <a:gd name="connsiteY4" fmla="*/ 26680 h 67841"/>
                <a:gd name="connsiteX5" fmla="*/ 66935 w 139043"/>
                <a:gd name="connsiteY5" fmla="*/ 28292 h 67841"/>
                <a:gd name="connsiteX6" fmla="*/ 54454 w 139043"/>
                <a:gd name="connsiteY6" fmla="*/ 757 h 67841"/>
                <a:gd name="connsiteX7" fmla="*/ 49482 w 139043"/>
                <a:gd name="connsiteY7" fmla="*/ 2746 h 67841"/>
                <a:gd name="connsiteX8" fmla="*/ 58089 w 139043"/>
                <a:gd name="connsiteY8" fmla="*/ 28498 h 67841"/>
                <a:gd name="connsiteX9" fmla="*/ 61655 w 139043"/>
                <a:gd name="connsiteY9" fmla="*/ 29766 h 67841"/>
                <a:gd name="connsiteX10" fmla="*/ 62169 w 139043"/>
                <a:gd name="connsiteY10" fmla="*/ 30727 h 67841"/>
                <a:gd name="connsiteX11" fmla="*/ 57677 w 139043"/>
                <a:gd name="connsiteY11" fmla="*/ 35116 h 67841"/>
                <a:gd name="connsiteX12" fmla="*/ 32783 w 139043"/>
                <a:gd name="connsiteY12" fmla="*/ 40259 h 67841"/>
                <a:gd name="connsiteX13" fmla="*/ 11180 w 139043"/>
                <a:gd name="connsiteY13" fmla="*/ 16599 h 67841"/>
                <a:gd name="connsiteX14" fmla="*/ 8951 w 139043"/>
                <a:gd name="connsiteY14" fmla="*/ 14953 h 67841"/>
                <a:gd name="connsiteX15" fmla="*/ 6859 w 139043"/>
                <a:gd name="connsiteY15" fmla="*/ 16085 h 67841"/>
                <a:gd name="connsiteX16" fmla="*/ 5659 w 139043"/>
                <a:gd name="connsiteY16" fmla="*/ 18073 h 67841"/>
                <a:gd name="connsiteX17" fmla="*/ 15329 w 139043"/>
                <a:gd name="connsiteY17" fmla="*/ 33710 h 67841"/>
                <a:gd name="connsiteX18" fmla="*/ 14746 w 139043"/>
                <a:gd name="connsiteY18" fmla="*/ 33676 h 67841"/>
                <a:gd name="connsiteX19" fmla="*/ 6139 w 139043"/>
                <a:gd name="connsiteY19" fmla="*/ 34430 h 67841"/>
                <a:gd name="connsiteX20" fmla="*/ 1 w 139043"/>
                <a:gd name="connsiteY20" fmla="*/ 48523 h 67841"/>
                <a:gd name="connsiteX21" fmla="*/ 1544 w 139043"/>
                <a:gd name="connsiteY21" fmla="*/ 51129 h 67841"/>
                <a:gd name="connsiteX22" fmla="*/ 26988 w 139043"/>
                <a:gd name="connsiteY22" fmla="*/ 43414 h 67841"/>
                <a:gd name="connsiteX23" fmla="*/ 28325 w 139043"/>
                <a:gd name="connsiteY23" fmla="*/ 44580 h 67841"/>
                <a:gd name="connsiteX24" fmla="*/ 52602 w 139043"/>
                <a:gd name="connsiteY24" fmla="*/ 51335 h 67841"/>
                <a:gd name="connsiteX25" fmla="*/ 87852 w 139043"/>
                <a:gd name="connsiteY25" fmla="*/ 35904 h 67841"/>
                <a:gd name="connsiteX26" fmla="*/ 100300 w 139043"/>
                <a:gd name="connsiteY26" fmla="*/ 43620 h 67841"/>
                <a:gd name="connsiteX27" fmla="*/ 92379 w 139043"/>
                <a:gd name="connsiteY27" fmla="*/ 46671 h 67841"/>
                <a:gd name="connsiteX28" fmla="*/ 84663 w 139043"/>
                <a:gd name="connsiteY28" fmla="*/ 62273 h 67841"/>
                <a:gd name="connsiteX29" fmla="*/ 98757 w 139043"/>
                <a:gd name="connsiteY29" fmla="*/ 67177 h 67841"/>
                <a:gd name="connsiteX30" fmla="*/ 110175 w 139043"/>
                <a:gd name="connsiteY30" fmla="*/ 51644 h 67841"/>
                <a:gd name="connsiteX31" fmla="*/ 110312 w 139043"/>
                <a:gd name="connsiteY31" fmla="*/ 50512 h 67841"/>
                <a:gd name="connsiteX32" fmla="*/ 138533 w 139043"/>
                <a:gd name="connsiteY32" fmla="*/ 49037 h 67841"/>
                <a:gd name="connsiteX33" fmla="*/ 136887 w 139043"/>
                <a:gd name="connsiteY33" fmla="*/ 46329 h 67841"/>
                <a:gd name="connsiteX34" fmla="*/ 6414 w 139043"/>
                <a:gd name="connsiteY34" fmla="*/ 46637 h 67841"/>
                <a:gd name="connsiteX35" fmla="*/ 11523 w 139043"/>
                <a:gd name="connsiteY35" fmla="*/ 39368 h 67841"/>
                <a:gd name="connsiteX36" fmla="*/ 21124 w 139043"/>
                <a:gd name="connsiteY36" fmla="*/ 38579 h 67841"/>
                <a:gd name="connsiteX37" fmla="*/ 21878 w 139043"/>
                <a:gd name="connsiteY37" fmla="*/ 39196 h 67841"/>
                <a:gd name="connsiteX38" fmla="*/ 6414 w 139043"/>
                <a:gd name="connsiteY38" fmla="*/ 46637 h 67841"/>
                <a:gd name="connsiteX39" fmla="*/ 104483 w 139043"/>
                <a:gd name="connsiteY39" fmla="*/ 49312 h 67841"/>
                <a:gd name="connsiteX40" fmla="*/ 102734 w 139043"/>
                <a:gd name="connsiteY40" fmla="*/ 51815 h 67841"/>
                <a:gd name="connsiteX41" fmla="*/ 96219 w 139043"/>
                <a:gd name="connsiteY41" fmla="*/ 61142 h 67841"/>
                <a:gd name="connsiteX42" fmla="*/ 96082 w 139043"/>
                <a:gd name="connsiteY42" fmla="*/ 61485 h 67841"/>
                <a:gd name="connsiteX43" fmla="*/ 90493 w 139043"/>
                <a:gd name="connsiteY43" fmla="*/ 57507 h 67841"/>
                <a:gd name="connsiteX44" fmla="*/ 98859 w 139043"/>
                <a:gd name="connsiteY44" fmla="*/ 48934 h 67841"/>
                <a:gd name="connsiteX45" fmla="*/ 104654 w 139043"/>
                <a:gd name="connsiteY45" fmla="*/ 46843 h 67841"/>
                <a:gd name="connsiteX46" fmla="*/ 106437 w 139043"/>
                <a:gd name="connsiteY46" fmla="*/ 48009 h 67841"/>
                <a:gd name="connsiteX47" fmla="*/ 104483 w 139043"/>
                <a:gd name="connsiteY47" fmla="*/ 49312 h 6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9043" h="67841">
                  <a:moveTo>
                    <a:pt x="136887" y="46329"/>
                  </a:moveTo>
                  <a:cubicBezTo>
                    <a:pt x="127560" y="49243"/>
                    <a:pt x="120119" y="47494"/>
                    <a:pt x="113433" y="44031"/>
                  </a:cubicBezTo>
                  <a:cubicBezTo>
                    <a:pt x="113261" y="43723"/>
                    <a:pt x="112953" y="43483"/>
                    <a:pt x="112507" y="43380"/>
                  </a:cubicBezTo>
                  <a:cubicBezTo>
                    <a:pt x="112370" y="43345"/>
                    <a:pt x="112267" y="43345"/>
                    <a:pt x="112130" y="43345"/>
                  </a:cubicBezTo>
                  <a:cubicBezTo>
                    <a:pt x="99339" y="36282"/>
                    <a:pt x="88984" y="23560"/>
                    <a:pt x="72799" y="26680"/>
                  </a:cubicBezTo>
                  <a:cubicBezTo>
                    <a:pt x="70707" y="27092"/>
                    <a:pt x="68787" y="27641"/>
                    <a:pt x="66935" y="28292"/>
                  </a:cubicBezTo>
                  <a:cubicBezTo>
                    <a:pt x="67758" y="17731"/>
                    <a:pt x="63095" y="7341"/>
                    <a:pt x="54454" y="757"/>
                  </a:cubicBezTo>
                  <a:cubicBezTo>
                    <a:pt x="52396" y="-820"/>
                    <a:pt x="49722" y="174"/>
                    <a:pt x="49482" y="2746"/>
                  </a:cubicBezTo>
                  <a:cubicBezTo>
                    <a:pt x="48624" y="11833"/>
                    <a:pt x="52568" y="21331"/>
                    <a:pt x="58089" y="28498"/>
                  </a:cubicBezTo>
                  <a:cubicBezTo>
                    <a:pt x="58946" y="29629"/>
                    <a:pt x="60386" y="29972"/>
                    <a:pt x="61655" y="29766"/>
                  </a:cubicBezTo>
                  <a:cubicBezTo>
                    <a:pt x="61826" y="30075"/>
                    <a:pt x="61998" y="30418"/>
                    <a:pt x="62169" y="30727"/>
                  </a:cubicBezTo>
                  <a:cubicBezTo>
                    <a:pt x="60523" y="31858"/>
                    <a:pt x="58980" y="33196"/>
                    <a:pt x="57677" y="35116"/>
                  </a:cubicBezTo>
                  <a:cubicBezTo>
                    <a:pt x="51299" y="44408"/>
                    <a:pt x="41286" y="48215"/>
                    <a:pt x="32783" y="40259"/>
                  </a:cubicBezTo>
                  <a:cubicBezTo>
                    <a:pt x="29216" y="36899"/>
                    <a:pt x="9294" y="21537"/>
                    <a:pt x="11180" y="16599"/>
                  </a:cubicBezTo>
                  <a:cubicBezTo>
                    <a:pt x="11660" y="15330"/>
                    <a:pt x="10014" y="14336"/>
                    <a:pt x="8951" y="14953"/>
                  </a:cubicBezTo>
                  <a:cubicBezTo>
                    <a:pt x="8265" y="15330"/>
                    <a:pt x="7545" y="15708"/>
                    <a:pt x="6859" y="16085"/>
                  </a:cubicBezTo>
                  <a:cubicBezTo>
                    <a:pt x="6139" y="16462"/>
                    <a:pt x="5659" y="17285"/>
                    <a:pt x="5659" y="18073"/>
                  </a:cubicBezTo>
                  <a:cubicBezTo>
                    <a:pt x="5865" y="24006"/>
                    <a:pt x="10220" y="29149"/>
                    <a:pt x="15329" y="33710"/>
                  </a:cubicBezTo>
                  <a:cubicBezTo>
                    <a:pt x="15123" y="33710"/>
                    <a:pt x="14952" y="33676"/>
                    <a:pt x="14746" y="33676"/>
                  </a:cubicBezTo>
                  <a:cubicBezTo>
                    <a:pt x="12551" y="33504"/>
                    <a:pt x="7854" y="32681"/>
                    <a:pt x="6139" y="34430"/>
                  </a:cubicBezTo>
                  <a:cubicBezTo>
                    <a:pt x="2230" y="38373"/>
                    <a:pt x="241" y="43071"/>
                    <a:pt x="1" y="48523"/>
                  </a:cubicBezTo>
                  <a:cubicBezTo>
                    <a:pt x="-33" y="49552"/>
                    <a:pt x="619" y="50649"/>
                    <a:pt x="1544" y="51129"/>
                  </a:cubicBezTo>
                  <a:cubicBezTo>
                    <a:pt x="10940" y="56033"/>
                    <a:pt x="22838" y="52398"/>
                    <a:pt x="26988" y="43414"/>
                  </a:cubicBezTo>
                  <a:cubicBezTo>
                    <a:pt x="27433" y="43791"/>
                    <a:pt x="27913" y="44203"/>
                    <a:pt x="28325" y="44580"/>
                  </a:cubicBezTo>
                  <a:cubicBezTo>
                    <a:pt x="36623" y="52329"/>
                    <a:pt x="41629" y="57130"/>
                    <a:pt x="52602" y="51335"/>
                  </a:cubicBezTo>
                  <a:cubicBezTo>
                    <a:pt x="65804" y="44374"/>
                    <a:pt x="55688" y="22154"/>
                    <a:pt x="87852" y="35904"/>
                  </a:cubicBezTo>
                  <a:cubicBezTo>
                    <a:pt x="92276" y="37790"/>
                    <a:pt x="96322" y="40671"/>
                    <a:pt x="100300" y="43620"/>
                  </a:cubicBezTo>
                  <a:cubicBezTo>
                    <a:pt x="97591" y="44271"/>
                    <a:pt x="94916" y="45197"/>
                    <a:pt x="92379" y="46671"/>
                  </a:cubicBezTo>
                  <a:cubicBezTo>
                    <a:pt x="87269" y="49620"/>
                    <a:pt x="81886" y="56273"/>
                    <a:pt x="84663" y="62273"/>
                  </a:cubicBezTo>
                  <a:cubicBezTo>
                    <a:pt x="87098" y="67588"/>
                    <a:pt x="93476" y="68789"/>
                    <a:pt x="98757" y="67177"/>
                  </a:cubicBezTo>
                  <a:cubicBezTo>
                    <a:pt x="105443" y="65119"/>
                    <a:pt x="108392" y="57507"/>
                    <a:pt x="110175" y="51644"/>
                  </a:cubicBezTo>
                  <a:cubicBezTo>
                    <a:pt x="110278" y="51232"/>
                    <a:pt x="110312" y="50889"/>
                    <a:pt x="110312" y="50512"/>
                  </a:cubicBezTo>
                  <a:cubicBezTo>
                    <a:pt x="119639" y="55895"/>
                    <a:pt x="130578" y="55998"/>
                    <a:pt x="138533" y="49037"/>
                  </a:cubicBezTo>
                  <a:cubicBezTo>
                    <a:pt x="139802" y="47940"/>
                    <a:pt x="138499" y="45814"/>
                    <a:pt x="136887" y="46329"/>
                  </a:cubicBezTo>
                  <a:close/>
                  <a:moveTo>
                    <a:pt x="6414" y="46637"/>
                  </a:moveTo>
                  <a:cubicBezTo>
                    <a:pt x="6825" y="43414"/>
                    <a:pt x="8128" y="39436"/>
                    <a:pt x="11523" y="39368"/>
                  </a:cubicBezTo>
                  <a:cubicBezTo>
                    <a:pt x="14677" y="39299"/>
                    <a:pt x="18004" y="39265"/>
                    <a:pt x="21124" y="38579"/>
                  </a:cubicBezTo>
                  <a:cubicBezTo>
                    <a:pt x="21398" y="38785"/>
                    <a:pt x="21638" y="38991"/>
                    <a:pt x="21878" y="39196"/>
                  </a:cubicBezTo>
                  <a:cubicBezTo>
                    <a:pt x="19272" y="45471"/>
                    <a:pt x="13306" y="49209"/>
                    <a:pt x="6414" y="46637"/>
                  </a:cubicBezTo>
                  <a:close/>
                  <a:moveTo>
                    <a:pt x="104483" y="49312"/>
                  </a:moveTo>
                  <a:cubicBezTo>
                    <a:pt x="103900" y="50135"/>
                    <a:pt x="103317" y="50992"/>
                    <a:pt x="102734" y="51815"/>
                  </a:cubicBezTo>
                  <a:cubicBezTo>
                    <a:pt x="100025" y="54490"/>
                    <a:pt x="98105" y="57850"/>
                    <a:pt x="96219" y="61142"/>
                  </a:cubicBezTo>
                  <a:cubicBezTo>
                    <a:pt x="96150" y="61279"/>
                    <a:pt x="96150" y="61382"/>
                    <a:pt x="96082" y="61485"/>
                  </a:cubicBezTo>
                  <a:cubicBezTo>
                    <a:pt x="93201" y="62239"/>
                    <a:pt x="89807" y="61176"/>
                    <a:pt x="90493" y="57507"/>
                  </a:cubicBezTo>
                  <a:cubicBezTo>
                    <a:pt x="91178" y="53804"/>
                    <a:pt x="95842" y="50683"/>
                    <a:pt x="98859" y="48934"/>
                  </a:cubicBezTo>
                  <a:cubicBezTo>
                    <a:pt x="100677" y="47906"/>
                    <a:pt x="102631" y="47254"/>
                    <a:pt x="104654" y="46843"/>
                  </a:cubicBezTo>
                  <a:cubicBezTo>
                    <a:pt x="105237" y="47254"/>
                    <a:pt x="105855" y="47632"/>
                    <a:pt x="106437" y="48009"/>
                  </a:cubicBezTo>
                  <a:cubicBezTo>
                    <a:pt x="105717" y="48146"/>
                    <a:pt x="104997" y="48557"/>
                    <a:pt x="104483" y="49312"/>
                  </a:cubicBezTo>
                  <a:close/>
                </a:path>
              </a:pathLst>
            </a:custGeom>
            <a:solidFill>
              <a:srgbClr val="1A1A1A"/>
            </a:solidFill>
            <a:ln w="3429" cap="flat">
              <a:noFill/>
              <a:prstDash val="solid"/>
              <a:miter/>
            </a:ln>
          </p:spPr>
          <p:txBody>
            <a:bodyPr rtlCol="0" anchor="ctr"/>
            <a:lstStyle/>
            <a:p>
              <a:endParaRPr lang="zh-CN" altLang="en-US"/>
            </a:p>
          </p:txBody>
        </p:sp>
        <p:sp>
          <p:nvSpPr>
            <p:cNvPr id="447" name="任意多边形: 形状 446">
              <a:extLst>
                <a:ext uri="{FF2B5EF4-FFF2-40B4-BE49-F238E27FC236}">
                  <a16:creationId xmlns:a16="http://schemas.microsoft.com/office/drawing/2014/main" id="{1F8B62E0-1F94-0FA0-3077-B07946165F0D}"/>
                </a:ext>
              </a:extLst>
            </p:cNvPr>
            <p:cNvSpPr/>
            <p:nvPr/>
          </p:nvSpPr>
          <p:spPr>
            <a:xfrm>
              <a:off x="4343455" y="2486842"/>
              <a:ext cx="14940" cy="27976"/>
            </a:xfrm>
            <a:custGeom>
              <a:avLst/>
              <a:gdLst>
                <a:gd name="connsiteX0" fmla="*/ 14913 w 14940"/>
                <a:gd name="connsiteY0" fmla="*/ 7648 h 27976"/>
                <a:gd name="connsiteX1" fmla="*/ 7129 w 14940"/>
                <a:gd name="connsiteY1" fmla="*/ 2 h 27976"/>
                <a:gd name="connsiteX2" fmla="*/ 31 w 14940"/>
                <a:gd name="connsiteY2" fmla="*/ 6963 h 27976"/>
                <a:gd name="connsiteX3" fmla="*/ 6889 w 14940"/>
                <a:gd name="connsiteY3" fmla="*/ 15672 h 27976"/>
                <a:gd name="connsiteX4" fmla="*/ 7060 w 14940"/>
                <a:gd name="connsiteY4" fmla="*/ 15672 h 27976"/>
                <a:gd name="connsiteX5" fmla="*/ 8295 w 14940"/>
                <a:gd name="connsiteY5" fmla="*/ 26645 h 27976"/>
                <a:gd name="connsiteX6" fmla="*/ 13301 w 14940"/>
                <a:gd name="connsiteY6" fmla="*/ 23799 h 27976"/>
                <a:gd name="connsiteX7" fmla="*/ 14913 w 14940"/>
                <a:gd name="connsiteY7" fmla="*/ 7648 h 2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40" h="27976">
                  <a:moveTo>
                    <a:pt x="14913" y="7648"/>
                  </a:moveTo>
                  <a:cubicBezTo>
                    <a:pt x="14638" y="4151"/>
                    <a:pt x="11072" y="-101"/>
                    <a:pt x="7129" y="2"/>
                  </a:cubicBezTo>
                  <a:cubicBezTo>
                    <a:pt x="2774" y="139"/>
                    <a:pt x="408" y="2916"/>
                    <a:pt x="31" y="6963"/>
                  </a:cubicBezTo>
                  <a:cubicBezTo>
                    <a:pt x="-381" y="11043"/>
                    <a:pt x="3425" y="14301"/>
                    <a:pt x="6889" y="15672"/>
                  </a:cubicBezTo>
                  <a:cubicBezTo>
                    <a:pt x="6957" y="15707"/>
                    <a:pt x="6992" y="15672"/>
                    <a:pt x="7060" y="15672"/>
                  </a:cubicBezTo>
                  <a:cubicBezTo>
                    <a:pt x="6066" y="19444"/>
                    <a:pt x="5791" y="23285"/>
                    <a:pt x="8295" y="26645"/>
                  </a:cubicBezTo>
                  <a:cubicBezTo>
                    <a:pt x="10523" y="29628"/>
                    <a:pt x="14741" y="27125"/>
                    <a:pt x="13301" y="23799"/>
                  </a:cubicBezTo>
                  <a:cubicBezTo>
                    <a:pt x="10318" y="19376"/>
                    <a:pt x="15358" y="12723"/>
                    <a:pt x="14913" y="7648"/>
                  </a:cubicBezTo>
                  <a:close/>
                </a:path>
              </a:pathLst>
            </a:custGeom>
            <a:solidFill>
              <a:srgbClr val="1A1A1A"/>
            </a:solidFill>
            <a:ln w="3429" cap="flat">
              <a:noFill/>
              <a:prstDash val="solid"/>
              <a:miter/>
            </a:ln>
          </p:spPr>
          <p:txBody>
            <a:bodyPr rtlCol="0" anchor="ctr"/>
            <a:lstStyle/>
            <a:p>
              <a:endParaRPr lang="zh-CN" altLang="en-US"/>
            </a:p>
          </p:txBody>
        </p:sp>
        <p:sp>
          <p:nvSpPr>
            <p:cNvPr id="448" name="任意多边形: 形状 447">
              <a:extLst>
                <a:ext uri="{FF2B5EF4-FFF2-40B4-BE49-F238E27FC236}">
                  <a16:creationId xmlns:a16="http://schemas.microsoft.com/office/drawing/2014/main" id="{8D5845FE-6F82-73E5-F244-9E1F256773C5}"/>
                </a:ext>
              </a:extLst>
            </p:cNvPr>
            <p:cNvSpPr/>
            <p:nvPr/>
          </p:nvSpPr>
          <p:spPr>
            <a:xfrm>
              <a:off x="4357236" y="2653299"/>
              <a:ext cx="97806" cy="50138"/>
            </a:xfrm>
            <a:custGeom>
              <a:avLst/>
              <a:gdLst>
                <a:gd name="connsiteX0" fmla="*/ 89668 w 97806"/>
                <a:gd name="connsiteY0" fmla="*/ 25602 h 50138"/>
                <a:gd name="connsiteX1" fmla="*/ 79313 w 97806"/>
                <a:gd name="connsiteY1" fmla="*/ 365 h 50138"/>
                <a:gd name="connsiteX2" fmla="*/ 75781 w 97806"/>
                <a:gd name="connsiteY2" fmla="*/ 1257 h 50138"/>
                <a:gd name="connsiteX3" fmla="*/ 74101 w 97806"/>
                <a:gd name="connsiteY3" fmla="*/ 21591 h 50138"/>
                <a:gd name="connsiteX4" fmla="*/ 47423 w 97806"/>
                <a:gd name="connsiteY4" fmla="*/ 27420 h 50138"/>
                <a:gd name="connsiteX5" fmla="*/ 45126 w 97806"/>
                <a:gd name="connsiteY5" fmla="*/ 28106 h 50138"/>
                <a:gd name="connsiteX6" fmla="*/ 45194 w 97806"/>
                <a:gd name="connsiteY6" fmla="*/ 22002 h 50138"/>
                <a:gd name="connsiteX7" fmla="*/ 46909 w 97806"/>
                <a:gd name="connsiteY7" fmla="*/ 24574 h 50138"/>
                <a:gd name="connsiteX8" fmla="*/ 48109 w 97806"/>
                <a:gd name="connsiteY8" fmla="*/ 24848 h 50138"/>
                <a:gd name="connsiteX9" fmla="*/ 48177 w 97806"/>
                <a:gd name="connsiteY9" fmla="*/ 24917 h 50138"/>
                <a:gd name="connsiteX10" fmla="*/ 53458 w 97806"/>
                <a:gd name="connsiteY10" fmla="*/ 22757 h 50138"/>
                <a:gd name="connsiteX11" fmla="*/ 43960 w 97806"/>
                <a:gd name="connsiteY11" fmla="*/ 2251 h 50138"/>
                <a:gd name="connsiteX12" fmla="*/ 39365 w 97806"/>
                <a:gd name="connsiteY12" fmla="*/ 3451 h 50138"/>
                <a:gd name="connsiteX13" fmla="*/ 41251 w 97806"/>
                <a:gd name="connsiteY13" fmla="*/ 13704 h 50138"/>
                <a:gd name="connsiteX14" fmla="*/ 38919 w 97806"/>
                <a:gd name="connsiteY14" fmla="*/ 29100 h 50138"/>
                <a:gd name="connsiteX15" fmla="*/ 39125 w 97806"/>
                <a:gd name="connsiteY15" fmla="*/ 29649 h 50138"/>
                <a:gd name="connsiteX16" fmla="*/ 17728 w 97806"/>
                <a:gd name="connsiteY16" fmla="*/ 26391 h 50138"/>
                <a:gd name="connsiteX17" fmla="*/ 18311 w 97806"/>
                <a:gd name="connsiteY17" fmla="*/ 19807 h 50138"/>
                <a:gd name="connsiteX18" fmla="*/ 15499 w 97806"/>
                <a:gd name="connsiteY18" fmla="*/ 19087 h 50138"/>
                <a:gd name="connsiteX19" fmla="*/ 13167 w 97806"/>
                <a:gd name="connsiteY19" fmla="*/ 22345 h 50138"/>
                <a:gd name="connsiteX20" fmla="*/ 10527 w 97806"/>
                <a:gd name="connsiteY20" fmla="*/ 19156 h 50138"/>
                <a:gd name="connsiteX21" fmla="*/ 1989 w 97806"/>
                <a:gd name="connsiteY21" fmla="*/ 948 h 50138"/>
                <a:gd name="connsiteX22" fmla="*/ 0 w 97806"/>
                <a:gd name="connsiteY22" fmla="*/ 1462 h 50138"/>
                <a:gd name="connsiteX23" fmla="*/ 4218 w 97806"/>
                <a:gd name="connsiteY23" fmla="*/ 19019 h 50138"/>
                <a:gd name="connsiteX24" fmla="*/ 994 w 97806"/>
                <a:gd name="connsiteY24" fmla="*/ 28517 h 50138"/>
                <a:gd name="connsiteX25" fmla="*/ 13339 w 97806"/>
                <a:gd name="connsiteY25" fmla="*/ 31500 h 50138"/>
                <a:gd name="connsiteX26" fmla="*/ 13887 w 97806"/>
                <a:gd name="connsiteY26" fmla="*/ 31055 h 50138"/>
                <a:gd name="connsiteX27" fmla="*/ 17968 w 97806"/>
                <a:gd name="connsiteY27" fmla="*/ 33146 h 50138"/>
                <a:gd name="connsiteX28" fmla="*/ 39811 w 97806"/>
                <a:gd name="connsiteY28" fmla="*/ 34792 h 50138"/>
                <a:gd name="connsiteX29" fmla="*/ 39159 w 97806"/>
                <a:gd name="connsiteY29" fmla="*/ 44805 h 50138"/>
                <a:gd name="connsiteX30" fmla="*/ 53835 w 97806"/>
                <a:gd name="connsiteY30" fmla="*/ 48405 h 50138"/>
                <a:gd name="connsiteX31" fmla="*/ 64842 w 97806"/>
                <a:gd name="connsiteY31" fmla="*/ 33455 h 50138"/>
                <a:gd name="connsiteX32" fmla="*/ 65631 w 97806"/>
                <a:gd name="connsiteY32" fmla="*/ 30883 h 50138"/>
                <a:gd name="connsiteX33" fmla="*/ 65837 w 97806"/>
                <a:gd name="connsiteY33" fmla="*/ 30197 h 50138"/>
                <a:gd name="connsiteX34" fmla="*/ 65494 w 97806"/>
                <a:gd name="connsiteY34" fmla="*/ 28380 h 50138"/>
                <a:gd name="connsiteX35" fmla="*/ 93783 w 97806"/>
                <a:gd name="connsiteY35" fmla="*/ 44153 h 50138"/>
                <a:gd name="connsiteX36" fmla="*/ 97315 w 97806"/>
                <a:gd name="connsiteY36" fmla="*/ 44153 h 50138"/>
                <a:gd name="connsiteX37" fmla="*/ 89668 w 97806"/>
                <a:gd name="connsiteY37" fmla="*/ 25602 h 50138"/>
                <a:gd name="connsiteX38" fmla="*/ 44611 w 97806"/>
                <a:gd name="connsiteY38" fmla="*/ 42885 h 50138"/>
                <a:gd name="connsiteX39" fmla="*/ 50029 w 97806"/>
                <a:gd name="connsiteY39" fmla="*/ 33489 h 50138"/>
                <a:gd name="connsiteX40" fmla="*/ 55035 w 97806"/>
                <a:gd name="connsiteY40" fmla="*/ 32632 h 50138"/>
                <a:gd name="connsiteX41" fmla="*/ 55584 w 97806"/>
                <a:gd name="connsiteY41" fmla="*/ 33181 h 50138"/>
                <a:gd name="connsiteX42" fmla="*/ 58739 w 97806"/>
                <a:gd name="connsiteY42" fmla="*/ 33866 h 50138"/>
                <a:gd name="connsiteX43" fmla="*/ 44611 w 97806"/>
                <a:gd name="connsiteY43" fmla="*/ 42885 h 50138"/>
                <a:gd name="connsiteX44" fmla="*/ 82810 w 97806"/>
                <a:gd name="connsiteY44" fmla="*/ 22311 h 50138"/>
                <a:gd name="connsiteX45" fmla="*/ 81953 w 97806"/>
                <a:gd name="connsiteY45" fmla="*/ 8698 h 50138"/>
                <a:gd name="connsiteX46" fmla="*/ 86651 w 97806"/>
                <a:gd name="connsiteY46" fmla="*/ 23785 h 50138"/>
                <a:gd name="connsiteX47" fmla="*/ 82810 w 97806"/>
                <a:gd name="connsiteY47" fmla="*/ 22311 h 5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7806" h="50138">
                  <a:moveTo>
                    <a:pt x="89668" y="25602"/>
                  </a:moveTo>
                  <a:cubicBezTo>
                    <a:pt x="92240" y="16173"/>
                    <a:pt x="87234" y="5954"/>
                    <a:pt x="79313" y="365"/>
                  </a:cubicBezTo>
                  <a:cubicBezTo>
                    <a:pt x="78147" y="-458"/>
                    <a:pt x="76501" y="228"/>
                    <a:pt x="75781" y="1257"/>
                  </a:cubicBezTo>
                  <a:cubicBezTo>
                    <a:pt x="71632" y="7326"/>
                    <a:pt x="71289" y="15041"/>
                    <a:pt x="74101" y="21591"/>
                  </a:cubicBezTo>
                  <a:cubicBezTo>
                    <a:pt x="64808" y="22002"/>
                    <a:pt x="56407" y="24471"/>
                    <a:pt x="47423" y="27420"/>
                  </a:cubicBezTo>
                  <a:cubicBezTo>
                    <a:pt x="46669" y="27660"/>
                    <a:pt x="45880" y="27866"/>
                    <a:pt x="45126" y="28106"/>
                  </a:cubicBezTo>
                  <a:cubicBezTo>
                    <a:pt x="44954" y="25980"/>
                    <a:pt x="44954" y="23957"/>
                    <a:pt x="45194" y="22002"/>
                  </a:cubicBezTo>
                  <a:cubicBezTo>
                    <a:pt x="45743" y="22859"/>
                    <a:pt x="46223" y="23751"/>
                    <a:pt x="46909" y="24574"/>
                  </a:cubicBezTo>
                  <a:cubicBezTo>
                    <a:pt x="47252" y="25020"/>
                    <a:pt x="47697" y="24985"/>
                    <a:pt x="48109" y="24848"/>
                  </a:cubicBezTo>
                  <a:cubicBezTo>
                    <a:pt x="48143" y="24883"/>
                    <a:pt x="48143" y="24917"/>
                    <a:pt x="48177" y="24917"/>
                  </a:cubicBezTo>
                  <a:cubicBezTo>
                    <a:pt x="50029" y="27386"/>
                    <a:pt x="54315" y="26014"/>
                    <a:pt x="53458" y="22757"/>
                  </a:cubicBezTo>
                  <a:cubicBezTo>
                    <a:pt x="51504" y="15556"/>
                    <a:pt x="48589" y="8252"/>
                    <a:pt x="43960" y="2251"/>
                  </a:cubicBezTo>
                  <a:cubicBezTo>
                    <a:pt x="42622" y="536"/>
                    <a:pt x="39193" y="845"/>
                    <a:pt x="39365" y="3451"/>
                  </a:cubicBezTo>
                  <a:cubicBezTo>
                    <a:pt x="39605" y="7017"/>
                    <a:pt x="40222" y="10446"/>
                    <a:pt x="41251" y="13704"/>
                  </a:cubicBezTo>
                  <a:cubicBezTo>
                    <a:pt x="38988" y="18642"/>
                    <a:pt x="38096" y="23648"/>
                    <a:pt x="38919" y="29100"/>
                  </a:cubicBezTo>
                  <a:cubicBezTo>
                    <a:pt x="38953" y="29306"/>
                    <a:pt x="39056" y="29477"/>
                    <a:pt x="39125" y="29649"/>
                  </a:cubicBezTo>
                  <a:cubicBezTo>
                    <a:pt x="31581" y="31192"/>
                    <a:pt x="24243" y="30883"/>
                    <a:pt x="17728" y="26391"/>
                  </a:cubicBezTo>
                  <a:cubicBezTo>
                    <a:pt x="18619" y="24265"/>
                    <a:pt x="18894" y="21899"/>
                    <a:pt x="18311" y="19807"/>
                  </a:cubicBezTo>
                  <a:cubicBezTo>
                    <a:pt x="17968" y="18573"/>
                    <a:pt x="16391" y="18265"/>
                    <a:pt x="15499" y="19087"/>
                  </a:cubicBezTo>
                  <a:cubicBezTo>
                    <a:pt x="14608" y="19910"/>
                    <a:pt x="13887" y="21145"/>
                    <a:pt x="13167" y="22345"/>
                  </a:cubicBezTo>
                  <a:cubicBezTo>
                    <a:pt x="12276" y="21351"/>
                    <a:pt x="11384" y="20356"/>
                    <a:pt x="10527" y="19156"/>
                  </a:cubicBezTo>
                  <a:cubicBezTo>
                    <a:pt x="6687" y="13738"/>
                    <a:pt x="5452" y="6675"/>
                    <a:pt x="1989" y="948"/>
                  </a:cubicBezTo>
                  <a:cubicBezTo>
                    <a:pt x="1440" y="57"/>
                    <a:pt x="0" y="434"/>
                    <a:pt x="0" y="1462"/>
                  </a:cubicBezTo>
                  <a:cubicBezTo>
                    <a:pt x="0" y="6709"/>
                    <a:pt x="1440" y="13190"/>
                    <a:pt x="4218" y="19019"/>
                  </a:cubicBezTo>
                  <a:cubicBezTo>
                    <a:pt x="309" y="20665"/>
                    <a:pt x="-754" y="24745"/>
                    <a:pt x="994" y="28517"/>
                  </a:cubicBezTo>
                  <a:cubicBezTo>
                    <a:pt x="3120" y="33146"/>
                    <a:pt x="9361" y="33764"/>
                    <a:pt x="13339" y="31500"/>
                  </a:cubicBezTo>
                  <a:cubicBezTo>
                    <a:pt x="13545" y="31397"/>
                    <a:pt x="13682" y="31157"/>
                    <a:pt x="13887" y="31055"/>
                  </a:cubicBezTo>
                  <a:cubicBezTo>
                    <a:pt x="15156" y="31912"/>
                    <a:pt x="16528" y="32632"/>
                    <a:pt x="17968" y="33146"/>
                  </a:cubicBezTo>
                  <a:cubicBezTo>
                    <a:pt x="25546" y="35855"/>
                    <a:pt x="32233" y="35924"/>
                    <a:pt x="39811" y="34792"/>
                  </a:cubicBezTo>
                  <a:cubicBezTo>
                    <a:pt x="37993" y="37810"/>
                    <a:pt x="37582" y="41616"/>
                    <a:pt x="39159" y="44805"/>
                  </a:cubicBezTo>
                  <a:cubicBezTo>
                    <a:pt x="42074" y="50668"/>
                    <a:pt x="48315" y="51423"/>
                    <a:pt x="53835" y="48405"/>
                  </a:cubicBezTo>
                  <a:cubicBezTo>
                    <a:pt x="59287" y="45422"/>
                    <a:pt x="62854" y="39318"/>
                    <a:pt x="64842" y="33455"/>
                  </a:cubicBezTo>
                  <a:cubicBezTo>
                    <a:pt x="66180" y="33215"/>
                    <a:pt x="66660" y="31672"/>
                    <a:pt x="65631" y="30883"/>
                  </a:cubicBezTo>
                  <a:cubicBezTo>
                    <a:pt x="65700" y="30643"/>
                    <a:pt x="65768" y="30403"/>
                    <a:pt x="65837" y="30197"/>
                  </a:cubicBezTo>
                  <a:cubicBezTo>
                    <a:pt x="66008" y="29580"/>
                    <a:pt x="65803" y="28963"/>
                    <a:pt x="65494" y="28380"/>
                  </a:cubicBezTo>
                  <a:cubicBezTo>
                    <a:pt x="77941" y="25843"/>
                    <a:pt x="90011" y="26871"/>
                    <a:pt x="93783" y="44153"/>
                  </a:cubicBezTo>
                  <a:cubicBezTo>
                    <a:pt x="94160" y="45902"/>
                    <a:pt x="96869" y="45799"/>
                    <a:pt x="97315" y="44153"/>
                  </a:cubicBezTo>
                  <a:cubicBezTo>
                    <a:pt x="99167" y="37055"/>
                    <a:pt x="95601" y="29957"/>
                    <a:pt x="89668" y="25602"/>
                  </a:cubicBezTo>
                  <a:close/>
                  <a:moveTo>
                    <a:pt x="44611" y="42885"/>
                  </a:moveTo>
                  <a:cubicBezTo>
                    <a:pt x="41868" y="38804"/>
                    <a:pt x="46497" y="34895"/>
                    <a:pt x="50029" y="33489"/>
                  </a:cubicBezTo>
                  <a:cubicBezTo>
                    <a:pt x="51606" y="32872"/>
                    <a:pt x="53321" y="32666"/>
                    <a:pt x="55035" y="32632"/>
                  </a:cubicBezTo>
                  <a:cubicBezTo>
                    <a:pt x="55207" y="32838"/>
                    <a:pt x="55378" y="33044"/>
                    <a:pt x="55584" y="33181"/>
                  </a:cubicBezTo>
                  <a:cubicBezTo>
                    <a:pt x="56647" y="33832"/>
                    <a:pt x="57676" y="33935"/>
                    <a:pt x="58739" y="33866"/>
                  </a:cubicBezTo>
                  <a:cubicBezTo>
                    <a:pt x="55275" y="40244"/>
                    <a:pt x="48760" y="49057"/>
                    <a:pt x="44611" y="42885"/>
                  </a:cubicBezTo>
                  <a:close/>
                  <a:moveTo>
                    <a:pt x="82810" y="22311"/>
                  </a:moveTo>
                  <a:cubicBezTo>
                    <a:pt x="83873" y="17750"/>
                    <a:pt x="83565" y="13155"/>
                    <a:pt x="81953" y="8698"/>
                  </a:cubicBezTo>
                  <a:cubicBezTo>
                    <a:pt x="85656" y="12744"/>
                    <a:pt x="87131" y="18127"/>
                    <a:pt x="86651" y="23785"/>
                  </a:cubicBezTo>
                  <a:cubicBezTo>
                    <a:pt x="85451" y="23168"/>
                    <a:pt x="84148" y="22688"/>
                    <a:pt x="82810" y="22311"/>
                  </a:cubicBezTo>
                  <a:close/>
                </a:path>
              </a:pathLst>
            </a:custGeom>
            <a:solidFill>
              <a:srgbClr val="1A1A1A"/>
            </a:solidFill>
            <a:ln w="3429" cap="flat">
              <a:noFill/>
              <a:prstDash val="solid"/>
              <a:miter/>
            </a:ln>
          </p:spPr>
          <p:txBody>
            <a:bodyPr rtlCol="0" anchor="ctr"/>
            <a:lstStyle/>
            <a:p>
              <a:endParaRPr lang="zh-CN" altLang="en-US"/>
            </a:p>
          </p:txBody>
        </p:sp>
        <p:sp>
          <p:nvSpPr>
            <p:cNvPr id="449" name="任意多边形: 形状 448">
              <a:extLst>
                <a:ext uri="{FF2B5EF4-FFF2-40B4-BE49-F238E27FC236}">
                  <a16:creationId xmlns:a16="http://schemas.microsoft.com/office/drawing/2014/main" id="{F0350E85-A6C2-2302-D657-A060097B572F}"/>
                </a:ext>
              </a:extLst>
            </p:cNvPr>
            <p:cNvSpPr/>
            <p:nvPr/>
          </p:nvSpPr>
          <p:spPr>
            <a:xfrm>
              <a:off x="4361352" y="2648275"/>
              <a:ext cx="5435" cy="9572"/>
            </a:xfrm>
            <a:custGeom>
              <a:avLst/>
              <a:gdLst>
                <a:gd name="connsiteX0" fmla="*/ 5313 w 5435"/>
                <a:gd name="connsiteY0" fmla="*/ 1103 h 9572"/>
                <a:gd name="connsiteX1" fmla="*/ 3359 w 5435"/>
                <a:gd name="connsiteY1" fmla="*/ 40 h 9572"/>
                <a:gd name="connsiteX2" fmla="*/ 1301 w 5435"/>
                <a:gd name="connsiteY2" fmla="*/ 8579 h 9572"/>
                <a:gd name="connsiteX3" fmla="*/ 5279 w 5435"/>
                <a:gd name="connsiteY3" fmla="*/ 6967 h 9572"/>
                <a:gd name="connsiteX4" fmla="*/ 5313 w 5435"/>
                <a:gd name="connsiteY4" fmla="*/ 1103 h 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5" h="9572">
                  <a:moveTo>
                    <a:pt x="5313" y="1103"/>
                  </a:moveTo>
                  <a:cubicBezTo>
                    <a:pt x="5142" y="246"/>
                    <a:pt x="4148" y="-131"/>
                    <a:pt x="3359" y="40"/>
                  </a:cubicBezTo>
                  <a:cubicBezTo>
                    <a:pt x="-687" y="863"/>
                    <a:pt x="-687" y="5801"/>
                    <a:pt x="1301" y="8579"/>
                  </a:cubicBezTo>
                  <a:cubicBezTo>
                    <a:pt x="2742" y="10567"/>
                    <a:pt x="5691" y="9333"/>
                    <a:pt x="5279" y="6967"/>
                  </a:cubicBezTo>
                  <a:cubicBezTo>
                    <a:pt x="4936" y="4910"/>
                    <a:pt x="5725" y="3058"/>
                    <a:pt x="5313" y="1103"/>
                  </a:cubicBezTo>
                  <a:close/>
                </a:path>
              </a:pathLst>
            </a:custGeom>
            <a:solidFill>
              <a:srgbClr val="1A1A1A"/>
            </a:solidFill>
            <a:ln w="3429" cap="flat">
              <a:noFill/>
              <a:prstDash val="solid"/>
              <a:miter/>
            </a:ln>
          </p:spPr>
          <p:txBody>
            <a:bodyPr rtlCol="0" anchor="ctr"/>
            <a:lstStyle/>
            <a:p>
              <a:endParaRPr lang="zh-CN" altLang="en-US"/>
            </a:p>
          </p:txBody>
        </p:sp>
        <p:sp>
          <p:nvSpPr>
            <p:cNvPr id="450" name="任意多边形: 形状 449">
              <a:extLst>
                <a:ext uri="{FF2B5EF4-FFF2-40B4-BE49-F238E27FC236}">
                  <a16:creationId xmlns:a16="http://schemas.microsoft.com/office/drawing/2014/main" id="{EC98B939-CBA3-7E00-B462-E129B1BAA9E1}"/>
                </a:ext>
              </a:extLst>
            </p:cNvPr>
            <p:cNvSpPr/>
            <p:nvPr/>
          </p:nvSpPr>
          <p:spPr>
            <a:xfrm>
              <a:off x="4017280" y="2660923"/>
              <a:ext cx="68113" cy="60045"/>
            </a:xfrm>
            <a:custGeom>
              <a:avLst/>
              <a:gdLst>
                <a:gd name="connsiteX0" fmla="*/ 39438 w 68113"/>
                <a:gd name="connsiteY0" fmla="*/ 2480 h 60045"/>
                <a:gd name="connsiteX1" fmla="*/ 16978 w 68113"/>
                <a:gd name="connsiteY1" fmla="*/ 24528 h 60045"/>
                <a:gd name="connsiteX2" fmla="*/ 9914 w 68113"/>
                <a:gd name="connsiteY2" fmla="*/ 39273 h 60045"/>
                <a:gd name="connsiteX3" fmla="*/ 553 w 68113"/>
                <a:gd name="connsiteY3" fmla="*/ 57755 h 60045"/>
                <a:gd name="connsiteX4" fmla="*/ 553 w 68113"/>
                <a:gd name="connsiteY4" fmla="*/ 59195 h 60045"/>
                <a:gd name="connsiteX5" fmla="*/ 5559 w 68113"/>
                <a:gd name="connsiteY5" fmla="*/ 60018 h 60045"/>
                <a:gd name="connsiteX6" fmla="*/ 7480 w 68113"/>
                <a:gd name="connsiteY6" fmla="*/ 58955 h 60045"/>
                <a:gd name="connsiteX7" fmla="*/ 33471 w 68113"/>
                <a:gd name="connsiteY7" fmla="*/ 12527 h 60045"/>
                <a:gd name="connsiteX8" fmla="*/ 60183 w 68113"/>
                <a:gd name="connsiteY8" fmla="*/ 12046 h 60045"/>
                <a:gd name="connsiteX9" fmla="*/ 62104 w 68113"/>
                <a:gd name="connsiteY9" fmla="*/ 31249 h 60045"/>
                <a:gd name="connsiteX10" fmla="*/ 47187 w 68113"/>
                <a:gd name="connsiteY10" fmla="*/ 47536 h 60045"/>
                <a:gd name="connsiteX11" fmla="*/ 40604 w 68113"/>
                <a:gd name="connsiteY11" fmla="*/ 48531 h 60045"/>
                <a:gd name="connsiteX12" fmla="*/ 44067 w 68113"/>
                <a:gd name="connsiteY12" fmla="*/ 36907 h 60045"/>
                <a:gd name="connsiteX13" fmla="*/ 43724 w 68113"/>
                <a:gd name="connsiteY13" fmla="*/ 37798 h 60045"/>
                <a:gd name="connsiteX14" fmla="*/ 49176 w 68113"/>
                <a:gd name="connsiteY14" fmla="*/ 40027 h 60045"/>
                <a:gd name="connsiteX15" fmla="*/ 51028 w 68113"/>
                <a:gd name="connsiteY15" fmla="*/ 36667 h 60045"/>
                <a:gd name="connsiteX16" fmla="*/ 49073 w 68113"/>
                <a:gd name="connsiteY16" fmla="*/ 32038 h 60045"/>
                <a:gd name="connsiteX17" fmla="*/ 26442 w 68113"/>
                <a:gd name="connsiteY17" fmla="*/ 35844 h 60045"/>
                <a:gd name="connsiteX18" fmla="*/ 29117 w 68113"/>
                <a:gd name="connsiteY18" fmla="*/ 50965 h 60045"/>
                <a:gd name="connsiteX19" fmla="*/ 67933 w 68113"/>
                <a:gd name="connsiteY19" fmla="*/ 28334 h 60045"/>
                <a:gd name="connsiteX20" fmla="*/ 39438 w 68113"/>
                <a:gd name="connsiteY20" fmla="*/ 2480 h 6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113" h="60045">
                  <a:moveTo>
                    <a:pt x="39438" y="2480"/>
                  </a:moveTo>
                  <a:cubicBezTo>
                    <a:pt x="29391" y="7383"/>
                    <a:pt x="22704" y="15304"/>
                    <a:pt x="16978" y="24528"/>
                  </a:cubicBezTo>
                  <a:cubicBezTo>
                    <a:pt x="14098" y="29157"/>
                    <a:pt x="12006" y="34266"/>
                    <a:pt x="9914" y="39273"/>
                  </a:cubicBezTo>
                  <a:cubicBezTo>
                    <a:pt x="7720" y="44553"/>
                    <a:pt x="7240" y="56898"/>
                    <a:pt x="553" y="57755"/>
                  </a:cubicBezTo>
                  <a:cubicBezTo>
                    <a:pt x="-201" y="57858"/>
                    <a:pt x="-167" y="59092"/>
                    <a:pt x="553" y="59195"/>
                  </a:cubicBezTo>
                  <a:cubicBezTo>
                    <a:pt x="2233" y="59470"/>
                    <a:pt x="3879" y="59744"/>
                    <a:pt x="5559" y="60018"/>
                  </a:cubicBezTo>
                  <a:cubicBezTo>
                    <a:pt x="6485" y="60155"/>
                    <a:pt x="7137" y="59778"/>
                    <a:pt x="7480" y="58955"/>
                  </a:cubicBezTo>
                  <a:cubicBezTo>
                    <a:pt x="14646" y="42393"/>
                    <a:pt x="19893" y="25488"/>
                    <a:pt x="33471" y="12527"/>
                  </a:cubicBezTo>
                  <a:cubicBezTo>
                    <a:pt x="40124" y="6183"/>
                    <a:pt x="52811" y="1485"/>
                    <a:pt x="60183" y="12046"/>
                  </a:cubicBezTo>
                  <a:cubicBezTo>
                    <a:pt x="63818" y="17293"/>
                    <a:pt x="63167" y="25454"/>
                    <a:pt x="62104" y="31249"/>
                  </a:cubicBezTo>
                  <a:cubicBezTo>
                    <a:pt x="60663" y="39101"/>
                    <a:pt x="54594" y="44656"/>
                    <a:pt x="47187" y="47536"/>
                  </a:cubicBezTo>
                  <a:cubicBezTo>
                    <a:pt x="44993" y="47879"/>
                    <a:pt x="42798" y="48222"/>
                    <a:pt x="40604" y="48531"/>
                  </a:cubicBezTo>
                  <a:cubicBezTo>
                    <a:pt x="36146" y="38793"/>
                    <a:pt x="37312" y="34952"/>
                    <a:pt x="44067" y="36907"/>
                  </a:cubicBezTo>
                  <a:cubicBezTo>
                    <a:pt x="43964" y="37215"/>
                    <a:pt x="43827" y="37524"/>
                    <a:pt x="43724" y="37798"/>
                  </a:cubicBezTo>
                  <a:cubicBezTo>
                    <a:pt x="42558" y="40884"/>
                    <a:pt x="47599" y="42873"/>
                    <a:pt x="49176" y="40027"/>
                  </a:cubicBezTo>
                  <a:cubicBezTo>
                    <a:pt x="49793" y="38896"/>
                    <a:pt x="50411" y="37798"/>
                    <a:pt x="51028" y="36667"/>
                  </a:cubicBezTo>
                  <a:cubicBezTo>
                    <a:pt x="51988" y="34952"/>
                    <a:pt x="51199" y="32483"/>
                    <a:pt x="49073" y="32038"/>
                  </a:cubicBezTo>
                  <a:cubicBezTo>
                    <a:pt x="42284" y="30529"/>
                    <a:pt x="30934" y="28471"/>
                    <a:pt x="26442" y="35844"/>
                  </a:cubicBezTo>
                  <a:cubicBezTo>
                    <a:pt x="23459" y="40747"/>
                    <a:pt x="22807" y="47845"/>
                    <a:pt x="29117" y="50965"/>
                  </a:cubicBezTo>
                  <a:cubicBezTo>
                    <a:pt x="46056" y="59367"/>
                    <a:pt x="65944" y="45959"/>
                    <a:pt x="67933" y="28334"/>
                  </a:cubicBezTo>
                  <a:cubicBezTo>
                    <a:pt x="69682" y="12286"/>
                    <a:pt x="58606" y="-6916"/>
                    <a:pt x="39438" y="2480"/>
                  </a:cubicBezTo>
                  <a:close/>
                </a:path>
              </a:pathLst>
            </a:custGeom>
            <a:solidFill>
              <a:srgbClr val="1A1A1A"/>
            </a:solidFill>
            <a:ln w="3429" cap="flat">
              <a:noFill/>
              <a:prstDash val="solid"/>
              <a:miter/>
            </a:ln>
          </p:spPr>
          <p:txBody>
            <a:bodyPr rtlCol="0" anchor="ctr"/>
            <a:lstStyle/>
            <a:p>
              <a:endParaRPr lang="zh-CN" altLang="en-US"/>
            </a:p>
          </p:txBody>
        </p:sp>
        <p:sp>
          <p:nvSpPr>
            <p:cNvPr id="451" name="任意多边形: 形状 450">
              <a:extLst>
                <a:ext uri="{FF2B5EF4-FFF2-40B4-BE49-F238E27FC236}">
                  <a16:creationId xmlns:a16="http://schemas.microsoft.com/office/drawing/2014/main" id="{8B51912C-2673-C531-C15A-DBFDA5E47884}"/>
                </a:ext>
              </a:extLst>
            </p:cNvPr>
            <p:cNvSpPr/>
            <p:nvPr/>
          </p:nvSpPr>
          <p:spPr>
            <a:xfrm>
              <a:off x="3853104" y="2396866"/>
              <a:ext cx="3429" cy="1371"/>
            </a:xfrm>
            <a:custGeom>
              <a:avLst/>
              <a:gdLst>
                <a:gd name="connsiteX0" fmla="*/ 0 w 3429"/>
                <a:gd name="connsiteY0" fmla="*/ 0 h 1371"/>
                <a:gd name="connsiteX1" fmla="*/ 0 w 3429"/>
                <a:gd name="connsiteY1" fmla="*/ 1372 h 1371"/>
                <a:gd name="connsiteX2" fmla="*/ 0 w 3429"/>
                <a:gd name="connsiteY2" fmla="*/ 0 h 1371"/>
              </a:gdLst>
              <a:ahLst/>
              <a:cxnLst>
                <a:cxn ang="0">
                  <a:pos x="connsiteX0" y="connsiteY0"/>
                </a:cxn>
                <a:cxn ang="0">
                  <a:pos x="connsiteX1" y="connsiteY1"/>
                </a:cxn>
                <a:cxn ang="0">
                  <a:pos x="connsiteX2" y="connsiteY2"/>
                </a:cxn>
              </a:cxnLst>
              <a:rect l="l" t="t" r="r" b="b"/>
              <a:pathLst>
                <a:path w="3429" h="1371">
                  <a:moveTo>
                    <a:pt x="0" y="0"/>
                  </a:moveTo>
                  <a:lnTo>
                    <a:pt x="0" y="1372"/>
                  </a:lnTo>
                  <a:lnTo>
                    <a:pt x="0" y="0"/>
                  </a:lnTo>
                  <a:close/>
                </a:path>
              </a:pathLst>
            </a:custGeom>
            <a:solidFill>
              <a:srgbClr val="1A1A1A"/>
            </a:solidFill>
            <a:ln w="3429" cap="flat">
              <a:noFill/>
              <a:prstDash val="solid"/>
              <a:miter/>
            </a:ln>
          </p:spPr>
          <p:txBody>
            <a:bodyPr rtlCol="0" anchor="ctr"/>
            <a:lstStyle/>
            <a:p>
              <a:endParaRPr lang="zh-CN" altLang="en-US"/>
            </a:p>
          </p:txBody>
        </p:sp>
      </p:grpSp>
      <p:sp>
        <p:nvSpPr>
          <p:cNvPr id="454" name="任意多边形: 形状 453">
            <a:extLst>
              <a:ext uri="{FF2B5EF4-FFF2-40B4-BE49-F238E27FC236}">
                <a16:creationId xmlns:a16="http://schemas.microsoft.com/office/drawing/2014/main" id="{CC907123-9D94-53DD-4C73-0C244C1EF8C5}"/>
              </a:ext>
            </a:extLst>
          </p:cNvPr>
          <p:cNvSpPr/>
          <p:nvPr/>
        </p:nvSpPr>
        <p:spPr>
          <a:xfrm rot="353946">
            <a:off x="6566959" y="6137096"/>
            <a:ext cx="3755362" cy="442259"/>
          </a:xfrm>
          <a:custGeom>
            <a:avLst/>
            <a:gdLst>
              <a:gd name="connsiteX0" fmla="*/ 14658 w 2406879"/>
              <a:gd name="connsiteY0" fmla="*/ 275993 h 321141"/>
              <a:gd name="connsiteX1" fmla="*/ 17230 w 2406879"/>
              <a:gd name="connsiteY1" fmla="*/ 273993 h 321141"/>
              <a:gd name="connsiteX2" fmla="*/ 18945 w 2406879"/>
              <a:gd name="connsiteY2" fmla="*/ 271897 h 321141"/>
              <a:gd name="connsiteX3" fmla="*/ 25707 w 2406879"/>
              <a:gd name="connsiteY3" fmla="*/ 278565 h 321141"/>
              <a:gd name="connsiteX4" fmla="*/ 28184 w 2406879"/>
              <a:gd name="connsiteY4" fmla="*/ 274469 h 321141"/>
              <a:gd name="connsiteX5" fmla="*/ 33804 w 2406879"/>
              <a:gd name="connsiteY5" fmla="*/ 278660 h 321141"/>
              <a:gd name="connsiteX6" fmla="*/ 50187 w 2406879"/>
              <a:gd name="connsiteY6" fmla="*/ 280470 h 321141"/>
              <a:gd name="connsiteX7" fmla="*/ 54282 w 2406879"/>
              <a:gd name="connsiteY7" fmla="*/ 280184 h 321141"/>
              <a:gd name="connsiteX8" fmla="*/ 60093 w 2406879"/>
              <a:gd name="connsiteY8" fmla="*/ 281327 h 321141"/>
              <a:gd name="connsiteX9" fmla="*/ 66855 w 2406879"/>
              <a:gd name="connsiteY9" fmla="*/ 282946 h 321141"/>
              <a:gd name="connsiteX10" fmla="*/ 72761 w 2406879"/>
              <a:gd name="connsiteY10" fmla="*/ 282851 h 321141"/>
              <a:gd name="connsiteX11" fmla="*/ 74856 w 2406879"/>
              <a:gd name="connsiteY11" fmla="*/ 283804 h 321141"/>
              <a:gd name="connsiteX12" fmla="*/ 87429 w 2406879"/>
              <a:gd name="connsiteY12" fmla="*/ 284185 h 321141"/>
              <a:gd name="connsiteX13" fmla="*/ 90573 w 2406879"/>
              <a:gd name="connsiteY13" fmla="*/ 284185 h 321141"/>
              <a:gd name="connsiteX14" fmla="*/ 103146 w 2406879"/>
              <a:gd name="connsiteY14" fmla="*/ 283232 h 321141"/>
              <a:gd name="connsiteX15" fmla="*/ 108099 w 2406879"/>
              <a:gd name="connsiteY15" fmla="*/ 284661 h 321141"/>
              <a:gd name="connsiteX16" fmla="*/ 127911 w 2406879"/>
              <a:gd name="connsiteY16" fmla="*/ 281422 h 321141"/>
              <a:gd name="connsiteX17" fmla="*/ 134197 w 2406879"/>
              <a:gd name="connsiteY17" fmla="*/ 281994 h 321141"/>
              <a:gd name="connsiteX18" fmla="*/ 152580 w 2406879"/>
              <a:gd name="connsiteY18" fmla="*/ 280280 h 321141"/>
              <a:gd name="connsiteX19" fmla="*/ 161343 w 2406879"/>
              <a:gd name="connsiteY19" fmla="*/ 280280 h 321141"/>
              <a:gd name="connsiteX20" fmla="*/ 167249 w 2406879"/>
              <a:gd name="connsiteY20" fmla="*/ 280375 h 321141"/>
              <a:gd name="connsiteX21" fmla="*/ 177917 w 2406879"/>
              <a:gd name="connsiteY21" fmla="*/ 280089 h 321141"/>
              <a:gd name="connsiteX22" fmla="*/ 180203 w 2406879"/>
              <a:gd name="connsiteY22" fmla="*/ 279708 h 321141"/>
              <a:gd name="connsiteX23" fmla="*/ 185727 w 2406879"/>
              <a:gd name="connsiteY23" fmla="*/ 279517 h 321141"/>
              <a:gd name="connsiteX24" fmla="*/ 192014 w 2406879"/>
              <a:gd name="connsiteY24" fmla="*/ 276755 h 321141"/>
              <a:gd name="connsiteX25" fmla="*/ 194014 w 2406879"/>
              <a:gd name="connsiteY25" fmla="*/ 276469 h 321141"/>
              <a:gd name="connsiteX26" fmla="*/ 207921 w 2406879"/>
              <a:gd name="connsiteY26" fmla="*/ 276755 h 321141"/>
              <a:gd name="connsiteX27" fmla="*/ 228685 w 2406879"/>
              <a:gd name="connsiteY27" fmla="*/ 271707 h 321141"/>
              <a:gd name="connsiteX28" fmla="*/ 230590 w 2406879"/>
              <a:gd name="connsiteY28" fmla="*/ 272945 h 321141"/>
              <a:gd name="connsiteX29" fmla="*/ 238496 w 2406879"/>
              <a:gd name="connsiteY29" fmla="*/ 272469 h 321141"/>
              <a:gd name="connsiteX30" fmla="*/ 248592 w 2406879"/>
              <a:gd name="connsiteY30" fmla="*/ 269611 h 321141"/>
              <a:gd name="connsiteX31" fmla="*/ 259070 w 2406879"/>
              <a:gd name="connsiteY31" fmla="*/ 267706 h 321141"/>
              <a:gd name="connsiteX32" fmla="*/ 268976 w 2406879"/>
              <a:gd name="connsiteY32" fmla="*/ 266659 h 321141"/>
              <a:gd name="connsiteX33" fmla="*/ 269928 w 2406879"/>
              <a:gd name="connsiteY33" fmla="*/ 267326 h 321141"/>
              <a:gd name="connsiteX34" fmla="*/ 281454 w 2406879"/>
              <a:gd name="connsiteY34" fmla="*/ 264182 h 321141"/>
              <a:gd name="connsiteX35" fmla="*/ 293741 w 2406879"/>
              <a:gd name="connsiteY35" fmla="*/ 262849 h 321141"/>
              <a:gd name="connsiteX36" fmla="*/ 297551 w 2406879"/>
              <a:gd name="connsiteY36" fmla="*/ 261134 h 321141"/>
              <a:gd name="connsiteX37" fmla="*/ 317172 w 2406879"/>
              <a:gd name="connsiteY37" fmla="*/ 255705 h 321141"/>
              <a:gd name="connsiteX38" fmla="*/ 323173 w 2406879"/>
              <a:gd name="connsiteY38" fmla="*/ 254943 h 321141"/>
              <a:gd name="connsiteX39" fmla="*/ 328126 w 2406879"/>
              <a:gd name="connsiteY39" fmla="*/ 251895 h 321141"/>
              <a:gd name="connsiteX40" fmla="*/ 330984 w 2406879"/>
              <a:gd name="connsiteY40" fmla="*/ 250752 h 321141"/>
              <a:gd name="connsiteX41" fmla="*/ 337270 w 2406879"/>
              <a:gd name="connsiteY41" fmla="*/ 254371 h 321141"/>
              <a:gd name="connsiteX42" fmla="*/ 349653 w 2406879"/>
              <a:gd name="connsiteY42" fmla="*/ 246085 h 321141"/>
              <a:gd name="connsiteX43" fmla="*/ 361083 w 2406879"/>
              <a:gd name="connsiteY43" fmla="*/ 239893 h 321141"/>
              <a:gd name="connsiteX44" fmla="*/ 377751 w 2406879"/>
              <a:gd name="connsiteY44" fmla="*/ 238655 h 321141"/>
              <a:gd name="connsiteX45" fmla="*/ 400326 w 2406879"/>
              <a:gd name="connsiteY45" fmla="*/ 224939 h 321141"/>
              <a:gd name="connsiteX46" fmla="*/ 406803 w 2406879"/>
              <a:gd name="connsiteY46" fmla="*/ 225225 h 321141"/>
              <a:gd name="connsiteX47" fmla="*/ 410327 w 2406879"/>
              <a:gd name="connsiteY47" fmla="*/ 225415 h 321141"/>
              <a:gd name="connsiteX48" fmla="*/ 411279 w 2406879"/>
              <a:gd name="connsiteY48" fmla="*/ 212842 h 321141"/>
              <a:gd name="connsiteX49" fmla="*/ 409279 w 2406879"/>
              <a:gd name="connsiteY49" fmla="*/ 208556 h 321141"/>
              <a:gd name="connsiteX50" fmla="*/ 403088 w 2406879"/>
              <a:gd name="connsiteY50" fmla="*/ 193888 h 321141"/>
              <a:gd name="connsiteX51" fmla="*/ 397659 w 2406879"/>
              <a:gd name="connsiteY51" fmla="*/ 160074 h 321141"/>
              <a:gd name="connsiteX52" fmla="*/ 398897 w 2406879"/>
              <a:gd name="connsiteY52" fmla="*/ 152930 h 321141"/>
              <a:gd name="connsiteX53" fmla="*/ 401373 w 2406879"/>
              <a:gd name="connsiteY53" fmla="*/ 131499 h 321141"/>
              <a:gd name="connsiteX54" fmla="*/ 400516 w 2406879"/>
              <a:gd name="connsiteY54" fmla="*/ 127594 h 321141"/>
              <a:gd name="connsiteX55" fmla="*/ 402802 w 2406879"/>
              <a:gd name="connsiteY55" fmla="*/ 115973 h 321141"/>
              <a:gd name="connsiteX56" fmla="*/ 404040 w 2406879"/>
              <a:gd name="connsiteY56" fmla="*/ 112259 h 321141"/>
              <a:gd name="connsiteX57" fmla="*/ 409660 w 2406879"/>
              <a:gd name="connsiteY57" fmla="*/ 102257 h 321141"/>
              <a:gd name="connsiteX58" fmla="*/ 413661 w 2406879"/>
              <a:gd name="connsiteY58" fmla="*/ 93209 h 321141"/>
              <a:gd name="connsiteX59" fmla="*/ 420328 w 2406879"/>
              <a:gd name="connsiteY59" fmla="*/ 87493 h 321141"/>
              <a:gd name="connsiteX60" fmla="*/ 420709 w 2406879"/>
              <a:gd name="connsiteY60" fmla="*/ 86636 h 321141"/>
              <a:gd name="connsiteX61" fmla="*/ 423376 w 2406879"/>
              <a:gd name="connsiteY61" fmla="*/ 80445 h 321141"/>
              <a:gd name="connsiteX62" fmla="*/ 443950 w 2406879"/>
              <a:gd name="connsiteY62" fmla="*/ 61014 h 321141"/>
              <a:gd name="connsiteX63" fmla="*/ 446046 w 2406879"/>
              <a:gd name="connsiteY63" fmla="*/ 56537 h 321141"/>
              <a:gd name="connsiteX64" fmla="*/ 453189 w 2406879"/>
              <a:gd name="connsiteY64" fmla="*/ 49584 h 321141"/>
              <a:gd name="connsiteX65" fmla="*/ 461667 w 2406879"/>
              <a:gd name="connsiteY65" fmla="*/ 44345 h 321141"/>
              <a:gd name="connsiteX66" fmla="*/ 465286 w 2406879"/>
              <a:gd name="connsiteY66" fmla="*/ 41392 h 321141"/>
              <a:gd name="connsiteX67" fmla="*/ 468144 w 2406879"/>
              <a:gd name="connsiteY67" fmla="*/ 37201 h 321141"/>
              <a:gd name="connsiteX68" fmla="*/ 472620 w 2406879"/>
              <a:gd name="connsiteY68" fmla="*/ 37582 h 321141"/>
              <a:gd name="connsiteX69" fmla="*/ 477383 w 2406879"/>
              <a:gd name="connsiteY69" fmla="*/ 34154 h 321141"/>
              <a:gd name="connsiteX70" fmla="*/ 489384 w 2406879"/>
              <a:gd name="connsiteY70" fmla="*/ 25962 h 321141"/>
              <a:gd name="connsiteX71" fmla="*/ 494623 w 2406879"/>
              <a:gd name="connsiteY71" fmla="*/ 22914 h 321141"/>
              <a:gd name="connsiteX72" fmla="*/ 516531 w 2406879"/>
              <a:gd name="connsiteY72" fmla="*/ 13294 h 321141"/>
              <a:gd name="connsiteX73" fmla="*/ 521293 w 2406879"/>
              <a:gd name="connsiteY73" fmla="*/ 10246 h 321141"/>
              <a:gd name="connsiteX74" fmla="*/ 530151 w 2406879"/>
              <a:gd name="connsiteY74" fmla="*/ 7198 h 321141"/>
              <a:gd name="connsiteX75" fmla="*/ 544344 w 2406879"/>
              <a:gd name="connsiteY75" fmla="*/ 2245 h 321141"/>
              <a:gd name="connsiteX76" fmla="*/ 557107 w 2406879"/>
              <a:gd name="connsiteY76" fmla="*/ 1102 h 321141"/>
              <a:gd name="connsiteX77" fmla="*/ 559679 w 2406879"/>
              <a:gd name="connsiteY77" fmla="*/ 1197 h 321141"/>
              <a:gd name="connsiteX78" fmla="*/ 565013 w 2406879"/>
              <a:gd name="connsiteY78" fmla="*/ 1197 h 321141"/>
              <a:gd name="connsiteX79" fmla="*/ 585777 w 2406879"/>
              <a:gd name="connsiteY79" fmla="*/ 721 h 321141"/>
              <a:gd name="connsiteX80" fmla="*/ 591016 w 2406879"/>
              <a:gd name="connsiteY80" fmla="*/ 1102 h 321141"/>
              <a:gd name="connsiteX81" fmla="*/ 596350 w 2406879"/>
              <a:gd name="connsiteY81" fmla="*/ 1483 h 321141"/>
              <a:gd name="connsiteX82" fmla="*/ 611876 w 2406879"/>
              <a:gd name="connsiteY82" fmla="*/ 2911 h 321141"/>
              <a:gd name="connsiteX83" fmla="*/ 627211 w 2406879"/>
              <a:gd name="connsiteY83" fmla="*/ 9388 h 321141"/>
              <a:gd name="connsiteX84" fmla="*/ 654167 w 2406879"/>
              <a:gd name="connsiteY84" fmla="*/ 26534 h 321141"/>
              <a:gd name="connsiteX85" fmla="*/ 654834 w 2406879"/>
              <a:gd name="connsiteY85" fmla="*/ 31201 h 321141"/>
              <a:gd name="connsiteX86" fmla="*/ 655405 w 2406879"/>
              <a:gd name="connsiteY86" fmla="*/ 35011 h 321141"/>
              <a:gd name="connsiteX87" fmla="*/ 663882 w 2406879"/>
              <a:gd name="connsiteY87" fmla="*/ 45488 h 321141"/>
              <a:gd name="connsiteX88" fmla="*/ 665502 w 2406879"/>
              <a:gd name="connsiteY88" fmla="*/ 48441 h 321141"/>
              <a:gd name="connsiteX89" fmla="*/ 670264 w 2406879"/>
              <a:gd name="connsiteY89" fmla="*/ 58347 h 321141"/>
              <a:gd name="connsiteX90" fmla="*/ 671312 w 2406879"/>
              <a:gd name="connsiteY90" fmla="*/ 61109 h 321141"/>
              <a:gd name="connsiteX91" fmla="*/ 677313 w 2406879"/>
              <a:gd name="connsiteY91" fmla="*/ 64252 h 321141"/>
              <a:gd name="connsiteX92" fmla="*/ 678265 w 2406879"/>
              <a:gd name="connsiteY92" fmla="*/ 69586 h 321141"/>
              <a:gd name="connsiteX93" fmla="*/ 680456 w 2406879"/>
              <a:gd name="connsiteY93" fmla="*/ 75016 h 321141"/>
              <a:gd name="connsiteX94" fmla="*/ 683409 w 2406879"/>
              <a:gd name="connsiteY94" fmla="*/ 89017 h 321141"/>
              <a:gd name="connsiteX95" fmla="*/ 683313 w 2406879"/>
              <a:gd name="connsiteY95" fmla="*/ 94351 h 321141"/>
              <a:gd name="connsiteX96" fmla="*/ 675598 w 2406879"/>
              <a:gd name="connsiteY96" fmla="*/ 120640 h 321141"/>
              <a:gd name="connsiteX97" fmla="*/ 672931 w 2406879"/>
              <a:gd name="connsiteY97" fmla="*/ 128451 h 321141"/>
              <a:gd name="connsiteX98" fmla="*/ 670931 w 2406879"/>
              <a:gd name="connsiteY98" fmla="*/ 134166 h 321141"/>
              <a:gd name="connsiteX99" fmla="*/ 655881 w 2406879"/>
              <a:gd name="connsiteY99" fmla="*/ 150454 h 321141"/>
              <a:gd name="connsiteX100" fmla="*/ 651309 w 2406879"/>
              <a:gd name="connsiteY100" fmla="*/ 152549 h 321141"/>
              <a:gd name="connsiteX101" fmla="*/ 647309 w 2406879"/>
              <a:gd name="connsiteY101" fmla="*/ 154359 h 321141"/>
              <a:gd name="connsiteX102" fmla="*/ 635593 w 2406879"/>
              <a:gd name="connsiteY102" fmla="*/ 165694 h 321141"/>
              <a:gd name="connsiteX103" fmla="*/ 620163 w 2406879"/>
              <a:gd name="connsiteY103" fmla="*/ 178171 h 321141"/>
              <a:gd name="connsiteX104" fmla="*/ 612543 w 2406879"/>
              <a:gd name="connsiteY104" fmla="*/ 186077 h 321141"/>
              <a:gd name="connsiteX105" fmla="*/ 601017 w 2406879"/>
              <a:gd name="connsiteY105" fmla="*/ 190935 h 321141"/>
              <a:gd name="connsiteX106" fmla="*/ 568347 w 2406879"/>
              <a:gd name="connsiteY106" fmla="*/ 217796 h 321141"/>
              <a:gd name="connsiteX107" fmla="*/ 555297 w 2406879"/>
              <a:gd name="connsiteY107" fmla="*/ 225225 h 321141"/>
              <a:gd name="connsiteX108" fmla="*/ 505672 w 2406879"/>
              <a:gd name="connsiteY108" fmla="*/ 251609 h 321141"/>
              <a:gd name="connsiteX109" fmla="*/ 502719 w 2406879"/>
              <a:gd name="connsiteY109" fmla="*/ 253133 h 321141"/>
              <a:gd name="connsiteX110" fmla="*/ 508244 w 2406879"/>
              <a:gd name="connsiteY110" fmla="*/ 261039 h 321141"/>
              <a:gd name="connsiteX111" fmla="*/ 551773 w 2406879"/>
              <a:gd name="connsiteY111" fmla="*/ 273993 h 321141"/>
              <a:gd name="connsiteX112" fmla="*/ 560727 w 2406879"/>
              <a:gd name="connsiteY112" fmla="*/ 275612 h 321141"/>
              <a:gd name="connsiteX113" fmla="*/ 565965 w 2406879"/>
              <a:gd name="connsiteY113" fmla="*/ 276565 h 321141"/>
              <a:gd name="connsiteX114" fmla="*/ 581491 w 2406879"/>
              <a:gd name="connsiteY114" fmla="*/ 277041 h 321141"/>
              <a:gd name="connsiteX115" fmla="*/ 595969 w 2406879"/>
              <a:gd name="connsiteY115" fmla="*/ 277041 h 321141"/>
              <a:gd name="connsiteX116" fmla="*/ 597969 w 2406879"/>
              <a:gd name="connsiteY116" fmla="*/ 277803 h 321141"/>
              <a:gd name="connsiteX117" fmla="*/ 604065 w 2406879"/>
              <a:gd name="connsiteY117" fmla="*/ 276851 h 321141"/>
              <a:gd name="connsiteX118" fmla="*/ 605780 w 2406879"/>
              <a:gd name="connsiteY118" fmla="*/ 277136 h 321141"/>
              <a:gd name="connsiteX119" fmla="*/ 621877 w 2406879"/>
              <a:gd name="connsiteY119" fmla="*/ 274660 h 321141"/>
              <a:gd name="connsiteX120" fmla="*/ 625497 w 2406879"/>
              <a:gd name="connsiteY120" fmla="*/ 273802 h 321141"/>
              <a:gd name="connsiteX121" fmla="*/ 643975 w 2406879"/>
              <a:gd name="connsiteY121" fmla="*/ 273517 h 321141"/>
              <a:gd name="connsiteX122" fmla="*/ 644356 w 2406879"/>
              <a:gd name="connsiteY122" fmla="*/ 273802 h 321141"/>
              <a:gd name="connsiteX123" fmla="*/ 658263 w 2406879"/>
              <a:gd name="connsiteY123" fmla="*/ 270373 h 321141"/>
              <a:gd name="connsiteX124" fmla="*/ 678741 w 2406879"/>
              <a:gd name="connsiteY124" fmla="*/ 260563 h 321141"/>
              <a:gd name="connsiteX125" fmla="*/ 683980 w 2406879"/>
              <a:gd name="connsiteY125" fmla="*/ 264563 h 321141"/>
              <a:gd name="connsiteX126" fmla="*/ 687123 w 2406879"/>
              <a:gd name="connsiteY126" fmla="*/ 266944 h 321141"/>
              <a:gd name="connsiteX127" fmla="*/ 701220 w 2406879"/>
              <a:gd name="connsiteY127" fmla="*/ 262563 h 321141"/>
              <a:gd name="connsiteX128" fmla="*/ 726366 w 2406879"/>
              <a:gd name="connsiteY128" fmla="*/ 255514 h 321141"/>
              <a:gd name="connsiteX129" fmla="*/ 729700 w 2406879"/>
              <a:gd name="connsiteY129" fmla="*/ 253514 h 321141"/>
              <a:gd name="connsiteX130" fmla="*/ 736749 w 2406879"/>
              <a:gd name="connsiteY130" fmla="*/ 254181 h 321141"/>
              <a:gd name="connsiteX131" fmla="*/ 739606 w 2406879"/>
              <a:gd name="connsiteY131" fmla="*/ 245704 h 321141"/>
              <a:gd name="connsiteX132" fmla="*/ 758085 w 2406879"/>
              <a:gd name="connsiteY132" fmla="*/ 244846 h 321141"/>
              <a:gd name="connsiteX133" fmla="*/ 763323 w 2406879"/>
              <a:gd name="connsiteY133" fmla="*/ 245799 h 321141"/>
              <a:gd name="connsiteX134" fmla="*/ 772753 w 2406879"/>
              <a:gd name="connsiteY134" fmla="*/ 240751 h 321141"/>
              <a:gd name="connsiteX135" fmla="*/ 795137 w 2406879"/>
              <a:gd name="connsiteY135" fmla="*/ 233797 h 321141"/>
              <a:gd name="connsiteX136" fmla="*/ 800376 w 2406879"/>
              <a:gd name="connsiteY136" fmla="*/ 232273 h 321141"/>
              <a:gd name="connsiteX137" fmla="*/ 811901 w 2406879"/>
              <a:gd name="connsiteY137" fmla="*/ 229321 h 321141"/>
              <a:gd name="connsiteX138" fmla="*/ 817997 w 2406879"/>
              <a:gd name="connsiteY138" fmla="*/ 226368 h 321141"/>
              <a:gd name="connsiteX139" fmla="*/ 819235 w 2406879"/>
              <a:gd name="connsiteY139" fmla="*/ 225987 h 321141"/>
              <a:gd name="connsiteX140" fmla="*/ 824855 w 2406879"/>
              <a:gd name="connsiteY140" fmla="*/ 221510 h 321141"/>
              <a:gd name="connsiteX141" fmla="*/ 829141 w 2406879"/>
              <a:gd name="connsiteY141" fmla="*/ 224749 h 321141"/>
              <a:gd name="connsiteX142" fmla="*/ 835618 w 2406879"/>
              <a:gd name="connsiteY142" fmla="*/ 221320 h 321141"/>
              <a:gd name="connsiteX143" fmla="*/ 837618 w 2406879"/>
              <a:gd name="connsiteY143" fmla="*/ 220748 h 321141"/>
              <a:gd name="connsiteX144" fmla="*/ 847429 w 2406879"/>
              <a:gd name="connsiteY144" fmla="*/ 219319 h 321141"/>
              <a:gd name="connsiteX145" fmla="*/ 848763 w 2406879"/>
              <a:gd name="connsiteY145" fmla="*/ 217034 h 321141"/>
              <a:gd name="connsiteX146" fmla="*/ 851906 w 2406879"/>
              <a:gd name="connsiteY146" fmla="*/ 214938 h 321141"/>
              <a:gd name="connsiteX147" fmla="*/ 865241 w 2406879"/>
              <a:gd name="connsiteY147" fmla="*/ 212557 h 321141"/>
              <a:gd name="connsiteX148" fmla="*/ 869241 w 2406879"/>
              <a:gd name="connsiteY148" fmla="*/ 207509 h 321141"/>
              <a:gd name="connsiteX149" fmla="*/ 884386 w 2406879"/>
              <a:gd name="connsiteY149" fmla="*/ 202365 h 321141"/>
              <a:gd name="connsiteX150" fmla="*/ 885910 w 2406879"/>
              <a:gd name="connsiteY150" fmla="*/ 202270 h 321141"/>
              <a:gd name="connsiteX151" fmla="*/ 893054 w 2406879"/>
              <a:gd name="connsiteY151" fmla="*/ 198746 h 321141"/>
              <a:gd name="connsiteX152" fmla="*/ 896388 w 2406879"/>
              <a:gd name="connsiteY152" fmla="*/ 198079 h 321141"/>
              <a:gd name="connsiteX153" fmla="*/ 905532 w 2406879"/>
              <a:gd name="connsiteY153" fmla="*/ 193030 h 321141"/>
              <a:gd name="connsiteX154" fmla="*/ 908675 w 2406879"/>
              <a:gd name="connsiteY154" fmla="*/ 193411 h 321141"/>
              <a:gd name="connsiteX155" fmla="*/ 911913 w 2406879"/>
              <a:gd name="connsiteY155" fmla="*/ 191030 h 321141"/>
              <a:gd name="connsiteX156" fmla="*/ 930963 w 2406879"/>
              <a:gd name="connsiteY156" fmla="*/ 182743 h 321141"/>
              <a:gd name="connsiteX157" fmla="*/ 936964 w 2406879"/>
              <a:gd name="connsiteY157" fmla="*/ 181600 h 321141"/>
              <a:gd name="connsiteX158" fmla="*/ 942298 w 2406879"/>
              <a:gd name="connsiteY158" fmla="*/ 180553 h 321141"/>
              <a:gd name="connsiteX159" fmla="*/ 960300 w 2406879"/>
              <a:gd name="connsiteY159" fmla="*/ 172266 h 321141"/>
              <a:gd name="connsiteX160" fmla="*/ 964491 w 2406879"/>
              <a:gd name="connsiteY160" fmla="*/ 169694 h 321141"/>
              <a:gd name="connsiteX161" fmla="*/ 970397 w 2406879"/>
              <a:gd name="connsiteY161" fmla="*/ 167408 h 321141"/>
              <a:gd name="connsiteX162" fmla="*/ 977541 w 2406879"/>
              <a:gd name="connsiteY162" fmla="*/ 164455 h 321141"/>
              <a:gd name="connsiteX163" fmla="*/ 980493 w 2406879"/>
              <a:gd name="connsiteY163" fmla="*/ 163313 h 321141"/>
              <a:gd name="connsiteX164" fmla="*/ 993924 w 2406879"/>
              <a:gd name="connsiteY164" fmla="*/ 158645 h 321141"/>
              <a:gd name="connsiteX165" fmla="*/ 1019546 w 2406879"/>
              <a:gd name="connsiteY165" fmla="*/ 147310 h 321141"/>
              <a:gd name="connsiteX166" fmla="*/ 1047359 w 2406879"/>
              <a:gd name="connsiteY166" fmla="*/ 139595 h 321141"/>
              <a:gd name="connsiteX167" fmla="*/ 1059741 w 2406879"/>
              <a:gd name="connsiteY167" fmla="*/ 134166 h 321141"/>
              <a:gd name="connsiteX168" fmla="*/ 1072410 w 2406879"/>
              <a:gd name="connsiteY168" fmla="*/ 129022 h 321141"/>
              <a:gd name="connsiteX169" fmla="*/ 1083268 w 2406879"/>
              <a:gd name="connsiteY169" fmla="*/ 130356 h 321141"/>
              <a:gd name="connsiteX170" fmla="*/ 1082030 w 2406879"/>
              <a:gd name="connsiteY170" fmla="*/ 128737 h 321141"/>
              <a:gd name="connsiteX171" fmla="*/ 1083078 w 2406879"/>
              <a:gd name="connsiteY171" fmla="*/ 125022 h 321141"/>
              <a:gd name="connsiteX172" fmla="*/ 1087269 w 2406879"/>
              <a:gd name="connsiteY172" fmla="*/ 122736 h 321141"/>
              <a:gd name="connsiteX173" fmla="*/ 1091269 w 2406879"/>
              <a:gd name="connsiteY173" fmla="*/ 124546 h 321141"/>
              <a:gd name="connsiteX174" fmla="*/ 1098984 w 2406879"/>
              <a:gd name="connsiteY174" fmla="*/ 117307 h 321141"/>
              <a:gd name="connsiteX175" fmla="*/ 1118225 w 2406879"/>
              <a:gd name="connsiteY175" fmla="*/ 118926 h 321141"/>
              <a:gd name="connsiteX176" fmla="*/ 1119177 w 2406879"/>
              <a:gd name="connsiteY176" fmla="*/ 115688 h 321141"/>
              <a:gd name="connsiteX177" fmla="*/ 1136513 w 2406879"/>
              <a:gd name="connsiteY177" fmla="*/ 111115 h 321141"/>
              <a:gd name="connsiteX178" fmla="*/ 1138989 w 2406879"/>
              <a:gd name="connsiteY178" fmla="*/ 109401 h 321141"/>
              <a:gd name="connsiteX179" fmla="*/ 1141752 w 2406879"/>
              <a:gd name="connsiteY179" fmla="*/ 107496 h 321141"/>
              <a:gd name="connsiteX180" fmla="*/ 1159659 w 2406879"/>
              <a:gd name="connsiteY180" fmla="*/ 101781 h 321141"/>
              <a:gd name="connsiteX181" fmla="*/ 1166612 w 2406879"/>
              <a:gd name="connsiteY181" fmla="*/ 101781 h 321141"/>
              <a:gd name="connsiteX182" fmla="*/ 1171470 w 2406879"/>
              <a:gd name="connsiteY182" fmla="*/ 101781 h 321141"/>
              <a:gd name="connsiteX183" fmla="*/ 1181566 w 2406879"/>
              <a:gd name="connsiteY183" fmla="*/ 99114 h 321141"/>
              <a:gd name="connsiteX184" fmla="*/ 1188805 w 2406879"/>
              <a:gd name="connsiteY184" fmla="*/ 95780 h 321141"/>
              <a:gd name="connsiteX185" fmla="*/ 1194615 w 2406879"/>
              <a:gd name="connsiteY185" fmla="*/ 95113 h 321141"/>
              <a:gd name="connsiteX186" fmla="*/ 1201569 w 2406879"/>
              <a:gd name="connsiteY186" fmla="*/ 95209 h 321141"/>
              <a:gd name="connsiteX187" fmla="*/ 1201950 w 2406879"/>
              <a:gd name="connsiteY187" fmla="*/ 95494 h 321141"/>
              <a:gd name="connsiteX188" fmla="*/ 1216713 w 2406879"/>
              <a:gd name="connsiteY188" fmla="*/ 88636 h 321141"/>
              <a:gd name="connsiteX189" fmla="*/ 1222524 w 2406879"/>
              <a:gd name="connsiteY189" fmla="*/ 89113 h 321141"/>
              <a:gd name="connsiteX190" fmla="*/ 1231668 w 2406879"/>
              <a:gd name="connsiteY190" fmla="*/ 90827 h 321141"/>
              <a:gd name="connsiteX191" fmla="*/ 1239764 w 2406879"/>
              <a:gd name="connsiteY191" fmla="*/ 86636 h 321141"/>
              <a:gd name="connsiteX192" fmla="*/ 1248146 w 2406879"/>
              <a:gd name="connsiteY192" fmla="*/ 82826 h 321141"/>
              <a:gd name="connsiteX193" fmla="*/ 1250241 w 2406879"/>
              <a:gd name="connsiteY193" fmla="*/ 82159 h 321141"/>
              <a:gd name="connsiteX194" fmla="*/ 1258719 w 2406879"/>
              <a:gd name="connsiteY194" fmla="*/ 85493 h 321141"/>
              <a:gd name="connsiteX195" fmla="*/ 1258909 w 2406879"/>
              <a:gd name="connsiteY195" fmla="*/ 81874 h 321141"/>
              <a:gd name="connsiteX196" fmla="*/ 1264434 w 2406879"/>
              <a:gd name="connsiteY196" fmla="*/ 80731 h 321141"/>
              <a:gd name="connsiteX197" fmla="*/ 1270530 w 2406879"/>
              <a:gd name="connsiteY197" fmla="*/ 80254 h 321141"/>
              <a:gd name="connsiteX198" fmla="*/ 1285198 w 2406879"/>
              <a:gd name="connsiteY198" fmla="*/ 80540 h 321141"/>
              <a:gd name="connsiteX199" fmla="*/ 1288246 w 2406879"/>
              <a:gd name="connsiteY199" fmla="*/ 83017 h 321141"/>
              <a:gd name="connsiteX200" fmla="*/ 1288818 w 2406879"/>
              <a:gd name="connsiteY200" fmla="*/ 80921 h 321141"/>
              <a:gd name="connsiteX201" fmla="*/ 1289008 w 2406879"/>
              <a:gd name="connsiteY201" fmla="*/ 76730 h 321141"/>
              <a:gd name="connsiteX202" fmla="*/ 1296819 w 2406879"/>
              <a:gd name="connsiteY202" fmla="*/ 80445 h 321141"/>
              <a:gd name="connsiteX203" fmla="*/ 1297581 w 2406879"/>
              <a:gd name="connsiteY203" fmla="*/ 75492 h 321141"/>
              <a:gd name="connsiteX204" fmla="*/ 1301677 w 2406879"/>
              <a:gd name="connsiteY204" fmla="*/ 75111 h 321141"/>
              <a:gd name="connsiteX205" fmla="*/ 1306439 w 2406879"/>
              <a:gd name="connsiteY205" fmla="*/ 74730 h 321141"/>
              <a:gd name="connsiteX206" fmla="*/ 1310535 w 2406879"/>
              <a:gd name="connsiteY206" fmla="*/ 76540 h 321141"/>
              <a:gd name="connsiteX207" fmla="*/ 1311963 w 2406879"/>
              <a:gd name="connsiteY207" fmla="*/ 76730 h 321141"/>
              <a:gd name="connsiteX208" fmla="*/ 1319202 w 2406879"/>
              <a:gd name="connsiteY208" fmla="*/ 73777 h 321141"/>
              <a:gd name="connsiteX209" fmla="*/ 1336633 w 2406879"/>
              <a:gd name="connsiteY209" fmla="*/ 69777 h 321141"/>
              <a:gd name="connsiteX210" fmla="*/ 1340348 w 2406879"/>
              <a:gd name="connsiteY210" fmla="*/ 67586 h 321141"/>
              <a:gd name="connsiteX211" fmla="*/ 1351778 w 2406879"/>
              <a:gd name="connsiteY211" fmla="*/ 67491 h 321141"/>
              <a:gd name="connsiteX212" fmla="*/ 1353492 w 2406879"/>
              <a:gd name="connsiteY212" fmla="*/ 67396 h 321141"/>
              <a:gd name="connsiteX213" fmla="*/ 1358731 w 2406879"/>
              <a:gd name="connsiteY213" fmla="*/ 61681 h 321141"/>
              <a:gd name="connsiteX214" fmla="*/ 1369685 w 2406879"/>
              <a:gd name="connsiteY214" fmla="*/ 65776 h 321141"/>
              <a:gd name="connsiteX215" fmla="*/ 1367875 w 2406879"/>
              <a:gd name="connsiteY215" fmla="*/ 67967 h 321141"/>
              <a:gd name="connsiteX216" fmla="*/ 1368637 w 2406879"/>
              <a:gd name="connsiteY216" fmla="*/ 68825 h 321141"/>
              <a:gd name="connsiteX217" fmla="*/ 1373304 w 2406879"/>
              <a:gd name="connsiteY217" fmla="*/ 68348 h 321141"/>
              <a:gd name="connsiteX218" fmla="*/ 1377305 w 2406879"/>
              <a:gd name="connsiteY218" fmla="*/ 65681 h 321141"/>
              <a:gd name="connsiteX219" fmla="*/ 1380543 w 2406879"/>
              <a:gd name="connsiteY219" fmla="*/ 63681 h 321141"/>
              <a:gd name="connsiteX220" fmla="*/ 1387782 w 2406879"/>
              <a:gd name="connsiteY220" fmla="*/ 64348 h 321141"/>
              <a:gd name="connsiteX221" fmla="*/ 1387497 w 2406879"/>
              <a:gd name="connsiteY221" fmla="*/ 65300 h 321141"/>
              <a:gd name="connsiteX222" fmla="*/ 1387211 w 2406879"/>
              <a:gd name="connsiteY222" fmla="*/ 66062 h 321141"/>
              <a:gd name="connsiteX223" fmla="*/ 1391973 w 2406879"/>
              <a:gd name="connsiteY223" fmla="*/ 67491 h 321141"/>
              <a:gd name="connsiteX224" fmla="*/ 1392354 w 2406879"/>
              <a:gd name="connsiteY224" fmla="*/ 66729 h 321141"/>
              <a:gd name="connsiteX225" fmla="*/ 1395498 w 2406879"/>
              <a:gd name="connsiteY225" fmla="*/ 61014 h 321141"/>
              <a:gd name="connsiteX226" fmla="*/ 1411119 w 2406879"/>
              <a:gd name="connsiteY226" fmla="*/ 59680 h 321141"/>
              <a:gd name="connsiteX227" fmla="*/ 1412357 w 2406879"/>
              <a:gd name="connsiteY227" fmla="*/ 60061 h 321141"/>
              <a:gd name="connsiteX228" fmla="*/ 1416643 w 2406879"/>
              <a:gd name="connsiteY228" fmla="*/ 61585 h 321141"/>
              <a:gd name="connsiteX229" fmla="*/ 1428073 w 2406879"/>
              <a:gd name="connsiteY229" fmla="*/ 58252 h 321141"/>
              <a:gd name="connsiteX230" fmla="*/ 1437789 w 2406879"/>
              <a:gd name="connsiteY230" fmla="*/ 59204 h 321141"/>
              <a:gd name="connsiteX231" fmla="*/ 1445028 w 2406879"/>
              <a:gd name="connsiteY231" fmla="*/ 58633 h 321141"/>
              <a:gd name="connsiteX232" fmla="*/ 1450743 w 2406879"/>
              <a:gd name="connsiteY232" fmla="*/ 57394 h 321141"/>
              <a:gd name="connsiteX233" fmla="*/ 1459125 w 2406879"/>
              <a:gd name="connsiteY233" fmla="*/ 59204 h 321141"/>
              <a:gd name="connsiteX234" fmla="*/ 1474650 w 2406879"/>
              <a:gd name="connsiteY234" fmla="*/ 53680 h 321141"/>
              <a:gd name="connsiteX235" fmla="*/ 1478270 w 2406879"/>
              <a:gd name="connsiteY235" fmla="*/ 54251 h 321141"/>
              <a:gd name="connsiteX236" fmla="*/ 1486080 w 2406879"/>
              <a:gd name="connsiteY236" fmla="*/ 55489 h 321141"/>
              <a:gd name="connsiteX237" fmla="*/ 1509036 w 2406879"/>
              <a:gd name="connsiteY237" fmla="*/ 53013 h 321141"/>
              <a:gd name="connsiteX238" fmla="*/ 1513893 w 2406879"/>
              <a:gd name="connsiteY238" fmla="*/ 53489 h 321141"/>
              <a:gd name="connsiteX239" fmla="*/ 1516656 w 2406879"/>
              <a:gd name="connsiteY239" fmla="*/ 53775 h 321141"/>
              <a:gd name="connsiteX240" fmla="*/ 1527800 w 2406879"/>
              <a:gd name="connsiteY240" fmla="*/ 52918 h 321141"/>
              <a:gd name="connsiteX241" fmla="*/ 1545612 w 2406879"/>
              <a:gd name="connsiteY241" fmla="*/ 49775 h 321141"/>
              <a:gd name="connsiteX242" fmla="*/ 1548469 w 2406879"/>
              <a:gd name="connsiteY242" fmla="*/ 51679 h 321141"/>
              <a:gd name="connsiteX243" fmla="*/ 1551517 w 2406879"/>
              <a:gd name="connsiteY243" fmla="*/ 53680 h 321141"/>
              <a:gd name="connsiteX244" fmla="*/ 1558947 w 2406879"/>
              <a:gd name="connsiteY244" fmla="*/ 51775 h 321141"/>
              <a:gd name="connsiteX245" fmla="*/ 1559232 w 2406879"/>
              <a:gd name="connsiteY245" fmla="*/ 51870 h 321141"/>
              <a:gd name="connsiteX246" fmla="*/ 1582569 w 2406879"/>
              <a:gd name="connsiteY246" fmla="*/ 54156 h 321141"/>
              <a:gd name="connsiteX247" fmla="*/ 1585140 w 2406879"/>
              <a:gd name="connsiteY247" fmla="*/ 54918 h 321141"/>
              <a:gd name="connsiteX248" fmla="*/ 1591617 w 2406879"/>
              <a:gd name="connsiteY248" fmla="*/ 56347 h 321141"/>
              <a:gd name="connsiteX249" fmla="*/ 1603524 w 2406879"/>
              <a:gd name="connsiteY249" fmla="*/ 56251 h 321141"/>
              <a:gd name="connsiteX250" fmla="*/ 1639242 w 2406879"/>
              <a:gd name="connsiteY250" fmla="*/ 64157 h 321141"/>
              <a:gd name="connsiteX251" fmla="*/ 1649148 w 2406879"/>
              <a:gd name="connsiteY251" fmla="*/ 66729 h 321141"/>
              <a:gd name="connsiteX252" fmla="*/ 1661245 w 2406879"/>
              <a:gd name="connsiteY252" fmla="*/ 70729 h 321141"/>
              <a:gd name="connsiteX253" fmla="*/ 1666008 w 2406879"/>
              <a:gd name="connsiteY253" fmla="*/ 71968 h 321141"/>
              <a:gd name="connsiteX254" fmla="*/ 1677628 w 2406879"/>
              <a:gd name="connsiteY254" fmla="*/ 81112 h 321141"/>
              <a:gd name="connsiteX255" fmla="*/ 1685629 w 2406879"/>
              <a:gd name="connsiteY255" fmla="*/ 88255 h 321141"/>
              <a:gd name="connsiteX256" fmla="*/ 1685915 w 2406879"/>
              <a:gd name="connsiteY256" fmla="*/ 93304 h 321141"/>
              <a:gd name="connsiteX257" fmla="*/ 1694106 w 2406879"/>
              <a:gd name="connsiteY257" fmla="*/ 96256 h 321141"/>
              <a:gd name="connsiteX258" fmla="*/ 1694106 w 2406879"/>
              <a:gd name="connsiteY258" fmla="*/ 96638 h 321141"/>
              <a:gd name="connsiteX259" fmla="*/ 1694202 w 2406879"/>
              <a:gd name="connsiteY259" fmla="*/ 100447 h 321141"/>
              <a:gd name="connsiteX260" fmla="*/ 1706203 w 2406879"/>
              <a:gd name="connsiteY260" fmla="*/ 99876 h 321141"/>
              <a:gd name="connsiteX261" fmla="*/ 1722967 w 2406879"/>
              <a:gd name="connsiteY261" fmla="*/ 102162 h 321141"/>
              <a:gd name="connsiteX262" fmla="*/ 1735350 w 2406879"/>
              <a:gd name="connsiteY262" fmla="*/ 102924 h 321141"/>
              <a:gd name="connsiteX263" fmla="*/ 1738874 w 2406879"/>
              <a:gd name="connsiteY263" fmla="*/ 100257 h 321141"/>
              <a:gd name="connsiteX264" fmla="*/ 1739350 w 2406879"/>
              <a:gd name="connsiteY264" fmla="*/ 99876 h 321141"/>
              <a:gd name="connsiteX265" fmla="*/ 1746018 w 2406879"/>
              <a:gd name="connsiteY265" fmla="*/ 99019 h 321141"/>
              <a:gd name="connsiteX266" fmla="*/ 1758305 w 2406879"/>
              <a:gd name="connsiteY266" fmla="*/ 100257 h 321141"/>
              <a:gd name="connsiteX267" fmla="*/ 1764210 w 2406879"/>
              <a:gd name="connsiteY267" fmla="*/ 102162 h 321141"/>
              <a:gd name="connsiteX268" fmla="*/ 1784403 w 2406879"/>
              <a:gd name="connsiteY268" fmla="*/ 101590 h 321141"/>
              <a:gd name="connsiteX269" fmla="*/ 1792500 w 2406879"/>
              <a:gd name="connsiteY269" fmla="*/ 102067 h 321141"/>
              <a:gd name="connsiteX270" fmla="*/ 1799548 w 2406879"/>
              <a:gd name="connsiteY270" fmla="*/ 102162 h 321141"/>
              <a:gd name="connsiteX271" fmla="*/ 1809359 w 2406879"/>
              <a:gd name="connsiteY271" fmla="*/ 102638 h 321141"/>
              <a:gd name="connsiteX272" fmla="*/ 1812312 w 2406879"/>
              <a:gd name="connsiteY272" fmla="*/ 104353 h 321141"/>
              <a:gd name="connsiteX273" fmla="*/ 1822884 w 2406879"/>
              <a:gd name="connsiteY273" fmla="*/ 103972 h 321141"/>
              <a:gd name="connsiteX274" fmla="*/ 1825456 w 2406879"/>
              <a:gd name="connsiteY274" fmla="*/ 104067 h 321141"/>
              <a:gd name="connsiteX275" fmla="*/ 1832695 w 2406879"/>
              <a:gd name="connsiteY275" fmla="*/ 104734 h 321141"/>
              <a:gd name="connsiteX276" fmla="*/ 1835077 w 2406879"/>
              <a:gd name="connsiteY276" fmla="*/ 107591 h 321141"/>
              <a:gd name="connsiteX277" fmla="*/ 1841553 w 2406879"/>
              <a:gd name="connsiteY277" fmla="*/ 103114 h 321141"/>
              <a:gd name="connsiteX278" fmla="*/ 1853841 w 2406879"/>
              <a:gd name="connsiteY278" fmla="*/ 107115 h 321141"/>
              <a:gd name="connsiteX279" fmla="*/ 1856984 w 2406879"/>
              <a:gd name="connsiteY279" fmla="*/ 107210 h 321141"/>
              <a:gd name="connsiteX280" fmla="*/ 1859937 w 2406879"/>
              <a:gd name="connsiteY280" fmla="*/ 107305 h 321141"/>
              <a:gd name="connsiteX281" fmla="*/ 1868604 w 2406879"/>
              <a:gd name="connsiteY281" fmla="*/ 106448 h 321141"/>
              <a:gd name="connsiteX282" fmla="*/ 1881273 w 2406879"/>
              <a:gd name="connsiteY282" fmla="*/ 107877 h 321141"/>
              <a:gd name="connsiteX283" fmla="*/ 1884511 w 2406879"/>
              <a:gd name="connsiteY283" fmla="*/ 108258 h 321141"/>
              <a:gd name="connsiteX284" fmla="*/ 1888512 w 2406879"/>
              <a:gd name="connsiteY284" fmla="*/ 108734 h 321141"/>
              <a:gd name="connsiteX285" fmla="*/ 1900323 w 2406879"/>
              <a:gd name="connsiteY285" fmla="*/ 110639 h 321141"/>
              <a:gd name="connsiteX286" fmla="*/ 1913181 w 2406879"/>
              <a:gd name="connsiteY286" fmla="*/ 109782 h 321141"/>
              <a:gd name="connsiteX287" fmla="*/ 1928993 w 2406879"/>
              <a:gd name="connsiteY287" fmla="*/ 110163 h 321141"/>
              <a:gd name="connsiteX288" fmla="*/ 1958902 w 2406879"/>
              <a:gd name="connsiteY288" fmla="*/ 114640 h 321141"/>
              <a:gd name="connsiteX289" fmla="*/ 1965950 w 2406879"/>
              <a:gd name="connsiteY289" fmla="*/ 116830 h 321141"/>
              <a:gd name="connsiteX290" fmla="*/ 1975951 w 2406879"/>
              <a:gd name="connsiteY290" fmla="*/ 115878 h 321141"/>
              <a:gd name="connsiteX291" fmla="*/ 1978428 w 2406879"/>
              <a:gd name="connsiteY291" fmla="*/ 117402 h 321141"/>
              <a:gd name="connsiteX292" fmla="*/ 1987572 w 2406879"/>
              <a:gd name="connsiteY292" fmla="*/ 117307 h 321141"/>
              <a:gd name="connsiteX293" fmla="*/ 1989096 w 2406879"/>
              <a:gd name="connsiteY293" fmla="*/ 117021 h 321141"/>
              <a:gd name="connsiteX294" fmla="*/ 1996239 w 2406879"/>
              <a:gd name="connsiteY294" fmla="*/ 119783 h 321141"/>
              <a:gd name="connsiteX295" fmla="*/ 2000335 w 2406879"/>
              <a:gd name="connsiteY295" fmla="*/ 120164 h 321141"/>
              <a:gd name="connsiteX296" fmla="*/ 2003669 w 2406879"/>
              <a:gd name="connsiteY296" fmla="*/ 117307 h 321141"/>
              <a:gd name="connsiteX297" fmla="*/ 2015289 w 2406879"/>
              <a:gd name="connsiteY297" fmla="*/ 120736 h 321141"/>
              <a:gd name="connsiteX298" fmla="*/ 2026148 w 2406879"/>
              <a:gd name="connsiteY298" fmla="*/ 120069 h 321141"/>
              <a:gd name="connsiteX299" fmla="*/ 2034530 w 2406879"/>
              <a:gd name="connsiteY299" fmla="*/ 121784 h 321141"/>
              <a:gd name="connsiteX300" fmla="*/ 2038149 w 2406879"/>
              <a:gd name="connsiteY300" fmla="*/ 121879 h 321141"/>
              <a:gd name="connsiteX301" fmla="*/ 2047770 w 2406879"/>
              <a:gd name="connsiteY301" fmla="*/ 121784 h 321141"/>
              <a:gd name="connsiteX302" fmla="*/ 2050151 w 2406879"/>
              <a:gd name="connsiteY302" fmla="*/ 121879 h 321141"/>
              <a:gd name="connsiteX303" fmla="*/ 2057390 w 2406879"/>
              <a:gd name="connsiteY303" fmla="*/ 122260 h 321141"/>
              <a:gd name="connsiteX304" fmla="*/ 2077297 w 2406879"/>
              <a:gd name="connsiteY304" fmla="*/ 127594 h 321141"/>
              <a:gd name="connsiteX305" fmla="*/ 2080631 w 2406879"/>
              <a:gd name="connsiteY305" fmla="*/ 124355 h 321141"/>
              <a:gd name="connsiteX306" fmla="*/ 2089203 w 2406879"/>
              <a:gd name="connsiteY306" fmla="*/ 125117 h 321141"/>
              <a:gd name="connsiteX307" fmla="*/ 2098538 w 2406879"/>
              <a:gd name="connsiteY307" fmla="*/ 127117 h 321141"/>
              <a:gd name="connsiteX308" fmla="*/ 2098919 w 2406879"/>
              <a:gd name="connsiteY308" fmla="*/ 127498 h 321141"/>
              <a:gd name="connsiteX309" fmla="*/ 2103396 w 2406879"/>
              <a:gd name="connsiteY309" fmla="*/ 125117 h 321141"/>
              <a:gd name="connsiteX310" fmla="*/ 2116254 w 2406879"/>
              <a:gd name="connsiteY310" fmla="*/ 126832 h 321141"/>
              <a:gd name="connsiteX311" fmla="*/ 2119493 w 2406879"/>
              <a:gd name="connsiteY311" fmla="*/ 127117 h 321141"/>
              <a:gd name="connsiteX312" fmla="*/ 2128828 w 2406879"/>
              <a:gd name="connsiteY312" fmla="*/ 129118 h 321141"/>
              <a:gd name="connsiteX313" fmla="*/ 2131209 w 2406879"/>
              <a:gd name="connsiteY313" fmla="*/ 129213 h 321141"/>
              <a:gd name="connsiteX314" fmla="*/ 2134733 w 2406879"/>
              <a:gd name="connsiteY314" fmla="*/ 123593 h 321141"/>
              <a:gd name="connsiteX315" fmla="*/ 2147973 w 2406879"/>
              <a:gd name="connsiteY315" fmla="*/ 129784 h 321141"/>
              <a:gd name="connsiteX316" fmla="*/ 2165023 w 2406879"/>
              <a:gd name="connsiteY316" fmla="*/ 130070 h 321141"/>
              <a:gd name="connsiteX317" fmla="*/ 2167213 w 2406879"/>
              <a:gd name="connsiteY317" fmla="*/ 131689 h 321141"/>
              <a:gd name="connsiteX318" fmla="*/ 2174548 w 2406879"/>
              <a:gd name="connsiteY318" fmla="*/ 131309 h 321141"/>
              <a:gd name="connsiteX319" fmla="*/ 2182263 w 2406879"/>
              <a:gd name="connsiteY319" fmla="*/ 133213 h 321141"/>
              <a:gd name="connsiteX320" fmla="*/ 2190740 w 2406879"/>
              <a:gd name="connsiteY320" fmla="*/ 133499 h 321141"/>
              <a:gd name="connsiteX321" fmla="*/ 2198836 w 2406879"/>
              <a:gd name="connsiteY321" fmla="*/ 135214 h 321141"/>
              <a:gd name="connsiteX322" fmla="*/ 2201122 w 2406879"/>
              <a:gd name="connsiteY322" fmla="*/ 136071 h 321141"/>
              <a:gd name="connsiteX323" fmla="*/ 2218553 w 2406879"/>
              <a:gd name="connsiteY323" fmla="*/ 136071 h 321141"/>
              <a:gd name="connsiteX324" fmla="*/ 2242746 w 2406879"/>
              <a:gd name="connsiteY324" fmla="*/ 138738 h 321141"/>
              <a:gd name="connsiteX325" fmla="*/ 2250843 w 2406879"/>
              <a:gd name="connsiteY325" fmla="*/ 140167 h 321141"/>
              <a:gd name="connsiteX326" fmla="*/ 2259892 w 2406879"/>
              <a:gd name="connsiteY326" fmla="*/ 139500 h 321141"/>
              <a:gd name="connsiteX327" fmla="*/ 2272464 w 2406879"/>
              <a:gd name="connsiteY327" fmla="*/ 144358 h 321141"/>
              <a:gd name="connsiteX328" fmla="*/ 2275989 w 2406879"/>
              <a:gd name="connsiteY328" fmla="*/ 139976 h 321141"/>
              <a:gd name="connsiteX329" fmla="*/ 2276179 w 2406879"/>
              <a:gd name="connsiteY329" fmla="*/ 139786 h 321141"/>
              <a:gd name="connsiteX330" fmla="*/ 2291895 w 2406879"/>
              <a:gd name="connsiteY330" fmla="*/ 143596 h 321141"/>
              <a:gd name="connsiteX331" fmla="*/ 2318089 w 2406879"/>
              <a:gd name="connsiteY331" fmla="*/ 147501 h 321141"/>
              <a:gd name="connsiteX332" fmla="*/ 2326852 w 2406879"/>
              <a:gd name="connsiteY332" fmla="*/ 147977 h 321141"/>
              <a:gd name="connsiteX333" fmla="*/ 2338759 w 2406879"/>
              <a:gd name="connsiteY333" fmla="*/ 149596 h 321141"/>
              <a:gd name="connsiteX334" fmla="*/ 2341140 w 2406879"/>
              <a:gd name="connsiteY334" fmla="*/ 151121 h 321141"/>
              <a:gd name="connsiteX335" fmla="*/ 2351522 w 2406879"/>
              <a:gd name="connsiteY335" fmla="*/ 152549 h 321141"/>
              <a:gd name="connsiteX336" fmla="*/ 2353332 w 2406879"/>
              <a:gd name="connsiteY336" fmla="*/ 151311 h 321141"/>
              <a:gd name="connsiteX337" fmla="*/ 2366190 w 2406879"/>
              <a:gd name="connsiteY337" fmla="*/ 155978 h 321141"/>
              <a:gd name="connsiteX338" fmla="*/ 2367810 w 2406879"/>
              <a:gd name="connsiteY338" fmla="*/ 158169 h 321141"/>
              <a:gd name="connsiteX339" fmla="*/ 2370953 w 2406879"/>
              <a:gd name="connsiteY339" fmla="*/ 162550 h 321141"/>
              <a:gd name="connsiteX340" fmla="*/ 2384002 w 2406879"/>
              <a:gd name="connsiteY340" fmla="*/ 161503 h 321141"/>
              <a:gd name="connsiteX341" fmla="*/ 2392765 w 2406879"/>
              <a:gd name="connsiteY341" fmla="*/ 162265 h 321141"/>
              <a:gd name="connsiteX342" fmla="*/ 2399623 w 2406879"/>
              <a:gd name="connsiteY342" fmla="*/ 166646 h 321141"/>
              <a:gd name="connsiteX343" fmla="*/ 2406386 w 2406879"/>
              <a:gd name="connsiteY343" fmla="*/ 172266 h 321141"/>
              <a:gd name="connsiteX344" fmla="*/ 2398290 w 2406879"/>
              <a:gd name="connsiteY344" fmla="*/ 170171 h 321141"/>
              <a:gd name="connsiteX345" fmla="*/ 2397718 w 2406879"/>
              <a:gd name="connsiteY345" fmla="*/ 174742 h 321141"/>
              <a:gd name="connsiteX346" fmla="*/ 2399147 w 2406879"/>
              <a:gd name="connsiteY346" fmla="*/ 174838 h 321141"/>
              <a:gd name="connsiteX347" fmla="*/ 2403624 w 2406879"/>
              <a:gd name="connsiteY347" fmla="*/ 180648 h 321141"/>
              <a:gd name="connsiteX348" fmla="*/ 2403243 w 2406879"/>
              <a:gd name="connsiteY348" fmla="*/ 187506 h 321141"/>
              <a:gd name="connsiteX349" fmla="*/ 2405053 w 2406879"/>
              <a:gd name="connsiteY349" fmla="*/ 189125 h 321141"/>
              <a:gd name="connsiteX350" fmla="*/ 2404481 w 2406879"/>
              <a:gd name="connsiteY350" fmla="*/ 200841 h 321141"/>
              <a:gd name="connsiteX351" fmla="*/ 2392289 w 2406879"/>
              <a:gd name="connsiteY351" fmla="*/ 204746 h 321141"/>
              <a:gd name="connsiteX352" fmla="*/ 2379811 w 2406879"/>
              <a:gd name="connsiteY352" fmla="*/ 205127 h 321141"/>
              <a:gd name="connsiteX353" fmla="*/ 2361904 w 2406879"/>
              <a:gd name="connsiteY353" fmla="*/ 203508 h 321141"/>
              <a:gd name="connsiteX354" fmla="*/ 2345140 w 2406879"/>
              <a:gd name="connsiteY354" fmla="*/ 201127 h 321141"/>
              <a:gd name="connsiteX355" fmla="*/ 2333329 w 2406879"/>
              <a:gd name="connsiteY355" fmla="*/ 201222 h 321141"/>
              <a:gd name="connsiteX356" fmla="*/ 2316089 w 2406879"/>
              <a:gd name="connsiteY356" fmla="*/ 197602 h 321141"/>
              <a:gd name="connsiteX357" fmla="*/ 2283609 w 2406879"/>
              <a:gd name="connsiteY357" fmla="*/ 195031 h 321141"/>
              <a:gd name="connsiteX358" fmla="*/ 2258272 w 2406879"/>
              <a:gd name="connsiteY358" fmla="*/ 189982 h 321141"/>
              <a:gd name="connsiteX359" fmla="*/ 2256462 w 2406879"/>
              <a:gd name="connsiteY359" fmla="*/ 190173 h 321141"/>
              <a:gd name="connsiteX360" fmla="*/ 2243318 w 2406879"/>
              <a:gd name="connsiteY360" fmla="*/ 191506 h 321141"/>
              <a:gd name="connsiteX361" fmla="*/ 2208837 w 2406879"/>
              <a:gd name="connsiteY361" fmla="*/ 186363 h 321141"/>
              <a:gd name="connsiteX362" fmla="*/ 2204456 w 2406879"/>
              <a:gd name="connsiteY362" fmla="*/ 185887 h 321141"/>
              <a:gd name="connsiteX363" fmla="*/ 2192454 w 2406879"/>
              <a:gd name="connsiteY363" fmla="*/ 183982 h 321141"/>
              <a:gd name="connsiteX364" fmla="*/ 2189883 w 2406879"/>
              <a:gd name="connsiteY364" fmla="*/ 182743 h 321141"/>
              <a:gd name="connsiteX365" fmla="*/ 2177500 w 2406879"/>
              <a:gd name="connsiteY365" fmla="*/ 184267 h 321141"/>
              <a:gd name="connsiteX366" fmla="*/ 2162641 w 2406879"/>
              <a:gd name="connsiteY366" fmla="*/ 182648 h 321141"/>
              <a:gd name="connsiteX367" fmla="*/ 2146068 w 2406879"/>
              <a:gd name="connsiteY367" fmla="*/ 179600 h 321141"/>
              <a:gd name="connsiteX368" fmla="*/ 2125589 w 2406879"/>
              <a:gd name="connsiteY368" fmla="*/ 180457 h 321141"/>
              <a:gd name="connsiteX369" fmla="*/ 2124541 w 2406879"/>
              <a:gd name="connsiteY369" fmla="*/ 179410 h 321141"/>
              <a:gd name="connsiteX370" fmla="*/ 2117779 w 2406879"/>
              <a:gd name="connsiteY370" fmla="*/ 178838 h 321141"/>
              <a:gd name="connsiteX371" fmla="*/ 2110730 w 2406879"/>
              <a:gd name="connsiteY371" fmla="*/ 177600 h 321141"/>
              <a:gd name="connsiteX372" fmla="*/ 2101681 w 2406879"/>
              <a:gd name="connsiteY372" fmla="*/ 177409 h 321141"/>
              <a:gd name="connsiteX373" fmla="*/ 2095109 w 2406879"/>
              <a:gd name="connsiteY373" fmla="*/ 175600 h 321141"/>
              <a:gd name="connsiteX374" fmla="*/ 2080345 w 2406879"/>
              <a:gd name="connsiteY374" fmla="*/ 175314 h 321141"/>
              <a:gd name="connsiteX375" fmla="*/ 2071392 w 2406879"/>
              <a:gd name="connsiteY375" fmla="*/ 175314 h 321141"/>
              <a:gd name="connsiteX376" fmla="*/ 2068820 w 2406879"/>
              <a:gd name="connsiteY376" fmla="*/ 175123 h 321141"/>
              <a:gd name="connsiteX377" fmla="*/ 2060248 w 2406879"/>
              <a:gd name="connsiteY377" fmla="*/ 172742 h 321141"/>
              <a:gd name="connsiteX378" fmla="*/ 2057866 w 2406879"/>
              <a:gd name="connsiteY378" fmla="*/ 173123 h 321141"/>
              <a:gd name="connsiteX379" fmla="*/ 2049484 w 2406879"/>
              <a:gd name="connsiteY379" fmla="*/ 171790 h 321141"/>
              <a:gd name="connsiteX380" fmla="*/ 2048817 w 2406879"/>
              <a:gd name="connsiteY380" fmla="*/ 171218 h 321141"/>
              <a:gd name="connsiteX381" fmla="*/ 2034530 w 2406879"/>
              <a:gd name="connsiteY381" fmla="*/ 173695 h 321141"/>
              <a:gd name="connsiteX382" fmla="*/ 2017385 w 2406879"/>
              <a:gd name="connsiteY382" fmla="*/ 169123 h 321141"/>
              <a:gd name="connsiteX383" fmla="*/ 2003574 w 2406879"/>
              <a:gd name="connsiteY383" fmla="*/ 168456 h 321141"/>
              <a:gd name="connsiteX384" fmla="*/ 1972998 w 2406879"/>
              <a:gd name="connsiteY384" fmla="*/ 165884 h 321141"/>
              <a:gd name="connsiteX385" fmla="*/ 1955568 w 2406879"/>
              <a:gd name="connsiteY385" fmla="*/ 163027 h 321141"/>
              <a:gd name="connsiteX386" fmla="*/ 1953186 w 2406879"/>
              <a:gd name="connsiteY386" fmla="*/ 162836 h 321141"/>
              <a:gd name="connsiteX387" fmla="*/ 1941090 w 2406879"/>
              <a:gd name="connsiteY387" fmla="*/ 162931 h 321141"/>
              <a:gd name="connsiteX388" fmla="*/ 1928898 w 2406879"/>
              <a:gd name="connsiteY388" fmla="*/ 161503 h 321141"/>
              <a:gd name="connsiteX389" fmla="*/ 1925088 w 2406879"/>
              <a:gd name="connsiteY389" fmla="*/ 158931 h 321141"/>
              <a:gd name="connsiteX390" fmla="*/ 1909086 w 2406879"/>
              <a:gd name="connsiteY390" fmla="*/ 158455 h 321141"/>
              <a:gd name="connsiteX391" fmla="*/ 1883273 w 2406879"/>
              <a:gd name="connsiteY391" fmla="*/ 157502 h 321141"/>
              <a:gd name="connsiteX392" fmla="*/ 1856127 w 2406879"/>
              <a:gd name="connsiteY392" fmla="*/ 155883 h 321141"/>
              <a:gd name="connsiteX393" fmla="*/ 1846887 w 2406879"/>
              <a:gd name="connsiteY393" fmla="*/ 154550 h 321141"/>
              <a:gd name="connsiteX394" fmla="*/ 1831171 w 2406879"/>
              <a:gd name="connsiteY394" fmla="*/ 156645 h 321141"/>
              <a:gd name="connsiteX395" fmla="*/ 1807263 w 2406879"/>
              <a:gd name="connsiteY395" fmla="*/ 152263 h 321141"/>
              <a:gd name="connsiteX396" fmla="*/ 1804692 w 2406879"/>
              <a:gd name="connsiteY396" fmla="*/ 152263 h 321141"/>
              <a:gd name="connsiteX397" fmla="*/ 1782308 w 2406879"/>
              <a:gd name="connsiteY397" fmla="*/ 152263 h 321141"/>
              <a:gd name="connsiteX398" fmla="*/ 1730016 w 2406879"/>
              <a:gd name="connsiteY398" fmla="*/ 151025 h 321141"/>
              <a:gd name="connsiteX399" fmla="*/ 1726873 w 2406879"/>
              <a:gd name="connsiteY399" fmla="*/ 154073 h 321141"/>
              <a:gd name="connsiteX400" fmla="*/ 1722015 w 2406879"/>
              <a:gd name="connsiteY400" fmla="*/ 154168 h 321141"/>
              <a:gd name="connsiteX401" fmla="*/ 1715728 w 2406879"/>
              <a:gd name="connsiteY401" fmla="*/ 152930 h 321141"/>
              <a:gd name="connsiteX402" fmla="*/ 1712775 w 2406879"/>
              <a:gd name="connsiteY402" fmla="*/ 155597 h 321141"/>
              <a:gd name="connsiteX403" fmla="*/ 1708584 w 2406879"/>
              <a:gd name="connsiteY403" fmla="*/ 166646 h 321141"/>
              <a:gd name="connsiteX404" fmla="*/ 1706298 w 2406879"/>
              <a:gd name="connsiteY404" fmla="*/ 168932 h 321141"/>
              <a:gd name="connsiteX405" fmla="*/ 1707251 w 2406879"/>
              <a:gd name="connsiteY405" fmla="*/ 171790 h 321141"/>
              <a:gd name="connsiteX406" fmla="*/ 1707632 w 2406879"/>
              <a:gd name="connsiteY406" fmla="*/ 174266 h 321141"/>
              <a:gd name="connsiteX407" fmla="*/ 1702298 w 2406879"/>
              <a:gd name="connsiteY407" fmla="*/ 174647 h 321141"/>
              <a:gd name="connsiteX408" fmla="*/ 1702298 w 2406879"/>
              <a:gd name="connsiteY408" fmla="*/ 175219 h 321141"/>
              <a:gd name="connsiteX409" fmla="*/ 1702393 w 2406879"/>
              <a:gd name="connsiteY409" fmla="*/ 176552 h 321141"/>
              <a:gd name="connsiteX410" fmla="*/ 1700679 w 2406879"/>
              <a:gd name="connsiteY410" fmla="*/ 184553 h 321141"/>
              <a:gd name="connsiteX411" fmla="*/ 1687153 w 2406879"/>
              <a:gd name="connsiteY411" fmla="*/ 194173 h 321141"/>
              <a:gd name="connsiteX412" fmla="*/ 1686963 w 2406879"/>
              <a:gd name="connsiteY412" fmla="*/ 197602 h 321141"/>
              <a:gd name="connsiteX413" fmla="*/ 1682677 w 2406879"/>
              <a:gd name="connsiteY413" fmla="*/ 204651 h 321141"/>
              <a:gd name="connsiteX414" fmla="*/ 1681914 w 2406879"/>
              <a:gd name="connsiteY414" fmla="*/ 205318 h 321141"/>
              <a:gd name="connsiteX415" fmla="*/ 1682581 w 2406879"/>
              <a:gd name="connsiteY415" fmla="*/ 212557 h 321141"/>
              <a:gd name="connsiteX416" fmla="*/ 1678866 w 2406879"/>
              <a:gd name="connsiteY416" fmla="*/ 214081 h 321141"/>
              <a:gd name="connsiteX417" fmla="*/ 1677819 w 2406879"/>
              <a:gd name="connsiteY417" fmla="*/ 214462 h 321141"/>
              <a:gd name="connsiteX418" fmla="*/ 1672675 w 2406879"/>
              <a:gd name="connsiteY418" fmla="*/ 220558 h 321141"/>
              <a:gd name="connsiteX419" fmla="*/ 1659435 w 2406879"/>
              <a:gd name="connsiteY419" fmla="*/ 225892 h 321141"/>
              <a:gd name="connsiteX420" fmla="*/ 1658483 w 2406879"/>
              <a:gd name="connsiteY420" fmla="*/ 226368 h 321141"/>
              <a:gd name="connsiteX421" fmla="*/ 1657435 w 2406879"/>
              <a:gd name="connsiteY421" fmla="*/ 226939 h 321141"/>
              <a:gd name="connsiteX422" fmla="*/ 1653816 w 2406879"/>
              <a:gd name="connsiteY422" fmla="*/ 231797 h 321141"/>
              <a:gd name="connsiteX423" fmla="*/ 1645815 w 2406879"/>
              <a:gd name="connsiteY423" fmla="*/ 235036 h 321141"/>
              <a:gd name="connsiteX424" fmla="*/ 1645243 w 2406879"/>
              <a:gd name="connsiteY424" fmla="*/ 240084 h 321141"/>
              <a:gd name="connsiteX425" fmla="*/ 1645053 w 2406879"/>
              <a:gd name="connsiteY425" fmla="*/ 242180 h 321141"/>
              <a:gd name="connsiteX426" fmla="*/ 1639719 w 2406879"/>
              <a:gd name="connsiteY426" fmla="*/ 244942 h 321141"/>
              <a:gd name="connsiteX427" fmla="*/ 1626765 w 2406879"/>
              <a:gd name="connsiteY427" fmla="*/ 248085 h 321141"/>
              <a:gd name="connsiteX428" fmla="*/ 1603714 w 2406879"/>
              <a:gd name="connsiteY428" fmla="*/ 256372 h 321141"/>
              <a:gd name="connsiteX429" fmla="*/ 1582473 w 2406879"/>
              <a:gd name="connsiteY429" fmla="*/ 259420 h 321141"/>
              <a:gd name="connsiteX430" fmla="*/ 1551993 w 2406879"/>
              <a:gd name="connsiteY430" fmla="*/ 264373 h 321141"/>
              <a:gd name="connsiteX431" fmla="*/ 1546278 w 2406879"/>
              <a:gd name="connsiteY431" fmla="*/ 263134 h 321141"/>
              <a:gd name="connsiteX432" fmla="*/ 1542754 w 2406879"/>
              <a:gd name="connsiteY432" fmla="*/ 262372 h 321141"/>
              <a:gd name="connsiteX433" fmla="*/ 1526943 w 2406879"/>
              <a:gd name="connsiteY433" fmla="*/ 263134 h 321141"/>
              <a:gd name="connsiteX434" fmla="*/ 1522656 w 2406879"/>
              <a:gd name="connsiteY434" fmla="*/ 263134 h 321141"/>
              <a:gd name="connsiteX435" fmla="*/ 1509798 w 2406879"/>
              <a:gd name="connsiteY435" fmla="*/ 263134 h 321141"/>
              <a:gd name="connsiteX436" fmla="*/ 1507321 w 2406879"/>
              <a:gd name="connsiteY436" fmla="*/ 262944 h 321141"/>
              <a:gd name="connsiteX437" fmla="*/ 1498558 w 2406879"/>
              <a:gd name="connsiteY437" fmla="*/ 260753 h 321141"/>
              <a:gd name="connsiteX438" fmla="*/ 1489605 w 2406879"/>
              <a:gd name="connsiteY438" fmla="*/ 258658 h 321141"/>
              <a:gd name="connsiteX439" fmla="*/ 1471221 w 2406879"/>
              <a:gd name="connsiteY439" fmla="*/ 254467 h 321141"/>
              <a:gd name="connsiteX440" fmla="*/ 1470174 w 2406879"/>
              <a:gd name="connsiteY440" fmla="*/ 252847 h 321141"/>
              <a:gd name="connsiteX441" fmla="*/ 1467697 w 2406879"/>
              <a:gd name="connsiteY441" fmla="*/ 248466 h 321141"/>
              <a:gd name="connsiteX442" fmla="*/ 1466935 w 2406879"/>
              <a:gd name="connsiteY442" fmla="*/ 245037 h 321141"/>
              <a:gd name="connsiteX443" fmla="*/ 1463125 w 2406879"/>
              <a:gd name="connsiteY443" fmla="*/ 244084 h 321141"/>
              <a:gd name="connsiteX444" fmla="*/ 1462363 w 2406879"/>
              <a:gd name="connsiteY444" fmla="*/ 242942 h 321141"/>
              <a:gd name="connsiteX445" fmla="*/ 1458458 w 2406879"/>
              <a:gd name="connsiteY445" fmla="*/ 237988 h 321141"/>
              <a:gd name="connsiteX446" fmla="*/ 1455410 w 2406879"/>
              <a:gd name="connsiteY446" fmla="*/ 231321 h 321141"/>
              <a:gd name="connsiteX447" fmla="*/ 1455696 w 2406879"/>
              <a:gd name="connsiteY447" fmla="*/ 229511 h 321141"/>
              <a:gd name="connsiteX448" fmla="*/ 1451790 w 2406879"/>
              <a:gd name="connsiteY448" fmla="*/ 219986 h 321141"/>
              <a:gd name="connsiteX449" fmla="*/ 1450552 w 2406879"/>
              <a:gd name="connsiteY449" fmla="*/ 216938 h 321141"/>
              <a:gd name="connsiteX450" fmla="*/ 1447028 w 2406879"/>
              <a:gd name="connsiteY450" fmla="*/ 208747 h 321141"/>
              <a:gd name="connsiteX451" fmla="*/ 1444456 w 2406879"/>
              <a:gd name="connsiteY451" fmla="*/ 192840 h 321141"/>
              <a:gd name="connsiteX452" fmla="*/ 1444170 w 2406879"/>
              <a:gd name="connsiteY452" fmla="*/ 189887 h 321141"/>
              <a:gd name="connsiteX453" fmla="*/ 1447123 w 2406879"/>
              <a:gd name="connsiteY453" fmla="*/ 181886 h 321141"/>
              <a:gd name="connsiteX454" fmla="*/ 1454362 w 2406879"/>
              <a:gd name="connsiteY454" fmla="*/ 177314 h 321141"/>
              <a:gd name="connsiteX455" fmla="*/ 1460649 w 2406879"/>
              <a:gd name="connsiteY455" fmla="*/ 170266 h 321141"/>
              <a:gd name="connsiteX456" fmla="*/ 1461982 w 2406879"/>
              <a:gd name="connsiteY456" fmla="*/ 168551 h 321141"/>
              <a:gd name="connsiteX457" fmla="*/ 1468364 w 2406879"/>
              <a:gd name="connsiteY457" fmla="*/ 163408 h 321141"/>
              <a:gd name="connsiteX458" fmla="*/ 1468459 w 2406879"/>
              <a:gd name="connsiteY458" fmla="*/ 161407 h 321141"/>
              <a:gd name="connsiteX459" fmla="*/ 1475222 w 2406879"/>
              <a:gd name="connsiteY459" fmla="*/ 162265 h 321141"/>
              <a:gd name="connsiteX460" fmla="*/ 1483794 w 2406879"/>
              <a:gd name="connsiteY460" fmla="*/ 158169 h 321141"/>
              <a:gd name="connsiteX461" fmla="*/ 1485985 w 2406879"/>
              <a:gd name="connsiteY461" fmla="*/ 157407 h 321141"/>
              <a:gd name="connsiteX462" fmla="*/ 1488176 w 2406879"/>
              <a:gd name="connsiteY462" fmla="*/ 156645 h 321141"/>
              <a:gd name="connsiteX463" fmla="*/ 1493415 w 2406879"/>
              <a:gd name="connsiteY463" fmla="*/ 153502 h 321141"/>
              <a:gd name="connsiteX464" fmla="*/ 1496844 w 2406879"/>
              <a:gd name="connsiteY464" fmla="*/ 148072 h 321141"/>
              <a:gd name="connsiteX465" fmla="*/ 1503321 w 2406879"/>
              <a:gd name="connsiteY465" fmla="*/ 146930 h 321141"/>
              <a:gd name="connsiteX466" fmla="*/ 1502368 w 2406879"/>
              <a:gd name="connsiteY466" fmla="*/ 144072 h 321141"/>
              <a:gd name="connsiteX467" fmla="*/ 1503035 w 2406879"/>
              <a:gd name="connsiteY467" fmla="*/ 143881 h 321141"/>
              <a:gd name="connsiteX468" fmla="*/ 1505607 w 2406879"/>
              <a:gd name="connsiteY468" fmla="*/ 143881 h 321141"/>
              <a:gd name="connsiteX469" fmla="*/ 1519227 w 2406879"/>
              <a:gd name="connsiteY469" fmla="*/ 137405 h 321141"/>
              <a:gd name="connsiteX470" fmla="*/ 1524276 w 2406879"/>
              <a:gd name="connsiteY470" fmla="*/ 137976 h 321141"/>
              <a:gd name="connsiteX471" fmla="*/ 1526562 w 2406879"/>
              <a:gd name="connsiteY471" fmla="*/ 141691 h 321141"/>
              <a:gd name="connsiteX472" fmla="*/ 1529895 w 2406879"/>
              <a:gd name="connsiteY472" fmla="*/ 138547 h 321141"/>
              <a:gd name="connsiteX473" fmla="*/ 1533610 w 2406879"/>
              <a:gd name="connsiteY473" fmla="*/ 137881 h 321141"/>
              <a:gd name="connsiteX474" fmla="*/ 1533039 w 2406879"/>
              <a:gd name="connsiteY474" fmla="*/ 137309 h 321141"/>
              <a:gd name="connsiteX475" fmla="*/ 1529895 w 2406879"/>
              <a:gd name="connsiteY475" fmla="*/ 134261 h 321141"/>
              <a:gd name="connsiteX476" fmla="*/ 1546374 w 2406879"/>
              <a:gd name="connsiteY476" fmla="*/ 126927 h 321141"/>
              <a:gd name="connsiteX477" fmla="*/ 1552089 w 2406879"/>
              <a:gd name="connsiteY477" fmla="*/ 124546 h 321141"/>
              <a:gd name="connsiteX478" fmla="*/ 1557613 w 2406879"/>
              <a:gd name="connsiteY478" fmla="*/ 123022 h 321141"/>
              <a:gd name="connsiteX479" fmla="*/ 1569329 w 2406879"/>
              <a:gd name="connsiteY479" fmla="*/ 120545 h 321141"/>
              <a:gd name="connsiteX480" fmla="*/ 1571996 w 2406879"/>
              <a:gd name="connsiteY480" fmla="*/ 119688 h 321141"/>
              <a:gd name="connsiteX481" fmla="*/ 1577902 w 2406879"/>
              <a:gd name="connsiteY481" fmla="*/ 119307 h 321141"/>
              <a:gd name="connsiteX482" fmla="*/ 1578473 w 2406879"/>
              <a:gd name="connsiteY482" fmla="*/ 118735 h 321141"/>
              <a:gd name="connsiteX483" fmla="*/ 1580378 w 2406879"/>
              <a:gd name="connsiteY483" fmla="*/ 116640 h 321141"/>
              <a:gd name="connsiteX484" fmla="*/ 1597809 w 2406879"/>
              <a:gd name="connsiteY484" fmla="*/ 112830 h 321141"/>
              <a:gd name="connsiteX485" fmla="*/ 1603143 w 2406879"/>
              <a:gd name="connsiteY485" fmla="*/ 111687 h 321141"/>
              <a:gd name="connsiteX486" fmla="*/ 1622764 w 2406879"/>
              <a:gd name="connsiteY486" fmla="*/ 109020 h 321141"/>
              <a:gd name="connsiteX487" fmla="*/ 1626193 w 2406879"/>
              <a:gd name="connsiteY487" fmla="*/ 107782 h 321141"/>
              <a:gd name="connsiteX488" fmla="*/ 1633623 w 2406879"/>
              <a:gd name="connsiteY488" fmla="*/ 107591 h 321141"/>
              <a:gd name="connsiteX489" fmla="*/ 1635718 w 2406879"/>
              <a:gd name="connsiteY489" fmla="*/ 109020 h 321141"/>
              <a:gd name="connsiteX490" fmla="*/ 1643814 w 2406879"/>
              <a:gd name="connsiteY490" fmla="*/ 108163 h 321141"/>
              <a:gd name="connsiteX491" fmla="*/ 1648958 w 2406879"/>
              <a:gd name="connsiteY491" fmla="*/ 104638 h 321141"/>
              <a:gd name="connsiteX492" fmla="*/ 1657911 w 2406879"/>
              <a:gd name="connsiteY492" fmla="*/ 104924 h 321141"/>
              <a:gd name="connsiteX493" fmla="*/ 1659054 w 2406879"/>
              <a:gd name="connsiteY493" fmla="*/ 102352 h 321141"/>
              <a:gd name="connsiteX494" fmla="*/ 1659340 w 2406879"/>
              <a:gd name="connsiteY494" fmla="*/ 101781 h 321141"/>
              <a:gd name="connsiteX495" fmla="*/ 1655721 w 2406879"/>
              <a:gd name="connsiteY495" fmla="*/ 99876 h 321141"/>
              <a:gd name="connsiteX496" fmla="*/ 1641814 w 2406879"/>
              <a:gd name="connsiteY496" fmla="*/ 99495 h 321141"/>
              <a:gd name="connsiteX497" fmla="*/ 1638957 w 2406879"/>
              <a:gd name="connsiteY497" fmla="*/ 97590 h 321141"/>
              <a:gd name="connsiteX498" fmla="*/ 1630765 w 2406879"/>
              <a:gd name="connsiteY498" fmla="*/ 93494 h 321141"/>
              <a:gd name="connsiteX499" fmla="*/ 1628193 w 2406879"/>
              <a:gd name="connsiteY499" fmla="*/ 92637 h 321141"/>
              <a:gd name="connsiteX500" fmla="*/ 1618192 w 2406879"/>
              <a:gd name="connsiteY500" fmla="*/ 94161 h 321141"/>
              <a:gd name="connsiteX501" fmla="*/ 1590665 w 2406879"/>
              <a:gd name="connsiteY501" fmla="*/ 91399 h 321141"/>
              <a:gd name="connsiteX502" fmla="*/ 1546469 w 2406879"/>
              <a:gd name="connsiteY502" fmla="*/ 90351 h 321141"/>
              <a:gd name="connsiteX503" fmla="*/ 1535991 w 2406879"/>
              <a:gd name="connsiteY503" fmla="*/ 94066 h 321141"/>
              <a:gd name="connsiteX504" fmla="*/ 1520656 w 2406879"/>
              <a:gd name="connsiteY504" fmla="*/ 92542 h 321141"/>
              <a:gd name="connsiteX505" fmla="*/ 1516560 w 2406879"/>
              <a:gd name="connsiteY505" fmla="*/ 93494 h 321141"/>
              <a:gd name="connsiteX506" fmla="*/ 1511988 w 2406879"/>
              <a:gd name="connsiteY506" fmla="*/ 94447 h 321141"/>
              <a:gd name="connsiteX507" fmla="*/ 1494748 w 2406879"/>
              <a:gd name="connsiteY507" fmla="*/ 96923 h 321141"/>
              <a:gd name="connsiteX508" fmla="*/ 1490938 w 2406879"/>
              <a:gd name="connsiteY508" fmla="*/ 95304 h 321141"/>
              <a:gd name="connsiteX509" fmla="*/ 1489224 w 2406879"/>
              <a:gd name="connsiteY509" fmla="*/ 94542 h 321141"/>
              <a:gd name="connsiteX510" fmla="*/ 1486176 w 2406879"/>
              <a:gd name="connsiteY510" fmla="*/ 96638 h 321141"/>
              <a:gd name="connsiteX511" fmla="*/ 1481508 w 2406879"/>
              <a:gd name="connsiteY511" fmla="*/ 95399 h 321141"/>
              <a:gd name="connsiteX512" fmla="*/ 1477032 w 2406879"/>
              <a:gd name="connsiteY512" fmla="*/ 94256 h 321141"/>
              <a:gd name="connsiteX513" fmla="*/ 1458648 w 2406879"/>
              <a:gd name="connsiteY513" fmla="*/ 95685 h 321141"/>
              <a:gd name="connsiteX514" fmla="*/ 1454172 w 2406879"/>
              <a:gd name="connsiteY514" fmla="*/ 98638 h 321141"/>
              <a:gd name="connsiteX515" fmla="*/ 1452648 w 2406879"/>
              <a:gd name="connsiteY515" fmla="*/ 99685 h 321141"/>
              <a:gd name="connsiteX516" fmla="*/ 1434741 w 2406879"/>
              <a:gd name="connsiteY516" fmla="*/ 98352 h 321141"/>
              <a:gd name="connsiteX517" fmla="*/ 1413690 w 2406879"/>
              <a:gd name="connsiteY517" fmla="*/ 102257 h 321141"/>
              <a:gd name="connsiteX518" fmla="*/ 1410166 w 2406879"/>
              <a:gd name="connsiteY518" fmla="*/ 101590 h 321141"/>
              <a:gd name="connsiteX519" fmla="*/ 1400736 w 2406879"/>
              <a:gd name="connsiteY519" fmla="*/ 106067 h 321141"/>
              <a:gd name="connsiteX520" fmla="*/ 1399784 w 2406879"/>
              <a:gd name="connsiteY520" fmla="*/ 105400 h 321141"/>
              <a:gd name="connsiteX521" fmla="*/ 1388068 w 2406879"/>
              <a:gd name="connsiteY521" fmla="*/ 105019 h 321141"/>
              <a:gd name="connsiteX522" fmla="*/ 1387592 w 2406879"/>
              <a:gd name="connsiteY522" fmla="*/ 105115 h 321141"/>
              <a:gd name="connsiteX523" fmla="*/ 1378924 w 2406879"/>
              <a:gd name="connsiteY523" fmla="*/ 105591 h 321141"/>
              <a:gd name="connsiteX524" fmla="*/ 1356540 w 2406879"/>
              <a:gd name="connsiteY524" fmla="*/ 109687 h 321141"/>
              <a:gd name="connsiteX525" fmla="*/ 1337300 w 2406879"/>
              <a:gd name="connsiteY525" fmla="*/ 109972 h 321141"/>
              <a:gd name="connsiteX526" fmla="*/ 1335204 w 2406879"/>
              <a:gd name="connsiteY526" fmla="*/ 113687 h 321141"/>
              <a:gd name="connsiteX527" fmla="*/ 1327775 w 2406879"/>
              <a:gd name="connsiteY527" fmla="*/ 116259 h 321141"/>
              <a:gd name="connsiteX528" fmla="*/ 1318726 w 2406879"/>
              <a:gd name="connsiteY528" fmla="*/ 116354 h 321141"/>
              <a:gd name="connsiteX529" fmla="*/ 1315488 w 2406879"/>
              <a:gd name="connsiteY529" fmla="*/ 117497 h 321141"/>
              <a:gd name="connsiteX530" fmla="*/ 1305391 w 2406879"/>
              <a:gd name="connsiteY530" fmla="*/ 120450 h 321141"/>
              <a:gd name="connsiteX531" fmla="*/ 1300914 w 2406879"/>
              <a:gd name="connsiteY531" fmla="*/ 119783 h 321141"/>
              <a:gd name="connsiteX532" fmla="*/ 1278340 w 2406879"/>
              <a:gd name="connsiteY532" fmla="*/ 125498 h 321141"/>
              <a:gd name="connsiteX533" fmla="*/ 1231953 w 2406879"/>
              <a:gd name="connsiteY533" fmla="*/ 135785 h 321141"/>
              <a:gd name="connsiteX534" fmla="*/ 1223762 w 2406879"/>
              <a:gd name="connsiteY534" fmla="*/ 137309 h 321141"/>
              <a:gd name="connsiteX535" fmla="*/ 1207093 w 2406879"/>
              <a:gd name="connsiteY535" fmla="*/ 142643 h 321141"/>
              <a:gd name="connsiteX536" fmla="*/ 1203855 w 2406879"/>
              <a:gd name="connsiteY536" fmla="*/ 143596 h 321141"/>
              <a:gd name="connsiteX537" fmla="*/ 1196902 w 2406879"/>
              <a:gd name="connsiteY537" fmla="*/ 143786 h 321141"/>
              <a:gd name="connsiteX538" fmla="*/ 1179661 w 2406879"/>
              <a:gd name="connsiteY538" fmla="*/ 148168 h 321141"/>
              <a:gd name="connsiteX539" fmla="*/ 1174803 w 2406879"/>
              <a:gd name="connsiteY539" fmla="*/ 148358 h 321141"/>
              <a:gd name="connsiteX540" fmla="*/ 1159563 w 2406879"/>
              <a:gd name="connsiteY540" fmla="*/ 154645 h 321141"/>
              <a:gd name="connsiteX541" fmla="*/ 1141847 w 2406879"/>
              <a:gd name="connsiteY541" fmla="*/ 160931 h 321141"/>
              <a:gd name="connsiteX542" fmla="*/ 1125178 w 2406879"/>
              <a:gd name="connsiteY542" fmla="*/ 165884 h 321141"/>
              <a:gd name="connsiteX543" fmla="*/ 1091555 w 2406879"/>
              <a:gd name="connsiteY543" fmla="*/ 177314 h 321141"/>
              <a:gd name="connsiteX544" fmla="*/ 1079458 w 2406879"/>
              <a:gd name="connsiteY544" fmla="*/ 181410 h 321141"/>
              <a:gd name="connsiteX545" fmla="*/ 1075172 w 2406879"/>
              <a:gd name="connsiteY545" fmla="*/ 183029 h 321141"/>
              <a:gd name="connsiteX546" fmla="*/ 1072029 w 2406879"/>
              <a:gd name="connsiteY546" fmla="*/ 185887 h 321141"/>
              <a:gd name="connsiteX547" fmla="*/ 1060503 w 2406879"/>
              <a:gd name="connsiteY547" fmla="*/ 190363 h 321141"/>
              <a:gd name="connsiteX548" fmla="*/ 1049073 w 2406879"/>
              <a:gd name="connsiteY548" fmla="*/ 193697 h 321141"/>
              <a:gd name="connsiteX549" fmla="*/ 1047645 w 2406879"/>
              <a:gd name="connsiteY549" fmla="*/ 194840 h 321141"/>
              <a:gd name="connsiteX550" fmla="*/ 1038977 w 2406879"/>
              <a:gd name="connsiteY550" fmla="*/ 198269 h 321141"/>
              <a:gd name="connsiteX551" fmla="*/ 1033548 w 2406879"/>
              <a:gd name="connsiteY551" fmla="*/ 200079 h 321141"/>
              <a:gd name="connsiteX552" fmla="*/ 1026309 w 2406879"/>
              <a:gd name="connsiteY552" fmla="*/ 203603 h 321141"/>
              <a:gd name="connsiteX553" fmla="*/ 1015736 w 2406879"/>
              <a:gd name="connsiteY553" fmla="*/ 205508 h 321141"/>
              <a:gd name="connsiteX554" fmla="*/ 990780 w 2406879"/>
              <a:gd name="connsiteY554" fmla="*/ 218272 h 321141"/>
              <a:gd name="connsiteX555" fmla="*/ 972207 w 2406879"/>
              <a:gd name="connsiteY555" fmla="*/ 227321 h 321141"/>
              <a:gd name="connsiteX556" fmla="*/ 961062 w 2406879"/>
              <a:gd name="connsiteY556" fmla="*/ 230845 h 321141"/>
              <a:gd name="connsiteX557" fmla="*/ 947156 w 2406879"/>
              <a:gd name="connsiteY557" fmla="*/ 237226 h 321141"/>
              <a:gd name="connsiteX558" fmla="*/ 943822 w 2406879"/>
              <a:gd name="connsiteY558" fmla="*/ 239227 h 321141"/>
              <a:gd name="connsiteX559" fmla="*/ 940393 w 2406879"/>
              <a:gd name="connsiteY559" fmla="*/ 239989 h 321141"/>
              <a:gd name="connsiteX560" fmla="*/ 936678 w 2406879"/>
              <a:gd name="connsiteY560" fmla="*/ 239227 h 321141"/>
              <a:gd name="connsiteX561" fmla="*/ 913914 w 2406879"/>
              <a:gd name="connsiteY561" fmla="*/ 249038 h 321141"/>
              <a:gd name="connsiteX562" fmla="*/ 904389 w 2406879"/>
              <a:gd name="connsiteY562" fmla="*/ 250561 h 321141"/>
              <a:gd name="connsiteX563" fmla="*/ 903436 w 2406879"/>
              <a:gd name="connsiteY563" fmla="*/ 251133 h 321141"/>
              <a:gd name="connsiteX564" fmla="*/ 897721 w 2406879"/>
              <a:gd name="connsiteY564" fmla="*/ 253419 h 321141"/>
              <a:gd name="connsiteX565" fmla="*/ 880576 w 2406879"/>
              <a:gd name="connsiteY565" fmla="*/ 260372 h 321141"/>
              <a:gd name="connsiteX566" fmla="*/ 857716 w 2406879"/>
              <a:gd name="connsiteY566" fmla="*/ 266087 h 321141"/>
              <a:gd name="connsiteX567" fmla="*/ 830094 w 2406879"/>
              <a:gd name="connsiteY567" fmla="*/ 277422 h 321141"/>
              <a:gd name="connsiteX568" fmla="*/ 799614 w 2406879"/>
              <a:gd name="connsiteY568" fmla="*/ 285518 h 321141"/>
              <a:gd name="connsiteX569" fmla="*/ 793803 w 2406879"/>
              <a:gd name="connsiteY569" fmla="*/ 288566 h 321141"/>
              <a:gd name="connsiteX570" fmla="*/ 788946 w 2406879"/>
              <a:gd name="connsiteY570" fmla="*/ 291138 h 321141"/>
              <a:gd name="connsiteX571" fmla="*/ 774372 w 2406879"/>
              <a:gd name="connsiteY571" fmla="*/ 294281 h 321141"/>
              <a:gd name="connsiteX572" fmla="*/ 752084 w 2406879"/>
              <a:gd name="connsiteY572" fmla="*/ 299996 h 321141"/>
              <a:gd name="connsiteX573" fmla="*/ 746369 w 2406879"/>
              <a:gd name="connsiteY573" fmla="*/ 301996 h 321141"/>
              <a:gd name="connsiteX574" fmla="*/ 730843 w 2406879"/>
              <a:gd name="connsiteY574" fmla="*/ 304854 h 321141"/>
              <a:gd name="connsiteX575" fmla="*/ 716746 w 2406879"/>
              <a:gd name="connsiteY575" fmla="*/ 307235 h 321141"/>
              <a:gd name="connsiteX576" fmla="*/ 688647 w 2406879"/>
              <a:gd name="connsiteY576" fmla="*/ 312760 h 321141"/>
              <a:gd name="connsiteX577" fmla="*/ 687885 w 2406879"/>
              <a:gd name="connsiteY577" fmla="*/ 312950 h 321141"/>
              <a:gd name="connsiteX578" fmla="*/ 669978 w 2406879"/>
              <a:gd name="connsiteY578" fmla="*/ 314855 h 321141"/>
              <a:gd name="connsiteX579" fmla="*/ 661787 w 2406879"/>
              <a:gd name="connsiteY579" fmla="*/ 315713 h 321141"/>
              <a:gd name="connsiteX580" fmla="*/ 646071 w 2406879"/>
              <a:gd name="connsiteY580" fmla="*/ 317713 h 321141"/>
              <a:gd name="connsiteX581" fmla="*/ 630354 w 2406879"/>
              <a:gd name="connsiteY581" fmla="*/ 319808 h 321141"/>
              <a:gd name="connsiteX582" fmla="*/ 627878 w 2406879"/>
              <a:gd name="connsiteY582" fmla="*/ 319904 h 321141"/>
              <a:gd name="connsiteX583" fmla="*/ 615400 w 2406879"/>
              <a:gd name="connsiteY583" fmla="*/ 319427 h 321141"/>
              <a:gd name="connsiteX584" fmla="*/ 613209 w 2406879"/>
              <a:gd name="connsiteY584" fmla="*/ 321142 h 321141"/>
              <a:gd name="connsiteX585" fmla="*/ 595779 w 2406879"/>
              <a:gd name="connsiteY585" fmla="*/ 316475 h 321141"/>
              <a:gd name="connsiteX586" fmla="*/ 591492 w 2406879"/>
              <a:gd name="connsiteY586" fmla="*/ 318475 h 321141"/>
              <a:gd name="connsiteX587" fmla="*/ 587587 w 2406879"/>
              <a:gd name="connsiteY587" fmla="*/ 320284 h 321141"/>
              <a:gd name="connsiteX588" fmla="*/ 572252 w 2406879"/>
              <a:gd name="connsiteY588" fmla="*/ 318189 h 321141"/>
              <a:gd name="connsiteX589" fmla="*/ 568347 w 2406879"/>
              <a:gd name="connsiteY589" fmla="*/ 315903 h 321141"/>
              <a:gd name="connsiteX590" fmla="*/ 559488 w 2406879"/>
              <a:gd name="connsiteY590" fmla="*/ 315713 h 321141"/>
              <a:gd name="connsiteX591" fmla="*/ 556536 w 2406879"/>
              <a:gd name="connsiteY591" fmla="*/ 315808 h 321141"/>
              <a:gd name="connsiteX592" fmla="*/ 549868 w 2406879"/>
              <a:gd name="connsiteY592" fmla="*/ 312284 h 321141"/>
              <a:gd name="connsiteX593" fmla="*/ 547582 w 2406879"/>
              <a:gd name="connsiteY593" fmla="*/ 312474 h 321141"/>
              <a:gd name="connsiteX594" fmla="*/ 542343 w 2406879"/>
              <a:gd name="connsiteY594" fmla="*/ 312664 h 321141"/>
              <a:gd name="connsiteX595" fmla="*/ 531104 w 2406879"/>
              <a:gd name="connsiteY595" fmla="*/ 309140 h 321141"/>
              <a:gd name="connsiteX596" fmla="*/ 513292 w 2406879"/>
              <a:gd name="connsiteY596" fmla="*/ 303806 h 321141"/>
              <a:gd name="connsiteX597" fmla="*/ 511768 w 2406879"/>
              <a:gd name="connsiteY597" fmla="*/ 303330 h 321141"/>
              <a:gd name="connsiteX598" fmla="*/ 509768 w 2406879"/>
              <a:gd name="connsiteY598" fmla="*/ 300758 h 321141"/>
              <a:gd name="connsiteX599" fmla="*/ 510816 w 2406879"/>
              <a:gd name="connsiteY599" fmla="*/ 297329 h 321141"/>
              <a:gd name="connsiteX600" fmla="*/ 507958 w 2406879"/>
              <a:gd name="connsiteY600" fmla="*/ 298377 h 321141"/>
              <a:gd name="connsiteX601" fmla="*/ 498719 w 2406879"/>
              <a:gd name="connsiteY601" fmla="*/ 298472 h 321141"/>
              <a:gd name="connsiteX602" fmla="*/ 496909 w 2406879"/>
              <a:gd name="connsiteY602" fmla="*/ 296758 h 321141"/>
              <a:gd name="connsiteX603" fmla="*/ 495957 w 2406879"/>
              <a:gd name="connsiteY603" fmla="*/ 295805 h 321141"/>
              <a:gd name="connsiteX604" fmla="*/ 493671 w 2406879"/>
              <a:gd name="connsiteY604" fmla="*/ 293900 h 321141"/>
              <a:gd name="connsiteX605" fmla="*/ 489956 w 2406879"/>
              <a:gd name="connsiteY605" fmla="*/ 291709 h 321141"/>
              <a:gd name="connsiteX606" fmla="*/ 485765 w 2406879"/>
              <a:gd name="connsiteY606" fmla="*/ 287042 h 321141"/>
              <a:gd name="connsiteX607" fmla="*/ 483098 w 2406879"/>
              <a:gd name="connsiteY607" fmla="*/ 288947 h 321141"/>
              <a:gd name="connsiteX608" fmla="*/ 475478 w 2406879"/>
              <a:gd name="connsiteY608" fmla="*/ 284947 h 321141"/>
              <a:gd name="connsiteX609" fmla="*/ 473192 w 2406879"/>
              <a:gd name="connsiteY609" fmla="*/ 284280 h 321141"/>
              <a:gd name="connsiteX610" fmla="*/ 463953 w 2406879"/>
              <a:gd name="connsiteY610" fmla="*/ 274469 h 321141"/>
              <a:gd name="connsiteX611" fmla="*/ 463476 w 2406879"/>
              <a:gd name="connsiteY611" fmla="*/ 273231 h 321141"/>
              <a:gd name="connsiteX612" fmla="*/ 459095 w 2406879"/>
              <a:gd name="connsiteY612" fmla="*/ 274279 h 321141"/>
              <a:gd name="connsiteX613" fmla="*/ 456618 w 2406879"/>
              <a:gd name="connsiteY613" fmla="*/ 272659 h 321141"/>
              <a:gd name="connsiteX614" fmla="*/ 455761 w 2406879"/>
              <a:gd name="connsiteY614" fmla="*/ 272088 h 321141"/>
              <a:gd name="connsiteX615" fmla="*/ 443474 w 2406879"/>
              <a:gd name="connsiteY615" fmla="*/ 274184 h 321141"/>
              <a:gd name="connsiteX616" fmla="*/ 438711 w 2406879"/>
              <a:gd name="connsiteY616" fmla="*/ 275898 h 321141"/>
              <a:gd name="connsiteX617" fmla="*/ 429282 w 2406879"/>
              <a:gd name="connsiteY617" fmla="*/ 279232 h 321141"/>
              <a:gd name="connsiteX618" fmla="*/ 402326 w 2406879"/>
              <a:gd name="connsiteY618" fmla="*/ 287900 h 321141"/>
              <a:gd name="connsiteX619" fmla="*/ 377370 w 2406879"/>
              <a:gd name="connsiteY619" fmla="*/ 294662 h 321141"/>
              <a:gd name="connsiteX620" fmla="*/ 350891 w 2406879"/>
              <a:gd name="connsiteY620" fmla="*/ 301234 h 321141"/>
              <a:gd name="connsiteX621" fmla="*/ 330412 w 2406879"/>
              <a:gd name="connsiteY621" fmla="*/ 305140 h 321141"/>
              <a:gd name="connsiteX622" fmla="*/ 328698 w 2406879"/>
              <a:gd name="connsiteY622" fmla="*/ 305044 h 321141"/>
              <a:gd name="connsiteX623" fmla="*/ 322411 w 2406879"/>
              <a:gd name="connsiteY623" fmla="*/ 304759 h 321141"/>
              <a:gd name="connsiteX624" fmla="*/ 298789 w 2406879"/>
              <a:gd name="connsiteY624" fmla="*/ 309045 h 321141"/>
              <a:gd name="connsiteX625" fmla="*/ 268976 w 2406879"/>
              <a:gd name="connsiteY625" fmla="*/ 313712 h 321141"/>
              <a:gd name="connsiteX626" fmla="*/ 266023 w 2406879"/>
              <a:gd name="connsiteY626" fmla="*/ 313426 h 321141"/>
              <a:gd name="connsiteX627" fmla="*/ 262689 w 2406879"/>
              <a:gd name="connsiteY627" fmla="*/ 313046 h 321141"/>
              <a:gd name="connsiteX628" fmla="*/ 252783 w 2406879"/>
              <a:gd name="connsiteY628" fmla="*/ 314855 h 321141"/>
              <a:gd name="connsiteX629" fmla="*/ 221065 w 2406879"/>
              <a:gd name="connsiteY629" fmla="*/ 319427 h 321141"/>
              <a:gd name="connsiteX630" fmla="*/ 208397 w 2406879"/>
              <a:gd name="connsiteY630" fmla="*/ 317808 h 321141"/>
              <a:gd name="connsiteX631" fmla="*/ 204777 w 2406879"/>
              <a:gd name="connsiteY631" fmla="*/ 317332 h 321141"/>
              <a:gd name="connsiteX632" fmla="*/ 190680 w 2406879"/>
              <a:gd name="connsiteY632" fmla="*/ 319713 h 321141"/>
              <a:gd name="connsiteX633" fmla="*/ 187061 w 2406879"/>
              <a:gd name="connsiteY633" fmla="*/ 319904 h 321141"/>
              <a:gd name="connsiteX634" fmla="*/ 174202 w 2406879"/>
              <a:gd name="connsiteY634" fmla="*/ 319999 h 321141"/>
              <a:gd name="connsiteX635" fmla="*/ 170392 w 2406879"/>
              <a:gd name="connsiteY635" fmla="*/ 319999 h 321141"/>
              <a:gd name="connsiteX636" fmla="*/ 152485 w 2406879"/>
              <a:gd name="connsiteY636" fmla="*/ 318284 h 321141"/>
              <a:gd name="connsiteX637" fmla="*/ 146675 w 2406879"/>
              <a:gd name="connsiteY637" fmla="*/ 319713 h 321141"/>
              <a:gd name="connsiteX638" fmla="*/ 142103 w 2406879"/>
              <a:gd name="connsiteY638" fmla="*/ 320761 h 321141"/>
              <a:gd name="connsiteX639" fmla="*/ 126482 w 2406879"/>
              <a:gd name="connsiteY639" fmla="*/ 316951 h 321141"/>
              <a:gd name="connsiteX640" fmla="*/ 111813 w 2406879"/>
              <a:gd name="connsiteY640" fmla="*/ 315522 h 321141"/>
              <a:gd name="connsiteX641" fmla="*/ 108861 w 2406879"/>
              <a:gd name="connsiteY641" fmla="*/ 318951 h 321141"/>
              <a:gd name="connsiteX642" fmla="*/ 108575 w 2406879"/>
              <a:gd name="connsiteY642" fmla="*/ 319332 h 321141"/>
              <a:gd name="connsiteX643" fmla="*/ 100574 w 2406879"/>
              <a:gd name="connsiteY643" fmla="*/ 319046 h 321141"/>
              <a:gd name="connsiteX644" fmla="*/ 84667 w 2406879"/>
              <a:gd name="connsiteY644" fmla="*/ 312664 h 321141"/>
              <a:gd name="connsiteX645" fmla="*/ 82286 w 2406879"/>
              <a:gd name="connsiteY645" fmla="*/ 311902 h 321141"/>
              <a:gd name="connsiteX646" fmla="*/ 78666 w 2406879"/>
              <a:gd name="connsiteY646" fmla="*/ 310759 h 321141"/>
              <a:gd name="connsiteX647" fmla="*/ 75428 w 2406879"/>
              <a:gd name="connsiteY647" fmla="*/ 314760 h 321141"/>
              <a:gd name="connsiteX648" fmla="*/ 64093 w 2406879"/>
              <a:gd name="connsiteY648" fmla="*/ 309807 h 321141"/>
              <a:gd name="connsiteX649" fmla="*/ 62379 w 2406879"/>
              <a:gd name="connsiteY649" fmla="*/ 307330 h 321141"/>
              <a:gd name="connsiteX650" fmla="*/ 59807 w 2406879"/>
              <a:gd name="connsiteY650" fmla="*/ 302282 h 321141"/>
              <a:gd name="connsiteX651" fmla="*/ 46472 w 2406879"/>
              <a:gd name="connsiteY651" fmla="*/ 306378 h 321141"/>
              <a:gd name="connsiteX652" fmla="*/ 44376 w 2406879"/>
              <a:gd name="connsiteY652" fmla="*/ 302377 h 321141"/>
              <a:gd name="connsiteX653" fmla="*/ 41328 w 2406879"/>
              <a:gd name="connsiteY653" fmla="*/ 301044 h 321141"/>
              <a:gd name="connsiteX654" fmla="*/ 28755 w 2406879"/>
              <a:gd name="connsiteY654" fmla="*/ 295710 h 321141"/>
              <a:gd name="connsiteX655" fmla="*/ 27136 w 2406879"/>
              <a:gd name="connsiteY655" fmla="*/ 292948 h 321141"/>
              <a:gd name="connsiteX656" fmla="*/ 26184 w 2406879"/>
              <a:gd name="connsiteY656" fmla="*/ 290567 h 321141"/>
              <a:gd name="connsiteX657" fmla="*/ 22374 w 2406879"/>
              <a:gd name="connsiteY657" fmla="*/ 290471 h 321141"/>
              <a:gd name="connsiteX658" fmla="*/ 18278 w 2406879"/>
              <a:gd name="connsiteY658" fmla="*/ 288566 h 321141"/>
              <a:gd name="connsiteX659" fmla="*/ 16373 w 2406879"/>
              <a:gd name="connsiteY659" fmla="*/ 285042 h 321141"/>
              <a:gd name="connsiteX660" fmla="*/ 19992 w 2406879"/>
              <a:gd name="connsiteY660" fmla="*/ 282375 h 321141"/>
              <a:gd name="connsiteX661" fmla="*/ 11706 w 2406879"/>
              <a:gd name="connsiteY661" fmla="*/ 278565 h 321141"/>
              <a:gd name="connsiteX662" fmla="*/ 1704 w 2406879"/>
              <a:gd name="connsiteY662" fmla="*/ 273326 h 321141"/>
              <a:gd name="connsiteX663" fmla="*/ 466 w 2406879"/>
              <a:gd name="connsiteY663" fmla="*/ 270945 h 321141"/>
              <a:gd name="connsiteX664" fmla="*/ 3038 w 2406879"/>
              <a:gd name="connsiteY664" fmla="*/ 263515 h 321141"/>
              <a:gd name="connsiteX665" fmla="*/ 3228 w 2406879"/>
              <a:gd name="connsiteY665" fmla="*/ 263134 h 321141"/>
              <a:gd name="connsiteX666" fmla="*/ 11896 w 2406879"/>
              <a:gd name="connsiteY666" fmla="*/ 271993 h 321141"/>
              <a:gd name="connsiteX667" fmla="*/ 14373 w 2406879"/>
              <a:gd name="connsiteY667" fmla="*/ 275803 h 321141"/>
              <a:gd name="connsiteX668" fmla="*/ 14658 w 2406879"/>
              <a:gd name="connsiteY668" fmla="*/ 275993 h 321141"/>
              <a:gd name="connsiteX669" fmla="*/ 481669 w 2406879"/>
              <a:gd name="connsiteY669" fmla="*/ 192650 h 321141"/>
              <a:gd name="connsiteX670" fmla="*/ 481002 w 2406879"/>
              <a:gd name="connsiteY670" fmla="*/ 189887 h 321141"/>
              <a:gd name="connsiteX671" fmla="*/ 493766 w 2406879"/>
              <a:gd name="connsiteY671" fmla="*/ 186077 h 321141"/>
              <a:gd name="connsiteX672" fmla="*/ 494242 w 2406879"/>
              <a:gd name="connsiteY672" fmla="*/ 183125 h 321141"/>
              <a:gd name="connsiteX673" fmla="*/ 502529 w 2406879"/>
              <a:gd name="connsiteY673" fmla="*/ 176743 h 321141"/>
              <a:gd name="connsiteX674" fmla="*/ 511387 w 2406879"/>
              <a:gd name="connsiteY674" fmla="*/ 171504 h 321141"/>
              <a:gd name="connsiteX675" fmla="*/ 520245 w 2406879"/>
              <a:gd name="connsiteY675" fmla="*/ 166551 h 321141"/>
              <a:gd name="connsiteX676" fmla="*/ 533580 w 2406879"/>
              <a:gd name="connsiteY676" fmla="*/ 155502 h 321141"/>
              <a:gd name="connsiteX677" fmla="*/ 538248 w 2406879"/>
              <a:gd name="connsiteY677" fmla="*/ 152168 h 321141"/>
              <a:gd name="connsiteX678" fmla="*/ 541962 w 2406879"/>
              <a:gd name="connsiteY678" fmla="*/ 149215 h 321141"/>
              <a:gd name="connsiteX679" fmla="*/ 545868 w 2406879"/>
              <a:gd name="connsiteY679" fmla="*/ 147596 h 321141"/>
              <a:gd name="connsiteX680" fmla="*/ 545487 w 2406879"/>
              <a:gd name="connsiteY680" fmla="*/ 144072 h 321141"/>
              <a:gd name="connsiteX681" fmla="*/ 551297 w 2406879"/>
              <a:gd name="connsiteY681" fmla="*/ 142357 h 321141"/>
              <a:gd name="connsiteX682" fmla="*/ 559774 w 2406879"/>
              <a:gd name="connsiteY682" fmla="*/ 131594 h 321141"/>
              <a:gd name="connsiteX683" fmla="*/ 578729 w 2406879"/>
              <a:gd name="connsiteY683" fmla="*/ 119021 h 321141"/>
              <a:gd name="connsiteX684" fmla="*/ 583491 w 2406879"/>
              <a:gd name="connsiteY684" fmla="*/ 113306 h 321141"/>
              <a:gd name="connsiteX685" fmla="*/ 587111 w 2406879"/>
              <a:gd name="connsiteY685" fmla="*/ 109020 h 321141"/>
              <a:gd name="connsiteX686" fmla="*/ 596636 w 2406879"/>
              <a:gd name="connsiteY686" fmla="*/ 100352 h 321141"/>
              <a:gd name="connsiteX687" fmla="*/ 597112 w 2406879"/>
              <a:gd name="connsiteY687" fmla="*/ 99971 h 321141"/>
              <a:gd name="connsiteX688" fmla="*/ 598160 w 2406879"/>
              <a:gd name="connsiteY688" fmla="*/ 99114 h 321141"/>
              <a:gd name="connsiteX689" fmla="*/ 605685 w 2406879"/>
              <a:gd name="connsiteY689" fmla="*/ 92161 h 321141"/>
              <a:gd name="connsiteX690" fmla="*/ 616257 w 2406879"/>
              <a:gd name="connsiteY690" fmla="*/ 75111 h 321141"/>
              <a:gd name="connsiteX691" fmla="*/ 621115 w 2406879"/>
              <a:gd name="connsiteY691" fmla="*/ 59966 h 321141"/>
              <a:gd name="connsiteX692" fmla="*/ 609590 w 2406879"/>
              <a:gd name="connsiteY692" fmla="*/ 50155 h 321141"/>
              <a:gd name="connsiteX693" fmla="*/ 601494 w 2406879"/>
              <a:gd name="connsiteY693" fmla="*/ 49775 h 321141"/>
              <a:gd name="connsiteX694" fmla="*/ 584825 w 2406879"/>
              <a:gd name="connsiteY694" fmla="*/ 53775 h 321141"/>
              <a:gd name="connsiteX695" fmla="*/ 558155 w 2406879"/>
              <a:gd name="connsiteY695" fmla="*/ 62252 h 321141"/>
              <a:gd name="connsiteX696" fmla="*/ 530628 w 2406879"/>
              <a:gd name="connsiteY696" fmla="*/ 79207 h 321141"/>
              <a:gd name="connsiteX697" fmla="*/ 522150 w 2406879"/>
              <a:gd name="connsiteY697" fmla="*/ 81112 h 321141"/>
              <a:gd name="connsiteX698" fmla="*/ 521103 w 2406879"/>
              <a:gd name="connsiteY698" fmla="*/ 82826 h 321141"/>
              <a:gd name="connsiteX699" fmla="*/ 513768 w 2406879"/>
              <a:gd name="connsiteY699" fmla="*/ 88446 h 321141"/>
              <a:gd name="connsiteX700" fmla="*/ 505577 w 2406879"/>
              <a:gd name="connsiteY700" fmla="*/ 93304 h 321141"/>
              <a:gd name="connsiteX701" fmla="*/ 503481 w 2406879"/>
              <a:gd name="connsiteY701" fmla="*/ 94066 h 321141"/>
              <a:gd name="connsiteX702" fmla="*/ 490813 w 2406879"/>
              <a:gd name="connsiteY702" fmla="*/ 106543 h 321141"/>
              <a:gd name="connsiteX703" fmla="*/ 480050 w 2406879"/>
              <a:gd name="connsiteY703" fmla="*/ 120736 h 321141"/>
              <a:gd name="connsiteX704" fmla="*/ 470906 w 2406879"/>
              <a:gd name="connsiteY704" fmla="*/ 133309 h 321141"/>
              <a:gd name="connsiteX705" fmla="*/ 462905 w 2406879"/>
              <a:gd name="connsiteY705" fmla="*/ 145310 h 321141"/>
              <a:gd name="connsiteX706" fmla="*/ 460905 w 2406879"/>
              <a:gd name="connsiteY706" fmla="*/ 149215 h 321141"/>
              <a:gd name="connsiteX707" fmla="*/ 454142 w 2406879"/>
              <a:gd name="connsiteY707" fmla="*/ 159217 h 321141"/>
              <a:gd name="connsiteX708" fmla="*/ 454713 w 2406879"/>
              <a:gd name="connsiteY708" fmla="*/ 159693 h 321141"/>
              <a:gd name="connsiteX709" fmla="*/ 452618 w 2406879"/>
              <a:gd name="connsiteY709" fmla="*/ 165027 h 321141"/>
              <a:gd name="connsiteX710" fmla="*/ 451665 w 2406879"/>
              <a:gd name="connsiteY710" fmla="*/ 169694 h 321141"/>
              <a:gd name="connsiteX711" fmla="*/ 451856 w 2406879"/>
              <a:gd name="connsiteY711" fmla="*/ 170932 h 321141"/>
              <a:gd name="connsiteX712" fmla="*/ 452142 w 2406879"/>
              <a:gd name="connsiteY712" fmla="*/ 179791 h 321141"/>
              <a:gd name="connsiteX713" fmla="*/ 449379 w 2406879"/>
              <a:gd name="connsiteY713" fmla="*/ 183029 h 321141"/>
              <a:gd name="connsiteX714" fmla="*/ 447284 w 2406879"/>
              <a:gd name="connsiteY714" fmla="*/ 185506 h 321141"/>
              <a:gd name="connsiteX715" fmla="*/ 445188 w 2406879"/>
              <a:gd name="connsiteY715" fmla="*/ 196364 h 321141"/>
              <a:gd name="connsiteX716" fmla="*/ 449094 w 2406879"/>
              <a:gd name="connsiteY716" fmla="*/ 204460 h 321141"/>
              <a:gd name="connsiteX717" fmla="*/ 464524 w 2406879"/>
              <a:gd name="connsiteY717" fmla="*/ 198364 h 321141"/>
              <a:gd name="connsiteX718" fmla="*/ 470620 w 2406879"/>
              <a:gd name="connsiteY718" fmla="*/ 196364 h 321141"/>
              <a:gd name="connsiteX719" fmla="*/ 478431 w 2406879"/>
              <a:gd name="connsiteY719" fmla="*/ 193983 h 321141"/>
              <a:gd name="connsiteX720" fmla="*/ 481669 w 2406879"/>
              <a:gd name="connsiteY720" fmla="*/ 192650 h 321141"/>
              <a:gd name="connsiteX721" fmla="*/ 1665627 w 2406879"/>
              <a:gd name="connsiteY721" fmla="*/ 165027 h 321141"/>
              <a:gd name="connsiteX722" fmla="*/ 1669151 w 2406879"/>
              <a:gd name="connsiteY722" fmla="*/ 161884 h 321141"/>
              <a:gd name="connsiteX723" fmla="*/ 1659435 w 2406879"/>
              <a:gd name="connsiteY723" fmla="*/ 159693 h 321141"/>
              <a:gd name="connsiteX724" fmla="*/ 1651339 w 2406879"/>
              <a:gd name="connsiteY724" fmla="*/ 162074 h 321141"/>
              <a:gd name="connsiteX725" fmla="*/ 1639814 w 2406879"/>
              <a:gd name="connsiteY725" fmla="*/ 161598 h 321141"/>
              <a:gd name="connsiteX726" fmla="*/ 1622288 w 2406879"/>
              <a:gd name="connsiteY726" fmla="*/ 165027 h 321141"/>
              <a:gd name="connsiteX727" fmla="*/ 1608381 w 2406879"/>
              <a:gd name="connsiteY727" fmla="*/ 169789 h 321141"/>
              <a:gd name="connsiteX728" fmla="*/ 1606477 w 2406879"/>
              <a:gd name="connsiteY728" fmla="*/ 169980 h 321141"/>
              <a:gd name="connsiteX729" fmla="*/ 1602762 w 2406879"/>
              <a:gd name="connsiteY729" fmla="*/ 172647 h 321141"/>
              <a:gd name="connsiteX730" fmla="*/ 1599237 w 2406879"/>
              <a:gd name="connsiteY730" fmla="*/ 171694 h 321141"/>
              <a:gd name="connsiteX731" fmla="*/ 1596094 w 2406879"/>
              <a:gd name="connsiteY731" fmla="*/ 173123 h 321141"/>
              <a:gd name="connsiteX732" fmla="*/ 1586379 w 2406879"/>
              <a:gd name="connsiteY732" fmla="*/ 176743 h 321141"/>
              <a:gd name="connsiteX733" fmla="*/ 1567900 w 2406879"/>
              <a:gd name="connsiteY733" fmla="*/ 183886 h 321141"/>
              <a:gd name="connsiteX734" fmla="*/ 1562566 w 2406879"/>
              <a:gd name="connsiteY734" fmla="*/ 185220 h 321141"/>
              <a:gd name="connsiteX735" fmla="*/ 1557423 w 2406879"/>
              <a:gd name="connsiteY735" fmla="*/ 186554 h 321141"/>
              <a:gd name="connsiteX736" fmla="*/ 1550469 w 2406879"/>
              <a:gd name="connsiteY736" fmla="*/ 189792 h 321141"/>
              <a:gd name="connsiteX737" fmla="*/ 1549327 w 2406879"/>
              <a:gd name="connsiteY737" fmla="*/ 190078 h 321141"/>
              <a:gd name="connsiteX738" fmla="*/ 1546659 w 2406879"/>
              <a:gd name="connsiteY738" fmla="*/ 190744 h 321141"/>
              <a:gd name="connsiteX739" fmla="*/ 1535039 w 2406879"/>
              <a:gd name="connsiteY739" fmla="*/ 197793 h 321141"/>
              <a:gd name="connsiteX740" fmla="*/ 1515036 w 2406879"/>
              <a:gd name="connsiteY740" fmla="*/ 207794 h 321141"/>
              <a:gd name="connsiteX741" fmla="*/ 1512560 w 2406879"/>
              <a:gd name="connsiteY741" fmla="*/ 208747 h 321141"/>
              <a:gd name="connsiteX742" fmla="*/ 1510083 w 2406879"/>
              <a:gd name="connsiteY742" fmla="*/ 209699 h 321141"/>
              <a:gd name="connsiteX743" fmla="*/ 1506464 w 2406879"/>
              <a:gd name="connsiteY743" fmla="*/ 213414 h 321141"/>
              <a:gd name="connsiteX744" fmla="*/ 1506369 w 2406879"/>
              <a:gd name="connsiteY744" fmla="*/ 213700 h 321141"/>
              <a:gd name="connsiteX745" fmla="*/ 1505988 w 2406879"/>
              <a:gd name="connsiteY745" fmla="*/ 215605 h 321141"/>
              <a:gd name="connsiteX746" fmla="*/ 1506654 w 2406879"/>
              <a:gd name="connsiteY746" fmla="*/ 216271 h 321141"/>
              <a:gd name="connsiteX747" fmla="*/ 1512655 w 2406879"/>
              <a:gd name="connsiteY747" fmla="*/ 217605 h 321141"/>
              <a:gd name="connsiteX748" fmla="*/ 1526466 w 2406879"/>
              <a:gd name="connsiteY748" fmla="*/ 217414 h 321141"/>
              <a:gd name="connsiteX749" fmla="*/ 1529133 w 2406879"/>
              <a:gd name="connsiteY749" fmla="*/ 216748 h 321141"/>
              <a:gd name="connsiteX750" fmla="*/ 1532372 w 2406879"/>
              <a:gd name="connsiteY750" fmla="*/ 215986 h 321141"/>
              <a:gd name="connsiteX751" fmla="*/ 1546850 w 2406879"/>
              <a:gd name="connsiteY751" fmla="*/ 216081 h 321141"/>
              <a:gd name="connsiteX752" fmla="*/ 1551041 w 2406879"/>
              <a:gd name="connsiteY752" fmla="*/ 215224 h 321141"/>
              <a:gd name="connsiteX753" fmla="*/ 1554184 w 2406879"/>
              <a:gd name="connsiteY753" fmla="*/ 214557 h 321141"/>
              <a:gd name="connsiteX754" fmla="*/ 1561423 w 2406879"/>
              <a:gd name="connsiteY754" fmla="*/ 219034 h 321141"/>
              <a:gd name="connsiteX755" fmla="*/ 1562280 w 2406879"/>
              <a:gd name="connsiteY755" fmla="*/ 218462 h 321141"/>
              <a:gd name="connsiteX756" fmla="*/ 1566376 w 2406879"/>
              <a:gd name="connsiteY756" fmla="*/ 215414 h 321141"/>
              <a:gd name="connsiteX757" fmla="*/ 1580283 w 2406879"/>
              <a:gd name="connsiteY757" fmla="*/ 214557 h 321141"/>
              <a:gd name="connsiteX758" fmla="*/ 1583426 w 2406879"/>
              <a:gd name="connsiteY758" fmla="*/ 213985 h 321141"/>
              <a:gd name="connsiteX759" fmla="*/ 1591522 w 2406879"/>
              <a:gd name="connsiteY759" fmla="*/ 216462 h 321141"/>
              <a:gd name="connsiteX760" fmla="*/ 1595618 w 2406879"/>
              <a:gd name="connsiteY760" fmla="*/ 216557 h 321141"/>
              <a:gd name="connsiteX761" fmla="*/ 1598094 w 2406879"/>
              <a:gd name="connsiteY761" fmla="*/ 214081 h 321141"/>
              <a:gd name="connsiteX762" fmla="*/ 1603714 w 2406879"/>
              <a:gd name="connsiteY762" fmla="*/ 209985 h 321141"/>
              <a:gd name="connsiteX763" fmla="*/ 1605048 w 2406879"/>
              <a:gd name="connsiteY763" fmla="*/ 212747 h 321141"/>
              <a:gd name="connsiteX764" fmla="*/ 1608096 w 2406879"/>
              <a:gd name="connsiteY764" fmla="*/ 212461 h 321141"/>
              <a:gd name="connsiteX765" fmla="*/ 1621907 w 2406879"/>
              <a:gd name="connsiteY765" fmla="*/ 207032 h 321141"/>
              <a:gd name="connsiteX766" fmla="*/ 1626955 w 2406879"/>
              <a:gd name="connsiteY766" fmla="*/ 209413 h 321141"/>
              <a:gd name="connsiteX767" fmla="*/ 1636766 w 2406879"/>
              <a:gd name="connsiteY767" fmla="*/ 201413 h 321141"/>
              <a:gd name="connsiteX768" fmla="*/ 1642671 w 2406879"/>
              <a:gd name="connsiteY768" fmla="*/ 198269 h 321141"/>
              <a:gd name="connsiteX769" fmla="*/ 1651625 w 2406879"/>
              <a:gd name="connsiteY769" fmla="*/ 190268 h 321141"/>
              <a:gd name="connsiteX770" fmla="*/ 1653149 w 2406879"/>
              <a:gd name="connsiteY770" fmla="*/ 187030 h 321141"/>
              <a:gd name="connsiteX771" fmla="*/ 1656578 w 2406879"/>
              <a:gd name="connsiteY771" fmla="*/ 182077 h 321141"/>
              <a:gd name="connsiteX772" fmla="*/ 1661150 w 2406879"/>
              <a:gd name="connsiteY772" fmla="*/ 177219 h 321141"/>
              <a:gd name="connsiteX773" fmla="*/ 1665817 w 2406879"/>
              <a:gd name="connsiteY773" fmla="*/ 169504 h 321141"/>
              <a:gd name="connsiteX774" fmla="*/ 1665627 w 2406879"/>
              <a:gd name="connsiteY774" fmla="*/ 165027 h 32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Lst>
            <a:rect l="l" t="t" r="r" b="b"/>
            <a:pathLst>
              <a:path w="2406879" h="321141">
                <a:moveTo>
                  <a:pt x="14658" y="275993"/>
                </a:moveTo>
                <a:cubicBezTo>
                  <a:pt x="16563" y="275898"/>
                  <a:pt x="17706" y="275041"/>
                  <a:pt x="17230" y="273993"/>
                </a:cubicBezTo>
                <a:cubicBezTo>
                  <a:pt x="16659" y="272945"/>
                  <a:pt x="16659" y="270373"/>
                  <a:pt x="18945" y="271897"/>
                </a:cubicBezTo>
                <a:cubicBezTo>
                  <a:pt x="21231" y="273421"/>
                  <a:pt x="25326" y="279994"/>
                  <a:pt x="25707" y="278565"/>
                </a:cubicBezTo>
                <a:cubicBezTo>
                  <a:pt x="26088" y="277136"/>
                  <a:pt x="27803" y="272755"/>
                  <a:pt x="28184" y="274469"/>
                </a:cubicBezTo>
                <a:cubicBezTo>
                  <a:pt x="28565" y="276184"/>
                  <a:pt x="31327" y="279136"/>
                  <a:pt x="33804" y="278660"/>
                </a:cubicBezTo>
                <a:cubicBezTo>
                  <a:pt x="36280" y="278184"/>
                  <a:pt x="46281" y="279232"/>
                  <a:pt x="50187" y="280470"/>
                </a:cubicBezTo>
                <a:lnTo>
                  <a:pt x="54282" y="280184"/>
                </a:lnTo>
                <a:cubicBezTo>
                  <a:pt x="56187" y="280089"/>
                  <a:pt x="58092" y="280946"/>
                  <a:pt x="60093" y="281327"/>
                </a:cubicBezTo>
                <a:cubicBezTo>
                  <a:pt x="62379" y="281804"/>
                  <a:pt x="65808" y="281708"/>
                  <a:pt x="66855" y="282946"/>
                </a:cubicBezTo>
                <a:cubicBezTo>
                  <a:pt x="69141" y="285804"/>
                  <a:pt x="70284" y="281804"/>
                  <a:pt x="72761" y="282851"/>
                </a:cubicBezTo>
                <a:lnTo>
                  <a:pt x="74856" y="283804"/>
                </a:lnTo>
                <a:cubicBezTo>
                  <a:pt x="78381" y="283042"/>
                  <a:pt x="84000" y="283137"/>
                  <a:pt x="87429" y="284185"/>
                </a:cubicBezTo>
                <a:lnTo>
                  <a:pt x="90573" y="284185"/>
                </a:lnTo>
                <a:cubicBezTo>
                  <a:pt x="94859" y="284280"/>
                  <a:pt x="99621" y="282184"/>
                  <a:pt x="103146" y="283232"/>
                </a:cubicBezTo>
                <a:lnTo>
                  <a:pt x="108099" y="284661"/>
                </a:lnTo>
                <a:cubicBezTo>
                  <a:pt x="112290" y="283327"/>
                  <a:pt x="121243" y="281804"/>
                  <a:pt x="127911" y="281422"/>
                </a:cubicBezTo>
                <a:lnTo>
                  <a:pt x="134197" y="281994"/>
                </a:lnTo>
                <a:cubicBezTo>
                  <a:pt x="140198" y="282565"/>
                  <a:pt x="146580" y="283327"/>
                  <a:pt x="152580" y="280280"/>
                </a:cubicBezTo>
                <a:cubicBezTo>
                  <a:pt x="154771" y="279232"/>
                  <a:pt x="158867" y="279327"/>
                  <a:pt x="161343" y="280280"/>
                </a:cubicBezTo>
                <a:cubicBezTo>
                  <a:pt x="163820" y="281232"/>
                  <a:pt x="164677" y="281232"/>
                  <a:pt x="167249" y="280375"/>
                </a:cubicBezTo>
                <a:cubicBezTo>
                  <a:pt x="170202" y="279327"/>
                  <a:pt x="174202" y="275707"/>
                  <a:pt x="177917" y="280089"/>
                </a:cubicBezTo>
                <a:cubicBezTo>
                  <a:pt x="178107" y="280280"/>
                  <a:pt x="179917" y="280089"/>
                  <a:pt x="180203" y="279708"/>
                </a:cubicBezTo>
                <a:cubicBezTo>
                  <a:pt x="181917" y="276755"/>
                  <a:pt x="184013" y="280280"/>
                  <a:pt x="185727" y="279517"/>
                </a:cubicBezTo>
                <a:cubicBezTo>
                  <a:pt x="187823" y="278565"/>
                  <a:pt x="189728" y="277041"/>
                  <a:pt x="192014" y="276755"/>
                </a:cubicBezTo>
                <a:lnTo>
                  <a:pt x="194014" y="276469"/>
                </a:lnTo>
                <a:cubicBezTo>
                  <a:pt x="196395" y="277231"/>
                  <a:pt x="202682" y="277422"/>
                  <a:pt x="207921" y="276755"/>
                </a:cubicBezTo>
                <a:cubicBezTo>
                  <a:pt x="213255" y="276088"/>
                  <a:pt x="227733" y="272564"/>
                  <a:pt x="228685" y="271707"/>
                </a:cubicBezTo>
                <a:lnTo>
                  <a:pt x="230590" y="272945"/>
                </a:lnTo>
                <a:cubicBezTo>
                  <a:pt x="232971" y="274564"/>
                  <a:pt x="235638" y="273993"/>
                  <a:pt x="238496" y="272469"/>
                </a:cubicBezTo>
                <a:cubicBezTo>
                  <a:pt x="241353" y="270850"/>
                  <a:pt x="245163" y="270469"/>
                  <a:pt x="248592" y="269611"/>
                </a:cubicBezTo>
                <a:cubicBezTo>
                  <a:pt x="252021" y="268850"/>
                  <a:pt x="255831" y="267230"/>
                  <a:pt x="259070" y="267706"/>
                </a:cubicBezTo>
                <a:cubicBezTo>
                  <a:pt x="262880" y="268278"/>
                  <a:pt x="265452" y="264944"/>
                  <a:pt x="268976" y="266659"/>
                </a:cubicBezTo>
                <a:cubicBezTo>
                  <a:pt x="269357" y="266849"/>
                  <a:pt x="269738" y="267421"/>
                  <a:pt x="269928" y="267326"/>
                </a:cubicBezTo>
                <a:cubicBezTo>
                  <a:pt x="273738" y="266087"/>
                  <a:pt x="276405" y="262277"/>
                  <a:pt x="281454" y="264182"/>
                </a:cubicBezTo>
                <a:lnTo>
                  <a:pt x="293741" y="262849"/>
                </a:lnTo>
                <a:lnTo>
                  <a:pt x="297551" y="261134"/>
                </a:lnTo>
                <a:cubicBezTo>
                  <a:pt x="301837" y="259325"/>
                  <a:pt x="310600" y="256848"/>
                  <a:pt x="317172" y="255705"/>
                </a:cubicBezTo>
                <a:lnTo>
                  <a:pt x="323173" y="254943"/>
                </a:lnTo>
                <a:cubicBezTo>
                  <a:pt x="325650" y="254657"/>
                  <a:pt x="328507" y="255324"/>
                  <a:pt x="328126" y="251895"/>
                </a:cubicBezTo>
                <a:cubicBezTo>
                  <a:pt x="328126" y="251514"/>
                  <a:pt x="330603" y="250466"/>
                  <a:pt x="330984" y="250752"/>
                </a:cubicBezTo>
                <a:lnTo>
                  <a:pt x="337270" y="254371"/>
                </a:lnTo>
                <a:cubicBezTo>
                  <a:pt x="341747" y="250752"/>
                  <a:pt x="347367" y="246942"/>
                  <a:pt x="349653" y="246085"/>
                </a:cubicBezTo>
                <a:cubicBezTo>
                  <a:pt x="351939" y="245132"/>
                  <a:pt x="359368" y="241417"/>
                  <a:pt x="361083" y="239893"/>
                </a:cubicBezTo>
                <a:cubicBezTo>
                  <a:pt x="362797" y="238369"/>
                  <a:pt x="372989" y="239513"/>
                  <a:pt x="377751" y="238655"/>
                </a:cubicBezTo>
                <a:cubicBezTo>
                  <a:pt x="382514" y="237798"/>
                  <a:pt x="395182" y="227701"/>
                  <a:pt x="400326" y="224939"/>
                </a:cubicBezTo>
                <a:lnTo>
                  <a:pt x="406803" y="225225"/>
                </a:lnTo>
                <a:lnTo>
                  <a:pt x="410327" y="225415"/>
                </a:lnTo>
                <a:cubicBezTo>
                  <a:pt x="414994" y="223034"/>
                  <a:pt x="415375" y="217414"/>
                  <a:pt x="411279" y="212842"/>
                </a:cubicBezTo>
                <a:lnTo>
                  <a:pt x="409279" y="208556"/>
                </a:lnTo>
                <a:cubicBezTo>
                  <a:pt x="407088" y="203698"/>
                  <a:pt x="404421" y="198841"/>
                  <a:pt x="403088" y="193888"/>
                </a:cubicBezTo>
                <a:cubicBezTo>
                  <a:pt x="400135" y="182839"/>
                  <a:pt x="395563" y="171694"/>
                  <a:pt x="397659" y="160074"/>
                </a:cubicBezTo>
                <a:lnTo>
                  <a:pt x="398897" y="152930"/>
                </a:lnTo>
                <a:cubicBezTo>
                  <a:pt x="399564" y="145025"/>
                  <a:pt x="400611" y="135404"/>
                  <a:pt x="401373" y="131499"/>
                </a:cubicBezTo>
                <a:lnTo>
                  <a:pt x="400516" y="127594"/>
                </a:lnTo>
                <a:cubicBezTo>
                  <a:pt x="399659" y="123974"/>
                  <a:pt x="401564" y="119783"/>
                  <a:pt x="402802" y="115973"/>
                </a:cubicBezTo>
                <a:lnTo>
                  <a:pt x="404040" y="112259"/>
                </a:lnTo>
                <a:cubicBezTo>
                  <a:pt x="406136" y="108353"/>
                  <a:pt x="408612" y="103781"/>
                  <a:pt x="409660" y="102257"/>
                </a:cubicBezTo>
                <a:cubicBezTo>
                  <a:pt x="410613" y="100638"/>
                  <a:pt x="413280" y="94923"/>
                  <a:pt x="413661" y="93209"/>
                </a:cubicBezTo>
                <a:cubicBezTo>
                  <a:pt x="414042" y="91494"/>
                  <a:pt x="419757" y="88351"/>
                  <a:pt x="420328" y="87493"/>
                </a:cubicBezTo>
                <a:lnTo>
                  <a:pt x="420709" y="86636"/>
                </a:lnTo>
                <a:lnTo>
                  <a:pt x="423376" y="80445"/>
                </a:lnTo>
                <a:cubicBezTo>
                  <a:pt x="429567" y="73777"/>
                  <a:pt x="438807" y="65014"/>
                  <a:pt x="443950" y="61014"/>
                </a:cubicBezTo>
                <a:lnTo>
                  <a:pt x="446046" y="56537"/>
                </a:lnTo>
                <a:cubicBezTo>
                  <a:pt x="447570" y="53204"/>
                  <a:pt x="452427" y="53394"/>
                  <a:pt x="453189" y="49584"/>
                </a:cubicBezTo>
                <a:cubicBezTo>
                  <a:pt x="453570" y="47488"/>
                  <a:pt x="458809" y="46155"/>
                  <a:pt x="461667" y="44345"/>
                </a:cubicBezTo>
                <a:cubicBezTo>
                  <a:pt x="463000" y="43488"/>
                  <a:pt x="464334" y="42535"/>
                  <a:pt x="465286" y="41392"/>
                </a:cubicBezTo>
                <a:cubicBezTo>
                  <a:pt x="466429" y="40059"/>
                  <a:pt x="466810" y="38249"/>
                  <a:pt x="468144" y="37201"/>
                </a:cubicBezTo>
                <a:cubicBezTo>
                  <a:pt x="469001" y="36535"/>
                  <a:pt x="470620" y="40154"/>
                  <a:pt x="472620" y="37582"/>
                </a:cubicBezTo>
                <a:cubicBezTo>
                  <a:pt x="473763" y="36059"/>
                  <a:pt x="478431" y="37678"/>
                  <a:pt x="477383" y="34154"/>
                </a:cubicBezTo>
                <a:lnTo>
                  <a:pt x="489384" y="25962"/>
                </a:lnTo>
                <a:lnTo>
                  <a:pt x="494623" y="22914"/>
                </a:lnTo>
                <a:cubicBezTo>
                  <a:pt x="500910" y="20438"/>
                  <a:pt x="510720" y="16056"/>
                  <a:pt x="516531" y="13294"/>
                </a:cubicBezTo>
                <a:lnTo>
                  <a:pt x="521293" y="10246"/>
                </a:lnTo>
                <a:cubicBezTo>
                  <a:pt x="524151" y="8436"/>
                  <a:pt x="526818" y="7769"/>
                  <a:pt x="530151" y="7198"/>
                </a:cubicBezTo>
                <a:cubicBezTo>
                  <a:pt x="535104" y="6340"/>
                  <a:pt x="539581" y="3864"/>
                  <a:pt x="544344" y="2245"/>
                </a:cubicBezTo>
                <a:cubicBezTo>
                  <a:pt x="548439" y="911"/>
                  <a:pt x="552440" y="-1375"/>
                  <a:pt x="557107" y="1102"/>
                </a:cubicBezTo>
                <a:cubicBezTo>
                  <a:pt x="557774" y="1388"/>
                  <a:pt x="558822" y="1102"/>
                  <a:pt x="559679" y="1197"/>
                </a:cubicBezTo>
                <a:lnTo>
                  <a:pt x="565013" y="1197"/>
                </a:lnTo>
                <a:cubicBezTo>
                  <a:pt x="570728" y="-41"/>
                  <a:pt x="580062" y="-232"/>
                  <a:pt x="585777" y="721"/>
                </a:cubicBezTo>
                <a:lnTo>
                  <a:pt x="591016" y="1102"/>
                </a:lnTo>
                <a:lnTo>
                  <a:pt x="596350" y="1483"/>
                </a:lnTo>
                <a:cubicBezTo>
                  <a:pt x="602160" y="2245"/>
                  <a:pt x="609114" y="2911"/>
                  <a:pt x="611876" y="2911"/>
                </a:cubicBezTo>
                <a:cubicBezTo>
                  <a:pt x="614638" y="2911"/>
                  <a:pt x="623306" y="8246"/>
                  <a:pt x="627211" y="9388"/>
                </a:cubicBezTo>
                <a:cubicBezTo>
                  <a:pt x="631116" y="10627"/>
                  <a:pt x="646642" y="20342"/>
                  <a:pt x="654167" y="26534"/>
                </a:cubicBezTo>
                <a:lnTo>
                  <a:pt x="654834" y="31201"/>
                </a:lnTo>
                <a:lnTo>
                  <a:pt x="655405" y="35011"/>
                </a:lnTo>
                <a:cubicBezTo>
                  <a:pt x="658358" y="37678"/>
                  <a:pt x="662168" y="42345"/>
                  <a:pt x="663882" y="45488"/>
                </a:cubicBezTo>
                <a:lnTo>
                  <a:pt x="665502" y="48441"/>
                </a:lnTo>
                <a:cubicBezTo>
                  <a:pt x="667216" y="51679"/>
                  <a:pt x="668740" y="55013"/>
                  <a:pt x="670264" y="58347"/>
                </a:cubicBezTo>
                <a:cubicBezTo>
                  <a:pt x="670645" y="59300"/>
                  <a:pt x="670550" y="60633"/>
                  <a:pt x="671312" y="61109"/>
                </a:cubicBezTo>
                <a:cubicBezTo>
                  <a:pt x="673122" y="62347"/>
                  <a:pt x="675789" y="62824"/>
                  <a:pt x="677313" y="64252"/>
                </a:cubicBezTo>
                <a:cubicBezTo>
                  <a:pt x="678837" y="65491"/>
                  <a:pt x="675122" y="67681"/>
                  <a:pt x="678265" y="69586"/>
                </a:cubicBezTo>
                <a:cubicBezTo>
                  <a:pt x="679789" y="70539"/>
                  <a:pt x="679980" y="73111"/>
                  <a:pt x="680456" y="75016"/>
                </a:cubicBezTo>
                <a:cubicBezTo>
                  <a:pt x="681599" y="79683"/>
                  <a:pt x="683409" y="84350"/>
                  <a:pt x="683409" y="89017"/>
                </a:cubicBezTo>
                <a:lnTo>
                  <a:pt x="683313" y="94351"/>
                </a:lnTo>
                <a:cubicBezTo>
                  <a:pt x="682075" y="100162"/>
                  <a:pt x="678551" y="112068"/>
                  <a:pt x="675598" y="120640"/>
                </a:cubicBezTo>
                <a:lnTo>
                  <a:pt x="672931" y="128451"/>
                </a:lnTo>
                <a:lnTo>
                  <a:pt x="670931" y="134166"/>
                </a:lnTo>
                <a:cubicBezTo>
                  <a:pt x="665311" y="139595"/>
                  <a:pt x="658548" y="146930"/>
                  <a:pt x="655881" y="150454"/>
                </a:cubicBezTo>
                <a:lnTo>
                  <a:pt x="651309" y="152549"/>
                </a:lnTo>
                <a:lnTo>
                  <a:pt x="647309" y="154359"/>
                </a:lnTo>
                <a:cubicBezTo>
                  <a:pt x="644356" y="158359"/>
                  <a:pt x="639022" y="163503"/>
                  <a:pt x="635593" y="165694"/>
                </a:cubicBezTo>
                <a:cubicBezTo>
                  <a:pt x="632164" y="167884"/>
                  <a:pt x="622258" y="176076"/>
                  <a:pt x="620163" y="178171"/>
                </a:cubicBezTo>
                <a:cubicBezTo>
                  <a:pt x="618067" y="180172"/>
                  <a:pt x="611400" y="184553"/>
                  <a:pt x="612543" y="186077"/>
                </a:cubicBezTo>
                <a:cubicBezTo>
                  <a:pt x="613590" y="187696"/>
                  <a:pt x="604637" y="189125"/>
                  <a:pt x="601017" y="190935"/>
                </a:cubicBezTo>
                <a:cubicBezTo>
                  <a:pt x="597398" y="192745"/>
                  <a:pt x="581967" y="208747"/>
                  <a:pt x="568347" y="217796"/>
                </a:cubicBezTo>
                <a:lnTo>
                  <a:pt x="555297" y="225225"/>
                </a:lnTo>
                <a:cubicBezTo>
                  <a:pt x="539105" y="234464"/>
                  <a:pt x="522246" y="242942"/>
                  <a:pt x="505672" y="251609"/>
                </a:cubicBezTo>
                <a:lnTo>
                  <a:pt x="502719" y="253133"/>
                </a:lnTo>
                <a:cubicBezTo>
                  <a:pt x="499005" y="254371"/>
                  <a:pt x="501576" y="257896"/>
                  <a:pt x="508244" y="261039"/>
                </a:cubicBezTo>
                <a:cubicBezTo>
                  <a:pt x="515007" y="264182"/>
                  <a:pt x="541962" y="271897"/>
                  <a:pt x="551773" y="273993"/>
                </a:cubicBezTo>
                <a:lnTo>
                  <a:pt x="560727" y="275612"/>
                </a:lnTo>
                <a:lnTo>
                  <a:pt x="565965" y="276565"/>
                </a:lnTo>
                <a:cubicBezTo>
                  <a:pt x="571871" y="276088"/>
                  <a:pt x="578824" y="276279"/>
                  <a:pt x="581491" y="277041"/>
                </a:cubicBezTo>
                <a:cubicBezTo>
                  <a:pt x="584158" y="277803"/>
                  <a:pt x="593588" y="276660"/>
                  <a:pt x="595969" y="277041"/>
                </a:cubicBezTo>
                <a:lnTo>
                  <a:pt x="597969" y="277803"/>
                </a:lnTo>
                <a:cubicBezTo>
                  <a:pt x="600446" y="278851"/>
                  <a:pt x="601398" y="274374"/>
                  <a:pt x="604065" y="276851"/>
                </a:cubicBezTo>
                <a:cubicBezTo>
                  <a:pt x="604351" y="277136"/>
                  <a:pt x="605304" y="277231"/>
                  <a:pt x="605780" y="277136"/>
                </a:cubicBezTo>
                <a:cubicBezTo>
                  <a:pt x="607209" y="276660"/>
                  <a:pt x="620258" y="274755"/>
                  <a:pt x="621877" y="274660"/>
                </a:cubicBezTo>
                <a:cubicBezTo>
                  <a:pt x="623115" y="274564"/>
                  <a:pt x="624354" y="273707"/>
                  <a:pt x="625497" y="273802"/>
                </a:cubicBezTo>
                <a:cubicBezTo>
                  <a:pt x="631688" y="274184"/>
                  <a:pt x="637689" y="268183"/>
                  <a:pt x="643975" y="273517"/>
                </a:cubicBezTo>
                <a:lnTo>
                  <a:pt x="644356" y="273802"/>
                </a:lnTo>
                <a:cubicBezTo>
                  <a:pt x="645975" y="273231"/>
                  <a:pt x="652262" y="271612"/>
                  <a:pt x="658263" y="270373"/>
                </a:cubicBezTo>
                <a:cubicBezTo>
                  <a:pt x="664263" y="269040"/>
                  <a:pt x="679884" y="263992"/>
                  <a:pt x="678741" y="260563"/>
                </a:cubicBezTo>
                <a:lnTo>
                  <a:pt x="683980" y="264563"/>
                </a:lnTo>
                <a:lnTo>
                  <a:pt x="687123" y="266944"/>
                </a:lnTo>
                <a:cubicBezTo>
                  <a:pt x="690362" y="265801"/>
                  <a:pt x="696744" y="263896"/>
                  <a:pt x="701220" y="262563"/>
                </a:cubicBezTo>
                <a:cubicBezTo>
                  <a:pt x="705792" y="261325"/>
                  <a:pt x="721318" y="256276"/>
                  <a:pt x="726366" y="255514"/>
                </a:cubicBezTo>
                <a:lnTo>
                  <a:pt x="729700" y="253514"/>
                </a:lnTo>
                <a:cubicBezTo>
                  <a:pt x="733320" y="251323"/>
                  <a:pt x="736653" y="254467"/>
                  <a:pt x="736749" y="254181"/>
                </a:cubicBezTo>
                <a:lnTo>
                  <a:pt x="739606" y="245704"/>
                </a:lnTo>
                <a:cubicBezTo>
                  <a:pt x="748941" y="245227"/>
                  <a:pt x="757227" y="244846"/>
                  <a:pt x="758085" y="244846"/>
                </a:cubicBezTo>
                <a:cubicBezTo>
                  <a:pt x="758847" y="244846"/>
                  <a:pt x="761990" y="245513"/>
                  <a:pt x="763323" y="245799"/>
                </a:cubicBezTo>
                <a:cubicBezTo>
                  <a:pt x="764657" y="246180"/>
                  <a:pt x="769229" y="240560"/>
                  <a:pt x="772753" y="240751"/>
                </a:cubicBezTo>
                <a:cubicBezTo>
                  <a:pt x="776373" y="240941"/>
                  <a:pt x="789708" y="236084"/>
                  <a:pt x="795137" y="233797"/>
                </a:cubicBezTo>
                <a:lnTo>
                  <a:pt x="800376" y="232273"/>
                </a:lnTo>
                <a:cubicBezTo>
                  <a:pt x="804090" y="231130"/>
                  <a:pt x="807329" y="228940"/>
                  <a:pt x="811901" y="229321"/>
                </a:cubicBezTo>
                <a:cubicBezTo>
                  <a:pt x="813711" y="229511"/>
                  <a:pt x="815806" y="227035"/>
                  <a:pt x="817997" y="226368"/>
                </a:cubicBezTo>
                <a:lnTo>
                  <a:pt x="819235" y="225987"/>
                </a:lnTo>
                <a:cubicBezTo>
                  <a:pt x="821045" y="226368"/>
                  <a:pt x="823617" y="224368"/>
                  <a:pt x="824855" y="221510"/>
                </a:cubicBezTo>
                <a:lnTo>
                  <a:pt x="829141" y="224749"/>
                </a:lnTo>
                <a:cubicBezTo>
                  <a:pt x="829522" y="225034"/>
                  <a:pt x="833142" y="221986"/>
                  <a:pt x="835618" y="221320"/>
                </a:cubicBezTo>
                <a:lnTo>
                  <a:pt x="837618" y="220748"/>
                </a:lnTo>
                <a:cubicBezTo>
                  <a:pt x="840476" y="220843"/>
                  <a:pt x="844857" y="220177"/>
                  <a:pt x="847429" y="219319"/>
                </a:cubicBezTo>
                <a:lnTo>
                  <a:pt x="848763" y="217034"/>
                </a:lnTo>
                <a:cubicBezTo>
                  <a:pt x="849334" y="216081"/>
                  <a:pt x="850858" y="214843"/>
                  <a:pt x="851906" y="214938"/>
                </a:cubicBezTo>
                <a:cubicBezTo>
                  <a:pt x="856478" y="215224"/>
                  <a:pt x="863336" y="215033"/>
                  <a:pt x="865241" y="212557"/>
                </a:cubicBezTo>
                <a:lnTo>
                  <a:pt x="869241" y="207509"/>
                </a:lnTo>
                <a:cubicBezTo>
                  <a:pt x="876004" y="205508"/>
                  <a:pt x="882862" y="203222"/>
                  <a:pt x="884386" y="202365"/>
                </a:cubicBezTo>
                <a:lnTo>
                  <a:pt x="885910" y="202270"/>
                </a:lnTo>
                <a:cubicBezTo>
                  <a:pt x="889149" y="202079"/>
                  <a:pt x="892768" y="202936"/>
                  <a:pt x="893054" y="198746"/>
                </a:cubicBezTo>
                <a:cubicBezTo>
                  <a:pt x="893054" y="198460"/>
                  <a:pt x="895245" y="198079"/>
                  <a:pt x="896388" y="198079"/>
                </a:cubicBezTo>
                <a:cubicBezTo>
                  <a:pt x="901055" y="198269"/>
                  <a:pt x="904293" y="197412"/>
                  <a:pt x="905532" y="193030"/>
                </a:cubicBezTo>
                <a:cubicBezTo>
                  <a:pt x="906198" y="190649"/>
                  <a:pt x="908389" y="193602"/>
                  <a:pt x="908675" y="193411"/>
                </a:cubicBezTo>
                <a:lnTo>
                  <a:pt x="911913" y="191030"/>
                </a:lnTo>
                <a:cubicBezTo>
                  <a:pt x="916009" y="189125"/>
                  <a:pt x="924582" y="185506"/>
                  <a:pt x="930963" y="182743"/>
                </a:cubicBezTo>
                <a:lnTo>
                  <a:pt x="936964" y="181600"/>
                </a:lnTo>
                <a:lnTo>
                  <a:pt x="942298" y="180553"/>
                </a:lnTo>
                <a:cubicBezTo>
                  <a:pt x="947156" y="178076"/>
                  <a:pt x="955252" y="174457"/>
                  <a:pt x="960300" y="172266"/>
                </a:cubicBezTo>
                <a:lnTo>
                  <a:pt x="964491" y="169694"/>
                </a:lnTo>
                <a:cubicBezTo>
                  <a:pt x="966301" y="168551"/>
                  <a:pt x="970683" y="172552"/>
                  <a:pt x="970397" y="167408"/>
                </a:cubicBezTo>
                <a:cubicBezTo>
                  <a:pt x="970397" y="166456"/>
                  <a:pt x="975064" y="165408"/>
                  <a:pt x="977541" y="164455"/>
                </a:cubicBezTo>
                <a:lnTo>
                  <a:pt x="980493" y="163313"/>
                </a:lnTo>
                <a:cubicBezTo>
                  <a:pt x="983827" y="162550"/>
                  <a:pt x="989828" y="160455"/>
                  <a:pt x="993924" y="158645"/>
                </a:cubicBezTo>
                <a:cubicBezTo>
                  <a:pt x="998019" y="156740"/>
                  <a:pt x="1013736" y="150359"/>
                  <a:pt x="1019546" y="147310"/>
                </a:cubicBezTo>
                <a:cubicBezTo>
                  <a:pt x="1025356" y="144263"/>
                  <a:pt x="1045073" y="140643"/>
                  <a:pt x="1047359" y="139595"/>
                </a:cubicBezTo>
                <a:cubicBezTo>
                  <a:pt x="1049645" y="138547"/>
                  <a:pt x="1057265" y="134738"/>
                  <a:pt x="1059741" y="134166"/>
                </a:cubicBezTo>
                <a:cubicBezTo>
                  <a:pt x="1062218" y="133690"/>
                  <a:pt x="1070124" y="129594"/>
                  <a:pt x="1072410" y="129022"/>
                </a:cubicBezTo>
                <a:cubicBezTo>
                  <a:pt x="1074696" y="128451"/>
                  <a:pt x="1082030" y="130165"/>
                  <a:pt x="1083268" y="130356"/>
                </a:cubicBezTo>
                <a:cubicBezTo>
                  <a:pt x="1084506" y="130546"/>
                  <a:pt x="1085935" y="130070"/>
                  <a:pt x="1082030" y="128737"/>
                </a:cubicBezTo>
                <a:lnTo>
                  <a:pt x="1083078" y="125022"/>
                </a:lnTo>
                <a:cubicBezTo>
                  <a:pt x="1083744" y="122641"/>
                  <a:pt x="1084983" y="122164"/>
                  <a:pt x="1087269" y="122736"/>
                </a:cubicBezTo>
                <a:cubicBezTo>
                  <a:pt x="1088793" y="123117"/>
                  <a:pt x="1091079" y="124736"/>
                  <a:pt x="1091269" y="124546"/>
                </a:cubicBezTo>
                <a:lnTo>
                  <a:pt x="1098984" y="117307"/>
                </a:lnTo>
                <a:cubicBezTo>
                  <a:pt x="1110700" y="118640"/>
                  <a:pt x="1119368" y="119307"/>
                  <a:pt x="1118225" y="118926"/>
                </a:cubicBezTo>
                <a:cubicBezTo>
                  <a:pt x="1117082" y="118545"/>
                  <a:pt x="1116510" y="116735"/>
                  <a:pt x="1119177" y="115688"/>
                </a:cubicBezTo>
                <a:cubicBezTo>
                  <a:pt x="1121844" y="114640"/>
                  <a:pt x="1132322" y="111687"/>
                  <a:pt x="1136513" y="111115"/>
                </a:cubicBezTo>
                <a:lnTo>
                  <a:pt x="1138989" y="109401"/>
                </a:lnTo>
                <a:lnTo>
                  <a:pt x="1141752" y="107496"/>
                </a:lnTo>
                <a:cubicBezTo>
                  <a:pt x="1145085" y="107496"/>
                  <a:pt x="1153182" y="104924"/>
                  <a:pt x="1159659" y="101781"/>
                </a:cubicBezTo>
                <a:lnTo>
                  <a:pt x="1166612" y="101781"/>
                </a:lnTo>
                <a:lnTo>
                  <a:pt x="1171470" y="101781"/>
                </a:lnTo>
                <a:cubicBezTo>
                  <a:pt x="1174708" y="99304"/>
                  <a:pt x="1179280" y="98066"/>
                  <a:pt x="1181566" y="99114"/>
                </a:cubicBezTo>
                <a:cubicBezTo>
                  <a:pt x="1183852" y="100162"/>
                  <a:pt x="1189662" y="98923"/>
                  <a:pt x="1188805" y="95780"/>
                </a:cubicBezTo>
                <a:lnTo>
                  <a:pt x="1194615" y="95113"/>
                </a:lnTo>
                <a:cubicBezTo>
                  <a:pt x="1197092" y="94828"/>
                  <a:pt x="1199187" y="93589"/>
                  <a:pt x="1201569" y="95209"/>
                </a:cubicBezTo>
                <a:lnTo>
                  <a:pt x="1201950" y="95494"/>
                </a:lnTo>
                <a:cubicBezTo>
                  <a:pt x="1202998" y="95113"/>
                  <a:pt x="1209665" y="92065"/>
                  <a:pt x="1216713" y="88636"/>
                </a:cubicBezTo>
                <a:lnTo>
                  <a:pt x="1222524" y="89113"/>
                </a:lnTo>
                <a:cubicBezTo>
                  <a:pt x="1225667" y="89398"/>
                  <a:pt x="1228810" y="91208"/>
                  <a:pt x="1231668" y="90827"/>
                </a:cubicBezTo>
                <a:cubicBezTo>
                  <a:pt x="1234620" y="90446"/>
                  <a:pt x="1237002" y="88065"/>
                  <a:pt x="1239764" y="86636"/>
                </a:cubicBezTo>
                <a:cubicBezTo>
                  <a:pt x="1242431" y="85303"/>
                  <a:pt x="1245193" y="83779"/>
                  <a:pt x="1248146" y="82826"/>
                </a:cubicBezTo>
                <a:lnTo>
                  <a:pt x="1250241" y="82159"/>
                </a:lnTo>
                <a:cubicBezTo>
                  <a:pt x="1252813" y="82540"/>
                  <a:pt x="1256623" y="84064"/>
                  <a:pt x="1258719" y="85493"/>
                </a:cubicBezTo>
                <a:lnTo>
                  <a:pt x="1258909" y="81874"/>
                </a:lnTo>
                <a:cubicBezTo>
                  <a:pt x="1258909" y="81397"/>
                  <a:pt x="1262529" y="80921"/>
                  <a:pt x="1264434" y="80731"/>
                </a:cubicBezTo>
                <a:lnTo>
                  <a:pt x="1270530" y="80254"/>
                </a:lnTo>
                <a:cubicBezTo>
                  <a:pt x="1278054" y="79778"/>
                  <a:pt x="1284627" y="79873"/>
                  <a:pt x="1285198" y="80540"/>
                </a:cubicBezTo>
                <a:cubicBezTo>
                  <a:pt x="1285770" y="81112"/>
                  <a:pt x="1288056" y="83112"/>
                  <a:pt x="1288246" y="83017"/>
                </a:cubicBezTo>
                <a:cubicBezTo>
                  <a:pt x="1288532" y="82921"/>
                  <a:pt x="1289103" y="81874"/>
                  <a:pt x="1288818" y="80921"/>
                </a:cubicBezTo>
                <a:cubicBezTo>
                  <a:pt x="1288532" y="79969"/>
                  <a:pt x="1288246" y="76825"/>
                  <a:pt x="1289008" y="76730"/>
                </a:cubicBezTo>
                <a:cubicBezTo>
                  <a:pt x="1289770" y="76540"/>
                  <a:pt x="1293675" y="78445"/>
                  <a:pt x="1296819" y="80445"/>
                </a:cubicBezTo>
                <a:lnTo>
                  <a:pt x="1297581" y="75492"/>
                </a:lnTo>
                <a:cubicBezTo>
                  <a:pt x="1297581" y="75206"/>
                  <a:pt x="1301200" y="74635"/>
                  <a:pt x="1301677" y="75111"/>
                </a:cubicBezTo>
                <a:cubicBezTo>
                  <a:pt x="1303962" y="77492"/>
                  <a:pt x="1304820" y="75016"/>
                  <a:pt x="1306439" y="74730"/>
                </a:cubicBezTo>
                <a:cubicBezTo>
                  <a:pt x="1307582" y="74539"/>
                  <a:pt x="1309011" y="76349"/>
                  <a:pt x="1310535" y="76540"/>
                </a:cubicBezTo>
                <a:lnTo>
                  <a:pt x="1311963" y="76730"/>
                </a:lnTo>
                <a:cubicBezTo>
                  <a:pt x="1313583" y="76159"/>
                  <a:pt x="1316916" y="74825"/>
                  <a:pt x="1319202" y="73777"/>
                </a:cubicBezTo>
                <a:cubicBezTo>
                  <a:pt x="1321488" y="72730"/>
                  <a:pt x="1331490" y="69777"/>
                  <a:pt x="1336633" y="69777"/>
                </a:cubicBezTo>
                <a:lnTo>
                  <a:pt x="1340348" y="67586"/>
                </a:lnTo>
                <a:cubicBezTo>
                  <a:pt x="1344348" y="65300"/>
                  <a:pt x="1347968" y="65205"/>
                  <a:pt x="1351778" y="67491"/>
                </a:cubicBezTo>
                <a:cubicBezTo>
                  <a:pt x="1352159" y="67681"/>
                  <a:pt x="1353302" y="67681"/>
                  <a:pt x="1353492" y="67396"/>
                </a:cubicBezTo>
                <a:lnTo>
                  <a:pt x="1358731" y="61681"/>
                </a:lnTo>
                <a:cubicBezTo>
                  <a:pt x="1366065" y="63776"/>
                  <a:pt x="1370923" y="65586"/>
                  <a:pt x="1369685" y="65776"/>
                </a:cubicBezTo>
                <a:cubicBezTo>
                  <a:pt x="1368352" y="65967"/>
                  <a:pt x="1365303" y="67300"/>
                  <a:pt x="1367875" y="67967"/>
                </a:cubicBezTo>
                <a:lnTo>
                  <a:pt x="1368637" y="68825"/>
                </a:lnTo>
                <a:cubicBezTo>
                  <a:pt x="1371018" y="71492"/>
                  <a:pt x="1371876" y="68348"/>
                  <a:pt x="1373304" y="68348"/>
                </a:cubicBezTo>
                <a:cubicBezTo>
                  <a:pt x="1375876" y="68253"/>
                  <a:pt x="1376162" y="66443"/>
                  <a:pt x="1377305" y="65681"/>
                </a:cubicBezTo>
                <a:lnTo>
                  <a:pt x="1380543" y="63681"/>
                </a:lnTo>
                <a:cubicBezTo>
                  <a:pt x="1386544" y="62157"/>
                  <a:pt x="1389783" y="62443"/>
                  <a:pt x="1387782" y="64348"/>
                </a:cubicBezTo>
                <a:lnTo>
                  <a:pt x="1387497" y="65300"/>
                </a:lnTo>
                <a:lnTo>
                  <a:pt x="1387211" y="66062"/>
                </a:lnTo>
                <a:cubicBezTo>
                  <a:pt x="1387878" y="67110"/>
                  <a:pt x="1389973" y="67777"/>
                  <a:pt x="1391973" y="67491"/>
                </a:cubicBezTo>
                <a:lnTo>
                  <a:pt x="1392354" y="66729"/>
                </a:lnTo>
                <a:lnTo>
                  <a:pt x="1395498" y="61014"/>
                </a:lnTo>
                <a:cubicBezTo>
                  <a:pt x="1401594" y="60633"/>
                  <a:pt x="1408642" y="59966"/>
                  <a:pt x="1411119" y="59680"/>
                </a:cubicBezTo>
                <a:lnTo>
                  <a:pt x="1412357" y="60061"/>
                </a:lnTo>
                <a:lnTo>
                  <a:pt x="1416643" y="61585"/>
                </a:lnTo>
                <a:cubicBezTo>
                  <a:pt x="1421025" y="60538"/>
                  <a:pt x="1426168" y="59109"/>
                  <a:pt x="1428073" y="58252"/>
                </a:cubicBezTo>
                <a:cubicBezTo>
                  <a:pt x="1429978" y="57394"/>
                  <a:pt x="1436360" y="59490"/>
                  <a:pt x="1437789" y="59204"/>
                </a:cubicBezTo>
                <a:cubicBezTo>
                  <a:pt x="1439217" y="58918"/>
                  <a:pt x="1444170" y="59204"/>
                  <a:pt x="1445028" y="58633"/>
                </a:cubicBezTo>
                <a:cubicBezTo>
                  <a:pt x="1445885" y="58061"/>
                  <a:pt x="1449504" y="56728"/>
                  <a:pt x="1450743" y="57394"/>
                </a:cubicBezTo>
                <a:cubicBezTo>
                  <a:pt x="1451981" y="58061"/>
                  <a:pt x="1457220" y="59585"/>
                  <a:pt x="1459125" y="59204"/>
                </a:cubicBezTo>
                <a:cubicBezTo>
                  <a:pt x="1461030" y="58823"/>
                  <a:pt x="1469888" y="55871"/>
                  <a:pt x="1474650" y="53680"/>
                </a:cubicBezTo>
                <a:lnTo>
                  <a:pt x="1478270" y="54251"/>
                </a:lnTo>
                <a:lnTo>
                  <a:pt x="1486080" y="55489"/>
                </a:lnTo>
                <a:cubicBezTo>
                  <a:pt x="1493415" y="53299"/>
                  <a:pt x="1503702" y="52156"/>
                  <a:pt x="1509036" y="53013"/>
                </a:cubicBezTo>
                <a:lnTo>
                  <a:pt x="1513893" y="53489"/>
                </a:lnTo>
                <a:lnTo>
                  <a:pt x="1516656" y="53775"/>
                </a:lnTo>
                <a:cubicBezTo>
                  <a:pt x="1519704" y="52918"/>
                  <a:pt x="1524752" y="52537"/>
                  <a:pt x="1527800" y="52918"/>
                </a:cubicBezTo>
                <a:cubicBezTo>
                  <a:pt x="1530848" y="53299"/>
                  <a:pt x="1541897" y="51013"/>
                  <a:pt x="1545612" y="49775"/>
                </a:cubicBezTo>
                <a:lnTo>
                  <a:pt x="1548469" y="51679"/>
                </a:lnTo>
                <a:lnTo>
                  <a:pt x="1551517" y="53680"/>
                </a:lnTo>
                <a:cubicBezTo>
                  <a:pt x="1554756" y="53204"/>
                  <a:pt x="1558089" y="52346"/>
                  <a:pt x="1558947" y="51775"/>
                </a:cubicBezTo>
                <a:lnTo>
                  <a:pt x="1559232" y="51870"/>
                </a:lnTo>
                <a:cubicBezTo>
                  <a:pt x="1566567" y="55871"/>
                  <a:pt x="1575044" y="52060"/>
                  <a:pt x="1582569" y="54156"/>
                </a:cubicBezTo>
                <a:lnTo>
                  <a:pt x="1585140" y="54918"/>
                </a:lnTo>
                <a:cubicBezTo>
                  <a:pt x="1587807" y="56442"/>
                  <a:pt x="1590665" y="57109"/>
                  <a:pt x="1591617" y="56347"/>
                </a:cubicBezTo>
                <a:cubicBezTo>
                  <a:pt x="1592570" y="55585"/>
                  <a:pt x="1599333" y="54537"/>
                  <a:pt x="1603524" y="56251"/>
                </a:cubicBezTo>
                <a:cubicBezTo>
                  <a:pt x="1607810" y="57966"/>
                  <a:pt x="1628193" y="61585"/>
                  <a:pt x="1639242" y="64157"/>
                </a:cubicBezTo>
                <a:lnTo>
                  <a:pt x="1649148" y="66729"/>
                </a:lnTo>
                <a:cubicBezTo>
                  <a:pt x="1653149" y="67777"/>
                  <a:pt x="1657054" y="69586"/>
                  <a:pt x="1661245" y="70729"/>
                </a:cubicBezTo>
                <a:lnTo>
                  <a:pt x="1666008" y="71968"/>
                </a:lnTo>
                <a:cubicBezTo>
                  <a:pt x="1670389" y="75397"/>
                  <a:pt x="1675628" y="79492"/>
                  <a:pt x="1677628" y="81112"/>
                </a:cubicBezTo>
                <a:cubicBezTo>
                  <a:pt x="1679628" y="82731"/>
                  <a:pt x="1685248" y="87589"/>
                  <a:pt x="1685629" y="88255"/>
                </a:cubicBezTo>
                <a:cubicBezTo>
                  <a:pt x="1686010" y="88922"/>
                  <a:pt x="1685629" y="92256"/>
                  <a:pt x="1685915" y="93304"/>
                </a:cubicBezTo>
                <a:cubicBezTo>
                  <a:pt x="1686201" y="94351"/>
                  <a:pt x="1692392" y="95875"/>
                  <a:pt x="1694106" y="96256"/>
                </a:cubicBezTo>
                <a:lnTo>
                  <a:pt x="1694106" y="96638"/>
                </a:lnTo>
                <a:lnTo>
                  <a:pt x="1694202" y="100447"/>
                </a:lnTo>
                <a:cubicBezTo>
                  <a:pt x="1697535" y="101971"/>
                  <a:pt x="1702869" y="101781"/>
                  <a:pt x="1706203" y="99876"/>
                </a:cubicBezTo>
                <a:cubicBezTo>
                  <a:pt x="1709537" y="97971"/>
                  <a:pt x="1721062" y="101971"/>
                  <a:pt x="1722967" y="102162"/>
                </a:cubicBezTo>
                <a:cubicBezTo>
                  <a:pt x="1724872" y="102352"/>
                  <a:pt x="1731921" y="101209"/>
                  <a:pt x="1735350" y="102924"/>
                </a:cubicBezTo>
                <a:lnTo>
                  <a:pt x="1738874" y="100257"/>
                </a:lnTo>
                <a:lnTo>
                  <a:pt x="1739350" y="99876"/>
                </a:lnTo>
                <a:cubicBezTo>
                  <a:pt x="1740303" y="99876"/>
                  <a:pt x="1743351" y="99495"/>
                  <a:pt x="1746018" y="99019"/>
                </a:cubicBezTo>
                <a:cubicBezTo>
                  <a:pt x="1748685" y="98542"/>
                  <a:pt x="1756876" y="99971"/>
                  <a:pt x="1758305" y="100257"/>
                </a:cubicBezTo>
                <a:cubicBezTo>
                  <a:pt x="1759638" y="100543"/>
                  <a:pt x="1763163" y="102067"/>
                  <a:pt x="1764210" y="102162"/>
                </a:cubicBezTo>
                <a:cubicBezTo>
                  <a:pt x="1765258" y="102257"/>
                  <a:pt x="1775450" y="101876"/>
                  <a:pt x="1784403" y="101590"/>
                </a:cubicBezTo>
                <a:lnTo>
                  <a:pt x="1792500" y="102067"/>
                </a:lnTo>
                <a:cubicBezTo>
                  <a:pt x="1794881" y="102162"/>
                  <a:pt x="1796691" y="103019"/>
                  <a:pt x="1799548" y="102162"/>
                </a:cubicBezTo>
                <a:cubicBezTo>
                  <a:pt x="1802406" y="101209"/>
                  <a:pt x="1806978" y="101209"/>
                  <a:pt x="1809359" y="102638"/>
                </a:cubicBezTo>
                <a:lnTo>
                  <a:pt x="1812312" y="104353"/>
                </a:lnTo>
                <a:cubicBezTo>
                  <a:pt x="1815264" y="104162"/>
                  <a:pt x="1820122" y="104067"/>
                  <a:pt x="1822884" y="103972"/>
                </a:cubicBezTo>
                <a:lnTo>
                  <a:pt x="1825456" y="104067"/>
                </a:lnTo>
                <a:cubicBezTo>
                  <a:pt x="1827933" y="104162"/>
                  <a:pt x="1831838" y="103686"/>
                  <a:pt x="1832695" y="104734"/>
                </a:cubicBezTo>
                <a:lnTo>
                  <a:pt x="1835077" y="107591"/>
                </a:lnTo>
                <a:cubicBezTo>
                  <a:pt x="1836981" y="106067"/>
                  <a:pt x="1839839" y="103972"/>
                  <a:pt x="1841553" y="103114"/>
                </a:cubicBezTo>
                <a:cubicBezTo>
                  <a:pt x="1843268" y="102162"/>
                  <a:pt x="1850507" y="106353"/>
                  <a:pt x="1853841" y="107115"/>
                </a:cubicBezTo>
                <a:lnTo>
                  <a:pt x="1856984" y="107210"/>
                </a:lnTo>
                <a:lnTo>
                  <a:pt x="1859937" y="107305"/>
                </a:lnTo>
                <a:cubicBezTo>
                  <a:pt x="1862985" y="106734"/>
                  <a:pt x="1866890" y="106353"/>
                  <a:pt x="1868604" y="106448"/>
                </a:cubicBezTo>
                <a:cubicBezTo>
                  <a:pt x="1870319" y="106543"/>
                  <a:pt x="1877653" y="107401"/>
                  <a:pt x="1881273" y="107877"/>
                </a:cubicBezTo>
                <a:lnTo>
                  <a:pt x="1884511" y="108258"/>
                </a:lnTo>
                <a:lnTo>
                  <a:pt x="1888512" y="108734"/>
                </a:lnTo>
                <a:cubicBezTo>
                  <a:pt x="1892893" y="109401"/>
                  <a:pt x="1898227" y="110258"/>
                  <a:pt x="1900323" y="110639"/>
                </a:cubicBezTo>
                <a:cubicBezTo>
                  <a:pt x="1902418" y="110925"/>
                  <a:pt x="1910514" y="110163"/>
                  <a:pt x="1913181" y="109782"/>
                </a:cubicBezTo>
                <a:cubicBezTo>
                  <a:pt x="1915848" y="109401"/>
                  <a:pt x="1924611" y="110449"/>
                  <a:pt x="1928993" y="110163"/>
                </a:cubicBezTo>
                <a:cubicBezTo>
                  <a:pt x="1933470" y="109877"/>
                  <a:pt x="1950424" y="114640"/>
                  <a:pt x="1958902" y="114640"/>
                </a:cubicBezTo>
                <a:lnTo>
                  <a:pt x="1965950" y="116830"/>
                </a:lnTo>
                <a:cubicBezTo>
                  <a:pt x="1969950" y="118069"/>
                  <a:pt x="1971951" y="113497"/>
                  <a:pt x="1975951" y="115878"/>
                </a:cubicBezTo>
                <a:lnTo>
                  <a:pt x="1978428" y="117402"/>
                </a:lnTo>
                <a:cubicBezTo>
                  <a:pt x="1981952" y="118069"/>
                  <a:pt x="1986048" y="118069"/>
                  <a:pt x="1987572" y="117307"/>
                </a:cubicBezTo>
                <a:lnTo>
                  <a:pt x="1989096" y="117021"/>
                </a:lnTo>
                <a:cubicBezTo>
                  <a:pt x="1992144" y="116545"/>
                  <a:pt x="1996049" y="114925"/>
                  <a:pt x="1996239" y="119783"/>
                </a:cubicBezTo>
                <a:cubicBezTo>
                  <a:pt x="1996239" y="119974"/>
                  <a:pt x="1999764" y="120640"/>
                  <a:pt x="2000335" y="120164"/>
                </a:cubicBezTo>
                <a:lnTo>
                  <a:pt x="2003669" y="117307"/>
                </a:lnTo>
                <a:cubicBezTo>
                  <a:pt x="2007860" y="118164"/>
                  <a:pt x="2013003" y="119688"/>
                  <a:pt x="2015289" y="120736"/>
                </a:cubicBezTo>
                <a:cubicBezTo>
                  <a:pt x="2017480" y="121688"/>
                  <a:pt x="2024624" y="119307"/>
                  <a:pt x="2026148" y="120069"/>
                </a:cubicBezTo>
                <a:cubicBezTo>
                  <a:pt x="2027672" y="120831"/>
                  <a:pt x="2033482" y="122546"/>
                  <a:pt x="2034530" y="121784"/>
                </a:cubicBezTo>
                <a:cubicBezTo>
                  <a:pt x="2035578" y="121021"/>
                  <a:pt x="2038721" y="120069"/>
                  <a:pt x="2038149" y="121879"/>
                </a:cubicBezTo>
                <a:cubicBezTo>
                  <a:pt x="2037673" y="123688"/>
                  <a:pt x="2045198" y="121688"/>
                  <a:pt x="2047770" y="121784"/>
                </a:cubicBezTo>
                <a:lnTo>
                  <a:pt x="2050151" y="121879"/>
                </a:lnTo>
                <a:lnTo>
                  <a:pt x="2057390" y="122260"/>
                </a:lnTo>
                <a:cubicBezTo>
                  <a:pt x="2065296" y="122450"/>
                  <a:pt x="2074249" y="124927"/>
                  <a:pt x="2077297" y="127594"/>
                </a:cubicBezTo>
                <a:lnTo>
                  <a:pt x="2080631" y="124355"/>
                </a:lnTo>
                <a:cubicBezTo>
                  <a:pt x="2084441" y="120640"/>
                  <a:pt x="2086346" y="125308"/>
                  <a:pt x="2089203" y="125117"/>
                </a:cubicBezTo>
                <a:cubicBezTo>
                  <a:pt x="2092537" y="124927"/>
                  <a:pt x="2095966" y="124736"/>
                  <a:pt x="2098538" y="127117"/>
                </a:cubicBezTo>
                <a:lnTo>
                  <a:pt x="2098919" y="127498"/>
                </a:lnTo>
                <a:cubicBezTo>
                  <a:pt x="2100062" y="127308"/>
                  <a:pt x="2102062" y="126260"/>
                  <a:pt x="2103396" y="125117"/>
                </a:cubicBezTo>
                <a:cubicBezTo>
                  <a:pt x="2104729" y="123974"/>
                  <a:pt x="2112825" y="126451"/>
                  <a:pt x="2116254" y="126832"/>
                </a:cubicBezTo>
                <a:lnTo>
                  <a:pt x="2119493" y="127117"/>
                </a:lnTo>
                <a:cubicBezTo>
                  <a:pt x="2122732" y="127403"/>
                  <a:pt x="2126351" y="126165"/>
                  <a:pt x="2128828" y="129118"/>
                </a:cubicBezTo>
                <a:cubicBezTo>
                  <a:pt x="2129113" y="129499"/>
                  <a:pt x="2131018" y="129499"/>
                  <a:pt x="2131209" y="129213"/>
                </a:cubicBezTo>
                <a:lnTo>
                  <a:pt x="2134733" y="123593"/>
                </a:lnTo>
                <a:cubicBezTo>
                  <a:pt x="2140162" y="125784"/>
                  <a:pt x="2146163" y="128546"/>
                  <a:pt x="2147973" y="129784"/>
                </a:cubicBezTo>
                <a:cubicBezTo>
                  <a:pt x="2149783" y="131023"/>
                  <a:pt x="2159974" y="129594"/>
                  <a:pt x="2165023" y="130070"/>
                </a:cubicBezTo>
                <a:lnTo>
                  <a:pt x="2167213" y="131689"/>
                </a:lnTo>
                <a:cubicBezTo>
                  <a:pt x="2170928" y="134452"/>
                  <a:pt x="2172166" y="130546"/>
                  <a:pt x="2174548" y="131309"/>
                </a:cubicBezTo>
                <a:cubicBezTo>
                  <a:pt x="2177119" y="132071"/>
                  <a:pt x="2181310" y="133975"/>
                  <a:pt x="2182263" y="133213"/>
                </a:cubicBezTo>
                <a:cubicBezTo>
                  <a:pt x="2185692" y="130546"/>
                  <a:pt x="2187978" y="133880"/>
                  <a:pt x="2190740" y="133499"/>
                </a:cubicBezTo>
                <a:cubicBezTo>
                  <a:pt x="2193693" y="133118"/>
                  <a:pt x="2196169" y="134261"/>
                  <a:pt x="2198836" y="135214"/>
                </a:cubicBezTo>
                <a:lnTo>
                  <a:pt x="2201122" y="136071"/>
                </a:lnTo>
                <a:cubicBezTo>
                  <a:pt x="2205028" y="135595"/>
                  <a:pt x="2212838" y="135595"/>
                  <a:pt x="2218553" y="136071"/>
                </a:cubicBezTo>
                <a:cubicBezTo>
                  <a:pt x="2224268" y="136547"/>
                  <a:pt x="2240842" y="138167"/>
                  <a:pt x="2242746" y="138738"/>
                </a:cubicBezTo>
                <a:cubicBezTo>
                  <a:pt x="2244652" y="139309"/>
                  <a:pt x="2249319" y="139405"/>
                  <a:pt x="2250843" y="140167"/>
                </a:cubicBezTo>
                <a:cubicBezTo>
                  <a:pt x="2252367" y="140834"/>
                  <a:pt x="2258082" y="139595"/>
                  <a:pt x="2259892" y="139500"/>
                </a:cubicBezTo>
                <a:cubicBezTo>
                  <a:pt x="2261606" y="139405"/>
                  <a:pt x="2269036" y="141691"/>
                  <a:pt x="2272464" y="144358"/>
                </a:cubicBezTo>
                <a:lnTo>
                  <a:pt x="2275989" y="139976"/>
                </a:lnTo>
                <a:lnTo>
                  <a:pt x="2276179" y="139786"/>
                </a:lnTo>
                <a:cubicBezTo>
                  <a:pt x="2278942" y="140834"/>
                  <a:pt x="2285990" y="142548"/>
                  <a:pt x="2291895" y="143596"/>
                </a:cubicBezTo>
                <a:cubicBezTo>
                  <a:pt x="2297801" y="144643"/>
                  <a:pt x="2315708" y="146739"/>
                  <a:pt x="2318089" y="147501"/>
                </a:cubicBezTo>
                <a:cubicBezTo>
                  <a:pt x="2320470" y="148263"/>
                  <a:pt x="2325233" y="147882"/>
                  <a:pt x="2326852" y="147977"/>
                </a:cubicBezTo>
                <a:cubicBezTo>
                  <a:pt x="2328471" y="148072"/>
                  <a:pt x="2335234" y="148834"/>
                  <a:pt x="2338759" y="149596"/>
                </a:cubicBezTo>
                <a:lnTo>
                  <a:pt x="2341140" y="151121"/>
                </a:lnTo>
                <a:cubicBezTo>
                  <a:pt x="2344473" y="153311"/>
                  <a:pt x="2346664" y="155788"/>
                  <a:pt x="2351522" y="152549"/>
                </a:cubicBezTo>
                <a:lnTo>
                  <a:pt x="2353332" y="151311"/>
                </a:lnTo>
                <a:cubicBezTo>
                  <a:pt x="2357428" y="151882"/>
                  <a:pt x="2363238" y="153978"/>
                  <a:pt x="2366190" y="155978"/>
                </a:cubicBezTo>
                <a:lnTo>
                  <a:pt x="2367810" y="158169"/>
                </a:lnTo>
                <a:lnTo>
                  <a:pt x="2370953" y="162550"/>
                </a:lnTo>
                <a:cubicBezTo>
                  <a:pt x="2376096" y="162169"/>
                  <a:pt x="2382002" y="161693"/>
                  <a:pt x="2384002" y="161503"/>
                </a:cubicBezTo>
                <a:cubicBezTo>
                  <a:pt x="2386098" y="161312"/>
                  <a:pt x="2392575" y="161122"/>
                  <a:pt x="2392765" y="162265"/>
                </a:cubicBezTo>
                <a:cubicBezTo>
                  <a:pt x="2392956" y="163408"/>
                  <a:pt x="2396289" y="166646"/>
                  <a:pt x="2399623" y="166646"/>
                </a:cubicBezTo>
                <a:cubicBezTo>
                  <a:pt x="2402957" y="166646"/>
                  <a:pt x="2408577" y="173218"/>
                  <a:pt x="2406386" y="172266"/>
                </a:cubicBezTo>
                <a:cubicBezTo>
                  <a:pt x="2404195" y="171313"/>
                  <a:pt x="2398766" y="169694"/>
                  <a:pt x="2398290" y="170171"/>
                </a:cubicBezTo>
                <a:cubicBezTo>
                  <a:pt x="2397718" y="170647"/>
                  <a:pt x="2396289" y="173790"/>
                  <a:pt x="2397718" y="174742"/>
                </a:cubicBezTo>
                <a:lnTo>
                  <a:pt x="2399147" y="174838"/>
                </a:lnTo>
                <a:cubicBezTo>
                  <a:pt x="2404100" y="175219"/>
                  <a:pt x="2403338" y="177886"/>
                  <a:pt x="2403624" y="180648"/>
                </a:cubicBezTo>
                <a:cubicBezTo>
                  <a:pt x="2403814" y="182934"/>
                  <a:pt x="2400004" y="184648"/>
                  <a:pt x="2403243" y="187506"/>
                </a:cubicBezTo>
                <a:lnTo>
                  <a:pt x="2405053" y="189125"/>
                </a:lnTo>
                <a:cubicBezTo>
                  <a:pt x="2405148" y="192459"/>
                  <a:pt x="2404957" y="197698"/>
                  <a:pt x="2404481" y="200841"/>
                </a:cubicBezTo>
                <a:cubicBezTo>
                  <a:pt x="2404005" y="203984"/>
                  <a:pt x="2394004" y="204556"/>
                  <a:pt x="2392289" y="204746"/>
                </a:cubicBezTo>
                <a:cubicBezTo>
                  <a:pt x="2390479" y="204937"/>
                  <a:pt x="2383145" y="204937"/>
                  <a:pt x="2379811" y="205127"/>
                </a:cubicBezTo>
                <a:cubicBezTo>
                  <a:pt x="2376478" y="205318"/>
                  <a:pt x="2365047" y="203127"/>
                  <a:pt x="2361904" y="203508"/>
                </a:cubicBezTo>
                <a:cubicBezTo>
                  <a:pt x="2358856" y="203889"/>
                  <a:pt x="2348093" y="200936"/>
                  <a:pt x="2345140" y="201127"/>
                </a:cubicBezTo>
                <a:cubicBezTo>
                  <a:pt x="2342283" y="201317"/>
                  <a:pt x="2335425" y="200269"/>
                  <a:pt x="2333329" y="201222"/>
                </a:cubicBezTo>
                <a:cubicBezTo>
                  <a:pt x="2331138" y="202175"/>
                  <a:pt x="2321995" y="198079"/>
                  <a:pt x="2316089" y="197602"/>
                </a:cubicBezTo>
                <a:cubicBezTo>
                  <a:pt x="2310184" y="197126"/>
                  <a:pt x="2289610" y="195602"/>
                  <a:pt x="2283609" y="195031"/>
                </a:cubicBezTo>
                <a:cubicBezTo>
                  <a:pt x="2277608" y="194459"/>
                  <a:pt x="2260463" y="190840"/>
                  <a:pt x="2258272" y="189982"/>
                </a:cubicBezTo>
                <a:lnTo>
                  <a:pt x="2256462" y="190173"/>
                </a:lnTo>
                <a:lnTo>
                  <a:pt x="2243318" y="191506"/>
                </a:lnTo>
                <a:cubicBezTo>
                  <a:pt x="2229126" y="189506"/>
                  <a:pt x="2213695" y="187220"/>
                  <a:pt x="2208837" y="186363"/>
                </a:cubicBezTo>
                <a:lnTo>
                  <a:pt x="2204456" y="185887"/>
                </a:lnTo>
                <a:cubicBezTo>
                  <a:pt x="2200455" y="185506"/>
                  <a:pt x="2196455" y="185887"/>
                  <a:pt x="2192454" y="183982"/>
                </a:cubicBezTo>
                <a:lnTo>
                  <a:pt x="2189883" y="182743"/>
                </a:lnTo>
                <a:cubicBezTo>
                  <a:pt x="2185692" y="183220"/>
                  <a:pt x="2180167" y="183982"/>
                  <a:pt x="2177500" y="184267"/>
                </a:cubicBezTo>
                <a:cubicBezTo>
                  <a:pt x="2174833" y="184648"/>
                  <a:pt x="2165404" y="182267"/>
                  <a:pt x="2162641" y="182648"/>
                </a:cubicBezTo>
                <a:cubicBezTo>
                  <a:pt x="2159879" y="182934"/>
                  <a:pt x="2149973" y="179981"/>
                  <a:pt x="2146068" y="179600"/>
                </a:cubicBezTo>
                <a:cubicBezTo>
                  <a:pt x="2142162" y="179219"/>
                  <a:pt x="2129018" y="179886"/>
                  <a:pt x="2125589" y="180457"/>
                </a:cubicBezTo>
                <a:lnTo>
                  <a:pt x="2124541" y="179410"/>
                </a:lnTo>
                <a:cubicBezTo>
                  <a:pt x="2122065" y="177124"/>
                  <a:pt x="2119969" y="179410"/>
                  <a:pt x="2117779" y="178838"/>
                </a:cubicBezTo>
                <a:cubicBezTo>
                  <a:pt x="2115492" y="178267"/>
                  <a:pt x="2113111" y="177695"/>
                  <a:pt x="2110730" y="177600"/>
                </a:cubicBezTo>
                <a:cubicBezTo>
                  <a:pt x="2107777" y="177409"/>
                  <a:pt x="2104634" y="177790"/>
                  <a:pt x="2101681" y="177409"/>
                </a:cubicBezTo>
                <a:cubicBezTo>
                  <a:pt x="2099395" y="177124"/>
                  <a:pt x="2096442" y="174933"/>
                  <a:pt x="2095109" y="175600"/>
                </a:cubicBezTo>
                <a:cubicBezTo>
                  <a:pt x="2089870" y="177981"/>
                  <a:pt x="2085298" y="174552"/>
                  <a:pt x="2080345" y="175314"/>
                </a:cubicBezTo>
                <a:cubicBezTo>
                  <a:pt x="2077488" y="175790"/>
                  <a:pt x="2074344" y="175600"/>
                  <a:pt x="2071392" y="175314"/>
                </a:cubicBezTo>
                <a:lnTo>
                  <a:pt x="2068820" y="175123"/>
                </a:lnTo>
                <a:cubicBezTo>
                  <a:pt x="2066153" y="174552"/>
                  <a:pt x="2062343" y="173504"/>
                  <a:pt x="2060248" y="172742"/>
                </a:cubicBezTo>
                <a:lnTo>
                  <a:pt x="2057866" y="173123"/>
                </a:lnTo>
                <a:cubicBezTo>
                  <a:pt x="2055199" y="173504"/>
                  <a:pt x="2052151" y="174076"/>
                  <a:pt x="2049484" y="171790"/>
                </a:cubicBezTo>
                <a:lnTo>
                  <a:pt x="2048817" y="171218"/>
                </a:lnTo>
                <a:cubicBezTo>
                  <a:pt x="2045865" y="172266"/>
                  <a:pt x="2039388" y="173409"/>
                  <a:pt x="2034530" y="173695"/>
                </a:cubicBezTo>
                <a:cubicBezTo>
                  <a:pt x="2029672" y="173980"/>
                  <a:pt x="2017861" y="169218"/>
                  <a:pt x="2017385" y="169123"/>
                </a:cubicBezTo>
                <a:cubicBezTo>
                  <a:pt x="2016909" y="169123"/>
                  <a:pt x="2010241" y="168742"/>
                  <a:pt x="2003574" y="168456"/>
                </a:cubicBezTo>
                <a:cubicBezTo>
                  <a:pt x="1996906" y="168170"/>
                  <a:pt x="1976523" y="166456"/>
                  <a:pt x="1972998" y="165884"/>
                </a:cubicBezTo>
                <a:cubicBezTo>
                  <a:pt x="1969474" y="165313"/>
                  <a:pt x="1958139" y="163503"/>
                  <a:pt x="1955568" y="163027"/>
                </a:cubicBezTo>
                <a:lnTo>
                  <a:pt x="1953186" y="162836"/>
                </a:lnTo>
                <a:cubicBezTo>
                  <a:pt x="1949186" y="162455"/>
                  <a:pt x="1945376" y="164455"/>
                  <a:pt x="1941090" y="162931"/>
                </a:cubicBezTo>
                <a:cubicBezTo>
                  <a:pt x="1937375" y="161693"/>
                  <a:pt x="1932708" y="164075"/>
                  <a:pt x="1928898" y="161503"/>
                </a:cubicBezTo>
                <a:lnTo>
                  <a:pt x="1925088" y="158931"/>
                </a:lnTo>
                <a:cubicBezTo>
                  <a:pt x="1920039" y="159121"/>
                  <a:pt x="1912800" y="158836"/>
                  <a:pt x="1909086" y="158455"/>
                </a:cubicBezTo>
                <a:cubicBezTo>
                  <a:pt x="1905371" y="157979"/>
                  <a:pt x="1889750" y="157979"/>
                  <a:pt x="1883273" y="157502"/>
                </a:cubicBezTo>
                <a:cubicBezTo>
                  <a:pt x="1876701" y="156931"/>
                  <a:pt x="1857936" y="155597"/>
                  <a:pt x="1856127" y="155883"/>
                </a:cubicBezTo>
                <a:cubicBezTo>
                  <a:pt x="1854222" y="156169"/>
                  <a:pt x="1848602" y="155121"/>
                  <a:pt x="1846887" y="154550"/>
                </a:cubicBezTo>
                <a:cubicBezTo>
                  <a:pt x="1845173" y="153978"/>
                  <a:pt x="1836600" y="156264"/>
                  <a:pt x="1831171" y="156645"/>
                </a:cubicBezTo>
                <a:cubicBezTo>
                  <a:pt x="1825742" y="157026"/>
                  <a:pt x="1810026" y="152454"/>
                  <a:pt x="1807263" y="152263"/>
                </a:cubicBezTo>
                <a:lnTo>
                  <a:pt x="1804692" y="152263"/>
                </a:lnTo>
                <a:lnTo>
                  <a:pt x="1782308" y="152263"/>
                </a:lnTo>
                <a:cubicBezTo>
                  <a:pt x="1757733" y="152263"/>
                  <a:pt x="1734207" y="151787"/>
                  <a:pt x="1730016" y="151025"/>
                </a:cubicBezTo>
                <a:lnTo>
                  <a:pt x="1726873" y="154073"/>
                </a:lnTo>
                <a:cubicBezTo>
                  <a:pt x="1726206" y="154740"/>
                  <a:pt x="1723443" y="154645"/>
                  <a:pt x="1722015" y="154168"/>
                </a:cubicBezTo>
                <a:cubicBezTo>
                  <a:pt x="1719919" y="153502"/>
                  <a:pt x="1718395" y="150549"/>
                  <a:pt x="1715728" y="152930"/>
                </a:cubicBezTo>
                <a:lnTo>
                  <a:pt x="1712775" y="155597"/>
                </a:lnTo>
                <a:cubicBezTo>
                  <a:pt x="1710013" y="158931"/>
                  <a:pt x="1708108" y="163884"/>
                  <a:pt x="1708584" y="166646"/>
                </a:cubicBezTo>
                <a:lnTo>
                  <a:pt x="1706298" y="168932"/>
                </a:lnTo>
                <a:cubicBezTo>
                  <a:pt x="1705822" y="169409"/>
                  <a:pt x="1707156" y="170837"/>
                  <a:pt x="1707251" y="171790"/>
                </a:cubicBezTo>
                <a:lnTo>
                  <a:pt x="1707632" y="174266"/>
                </a:lnTo>
                <a:cubicBezTo>
                  <a:pt x="1705632" y="173790"/>
                  <a:pt x="1703250" y="173885"/>
                  <a:pt x="1702298" y="174647"/>
                </a:cubicBezTo>
                <a:lnTo>
                  <a:pt x="1702298" y="175219"/>
                </a:lnTo>
                <a:lnTo>
                  <a:pt x="1702393" y="176552"/>
                </a:lnTo>
                <a:cubicBezTo>
                  <a:pt x="1702965" y="177981"/>
                  <a:pt x="1702203" y="181600"/>
                  <a:pt x="1700679" y="184553"/>
                </a:cubicBezTo>
                <a:cubicBezTo>
                  <a:pt x="1699155" y="187506"/>
                  <a:pt x="1690963" y="194555"/>
                  <a:pt x="1687153" y="194173"/>
                </a:cubicBezTo>
                <a:lnTo>
                  <a:pt x="1686963" y="197602"/>
                </a:lnTo>
                <a:cubicBezTo>
                  <a:pt x="1686772" y="200841"/>
                  <a:pt x="1685058" y="202651"/>
                  <a:pt x="1682677" y="204651"/>
                </a:cubicBezTo>
                <a:lnTo>
                  <a:pt x="1681914" y="205318"/>
                </a:lnTo>
                <a:cubicBezTo>
                  <a:pt x="1681819" y="206461"/>
                  <a:pt x="1682105" y="209699"/>
                  <a:pt x="1682581" y="212557"/>
                </a:cubicBezTo>
                <a:lnTo>
                  <a:pt x="1678866" y="214081"/>
                </a:lnTo>
                <a:lnTo>
                  <a:pt x="1677819" y="214462"/>
                </a:lnTo>
                <a:cubicBezTo>
                  <a:pt x="1677057" y="215509"/>
                  <a:pt x="1674771" y="218176"/>
                  <a:pt x="1672675" y="220558"/>
                </a:cubicBezTo>
                <a:cubicBezTo>
                  <a:pt x="1670580" y="222844"/>
                  <a:pt x="1660769" y="225701"/>
                  <a:pt x="1659435" y="225892"/>
                </a:cubicBezTo>
                <a:lnTo>
                  <a:pt x="1658483" y="226368"/>
                </a:lnTo>
                <a:lnTo>
                  <a:pt x="1657435" y="226939"/>
                </a:lnTo>
                <a:cubicBezTo>
                  <a:pt x="1656578" y="227797"/>
                  <a:pt x="1654959" y="229988"/>
                  <a:pt x="1653816" y="231797"/>
                </a:cubicBezTo>
                <a:cubicBezTo>
                  <a:pt x="1652673" y="233702"/>
                  <a:pt x="1648577" y="237036"/>
                  <a:pt x="1645815" y="235036"/>
                </a:cubicBezTo>
                <a:lnTo>
                  <a:pt x="1645243" y="240084"/>
                </a:lnTo>
                <a:lnTo>
                  <a:pt x="1645053" y="242180"/>
                </a:lnTo>
                <a:cubicBezTo>
                  <a:pt x="1643529" y="243989"/>
                  <a:pt x="1641148" y="245227"/>
                  <a:pt x="1639719" y="244942"/>
                </a:cubicBezTo>
                <a:cubicBezTo>
                  <a:pt x="1638385" y="244656"/>
                  <a:pt x="1631623" y="246466"/>
                  <a:pt x="1626765" y="248085"/>
                </a:cubicBezTo>
                <a:cubicBezTo>
                  <a:pt x="1621907" y="249800"/>
                  <a:pt x="1606953" y="255514"/>
                  <a:pt x="1603714" y="256372"/>
                </a:cubicBezTo>
                <a:cubicBezTo>
                  <a:pt x="1600476" y="257229"/>
                  <a:pt x="1587807" y="258943"/>
                  <a:pt x="1582473" y="259420"/>
                </a:cubicBezTo>
                <a:cubicBezTo>
                  <a:pt x="1577139" y="259896"/>
                  <a:pt x="1558280" y="263706"/>
                  <a:pt x="1551993" y="264373"/>
                </a:cubicBezTo>
                <a:lnTo>
                  <a:pt x="1546278" y="263134"/>
                </a:lnTo>
                <a:lnTo>
                  <a:pt x="1542754" y="262372"/>
                </a:lnTo>
                <a:cubicBezTo>
                  <a:pt x="1538754" y="262754"/>
                  <a:pt x="1531705" y="263134"/>
                  <a:pt x="1526943" y="263134"/>
                </a:cubicBezTo>
                <a:lnTo>
                  <a:pt x="1522656" y="263134"/>
                </a:lnTo>
                <a:cubicBezTo>
                  <a:pt x="1518370" y="263134"/>
                  <a:pt x="1514084" y="263134"/>
                  <a:pt x="1509798" y="263134"/>
                </a:cubicBezTo>
                <a:cubicBezTo>
                  <a:pt x="1508940" y="263134"/>
                  <a:pt x="1507893" y="263325"/>
                  <a:pt x="1507321" y="262944"/>
                </a:cubicBezTo>
                <a:cubicBezTo>
                  <a:pt x="1504749" y="261325"/>
                  <a:pt x="1503416" y="257991"/>
                  <a:pt x="1498558" y="260753"/>
                </a:cubicBezTo>
                <a:cubicBezTo>
                  <a:pt x="1496939" y="261610"/>
                  <a:pt x="1493129" y="258848"/>
                  <a:pt x="1489605" y="258658"/>
                </a:cubicBezTo>
                <a:cubicBezTo>
                  <a:pt x="1483318" y="258277"/>
                  <a:pt x="1478175" y="253705"/>
                  <a:pt x="1471221" y="254467"/>
                </a:cubicBezTo>
                <a:cubicBezTo>
                  <a:pt x="1470936" y="254467"/>
                  <a:pt x="1470555" y="253419"/>
                  <a:pt x="1470174" y="252847"/>
                </a:cubicBezTo>
                <a:cubicBezTo>
                  <a:pt x="1469316" y="251419"/>
                  <a:pt x="1467983" y="249990"/>
                  <a:pt x="1467697" y="248466"/>
                </a:cubicBezTo>
                <a:lnTo>
                  <a:pt x="1466935" y="245037"/>
                </a:lnTo>
                <a:cubicBezTo>
                  <a:pt x="1464078" y="245799"/>
                  <a:pt x="1462363" y="245323"/>
                  <a:pt x="1463125" y="244084"/>
                </a:cubicBezTo>
                <a:lnTo>
                  <a:pt x="1462363" y="242942"/>
                </a:lnTo>
                <a:cubicBezTo>
                  <a:pt x="1461220" y="241227"/>
                  <a:pt x="1459791" y="239608"/>
                  <a:pt x="1458458" y="237988"/>
                </a:cubicBezTo>
                <a:cubicBezTo>
                  <a:pt x="1458458" y="237988"/>
                  <a:pt x="1455410" y="231321"/>
                  <a:pt x="1455410" y="231321"/>
                </a:cubicBezTo>
                <a:lnTo>
                  <a:pt x="1455696" y="229511"/>
                </a:lnTo>
                <a:cubicBezTo>
                  <a:pt x="1455029" y="227606"/>
                  <a:pt x="1453219" y="223320"/>
                  <a:pt x="1451790" y="219986"/>
                </a:cubicBezTo>
                <a:lnTo>
                  <a:pt x="1450552" y="216938"/>
                </a:lnTo>
                <a:cubicBezTo>
                  <a:pt x="1449409" y="214176"/>
                  <a:pt x="1447695" y="211509"/>
                  <a:pt x="1447028" y="208747"/>
                </a:cubicBezTo>
                <a:cubicBezTo>
                  <a:pt x="1445790" y="203508"/>
                  <a:pt x="1444932" y="198174"/>
                  <a:pt x="1444456" y="192840"/>
                </a:cubicBezTo>
                <a:lnTo>
                  <a:pt x="1444170" y="189887"/>
                </a:lnTo>
                <a:cubicBezTo>
                  <a:pt x="1444837" y="186554"/>
                  <a:pt x="1446171" y="182934"/>
                  <a:pt x="1447123" y="181886"/>
                </a:cubicBezTo>
                <a:cubicBezTo>
                  <a:pt x="1448076" y="180838"/>
                  <a:pt x="1452838" y="178076"/>
                  <a:pt x="1454362" y="177314"/>
                </a:cubicBezTo>
                <a:cubicBezTo>
                  <a:pt x="1455886" y="176552"/>
                  <a:pt x="1460173" y="172552"/>
                  <a:pt x="1460649" y="170266"/>
                </a:cubicBezTo>
                <a:lnTo>
                  <a:pt x="1461982" y="168551"/>
                </a:lnTo>
                <a:cubicBezTo>
                  <a:pt x="1463506" y="166551"/>
                  <a:pt x="1468269" y="167313"/>
                  <a:pt x="1468364" y="163408"/>
                </a:cubicBezTo>
                <a:lnTo>
                  <a:pt x="1468459" y="161407"/>
                </a:lnTo>
                <a:cubicBezTo>
                  <a:pt x="1470840" y="162169"/>
                  <a:pt x="1473888" y="162550"/>
                  <a:pt x="1475222" y="162265"/>
                </a:cubicBezTo>
                <a:cubicBezTo>
                  <a:pt x="1476555" y="161979"/>
                  <a:pt x="1481604" y="159407"/>
                  <a:pt x="1483794" y="158169"/>
                </a:cubicBezTo>
                <a:lnTo>
                  <a:pt x="1485985" y="157407"/>
                </a:lnTo>
                <a:lnTo>
                  <a:pt x="1488176" y="156645"/>
                </a:lnTo>
                <a:cubicBezTo>
                  <a:pt x="1491033" y="156169"/>
                  <a:pt x="1493415" y="154740"/>
                  <a:pt x="1493415" y="153502"/>
                </a:cubicBezTo>
                <a:cubicBezTo>
                  <a:pt x="1493415" y="152263"/>
                  <a:pt x="1494939" y="148072"/>
                  <a:pt x="1496844" y="148072"/>
                </a:cubicBezTo>
                <a:cubicBezTo>
                  <a:pt x="1498749" y="148072"/>
                  <a:pt x="1503987" y="147596"/>
                  <a:pt x="1503321" y="146930"/>
                </a:cubicBezTo>
                <a:cubicBezTo>
                  <a:pt x="1502654" y="146263"/>
                  <a:pt x="1501892" y="144643"/>
                  <a:pt x="1502368" y="144072"/>
                </a:cubicBezTo>
                <a:lnTo>
                  <a:pt x="1503035" y="143881"/>
                </a:lnTo>
                <a:cubicBezTo>
                  <a:pt x="1503797" y="143691"/>
                  <a:pt x="1504749" y="143691"/>
                  <a:pt x="1505607" y="143881"/>
                </a:cubicBezTo>
                <a:cubicBezTo>
                  <a:pt x="1512846" y="145405"/>
                  <a:pt x="1515513" y="140548"/>
                  <a:pt x="1519227" y="137405"/>
                </a:cubicBezTo>
                <a:cubicBezTo>
                  <a:pt x="1521990" y="135118"/>
                  <a:pt x="1522275" y="134738"/>
                  <a:pt x="1524276" y="137976"/>
                </a:cubicBezTo>
                <a:lnTo>
                  <a:pt x="1526562" y="141691"/>
                </a:lnTo>
                <a:cubicBezTo>
                  <a:pt x="1527514" y="139500"/>
                  <a:pt x="1529038" y="138071"/>
                  <a:pt x="1529895" y="138547"/>
                </a:cubicBezTo>
                <a:cubicBezTo>
                  <a:pt x="1530848" y="139024"/>
                  <a:pt x="1533991" y="138643"/>
                  <a:pt x="1533610" y="137881"/>
                </a:cubicBezTo>
                <a:lnTo>
                  <a:pt x="1533039" y="137309"/>
                </a:lnTo>
                <a:lnTo>
                  <a:pt x="1529895" y="134261"/>
                </a:lnTo>
                <a:cubicBezTo>
                  <a:pt x="1532753" y="132928"/>
                  <a:pt x="1540182" y="129689"/>
                  <a:pt x="1546374" y="126927"/>
                </a:cubicBezTo>
                <a:lnTo>
                  <a:pt x="1552089" y="124546"/>
                </a:lnTo>
                <a:cubicBezTo>
                  <a:pt x="1553803" y="123784"/>
                  <a:pt x="1555899" y="122736"/>
                  <a:pt x="1557613" y="123022"/>
                </a:cubicBezTo>
                <a:cubicBezTo>
                  <a:pt x="1562090" y="123593"/>
                  <a:pt x="1565709" y="121784"/>
                  <a:pt x="1569329" y="120545"/>
                </a:cubicBezTo>
                <a:lnTo>
                  <a:pt x="1571996" y="119688"/>
                </a:lnTo>
                <a:cubicBezTo>
                  <a:pt x="1574473" y="119974"/>
                  <a:pt x="1577139" y="119879"/>
                  <a:pt x="1577902" y="119307"/>
                </a:cubicBezTo>
                <a:lnTo>
                  <a:pt x="1578473" y="118735"/>
                </a:lnTo>
                <a:cubicBezTo>
                  <a:pt x="1579140" y="118069"/>
                  <a:pt x="1579711" y="116640"/>
                  <a:pt x="1580378" y="116640"/>
                </a:cubicBezTo>
                <a:cubicBezTo>
                  <a:pt x="1586664" y="116735"/>
                  <a:pt x="1591998" y="114068"/>
                  <a:pt x="1597809" y="112830"/>
                </a:cubicBezTo>
                <a:lnTo>
                  <a:pt x="1603143" y="111687"/>
                </a:lnTo>
                <a:cubicBezTo>
                  <a:pt x="1609429" y="111020"/>
                  <a:pt x="1618192" y="109782"/>
                  <a:pt x="1622764" y="109020"/>
                </a:cubicBezTo>
                <a:lnTo>
                  <a:pt x="1626193" y="107782"/>
                </a:lnTo>
                <a:cubicBezTo>
                  <a:pt x="1629146" y="106734"/>
                  <a:pt x="1630479" y="105496"/>
                  <a:pt x="1633623" y="107591"/>
                </a:cubicBezTo>
                <a:lnTo>
                  <a:pt x="1635718" y="109020"/>
                </a:lnTo>
                <a:cubicBezTo>
                  <a:pt x="1638766" y="107496"/>
                  <a:pt x="1642481" y="107115"/>
                  <a:pt x="1643814" y="108163"/>
                </a:cubicBezTo>
                <a:cubicBezTo>
                  <a:pt x="1645148" y="109210"/>
                  <a:pt x="1648386" y="105686"/>
                  <a:pt x="1648958" y="104638"/>
                </a:cubicBezTo>
                <a:cubicBezTo>
                  <a:pt x="1649625" y="103591"/>
                  <a:pt x="1655054" y="104734"/>
                  <a:pt x="1657911" y="104924"/>
                </a:cubicBezTo>
                <a:lnTo>
                  <a:pt x="1659054" y="102352"/>
                </a:lnTo>
                <a:lnTo>
                  <a:pt x="1659340" y="101781"/>
                </a:lnTo>
                <a:cubicBezTo>
                  <a:pt x="1660388" y="101114"/>
                  <a:pt x="1658769" y="100257"/>
                  <a:pt x="1655721" y="99876"/>
                </a:cubicBezTo>
                <a:cubicBezTo>
                  <a:pt x="1652673" y="99495"/>
                  <a:pt x="1644386" y="98066"/>
                  <a:pt x="1641814" y="99495"/>
                </a:cubicBezTo>
                <a:lnTo>
                  <a:pt x="1638957" y="97590"/>
                </a:lnTo>
                <a:cubicBezTo>
                  <a:pt x="1636480" y="95971"/>
                  <a:pt x="1633718" y="94447"/>
                  <a:pt x="1630765" y="93494"/>
                </a:cubicBezTo>
                <a:lnTo>
                  <a:pt x="1628193" y="92637"/>
                </a:lnTo>
                <a:cubicBezTo>
                  <a:pt x="1624955" y="92446"/>
                  <a:pt x="1620478" y="93113"/>
                  <a:pt x="1618192" y="94161"/>
                </a:cubicBezTo>
                <a:cubicBezTo>
                  <a:pt x="1615906" y="95209"/>
                  <a:pt x="1601714" y="91399"/>
                  <a:pt x="1590665" y="91399"/>
                </a:cubicBezTo>
                <a:cubicBezTo>
                  <a:pt x="1579616" y="91399"/>
                  <a:pt x="1548755" y="91399"/>
                  <a:pt x="1546469" y="90351"/>
                </a:cubicBezTo>
                <a:cubicBezTo>
                  <a:pt x="1544183" y="89303"/>
                  <a:pt x="1537611" y="93399"/>
                  <a:pt x="1535991" y="94066"/>
                </a:cubicBezTo>
                <a:cubicBezTo>
                  <a:pt x="1534277" y="94732"/>
                  <a:pt x="1525133" y="92446"/>
                  <a:pt x="1520656" y="92542"/>
                </a:cubicBezTo>
                <a:lnTo>
                  <a:pt x="1516560" y="93494"/>
                </a:lnTo>
                <a:lnTo>
                  <a:pt x="1511988" y="94447"/>
                </a:lnTo>
                <a:cubicBezTo>
                  <a:pt x="1506940" y="94828"/>
                  <a:pt x="1499225" y="95971"/>
                  <a:pt x="1494748" y="96923"/>
                </a:cubicBezTo>
                <a:lnTo>
                  <a:pt x="1490938" y="95304"/>
                </a:lnTo>
                <a:lnTo>
                  <a:pt x="1489224" y="94542"/>
                </a:lnTo>
                <a:cubicBezTo>
                  <a:pt x="1487890" y="92732"/>
                  <a:pt x="1486461" y="93685"/>
                  <a:pt x="1486176" y="96638"/>
                </a:cubicBezTo>
                <a:lnTo>
                  <a:pt x="1481508" y="95399"/>
                </a:lnTo>
                <a:lnTo>
                  <a:pt x="1477032" y="94256"/>
                </a:lnTo>
                <a:cubicBezTo>
                  <a:pt x="1472269" y="95113"/>
                  <a:pt x="1463982" y="95780"/>
                  <a:pt x="1458648" y="95685"/>
                </a:cubicBezTo>
                <a:lnTo>
                  <a:pt x="1454172" y="98638"/>
                </a:lnTo>
                <a:lnTo>
                  <a:pt x="1452648" y="99685"/>
                </a:lnTo>
                <a:cubicBezTo>
                  <a:pt x="1448742" y="98638"/>
                  <a:pt x="1440741" y="98066"/>
                  <a:pt x="1434741" y="98352"/>
                </a:cubicBezTo>
                <a:cubicBezTo>
                  <a:pt x="1428740" y="98733"/>
                  <a:pt x="1413976" y="103019"/>
                  <a:pt x="1413690" y="102257"/>
                </a:cubicBezTo>
                <a:cubicBezTo>
                  <a:pt x="1413405" y="101495"/>
                  <a:pt x="1411500" y="100733"/>
                  <a:pt x="1410166" y="101590"/>
                </a:cubicBezTo>
                <a:cubicBezTo>
                  <a:pt x="1408737" y="102448"/>
                  <a:pt x="1403689" y="104257"/>
                  <a:pt x="1400736" y="106067"/>
                </a:cubicBezTo>
                <a:lnTo>
                  <a:pt x="1399784" y="105400"/>
                </a:lnTo>
                <a:cubicBezTo>
                  <a:pt x="1395688" y="102448"/>
                  <a:pt x="1391973" y="104353"/>
                  <a:pt x="1388068" y="105019"/>
                </a:cubicBezTo>
                <a:lnTo>
                  <a:pt x="1387592" y="105115"/>
                </a:lnTo>
                <a:cubicBezTo>
                  <a:pt x="1386925" y="104448"/>
                  <a:pt x="1383020" y="104638"/>
                  <a:pt x="1378924" y="105591"/>
                </a:cubicBezTo>
                <a:cubicBezTo>
                  <a:pt x="1374828" y="106543"/>
                  <a:pt x="1360541" y="108829"/>
                  <a:pt x="1356540" y="109687"/>
                </a:cubicBezTo>
                <a:cubicBezTo>
                  <a:pt x="1352445" y="110544"/>
                  <a:pt x="1339777" y="111592"/>
                  <a:pt x="1337300" y="109972"/>
                </a:cubicBezTo>
                <a:lnTo>
                  <a:pt x="1335204" y="113687"/>
                </a:lnTo>
                <a:cubicBezTo>
                  <a:pt x="1334347" y="115211"/>
                  <a:pt x="1330442" y="115878"/>
                  <a:pt x="1327775" y="116259"/>
                </a:cubicBezTo>
                <a:cubicBezTo>
                  <a:pt x="1324822" y="116640"/>
                  <a:pt x="1321774" y="116259"/>
                  <a:pt x="1318726" y="116354"/>
                </a:cubicBezTo>
                <a:cubicBezTo>
                  <a:pt x="1317583" y="116450"/>
                  <a:pt x="1316059" y="116830"/>
                  <a:pt x="1315488" y="117497"/>
                </a:cubicBezTo>
                <a:cubicBezTo>
                  <a:pt x="1312916" y="120545"/>
                  <a:pt x="1309201" y="121021"/>
                  <a:pt x="1305391" y="120450"/>
                </a:cubicBezTo>
                <a:lnTo>
                  <a:pt x="1300914" y="119783"/>
                </a:lnTo>
                <a:cubicBezTo>
                  <a:pt x="1296914" y="121402"/>
                  <a:pt x="1286722" y="123974"/>
                  <a:pt x="1278340" y="125498"/>
                </a:cubicBezTo>
                <a:cubicBezTo>
                  <a:pt x="1269958" y="127022"/>
                  <a:pt x="1240907" y="133880"/>
                  <a:pt x="1231953" y="135785"/>
                </a:cubicBezTo>
                <a:lnTo>
                  <a:pt x="1223762" y="137309"/>
                </a:lnTo>
                <a:cubicBezTo>
                  <a:pt x="1217856" y="138452"/>
                  <a:pt x="1211665" y="138833"/>
                  <a:pt x="1207093" y="142643"/>
                </a:cubicBezTo>
                <a:cubicBezTo>
                  <a:pt x="1206331" y="143310"/>
                  <a:pt x="1204045" y="143691"/>
                  <a:pt x="1203855" y="143596"/>
                </a:cubicBezTo>
                <a:cubicBezTo>
                  <a:pt x="1201378" y="140452"/>
                  <a:pt x="1198902" y="143119"/>
                  <a:pt x="1196902" y="143786"/>
                </a:cubicBezTo>
                <a:cubicBezTo>
                  <a:pt x="1191282" y="145691"/>
                  <a:pt x="1186233" y="147977"/>
                  <a:pt x="1179661" y="148168"/>
                </a:cubicBezTo>
                <a:lnTo>
                  <a:pt x="1174803" y="148358"/>
                </a:lnTo>
                <a:cubicBezTo>
                  <a:pt x="1169850" y="151216"/>
                  <a:pt x="1162992" y="154073"/>
                  <a:pt x="1159563" y="154645"/>
                </a:cubicBezTo>
                <a:cubicBezTo>
                  <a:pt x="1156134" y="155216"/>
                  <a:pt x="1144990" y="159502"/>
                  <a:pt x="1141847" y="160931"/>
                </a:cubicBezTo>
                <a:cubicBezTo>
                  <a:pt x="1138704" y="162360"/>
                  <a:pt x="1127940" y="165027"/>
                  <a:pt x="1125178" y="165884"/>
                </a:cubicBezTo>
                <a:cubicBezTo>
                  <a:pt x="1122511" y="166742"/>
                  <a:pt x="1104890" y="172838"/>
                  <a:pt x="1091555" y="177314"/>
                </a:cubicBezTo>
                <a:lnTo>
                  <a:pt x="1079458" y="181410"/>
                </a:lnTo>
                <a:cubicBezTo>
                  <a:pt x="1078029" y="181886"/>
                  <a:pt x="1076124" y="182172"/>
                  <a:pt x="1075172" y="183029"/>
                </a:cubicBezTo>
                <a:lnTo>
                  <a:pt x="1072029" y="185887"/>
                </a:lnTo>
                <a:cubicBezTo>
                  <a:pt x="1067457" y="187315"/>
                  <a:pt x="1062313" y="189316"/>
                  <a:pt x="1060503" y="190363"/>
                </a:cubicBezTo>
                <a:cubicBezTo>
                  <a:pt x="1058694" y="191411"/>
                  <a:pt x="1050978" y="192745"/>
                  <a:pt x="1049073" y="193697"/>
                </a:cubicBezTo>
                <a:lnTo>
                  <a:pt x="1047645" y="194840"/>
                </a:lnTo>
                <a:cubicBezTo>
                  <a:pt x="1045168" y="196840"/>
                  <a:pt x="1042977" y="198650"/>
                  <a:pt x="1038977" y="198269"/>
                </a:cubicBezTo>
                <a:cubicBezTo>
                  <a:pt x="1037262" y="198079"/>
                  <a:pt x="1035262" y="199317"/>
                  <a:pt x="1033548" y="200079"/>
                </a:cubicBezTo>
                <a:cubicBezTo>
                  <a:pt x="1031071" y="201222"/>
                  <a:pt x="1028976" y="203127"/>
                  <a:pt x="1026309" y="203603"/>
                </a:cubicBezTo>
                <a:lnTo>
                  <a:pt x="1015736" y="205508"/>
                </a:lnTo>
                <a:cubicBezTo>
                  <a:pt x="1006401" y="210938"/>
                  <a:pt x="995162" y="216748"/>
                  <a:pt x="990780" y="218272"/>
                </a:cubicBezTo>
                <a:cubicBezTo>
                  <a:pt x="986399" y="219891"/>
                  <a:pt x="974016" y="226273"/>
                  <a:pt x="972207" y="227321"/>
                </a:cubicBezTo>
                <a:cubicBezTo>
                  <a:pt x="970397" y="228463"/>
                  <a:pt x="963063" y="230083"/>
                  <a:pt x="961062" y="230845"/>
                </a:cubicBezTo>
                <a:cubicBezTo>
                  <a:pt x="959062" y="231607"/>
                  <a:pt x="950775" y="234940"/>
                  <a:pt x="947156" y="237226"/>
                </a:cubicBezTo>
                <a:lnTo>
                  <a:pt x="943822" y="239227"/>
                </a:lnTo>
                <a:cubicBezTo>
                  <a:pt x="942870" y="239798"/>
                  <a:pt x="941441" y="240179"/>
                  <a:pt x="940393" y="239989"/>
                </a:cubicBezTo>
                <a:lnTo>
                  <a:pt x="936678" y="239227"/>
                </a:lnTo>
                <a:cubicBezTo>
                  <a:pt x="933630" y="240846"/>
                  <a:pt x="923343" y="245227"/>
                  <a:pt x="913914" y="249038"/>
                </a:cubicBezTo>
                <a:lnTo>
                  <a:pt x="904389" y="250561"/>
                </a:lnTo>
                <a:cubicBezTo>
                  <a:pt x="904008" y="250657"/>
                  <a:pt x="903722" y="251038"/>
                  <a:pt x="903436" y="251133"/>
                </a:cubicBezTo>
                <a:lnTo>
                  <a:pt x="897721" y="253419"/>
                </a:lnTo>
                <a:cubicBezTo>
                  <a:pt x="891244" y="255610"/>
                  <a:pt x="883529" y="258753"/>
                  <a:pt x="880576" y="260372"/>
                </a:cubicBezTo>
                <a:cubicBezTo>
                  <a:pt x="877719" y="261992"/>
                  <a:pt x="863526" y="264468"/>
                  <a:pt x="857716" y="266087"/>
                </a:cubicBezTo>
                <a:cubicBezTo>
                  <a:pt x="851906" y="267706"/>
                  <a:pt x="834570" y="275993"/>
                  <a:pt x="830094" y="277422"/>
                </a:cubicBezTo>
                <a:cubicBezTo>
                  <a:pt x="825617" y="278851"/>
                  <a:pt x="807329" y="283804"/>
                  <a:pt x="799614" y="285518"/>
                </a:cubicBezTo>
                <a:lnTo>
                  <a:pt x="793803" y="288566"/>
                </a:lnTo>
                <a:lnTo>
                  <a:pt x="788946" y="291138"/>
                </a:lnTo>
                <a:cubicBezTo>
                  <a:pt x="783326" y="291805"/>
                  <a:pt x="776849" y="293138"/>
                  <a:pt x="774372" y="294281"/>
                </a:cubicBezTo>
                <a:cubicBezTo>
                  <a:pt x="771896" y="295424"/>
                  <a:pt x="758847" y="298377"/>
                  <a:pt x="752084" y="299996"/>
                </a:cubicBezTo>
                <a:lnTo>
                  <a:pt x="746369" y="301996"/>
                </a:lnTo>
                <a:cubicBezTo>
                  <a:pt x="741225" y="303806"/>
                  <a:pt x="735796" y="301330"/>
                  <a:pt x="730843" y="304854"/>
                </a:cubicBezTo>
                <a:cubicBezTo>
                  <a:pt x="727700" y="307045"/>
                  <a:pt x="721509" y="306378"/>
                  <a:pt x="716746" y="307235"/>
                </a:cubicBezTo>
                <a:cubicBezTo>
                  <a:pt x="707316" y="308950"/>
                  <a:pt x="697982" y="310855"/>
                  <a:pt x="688647" y="312760"/>
                </a:cubicBezTo>
                <a:lnTo>
                  <a:pt x="687885" y="312950"/>
                </a:lnTo>
                <a:cubicBezTo>
                  <a:pt x="687123" y="313236"/>
                  <a:pt x="679027" y="314188"/>
                  <a:pt x="669978" y="314855"/>
                </a:cubicBezTo>
                <a:lnTo>
                  <a:pt x="661787" y="315713"/>
                </a:lnTo>
                <a:cubicBezTo>
                  <a:pt x="656548" y="316189"/>
                  <a:pt x="651309" y="317141"/>
                  <a:pt x="646071" y="317713"/>
                </a:cubicBezTo>
                <a:cubicBezTo>
                  <a:pt x="640832" y="318380"/>
                  <a:pt x="635022" y="316189"/>
                  <a:pt x="630354" y="319808"/>
                </a:cubicBezTo>
                <a:cubicBezTo>
                  <a:pt x="629878" y="320189"/>
                  <a:pt x="628545" y="319618"/>
                  <a:pt x="627878" y="319904"/>
                </a:cubicBezTo>
                <a:cubicBezTo>
                  <a:pt x="623782" y="321809"/>
                  <a:pt x="620639" y="315141"/>
                  <a:pt x="615400" y="319427"/>
                </a:cubicBezTo>
                <a:lnTo>
                  <a:pt x="613209" y="321142"/>
                </a:lnTo>
                <a:cubicBezTo>
                  <a:pt x="607590" y="320475"/>
                  <a:pt x="599684" y="318380"/>
                  <a:pt x="595779" y="316475"/>
                </a:cubicBezTo>
                <a:lnTo>
                  <a:pt x="591492" y="318475"/>
                </a:lnTo>
                <a:lnTo>
                  <a:pt x="587587" y="320284"/>
                </a:lnTo>
                <a:cubicBezTo>
                  <a:pt x="583587" y="318856"/>
                  <a:pt x="576729" y="317903"/>
                  <a:pt x="572252" y="318189"/>
                </a:cubicBezTo>
                <a:lnTo>
                  <a:pt x="568347" y="315903"/>
                </a:lnTo>
                <a:cubicBezTo>
                  <a:pt x="566346" y="314760"/>
                  <a:pt x="562536" y="315617"/>
                  <a:pt x="559488" y="315713"/>
                </a:cubicBezTo>
                <a:lnTo>
                  <a:pt x="556536" y="315808"/>
                </a:lnTo>
                <a:cubicBezTo>
                  <a:pt x="555583" y="313998"/>
                  <a:pt x="552630" y="312379"/>
                  <a:pt x="549868" y="312284"/>
                </a:cubicBezTo>
                <a:lnTo>
                  <a:pt x="547582" y="312474"/>
                </a:lnTo>
                <a:cubicBezTo>
                  <a:pt x="545868" y="312664"/>
                  <a:pt x="543963" y="314569"/>
                  <a:pt x="542343" y="312664"/>
                </a:cubicBezTo>
                <a:cubicBezTo>
                  <a:pt x="539391" y="309331"/>
                  <a:pt x="535295" y="309902"/>
                  <a:pt x="531104" y="309140"/>
                </a:cubicBezTo>
                <a:cubicBezTo>
                  <a:pt x="525008" y="308092"/>
                  <a:pt x="519198" y="305616"/>
                  <a:pt x="513292" y="303806"/>
                </a:cubicBezTo>
                <a:lnTo>
                  <a:pt x="511768" y="303330"/>
                </a:lnTo>
                <a:cubicBezTo>
                  <a:pt x="510244" y="302854"/>
                  <a:pt x="509387" y="301711"/>
                  <a:pt x="509768" y="300758"/>
                </a:cubicBezTo>
                <a:cubicBezTo>
                  <a:pt x="510149" y="299901"/>
                  <a:pt x="511101" y="297425"/>
                  <a:pt x="510816" y="297329"/>
                </a:cubicBezTo>
                <a:cubicBezTo>
                  <a:pt x="510530" y="297234"/>
                  <a:pt x="509006" y="297520"/>
                  <a:pt x="507958" y="298377"/>
                </a:cubicBezTo>
                <a:cubicBezTo>
                  <a:pt x="506815" y="299139"/>
                  <a:pt x="501195" y="300282"/>
                  <a:pt x="498719" y="298472"/>
                </a:cubicBezTo>
                <a:lnTo>
                  <a:pt x="496909" y="296758"/>
                </a:lnTo>
                <a:lnTo>
                  <a:pt x="495957" y="295805"/>
                </a:lnTo>
                <a:cubicBezTo>
                  <a:pt x="495480" y="294376"/>
                  <a:pt x="494433" y="293519"/>
                  <a:pt x="493671" y="293900"/>
                </a:cubicBezTo>
                <a:cubicBezTo>
                  <a:pt x="492909" y="294281"/>
                  <a:pt x="490813" y="293138"/>
                  <a:pt x="489956" y="291709"/>
                </a:cubicBezTo>
                <a:cubicBezTo>
                  <a:pt x="489194" y="290281"/>
                  <a:pt x="486051" y="286185"/>
                  <a:pt x="485765" y="287042"/>
                </a:cubicBezTo>
                <a:cubicBezTo>
                  <a:pt x="485479" y="287900"/>
                  <a:pt x="483955" y="289805"/>
                  <a:pt x="483098" y="288947"/>
                </a:cubicBezTo>
                <a:cubicBezTo>
                  <a:pt x="482241" y="288090"/>
                  <a:pt x="477859" y="285709"/>
                  <a:pt x="475478" y="284947"/>
                </a:cubicBezTo>
                <a:lnTo>
                  <a:pt x="473192" y="284280"/>
                </a:lnTo>
                <a:cubicBezTo>
                  <a:pt x="467477" y="282661"/>
                  <a:pt x="466429" y="281422"/>
                  <a:pt x="463953" y="274469"/>
                </a:cubicBezTo>
                <a:lnTo>
                  <a:pt x="463476" y="273231"/>
                </a:lnTo>
                <a:cubicBezTo>
                  <a:pt x="462048" y="271802"/>
                  <a:pt x="460143" y="272279"/>
                  <a:pt x="459095" y="274279"/>
                </a:cubicBezTo>
                <a:lnTo>
                  <a:pt x="456618" y="272659"/>
                </a:lnTo>
                <a:lnTo>
                  <a:pt x="455761" y="272088"/>
                </a:lnTo>
                <a:cubicBezTo>
                  <a:pt x="454428" y="271897"/>
                  <a:pt x="448903" y="272755"/>
                  <a:pt x="443474" y="274184"/>
                </a:cubicBezTo>
                <a:lnTo>
                  <a:pt x="438711" y="275898"/>
                </a:lnTo>
                <a:lnTo>
                  <a:pt x="429282" y="279232"/>
                </a:lnTo>
                <a:cubicBezTo>
                  <a:pt x="418804" y="282756"/>
                  <a:pt x="406612" y="286566"/>
                  <a:pt x="402326" y="287900"/>
                </a:cubicBezTo>
                <a:cubicBezTo>
                  <a:pt x="398040" y="289138"/>
                  <a:pt x="382514" y="293519"/>
                  <a:pt x="377370" y="294662"/>
                </a:cubicBezTo>
                <a:cubicBezTo>
                  <a:pt x="372227" y="295805"/>
                  <a:pt x="355272" y="299615"/>
                  <a:pt x="350891" y="301234"/>
                </a:cubicBezTo>
                <a:cubicBezTo>
                  <a:pt x="346509" y="302759"/>
                  <a:pt x="332412" y="304092"/>
                  <a:pt x="330412" y="305140"/>
                </a:cubicBezTo>
                <a:lnTo>
                  <a:pt x="328698" y="305044"/>
                </a:lnTo>
                <a:lnTo>
                  <a:pt x="322411" y="304759"/>
                </a:lnTo>
                <a:cubicBezTo>
                  <a:pt x="315839" y="306092"/>
                  <a:pt x="305171" y="307997"/>
                  <a:pt x="298789" y="309045"/>
                </a:cubicBezTo>
                <a:cubicBezTo>
                  <a:pt x="292407" y="310093"/>
                  <a:pt x="272405" y="312474"/>
                  <a:pt x="268976" y="313712"/>
                </a:cubicBezTo>
                <a:lnTo>
                  <a:pt x="266023" y="313426"/>
                </a:lnTo>
                <a:lnTo>
                  <a:pt x="262689" y="313046"/>
                </a:lnTo>
                <a:cubicBezTo>
                  <a:pt x="259165" y="313522"/>
                  <a:pt x="254688" y="314284"/>
                  <a:pt x="252783" y="314855"/>
                </a:cubicBezTo>
                <a:cubicBezTo>
                  <a:pt x="250878" y="315331"/>
                  <a:pt x="234686" y="317332"/>
                  <a:pt x="221065" y="319427"/>
                </a:cubicBezTo>
                <a:lnTo>
                  <a:pt x="208397" y="317808"/>
                </a:lnTo>
                <a:lnTo>
                  <a:pt x="204777" y="317332"/>
                </a:lnTo>
                <a:cubicBezTo>
                  <a:pt x="200872" y="317617"/>
                  <a:pt x="194586" y="318665"/>
                  <a:pt x="190680" y="319713"/>
                </a:cubicBezTo>
                <a:lnTo>
                  <a:pt x="187061" y="319904"/>
                </a:lnTo>
                <a:cubicBezTo>
                  <a:pt x="182775" y="320094"/>
                  <a:pt x="178488" y="319999"/>
                  <a:pt x="174202" y="319999"/>
                </a:cubicBezTo>
                <a:lnTo>
                  <a:pt x="170392" y="319999"/>
                </a:lnTo>
                <a:cubicBezTo>
                  <a:pt x="166106" y="320094"/>
                  <a:pt x="158105" y="319237"/>
                  <a:pt x="152485" y="318284"/>
                </a:cubicBezTo>
                <a:lnTo>
                  <a:pt x="146675" y="319713"/>
                </a:lnTo>
                <a:lnTo>
                  <a:pt x="142103" y="320761"/>
                </a:lnTo>
                <a:cubicBezTo>
                  <a:pt x="136007" y="319332"/>
                  <a:pt x="128958" y="317617"/>
                  <a:pt x="126482" y="316951"/>
                </a:cubicBezTo>
                <a:cubicBezTo>
                  <a:pt x="124005" y="316284"/>
                  <a:pt x="115909" y="316951"/>
                  <a:pt x="111813" y="315522"/>
                </a:cubicBezTo>
                <a:lnTo>
                  <a:pt x="108861" y="318951"/>
                </a:lnTo>
                <a:lnTo>
                  <a:pt x="108575" y="319332"/>
                </a:lnTo>
                <a:cubicBezTo>
                  <a:pt x="107813" y="319522"/>
                  <a:pt x="104193" y="319332"/>
                  <a:pt x="100574" y="319046"/>
                </a:cubicBezTo>
                <a:cubicBezTo>
                  <a:pt x="96954" y="318760"/>
                  <a:pt x="87334" y="313236"/>
                  <a:pt x="84667" y="312664"/>
                </a:cubicBezTo>
                <a:lnTo>
                  <a:pt x="82286" y="311902"/>
                </a:lnTo>
                <a:lnTo>
                  <a:pt x="78666" y="310759"/>
                </a:lnTo>
                <a:cubicBezTo>
                  <a:pt x="78285" y="313331"/>
                  <a:pt x="76761" y="315046"/>
                  <a:pt x="75428" y="314760"/>
                </a:cubicBezTo>
                <a:cubicBezTo>
                  <a:pt x="74094" y="314379"/>
                  <a:pt x="67808" y="311521"/>
                  <a:pt x="64093" y="309807"/>
                </a:cubicBezTo>
                <a:lnTo>
                  <a:pt x="62379" y="307330"/>
                </a:lnTo>
                <a:lnTo>
                  <a:pt x="59807" y="302282"/>
                </a:lnTo>
                <a:cubicBezTo>
                  <a:pt x="57140" y="304759"/>
                  <a:pt x="51139" y="306664"/>
                  <a:pt x="46472" y="306378"/>
                </a:cubicBezTo>
                <a:lnTo>
                  <a:pt x="44376" y="302377"/>
                </a:lnTo>
                <a:cubicBezTo>
                  <a:pt x="43995" y="301711"/>
                  <a:pt x="42186" y="300854"/>
                  <a:pt x="41328" y="301044"/>
                </a:cubicBezTo>
                <a:cubicBezTo>
                  <a:pt x="34851" y="302663"/>
                  <a:pt x="33137" y="297234"/>
                  <a:pt x="28755" y="295710"/>
                </a:cubicBezTo>
                <a:cubicBezTo>
                  <a:pt x="27803" y="295424"/>
                  <a:pt x="26755" y="293329"/>
                  <a:pt x="27136" y="292948"/>
                </a:cubicBezTo>
                <a:cubicBezTo>
                  <a:pt x="28374" y="291519"/>
                  <a:pt x="28946" y="290757"/>
                  <a:pt x="26184" y="290567"/>
                </a:cubicBezTo>
                <a:cubicBezTo>
                  <a:pt x="24945" y="290471"/>
                  <a:pt x="23517" y="290852"/>
                  <a:pt x="22374" y="290471"/>
                </a:cubicBezTo>
                <a:cubicBezTo>
                  <a:pt x="20945" y="289995"/>
                  <a:pt x="19707" y="288757"/>
                  <a:pt x="18278" y="288566"/>
                </a:cubicBezTo>
                <a:cubicBezTo>
                  <a:pt x="15039" y="288090"/>
                  <a:pt x="14849" y="286185"/>
                  <a:pt x="16373" y="285042"/>
                </a:cubicBezTo>
                <a:lnTo>
                  <a:pt x="19992" y="282375"/>
                </a:lnTo>
                <a:cubicBezTo>
                  <a:pt x="17230" y="281327"/>
                  <a:pt x="13515" y="279613"/>
                  <a:pt x="11706" y="278565"/>
                </a:cubicBezTo>
                <a:cubicBezTo>
                  <a:pt x="9991" y="277422"/>
                  <a:pt x="3038" y="275898"/>
                  <a:pt x="1704" y="273326"/>
                </a:cubicBezTo>
                <a:lnTo>
                  <a:pt x="466" y="270945"/>
                </a:lnTo>
                <a:cubicBezTo>
                  <a:pt x="-1058" y="267992"/>
                  <a:pt x="1514" y="265801"/>
                  <a:pt x="3038" y="263515"/>
                </a:cubicBezTo>
                <a:lnTo>
                  <a:pt x="3228" y="263134"/>
                </a:lnTo>
                <a:cubicBezTo>
                  <a:pt x="5610" y="263706"/>
                  <a:pt x="9515" y="267706"/>
                  <a:pt x="11896" y="271993"/>
                </a:cubicBezTo>
                <a:lnTo>
                  <a:pt x="14373" y="275803"/>
                </a:lnTo>
                <a:lnTo>
                  <a:pt x="14658" y="275993"/>
                </a:lnTo>
                <a:close/>
                <a:moveTo>
                  <a:pt x="481669" y="192650"/>
                </a:moveTo>
                <a:cubicBezTo>
                  <a:pt x="479574" y="191411"/>
                  <a:pt x="479288" y="190173"/>
                  <a:pt x="481002" y="189887"/>
                </a:cubicBezTo>
                <a:cubicBezTo>
                  <a:pt x="482717" y="189697"/>
                  <a:pt x="490146" y="187696"/>
                  <a:pt x="493766" y="186077"/>
                </a:cubicBezTo>
                <a:lnTo>
                  <a:pt x="494242" y="183125"/>
                </a:lnTo>
                <a:cubicBezTo>
                  <a:pt x="495004" y="178934"/>
                  <a:pt x="500052" y="179029"/>
                  <a:pt x="502529" y="176743"/>
                </a:cubicBezTo>
                <a:cubicBezTo>
                  <a:pt x="504910" y="174552"/>
                  <a:pt x="508339" y="173218"/>
                  <a:pt x="511387" y="171504"/>
                </a:cubicBezTo>
                <a:cubicBezTo>
                  <a:pt x="514340" y="169789"/>
                  <a:pt x="517007" y="167789"/>
                  <a:pt x="520245" y="166551"/>
                </a:cubicBezTo>
                <a:cubicBezTo>
                  <a:pt x="526341" y="164075"/>
                  <a:pt x="531199" y="160646"/>
                  <a:pt x="533580" y="155502"/>
                </a:cubicBezTo>
                <a:cubicBezTo>
                  <a:pt x="534533" y="153406"/>
                  <a:pt x="534723" y="151692"/>
                  <a:pt x="538248" y="152168"/>
                </a:cubicBezTo>
                <a:cubicBezTo>
                  <a:pt x="541010" y="152549"/>
                  <a:pt x="541772" y="151406"/>
                  <a:pt x="541962" y="149215"/>
                </a:cubicBezTo>
                <a:cubicBezTo>
                  <a:pt x="541962" y="148644"/>
                  <a:pt x="545201" y="148454"/>
                  <a:pt x="545868" y="147596"/>
                </a:cubicBezTo>
                <a:cubicBezTo>
                  <a:pt x="546439" y="146739"/>
                  <a:pt x="545201" y="144167"/>
                  <a:pt x="545487" y="144072"/>
                </a:cubicBezTo>
                <a:lnTo>
                  <a:pt x="551297" y="142357"/>
                </a:lnTo>
                <a:cubicBezTo>
                  <a:pt x="554535" y="137976"/>
                  <a:pt x="558345" y="133213"/>
                  <a:pt x="559774" y="131594"/>
                </a:cubicBezTo>
                <a:cubicBezTo>
                  <a:pt x="561203" y="130070"/>
                  <a:pt x="571776" y="123498"/>
                  <a:pt x="578729" y="119021"/>
                </a:cubicBezTo>
                <a:lnTo>
                  <a:pt x="583491" y="113306"/>
                </a:lnTo>
                <a:lnTo>
                  <a:pt x="587111" y="109020"/>
                </a:lnTo>
                <a:cubicBezTo>
                  <a:pt x="593016" y="105686"/>
                  <a:pt x="597303" y="101781"/>
                  <a:pt x="596636" y="100352"/>
                </a:cubicBezTo>
                <a:lnTo>
                  <a:pt x="597112" y="99971"/>
                </a:lnTo>
                <a:lnTo>
                  <a:pt x="598160" y="99114"/>
                </a:lnTo>
                <a:cubicBezTo>
                  <a:pt x="599874" y="98733"/>
                  <a:pt x="603303" y="95494"/>
                  <a:pt x="605685" y="92161"/>
                </a:cubicBezTo>
                <a:cubicBezTo>
                  <a:pt x="608066" y="88732"/>
                  <a:pt x="615019" y="77588"/>
                  <a:pt x="616257" y="75111"/>
                </a:cubicBezTo>
                <a:cubicBezTo>
                  <a:pt x="617591" y="72634"/>
                  <a:pt x="620734" y="63300"/>
                  <a:pt x="621115" y="59966"/>
                </a:cubicBezTo>
                <a:cubicBezTo>
                  <a:pt x="621496" y="56632"/>
                  <a:pt x="610923" y="50822"/>
                  <a:pt x="609590" y="50155"/>
                </a:cubicBezTo>
                <a:cubicBezTo>
                  <a:pt x="608256" y="49489"/>
                  <a:pt x="603589" y="48822"/>
                  <a:pt x="601494" y="49775"/>
                </a:cubicBezTo>
                <a:cubicBezTo>
                  <a:pt x="599398" y="50822"/>
                  <a:pt x="590064" y="52346"/>
                  <a:pt x="584825" y="53775"/>
                </a:cubicBezTo>
                <a:cubicBezTo>
                  <a:pt x="579586" y="55204"/>
                  <a:pt x="562346" y="60252"/>
                  <a:pt x="558155" y="62252"/>
                </a:cubicBezTo>
                <a:cubicBezTo>
                  <a:pt x="553964" y="64252"/>
                  <a:pt x="537676" y="74254"/>
                  <a:pt x="530628" y="79207"/>
                </a:cubicBezTo>
                <a:lnTo>
                  <a:pt x="522150" y="81112"/>
                </a:lnTo>
                <a:cubicBezTo>
                  <a:pt x="521674" y="81207"/>
                  <a:pt x="521674" y="82350"/>
                  <a:pt x="521103" y="82826"/>
                </a:cubicBezTo>
                <a:cubicBezTo>
                  <a:pt x="518626" y="84731"/>
                  <a:pt x="514054" y="86350"/>
                  <a:pt x="513768" y="88446"/>
                </a:cubicBezTo>
                <a:cubicBezTo>
                  <a:pt x="513102" y="93209"/>
                  <a:pt x="507196" y="90637"/>
                  <a:pt x="505577" y="93304"/>
                </a:cubicBezTo>
                <a:cubicBezTo>
                  <a:pt x="505291" y="93780"/>
                  <a:pt x="503672" y="93685"/>
                  <a:pt x="503481" y="94066"/>
                </a:cubicBezTo>
                <a:cubicBezTo>
                  <a:pt x="501481" y="99781"/>
                  <a:pt x="494433" y="102067"/>
                  <a:pt x="490813" y="106543"/>
                </a:cubicBezTo>
                <a:cubicBezTo>
                  <a:pt x="487003" y="111115"/>
                  <a:pt x="484241" y="116259"/>
                  <a:pt x="480050" y="120736"/>
                </a:cubicBezTo>
                <a:cubicBezTo>
                  <a:pt x="476430" y="124546"/>
                  <a:pt x="473287" y="128927"/>
                  <a:pt x="470906" y="133309"/>
                </a:cubicBezTo>
                <a:cubicBezTo>
                  <a:pt x="468620" y="137405"/>
                  <a:pt x="465096" y="141024"/>
                  <a:pt x="462905" y="145310"/>
                </a:cubicBezTo>
                <a:lnTo>
                  <a:pt x="460905" y="149215"/>
                </a:lnTo>
                <a:cubicBezTo>
                  <a:pt x="457380" y="153597"/>
                  <a:pt x="454332" y="158074"/>
                  <a:pt x="454142" y="159217"/>
                </a:cubicBezTo>
                <a:lnTo>
                  <a:pt x="454713" y="159693"/>
                </a:lnTo>
                <a:cubicBezTo>
                  <a:pt x="458333" y="162741"/>
                  <a:pt x="457666" y="164170"/>
                  <a:pt x="452618" y="165027"/>
                </a:cubicBezTo>
                <a:cubicBezTo>
                  <a:pt x="451951" y="165122"/>
                  <a:pt x="451475" y="168075"/>
                  <a:pt x="451665" y="169694"/>
                </a:cubicBezTo>
                <a:lnTo>
                  <a:pt x="451856" y="170932"/>
                </a:lnTo>
                <a:cubicBezTo>
                  <a:pt x="452142" y="172361"/>
                  <a:pt x="452332" y="176362"/>
                  <a:pt x="452142" y="179791"/>
                </a:cubicBezTo>
                <a:lnTo>
                  <a:pt x="449379" y="183029"/>
                </a:lnTo>
                <a:lnTo>
                  <a:pt x="447284" y="185506"/>
                </a:lnTo>
                <a:cubicBezTo>
                  <a:pt x="447093" y="189792"/>
                  <a:pt x="446141" y="194650"/>
                  <a:pt x="445188" y="196364"/>
                </a:cubicBezTo>
                <a:cubicBezTo>
                  <a:pt x="444236" y="198079"/>
                  <a:pt x="448998" y="202746"/>
                  <a:pt x="449094" y="204460"/>
                </a:cubicBezTo>
                <a:cubicBezTo>
                  <a:pt x="449189" y="206175"/>
                  <a:pt x="459095" y="202079"/>
                  <a:pt x="464524" y="198364"/>
                </a:cubicBezTo>
                <a:lnTo>
                  <a:pt x="470620" y="196364"/>
                </a:lnTo>
                <a:cubicBezTo>
                  <a:pt x="473192" y="195507"/>
                  <a:pt x="475859" y="194935"/>
                  <a:pt x="478431" y="193983"/>
                </a:cubicBezTo>
                <a:lnTo>
                  <a:pt x="481669" y="192650"/>
                </a:lnTo>
                <a:close/>
                <a:moveTo>
                  <a:pt x="1665627" y="165027"/>
                </a:moveTo>
                <a:cubicBezTo>
                  <a:pt x="1669818" y="163884"/>
                  <a:pt x="1671342" y="162455"/>
                  <a:pt x="1669151" y="161884"/>
                </a:cubicBezTo>
                <a:cubicBezTo>
                  <a:pt x="1666865" y="161312"/>
                  <a:pt x="1660769" y="159026"/>
                  <a:pt x="1659435" y="159693"/>
                </a:cubicBezTo>
                <a:cubicBezTo>
                  <a:pt x="1658102" y="160360"/>
                  <a:pt x="1652768" y="161122"/>
                  <a:pt x="1651339" y="162074"/>
                </a:cubicBezTo>
                <a:cubicBezTo>
                  <a:pt x="1649910" y="162931"/>
                  <a:pt x="1643148" y="161122"/>
                  <a:pt x="1639814" y="161598"/>
                </a:cubicBezTo>
                <a:cubicBezTo>
                  <a:pt x="1636480" y="162074"/>
                  <a:pt x="1625907" y="164932"/>
                  <a:pt x="1622288" y="165027"/>
                </a:cubicBezTo>
                <a:cubicBezTo>
                  <a:pt x="1618668" y="165027"/>
                  <a:pt x="1610572" y="170456"/>
                  <a:pt x="1608381" y="169789"/>
                </a:cubicBezTo>
                <a:lnTo>
                  <a:pt x="1606477" y="169980"/>
                </a:lnTo>
                <a:cubicBezTo>
                  <a:pt x="1605143" y="170171"/>
                  <a:pt x="1604190" y="172075"/>
                  <a:pt x="1602762" y="172647"/>
                </a:cubicBezTo>
                <a:cubicBezTo>
                  <a:pt x="1601904" y="172933"/>
                  <a:pt x="1599999" y="171313"/>
                  <a:pt x="1599237" y="171694"/>
                </a:cubicBezTo>
                <a:lnTo>
                  <a:pt x="1596094" y="173123"/>
                </a:lnTo>
                <a:cubicBezTo>
                  <a:pt x="1592856" y="175028"/>
                  <a:pt x="1588474" y="176647"/>
                  <a:pt x="1586379" y="176743"/>
                </a:cubicBezTo>
                <a:cubicBezTo>
                  <a:pt x="1584283" y="176743"/>
                  <a:pt x="1573710" y="181315"/>
                  <a:pt x="1567900" y="183886"/>
                </a:cubicBezTo>
                <a:lnTo>
                  <a:pt x="1562566" y="185220"/>
                </a:lnTo>
                <a:lnTo>
                  <a:pt x="1557423" y="186554"/>
                </a:lnTo>
                <a:cubicBezTo>
                  <a:pt x="1555327" y="189316"/>
                  <a:pt x="1552184" y="190744"/>
                  <a:pt x="1550469" y="189792"/>
                </a:cubicBezTo>
                <a:lnTo>
                  <a:pt x="1549327" y="190078"/>
                </a:lnTo>
                <a:lnTo>
                  <a:pt x="1546659" y="190744"/>
                </a:lnTo>
                <a:cubicBezTo>
                  <a:pt x="1544088" y="192078"/>
                  <a:pt x="1538849" y="195317"/>
                  <a:pt x="1535039" y="197793"/>
                </a:cubicBezTo>
                <a:cubicBezTo>
                  <a:pt x="1531229" y="200269"/>
                  <a:pt x="1517608" y="206270"/>
                  <a:pt x="1515036" y="207794"/>
                </a:cubicBezTo>
                <a:lnTo>
                  <a:pt x="1512560" y="208747"/>
                </a:lnTo>
                <a:lnTo>
                  <a:pt x="1510083" y="209699"/>
                </a:lnTo>
                <a:cubicBezTo>
                  <a:pt x="1508464" y="211509"/>
                  <a:pt x="1506845" y="213223"/>
                  <a:pt x="1506464" y="213414"/>
                </a:cubicBezTo>
                <a:lnTo>
                  <a:pt x="1506369" y="213700"/>
                </a:lnTo>
                <a:cubicBezTo>
                  <a:pt x="1506178" y="214367"/>
                  <a:pt x="1505702" y="215224"/>
                  <a:pt x="1505988" y="215605"/>
                </a:cubicBezTo>
                <a:lnTo>
                  <a:pt x="1506654" y="216271"/>
                </a:lnTo>
                <a:cubicBezTo>
                  <a:pt x="1507702" y="216748"/>
                  <a:pt x="1510464" y="217319"/>
                  <a:pt x="1512655" y="217605"/>
                </a:cubicBezTo>
                <a:cubicBezTo>
                  <a:pt x="1514846" y="217891"/>
                  <a:pt x="1523609" y="218272"/>
                  <a:pt x="1526466" y="217414"/>
                </a:cubicBezTo>
                <a:lnTo>
                  <a:pt x="1529133" y="216748"/>
                </a:lnTo>
                <a:lnTo>
                  <a:pt x="1532372" y="215986"/>
                </a:lnTo>
                <a:cubicBezTo>
                  <a:pt x="1535991" y="215509"/>
                  <a:pt x="1542468" y="215605"/>
                  <a:pt x="1546850" y="216081"/>
                </a:cubicBezTo>
                <a:lnTo>
                  <a:pt x="1551041" y="215224"/>
                </a:lnTo>
                <a:lnTo>
                  <a:pt x="1554184" y="214557"/>
                </a:lnTo>
                <a:cubicBezTo>
                  <a:pt x="1556280" y="216843"/>
                  <a:pt x="1559518" y="218843"/>
                  <a:pt x="1561423" y="219034"/>
                </a:cubicBezTo>
                <a:lnTo>
                  <a:pt x="1562280" y="218462"/>
                </a:lnTo>
                <a:lnTo>
                  <a:pt x="1566376" y="215414"/>
                </a:lnTo>
                <a:cubicBezTo>
                  <a:pt x="1570472" y="215033"/>
                  <a:pt x="1576758" y="214652"/>
                  <a:pt x="1580283" y="214557"/>
                </a:cubicBezTo>
                <a:lnTo>
                  <a:pt x="1583426" y="213985"/>
                </a:lnTo>
                <a:cubicBezTo>
                  <a:pt x="1586950" y="213319"/>
                  <a:pt x="1590760" y="211223"/>
                  <a:pt x="1591522" y="216462"/>
                </a:cubicBezTo>
                <a:cubicBezTo>
                  <a:pt x="1591522" y="216652"/>
                  <a:pt x="1595046" y="217129"/>
                  <a:pt x="1595618" y="216557"/>
                </a:cubicBezTo>
                <a:lnTo>
                  <a:pt x="1598094" y="214081"/>
                </a:lnTo>
                <a:cubicBezTo>
                  <a:pt x="1600285" y="211223"/>
                  <a:pt x="1602762" y="209413"/>
                  <a:pt x="1603714" y="209985"/>
                </a:cubicBezTo>
                <a:cubicBezTo>
                  <a:pt x="1604667" y="210556"/>
                  <a:pt x="1606000" y="212366"/>
                  <a:pt x="1605048" y="212747"/>
                </a:cubicBezTo>
                <a:cubicBezTo>
                  <a:pt x="1604000" y="213128"/>
                  <a:pt x="1603619" y="213700"/>
                  <a:pt x="1608096" y="212461"/>
                </a:cubicBezTo>
                <a:cubicBezTo>
                  <a:pt x="1612573" y="211223"/>
                  <a:pt x="1621526" y="205318"/>
                  <a:pt x="1621907" y="207032"/>
                </a:cubicBezTo>
                <a:cubicBezTo>
                  <a:pt x="1622288" y="208747"/>
                  <a:pt x="1624764" y="211223"/>
                  <a:pt x="1626955" y="209413"/>
                </a:cubicBezTo>
                <a:cubicBezTo>
                  <a:pt x="1629146" y="207604"/>
                  <a:pt x="1635147" y="202079"/>
                  <a:pt x="1636766" y="201413"/>
                </a:cubicBezTo>
                <a:cubicBezTo>
                  <a:pt x="1638290" y="200746"/>
                  <a:pt x="1643148" y="199317"/>
                  <a:pt x="1642671" y="198269"/>
                </a:cubicBezTo>
                <a:cubicBezTo>
                  <a:pt x="1642290" y="197221"/>
                  <a:pt x="1648291" y="192745"/>
                  <a:pt x="1651625" y="190268"/>
                </a:cubicBezTo>
                <a:lnTo>
                  <a:pt x="1653149" y="187030"/>
                </a:lnTo>
                <a:cubicBezTo>
                  <a:pt x="1654006" y="185220"/>
                  <a:pt x="1654959" y="182458"/>
                  <a:pt x="1656578" y="182077"/>
                </a:cubicBezTo>
                <a:cubicBezTo>
                  <a:pt x="1660007" y="181219"/>
                  <a:pt x="1660578" y="179886"/>
                  <a:pt x="1661150" y="177219"/>
                </a:cubicBezTo>
                <a:cubicBezTo>
                  <a:pt x="1661721" y="174457"/>
                  <a:pt x="1665531" y="172171"/>
                  <a:pt x="1665817" y="169504"/>
                </a:cubicBezTo>
                <a:lnTo>
                  <a:pt x="1665627" y="165027"/>
                </a:lnTo>
                <a:close/>
              </a:path>
            </a:pathLst>
          </a:custGeom>
          <a:solidFill>
            <a:schemeClr val="tx1">
              <a:lumMod val="95000"/>
              <a:lumOff val="5000"/>
            </a:schemeClr>
          </a:solidFill>
          <a:ln w="9525" cap="flat">
            <a:noFill/>
            <a:prstDash val="solid"/>
            <a:miter/>
          </a:ln>
        </p:spPr>
        <p:txBody>
          <a:bodyPr rtlCol="0" anchor="ctr"/>
          <a:lstStyle/>
          <a:p>
            <a:endParaRPr lang="zh-CN" altLang="en-US">
              <a:highlight>
                <a:srgbClr val="000000"/>
              </a:highlight>
            </a:endParaRPr>
          </a:p>
        </p:txBody>
      </p:sp>
      <p:pic>
        <p:nvPicPr>
          <p:cNvPr id="399" name="图片 398">
            <a:extLst>
              <a:ext uri="{FF2B5EF4-FFF2-40B4-BE49-F238E27FC236}">
                <a16:creationId xmlns:a16="http://schemas.microsoft.com/office/drawing/2014/main" id="{21D61566-E86E-AFAD-90C9-65A304A67B16}"/>
              </a:ext>
            </a:extLst>
          </p:cNvPr>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3138610" y="5741607"/>
            <a:ext cx="1089025" cy="850900"/>
          </a:xfrm>
          <a:prstGeom prst="rect">
            <a:avLst/>
          </a:prstGeom>
        </p:spPr>
      </p:pic>
      <p:sp>
        <p:nvSpPr>
          <p:cNvPr id="253" name="TextBox 7">
            <a:extLst>
              <a:ext uri="{FF2B5EF4-FFF2-40B4-BE49-F238E27FC236}">
                <a16:creationId xmlns:a16="http://schemas.microsoft.com/office/drawing/2014/main" id="{0B314FAB-61B0-629F-10C5-267B3BD5D2D8}"/>
              </a:ext>
            </a:extLst>
          </p:cNvPr>
          <p:cNvSpPr txBox="1"/>
          <p:nvPr/>
        </p:nvSpPr>
        <p:spPr>
          <a:xfrm>
            <a:off x="3191128" y="1588519"/>
            <a:ext cx="1561646" cy="830997"/>
          </a:xfrm>
          <a:prstGeom prst="rect">
            <a:avLst/>
          </a:prstGeom>
          <a:noFill/>
        </p:spPr>
        <p:txBody>
          <a:bodyPr wrap="none" rtlCol="0">
            <a:spAutoFit/>
          </a:bodyPr>
          <a:lstStyle/>
          <a:p>
            <a:pPr algn="ctr" defTabSz="914377"/>
            <a:r>
              <a:rPr lang="zh-CN" altLang="en-US" sz="4800" b="1" dirty="0">
                <a:solidFill>
                  <a:srgbClr val="0276FD"/>
                </a:solidFill>
                <a:latin typeface="阿里巴巴普惠体 2.0 115 Black" panose="00020600040101010101" pitchFamily="18" charset="-122"/>
                <a:ea typeface="阿里巴巴普惠体 2.0 115 Black" panose="00020600040101010101" pitchFamily="18" charset="-122"/>
                <a:cs typeface="阿里巴巴普惠体 2.0 115 Black" panose="00020600040101010101" pitchFamily="18" charset="-122"/>
                <a:sym typeface="+mn-lt"/>
              </a:rPr>
              <a:t>目 录</a:t>
            </a:r>
          </a:p>
        </p:txBody>
      </p:sp>
      <p:sp>
        <p:nvSpPr>
          <p:cNvPr id="254" name="矩形: 圆顶角 253">
            <a:extLst>
              <a:ext uri="{FF2B5EF4-FFF2-40B4-BE49-F238E27FC236}">
                <a16:creationId xmlns:a16="http://schemas.microsoft.com/office/drawing/2014/main" id="{5020B766-F225-18C4-ECEE-5DBE7FE5D306}"/>
              </a:ext>
            </a:extLst>
          </p:cNvPr>
          <p:cNvSpPr/>
          <p:nvPr/>
        </p:nvSpPr>
        <p:spPr>
          <a:xfrm>
            <a:off x="2656533" y="2877051"/>
            <a:ext cx="3249926" cy="675355"/>
          </a:xfrm>
          <a:prstGeom prst="round2SameRect">
            <a:avLst/>
          </a:prstGeom>
          <a:solidFill>
            <a:srgbClr val="027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5" name="组合 254">
            <a:extLst>
              <a:ext uri="{FF2B5EF4-FFF2-40B4-BE49-F238E27FC236}">
                <a16:creationId xmlns:a16="http://schemas.microsoft.com/office/drawing/2014/main" id="{FCAFC4D1-5C66-A71D-AAA0-F8CA955C104D}"/>
              </a:ext>
            </a:extLst>
          </p:cNvPr>
          <p:cNvGrpSpPr/>
          <p:nvPr/>
        </p:nvGrpSpPr>
        <p:grpSpPr>
          <a:xfrm>
            <a:off x="2859970" y="2860370"/>
            <a:ext cx="2520657" cy="707886"/>
            <a:chOff x="2497992" y="2553304"/>
            <a:chExt cx="2520657" cy="707886"/>
          </a:xfrm>
        </p:grpSpPr>
        <p:sp>
          <p:nvSpPr>
            <p:cNvPr id="256" name="文本框 255">
              <a:extLst>
                <a:ext uri="{FF2B5EF4-FFF2-40B4-BE49-F238E27FC236}">
                  <a16:creationId xmlns:a16="http://schemas.microsoft.com/office/drawing/2014/main" id="{1FCA9E88-07D6-4BB2-59A2-3B0AF8E1EC91}"/>
                </a:ext>
              </a:extLst>
            </p:cNvPr>
            <p:cNvSpPr txBox="1"/>
            <p:nvPr/>
          </p:nvSpPr>
          <p:spPr>
            <a:xfrm>
              <a:off x="3095779" y="2553304"/>
              <a:ext cx="1922870" cy="707886"/>
            </a:xfrm>
            <a:prstGeom prst="rect">
              <a:avLst/>
            </a:prstGeom>
            <a:noFill/>
          </p:spPr>
          <p:txBody>
            <a:bodyPr wrap="square" rtlCol="0">
              <a:spAutoFit/>
            </a:bodyPr>
            <a:lstStyle/>
            <a:p>
              <a:r>
                <a:rPr lang="zh-CN" altLang="en-US" sz="2000" b="1" spc="300" dirty="0">
                  <a:solidFill>
                    <a:schemeClr val="bg1"/>
                  </a:solidFill>
                  <a:cs typeface="+mn-ea"/>
                  <a:sym typeface="+mn-lt"/>
                </a:rPr>
                <a:t>自我介绍</a:t>
              </a:r>
              <a:r>
                <a:rPr lang="en-US" altLang="zh-CN" sz="2000" b="1" spc="300" dirty="0">
                  <a:solidFill>
                    <a:schemeClr val="bg1"/>
                  </a:solidFill>
                  <a:cs typeface="+mn-ea"/>
                  <a:sym typeface="+mn-lt"/>
                </a:rPr>
                <a:t>+</a:t>
              </a:r>
              <a:r>
                <a:rPr lang="zh-CN" altLang="en-US" sz="2000" b="1" spc="300" dirty="0">
                  <a:solidFill>
                    <a:schemeClr val="bg1"/>
                  </a:solidFill>
                  <a:cs typeface="+mn-ea"/>
                  <a:sym typeface="+mn-lt"/>
                </a:rPr>
                <a:t>项目介绍</a:t>
              </a:r>
            </a:p>
          </p:txBody>
        </p:sp>
        <p:sp>
          <p:nvSpPr>
            <p:cNvPr id="257" name="Freeform 864">
              <a:extLst>
                <a:ext uri="{FF2B5EF4-FFF2-40B4-BE49-F238E27FC236}">
                  <a16:creationId xmlns:a16="http://schemas.microsoft.com/office/drawing/2014/main" id="{2F39B1B4-1822-A88E-C9B7-D29AB2CD45AC}"/>
                </a:ext>
              </a:extLst>
            </p:cNvPr>
            <p:cNvSpPr>
              <a:spLocks noEditPoints="1"/>
            </p:cNvSpPr>
            <p:nvPr/>
          </p:nvSpPr>
          <p:spPr bwMode="auto">
            <a:xfrm>
              <a:off x="2497992" y="2646743"/>
              <a:ext cx="581954" cy="393266"/>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2000" b="1" kern="0">
                <a:solidFill>
                  <a:schemeClr val="bg1"/>
                </a:solidFill>
                <a:cs typeface="+mn-ea"/>
                <a:sym typeface="+mn-lt"/>
              </a:endParaRPr>
            </a:p>
          </p:txBody>
        </p:sp>
      </p:grpSp>
      <p:sp>
        <p:nvSpPr>
          <p:cNvPr id="258" name="矩形: 圆顶角 257">
            <a:extLst>
              <a:ext uri="{FF2B5EF4-FFF2-40B4-BE49-F238E27FC236}">
                <a16:creationId xmlns:a16="http://schemas.microsoft.com/office/drawing/2014/main" id="{5E00FA70-1839-288C-F937-BDAF38BC6628}"/>
              </a:ext>
            </a:extLst>
          </p:cNvPr>
          <p:cNvSpPr/>
          <p:nvPr/>
        </p:nvSpPr>
        <p:spPr>
          <a:xfrm>
            <a:off x="6286997" y="2877051"/>
            <a:ext cx="3249926" cy="675355"/>
          </a:xfrm>
          <a:prstGeom prst="round2SameRect">
            <a:avLst/>
          </a:prstGeom>
          <a:solidFill>
            <a:srgbClr val="01C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文本框 258">
            <a:extLst>
              <a:ext uri="{FF2B5EF4-FFF2-40B4-BE49-F238E27FC236}">
                <a16:creationId xmlns:a16="http://schemas.microsoft.com/office/drawing/2014/main" id="{01B69B7C-2C56-0D5E-474B-DF965EB800BE}"/>
              </a:ext>
            </a:extLst>
          </p:cNvPr>
          <p:cNvSpPr txBox="1"/>
          <p:nvPr/>
        </p:nvSpPr>
        <p:spPr>
          <a:xfrm>
            <a:off x="7142995" y="2914273"/>
            <a:ext cx="1922870" cy="707886"/>
          </a:xfrm>
          <a:prstGeom prst="rect">
            <a:avLst/>
          </a:prstGeom>
          <a:noFill/>
        </p:spPr>
        <p:txBody>
          <a:bodyPr wrap="square" rtlCol="0">
            <a:spAutoFit/>
          </a:bodyPr>
          <a:lstStyle/>
          <a:p>
            <a:r>
              <a:rPr lang="zh-CN" altLang="en-US" sz="2000" b="1" spc="300" dirty="0">
                <a:solidFill>
                  <a:schemeClr val="bg1"/>
                </a:solidFill>
                <a:cs typeface="+mn-ea"/>
                <a:sym typeface="+mn-lt"/>
              </a:rPr>
              <a:t>项目结果演示</a:t>
            </a:r>
          </a:p>
        </p:txBody>
      </p:sp>
      <p:sp>
        <p:nvSpPr>
          <p:cNvPr id="260" name="矩形: 圆顶角 259">
            <a:extLst>
              <a:ext uri="{FF2B5EF4-FFF2-40B4-BE49-F238E27FC236}">
                <a16:creationId xmlns:a16="http://schemas.microsoft.com/office/drawing/2014/main" id="{1305DC13-756B-2EA0-BA22-1A9361F4F977}"/>
              </a:ext>
            </a:extLst>
          </p:cNvPr>
          <p:cNvSpPr/>
          <p:nvPr/>
        </p:nvSpPr>
        <p:spPr>
          <a:xfrm>
            <a:off x="2656533" y="4021720"/>
            <a:ext cx="3249926" cy="675355"/>
          </a:xfrm>
          <a:prstGeom prst="round2SameRect">
            <a:avLst/>
          </a:prstGeom>
          <a:solidFill>
            <a:srgbClr val="01C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1" name="Group 401">
            <a:extLst>
              <a:ext uri="{FF2B5EF4-FFF2-40B4-BE49-F238E27FC236}">
                <a16:creationId xmlns:a16="http://schemas.microsoft.com/office/drawing/2014/main" id="{026912B8-C4CC-69B8-1974-60DB4A58A981}"/>
              </a:ext>
            </a:extLst>
          </p:cNvPr>
          <p:cNvGrpSpPr/>
          <p:nvPr/>
        </p:nvGrpSpPr>
        <p:grpSpPr>
          <a:xfrm>
            <a:off x="3068919" y="4052540"/>
            <a:ext cx="2306541" cy="707886"/>
            <a:chOff x="2619508" y="2441331"/>
            <a:chExt cx="2306541" cy="707886"/>
          </a:xfrm>
        </p:grpSpPr>
        <p:sp>
          <p:nvSpPr>
            <p:cNvPr id="262" name="文本框 402">
              <a:extLst>
                <a:ext uri="{FF2B5EF4-FFF2-40B4-BE49-F238E27FC236}">
                  <a16:creationId xmlns:a16="http://schemas.microsoft.com/office/drawing/2014/main" id="{8498ACDA-6C34-29B3-78F6-C1B1A038E024}"/>
                </a:ext>
              </a:extLst>
            </p:cNvPr>
            <p:cNvSpPr txBox="1"/>
            <p:nvPr/>
          </p:nvSpPr>
          <p:spPr>
            <a:xfrm>
              <a:off x="3003179" y="2441331"/>
              <a:ext cx="1922870"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spc="300" dirty="0">
                  <a:solidFill>
                    <a:schemeClr val="bg1"/>
                  </a:solidFill>
                  <a:cs typeface="+mn-ea"/>
                  <a:sym typeface="+mn-lt"/>
                </a:rPr>
                <a:t>难点及解决办法</a:t>
              </a:r>
            </a:p>
          </p:txBody>
        </p:sp>
        <p:sp>
          <p:nvSpPr>
            <p:cNvPr id="263" name="Freeform 864">
              <a:extLst>
                <a:ext uri="{FF2B5EF4-FFF2-40B4-BE49-F238E27FC236}">
                  <a16:creationId xmlns:a16="http://schemas.microsoft.com/office/drawing/2014/main" id="{55A364C0-C8D4-B365-583F-3383B96EF373}"/>
                </a:ext>
              </a:extLst>
            </p:cNvPr>
            <p:cNvSpPr>
              <a:spLocks noEditPoints="1"/>
            </p:cNvSpPr>
            <p:nvPr/>
          </p:nvSpPr>
          <p:spPr bwMode="auto">
            <a:xfrm>
              <a:off x="2619508" y="2550684"/>
              <a:ext cx="408417" cy="402730"/>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defRPr/>
              </a:pPr>
              <a:endParaRPr lang="zh-CN" altLang="en-US" sz="2000" b="1" kern="0">
                <a:solidFill>
                  <a:schemeClr val="bg1"/>
                </a:solidFill>
                <a:cs typeface="+mn-ea"/>
                <a:sym typeface="+mn-lt"/>
              </a:endParaRPr>
            </a:p>
          </p:txBody>
        </p:sp>
      </p:grpSp>
      <p:sp>
        <p:nvSpPr>
          <p:cNvPr id="264" name="矩形: 圆顶角 263">
            <a:extLst>
              <a:ext uri="{FF2B5EF4-FFF2-40B4-BE49-F238E27FC236}">
                <a16:creationId xmlns:a16="http://schemas.microsoft.com/office/drawing/2014/main" id="{0BA23F46-C690-30BE-69E0-4F989FC82B6B}"/>
              </a:ext>
            </a:extLst>
          </p:cNvPr>
          <p:cNvSpPr/>
          <p:nvPr/>
        </p:nvSpPr>
        <p:spPr>
          <a:xfrm>
            <a:off x="6286997" y="4021720"/>
            <a:ext cx="3249926" cy="675355"/>
          </a:xfrm>
          <a:prstGeom prst="round2SameRect">
            <a:avLst/>
          </a:prstGeom>
          <a:solidFill>
            <a:srgbClr val="027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5" name="Group 405">
            <a:extLst>
              <a:ext uri="{FF2B5EF4-FFF2-40B4-BE49-F238E27FC236}">
                <a16:creationId xmlns:a16="http://schemas.microsoft.com/office/drawing/2014/main" id="{91962E26-C5FD-2A43-71B6-157854E69544}"/>
              </a:ext>
            </a:extLst>
          </p:cNvPr>
          <p:cNvGrpSpPr/>
          <p:nvPr/>
        </p:nvGrpSpPr>
        <p:grpSpPr>
          <a:xfrm>
            <a:off x="6670611" y="4098408"/>
            <a:ext cx="2367279" cy="502201"/>
            <a:chOff x="2610077" y="2487199"/>
            <a:chExt cx="2367279" cy="502201"/>
          </a:xfrm>
        </p:grpSpPr>
        <p:sp>
          <p:nvSpPr>
            <p:cNvPr id="266" name="文本框 406">
              <a:extLst>
                <a:ext uri="{FF2B5EF4-FFF2-40B4-BE49-F238E27FC236}">
                  <a16:creationId xmlns:a16="http://schemas.microsoft.com/office/drawing/2014/main" id="{D7A399FA-A654-0207-4550-0FF60E71E91A}"/>
                </a:ext>
              </a:extLst>
            </p:cNvPr>
            <p:cNvSpPr txBox="1"/>
            <p:nvPr/>
          </p:nvSpPr>
          <p:spPr>
            <a:xfrm>
              <a:off x="3054486" y="2487199"/>
              <a:ext cx="192287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spc="300" dirty="0">
                  <a:solidFill>
                    <a:schemeClr val="bg1"/>
                  </a:solidFill>
                  <a:cs typeface="+mn-ea"/>
                  <a:sym typeface="+mn-lt"/>
                </a:rPr>
                <a:t>收获与改进</a:t>
              </a:r>
            </a:p>
          </p:txBody>
        </p:sp>
        <p:sp>
          <p:nvSpPr>
            <p:cNvPr id="267" name="Freeform 864">
              <a:extLst>
                <a:ext uri="{FF2B5EF4-FFF2-40B4-BE49-F238E27FC236}">
                  <a16:creationId xmlns:a16="http://schemas.microsoft.com/office/drawing/2014/main" id="{429BEA45-1F5F-8B99-AC48-EA7D54EBE7CF}"/>
                </a:ext>
              </a:extLst>
            </p:cNvPr>
            <p:cNvSpPr>
              <a:spLocks noEditPoints="1"/>
            </p:cNvSpPr>
            <p:nvPr/>
          </p:nvSpPr>
          <p:spPr bwMode="auto">
            <a:xfrm>
              <a:off x="2610077" y="2533242"/>
              <a:ext cx="403904" cy="456158"/>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774" h="12185">
                  <a:moveTo>
                    <a:pt x="10738" y="3315"/>
                  </a:moveTo>
                  <a:cubicBezTo>
                    <a:pt x="10701" y="2395"/>
                    <a:pt x="10308" y="1543"/>
                    <a:pt x="9630" y="917"/>
                  </a:cubicBezTo>
                  <a:cubicBezTo>
                    <a:pt x="9310" y="623"/>
                    <a:pt x="8946" y="393"/>
                    <a:pt x="8548" y="236"/>
                  </a:cubicBezTo>
                  <a:cubicBezTo>
                    <a:pt x="8149" y="80"/>
                    <a:pt x="7728" y="0"/>
                    <a:pt x="7294" y="0"/>
                  </a:cubicBezTo>
                  <a:cubicBezTo>
                    <a:pt x="7248" y="0"/>
                    <a:pt x="7200" y="1"/>
                    <a:pt x="7153" y="3"/>
                  </a:cubicBezTo>
                  <a:cubicBezTo>
                    <a:pt x="6233" y="40"/>
                    <a:pt x="5382" y="433"/>
                    <a:pt x="4756" y="1112"/>
                  </a:cubicBezTo>
                  <a:lnTo>
                    <a:pt x="877" y="5297"/>
                  </a:lnTo>
                  <a:cubicBezTo>
                    <a:pt x="753" y="5432"/>
                    <a:pt x="760" y="5641"/>
                    <a:pt x="893" y="5767"/>
                  </a:cubicBezTo>
                  <a:lnTo>
                    <a:pt x="1162" y="6020"/>
                  </a:lnTo>
                  <a:cubicBezTo>
                    <a:pt x="1297" y="6147"/>
                    <a:pt x="1509" y="6140"/>
                    <a:pt x="1636" y="6004"/>
                  </a:cubicBezTo>
                  <a:lnTo>
                    <a:pt x="5517" y="1816"/>
                  </a:lnTo>
                  <a:cubicBezTo>
                    <a:pt x="5960" y="1336"/>
                    <a:pt x="6609" y="1060"/>
                    <a:pt x="7297" y="1060"/>
                  </a:cubicBezTo>
                  <a:cubicBezTo>
                    <a:pt x="7916" y="1060"/>
                    <a:pt x="8496" y="1280"/>
                    <a:pt x="8928" y="1680"/>
                  </a:cubicBezTo>
                  <a:cubicBezTo>
                    <a:pt x="9401" y="2117"/>
                    <a:pt x="9677" y="2712"/>
                    <a:pt x="9702" y="3357"/>
                  </a:cubicBezTo>
                  <a:cubicBezTo>
                    <a:pt x="9728" y="4001"/>
                    <a:pt x="9504" y="4615"/>
                    <a:pt x="9069" y="5085"/>
                  </a:cubicBezTo>
                  <a:lnTo>
                    <a:pt x="9069" y="5085"/>
                  </a:lnTo>
                  <a:lnTo>
                    <a:pt x="9069" y="5085"/>
                  </a:lnTo>
                  <a:lnTo>
                    <a:pt x="3797" y="10713"/>
                  </a:lnTo>
                  <a:cubicBezTo>
                    <a:pt x="3533" y="10999"/>
                    <a:pt x="3148" y="11163"/>
                    <a:pt x="2738" y="11163"/>
                  </a:cubicBezTo>
                  <a:cubicBezTo>
                    <a:pt x="2370" y="11163"/>
                    <a:pt x="2025" y="11032"/>
                    <a:pt x="1768" y="10793"/>
                  </a:cubicBezTo>
                  <a:cubicBezTo>
                    <a:pt x="1486" y="10533"/>
                    <a:pt x="1324" y="10180"/>
                    <a:pt x="1306" y="9796"/>
                  </a:cubicBezTo>
                  <a:cubicBezTo>
                    <a:pt x="1290" y="9413"/>
                    <a:pt x="1424" y="9048"/>
                    <a:pt x="1681" y="8769"/>
                  </a:cubicBezTo>
                  <a:lnTo>
                    <a:pt x="1681" y="8769"/>
                  </a:lnTo>
                  <a:lnTo>
                    <a:pt x="1681" y="8769"/>
                  </a:lnTo>
                  <a:cubicBezTo>
                    <a:pt x="1681" y="8769"/>
                    <a:pt x="6588" y="3533"/>
                    <a:pt x="6596" y="3527"/>
                  </a:cubicBezTo>
                  <a:cubicBezTo>
                    <a:pt x="7025" y="3081"/>
                    <a:pt x="7698" y="3729"/>
                    <a:pt x="7269" y="4175"/>
                  </a:cubicBezTo>
                  <a:cubicBezTo>
                    <a:pt x="6540" y="4931"/>
                    <a:pt x="4666" y="6953"/>
                    <a:pt x="3749" y="7947"/>
                  </a:cubicBezTo>
                  <a:cubicBezTo>
                    <a:pt x="3625" y="8081"/>
                    <a:pt x="3632" y="8291"/>
                    <a:pt x="3765" y="8416"/>
                  </a:cubicBezTo>
                  <a:lnTo>
                    <a:pt x="4034" y="8669"/>
                  </a:lnTo>
                  <a:cubicBezTo>
                    <a:pt x="4169" y="8796"/>
                    <a:pt x="4381" y="8789"/>
                    <a:pt x="4508" y="8653"/>
                  </a:cubicBezTo>
                  <a:lnTo>
                    <a:pt x="8040" y="4845"/>
                  </a:lnTo>
                  <a:cubicBezTo>
                    <a:pt x="8598" y="4240"/>
                    <a:pt x="8561" y="3292"/>
                    <a:pt x="7954" y="2732"/>
                  </a:cubicBezTo>
                  <a:cubicBezTo>
                    <a:pt x="7678" y="2477"/>
                    <a:pt x="7317" y="2336"/>
                    <a:pt x="6940" y="2336"/>
                  </a:cubicBezTo>
                  <a:cubicBezTo>
                    <a:pt x="6736" y="2336"/>
                    <a:pt x="6538" y="2376"/>
                    <a:pt x="6352" y="2456"/>
                  </a:cubicBezTo>
                  <a:cubicBezTo>
                    <a:pt x="6160" y="2537"/>
                    <a:pt x="5989" y="2657"/>
                    <a:pt x="5848" y="2812"/>
                  </a:cubicBezTo>
                  <a:lnTo>
                    <a:pt x="5848" y="2812"/>
                  </a:lnTo>
                  <a:lnTo>
                    <a:pt x="5848" y="2812"/>
                  </a:lnTo>
                  <a:lnTo>
                    <a:pt x="924" y="8063"/>
                  </a:lnTo>
                  <a:cubicBezTo>
                    <a:pt x="0" y="9064"/>
                    <a:pt x="64" y="10631"/>
                    <a:pt x="1065" y="11556"/>
                  </a:cubicBezTo>
                  <a:cubicBezTo>
                    <a:pt x="1505" y="11963"/>
                    <a:pt x="2098" y="12185"/>
                    <a:pt x="2736" y="12185"/>
                  </a:cubicBezTo>
                  <a:cubicBezTo>
                    <a:pt x="3444" y="12185"/>
                    <a:pt x="4106" y="11907"/>
                    <a:pt x="4554" y="11421"/>
                  </a:cubicBezTo>
                  <a:lnTo>
                    <a:pt x="4554" y="11421"/>
                  </a:lnTo>
                  <a:lnTo>
                    <a:pt x="4554" y="11421"/>
                  </a:lnTo>
                  <a:lnTo>
                    <a:pt x="9826" y="5793"/>
                  </a:lnTo>
                  <a:cubicBezTo>
                    <a:pt x="10450" y="5116"/>
                    <a:pt x="10774" y="4236"/>
                    <a:pt x="10738" y="33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defRPr/>
              </a:pPr>
              <a:endParaRPr lang="zh-CN" altLang="en-US" sz="2000" b="1" kern="0">
                <a:solidFill>
                  <a:schemeClr val="bg1"/>
                </a:solidFill>
                <a:cs typeface="+mn-ea"/>
                <a:sym typeface="+mn-lt"/>
              </a:endParaRPr>
            </a:p>
          </p:txBody>
        </p:sp>
      </p:grpSp>
      <p:sp>
        <p:nvSpPr>
          <p:cNvPr id="268" name="Freeform 863">
            <a:extLst>
              <a:ext uri="{FF2B5EF4-FFF2-40B4-BE49-F238E27FC236}">
                <a16:creationId xmlns:a16="http://schemas.microsoft.com/office/drawing/2014/main" id="{50B4B069-FBBF-226A-62A3-A121706059B5}"/>
              </a:ext>
            </a:extLst>
          </p:cNvPr>
          <p:cNvSpPr>
            <a:spLocks noEditPoints="1"/>
          </p:cNvSpPr>
          <p:nvPr/>
        </p:nvSpPr>
        <p:spPr bwMode="auto">
          <a:xfrm>
            <a:off x="6658367" y="2944285"/>
            <a:ext cx="472396" cy="511764"/>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cs typeface="+mn-ea"/>
              <a:sym typeface="+mn-lt"/>
            </a:endParaRPr>
          </a:p>
        </p:txBody>
      </p:sp>
      <p:sp>
        <p:nvSpPr>
          <p:cNvPr id="269" name="文本框 268">
            <a:extLst>
              <a:ext uri="{FF2B5EF4-FFF2-40B4-BE49-F238E27FC236}">
                <a16:creationId xmlns:a16="http://schemas.microsoft.com/office/drawing/2014/main" id="{E1098C88-E453-5A5F-E9D6-E407277689A5}"/>
              </a:ext>
            </a:extLst>
          </p:cNvPr>
          <p:cNvSpPr txBox="1"/>
          <p:nvPr/>
        </p:nvSpPr>
        <p:spPr>
          <a:xfrm>
            <a:off x="1559162" y="2892901"/>
            <a:ext cx="1347281" cy="707886"/>
          </a:xfrm>
          <a:prstGeom prst="rect">
            <a:avLst/>
          </a:prstGeom>
          <a:noFill/>
        </p:spPr>
        <p:txBody>
          <a:bodyPr wrap="square">
            <a:spAutoFit/>
          </a:bodyPr>
          <a:lstStyle/>
          <a:p>
            <a:pPr algn="ctr"/>
            <a:r>
              <a:rPr lang="en-US" altLang="zh-CN" sz="4000" dirty="0">
                <a:solidFill>
                  <a:srgbClr val="D9D9D9"/>
                </a:solidFill>
                <a:latin typeface="HarmonyOS Sans SC Black" panose="00000A00000000000000" pitchFamily="2" charset="-122"/>
                <a:ea typeface="HarmonyOS Sans SC Black" panose="00000A00000000000000" pitchFamily="2" charset="-122"/>
              </a:rPr>
              <a:t>01</a:t>
            </a:r>
            <a:endParaRPr lang="zh-CN" altLang="en-US" sz="4000" dirty="0">
              <a:solidFill>
                <a:srgbClr val="D9D9D9"/>
              </a:solidFill>
              <a:latin typeface="HarmonyOS Sans SC Black" panose="00000A00000000000000" pitchFamily="2" charset="-122"/>
              <a:ea typeface="HarmonyOS Sans SC Black" panose="00000A00000000000000" pitchFamily="2" charset="-122"/>
            </a:endParaRPr>
          </a:p>
        </p:txBody>
      </p:sp>
      <p:sp>
        <p:nvSpPr>
          <p:cNvPr id="270" name="文本框 269">
            <a:extLst>
              <a:ext uri="{FF2B5EF4-FFF2-40B4-BE49-F238E27FC236}">
                <a16:creationId xmlns:a16="http://schemas.microsoft.com/office/drawing/2014/main" id="{E5DB83FC-0E0F-5E60-8DFE-3B4A061B43C7}"/>
              </a:ext>
            </a:extLst>
          </p:cNvPr>
          <p:cNvSpPr txBox="1"/>
          <p:nvPr/>
        </p:nvSpPr>
        <p:spPr>
          <a:xfrm>
            <a:off x="9340946" y="2887937"/>
            <a:ext cx="1347281" cy="707886"/>
          </a:xfrm>
          <a:prstGeom prst="rect">
            <a:avLst/>
          </a:prstGeom>
          <a:noFill/>
        </p:spPr>
        <p:txBody>
          <a:bodyPr wrap="square">
            <a:spAutoFit/>
          </a:bodyPr>
          <a:lstStyle/>
          <a:p>
            <a:pPr algn="ctr"/>
            <a:r>
              <a:rPr lang="en-US" altLang="zh-CN" sz="4000" dirty="0">
                <a:solidFill>
                  <a:srgbClr val="D9D9D9"/>
                </a:solidFill>
                <a:latin typeface="HarmonyOS Sans SC Black" panose="00000A00000000000000" pitchFamily="2" charset="-122"/>
                <a:ea typeface="HarmonyOS Sans SC Black" panose="00000A00000000000000" pitchFamily="2" charset="-122"/>
              </a:rPr>
              <a:t>02</a:t>
            </a:r>
            <a:endParaRPr lang="zh-CN" altLang="en-US" sz="4000" dirty="0">
              <a:solidFill>
                <a:srgbClr val="D9D9D9"/>
              </a:solidFill>
              <a:latin typeface="HarmonyOS Sans SC Black" panose="00000A00000000000000" pitchFamily="2" charset="-122"/>
              <a:ea typeface="HarmonyOS Sans SC Black" panose="00000A00000000000000" pitchFamily="2" charset="-122"/>
            </a:endParaRPr>
          </a:p>
        </p:txBody>
      </p:sp>
      <p:sp>
        <p:nvSpPr>
          <p:cNvPr id="271" name="文本框 270">
            <a:extLst>
              <a:ext uri="{FF2B5EF4-FFF2-40B4-BE49-F238E27FC236}">
                <a16:creationId xmlns:a16="http://schemas.microsoft.com/office/drawing/2014/main" id="{44826B46-BC4D-77DA-5D9B-1F0831D1C455}"/>
              </a:ext>
            </a:extLst>
          </p:cNvPr>
          <p:cNvSpPr txBox="1"/>
          <p:nvPr/>
        </p:nvSpPr>
        <p:spPr>
          <a:xfrm>
            <a:off x="1559162" y="4024959"/>
            <a:ext cx="1347281" cy="707886"/>
          </a:xfrm>
          <a:prstGeom prst="rect">
            <a:avLst/>
          </a:prstGeom>
          <a:noFill/>
        </p:spPr>
        <p:txBody>
          <a:bodyPr wrap="square">
            <a:spAutoFit/>
          </a:bodyPr>
          <a:lstStyle/>
          <a:p>
            <a:pPr algn="ctr"/>
            <a:r>
              <a:rPr lang="en-US" altLang="zh-CN" sz="4000" dirty="0">
                <a:solidFill>
                  <a:srgbClr val="D9D9D9"/>
                </a:solidFill>
                <a:latin typeface="HarmonyOS Sans SC Black" panose="00000A00000000000000" pitchFamily="2" charset="-122"/>
                <a:ea typeface="HarmonyOS Sans SC Black" panose="00000A00000000000000" pitchFamily="2" charset="-122"/>
              </a:rPr>
              <a:t>03</a:t>
            </a:r>
            <a:endParaRPr lang="zh-CN" altLang="en-US" sz="4000" dirty="0">
              <a:solidFill>
                <a:srgbClr val="D9D9D9"/>
              </a:solidFill>
              <a:latin typeface="HarmonyOS Sans SC Black" panose="00000A00000000000000" pitchFamily="2" charset="-122"/>
              <a:ea typeface="HarmonyOS Sans SC Black" panose="00000A00000000000000" pitchFamily="2" charset="-122"/>
            </a:endParaRPr>
          </a:p>
        </p:txBody>
      </p:sp>
      <p:sp>
        <p:nvSpPr>
          <p:cNvPr id="272" name="文本框 271">
            <a:extLst>
              <a:ext uri="{FF2B5EF4-FFF2-40B4-BE49-F238E27FC236}">
                <a16:creationId xmlns:a16="http://schemas.microsoft.com/office/drawing/2014/main" id="{41C57F23-A887-8282-2F4A-4CF9EC446A7C}"/>
              </a:ext>
            </a:extLst>
          </p:cNvPr>
          <p:cNvSpPr txBox="1"/>
          <p:nvPr/>
        </p:nvSpPr>
        <p:spPr>
          <a:xfrm>
            <a:off x="9340946" y="4019995"/>
            <a:ext cx="1347281" cy="707886"/>
          </a:xfrm>
          <a:prstGeom prst="rect">
            <a:avLst/>
          </a:prstGeom>
          <a:noFill/>
        </p:spPr>
        <p:txBody>
          <a:bodyPr wrap="square">
            <a:spAutoFit/>
          </a:bodyPr>
          <a:lstStyle/>
          <a:p>
            <a:pPr algn="ctr"/>
            <a:r>
              <a:rPr lang="en-US" altLang="zh-CN" sz="4000" dirty="0">
                <a:solidFill>
                  <a:srgbClr val="D9D9D9"/>
                </a:solidFill>
                <a:latin typeface="HarmonyOS Sans SC Black" panose="00000A00000000000000" pitchFamily="2" charset="-122"/>
                <a:ea typeface="HarmonyOS Sans SC Black" panose="00000A00000000000000" pitchFamily="2" charset="-122"/>
              </a:rPr>
              <a:t>04</a:t>
            </a:r>
            <a:endParaRPr lang="zh-CN" altLang="en-US" sz="4000" dirty="0">
              <a:solidFill>
                <a:srgbClr val="D9D9D9"/>
              </a:solidFill>
              <a:latin typeface="HarmonyOS Sans SC Black" panose="00000A00000000000000" pitchFamily="2" charset="-122"/>
              <a:ea typeface="HarmonyOS Sans SC Black" panose="00000A00000000000000" pitchFamily="2" charset="-122"/>
            </a:endParaRPr>
          </a:p>
        </p:txBody>
      </p:sp>
      <p:sp>
        <p:nvSpPr>
          <p:cNvPr id="273" name="文本框 272">
            <a:extLst>
              <a:ext uri="{FF2B5EF4-FFF2-40B4-BE49-F238E27FC236}">
                <a16:creationId xmlns:a16="http://schemas.microsoft.com/office/drawing/2014/main" id="{03015F07-ABA0-24CA-274F-24EB03EE7EAE}"/>
              </a:ext>
            </a:extLst>
          </p:cNvPr>
          <p:cNvSpPr txBox="1"/>
          <p:nvPr/>
        </p:nvSpPr>
        <p:spPr>
          <a:xfrm>
            <a:off x="4606591" y="1875097"/>
            <a:ext cx="2019682" cy="461665"/>
          </a:xfrm>
          <a:prstGeom prst="rect">
            <a:avLst/>
          </a:prstGeom>
          <a:noFill/>
        </p:spPr>
        <p:txBody>
          <a:bodyPr wrap="square">
            <a:spAutoFit/>
          </a:bodyPr>
          <a:lstStyle/>
          <a:p>
            <a:r>
              <a:rPr lang="zh-CN" altLang="en-US" sz="2400" dirty="0">
                <a:solidFill>
                  <a:srgbClr val="D9D9D9"/>
                </a:solidFill>
                <a:latin typeface="HarmonyOS Sans SC Black" panose="00000A00000000000000" pitchFamily="2" charset="-122"/>
                <a:ea typeface="HarmonyOS Sans SC Black" panose="00000A00000000000000" pitchFamily="2" charset="-122"/>
              </a:rPr>
              <a:t>CONTENTS</a:t>
            </a:r>
          </a:p>
        </p:txBody>
      </p:sp>
      <p:sp>
        <p:nvSpPr>
          <p:cNvPr id="220" name="文本框 219">
            <a:extLst>
              <a:ext uri="{FF2B5EF4-FFF2-40B4-BE49-F238E27FC236}">
                <a16:creationId xmlns:a16="http://schemas.microsoft.com/office/drawing/2014/main" id="{B375FC14-32CA-23F8-06DE-97DC51904A25}"/>
              </a:ext>
            </a:extLst>
          </p:cNvPr>
          <p:cNvSpPr txBox="1"/>
          <p:nvPr/>
        </p:nvSpPr>
        <p:spPr>
          <a:xfrm>
            <a:off x="-64795400" y="-40570666"/>
            <a:ext cx="6350000" cy="369332"/>
          </a:xfrm>
          <a:prstGeom prst="rect">
            <a:avLst/>
          </a:prstGeom>
          <a:noFill/>
        </p:spPr>
        <p:txBody>
          <a:bodyPr wrap="square">
            <a:spAutoFit/>
          </a:bodyPr>
          <a:lstStyle/>
          <a:p>
            <a:r>
              <a:rPr lang="en-US" altLang="zh-CN" dirty="0">
                <a:solidFill>
                  <a:schemeClr val="bg1">
                    <a:lumMod val="95000"/>
                  </a:schemeClr>
                </a:solidFill>
              </a:rPr>
              <a:t>5 1PPT</a:t>
            </a:r>
            <a:r>
              <a:rPr lang="zh-CN" altLang="en-US" dirty="0">
                <a:solidFill>
                  <a:schemeClr val="bg1">
                    <a:lumMod val="95000"/>
                  </a:schemeClr>
                </a:solidFill>
              </a:rPr>
              <a:t>模板网   </a:t>
            </a:r>
            <a:r>
              <a:rPr lang="en-US" altLang="zh-CN" dirty="0">
                <a:solidFill>
                  <a:schemeClr val="bg1">
                    <a:lumMod val="95000"/>
                  </a:schemeClr>
                </a:solidFill>
              </a:rPr>
              <a:t>www.5 1pptmoban.com</a:t>
            </a:r>
            <a:endParaRPr lang="zh-CN" altLang="en-US" dirty="0">
              <a:solidFill>
                <a:schemeClr val="bg1">
                  <a:lumMod val="95000"/>
                </a:schemeClr>
              </a:solidFill>
            </a:endParaRPr>
          </a:p>
        </p:txBody>
      </p:sp>
    </p:spTree>
    <p:extLst>
      <p:ext uri="{BB962C8B-B14F-4D97-AF65-F5344CB8AC3E}">
        <p14:creationId xmlns:p14="http://schemas.microsoft.com/office/powerpoint/2010/main" val="3793067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任意多边形: 形状 513">
            <a:extLst>
              <a:ext uri="{FF2B5EF4-FFF2-40B4-BE49-F238E27FC236}">
                <a16:creationId xmlns:a16="http://schemas.microsoft.com/office/drawing/2014/main" id="{E89AB5CE-10FC-96B6-70FC-AD247992D337}"/>
              </a:ext>
            </a:extLst>
          </p:cNvPr>
          <p:cNvSpPr/>
          <p:nvPr/>
        </p:nvSpPr>
        <p:spPr>
          <a:xfrm>
            <a:off x="1306900" y="662045"/>
            <a:ext cx="9865838" cy="5468012"/>
          </a:xfrm>
          <a:custGeom>
            <a:avLst/>
            <a:gdLst>
              <a:gd name="connsiteX0" fmla="*/ 5120752 w 10482297"/>
              <a:gd name="connsiteY0" fmla="*/ 4546276 h 5809679"/>
              <a:gd name="connsiteX1" fmla="*/ 5119421 w 10482297"/>
              <a:gd name="connsiteY1" fmla="*/ 4549911 h 5809679"/>
              <a:gd name="connsiteX2" fmla="*/ 5122184 w 10482297"/>
              <a:gd name="connsiteY2" fmla="*/ 4550189 h 5809679"/>
              <a:gd name="connsiteX3" fmla="*/ 2242659 w 10482297"/>
              <a:gd name="connsiteY3" fmla="*/ 0 h 5809679"/>
              <a:gd name="connsiteX4" fmla="*/ 2911684 w 10482297"/>
              <a:gd name="connsiteY4" fmla="*/ 355718 h 5809679"/>
              <a:gd name="connsiteX5" fmla="*/ 2984726 w 10482297"/>
              <a:gd name="connsiteY5" fmla="*/ 490289 h 5809679"/>
              <a:gd name="connsiteX6" fmla="*/ 3070169 w 10482297"/>
              <a:gd name="connsiteY6" fmla="*/ 412634 h 5809679"/>
              <a:gd name="connsiteX7" fmla="*/ 4043445 w 10482297"/>
              <a:gd name="connsiteY7" fmla="*/ 63236 h 5809679"/>
              <a:gd name="connsiteX8" fmla="*/ 5138283 w 10482297"/>
              <a:gd name="connsiteY8" fmla="*/ 524445 h 5809679"/>
              <a:gd name="connsiteX9" fmla="*/ 5167660 w 10482297"/>
              <a:gd name="connsiteY9" fmla="*/ 559617 h 5809679"/>
              <a:gd name="connsiteX10" fmla="*/ 5181664 w 10482297"/>
              <a:gd name="connsiteY10" fmla="*/ 533816 h 5809679"/>
              <a:gd name="connsiteX11" fmla="*/ 5795057 w 10482297"/>
              <a:gd name="connsiteY11" fmla="*/ 207677 h 5809679"/>
              <a:gd name="connsiteX12" fmla="*/ 6476653 w 10482297"/>
              <a:gd name="connsiteY12" fmla="*/ 659469 h 5809679"/>
              <a:gd name="connsiteX13" fmla="*/ 6511386 w 10482297"/>
              <a:gd name="connsiteY13" fmla="*/ 771361 h 5809679"/>
              <a:gd name="connsiteX14" fmla="*/ 6537249 w 10482297"/>
              <a:gd name="connsiteY14" fmla="*/ 744234 h 5809679"/>
              <a:gd name="connsiteX15" fmla="*/ 7703865 w 10482297"/>
              <a:gd name="connsiteY15" fmla="*/ 293496 h 5809679"/>
              <a:gd name="connsiteX16" fmla="*/ 9142605 w 10482297"/>
              <a:gd name="connsiteY16" fmla="*/ 1058468 h 5809679"/>
              <a:gd name="connsiteX17" fmla="*/ 9158643 w 10482297"/>
              <a:gd name="connsiteY17" fmla="*/ 1084868 h 5809679"/>
              <a:gd name="connsiteX18" fmla="*/ 9256796 w 10482297"/>
              <a:gd name="connsiteY18" fmla="*/ 1031592 h 5809679"/>
              <a:gd name="connsiteX19" fmla="*/ 9575060 w 10482297"/>
              <a:gd name="connsiteY19" fmla="*/ 967337 h 5809679"/>
              <a:gd name="connsiteX20" fmla="*/ 10392703 w 10482297"/>
              <a:gd name="connsiteY20" fmla="*/ 1784980 h 5809679"/>
              <a:gd name="connsiteX21" fmla="*/ 9893324 w 10482297"/>
              <a:gd name="connsiteY21" fmla="*/ 2538369 h 5809679"/>
              <a:gd name="connsiteX22" fmla="*/ 9852189 w 10482297"/>
              <a:gd name="connsiteY22" fmla="*/ 2553424 h 5809679"/>
              <a:gd name="connsiteX23" fmla="*/ 9908138 w 10482297"/>
              <a:gd name="connsiteY23" fmla="*/ 2580377 h 5809679"/>
              <a:gd name="connsiteX24" fmla="*/ 10482297 w 10482297"/>
              <a:gd name="connsiteY24" fmla="*/ 3545066 h 5809679"/>
              <a:gd name="connsiteX25" fmla="*/ 9711438 w 10482297"/>
              <a:gd name="connsiteY25" fmla="*/ 4592847 h 5809679"/>
              <a:gd name="connsiteX26" fmla="*/ 9640520 w 10482297"/>
              <a:gd name="connsiteY26" fmla="*/ 4611082 h 5809679"/>
              <a:gd name="connsiteX27" fmla="*/ 9638595 w 10482297"/>
              <a:gd name="connsiteY27" fmla="*/ 4623691 h 5809679"/>
              <a:gd name="connsiteX28" fmla="*/ 8183437 w 10482297"/>
              <a:gd name="connsiteY28" fmla="*/ 5809679 h 5809679"/>
              <a:gd name="connsiteX29" fmla="*/ 7037280 w 10482297"/>
              <a:gd name="connsiteY29" fmla="*/ 5269155 h 5809679"/>
              <a:gd name="connsiteX30" fmla="*/ 6955512 w 10482297"/>
              <a:gd name="connsiteY30" fmla="*/ 5159807 h 5809679"/>
              <a:gd name="connsiteX31" fmla="*/ 6902247 w 10482297"/>
              <a:gd name="connsiteY31" fmla="*/ 5192166 h 5809679"/>
              <a:gd name="connsiteX32" fmla="*/ 6297932 w 10482297"/>
              <a:gd name="connsiteY32" fmla="*/ 5345184 h 5809679"/>
              <a:gd name="connsiteX33" fmla="*/ 5693617 w 10482297"/>
              <a:gd name="connsiteY33" fmla="*/ 5192166 h 5809679"/>
              <a:gd name="connsiteX34" fmla="*/ 5604411 w 10482297"/>
              <a:gd name="connsiteY34" fmla="*/ 5137972 h 5809679"/>
              <a:gd name="connsiteX35" fmla="*/ 5592288 w 10482297"/>
              <a:gd name="connsiteY35" fmla="*/ 5258232 h 5809679"/>
              <a:gd name="connsiteX36" fmla="*/ 5005377 w 10482297"/>
              <a:gd name="connsiteY36" fmla="*/ 5736578 h 5809679"/>
              <a:gd name="connsiteX37" fmla="*/ 4508609 w 10482297"/>
              <a:gd name="connsiteY37" fmla="*/ 5472449 h 5809679"/>
              <a:gd name="connsiteX38" fmla="*/ 4457901 w 10482297"/>
              <a:gd name="connsiteY38" fmla="*/ 5379027 h 5809679"/>
              <a:gd name="connsiteX39" fmla="*/ 4316024 w 10482297"/>
              <a:gd name="connsiteY39" fmla="*/ 5465220 h 5809679"/>
              <a:gd name="connsiteX40" fmla="*/ 3474767 w 10482297"/>
              <a:gd name="connsiteY40" fmla="*/ 5678234 h 5809679"/>
              <a:gd name="connsiteX41" fmla="*/ 2352127 w 10482297"/>
              <a:gd name="connsiteY41" fmla="*/ 5275216 h 5809679"/>
              <a:gd name="connsiteX42" fmla="*/ 2235471 w 10482297"/>
              <a:gd name="connsiteY42" fmla="*/ 5169193 h 5809679"/>
              <a:gd name="connsiteX43" fmla="*/ 2214536 w 10482297"/>
              <a:gd name="connsiteY43" fmla="*/ 5179278 h 5809679"/>
              <a:gd name="connsiteX44" fmla="*/ 1691574 w 10482297"/>
              <a:gd name="connsiteY44" fmla="*/ 5284859 h 5809679"/>
              <a:gd name="connsiteX45" fmla="*/ 348046 w 10482297"/>
              <a:gd name="connsiteY45" fmla="*/ 3941331 h 5809679"/>
              <a:gd name="connsiteX46" fmla="*/ 354983 w 10482297"/>
              <a:gd name="connsiteY46" fmla="*/ 3803963 h 5809679"/>
              <a:gd name="connsiteX47" fmla="*/ 366680 w 10482297"/>
              <a:gd name="connsiteY47" fmla="*/ 3727320 h 5809679"/>
              <a:gd name="connsiteX48" fmla="*/ 301722 w 10482297"/>
              <a:gd name="connsiteY48" fmla="*/ 3692062 h 5809679"/>
              <a:gd name="connsiteX49" fmla="*/ 0 w 10482297"/>
              <a:gd name="connsiteY49" fmla="*/ 3124592 h 5809679"/>
              <a:gd name="connsiteX50" fmla="*/ 301722 w 10482297"/>
              <a:gd name="connsiteY50" fmla="*/ 2557123 h 5809679"/>
              <a:gd name="connsiteX51" fmla="*/ 361509 w 10482297"/>
              <a:gd name="connsiteY51" fmla="*/ 2524671 h 5809679"/>
              <a:gd name="connsiteX52" fmla="*/ 329822 w 10482297"/>
              <a:gd name="connsiteY52" fmla="*/ 2438097 h 5809679"/>
              <a:gd name="connsiteX53" fmla="*/ 261995 w 10482297"/>
              <a:gd name="connsiteY53" fmla="*/ 1989466 h 5809679"/>
              <a:gd name="connsiteX54" fmla="*/ 1466611 w 10482297"/>
              <a:gd name="connsiteY54" fmla="*/ 511454 h 5809679"/>
              <a:gd name="connsiteX55" fmla="*/ 1493934 w 10482297"/>
              <a:gd name="connsiteY55" fmla="*/ 507284 h 5809679"/>
              <a:gd name="connsiteX56" fmla="*/ 1499247 w 10482297"/>
              <a:gd name="connsiteY56" fmla="*/ 492767 h 5809679"/>
              <a:gd name="connsiteX57" fmla="*/ 2242659 w 10482297"/>
              <a:gd name="connsiteY57" fmla="*/ 0 h 58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482297" h="5809679">
                <a:moveTo>
                  <a:pt x="5120752" y="4546276"/>
                </a:moveTo>
                <a:lnTo>
                  <a:pt x="5119421" y="4549911"/>
                </a:lnTo>
                <a:lnTo>
                  <a:pt x="5122184" y="4550189"/>
                </a:lnTo>
                <a:close/>
                <a:moveTo>
                  <a:pt x="2242659" y="0"/>
                </a:moveTo>
                <a:cubicBezTo>
                  <a:pt x="2521154" y="0"/>
                  <a:pt x="2766693" y="141103"/>
                  <a:pt x="2911684" y="355718"/>
                </a:cubicBezTo>
                <a:lnTo>
                  <a:pt x="2984726" y="490289"/>
                </a:lnTo>
                <a:lnTo>
                  <a:pt x="3070169" y="412634"/>
                </a:lnTo>
                <a:cubicBezTo>
                  <a:pt x="3334657" y="194358"/>
                  <a:pt x="3673738" y="63236"/>
                  <a:pt x="4043445" y="63236"/>
                </a:cubicBezTo>
                <a:cubicBezTo>
                  <a:pt x="4472569" y="63236"/>
                  <a:pt x="4860434" y="239891"/>
                  <a:pt x="5138283" y="524445"/>
                </a:cubicBezTo>
                <a:lnTo>
                  <a:pt x="5167660" y="559617"/>
                </a:lnTo>
                <a:lnTo>
                  <a:pt x="5181664" y="533816"/>
                </a:lnTo>
                <a:cubicBezTo>
                  <a:pt x="5314598" y="337047"/>
                  <a:pt x="5539720" y="207677"/>
                  <a:pt x="5795057" y="207677"/>
                </a:cubicBezTo>
                <a:cubicBezTo>
                  <a:pt x="6101462" y="207677"/>
                  <a:pt x="6364356" y="393970"/>
                  <a:pt x="6476653" y="659469"/>
                </a:cubicBezTo>
                <a:lnTo>
                  <a:pt x="6511386" y="771361"/>
                </a:lnTo>
                <a:lnTo>
                  <a:pt x="6537249" y="744234"/>
                </a:lnTo>
                <a:cubicBezTo>
                  <a:pt x="6845374" y="464183"/>
                  <a:pt x="7254687" y="293496"/>
                  <a:pt x="7703865" y="293496"/>
                </a:cubicBezTo>
                <a:cubicBezTo>
                  <a:pt x="8302770" y="293496"/>
                  <a:pt x="8830802" y="596939"/>
                  <a:pt x="9142605" y="1058468"/>
                </a:cubicBezTo>
                <a:lnTo>
                  <a:pt x="9158643" y="1084868"/>
                </a:lnTo>
                <a:lnTo>
                  <a:pt x="9256796" y="1031592"/>
                </a:lnTo>
                <a:cubicBezTo>
                  <a:pt x="9354618" y="990217"/>
                  <a:pt x="9462167" y="967337"/>
                  <a:pt x="9575060" y="967337"/>
                </a:cubicBezTo>
                <a:cubicBezTo>
                  <a:pt x="10026632" y="967337"/>
                  <a:pt x="10392703" y="1333408"/>
                  <a:pt x="10392703" y="1784980"/>
                </a:cubicBezTo>
                <a:cubicBezTo>
                  <a:pt x="10392703" y="2123659"/>
                  <a:pt x="10186788" y="2414244"/>
                  <a:pt x="9893324" y="2538369"/>
                </a:cubicBezTo>
                <a:lnTo>
                  <a:pt x="9852189" y="2553424"/>
                </a:lnTo>
                <a:lnTo>
                  <a:pt x="9908138" y="2580377"/>
                </a:lnTo>
                <a:cubicBezTo>
                  <a:pt x="10250133" y="2766159"/>
                  <a:pt x="10482297" y="3128500"/>
                  <a:pt x="10482297" y="3545066"/>
                </a:cubicBezTo>
                <a:cubicBezTo>
                  <a:pt x="10482297" y="4037371"/>
                  <a:pt x="10158035" y="4453941"/>
                  <a:pt x="9711438" y="4592847"/>
                </a:cubicBezTo>
                <a:lnTo>
                  <a:pt x="9640520" y="4611082"/>
                </a:lnTo>
                <a:lnTo>
                  <a:pt x="9638595" y="4623691"/>
                </a:lnTo>
                <a:cubicBezTo>
                  <a:pt x="9500093" y="5300533"/>
                  <a:pt x="8901224" y="5809679"/>
                  <a:pt x="8183437" y="5809679"/>
                </a:cubicBezTo>
                <a:cubicBezTo>
                  <a:pt x="7722003" y="5809679"/>
                  <a:pt x="7309713" y="5599267"/>
                  <a:pt x="7037280" y="5269155"/>
                </a:cubicBezTo>
                <a:lnTo>
                  <a:pt x="6955512" y="5159807"/>
                </a:lnTo>
                <a:lnTo>
                  <a:pt x="6902247" y="5192166"/>
                </a:lnTo>
                <a:cubicBezTo>
                  <a:pt x="6722607" y="5289753"/>
                  <a:pt x="6516743" y="5345184"/>
                  <a:pt x="6297932" y="5345184"/>
                </a:cubicBezTo>
                <a:cubicBezTo>
                  <a:pt x="6079122" y="5345184"/>
                  <a:pt x="5873258" y="5289753"/>
                  <a:pt x="5693617" y="5192166"/>
                </a:cubicBezTo>
                <a:lnTo>
                  <a:pt x="5604411" y="5137972"/>
                </a:lnTo>
                <a:lnTo>
                  <a:pt x="5592288" y="5258232"/>
                </a:lnTo>
                <a:cubicBezTo>
                  <a:pt x="5536426" y="5531224"/>
                  <a:pt x="5294883" y="5736578"/>
                  <a:pt x="5005377" y="5736578"/>
                </a:cubicBezTo>
                <a:cubicBezTo>
                  <a:pt x="4798587" y="5736578"/>
                  <a:pt x="4616268" y="5631806"/>
                  <a:pt x="4508609" y="5472449"/>
                </a:cubicBezTo>
                <a:lnTo>
                  <a:pt x="4457901" y="5379027"/>
                </a:lnTo>
                <a:lnTo>
                  <a:pt x="4316024" y="5465220"/>
                </a:lnTo>
                <a:cubicBezTo>
                  <a:pt x="4065949" y="5601069"/>
                  <a:pt x="3779370" y="5678234"/>
                  <a:pt x="3474767" y="5678234"/>
                </a:cubicBezTo>
                <a:cubicBezTo>
                  <a:pt x="3048325" y="5678234"/>
                  <a:pt x="2657206" y="5526990"/>
                  <a:pt x="2352127" y="5275216"/>
                </a:cubicBezTo>
                <a:lnTo>
                  <a:pt x="2235471" y="5169193"/>
                </a:lnTo>
                <a:lnTo>
                  <a:pt x="2214536" y="5179278"/>
                </a:lnTo>
                <a:cubicBezTo>
                  <a:pt x="2053798" y="5247264"/>
                  <a:pt x="1877077" y="5284859"/>
                  <a:pt x="1691574" y="5284859"/>
                </a:cubicBezTo>
                <a:cubicBezTo>
                  <a:pt x="949564" y="5284859"/>
                  <a:pt x="348046" y="4683341"/>
                  <a:pt x="348046" y="3941331"/>
                </a:cubicBezTo>
                <a:cubicBezTo>
                  <a:pt x="348046" y="3894956"/>
                  <a:pt x="350396" y="3849129"/>
                  <a:pt x="354983" y="3803963"/>
                </a:cubicBezTo>
                <a:lnTo>
                  <a:pt x="366680" y="3727320"/>
                </a:lnTo>
                <a:lnTo>
                  <a:pt x="301722" y="3692062"/>
                </a:lnTo>
                <a:cubicBezTo>
                  <a:pt x="119685" y="3569080"/>
                  <a:pt x="0" y="3360813"/>
                  <a:pt x="0" y="3124592"/>
                </a:cubicBezTo>
                <a:cubicBezTo>
                  <a:pt x="0" y="2888372"/>
                  <a:pt x="119685" y="2680105"/>
                  <a:pt x="301722" y="2557123"/>
                </a:cubicBezTo>
                <a:lnTo>
                  <a:pt x="361509" y="2524671"/>
                </a:lnTo>
                <a:lnTo>
                  <a:pt x="329822" y="2438097"/>
                </a:lnTo>
                <a:cubicBezTo>
                  <a:pt x="285742" y="2296374"/>
                  <a:pt x="261995" y="2145693"/>
                  <a:pt x="261995" y="1989466"/>
                </a:cubicBezTo>
                <a:cubicBezTo>
                  <a:pt x="261995" y="1260407"/>
                  <a:pt x="779138" y="652131"/>
                  <a:pt x="1466611" y="511454"/>
                </a:cubicBezTo>
                <a:lnTo>
                  <a:pt x="1493934" y="507284"/>
                </a:lnTo>
                <a:lnTo>
                  <a:pt x="1499247" y="492767"/>
                </a:lnTo>
                <a:cubicBezTo>
                  <a:pt x="1621728" y="203189"/>
                  <a:pt x="1908465" y="0"/>
                  <a:pt x="2242659" y="0"/>
                </a:cubicBezTo>
                <a:close/>
              </a:path>
            </a:pathLst>
          </a:custGeom>
          <a:solidFill>
            <a:schemeClr val="bg1"/>
          </a:solidFill>
          <a:ln w="12700" cmpd="sng">
            <a:solidFill>
              <a:srgbClr val="0276F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3" name="TextBox 7">
            <a:extLst>
              <a:ext uri="{FF2B5EF4-FFF2-40B4-BE49-F238E27FC236}">
                <a16:creationId xmlns:a16="http://schemas.microsoft.com/office/drawing/2014/main" id="{0B314FAB-61B0-629F-10C5-267B3BD5D2D8}"/>
              </a:ext>
            </a:extLst>
          </p:cNvPr>
          <p:cNvSpPr txBox="1"/>
          <p:nvPr/>
        </p:nvSpPr>
        <p:spPr>
          <a:xfrm>
            <a:off x="2548637" y="1313891"/>
            <a:ext cx="6793848" cy="10679847"/>
          </a:xfrm>
          <a:prstGeom prst="rect">
            <a:avLst/>
          </a:prstGeom>
          <a:noFill/>
        </p:spPr>
        <p:txBody>
          <a:bodyPr wrap="square" rtlCol="0">
            <a:spAutoFit/>
          </a:bodyPr>
          <a:lstStyle/>
          <a:p>
            <a:pPr algn="ctr" defTabSz="914377"/>
            <a:r>
              <a:rPr lang="en-US" altLang="zh-CN" sz="34400" b="1" dirty="0">
                <a:gradFill>
                  <a:gsLst>
                    <a:gs pos="0">
                      <a:srgbClr val="4D4D4D">
                        <a:alpha val="0"/>
                      </a:srgbClr>
                    </a:gs>
                    <a:gs pos="100000">
                      <a:schemeClr val="bg1">
                        <a:lumMod val="75000"/>
                        <a:alpha val="27000"/>
                      </a:schemeClr>
                    </a:gs>
                  </a:gsLst>
                  <a:lin ang="5400000" scaled="1"/>
                </a:gradFill>
                <a:latin typeface="HarmonyOS Sans SC Black" panose="00000A00000000000000" pitchFamily="2" charset="-122"/>
                <a:ea typeface="HarmonyOS Sans SC Black" panose="00000A00000000000000" pitchFamily="2" charset="-122"/>
                <a:cs typeface="阿里巴巴普惠体 2.0 115 Black" panose="00020600040101010101" pitchFamily="18" charset="-122"/>
                <a:sym typeface="+mn-lt"/>
              </a:rPr>
              <a:t>0 1</a:t>
            </a:r>
            <a:endParaRPr lang="zh-CN" altLang="en-US" sz="34400" b="1" dirty="0">
              <a:gradFill>
                <a:gsLst>
                  <a:gs pos="0">
                    <a:srgbClr val="4D4D4D">
                      <a:alpha val="0"/>
                    </a:srgbClr>
                  </a:gs>
                  <a:gs pos="100000">
                    <a:schemeClr val="bg1">
                      <a:lumMod val="75000"/>
                      <a:alpha val="27000"/>
                    </a:schemeClr>
                  </a:gs>
                </a:gsLst>
                <a:lin ang="5400000" scaled="1"/>
              </a:gradFill>
              <a:latin typeface="HarmonyOS Sans SC Black" panose="00000A00000000000000" pitchFamily="2" charset="-122"/>
              <a:ea typeface="HarmonyOS Sans SC Black" panose="00000A00000000000000" pitchFamily="2" charset="-122"/>
              <a:cs typeface="阿里巴巴普惠体 2.0 115 Black" panose="00020600040101010101" pitchFamily="18" charset="-122"/>
              <a:sym typeface="+mn-lt"/>
            </a:endParaRPr>
          </a:p>
        </p:txBody>
      </p:sp>
      <p:grpSp>
        <p:nvGrpSpPr>
          <p:cNvPr id="22" name="图形 4">
            <a:extLst>
              <a:ext uri="{FF2B5EF4-FFF2-40B4-BE49-F238E27FC236}">
                <a16:creationId xmlns:a16="http://schemas.microsoft.com/office/drawing/2014/main" id="{F1343FF7-9A4D-85EE-FBBE-38599750C539}"/>
              </a:ext>
            </a:extLst>
          </p:cNvPr>
          <p:cNvGrpSpPr/>
          <p:nvPr/>
        </p:nvGrpSpPr>
        <p:grpSpPr>
          <a:xfrm>
            <a:off x="486899" y="558275"/>
            <a:ext cx="1857528" cy="1887911"/>
            <a:chOff x="10020071" y="4548749"/>
            <a:chExt cx="861987" cy="876086"/>
          </a:xfrm>
        </p:grpSpPr>
        <p:sp>
          <p:nvSpPr>
            <p:cNvPr id="23" name="任意多边形: 形状 22">
              <a:extLst>
                <a:ext uri="{FF2B5EF4-FFF2-40B4-BE49-F238E27FC236}">
                  <a16:creationId xmlns:a16="http://schemas.microsoft.com/office/drawing/2014/main" id="{77033A12-E871-12DF-82E2-50BDB57696B3}"/>
                </a:ext>
              </a:extLst>
            </p:cNvPr>
            <p:cNvSpPr/>
            <p:nvPr/>
          </p:nvSpPr>
          <p:spPr>
            <a:xfrm>
              <a:off x="10051555" y="4569323"/>
              <a:ext cx="830503" cy="855512"/>
            </a:xfrm>
            <a:custGeom>
              <a:avLst/>
              <a:gdLst>
                <a:gd name="connsiteX0" fmla="*/ 148162 w 830503"/>
                <a:gd name="connsiteY0" fmla="*/ 855513 h 855512"/>
                <a:gd name="connsiteX1" fmla="*/ 747591 w 830503"/>
                <a:gd name="connsiteY1" fmla="*/ 729891 h 855512"/>
                <a:gd name="connsiteX2" fmla="*/ 792224 w 830503"/>
                <a:gd name="connsiteY2" fmla="*/ 649167 h 855512"/>
                <a:gd name="connsiteX3" fmla="*/ 830504 w 830503"/>
                <a:gd name="connsiteY3" fmla="*/ 580724 h 855512"/>
                <a:gd name="connsiteX4" fmla="*/ 829989 w 830503"/>
                <a:gd name="connsiteY4" fmla="*/ 580878 h 855512"/>
                <a:gd name="connsiteX5" fmla="*/ 830390 w 830503"/>
                <a:gd name="connsiteY5" fmla="*/ 580158 h 855512"/>
                <a:gd name="connsiteX6" fmla="*/ 708803 w 830503"/>
                <a:gd name="connsiteY6" fmla="*/ 0 h 855512"/>
                <a:gd name="connsiteX7" fmla="*/ 0 w 830503"/>
                <a:gd name="connsiteY7" fmla="*/ 148544 h 85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0503" h="855512">
                  <a:moveTo>
                    <a:pt x="148162" y="855513"/>
                  </a:moveTo>
                  <a:lnTo>
                    <a:pt x="747591" y="729891"/>
                  </a:lnTo>
                  <a:lnTo>
                    <a:pt x="792224" y="649167"/>
                  </a:lnTo>
                  <a:lnTo>
                    <a:pt x="830504" y="580724"/>
                  </a:lnTo>
                  <a:lnTo>
                    <a:pt x="829989" y="580878"/>
                  </a:lnTo>
                  <a:lnTo>
                    <a:pt x="830390" y="580158"/>
                  </a:lnTo>
                  <a:lnTo>
                    <a:pt x="708803" y="0"/>
                  </a:lnTo>
                  <a:lnTo>
                    <a:pt x="0" y="148544"/>
                  </a:lnTo>
                  <a:close/>
                </a:path>
              </a:pathLst>
            </a:custGeom>
            <a:solidFill>
              <a:srgbClr val="B3B3B3">
                <a:alpha val="60000"/>
              </a:srgbClr>
            </a:solidFill>
            <a:ln w="5715" cap="flat">
              <a:noFill/>
              <a:prstDash val="solid"/>
              <a:miter/>
            </a:ln>
          </p:spPr>
          <p:txBody>
            <a:bodyPr rtlCol="0" anchor="ctr"/>
            <a:lstStyle/>
            <a:p>
              <a:endParaRPr lang="zh-CN" altLang="en-US"/>
            </a:p>
          </p:txBody>
        </p:sp>
        <p:grpSp>
          <p:nvGrpSpPr>
            <p:cNvPr id="24" name="图形 4">
              <a:extLst>
                <a:ext uri="{FF2B5EF4-FFF2-40B4-BE49-F238E27FC236}">
                  <a16:creationId xmlns:a16="http://schemas.microsoft.com/office/drawing/2014/main" id="{9ED512F9-25E2-F825-2DA6-A521C4D1E2E9}"/>
                </a:ext>
              </a:extLst>
            </p:cNvPr>
            <p:cNvGrpSpPr/>
            <p:nvPr/>
          </p:nvGrpSpPr>
          <p:grpSpPr>
            <a:xfrm>
              <a:off x="10020071" y="4548749"/>
              <a:ext cx="830504" cy="855512"/>
              <a:chOff x="10020071" y="4548749"/>
              <a:chExt cx="830504" cy="855512"/>
            </a:xfrm>
          </p:grpSpPr>
          <p:sp>
            <p:nvSpPr>
              <p:cNvPr id="25" name="任意多边形: 形状 24">
                <a:extLst>
                  <a:ext uri="{FF2B5EF4-FFF2-40B4-BE49-F238E27FC236}">
                    <a16:creationId xmlns:a16="http://schemas.microsoft.com/office/drawing/2014/main" id="{271E34CD-D818-1FE5-6402-5C17DA25B409}"/>
                  </a:ext>
                </a:extLst>
              </p:cNvPr>
              <p:cNvSpPr/>
              <p:nvPr/>
            </p:nvSpPr>
            <p:spPr>
              <a:xfrm>
                <a:off x="10020071" y="4548749"/>
                <a:ext cx="830384" cy="855512"/>
              </a:xfrm>
              <a:custGeom>
                <a:avLst/>
                <a:gdLst>
                  <a:gd name="connsiteX0" fmla="*/ 830384 w 830384"/>
                  <a:gd name="connsiteY0" fmla="*/ 580158 h 855512"/>
                  <a:gd name="connsiteX1" fmla="*/ 708803 w 830384"/>
                  <a:gd name="connsiteY1" fmla="*/ 0 h 855512"/>
                  <a:gd name="connsiteX2" fmla="*/ 0 w 830384"/>
                  <a:gd name="connsiteY2" fmla="*/ 148544 h 855512"/>
                  <a:gd name="connsiteX3" fmla="*/ 148156 w 830384"/>
                  <a:gd name="connsiteY3" fmla="*/ 855513 h 855512"/>
                  <a:gd name="connsiteX4" fmla="*/ 747585 w 830384"/>
                  <a:gd name="connsiteY4" fmla="*/ 729885 h 855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384" h="855512">
                    <a:moveTo>
                      <a:pt x="830384" y="580158"/>
                    </a:moveTo>
                    <a:lnTo>
                      <a:pt x="708803" y="0"/>
                    </a:lnTo>
                    <a:lnTo>
                      <a:pt x="0" y="148544"/>
                    </a:lnTo>
                    <a:lnTo>
                      <a:pt x="148156" y="855513"/>
                    </a:lnTo>
                    <a:lnTo>
                      <a:pt x="747585" y="729885"/>
                    </a:lnTo>
                    <a:close/>
                  </a:path>
                </a:pathLst>
              </a:custGeom>
              <a:solidFill>
                <a:srgbClr val="D8EFEE"/>
              </a:solidFill>
              <a:ln w="571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AE182E21-DEF1-C2A7-ECBC-809696A6F58C}"/>
                  </a:ext>
                </a:extLst>
              </p:cNvPr>
              <p:cNvSpPr/>
              <p:nvPr/>
            </p:nvSpPr>
            <p:spPr>
              <a:xfrm>
                <a:off x="10733937" y="5129473"/>
                <a:ext cx="116637" cy="149281"/>
              </a:xfrm>
              <a:custGeom>
                <a:avLst/>
                <a:gdLst>
                  <a:gd name="connsiteX0" fmla="*/ 116638 w 116637"/>
                  <a:gd name="connsiteY0" fmla="*/ 0 h 149281"/>
                  <a:gd name="connsiteX1" fmla="*/ 0 w 116637"/>
                  <a:gd name="connsiteY1" fmla="*/ 35130 h 149281"/>
                  <a:gd name="connsiteX2" fmla="*/ 33142 w 116637"/>
                  <a:gd name="connsiteY2" fmla="*/ 149281 h 149281"/>
                </a:gdLst>
                <a:ahLst/>
                <a:cxnLst>
                  <a:cxn ang="0">
                    <a:pos x="connsiteX0" y="connsiteY0"/>
                  </a:cxn>
                  <a:cxn ang="0">
                    <a:pos x="connsiteX1" y="connsiteY1"/>
                  </a:cxn>
                  <a:cxn ang="0">
                    <a:pos x="connsiteX2" y="connsiteY2"/>
                  </a:cxn>
                </a:cxnLst>
                <a:rect l="l" t="t" r="r" b="b"/>
                <a:pathLst>
                  <a:path w="116637" h="149281">
                    <a:moveTo>
                      <a:pt x="116638" y="0"/>
                    </a:moveTo>
                    <a:lnTo>
                      <a:pt x="0" y="35130"/>
                    </a:lnTo>
                    <a:lnTo>
                      <a:pt x="33142" y="149281"/>
                    </a:lnTo>
                    <a:close/>
                  </a:path>
                </a:pathLst>
              </a:custGeom>
              <a:solidFill>
                <a:srgbClr val="D3E2E1"/>
              </a:solidFill>
              <a:ln w="5715" cap="flat">
                <a:noFill/>
                <a:prstDash val="solid"/>
                <a:miter/>
              </a:ln>
            </p:spPr>
            <p:txBody>
              <a:bodyPr rtlCol="0" anchor="ctr"/>
              <a:lstStyle/>
              <a:p>
                <a:endParaRPr lang="zh-CN" altLang="en-US"/>
              </a:p>
            </p:txBody>
          </p:sp>
        </p:grpSp>
      </p:grpSp>
      <p:grpSp>
        <p:nvGrpSpPr>
          <p:cNvPr id="27" name="图形 4">
            <a:extLst>
              <a:ext uri="{FF2B5EF4-FFF2-40B4-BE49-F238E27FC236}">
                <a16:creationId xmlns:a16="http://schemas.microsoft.com/office/drawing/2014/main" id="{A5F43BEC-FA73-1A5B-C74C-598B3FFB9261}"/>
              </a:ext>
            </a:extLst>
          </p:cNvPr>
          <p:cNvGrpSpPr/>
          <p:nvPr/>
        </p:nvGrpSpPr>
        <p:grpSpPr>
          <a:xfrm rot="20254211">
            <a:off x="5424908" y="-808859"/>
            <a:ext cx="1747342" cy="1951045"/>
            <a:chOff x="4435927" y="-414133"/>
            <a:chExt cx="2000067" cy="2233233"/>
          </a:xfrm>
          <a:solidFill>
            <a:srgbClr val="FFFFFF"/>
          </a:solidFill>
        </p:grpSpPr>
        <p:grpSp>
          <p:nvGrpSpPr>
            <p:cNvPr id="28" name="图形 4">
              <a:extLst>
                <a:ext uri="{FF2B5EF4-FFF2-40B4-BE49-F238E27FC236}">
                  <a16:creationId xmlns:a16="http://schemas.microsoft.com/office/drawing/2014/main" id="{6BB7B8C1-3EED-991B-C8EB-DE4D974B0AA5}"/>
                </a:ext>
              </a:extLst>
            </p:cNvPr>
            <p:cNvGrpSpPr/>
            <p:nvPr/>
          </p:nvGrpSpPr>
          <p:grpSpPr>
            <a:xfrm>
              <a:off x="4550684" y="-414133"/>
              <a:ext cx="1885310" cy="2233233"/>
              <a:chOff x="4550684" y="-414133"/>
              <a:chExt cx="1885310" cy="2233233"/>
            </a:xfrm>
            <a:solidFill>
              <a:srgbClr val="FFFFFF"/>
            </a:solidFill>
          </p:grpSpPr>
          <p:sp>
            <p:nvSpPr>
              <p:cNvPr id="64" name="任意多边形: 形状 63">
                <a:extLst>
                  <a:ext uri="{FF2B5EF4-FFF2-40B4-BE49-F238E27FC236}">
                    <a16:creationId xmlns:a16="http://schemas.microsoft.com/office/drawing/2014/main" id="{31786CA0-CC1B-3D17-8CF7-7575DF10B477}"/>
                  </a:ext>
                </a:extLst>
              </p:cNvPr>
              <p:cNvSpPr/>
              <p:nvPr/>
            </p:nvSpPr>
            <p:spPr>
              <a:xfrm>
                <a:off x="4599622"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3 w 1836372"/>
                  <a:gd name="connsiteY6" fmla="*/ 2158384 h 2233233"/>
                  <a:gd name="connsiteX7" fmla="*/ 1836373 w 1836372"/>
                  <a:gd name="connsiteY7" fmla="*/ 74849 h 2233233"/>
                  <a:gd name="connsiteX8" fmla="*/ 1761523 w 1836372"/>
                  <a:gd name="connsiteY8" fmla="*/ 0 h 2233233"/>
                  <a:gd name="connsiteX9" fmla="*/ 92074 w 1836372"/>
                  <a:gd name="connsiteY9" fmla="*/ 2123780 h 2233233"/>
                  <a:gd name="connsiteX10" fmla="*/ 51658 w 1836372"/>
                  <a:gd name="connsiteY10" fmla="*/ 2083363 h 2233233"/>
                  <a:gd name="connsiteX11" fmla="*/ 92074 w 1836372"/>
                  <a:gd name="connsiteY11" fmla="*/ 2042947 h 2233233"/>
                  <a:gd name="connsiteX12" fmla="*/ 132491 w 1836372"/>
                  <a:gd name="connsiteY12" fmla="*/ 2083363 h 2233233"/>
                  <a:gd name="connsiteX13" fmla="*/ 92074 w 1836372"/>
                  <a:gd name="connsiteY13" fmla="*/ 2123780 h 2233233"/>
                  <a:gd name="connsiteX14" fmla="*/ 92074 w 1836372"/>
                  <a:gd name="connsiteY14" fmla="*/ 1985671 h 2233233"/>
                  <a:gd name="connsiteX15" fmla="*/ 51658 w 1836372"/>
                  <a:gd name="connsiteY15" fmla="*/ 1945255 h 2233233"/>
                  <a:gd name="connsiteX16" fmla="*/ 92074 w 1836372"/>
                  <a:gd name="connsiteY16" fmla="*/ 1904838 h 2233233"/>
                  <a:gd name="connsiteX17" fmla="*/ 132491 w 1836372"/>
                  <a:gd name="connsiteY17" fmla="*/ 1945255 h 2233233"/>
                  <a:gd name="connsiteX18" fmla="*/ 92074 w 1836372"/>
                  <a:gd name="connsiteY18" fmla="*/ 1985671 h 2233233"/>
                  <a:gd name="connsiteX19" fmla="*/ 92074 w 1836372"/>
                  <a:gd name="connsiteY19" fmla="*/ 1847562 h 2233233"/>
                  <a:gd name="connsiteX20" fmla="*/ 51658 w 1836372"/>
                  <a:gd name="connsiteY20" fmla="*/ 1807146 h 2233233"/>
                  <a:gd name="connsiteX21" fmla="*/ 92074 w 1836372"/>
                  <a:gd name="connsiteY21" fmla="*/ 1766729 h 2233233"/>
                  <a:gd name="connsiteX22" fmla="*/ 132491 w 1836372"/>
                  <a:gd name="connsiteY22" fmla="*/ 1807146 h 2233233"/>
                  <a:gd name="connsiteX23" fmla="*/ 92074 w 1836372"/>
                  <a:gd name="connsiteY23" fmla="*/ 1847562 h 2233233"/>
                  <a:gd name="connsiteX24" fmla="*/ 92074 w 1836372"/>
                  <a:gd name="connsiteY24" fmla="*/ 1709459 h 2233233"/>
                  <a:gd name="connsiteX25" fmla="*/ 51658 w 1836372"/>
                  <a:gd name="connsiteY25" fmla="*/ 1669043 h 2233233"/>
                  <a:gd name="connsiteX26" fmla="*/ 92074 w 1836372"/>
                  <a:gd name="connsiteY26" fmla="*/ 1628627 h 2233233"/>
                  <a:gd name="connsiteX27" fmla="*/ 132491 w 1836372"/>
                  <a:gd name="connsiteY27" fmla="*/ 1669043 h 2233233"/>
                  <a:gd name="connsiteX28" fmla="*/ 92074 w 1836372"/>
                  <a:gd name="connsiteY28" fmla="*/ 1709459 h 2233233"/>
                  <a:gd name="connsiteX29" fmla="*/ 92074 w 1836372"/>
                  <a:gd name="connsiteY29" fmla="*/ 1571351 h 2233233"/>
                  <a:gd name="connsiteX30" fmla="*/ 51658 w 1836372"/>
                  <a:gd name="connsiteY30" fmla="*/ 1530934 h 2233233"/>
                  <a:gd name="connsiteX31" fmla="*/ 92074 w 1836372"/>
                  <a:gd name="connsiteY31" fmla="*/ 1490518 h 2233233"/>
                  <a:gd name="connsiteX32" fmla="*/ 132491 w 1836372"/>
                  <a:gd name="connsiteY32" fmla="*/ 1530934 h 2233233"/>
                  <a:gd name="connsiteX33" fmla="*/ 92074 w 1836372"/>
                  <a:gd name="connsiteY33" fmla="*/ 1571351 h 2233233"/>
                  <a:gd name="connsiteX34" fmla="*/ 92074 w 1836372"/>
                  <a:gd name="connsiteY34" fmla="*/ 1433242 h 2233233"/>
                  <a:gd name="connsiteX35" fmla="*/ 51658 w 1836372"/>
                  <a:gd name="connsiteY35" fmla="*/ 1392826 h 2233233"/>
                  <a:gd name="connsiteX36" fmla="*/ 92074 w 1836372"/>
                  <a:gd name="connsiteY36" fmla="*/ 1352409 h 2233233"/>
                  <a:gd name="connsiteX37" fmla="*/ 132491 w 1836372"/>
                  <a:gd name="connsiteY37" fmla="*/ 1392826 h 2233233"/>
                  <a:gd name="connsiteX38" fmla="*/ 92074 w 1836372"/>
                  <a:gd name="connsiteY38" fmla="*/ 1433242 h 2233233"/>
                  <a:gd name="connsiteX39" fmla="*/ 92074 w 1836372"/>
                  <a:gd name="connsiteY39" fmla="*/ 1295133 h 2233233"/>
                  <a:gd name="connsiteX40" fmla="*/ 51658 w 1836372"/>
                  <a:gd name="connsiteY40" fmla="*/ 1254717 h 2233233"/>
                  <a:gd name="connsiteX41" fmla="*/ 92074 w 1836372"/>
                  <a:gd name="connsiteY41" fmla="*/ 1214300 h 2233233"/>
                  <a:gd name="connsiteX42" fmla="*/ 132491 w 1836372"/>
                  <a:gd name="connsiteY42" fmla="*/ 1254717 h 2233233"/>
                  <a:gd name="connsiteX43" fmla="*/ 92074 w 1836372"/>
                  <a:gd name="connsiteY43" fmla="*/ 1295133 h 2233233"/>
                  <a:gd name="connsiteX44" fmla="*/ 92074 w 1836372"/>
                  <a:gd name="connsiteY44" fmla="*/ 1157030 h 2233233"/>
                  <a:gd name="connsiteX45" fmla="*/ 51658 w 1836372"/>
                  <a:gd name="connsiteY45" fmla="*/ 1116614 h 2233233"/>
                  <a:gd name="connsiteX46" fmla="*/ 92074 w 1836372"/>
                  <a:gd name="connsiteY46" fmla="*/ 1076197 h 2233233"/>
                  <a:gd name="connsiteX47" fmla="*/ 132491 w 1836372"/>
                  <a:gd name="connsiteY47" fmla="*/ 1116614 h 2233233"/>
                  <a:gd name="connsiteX48" fmla="*/ 92074 w 1836372"/>
                  <a:gd name="connsiteY48" fmla="*/ 1157030 h 2233233"/>
                  <a:gd name="connsiteX49" fmla="*/ 92074 w 1836372"/>
                  <a:gd name="connsiteY49" fmla="*/ 1018922 h 2233233"/>
                  <a:gd name="connsiteX50" fmla="*/ 51658 w 1836372"/>
                  <a:gd name="connsiteY50" fmla="*/ 978505 h 2233233"/>
                  <a:gd name="connsiteX51" fmla="*/ 92074 w 1836372"/>
                  <a:gd name="connsiteY51" fmla="*/ 938089 h 2233233"/>
                  <a:gd name="connsiteX52" fmla="*/ 132491 w 1836372"/>
                  <a:gd name="connsiteY52" fmla="*/ 978505 h 2233233"/>
                  <a:gd name="connsiteX53" fmla="*/ 92074 w 1836372"/>
                  <a:gd name="connsiteY53" fmla="*/ 1018922 h 2233233"/>
                  <a:gd name="connsiteX54" fmla="*/ 92074 w 1836372"/>
                  <a:gd name="connsiteY54" fmla="*/ 880813 h 2233233"/>
                  <a:gd name="connsiteX55" fmla="*/ 51658 w 1836372"/>
                  <a:gd name="connsiteY55" fmla="*/ 840396 h 2233233"/>
                  <a:gd name="connsiteX56" fmla="*/ 92074 w 1836372"/>
                  <a:gd name="connsiteY56" fmla="*/ 799980 h 2233233"/>
                  <a:gd name="connsiteX57" fmla="*/ 132491 w 1836372"/>
                  <a:gd name="connsiteY57" fmla="*/ 840396 h 2233233"/>
                  <a:gd name="connsiteX58" fmla="*/ 92074 w 1836372"/>
                  <a:gd name="connsiteY58" fmla="*/ 880813 h 2233233"/>
                  <a:gd name="connsiteX59" fmla="*/ 92074 w 1836372"/>
                  <a:gd name="connsiteY59" fmla="*/ 742710 h 2233233"/>
                  <a:gd name="connsiteX60" fmla="*/ 51658 w 1836372"/>
                  <a:gd name="connsiteY60" fmla="*/ 702294 h 2233233"/>
                  <a:gd name="connsiteX61" fmla="*/ 92074 w 1836372"/>
                  <a:gd name="connsiteY61" fmla="*/ 661877 h 2233233"/>
                  <a:gd name="connsiteX62" fmla="*/ 132491 w 1836372"/>
                  <a:gd name="connsiteY62" fmla="*/ 702294 h 2233233"/>
                  <a:gd name="connsiteX63" fmla="*/ 92074 w 1836372"/>
                  <a:gd name="connsiteY63" fmla="*/ 742710 h 2233233"/>
                  <a:gd name="connsiteX64" fmla="*/ 92074 w 1836372"/>
                  <a:gd name="connsiteY64" fmla="*/ 604601 h 2233233"/>
                  <a:gd name="connsiteX65" fmla="*/ 51658 w 1836372"/>
                  <a:gd name="connsiteY65" fmla="*/ 564185 h 2233233"/>
                  <a:gd name="connsiteX66" fmla="*/ 92074 w 1836372"/>
                  <a:gd name="connsiteY66" fmla="*/ 523768 h 2233233"/>
                  <a:gd name="connsiteX67" fmla="*/ 132491 w 1836372"/>
                  <a:gd name="connsiteY67" fmla="*/ 564185 h 2233233"/>
                  <a:gd name="connsiteX68" fmla="*/ 92074 w 1836372"/>
                  <a:gd name="connsiteY68" fmla="*/ 604601 h 2233233"/>
                  <a:gd name="connsiteX69" fmla="*/ 92074 w 1836372"/>
                  <a:gd name="connsiteY69" fmla="*/ 466493 h 2233233"/>
                  <a:gd name="connsiteX70" fmla="*/ 51658 w 1836372"/>
                  <a:gd name="connsiteY70" fmla="*/ 426076 h 2233233"/>
                  <a:gd name="connsiteX71" fmla="*/ 92074 w 1836372"/>
                  <a:gd name="connsiteY71" fmla="*/ 385660 h 2233233"/>
                  <a:gd name="connsiteX72" fmla="*/ 132491 w 1836372"/>
                  <a:gd name="connsiteY72" fmla="*/ 426076 h 2233233"/>
                  <a:gd name="connsiteX73" fmla="*/ 92074 w 1836372"/>
                  <a:gd name="connsiteY73" fmla="*/ 466493 h 2233233"/>
                  <a:gd name="connsiteX74" fmla="*/ 92074 w 1836372"/>
                  <a:gd name="connsiteY74" fmla="*/ 328390 h 2233233"/>
                  <a:gd name="connsiteX75" fmla="*/ 51658 w 1836372"/>
                  <a:gd name="connsiteY75" fmla="*/ 287973 h 2233233"/>
                  <a:gd name="connsiteX76" fmla="*/ 92074 w 1836372"/>
                  <a:gd name="connsiteY76" fmla="*/ 247557 h 2233233"/>
                  <a:gd name="connsiteX77" fmla="*/ 132491 w 1836372"/>
                  <a:gd name="connsiteY77" fmla="*/ 287973 h 2233233"/>
                  <a:gd name="connsiteX78" fmla="*/ 92074 w 1836372"/>
                  <a:gd name="connsiteY78" fmla="*/ 328390 h 2233233"/>
                  <a:gd name="connsiteX79" fmla="*/ 92074 w 1836372"/>
                  <a:gd name="connsiteY79" fmla="*/ 190281 h 2233233"/>
                  <a:gd name="connsiteX80" fmla="*/ 51658 w 1836372"/>
                  <a:gd name="connsiteY80" fmla="*/ 149864 h 2233233"/>
                  <a:gd name="connsiteX81" fmla="*/ 92074 w 1836372"/>
                  <a:gd name="connsiteY81" fmla="*/ 109448 h 2233233"/>
                  <a:gd name="connsiteX82" fmla="*/ 132491 w 1836372"/>
                  <a:gd name="connsiteY82" fmla="*/ 149864 h 2233233"/>
                  <a:gd name="connsiteX83" fmla="*/ 92074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3" y="2199721"/>
                      <a:pt x="1836373" y="2158384"/>
                    </a:cubicBezTo>
                    <a:lnTo>
                      <a:pt x="1836373" y="74849"/>
                    </a:lnTo>
                    <a:cubicBezTo>
                      <a:pt x="1836373" y="33507"/>
                      <a:pt x="1802860" y="0"/>
                      <a:pt x="1761523" y="0"/>
                    </a:cubicBezTo>
                    <a:close/>
                    <a:moveTo>
                      <a:pt x="92074" y="2123780"/>
                    </a:moveTo>
                    <a:cubicBezTo>
                      <a:pt x="69752" y="2123780"/>
                      <a:pt x="51658" y="2105686"/>
                      <a:pt x="51658" y="2083363"/>
                    </a:cubicBezTo>
                    <a:cubicBezTo>
                      <a:pt x="51658" y="2061041"/>
                      <a:pt x="69752" y="2042947"/>
                      <a:pt x="92074" y="2042947"/>
                    </a:cubicBezTo>
                    <a:cubicBezTo>
                      <a:pt x="114397" y="2042947"/>
                      <a:pt x="132491" y="2061041"/>
                      <a:pt x="132491" y="2083363"/>
                    </a:cubicBezTo>
                    <a:cubicBezTo>
                      <a:pt x="132491" y="2105686"/>
                      <a:pt x="114397" y="2123780"/>
                      <a:pt x="92074" y="2123780"/>
                    </a:cubicBezTo>
                    <a:close/>
                    <a:moveTo>
                      <a:pt x="92074" y="1985671"/>
                    </a:moveTo>
                    <a:cubicBezTo>
                      <a:pt x="69752" y="1985671"/>
                      <a:pt x="51658" y="1967577"/>
                      <a:pt x="51658" y="1945255"/>
                    </a:cubicBezTo>
                    <a:cubicBezTo>
                      <a:pt x="51658" y="1922932"/>
                      <a:pt x="69752" y="1904838"/>
                      <a:pt x="92074" y="1904838"/>
                    </a:cubicBezTo>
                    <a:cubicBezTo>
                      <a:pt x="114397" y="1904838"/>
                      <a:pt x="132491" y="1922932"/>
                      <a:pt x="132491" y="1945255"/>
                    </a:cubicBezTo>
                    <a:cubicBezTo>
                      <a:pt x="132491" y="1967577"/>
                      <a:pt x="114397" y="1985671"/>
                      <a:pt x="92074" y="1985671"/>
                    </a:cubicBezTo>
                    <a:close/>
                    <a:moveTo>
                      <a:pt x="92074" y="1847562"/>
                    </a:moveTo>
                    <a:cubicBezTo>
                      <a:pt x="69752" y="1847562"/>
                      <a:pt x="51658" y="1829469"/>
                      <a:pt x="51658" y="1807146"/>
                    </a:cubicBezTo>
                    <a:cubicBezTo>
                      <a:pt x="51658" y="1784823"/>
                      <a:pt x="69752" y="1766729"/>
                      <a:pt x="92074" y="1766729"/>
                    </a:cubicBezTo>
                    <a:cubicBezTo>
                      <a:pt x="114397" y="1766729"/>
                      <a:pt x="132491" y="1784823"/>
                      <a:pt x="132491" y="1807146"/>
                    </a:cubicBezTo>
                    <a:cubicBezTo>
                      <a:pt x="132491" y="1829469"/>
                      <a:pt x="114397" y="1847562"/>
                      <a:pt x="92074" y="1847562"/>
                    </a:cubicBezTo>
                    <a:close/>
                    <a:moveTo>
                      <a:pt x="92074" y="1709459"/>
                    </a:moveTo>
                    <a:cubicBezTo>
                      <a:pt x="69752" y="1709459"/>
                      <a:pt x="51658" y="1691366"/>
                      <a:pt x="51658" y="1669043"/>
                    </a:cubicBezTo>
                    <a:cubicBezTo>
                      <a:pt x="51658" y="1646720"/>
                      <a:pt x="69752" y="1628627"/>
                      <a:pt x="92074" y="1628627"/>
                    </a:cubicBezTo>
                    <a:cubicBezTo>
                      <a:pt x="114397" y="1628627"/>
                      <a:pt x="132491" y="1646720"/>
                      <a:pt x="132491" y="1669043"/>
                    </a:cubicBezTo>
                    <a:cubicBezTo>
                      <a:pt x="132491" y="1691360"/>
                      <a:pt x="114397" y="1709459"/>
                      <a:pt x="92074" y="1709459"/>
                    </a:cubicBezTo>
                    <a:close/>
                    <a:moveTo>
                      <a:pt x="92074" y="1571351"/>
                    </a:moveTo>
                    <a:cubicBezTo>
                      <a:pt x="69752" y="1571351"/>
                      <a:pt x="51658" y="1553257"/>
                      <a:pt x="51658" y="1530934"/>
                    </a:cubicBezTo>
                    <a:cubicBezTo>
                      <a:pt x="51658" y="1508612"/>
                      <a:pt x="69752" y="1490518"/>
                      <a:pt x="92074" y="1490518"/>
                    </a:cubicBezTo>
                    <a:cubicBezTo>
                      <a:pt x="114397" y="1490518"/>
                      <a:pt x="132491" y="1508612"/>
                      <a:pt x="132491" y="1530934"/>
                    </a:cubicBezTo>
                    <a:cubicBezTo>
                      <a:pt x="132491" y="1553257"/>
                      <a:pt x="114397" y="1571351"/>
                      <a:pt x="92074" y="1571351"/>
                    </a:cubicBezTo>
                    <a:close/>
                    <a:moveTo>
                      <a:pt x="92074" y="1433242"/>
                    </a:moveTo>
                    <a:cubicBezTo>
                      <a:pt x="69752" y="1433242"/>
                      <a:pt x="51658" y="1415148"/>
                      <a:pt x="51658" y="1392826"/>
                    </a:cubicBezTo>
                    <a:cubicBezTo>
                      <a:pt x="51658" y="1370503"/>
                      <a:pt x="69752" y="1352409"/>
                      <a:pt x="92074" y="1352409"/>
                    </a:cubicBezTo>
                    <a:cubicBezTo>
                      <a:pt x="114397" y="1352409"/>
                      <a:pt x="132491" y="1370503"/>
                      <a:pt x="132491" y="1392826"/>
                    </a:cubicBezTo>
                    <a:cubicBezTo>
                      <a:pt x="132491" y="1415148"/>
                      <a:pt x="114397" y="1433242"/>
                      <a:pt x="92074" y="1433242"/>
                    </a:cubicBezTo>
                    <a:close/>
                    <a:moveTo>
                      <a:pt x="92074" y="1295133"/>
                    </a:moveTo>
                    <a:cubicBezTo>
                      <a:pt x="69752" y="1295133"/>
                      <a:pt x="51658" y="1277040"/>
                      <a:pt x="51658" y="1254717"/>
                    </a:cubicBezTo>
                    <a:cubicBezTo>
                      <a:pt x="51658" y="1232394"/>
                      <a:pt x="69752" y="1214300"/>
                      <a:pt x="92074" y="1214300"/>
                    </a:cubicBezTo>
                    <a:cubicBezTo>
                      <a:pt x="114397" y="1214300"/>
                      <a:pt x="132491" y="1232394"/>
                      <a:pt x="132491" y="1254717"/>
                    </a:cubicBezTo>
                    <a:cubicBezTo>
                      <a:pt x="132491" y="1277040"/>
                      <a:pt x="114397" y="1295133"/>
                      <a:pt x="92074" y="1295133"/>
                    </a:cubicBezTo>
                    <a:close/>
                    <a:moveTo>
                      <a:pt x="92074" y="1157030"/>
                    </a:moveTo>
                    <a:cubicBezTo>
                      <a:pt x="69752" y="1157030"/>
                      <a:pt x="51658" y="1138937"/>
                      <a:pt x="51658" y="1116614"/>
                    </a:cubicBezTo>
                    <a:cubicBezTo>
                      <a:pt x="51658" y="1094291"/>
                      <a:pt x="69752" y="1076197"/>
                      <a:pt x="92074" y="1076197"/>
                    </a:cubicBezTo>
                    <a:cubicBezTo>
                      <a:pt x="114397" y="1076197"/>
                      <a:pt x="132491" y="1094291"/>
                      <a:pt x="132491" y="1116614"/>
                    </a:cubicBezTo>
                    <a:cubicBezTo>
                      <a:pt x="132491" y="1138937"/>
                      <a:pt x="114397" y="1157030"/>
                      <a:pt x="92074" y="1157030"/>
                    </a:cubicBezTo>
                    <a:close/>
                    <a:moveTo>
                      <a:pt x="92074" y="1018922"/>
                    </a:moveTo>
                    <a:cubicBezTo>
                      <a:pt x="69752" y="1018922"/>
                      <a:pt x="51658" y="1000828"/>
                      <a:pt x="51658" y="978505"/>
                    </a:cubicBezTo>
                    <a:cubicBezTo>
                      <a:pt x="51658" y="956182"/>
                      <a:pt x="69752" y="938089"/>
                      <a:pt x="92074" y="938089"/>
                    </a:cubicBezTo>
                    <a:cubicBezTo>
                      <a:pt x="114397" y="938089"/>
                      <a:pt x="132491" y="956182"/>
                      <a:pt x="132491" y="978505"/>
                    </a:cubicBezTo>
                    <a:cubicBezTo>
                      <a:pt x="132491" y="1000828"/>
                      <a:pt x="114397" y="1018922"/>
                      <a:pt x="92074" y="1018922"/>
                    </a:cubicBezTo>
                    <a:close/>
                    <a:moveTo>
                      <a:pt x="92074" y="880813"/>
                    </a:moveTo>
                    <a:cubicBezTo>
                      <a:pt x="69752" y="880813"/>
                      <a:pt x="51658" y="862719"/>
                      <a:pt x="51658" y="840396"/>
                    </a:cubicBezTo>
                    <a:cubicBezTo>
                      <a:pt x="51658" y="818074"/>
                      <a:pt x="69752" y="799980"/>
                      <a:pt x="92074" y="799980"/>
                    </a:cubicBezTo>
                    <a:cubicBezTo>
                      <a:pt x="114397" y="799980"/>
                      <a:pt x="132491" y="818074"/>
                      <a:pt x="132491" y="840396"/>
                    </a:cubicBezTo>
                    <a:cubicBezTo>
                      <a:pt x="132491" y="862719"/>
                      <a:pt x="114397" y="880813"/>
                      <a:pt x="92074" y="880813"/>
                    </a:cubicBezTo>
                    <a:close/>
                    <a:moveTo>
                      <a:pt x="92074" y="742710"/>
                    </a:moveTo>
                    <a:cubicBezTo>
                      <a:pt x="69752" y="742710"/>
                      <a:pt x="51658" y="724616"/>
                      <a:pt x="51658" y="702294"/>
                    </a:cubicBezTo>
                    <a:cubicBezTo>
                      <a:pt x="51658" y="679971"/>
                      <a:pt x="69752" y="661877"/>
                      <a:pt x="92074" y="661877"/>
                    </a:cubicBezTo>
                    <a:cubicBezTo>
                      <a:pt x="114397" y="661877"/>
                      <a:pt x="132491" y="679971"/>
                      <a:pt x="132491" y="702294"/>
                    </a:cubicBezTo>
                    <a:cubicBezTo>
                      <a:pt x="132491" y="724616"/>
                      <a:pt x="114397" y="742710"/>
                      <a:pt x="92074" y="742710"/>
                    </a:cubicBezTo>
                    <a:close/>
                    <a:moveTo>
                      <a:pt x="92074" y="604601"/>
                    </a:moveTo>
                    <a:cubicBezTo>
                      <a:pt x="69752" y="604601"/>
                      <a:pt x="51658" y="586508"/>
                      <a:pt x="51658" y="564185"/>
                    </a:cubicBezTo>
                    <a:cubicBezTo>
                      <a:pt x="51658" y="541862"/>
                      <a:pt x="69752" y="523768"/>
                      <a:pt x="92074" y="523768"/>
                    </a:cubicBezTo>
                    <a:cubicBezTo>
                      <a:pt x="114397" y="523768"/>
                      <a:pt x="132491" y="541862"/>
                      <a:pt x="132491" y="564185"/>
                    </a:cubicBezTo>
                    <a:cubicBezTo>
                      <a:pt x="132491" y="586508"/>
                      <a:pt x="114397" y="604601"/>
                      <a:pt x="92074" y="604601"/>
                    </a:cubicBezTo>
                    <a:close/>
                    <a:moveTo>
                      <a:pt x="92074" y="466493"/>
                    </a:moveTo>
                    <a:cubicBezTo>
                      <a:pt x="69752" y="466493"/>
                      <a:pt x="51658" y="448399"/>
                      <a:pt x="51658" y="426076"/>
                    </a:cubicBezTo>
                    <a:cubicBezTo>
                      <a:pt x="51658" y="403759"/>
                      <a:pt x="69752" y="385660"/>
                      <a:pt x="92074" y="385660"/>
                    </a:cubicBezTo>
                    <a:cubicBezTo>
                      <a:pt x="114397" y="385660"/>
                      <a:pt x="132491" y="403753"/>
                      <a:pt x="132491" y="426076"/>
                    </a:cubicBezTo>
                    <a:cubicBezTo>
                      <a:pt x="132491" y="448399"/>
                      <a:pt x="114397" y="466493"/>
                      <a:pt x="92074" y="466493"/>
                    </a:cubicBezTo>
                    <a:close/>
                    <a:moveTo>
                      <a:pt x="92074" y="328390"/>
                    </a:moveTo>
                    <a:cubicBezTo>
                      <a:pt x="69752" y="328390"/>
                      <a:pt x="51658" y="310296"/>
                      <a:pt x="51658" y="287973"/>
                    </a:cubicBezTo>
                    <a:cubicBezTo>
                      <a:pt x="51658" y="265650"/>
                      <a:pt x="69752" y="247557"/>
                      <a:pt x="92074" y="247557"/>
                    </a:cubicBezTo>
                    <a:cubicBezTo>
                      <a:pt x="114397" y="247557"/>
                      <a:pt x="132491" y="265650"/>
                      <a:pt x="132491" y="287973"/>
                    </a:cubicBezTo>
                    <a:cubicBezTo>
                      <a:pt x="132491" y="310290"/>
                      <a:pt x="114397" y="328390"/>
                      <a:pt x="92074" y="328390"/>
                    </a:cubicBezTo>
                    <a:close/>
                    <a:moveTo>
                      <a:pt x="92074" y="190281"/>
                    </a:moveTo>
                    <a:cubicBezTo>
                      <a:pt x="69752" y="190281"/>
                      <a:pt x="51658" y="172187"/>
                      <a:pt x="51658" y="149864"/>
                    </a:cubicBezTo>
                    <a:cubicBezTo>
                      <a:pt x="51658" y="127547"/>
                      <a:pt x="69752" y="109448"/>
                      <a:pt x="92074" y="109448"/>
                    </a:cubicBezTo>
                    <a:cubicBezTo>
                      <a:pt x="114397" y="109448"/>
                      <a:pt x="132491" y="127542"/>
                      <a:pt x="132491" y="149864"/>
                    </a:cubicBezTo>
                    <a:cubicBezTo>
                      <a:pt x="132491" y="172187"/>
                      <a:pt x="114397" y="190281"/>
                      <a:pt x="92074"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5" name="任意多边形: 形状 64">
                <a:extLst>
                  <a:ext uri="{FF2B5EF4-FFF2-40B4-BE49-F238E27FC236}">
                    <a16:creationId xmlns:a16="http://schemas.microsoft.com/office/drawing/2014/main" id="{65B19535-917E-ADB5-4BE9-7E9934F92C15}"/>
                  </a:ext>
                </a:extLst>
              </p:cNvPr>
              <p:cNvSpPr/>
              <p:nvPr/>
            </p:nvSpPr>
            <p:spPr>
              <a:xfrm>
                <a:off x="4575150"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8"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403"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403"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403"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403"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403"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403"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403"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403"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403"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403"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403"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403"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403"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403"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403"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6" name="任意多边形: 形状 65">
                <a:extLst>
                  <a:ext uri="{FF2B5EF4-FFF2-40B4-BE49-F238E27FC236}">
                    <a16:creationId xmlns:a16="http://schemas.microsoft.com/office/drawing/2014/main" id="{9B100E8F-C13F-B6CC-908E-AE9340447B2F}"/>
                  </a:ext>
                </a:extLst>
              </p:cNvPr>
              <p:cNvSpPr/>
              <p:nvPr/>
            </p:nvSpPr>
            <p:spPr>
              <a:xfrm>
                <a:off x="4550684"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2"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397"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397"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sp>
          <p:nvSpPr>
            <p:cNvPr id="29" name="任意多边形: 形状 28">
              <a:extLst>
                <a:ext uri="{FF2B5EF4-FFF2-40B4-BE49-F238E27FC236}">
                  <a16:creationId xmlns:a16="http://schemas.microsoft.com/office/drawing/2014/main" id="{D013C126-61CC-BA37-2809-73C4B1FE93FE}"/>
                </a:ext>
              </a:extLst>
            </p:cNvPr>
            <p:cNvSpPr/>
            <p:nvPr/>
          </p:nvSpPr>
          <p:spPr>
            <a:xfrm>
              <a:off x="4524801"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59" y="2233234"/>
                    <a:pt x="1836372" y="2199721"/>
                    <a:pt x="1836372" y="2158384"/>
                  </a:cubicBezTo>
                  <a:lnTo>
                    <a:pt x="1836372" y="74849"/>
                  </a:lnTo>
                  <a:cubicBezTo>
                    <a:pt x="1836372" y="33507"/>
                    <a:pt x="1802859"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1"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1"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1"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1"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9"/>
                    <a:pt x="69757" y="1352409"/>
                    <a:pt x="92080" y="1352409"/>
                  </a:cubicBezTo>
                  <a:cubicBezTo>
                    <a:pt x="114403" y="1352409"/>
                    <a:pt x="132497" y="1370503"/>
                    <a:pt x="132497" y="1392826"/>
                  </a:cubicBezTo>
                  <a:cubicBezTo>
                    <a:pt x="132491"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1"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1"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1"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1"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1" y="586508"/>
                    <a:pt x="114397" y="604601"/>
                    <a:pt x="92080" y="604601"/>
                  </a:cubicBezTo>
                  <a:close/>
                  <a:moveTo>
                    <a:pt x="92080" y="466493"/>
                  </a:moveTo>
                  <a:cubicBezTo>
                    <a:pt x="69757" y="466493"/>
                    <a:pt x="51664" y="448399"/>
                    <a:pt x="51664" y="426076"/>
                  </a:cubicBezTo>
                  <a:cubicBezTo>
                    <a:pt x="51664" y="403753"/>
                    <a:pt x="69757" y="385660"/>
                    <a:pt x="92080" y="385660"/>
                  </a:cubicBezTo>
                  <a:cubicBezTo>
                    <a:pt x="114403" y="385660"/>
                    <a:pt x="132497" y="403753"/>
                    <a:pt x="132497" y="426076"/>
                  </a:cubicBezTo>
                  <a:cubicBezTo>
                    <a:pt x="132491"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1" y="310290"/>
                    <a:pt x="114397" y="328390"/>
                    <a:pt x="92080" y="328390"/>
                  </a:cubicBezTo>
                  <a:close/>
                  <a:moveTo>
                    <a:pt x="92080" y="190281"/>
                  </a:moveTo>
                  <a:cubicBezTo>
                    <a:pt x="69757" y="190281"/>
                    <a:pt x="51664" y="172187"/>
                    <a:pt x="51664" y="149864"/>
                  </a:cubicBezTo>
                  <a:cubicBezTo>
                    <a:pt x="51664" y="127542"/>
                    <a:pt x="69757" y="109448"/>
                    <a:pt x="92080" y="109448"/>
                  </a:cubicBezTo>
                  <a:cubicBezTo>
                    <a:pt x="114403" y="109448"/>
                    <a:pt x="132497" y="127542"/>
                    <a:pt x="132497" y="149864"/>
                  </a:cubicBezTo>
                  <a:cubicBezTo>
                    <a:pt x="132491"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nvGrpSpPr>
            <p:cNvPr id="30" name="图形 4">
              <a:extLst>
                <a:ext uri="{FF2B5EF4-FFF2-40B4-BE49-F238E27FC236}">
                  <a16:creationId xmlns:a16="http://schemas.microsoft.com/office/drawing/2014/main" id="{19A18697-8683-164A-7317-70AB231BFA91}"/>
                </a:ext>
              </a:extLst>
            </p:cNvPr>
            <p:cNvGrpSpPr/>
            <p:nvPr/>
          </p:nvGrpSpPr>
          <p:grpSpPr>
            <a:xfrm>
              <a:off x="4435927" y="-278619"/>
              <a:ext cx="182702" cy="1962205"/>
              <a:chOff x="4435927" y="-278619"/>
              <a:chExt cx="182702" cy="1962205"/>
            </a:xfrm>
            <a:solidFill>
              <a:srgbClr val="FFFFFF"/>
            </a:solidFill>
          </p:grpSpPr>
          <p:sp>
            <p:nvSpPr>
              <p:cNvPr id="49" name="任意多边形: 形状 48">
                <a:extLst>
                  <a:ext uri="{FF2B5EF4-FFF2-40B4-BE49-F238E27FC236}">
                    <a16:creationId xmlns:a16="http://schemas.microsoft.com/office/drawing/2014/main" id="{DA8DE908-3649-3070-2FF5-728EC3217164}"/>
                  </a:ext>
                </a:extLst>
              </p:cNvPr>
              <p:cNvSpPr/>
              <p:nvPr/>
            </p:nvSpPr>
            <p:spPr>
              <a:xfrm>
                <a:off x="4435927" y="-27861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0" name="任意多边形: 形状 49">
                <a:extLst>
                  <a:ext uri="{FF2B5EF4-FFF2-40B4-BE49-F238E27FC236}">
                    <a16:creationId xmlns:a16="http://schemas.microsoft.com/office/drawing/2014/main" id="{B41D39F1-BEEF-A210-D38D-8709D9A900CD}"/>
                  </a:ext>
                </a:extLst>
              </p:cNvPr>
              <p:cNvSpPr/>
              <p:nvPr/>
            </p:nvSpPr>
            <p:spPr>
              <a:xfrm>
                <a:off x="4435927" y="-140511"/>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1" name="任意多边形: 形状 50">
                <a:extLst>
                  <a:ext uri="{FF2B5EF4-FFF2-40B4-BE49-F238E27FC236}">
                    <a16:creationId xmlns:a16="http://schemas.microsoft.com/office/drawing/2014/main" id="{C3F01F5F-BD0C-6C72-D51C-4625F5B87338}"/>
                  </a:ext>
                </a:extLst>
              </p:cNvPr>
              <p:cNvSpPr/>
              <p:nvPr/>
            </p:nvSpPr>
            <p:spPr>
              <a:xfrm>
                <a:off x="4435927" y="-240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2" name="任意多边形: 形状 51">
                <a:extLst>
                  <a:ext uri="{FF2B5EF4-FFF2-40B4-BE49-F238E27FC236}">
                    <a16:creationId xmlns:a16="http://schemas.microsoft.com/office/drawing/2014/main" id="{D270A30D-A19A-F269-DEDA-667ACB7D66C7}"/>
                  </a:ext>
                </a:extLst>
              </p:cNvPr>
              <p:cNvSpPr/>
              <p:nvPr/>
            </p:nvSpPr>
            <p:spPr>
              <a:xfrm>
                <a:off x="4435927" y="13570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3" name="任意多边形: 形状 52">
                <a:extLst>
                  <a:ext uri="{FF2B5EF4-FFF2-40B4-BE49-F238E27FC236}">
                    <a16:creationId xmlns:a16="http://schemas.microsoft.com/office/drawing/2014/main" id="{FA18F556-E9F4-7E76-7B0F-0E3572D99073}"/>
                  </a:ext>
                </a:extLst>
              </p:cNvPr>
              <p:cNvSpPr/>
              <p:nvPr/>
            </p:nvSpPr>
            <p:spPr>
              <a:xfrm>
                <a:off x="4435927" y="27380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4" name="任意多边形: 形状 53">
                <a:extLst>
                  <a:ext uri="{FF2B5EF4-FFF2-40B4-BE49-F238E27FC236}">
                    <a16:creationId xmlns:a16="http://schemas.microsoft.com/office/drawing/2014/main" id="{C53A4826-A2E9-96E8-8FF1-E88C5C7FC80F}"/>
                  </a:ext>
                </a:extLst>
              </p:cNvPr>
              <p:cNvSpPr/>
              <p:nvPr/>
            </p:nvSpPr>
            <p:spPr>
              <a:xfrm>
                <a:off x="4435927" y="411912"/>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5" name="任意多边形: 形状 54">
                <a:extLst>
                  <a:ext uri="{FF2B5EF4-FFF2-40B4-BE49-F238E27FC236}">
                    <a16:creationId xmlns:a16="http://schemas.microsoft.com/office/drawing/2014/main" id="{7CA12B1E-B42C-3B13-37E0-DF0216F8024F}"/>
                  </a:ext>
                </a:extLst>
              </p:cNvPr>
              <p:cNvSpPr/>
              <p:nvPr/>
            </p:nvSpPr>
            <p:spPr>
              <a:xfrm>
                <a:off x="4435927" y="55002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6" name="任意多边形: 形状 55">
                <a:extLst>
                  <a:ext uri="{FF2B5EF4-FFF2-40B4-BE49-F238E27FC236}">
                    <a16:creationId xmlns:a16="http://schemas.microsoft.com/office/drawing/2014/main" id="{09F187B5-675D-B67B-295B-2520F8DB099D}"/>
                  </a:ext>
                </a:extLst>
              </p:cNvPr>
              <p:cNvSpPr/>
              <p:nvPr/>
            </p:nvSpPr>
            <p:spPr>
              <a:xfrm>
                <a:off x="4435927" y="68812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7" name="任意多边形: 形状 56">
                <a:extLst>
                  <a:ext uri="{FF2B5EF4-FFF2-40B4-BE49-F238E27FC236}">
                    <a16:creationId xmlns:a16="http://schemas.microsoft.com/office/drawing/2014/main" id="{161DF5C1-4A29-9B01-9639-5D1EB12B68AF}"/>
                  </a:ext>
                </a:extLst>
              </p:cNvPr>
              <p:cNvSpPr/>
              <p:nvPr/>
            </p:nvSpPr>
            <p:spPr>
              <a:xfrm>
                <a:off x="4435927" y="82623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8" name="任意多边形: 形状 57">
                <a:extLst>
                  <a:ext uri="{FF2B5EF4-FFF2-40B4-BE49-F238E27FC236}">
                    <a16:creationId xmlns:a16="http://schemas.microsoft.com/office/drawing/2014/main" id="{2379C8A7-52CE-1DD6-ADBD-5F9FE110BFD3}"/>
                  </a:ext>
                </a:extLst>
              </p:cNvPr>
              <p:cNvSpPr/>
              <p:nvPr/>
            </p:nvSpPr>
            <p:spPr>
              <a:xfrm>
                <a:off x="4435927" y="96434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9" name="任意多边形: 形状 58">
                <a:extLst>
                  <a:ext uri="{FF2B5EF4-FFF2-40B4-BE49-F238E27FC236}">
                    <a16:creationId xmlns:a16="http://schemas.microsoft.com/office/drawing/2014/main" id="{3EA6D2C3-E9A7-6FE6-2C25-782164C89A34}"/>
                  </a:ext>
                </a:extLst>
              </p:cNvPr>
              <p:cNvSpPr/>
              <p:nvPr/>
            </p:nvSpPr>
            <p:spPr>
              <a:xfrm>
                <a:off x="4435927" y="110245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0" name="任意多边形: 形状 59">
                <a:extLst>
                  <a:ext uri="{FF2B5EF4-FFF2-40B4-BE49-F238E27FC236}">
                    <a16:creationId xmlns:a16="http://schemas.microsoft.com/office/drawing/2014/main" id="{F1D9E12D-08FA-60EF-BE71-AF8E09F0F591}"/>
                  </a:ext>
                </a:extLst>
              </p:cNvPr>
              <p:cNvSpPr/>
              <p:nvPr/>
            </p:nvSpPr>
            <p:spPr>
              <a:xfrm>
                <a:off x="4435927" y="1240558"/>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1" name="任意多边形: 形状 60">
                <a:extLst>
                  <a:ext uri="{FF2B5EF4-FFF2-40B4-BE49-F238E27FC236}">
                    <a16:creationId xmlns:a16="http://schemas.microsoft.com/office/drawing/2014/main" id="{1EB29B80-39E7-0742-E151-852CE446844E}"/>
                  </a:ext>
                </a:extLst>
              </p:cNvPr>
              <p:cNvSpPr/>
              <p:nvPr/>
            </p:nvSpPr>
            <p:spPr>
              <a:xfrm>
                <a:off x="4435927" y="137866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2" name="任意多边形: 形状 61">
                <a:extLst>
                  <a:ext uri="{FF2B5EF4-FFF2-40B4-BE49-F238E27FC236}">
                    <a16:creationId xmlns:a16="http://schemas.microsoft.com/office/drawing/2014/main" id="{C22B6D88-47ED-999E-2AB2-8969F35550C8}"/>
                  </a:ext>
                </a:extLst>
              </p:cNvPr>
              <p:cNvSpPr/>
              <p:nvPr/>
            </p:nvSpPr>
            <p:spPr>
              <a:xfrm>
                <a:off x="4435927" y="151677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3" name="任意多边形: 形状 62">
                <a:extLst>
                  <a:ext uri="{FF2B5EF4-FFF2-40B4-BE49-F238E27FC236}">
                    <a16:creationId xmlns:a16="http://schemas.microsoft.com/office/drawing/2014/main" id="{079ACD09-120E-6D70-7FB1-F85F097FC193}"/>
                  </a:ext>
                </a:extLst>
              </p:cNvPr>
              <p:cNvSpPr/>
              <p:nvPr/>
            </p:nvSpPr>
            <p:spPr>
              <a:xfrm>
                <a:off x="4435927" y="165487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grpSp>
          <p:nvGrpSpPr>
            <p:cNvPr id="31" name="图形 4">
              <a:extLst>
                <a:ext uri="{FF2B5EF4-FFF2-40B4-BE49-F238E27FC236}">
                  <a16:creationId xmlns:a16="http://schemas.microsoft.com/office/drawing/2014/main" id="{5BD80E44-084D-D837-8CA1-1BEEE3FFF74D}"/>
                </a:ext>
              </a:extLst>
            </p:cNvPr>
            <p:cNvGrpSpPr/>
            <p:nvPr/>
          </p:nvGrpSpPr>
          <p:grpSpPr>
            <a:xfrm>
              <a:off x="4717002" y="-140516"/>
              <a:ext cx="1552674" cy="1832463"/>
              <a:chOff x="4717002" y="-140516"/>
              <a:chExt cx="1552674" cy="1832463"/>
            </a:xfrm>
          </p:grpSpPr>
          <p:sp>
            <p:nvSpPr>
              <p:cNvPr id="32" name="任意多边形: 形状 31">
                <a:extLst>
                  <a:ext uri="{FF2B5EF4-FFF2-40B4-BE49-F238E27FC236}">
                    <a16:creationId xmlns:a16="http://schemas.microsoft.com/office/drawing/2014/main" id="{60886890-93B3-7B2A-072C-E49D175442F5}"/>
                  </a:ext>
                </a:extLst>
              </p:cNvPr>
              <p:cNvSpPr/>
              <p:nvPr/>
            </p:nvSpPr>
            <p:spPr>
              <a:xfrm>
                <a:off x="4717002" y="-14051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514D707C-E36F-71A4-D211-EB93F615CC2D}"/>
                  </a:ext>
                </a:extLst>
              </p:cNvPr>
              <p:cNvSpPr/>
              <p:nvPr/>
            </p:nvSpPr>
            <p:spPr>
              <a:xfrm>
                <a:off x="4717002" y="-25988"/>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728DCB65-9955-B0AC-4B20-A5F24449AC86}"/>
                  </a:ext>
                </a:extLst>
              </p:cNvPr>
              <p:cNvSpPr/>
              <p:nvPr/>
            </p:nvSpPr>
            <p:spPr>
              <a:xfrm>
                <a:off x="4717002" y="885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EBEF9BF2-9ACC-BE39-B3D2-7905ECBE3A36}"/>
                  </a:ext>
                </a:extLst>
              </p:cNvPr>
              <p:cNvSpPr/>
              <p:nvPr/>
            </p:nvSpPr>
            <p:spPr>
              <a:xfrm>
                <a:off x="4717002" y="2030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47509FED-4D1E-8C60-630C-37642A6C865E}"/>
                  </a:ext>
                </a:extLst>
              </p:cNvPr>
              <p:cNvSpPr/>
              <p:nvPr/>
            </p:nvSpPr>
            <p:spPr>
              <a:xfrm>
                <a:off x="4717002" y="3175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1503B5F4-C496-8EEB-C995-F3799054028E}"/>
                  </a:ext>
                </a:extLst>
              </p:cNvPr>
              <p:cNvSpPr/>
              <p:nvPr/>
            </p:nvSpPr>
            <p:spPr>
              <a:xfrm>
                <a:off x="4717002" y="4321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077255F2-8568-5F04-BCE9-B2EDC56F42F2}"/>
                  </a:ext>
                </a:extLst>
              </p:cNvPr>
              <p:cNvSpPr/>
              <p:nvPr/>
            </p:nvSpPr>
            <p:spPr>
              <a:xfrm>
                <a:off x="4717002" y="546654"/>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0760A7BF-86A4-71E6-8C94-6B92BF63A81A}"/>
                  </a:ext>
                </a:extLst>
              </p:cNvPr>
              <p:cNvSpPr/>
              <p:nvPr/>
            </p:nvSpPr>
            <p:spPr>
              <a:xfrm>
                <a:off x="4717002" y="6611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CACB3927-7C75-B86E-C8DF-BDEAE7DB14A1}"/>
                  </a:ext>
                </a:extLst>
              </p:cNvPr>
              <p:cNvSpPr/>
              <p:nvPr/>
            </p:nvSpPr>
            <p:spPr>
              <a:xfrm>
                <a:off x="4717002" y="7757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B05979D3-40B1-3696-072B-5EED16B38F4C}"/>
                  </a:ext>
                </a:extLst>
              </p:cNvPr>
              <p:cNvSpPr/>
              <p:nvPr/>
            </p:nvSpPr>
            <p:spPr>
              <a:xfrm>
                <a:off x="4717002" y="8902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264B1244-B9A0-B6E2-81BD-E8E86202DAB1}"/>
                  </a:ext>
                </a:extLst>
              </p:cNvPr>
              <p:cNvSpPr/>
              <p:nvPr/>
            </p:nvSpPr>
            <p:spPr>
              <a:xfrm>
                <a:off x="4717002" y="10047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38A42C2C-6A11-ADDA-301D-9273A2795C09}"/>
                  </a:ext>
                </a:extLst>
              </p:cNvPr>
              <p:cNvSpPr/>
              <p:nvPr/>
            </p:nvSpPr>
            <p:spPr>
              <a:xfrm>
                <a:off x="4717002" y="11192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845405B-24C8-84A7-B628-5422EF2B9282}"/>
                  </a:ext>
                </a:extLst>
              </p:cNvPr>
              <p:cNvSpPr/>
              <p:nvPr/>
            </p:nvSpPr>
            <p:spPr>
              <a:xfrm>
                <a:off x="4717002" y="12338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112CF2A9-E5FF-ADD4-1B57-804D45514A20}"/>
                  </a:ext>
                </a:extLst>
              </p:cNvPr>
              <p:cNvSpPr/>
              <p:nvPr/>
            </p:nvSpPr>
            <p:spPr>
              <a:xfrm>
                <a:off x="4717002" y="134836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7C92C058-1398-A7D6-2B3D-22E1C08404B8}"/>
                  </a:ext>
                </a:extLst>
              </p:cNvPr>
              <p:cNvSpPr/>
              <p:nvPr/>
            </p:nvSpPr>
            <p:spPr>
              <a:xfrm>
                <a:off x="4717002" y="14628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BFC5E570-AA47-3E70-B3B2-89FF77615C68}"/>
                  </a:ext>
                </a:extLst>
              </p:cNvPr>
              <p:cNvSpPr/>
              <p:nvPr/>
            </p:nvSpPr>
            <p:spPr>
              <a:xfrm>
                <a:off x="4717002" y="15774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2F54FFBE-A153-6165-2133-2D4C210CADEB}"/>
                  </a:ext>
                </a:extLst>
              </p:cNvPr>
              <p:cNvSpPr/>
              <p:nvPr/>
            </p:nvSpPr>
            <p:spPr>
              <a:xfrm>
                <a:off x="4717002" y="169194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grpSp>
      </p:grpSp>
      <p:grpSp>
        <p:nvGrpSpPr>
          <p:cNvPr id="83" name="组合 82">
            <a:extLst>
              <a:ext uri="{FF2B5EF4-FFF2-40B4-BE49-F238E27FC236}">
                <a16:creationId xmlns:a16="http://schemas.microsoft.com/office/drawing/2014/main" id="{BABB8A29-8A5E-B3EC-52EA-125AE2AAD5E5}"/>
              </a:ext>
            </a:extLst>
          </p:cNvPr>
          <p:cNvGrpSpPr/>
          <p:nvPr/>
        </p:nvGrpSpPr>
        <p:grpSpPr>
          <a:xfrm>
            <a:off x="10036960" y="453799"/>
            <a:ext cx="1450908" cy="1227045"/>
            <a:chOff x="7605905" y="777002"/>
            <a:chExt cx="478899" cy="405009"/>
          </a:xfrm>
        </p:grpSpPr>
        <p:sp>
          <p:nvSpPr>
            <p:cNvPr id="84" name="任意多边形: 形状 83">
              <a:extLst>
                <a:ext uri="{FF2B5EF4-FFF2-40B4-BE49-F238E27FC236}">
                  <a16:creationId xmlns:a16="http://schemas.microsoft.com/office/drawing/2014/main" id="{03EE3D1D-BB5D-3725-82DB-4D674D7FE51D}"/>
                </a:ext>
              </a:extLst>
            </p:cNvPr>
            <p:cNvSpPr/>
            <p:nvPr/>
          </p:nvSpPr>
          <p:spPr>
            <a:xfrm>
              <a:off x="7605905" y="777002"/>
              <a:ext cx="449640" cy="394802"/>
            </a:xfrm>
            <a:custGeom>
              <a:avLst/>
              <a:gdLst>
                <a:gd name="connsiteX0" fmla="*/ 447484 w 449640"/>
                <a:gd name="connsiteY0" fmla="*/ 281045 h 394802"/>
                <a:gd name="connsiteX1" fmla="*/ 378836 w 449640"/>
                <a:gd name="connsiteY1" fmla="*/ 246618 h 394802"/>
                <a:gd name="connsiteX2" fmla="*/ 312039 w 449640"/>
                <a:gd name="connsiteY2" fmla="*/ 208282 h 394802"/>
                <a:gd name="connsiteX3" fmla="*/ 310461 w 449640"/>
                <a:gd name="connsiteY3" fmla="*/ 210922 h 394802"/>
                <a:gd name="connsiteX4" fmla="*/ 366251 w 449640"/>
                <a:gd name="connsiteY4" fmla="*/ 248950 h 394802"/>
                <a:gd name="connsiteX5" fmla="*/ 433357 w 449640"/>
                <a:gd name="connsiteY5" fmla="*/ 283514 h 394802"/>
                <a:gd name="connsiteX6" fmla="*/ 403662 w 449640"/>
                <a:gd name="connsiteY6" fmla="*/ 301928 h 394802"/>
                <a:gd name="connsiteX7" fmla="*/ 397558 w 449640"/>
                <a:gd name="connsiteY7" fmla="*/ 356346 h 394802"/>
                <a:gd name="connsiteX8" fmla="*/ 400610 w 449640"/>
                <a:gd name="connsiteY8" fmla="*/ 359021 h 394802"/>
                <a:gd name="connsiteX9" fmla="*/ 400747 w 449640"/>
                <a:gd name="connsiteY9" fmla="*/ 360632 h 394802"/>
                <a:gd name="connsiteX10" fmla="*/ 400952 w 449640"/>
                <a:gd name="connsiteY10" fmla="*/ 360804 h 394802"/>
                <a:gd name="connsiteX11" fmla="*/ 400301 w 449640"/>
                <a:gd name="connsiteY11" fmla="*/ 361764 h 394802"/>
                <a:gd name="connsiteX12" fmla="*/ 398346 w 449640"/>
                <a:gd name="connsiteY12" fmla="*/ 364130 h 394802"/>
                <a:gd name="connsiteX13" fmla="*/ 398484 w 449640"/>
                <a:gd name="connsiteY13" fmla="*/ 364370 h 394802"/>
                <a:gd name="connsiteX14" fmla="*/ 383190 w 449640"/>
                <a:gd name="connsiteY14" fmla="*/ 386316 h 394802"/>
                <a:gd name="connsiteX15" fmla="*/ 381647 w 449640"/>
                <a:gd name="connsiteY15" fmla="*/ 385116 h 394802"/>
                <a:gd name="connsiteX16" fmla="*/ 30895 w 449640"/>
                <a:gd name="connsiteY16" fmla="*/ 197241 h 394802"/>
                <a:gd name="connsiteX17" fmla="*/ 29215 w 449640"/>
                <a:gd name="connsiteY17" fmla="*/ 196623 h 394802"/>
                <a:gd name="connsiteX18" fmla="*/ 34495 w 449640"/>
                <a:gd name="connsiteY18" fmla="*/ 186645 h 394802"/>
                <a:gd name="connsiteX19" fmla="*/ 40633 w 449640"/>
                <a:gd name="connsiteY19" fmla="*/ 172552 h 394802"/>
                <a:gd name="connsiteX20" fmla="*/ 36930 w 449640"/>
                <a:gd name="connsiteY20" fmla="*/ 168368 h 394802"/>
                <a:gd name="connsiteX21" fmla="*/ 30140 w 449640"/>
                <a:gd name="connsiteY21" fmla="*/ 163191 h 394802"/>
                <a:gd name="connsiteX22" fmla="*/ 17316 w 449640"/>
                <a:gd name="connsiteY22" fmla="*/ 154790 h 394802"/>
                <a:gd name="connsiteX23" fmla="*/ 13167 w 449640"/>
                <a:gd name="connsiteY23" fmla="*/ 154412 h 394802"/>
                <a:gd name="connsiteX24" fmla="*/ 9258 w 449640"/>
                <a:gd name="connsiteY24" fmla="*/ 144811 h 394802"/>
                <a:gd name="connsiteX25" fmla="*/ 15876 w 449640"/>
                <a:gd name="connsiteY25" fmla="*/ 109493 h 394802"/>
                <a:gd name="connsiteX26" fmla="*/ 66385 w 449640"/>
                <a:gd name="connsiteY26" fmla="*/ 91147 h 394802"/>
                <a:gd name="connsiteX27" fmla="*/ 69848 w 449640"/>
                <a:gd name="connsiteY27" fmla="*/ 90942 h 394802"/>
                <a:gd name="connsiteX28" fmla="*/ 229331 w 449640"/>
                <a:gd name="connsiteY28" fmla="*/ 168814 h 394802"/>
                <a:gd name="connsiteX29" fmla="*/ 235263 w 449640"/>
                <a:gd name="connsiteY29" fmla="*/ 163362 h 394802"/>
                <a:gd name="connsiteX30" fmla="*/ 235435 w 449640"/>
                <a:gd name="connsiteY30" fmla="*/ 163191 h 394802"/>
                <a:gd name="connsiteX31" fmla="*/ 244247 w 449640"/>
                <a:gd name="connsiteY31" fmla="*/ 147589 h 394802"/>
                <a:gd name="connsiteX32" fmla="*/ 251620 w 449640"/>
                <a:gd name="connsiteY32" fmla="*/ 132570 h 394802"/>
                <a:gd name="connsiteX33" fmla="*/ 249871 w 449640"/>
                <a:gd name="connsiteY33" fmla="*/ 128249 h 394802"/>
                <a:gd name="connsiteX34" fmla="*/ 251208 w 449640"/>
                <a:gd name="connsiteY34" fmla="*/ 124134 h 394802"/>
                <a:gd name="connsiteX35" fmla="*/ 253197 w 449640"/>
                <a:gd name="connsiteY35" fmla="*/ 41324 h 394802"/>
                <a:gd name="connsiteX36" fmla="*/ 351918 w 449640"/>
                <a:gd name="connsiteY36" fmla="*/ 18144 h 394802"/>
                <a:gd name="connsiteX37" fmla="*/ 330487 w 449640"/>
                <a:gd name="connsiteY37" fmla="*/ 154481 h 394802"/>
                <a:gd name="connsiteX38" fmla="*/ 326818 w 449640"/>
                <a:gd name="connsiteY38" fmla="*/ 160379 h 394802"/>
                <a:gd name="connsiteX39" fmla="*/ 316119 w 449640"/>
                <a:gd name="connsiteY39" fmla="*/ 182359 h 394802"/>
                <a:gd name="connsiteX40" fmla="*/ 308541 w 449640"/>
                <a:gd name="connsiteY40" fmla="*/ 205402 h 394802"/>
                <a:gd name="connsiteX41" fmla="*/ 312210 w 449640"/>
                <a:gd name="connsiteY41" fmla="*/ 206842 h 394802"/>
                <a:gd name="connsiteX42" fmla="*/ 324075 w 449640"/>
                <a:gd name="connsiteY42" fmla="*/ 185616 h 394802"/>
                <a:gd name="connsiteX43" fmla="*/ 332681 w 449640"/>
                <a:gd name="connsiteY43" fmla="*/ 164665 h 394802"/>
                <a:gd name="connsiteX44" fmla="*/ 333367 w 449640"/>
                <a:gd name="connsiteY44" fmla="*/ 164631 h 394802"/>
                <a:gd name="connsiteX45" fmla="*/ 398141 w 449640"/>
                <a:gd name="connsiteY45" fmla="*/ 67830 h 394802"/>
                <a:gd name="connsiteX46" fmla="*/ 402084 w 449640"/>
                <a:gd name="connsiteY46" fmla="*/ 99994 h 394802"/>
                <a:gd name="connsiteX47" fmla="*/ 340122 w 449640"/>
                <a:gd name="connsiteY47" fmla="*/ 169740 h 394802"/>
                <a:gd name="connsiteX48" fmla="*/ 339162 w 449640"/>
                <a:gd name="connsiteY48" fmla="*/ 174026 h 394802"/>
                <a:gd name="connsiteX49" fmla="*/ 330624 w 449640"/>
                <a:gd name="connsiteY49" fmla="*/ 188188 h 394802"/>
                <a:gd name="connsiteX50" fmla="*/ 323937 w 449640"/>
                <a:gd name="connsiteY50" fmla="*/ 203996 h 394802"/>
                <a:gd name="connsiteX51" fmla="*/ 325926 w 449640"/>
                <a:gd name="connsiteY51" fmla="*/ 205093 h 394802"/>
                <a:gd name="connsiteX52" fmla="*/ 334842 w 449640"/>
                <a:gd name="connsiteY52" fmla="*/ 193194 h 394802"/>
                <a:gd name="connsiteX53" fmla="*/ 344305 w 449640"/>
                <a:gd name="connsiteY53" fmla="*/ 174369 h 394802"/>
                <a:gd name="connsiteX54" fmla="*/ 344237 w 449640"/>
                <a:gd name="connsiteY54" fmla="*/ 173649 h 394802"/>
                <a:gd name="connsiteX55" fmla="*/ 407091 w 449640"/>
                <a:gd name="connsiteY55" fmla="*/ 105789 h 394802"/>
                <a:gd name="connsiteX56" fmla="*/ 378733 w 449640"/>
                <a:gd name="connsiteY56" fmla="*/ 28842 h 394802"/>
                <a:gd name="connsiteX57" fmla="*/ 349415 w 449640"/>
                <a:gd name="connsiteY57" fmla="*/ 7445 h 394802"/>
                <a:gd name="connsiteX58" fmla="*/ 245825 w 449640"/>
                <a:gd name="connsiteY58" fmla="*/ 127289 h 394802"/>
                <a:gd name="connsiteX59" fmla="*/ 246305 w 449640"/>
                <a:gd name="connsiteY59" fmla="*/ 127735 h 394802"/>
                <a:gd name="connsiteX60" fmla="*/ 244693 w 449640"/>
                <a:gd name="connsiteY60" fmla="*/ 128729 h 394802"/>
                <a:gd name="connsiteX61" fmla="*/ 235709 w 449640"/>
                <a:gd name="connsiteY61" fmla="*/ 142857 h 394802"/>
                <a:gd name="connsiteX62" fmla="*/ 227068 w 449640"/>
                <a:gd name="connsiteY62" fmla="*/ 158527 h 394802"/>
                <a:gd name="connsiteX63" fmla="*/ 227034 w 449640"/>
                <a:gd name="connsiteY63" fmla="*/ 158664 h 394802"/>
                <a:gd name="connsiteX64" fmla="*/ 69848 w 449640"/>
                <a:gd name="connsiteY64" fmla="*/ 85215 h 394802"/>
                <a:gd name="connsiteX65" fmla="*/ 16424 w 449640"/>
                <a:gd name="connsiteY65" fmla="*/ 92382 h 394802"/>
                <a:gd name="connsiteX66" fmla="*/ 10801 w 449640"/>
                <a:gd name="connsiteY66" fmla="*/ 161613 h 394802"/>
                <a:gd name="connsiteX67" fmla="*/ 12413 w 449640"/>
                <a:gd name="connsiteY67" fmla="*/ 163019 h 394802"/>
                <a:gd name="connsiteX68" fmla="*/ 24380 w 449640"/>
                <a:gd name="connsiteY68" fmla="*/ 169569 h 394802"/>
                <a:gd name="connsiteX69" fmla="*/ 31615 w 449640"/>
                <a:gd name="connsiteY69" fmla="*/ 173238 h 394802"/>
                <a:gd name="connsiteX70" fmla="*/ 27466 w 449640"/>
                <a:gd name="connsiteY70" fmla="*/ 180301 h 394802"/>
                <a:gd name="connsiteX71" fmla="*/ 19476 w 449640"/>
                <a:gd name="connsiteY71" fmla="*/ 194737 h 394802"/>
                <a:gd name="connsiteX72" fmla="*/ 24791 w 449640"/>
                <a:gd name="connsiteY72" fmla="*/ 201698 h 394802"/>
                <a:gd name="connsiteX73" fmla="*/ 26677 w 449640"/>
                <a:gd name="connsiteY73" fmla="*/ 204339 h 394802"/>
                <a:gd name="connsiteX74" fmla="*/ 377224 w 449640"/>
                <a:gd name="connsiteY74" fmla="*/ 392591 h 394802"/>
                <a:gd name="connsiteX75" fmla="*/ 380139 w 449640"/>
                <a:gd name="connsiteY75" fmla="*/ 392899 h 394802"/>
                <a:gd name="connsiteX76" fmla="*/ 385865 w 449640"/>
                <a:gd name="connsiteY76" fmla="*/ 393448 h 394802"/>
                <a:gd name="connsiteX77" fmla="*/ 397935 w 449640"/>
                <a:gd name="connsiteY77" fmla="*/ 376749 h 394802"/>
                <a:gd name="connsiteX78" fmla="*/ 398381 w 449640"/>
                <a:gd name="connsiteY78" fmla="*/ 377229 h 394802"/>
                <a:gd name="connsiteX79" fmla="*/ 399101 w 449640"/>
                <a:gd name="connsiteY79" fmla="*/ 376680 h 394802"/>
                <a:gd name="connsiteX80" fmla="*/ 398552 w 449640"/>
                <a:gd name="connsiteY80" fmla="*/ 375892 h 394802"/>
                <a:gd name="connsiteX81" fmla="*/ 402290 w 449640"/>
                <a:gd name="connsiteY81" fmla="*/ 370714 h 394802"/>
                <a:gd name="connsiteX82" fmla="*/ 404862 w 449640"/>
                <a:gd name="connsiteY82" fmla="*/ 373080 h 394802"/>
                <a:gd name="connsiteX83" fmla="*/ 406405 w 449640"/>
                <a:gd name="connsiteY83" fmla="*/ 372223 h 394802"/>
                <a:gd name="connsiteX84" fmla="*/ 404656 w 449640"/>
                <a:gd name="connsiteY84" fmla="*/ 367422 h 394802"/>
                <a:gd name="connsiteX85" fmla="*/ 406405 w 449640"/>
                <a:gd name="connsiteY85" fmla="*/ 364987 h 394802"/>
                <a:gd name="connsiteX86" fmla="*/ 407879 w 449640"/>
                <a:gd name="connsiteY86" fmla="*/ 366016 h 394802"/>
                <a:gd name="connsiteX87" fmla="*/ 409525 w 449640"/>
                <a:gd name="connsiteY87" fmla="*/ 365090 h 394802"/>
                <a:gd name="connsiteX88" fmla="*/ 408428 w 449640"/>
                <a:gd name="connsiteY88" fmla="*/ 362176 h 394802"/>
                <a:gd name="connsiteX89" fmla="*/ 408977 w 449640"/>
                <a:gd name="connsiteY89" fmla="*/ 361421 h 394802"/>
                <a:gd name="connsiteX90" fmla="*/ 408153 w 449640"/>
                <a:gd name="connsiteY90" fmla="*/ 357272 h 394802"/>
                <a:gd name="connsiteX91" fmla="*/ 410382 w 449640"/>
                <a:gd name="connsiteY91" fmla="*/ 356209 h 394802"/>
                <a:gd name="connsiteX92" fmla="*/ 411068 w 449640"/>
                <a:gd name="connsiteY92" fmla="*/ 354906 h 394802"/>
                <a:gd name="connsiteX93" fmla="*/ 417515 w 449640"/>
                <a:gd name="connsiteY93" fmla="*/ 356381 h 394802"/>
                <a:gd name="connsiteX94" fmla="*/ 418646 w 449640"/>
                <a:gd name="connsiteY94" fmla="*/ 354460 h 394802"/>
                <a:gd name="connsiteX95" fmla="*/ 412097 w 449640"/>
                <a:gd name="connsiteY95" fmla="*/ 349591 h 394802"/>
                <a:gd name="connsiteX96" fmla="*/ 404107 w 449640"/>
                <a:gd name="connsiteY96" fmla="*/ 347534 h 394802"/>
                <a:gd name="connsiteX97" fmla="*/ 403559 w 449640"/>
                <a:gd name="connsiteY97" fmla="*/ 347945 h 394802"/>
                <a:gd name="connsiteX98" fmla="*/ 401741 w 449640"/>
                <a:gd name="connsiteY98" fmla="*/ 342116 h 394802"/>
                <a:gd name="connsiteX99" fmla="*/ 408599 w 449640"/>
                <a:gd name="connsiteY99" fmla="*/ 345511 h 394802"/>
                <a:gd name="connsiteX100" fmla="*/ 417275 w 449640"/>
                <a:gd name="connsiteY100" fmla="*/ 349420 h 394802"/>
                <a:gd name="connsiteX101" fmla="*/ 418338 w 449640"/>
                <a:gd name="connsiteY101" fmla="*/ 348048 h 394802"/>
                <a:gd name="connsiteX102" fmla="*/ 411205 w 449640"/>
                <a:gd name="connsiteY102" fmla="*/ 341156 h 394802"/>
                <a:gd name="connsiteX103" fmla="*/ 401364 w 449640"/>
                <a:gd name="connsiteY103" fmla="*/ 337315 h 394802"/>
                <a:gd name="connsiteX104" fmla="*/ 401878 w 449640"/>
                <a:gd name="connsiteY104" fmla="*/ 331040 h 394802"/>
                <a:gd name="connsiteX105" fmla="*/ 407536 w 449640"/>
                <a:gd name="connsiteY105" fmla="*/ 334229 h 394802"/>
                <a:gd name="connsiteX106" fmla="*/ 416966 w 449640"/>
                <a:gd name="connsiteY106" fmla="*/ 340504 h 394802"/>
                <a:gd name="connsiteX107" fmla="*/ 418440 w 449640"/>
                <a:gd name="connsiteY107" fmla="*/ 339064 h 394802"/>
                <a:gd name="connsiteX108" fmla="*/ 415560 w 449640"/>
                <a:gd name="connsiteY108" fmla="*/ 334298 h 394802"/>
                <a:gd name="connsiteX109" fmla="*/ 417617 w 449640"/>
                <a:gd name="connsiteY109" fmla="*/ 334915 h 394802"/>
                <a:gd name="connsiteX110" fmla="*/ 418818 w 449640"/>
                <a:gd name="connsiteY110" fmla="*/ 334023 h 394802"/>
                <a:gd name="connsiteX111" fmla="*/ 413571 w 449640"/>
                <a:gd name="connsiteY111" fmla="*/ 326102 h 394802"/>
                <a:gd name="connsiteX112" fmla="*/ 404347 w 449640"/>
                <a:gd name="connsiteY112" fmla="*/ 319553 h 394802"/>
                <a:gd name="connsiteX113" fmla="*/ 405170 w 449640"/>
                <a:gd name="connsiteY113" fmla="*/ 317016 h 394802"/>
                <a:gd name="connsiteX114" fmla="*/ 412474 w 449640"/>
                <a:gd name="connsiteY114" fmla="*/ 323359 h 394802"/>
                <a:gd name="connsiteX115" fmla="*/ 422384 w 449640"/>
                <a:gd name="connsiteY115" fmla="*/ 328708 h 394802"/>
                <a:gd name="connsiteX116" fmla="*/ 423275 w 449640"/>
                <a:gd name="connsiteY116" fmla="*/ 327577 h 394802"/>
                <a:gd name="connsiteX117" fmla="*/ 416280 w 449640"/>
                <a:gd name="connsiteY117" fmla="*/ 319690 h 394802"/>
                <a:gd name="connsiteX118" fmla="*/ 406645 w 449640"/>
                <a:gd name="connsiteY118" fmla="*/ 313449 h 394802"/>
                <a:gd name="connsiteX119" fmla="*/ 408051 w 449640"/>
                <a:gd name="connsiteY119" fmla="*/ 310809 h 394802"/>
                <a:gd name="connsiteX120" fmla="*/ 417549 w 449640"/>
                <a:gd name="connsiteY120" fmla="*/ 317290 h 394802"/>
                <a:gd name="connsiteX121" fmla="*/ 426156 w 449640"/>
                <a:gd name="connsiteY121" fmla="*/ 323256 h 394802"/>
                <a:gd name="connsiteX122" fmla="*/ 427562 w 449640"/>
                <a:gd name="connsiteY122" fmla="*/ 321885 h 394802"/>
                <a:gd name="connsiteX123" fmla="*/ 420464 w 449640"/>
                <a:gd name="connsiteY123" fmla="*/ 312867 h 394802"/>
                <a:gd name="connsiteX124" fmla="*/ 410039 w 449640"/>
                <a:gd name="connsiteY124" fmla="*/ 307483 h 394802"/>
                <a:gd name="connsiteX125" fmla="*/ 413331 w 449640"/>
                <a:gd name="connsiteY125" fmla="*/ 303231 h 394802"/>
                <a:gd name="connsiteX126" fmla="*/ 421698 w 449640"/>
                <a:gd name="connsiteY126" fmla="*/ 310912 h 394802"/>
                <a:gd name="connsiteX127" fmla="*/ 429653 w 449640"/>
                <a:gd name="connsiteY127" fmla="*/ 316433 h 394802"/>
                <a:gd name="connsiteX128" fmla="*/ 431162 w 449640"/>
                <a:gd name="connsiteY128" fmla="*/ 315301 h 394802"/>
                <a:gd name="connsiteX129" fmla="*/ 426361 w 449640"/>
                <a:gd name="connsiteY129" fmla="*/ 306351 h 394802"/>
                <a:gd name="connsiteX130" fmla="*/ 417035 w 449640"/>
                <a:gd name="connsiteY130" fmla="*/ 299528 h 394802"/>
                <a:gd name="connsiteX131" fmla="*/ 420361 w 449640"/>
                <a:gd name="connsiteY131" fmla="*/ 296990 h 394802"/>
                <a:gd name="connsiteX132" fmla="*/ 426945 w 449640"/>
                <a:gd name="connsiteY132" fmla="*/ 302991 h 394802"/>
                <a:gd name="connsiteX133" fmla="*/ 434042 w 449640"/>
                <a:gd name="connsiteY133" fmla="*/ 308100 h 394802"/>
                <a:gd name="connsiteX134" fmla="*/ 435620 w 449640"/>
                <a:gd name="connsiteY134" fmla="*/ 306934 h 394802"/>
                <a:gd name="connsiteX135" fmla="*/ 431128 w 449640"/>
                <a:gd name="connsiteY135" fmla="*/ 298910 h 394802"/>
                <a:gd name="connsiteX136" fmla="*/ 425367 w 449640"/>
                <a:gd name="connsiteY136" fmla="*/ 294213 h 394802"/>
                <a:gd name="connsiteX137" fmla="*/ 429173 w 449640"/>
                <a:gd name="connsiteY137" fmla="*/ 292944 h 394802"/>
                <a:gd name="connsiteX138" fmla="*/ 431368 w 449640"/>
                <a:gd name="connsiteY138" fmla="*/ 295687 h 394802"/>
                <a:gd name="connsiteX139" fmla="*/ 437232 w 449640"/>
                <a:gd name="connsiteY139" fmla="*/ 301071 h 394802"/>
                <a:gd name="connsiteX140" fmla="*/ 439392 w 449640"/>
                <a:gd name="connsiteY140" fmla="*/ 299459 h 394802"/>
                <a:gd name="connsiteX141" fmla="*/ 435688 w 449640"/>
                <a:gd name="connsiteY141" fmla="*/ 292190 h 394802"/>
                <a:gd name="connsiteX142" fmla="*/ 440797 w 449640"/>
                <a:gd name="connsiteY142" fmla="*/ 292704 h 394802"/>
                <a:gd name="connsiteX143" fmla="*/ 445872 w 449640"/>
                <a:gd name="connsiteY143" fmla="*/ 288486 h 394802"/>
                <a:gd name="connsiteX144" fmla="*/ 447484 w 449640"/>
                <a:gd name="connsiteY144" fmla="*/ 281045 h 394802"/>
                <a:gd name="connsiteX145" fmla="*/ 410245 w 449640"/>
                <a:gd name="connsiteY145" fmla="*/ 329257 h 394802"/>
                <a:gd name="connsiteX146" fmla="*/ 413503 w 449640"/>
                <a:gd name="connsiteY146" fmla="*/ 332720 h 394802"/>
                <a:gd name="connsiteX147" fmla="*/ 410862 w 449640"/>
                <a:gd name="connsiteY147" fmla="*/ 330937 h 394802"/>
                <a:gd name="connsiteX148" fmla="*/ 402701 w 449640"/>
                <a:gd name="connsiteY148" fmla="*/ 326171 h 394802"/>
                <a:gd name="connsiteX149" fmla="*/ 403250 w 449640"/>
                <a:gd name="connsiteY149" fmla="*/ 323668 h 394802"/>
                <a:gd name="connsiteX150" fmla="*/ 410245 w 449640"/>
                <a:gd name="connsiteY150" fmla="*/ 329257 h 39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9640" h="394802">
                  <a:moveTo>
                    <a:pt x="447484" y="281045"/>
                  </a:moveTo>
                  <a:cubicBezTo>
                    <a:pt x="424098" y="270450"/>
                    <a:pt x="401261" y="258997"/>
                    <a:pt x="378836" y="246618"/>
                  </a:cubicBezTo>
                  <a:cubicBezTo>
                    <a:pt x="356684" y="234411"/>
                    <a:pt x="335870" y="216923"/>
                    <a:pt x="312039" y="208282"/>
                  </a:cubicBezTo>
                  <a:cubicBezTo>
                    <a:pt x="310393" y="207665"/>
                    <a:pt x="309501" y="209825"/>
                    <a:pt x="310461" y="210922"/>
                  </a:cubicBezTo>
                  <a:cubicBezTo>
                    <a:pt x="325103" y="227382"/>
                    <a:pt x="347152" y="237840"/>
                    <a:pt x="366251" y="248950"/>
                  </a:cubicBezTo>
                  <a:cubicBezTo>
                    <a:pt x="387991" y="261569"/>
                    <a:pt x="410485" y="272884"/>
                    <a:pt x="433357" y="283514"/>
                  </a:cubicBezTo>
                  <a:cubicBezTo>
                    <a:pt x="421321" y="283891"/>
                    <a:pt x="410862" y="292327"/>
                    <a:pt x="403662" y="301928"/>
                  </a:cubicBezTo>
                  <a:cubicBezTo>
                    <a:pt x="392003" y="317427"/>
                    <a:pt x="391111" y="338824"/>
                    <a:pt x="397558" y="356346"/>
                  </a:cubicBezTo>
                  <a:cubicBezTo>
                    <a:pt x="398072" y="357752"/>
                    <a:pt x="399204" y="358747"/>
                    <a:pt x="400610" y="359021"/>
                  </a:cubicBezTo>
                  <a:cubicBezTo>
                    <a:pt x="400267" y="359535"/>
                    <a:pt x="400198" y="360221"/>
                    <a:pt x="400747" y="360632"/>
                  </a:cubicBezTo>
                  <a:cubicBezTo>
                    <a:pt x="400816" y="360701"/>
                    <a:pt x="400884" y="360735"/>
                    <a:pt x="400952" y="360804"/>
                  </a:cubicBezTo>
                  <a:cubicBezTo>
                    <a:pt x="400713" y="361113"/>
                    <a:pt x="400507" y="361455"/>
                    <a:pt x="400301" y="361764"/>
                  </a:cubicBezTo>
                  <a:cubicBezTo>
                    <a:pt x="398998" y="361421"/>
                    <a:pt x="397489" y="362656"/>
                    <a:pt x="398346" y="364130"/>
                  </a:cubicBezTo>
                  <a:cubicBezTo>
                    <a:pt x="398381" y="364199"/>
                    <a:pt x="398449" y="364302"/>
                    <a:pt x="398484" y="364370"/>
                  </a:cubicBezTo>
                  <a:cubicBezTo>
                    <a:pt x="393340" y="371640"/>
                    <a:pt x="388265" y="378978"/>
                    <a:pt x="383190" y="386316"/>
                  </a:cubicBezTo>
                  <a:cubicBezTo>
                    <a:pt x="382813" y="385836"/>
                    <a:pt x="382333" y="385424"/>
                    <a:pt x="381647" y="385116"/>
                  </a:cubicBezTo>
                  <a:cubicBezTo>
                    <a:pt x="260329" y="330526"/>
                    <a:pt x="144120" y="266061"/>
                    <a:pt x="30895" y="197241"/>
                  </a:cubicBezTo>
                  <a:cubicBezTo>
                    <a:pt x="30312" y="196898"/>
                    <a:pt x="29763" y="196692"/>
                    <a:pt x="29215" y="196623"/>
                  </a:cubicBezTo>
                  <a:cubicBezTo>
                    <a:pt x="30963" y="193297"/>
                    <a:pt x="32746" y="189971"/>
                    <a:pt x="34495" y="186645"/>
                  </a:cubicBezTo>
                  <a:cubicBezTo>
                    <a:pt x="36896" y="182153"/>
                    <a:pt x="39913" y="177627"/>
                    <a:pt x="40633" y="172552"/>
                  </a:cubicBezTo>
                  <a:cubicBezTo>
                    <a:pt x="40976" y="170117"/>
                    <a:pt x="39056" y="168128"/>
                    <a:pt x="36930" y="168368"/>
                  </a:cubicBezTo>
                  <a:cubicBezTo>
                    <a:pt x="35044" y="166311"/>
                    <a:pt x="32507" y="164837"/>
                    <a:pt x="30140" y="163191"/>
                  </a:cubicBezTo>
                  <a:cubicBezTo>
                    <a:pt x="25923" y="160276"/>
                    <a:pt x="21602" y="157567"/>
                    <a:pt x="17316" y="154790"/>
                  </a:cubicBezTo>
                  <a:cubicBezTo>
                    <a:pt x="15842" y="153864"/>
                    <a:pt x="14401" y="153898"/>
                    <a:pt x="13167" y="154412"/>
                  </a:cubicBezTo>
                  <a:cubicBezTo>
                    <a:pt x="11692" y="151326"/>
                    <a:pt x="10287" y="148240"/>
                    <a:pt x="9258" y="144811"/>
                  </a:cubicBezTo>
                  <a:cubicBezTo>
                    <a:pt x="5829" y="133153"/>
                    <a:pt x="10869" y="119917"/>
                    <a:pt x="15876" y="109493"/>
                  </a:cubicBezTo>
                  <a:cubicBezTo>
                    <a:pt x="26060" y="88096"/>
                    <a:pt x="45125" y="76266"/>
                    <a:pt x="66385" y="91147"/>
                  </a:cubicBezTo>
                  <a:cubicBezTo>
                    <a:pt x="67722" y="92073"/>
                    <a:pt x="68957" y="91765"/>
                    <a:pt x="69848" y="90942"/>
                  </a:cubicBezTo>
                  <a:cubicBezTo>
                    <a:pt x="119157" y="121563"/>
                    <a:pt x="177279" y="143474"/>
                    <a:pt x="229331" y="168814"/>
                  </a:cubicBezTo>
                  <a:cubicBezTo>
                    <a:pt x="233343" y="170769"/>
                    <a:pt x="236841" y="166277"/>
                    <a:pt x="235263" y="163362"/>
                  </a:cubicBezTo>
                  <a:cubicBezTo>
                    <a:pt x="235298" y="163293"/>
                    <a:pt x="235366" y="163259"/>
                    <a:pt x="235435" y="163191"/>
                  </a:cubicBezTo>
                  <a:cubicBezTo>
                    <a:pt x="238624" y="158150"/>
                    <a:pt x="241367" y="152801"/>
                    <a:pt x="244247" y="147589"/>
                  </a:cubicBezTo>
                  <a:cubicBezTo>
                    <a:pt x="246922" y="142754"/>
                    <a:pt x="250145" y="137850"/>
                    <a:pt x="251620" y="132570"/>
                  </a:cubicBezTo>
                  <a:cubicBezTo>
                    <a:pt x="252100" y="130821"/>
                    <a:pt x="251208" y="129209"/>
                    <a:pt x="249871" y="128249"/>
                  </a:cubicBezTo>
                  <a:cubicBezTo>
                    <a:pt x="251208" y="127563"/>
                    <a:pt x="252066" y="125986"/>
                    <a:pt x="251208" y="124134"/>
                  </a:cubicBezTo>
                  <a:cubicBezTo>
                    <a:pt x="238178" y="95845"/>
                    <a:pt x="236395" y="68653"/>
                    <a:pt x="253197" y="41324"/>
                  </a:cubicBezTo>
                  <a:cubicBezTo>
                    <a:pt x="272982" y="9126"/>
                    <a:pt x="319685" y="2953"/>
                    <a:pt x="351918" y="18144"/>
                  </a:cubicBezTo>
                  <a:cubicBezTo>
                    <a:pt x="417583" y="49108"/>
                    <a:pt x="393717" y="139153"/>
                    <a:pt x="330487" y="154481"/>
                  </a:cubicBezTo>
                  <a:cubicBezTo>
                    <a:pt x="327298" y="155270"/>
                    <a:pt x="326303" y="157944"/>
                    <a:pt x="326818" y="160379"/>
                  </a:cubicBezTo>
                  <a:cubicBezTo>
                    <a:pt x="322394" y="167203"/>
                    <a:pt x="319445" y="175055"/>
                    <a:pt x="316119" y="182359"/>
                  </a:cubicBezTo>
                  <a:cubicBezTo>
                    <a:pt x="312793" y="189697"/>
                    <a:pt x="307169" y="197241"/>
                    <a:pt x="308541" y="205402"/>
                  </a:cubicBezTo>
                  <a:cubicBezTo>
                    <a:pt x="308781" y="206876"/>
                    <a:pt x="310976" y="207665"/>
                    <a:pt x="312210" y="206842"/>
                  </a:cubicBezTo>
                  <a:cubicBezTo>
                    <a:pt x="319205" y="202213"/>
                    <a:pt x="320920" y="192954"/>
                    <a:pt x="324075" y="185616"/>
                  </a:cubicBezTo>
                  <a:cubicBezTo>
                    <a:pt x="327023" y="178793"/>
                    <a:pt x="330555" y="171866"/>
                    <a:pt x="332681" y="164665"/>
                  </a:cubicBezTo>
                  <a:cubicBezTo>
                    <a:pt x="332921" y="164631"/>
                    <a:pt x="333127" y="164699"/>
                    <a:pt x="333367" y="164631"/>
                  </a:cubicBezTo>
                  <a:cubicBezTo>
                    <a:pt x="382882" y="152184"/>
                    <a:pt x="405753" y="107915"/>
                    <a:pt x="398141" y="67830"/>
                  </a:cubicBezTo>
                  <a:cubicBezTo>
                    <a:pt x="401433" y="77809"/>
                    <a:pt x="402873" y="88541"/>
                    <a:pt x="402084" y="99994"/>
                  </a:cubicBezTo>
                  <a:cubicBezTo>
                    <a:pt x="399787" y="132913"/>
                    <a:pt x="372252" y="161716"/>
                    <a:pt x="340122" y="169740"/>
                  </a:cubicBezTo>
                  <a:cubicBezTo>
                    <a:pt x="337893" y="170289"/>
                    <a:pt x="337927" y="172826"/>
                    <a:pt x="339162" y="174026"/>
                  </a:cubicBezTo>
                  <a:cubicBezTo>
                    <a:pt x="335699" y="178244"/>
                    <a:pt x="333298" y="183525"/>
                    <a:pt x="330624" y="188188"/>
                  </a:cubicBezTo>
                  <a:cubicBezTo>
                    <a:pt x="327949" y="192852"/>
                    <a:pt x="322703" y="198509"/>
                    <a:pt x="323937" y="203996"/>
                  </a:cubicBezTo>
                  <a:cubicBezTo>
                    <a:pt x="324109" y="204750"/>
                    <a:pt x="325137" y="205367"/>
                    <a:pt x="325926" y="205093"/>
                  </a:cubicBezTo>
                  <a:cubicBezTo>
                    <a:pt x="330898" y="203241"/>
                    <a:pt x="332441" y="197515"/>
                    <a:pt x="334842" y="193194"/>
                  </a:cubicBezTo>
                  <a:cubicBezTo>
                    <a:pt x="338099" y="187228"/>
                    <a:pt x="342694" y="180987"/>
                    <a:pt x="344305" y="174369"/>
                  </a:cubicBezTo>
                  <a:cubicBezTo>
                    <a:pt x="344374" y="174095"/>
                    <a:pt x="344271" y="173889"/>
                    <a:pt x="344237" y="173649"/>
                  </a:cubicBezTo>
                  <a:cubicBezTo>
                    <a:pt x="376298" y="162711"/>
                    <a:pt x="400301" y="138708"/>
                    <a:pt x="407091" y="105789"/>
                  </a:cubicBezTo>
                  <a:cubicBezTo>
                    <a:pt x="412783" y="78151"/>
                    <a:pt x="400370" y="47599"/>
                    <a:pt x="378733" y="28842"/>
                  </a:cubicBezTo>
                  <a:cubicBezTo>
                    <a:pt x="371086" y="20373"/>
                    <a:pt x="361382" y="13035"/>
                    <a:pt x="349415" y="7445"/>
                  </a:cubicBezTo>
                  <a:cubicBezTo>
                    <a:pt x="276171" y="-26707"/>
                    <a:pt x="198607" y="64161"/>
                    <a:pt x="245825" y="127289"/>
                  </a:cubicBezTo>
                  <a:cubicBezTo>
                    <a:pt x="245962" y="127495"/>
                    <a:pt x="246133" y="127598"/>
                    <a:pt x="246305" y="127735"/>
                  </a:cubicBezTo>
                  <a:cubicBezTo>
                    <a:pt x="245722" y="127941"/>
                    <a:pt x="245173" y="128215"/>
                    <a:pt x="244693" y="128729"/>
                  </a:cubicBezTo>
                  <a:cubicBezTo>
                    <a:pt x="240921" y="132844"/>
                    <a:pt x="238418" y="138022"/>
                    <a:pt x="235709" y="142857"/>
                  </a:cubicBezTo>
                  <a:cubicBezTo>
                    <a:pt x="232795" y="148069"/>
                    <a:pt x="229674" y="153178"/>
                    <a:pt x="227068" y="158527"/>
                  </a:cubicBezTo>
                  <a:cubicBezTo>
                    <a:pt x="227034" y="158562"/>
                    <a:pt x="227068" y="158630"/>
                    <a:pt x="227034" y="158664"/>
                  </a:cubicBezTo>
                  <a:cubicBezTo>
                    <a:pt x="175770" y="134010"/>
                    <a:pt x="123718" y="103766"/>
                    <a:pt x="69848" y="85215"/>
                  </a:cubicBezTo>
                  <a:cubicBezTo>
                    <a:pt x="58567" y="65018"/>
                    <a:pt x="26849" y="77774"/>
                    <a:pt x="16424" y="92382"/>
                  </a:cubicBezTo>
                  <a:cubicBezTo>
                    <a:pt x="4869" y="108635"/>
                    <a:pt x="-10870" y="146834"/>
                    <a:pt x="10801" y="161613"/>
                  </a:cubicBezTo>
                  <a:cubicBezTo>
                    <a:pt x="11178" y="162162"/>
                    <a:pt x="11692" y="162642"/>
                    <a:pt x="12413" y="163019"/>
                  </a:cubicBezTo>
                  <a:cubicBezTo>
                    <a:pt x="16390" y="165214"/>
                    <a:pt x="20333" y="167511"/>
                    <a:pt x="24380" y="169569"/>
                  </a:cubicBezTo>
                  <a:cubicBezTo>
                    <a:pt x="26643" y="170734"/>
                    <a:pt x="29078" y="172243"/>
                    <a:pt x="31615" y="173238"/>
                  </a:cubicBezTo>
                  <a:cubicBezTo>
                    <a:pt x="30072" y="175466"/>
                    <a:pt x="28803" y="177867"/>
                    <a:pt x="27466" y="180301"/>
                  </a:cubicBezTo>
                  <a:cubicBezTo>
                    <a:pt x="24791" y="185102"/>
                    <a:pt x="22151" y="189903"/>
                    <a:pt x="19476" y="194737"/>
                  </a:cubicBezTo>
                  <a:cubicBezTo>
                    <a:pt x="17282" y="198681"/>
                    <a:pt x="21362" y="202281"/>
                    <a:pt x="24791" y="201698"/>
                  </a:cubicBezTo>
                  <a:cubicBezTo>
                    <a:pt x="24963" y="202693"/>
                    <a:pt x="25546" y="203619"/>
                    <a:pt x="26677" y="204339"/>
                  </a:cubicBezTo>
                  <a:cubicBezTo>
                    <a:pt x="139526" y="274016"/>
                    <a:pt x="257380" y="335086"/>
                    <a:pt x="377224" y="392591"/>
                  </a:cubicBezTo>
                  <a:cubicBezTo>
                    <a:pt x="378253" y="393071"/>
                    <a:pt x="379213" y="393105"/>
                    <a:pt x="380139" y="392899"/>
                  </a:cubicBezTo>
                  <a:cubicBezTo>
                    <a:pt x="380962" y="394820"/>
                    <a:pt x="384219" y="395745"/>
                    <a:pt x="385865" y="393448"/>
                  </a:cubicBezTo>
                  <a:cubicBezTo>
                    <a:pt x="389911" y="387893"/>
                    <a:pt x="393923" y="382304"/>
                    <a:pt x="397935" y="376749"/>
                  </a:cubicBezTo>
                  <a:cubicBezTo>
                    <a:pt x="398107" y="376920"/>
                    <a:pt x="398210" y="377092"/>
                    <a:pt x="398381" y="377229"/>
                  </a:cubicBezTo>
                  <a:cubicBezTo>
                    <a:pt x="398758" y="377572"/>
                    <a:pt x="399375" y="377126"/>
                    <a:pt x="399101" y="376680"/>
                  </a:cubicBezTo>
                  <a:cubicBezTo>
                    <a:pt x="398929" y="376406"/>
                    <a:pt x="398724" y="376166"/>
                    <a:pt x="398552" y="375892"/>
                  </a:cubicBezTo>
                  <a:cubicBezTo>
                    <a:pt x="399787" y="374143"/>
                    <a:pt x="401055" y="372428"/>
                    <a:pt x="402290" y="370714"/>
                  </a:cubicBezTo>
                  <a:cubicBezTo>
                    <a:pt x="403010" y="371640"/>
                    <a:pt x="403833" y="372497"/>
                    <a:pt x="404862" y="373080"/>
                  </a:cubicBezTo>
                  <a:cubicBezTo>
                    <a:pt x="405513" y="373457"/>
                    <a:pt x="406473" y="372977"/>
                    <a:pt x="406405" y="372223"/>
                  </a:cubicBezTo>
                  <a:cubicBezTo>
                    <a:pt x="406302" y="370508"/>
                    <a:pt x="405582" y="368931"/>
                    <a:pt x="404656" y="367422"/>
                  </a:cubicBezTo>
                  <a:cubicBezTo>
                    <a:pt x="405239" y="366599"/>
                    <a:pt x="405822" y="365810"/>
                    <a:pt x="406405" y="364987"/>
                  </a:cubicBezTo>
                  <a:cubicBezTo>
                    <a:pt x="406919" y="365330"/>
                    <a:pt x="407399" y="365707"/>
                    <a:pt x="407879" y="366016"/>
                  </a:cubicBezTo>
                  <a:cubicBezTo>
                    <a:pt x="408531" y="366393"/>
                    <a:pt x="409594" y="365913"/>
                    <a:pt x="409525" y="365090"/>
                  </a:cubicBezTo>
                  <a:cubicBezTo>
                    <a:pt x="409422" y="364027"/>
                    <a:pt x="409011" y="363067"/>
                    <a:pt x="408428" y="362176"/>
                  </a:cubicBezTo>
                  <a:cubicBezTo>
                    <a:pt x="408599" y="361936"/>
                    <a:pt x="408805" y="361695"/>
                    <a:pt x="408977" y="361421"/>
                  </a:cubicBezTo>
                  <a:cubicBezTo>
                    <a:pt x="410142" y="359741"/>
                    <a:pt x="409456" y="358164"/>
                    <a:pt x="408153" y="357272"/>
                  </a:cubicBezTo>
                  <a:cubicBezTo>
                    <a:pt x="408771" y="356998"/>
                    <a:pt x="409456" y="356655"/>
                    <a:pt x="410382" y="356209"/>
                  </a:cubicBezTo>
                  <a:cubicBezTo>
                    <a:pt x="410965" y="355935"/>
                    <a:pt x="411137" y="355420"/>
                    <a:pt x="411068" y="354906"/>
                  </a:cubicBezTo>
                  <a:cubicBezTo>
                    <a:pt x="413091" y="356072"/>
                    <a:pt x="415217" y="357238"/>
                    <a:pt x="417515" y="356381"/>
                  </a:cubicBezTo>
                  <a:cubicBezTo>
                    <a:pt x="418338" y="356072"/>
                    <a:pt x="418886" y="355352"/>
                    <a:pt x="418646" y="354460"/>
                  </a:cubicBezTo>
                  <a:cubicBezTo>
                    <a:pt x="417823" y="351477"/>
                    <a:pt x="414703" y="350860"/>
                    <a:pt x="412097" y="349591"/>
                  </a:cubicBezTo>
                  <a:cubicBezTo>
                    <a:pt x="409594" y="348391"/>
                    <a:pt x="406919" y="346676"/>
                    <a:pt x="404107" y="347534"/>
                  </a:cubicBezTo>
                  <a:cubicBezTo>
                    <a:pt x="403867" y="347602"/>
                    <a:pt x="403730" y="347774"/>
                    <a:pt x="403559" y="347945"/>
                  </a:cubicBezTo>
                  <a:cubicBezTo>
                    <a:pt x="402633" y="346231"/>
                    <a:pt x="402084" y="344242"/>
                    <a:pt x="401741" y="342116"/>
                  </a:cubicBezTo>
                  <a:cubicBezTo>
                    <a:pt x="403970" y="343316"/>
                    <a:pt x="406473" y="344276"/>
                    <a:pt x="408599" y="345511"/>
                  </a:cubicBezTo>
                  <a:cubicBezTo>
                    <a:pt x="411239" y="347019"/>
                    <a:pt x="414017" y="350208"/>
                    <a:pt x="417275" y="349420"/>
                  </a:cubicBezTo>
                  <a:cubicBezTo>
                    <a:pt x="417926" y="349248"/>
                    <a:pt x="418338" y="348665"/>
                    <a:pt x="418338" y="348048"/>
                  </a:cubicBezTo>
                  <a:cubicBezTo>
                    <a:pt x="418440" y="344585"/>
                    <a:pt x="413846" y="342665"/>
                    <a:pt x="411205" y="341156"/>
                  </a:cubicBezTo>
                  <a:cubicBezTo>
                    <a:pt x="408394" y="339578"/>
                    <a:pt x="404793" y="337624"/>
                    <a:pt x="401364" y="337315"/>
                  </a:cubicBezTo>
                  <a:cubicBezTo>
                    <a:pt x="401364" y="335224"/>
                    <a:pt x="401604" y="333132"/>
                    <a:pt x="401878" y="331040"/>
                  </a:cubicBezTo>
                  <a:cubicBezTo>
                    <a:pt x="403799" y="332137"/>
                    <a:pt x="405822" y="333098"/>
                    <a:pt x="407536" y="334229"/>
                  </a:cubicBezTo>
                  <a:cubicBezTo>
                    <a:pt x="410382" y="336115"/>
                    <a:pt x="413331" y="340401"/>
                    <a:pt x="416966" y="340504"/>
                  </a:cubicBezTo>
                  <a:cubicBezTo>
                    <a:pt x="417755" y="340539"/>
                    <a:pt x="418475" y="339818"/>
                    <a:pt x="418440" y="339064"/>
                  </a:cubicBezTo>
                  <a:cubicBezTo>
                    <a:pt x="418406" y="337212"/>
                    <a:pt x="417138" y="335635"/>
                    <a:pt x="415560" y="334298"/>
                  </a:cubicBezTo>
                  <a:cubicBezTo>
                    <a:pt x="416212" y="334641"/>
                    <a:pt x="416863" y="334881"/>
                    <a:pt x="417617" y="334915"/>
                  </a:cubicBezTo>
                  <a:cubicBezTo>
                    <a:pt x="418132" y="334949"/>
                    <a:pt x="418749" y="334538"/>
                    <a:pt x="418818" y="334023"/>
                  </a:cubicBezTo>
                  <a:cubicBezTo>
                    <a:pt x="419401" y="330663"/>
                    <a:pt x="415869" y="328194"/>
                    <a:pt x="413571" y="326102"/>
                  </a:cubicBezTo>
                  <a:cubicBezTo>
                    <a:pt x="410862" y="323599"/>
                    <a:pt x="407742" y="321165"/>
                    <a:pt x="404347" y="319553"/>
                  </a:cubicBezTo>
                  <a:cubicBezTo>
                    <a:pt x="404587" y="318696"/>
                    <a:pt x="404862" y="317839"/>
                    <a:pt x="405170" y="317016"/>
                  </a:cubicBezTo>
                  <a:cubicBezTo>
                    <a:pt x="406885" y="319587"/>
                    <a:pt x="410211" y="321576"/>
                    <a:pt x="412474" y="323359"/>
                  </a:cubicBezTo>
                  <a:cubicBezTo>
                    <a:pt x="415252" y="325588"/>
                    <a:pt x="418509" y="329360"/>
                    <a:pt x="422384" y="328708"/>
                  </a:cubicBezTo>
                  <a:cubicBezTo>
                    <a:pt x="422898" y="328640"/>
                    <a:pt x="423275" y="328057"/>
                    <a:pt x="423275" y="327577"/>
                  </a:cubicBezTo>
                  <a:cubicBezTo>
                    <a:pt x="423172" y="323908"/>
                    <a:pt x="418955" y="321748"/>
                    <a:pt x="416280" y="319690"/>
                  </a:cubicBezTo>
                  <a:cubicBezTo>
                    <a:pt x="413606" y="317599"/>
                    <a:pt x="410245" y="314101"/>
                    <a:pt x="406645" y="313449"/>
                  </a:cubicBezTo>
                  <a:cubicBezTo>
                    <a:pt x="407056" y="312558"/>
                    <a:pt x="407571" y="311701"/>
                    <a:pt x="408051" y="310809"/>
                  </a:cubicBezTo>
                  <a:cubicBezTo>
                    <a:pt x="410828" y="313278"/>
                    <a:pt x="414600" y="315027"/>
                    <a:pt x="417549" y="317290"/>
                  </a:cubicBezTo>
                  <a:cubicBezTo>
                    <a:pt x="420121" y="319279"/>
                    <a:pt x="422658" y="323051"/>
                    <a:pt x="426156" y="323256"/>
                  </a:cubicBezTo>
                  <a:cubicBezTo>
                    <a:pt x="426979" y="323291"/>
                    <a:pt x="427493" y="322605"/>
                    <a:pt x="427562" y="321885"/>
                  </a:cubicBezTo>
                  <a:cubicBezTo>
                    <a:pt x="428007" y="318181"/>
                    <a:pt x="423104" y="314890"/>
                    <a:pt x="420464" y="312867"/>
                  </a:cubicBezTo>
                  <a:cubicBezTo>
                    <a:pt x="417617" y="310672"/>
                    <a:pt x="413846" y="308169"/>
                    <a:pt x="410039" y="307483"/>
                  </a:cubicBezTo>
                  <a:cubicBezTo>
                    <a:pt x="411034" y="306009"/>
                    <a:pt x="412131" y="304603"/>
                    <a:pt x="413331" y="303231"/>
                  </a:cubicBezTo>
                  <a:cubicBezTo>
                    <a:pt x="415937" y="305940"/>
                    <a:pt x="419023" y="308237"/>
                    <a:pt x="421698" y="310912"/>
                  </a:cubicBezTo>
                  <a:cubicBezTo>
                    <a:pt x="423961" y="313141"/>
                    <a:pt x="426053" y="316604"/>
                    <a:pt x="429653" y="316433"/>
                  </a:cubicBezTo>
                  <a:cubicBezTo>
                    <a:pt x="430374" y="316398"/>
                    <a:pt x="430956" y="315987"/>
                    <a:pt x="431162" y="315301"/>
                  </a:cubicBezTo>
                  <a:cubicBezTo>
                    <a:pt x="432362" y="311666"/>
                    <a:pt x="428762" y="308649"/>
                    <a:pt x="426361" y="306351"/>
                  </a:cubicBezTo>
                  <a:cubicBezTo>
                    <a:pt x="423618" y="303711"/>
                    <a:pt x="420532" y="301208"/>
                    <a:pt x="417035" y="299528"/>
                  </a:cubicBezTo>
                  <a:cubicBezTo>
                    <a:pt x="418097" y="298602"/>
                    <a:pt x="419229" y="297779"/>
                    <a:pt x="420361" y="296990"/>
                  </a:cubicBezTo>
                  <a:cubicBezTo>
                    <a:pt x="422247" y="299219"/>
                    <a:pt x="424853" y="300968"/>
                    <a:pt x="426945" y="302991"/>
                  </a:cubicBezTo>
                  <a:cubicBezTo>
                    <a:pt x="429071" y="305048"/>
                    <a:pt x="430785" y="307963"/>
                    <a:pt x="434042" y="308100"/>
                  </a:cubicBezTo>
                  <a:cubicBezTo>
                    <a:pt x="434728" y="308134"/>
                    <a:pt x="435483" y="307586"/>
                    <a:pt x="435620" y="306934"/>
                  </a:cubicBezTo>
                  <a:cubicBezTo>
                    <a:pt x="436340" y="303574"/>
                    <a:pt x="433391" y="301105"/>
                    <a:pt x="431128" y="298910"/>
                  </a:cubicBezTo>
                  <a:cubicBezTo>
                    <a:pt x="429482" y="297333"/>
                    <a:pt x="427527" y="295516"/>
                    <a:pt x="425367" y="294213"/>
                  </a:cubicBezTo>
                  <a:cubicBezTo>
                    <a:pt x="426601" y="293698"/>
                    <a:pt x="427870" y="293253"/>
                    <a:pt x="429173" y="292944"/>
                  </a:cubicBezTo>
                  <a:cubicBezTo>
                    <a:pt x="428693" y="294453"/>
                    <a:pt x="429928" y="295619"/>
                    <a:pt x="431368" y="295687"/>
                  </a:cubicBezTo>
                  <a:cubicBezTo>
                    <a:pt x="432877" y="297916"/>
                    <a:pt x="434660" y="300042"/>
                    <a:pt x="437232" y="301071"/>
                  </a:cubicBezTo>
                  <a:cubicBezTo>
                    <a:pt x="438226" y="301482"/>
                    <a:pt x="439494" y="300454"/>
                    <a:pt x="439392" y="299459"/>
                  </a:cubicBezTo>
                  <a:cubicBezTo>
                    <a:pt x="439152" y="296682"/>
                    <a:pt x="437471" y="294350"/>
                    <a:pt x="435688" y="292190"/>
                  </a:cubicBezTo>
                  <a:cubicBezTo>
                    <a:pt x="437368" y="292190"/>
                    <a:pt x="439049" y="292327"/>
                    <a:pt x="440797" y="292704"/>
                  </a:cubicBezTo>
                  <a:cubicBezTo>
                    <a:pt x="444090" y="293424"/>
                    <a:pt x="446044" y="290887"/>
                    <a:pt x="445872" y="288486"/>
                  </a:cubicBezTo>
                  <a:cubicBezTo>
                    <a:pt x="449404" y="287663"/>
                    <a:pt x="451428" y="282828"/>
                    <a:pt x="447484" y="281045"/>
                  </a:cubicBezTo>
                  <a:close/>
                  <a:moveTo>
                    <a:pt x="410245" y="329257"/>
                  </a:moveTo>
                  <a:cubicBezTo>
                    <a:pt x="411342" y="330252"/>
                    <a:pt x="412371" y="331589"/>
                    <a:pt x="413503" y="332720"/>
                  </a:cubicBezTo>
                  <a:cubicBezTo>
                    <a:pt x="412577" y="332069"/>
                    <a:pt x="411651" y="331486"/>
                    <a:pt x="410862" y="330937"/>
                  </a:cubicBezTo>
                  <a:cubicBezTo>
                    <a:pt x="408565" y="329291"/>
                    <a:pt x="405650" y="327234"/>
                    <a:pt x="402701" y="326171"/>
                  </a:cubicBezTo>
                  <a:cubicBezTo>
                    <a:pt x="402873" y="325314"/>
                    <a:pt x="403078" y="324491"/>
                    <a:pt x="403250" y="323668"/>
                  </a:cubicBezTo>
                  <a:cubicBezTo>
                    <a:pt x="405616" y="325485"/>
                    <a:pt x="408016" y="327268"/>
                    <a:pt x="410245" y="329257"/>
                  </a:cubicBezTo>
                  <a:close/>
                </a:path>
              </a:pathLst>
            </a:custGeom>
            <a:solidFill>
              <a:srgbClr val="1A1A1A"/>
            </a:solidFill>
            <a:ln w="3429"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123D56B8-3A9C-EBE2-DC93-8CA108DFBEAA}"/>
                </a:ext>
              </a:extLst>
            </p:cNvPr>
            <p:cNvSpPr/>
            <p:nvPr/>
          </p:nvSpPr>
          <p:spPr>
            <a:xfrm>
              <a:off x="7678227" y="848291"/>
              <a:ext cx="143297" cy="74547"/>
            </a:xfrm>
            <a:custGeom>
              <a:avLst/>
              <a:gdLst>
                <a:gd name="connsiteX0" fmla="*/ 141921 w 143297"/>
                <a:gd name="connsiteY0" fmla="*/ 69785 h 74547"/>
                <a:gd name="connsiteX1" fmla="*/ 3150 w 143297"/>
                <a:gd name="connsiteY1" fmla="*/ 279 h 74547"/>
                <a:gd name="connsiteX2" fmla="*/ 1024 w 143297"/>
                <a:gd name="connsiteY2" fmla="*/ 3811 h 74547"/>
                <a:gd name="connsiteX3" fmla="*/ 139212 w 143297"/>
                <a:gd name="connsiteY3" fmla="*/ 74276 h 74547"/>
                <a:gd name="connsiteX4" fmla="*/ 141921 w 143297"/>
                <a:gd name="connsiteY4" fmla="*/ 69785 h 74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97" h="74547">
                  <a:moveTo>
                    <a:pt x="141921" y="69785"/>
                  </a:moveTo>
                  <a:cubicBezTo>
                    <a:pt x="94567" y="48353"/>
                    <a:pt x="49167" y="24145"/>
                    <a:pt x="3150" y="279"/>
                  </a:cubicBezTo>
                  <a:cubicBezTo>
                    <a:pt x="749" y="-990"/>
                    <a:pt x="-1308" y="2405"/>
                    <a:pt x="1024" y="3811"/>
                  </a:cubicBezTo>
                  <a:cubicBezTo>
                    <a:pt x="44846" y="30625"/>
                    <a:pt x="92166" y="53291"/>
                    <a:pt x="139212" y="74276"/>
                  </a:cubicBezTo>
                  <a:cubicBezTo>
                    <a:pt x="142298" y="75682"/>
                    <a:pt x="145042" y="71225"/>
                    <a:pt x="141921" y="69785"/>
                  </a:cubicBezTo>
                  <a:close/>
                </a:path>
              </a:pathLst>
            </a:custGeom>
            <a:solidFill>
              <a:srgbClr val="1A1A1A"/>
            </a:solidFill>
            <a:ln w="3429"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01928247-B1CF-E890-DA9E-DBC03A266108}"/>
                </a:ext>
              </a:extLst>
            </p:cNvPr>
            <p:cNvSpPr/>
            <p:nvPr/>
          </p:nvSpPr>
          <p:spPr>
            <a:xfrm>
              <a:off x="7940744" y="987862"/>
              <a:ext cx="144060" cy="194149"/>
            </a:xfrm>
            <a:custGeom>
              <a:avLst/>
              <a:gdLst>
                <a:gd name="connsiteX0" fmla="*/ 135345 w 144060"/>
                <a:gd name="connsiteY0" fmla="*/ 78004 h 194149"/>
                <a:gd name="connsiteX1" fmla="*/ 75885 w 144060"/>
                <a:gd name="connsiteY1" fmla="*/ 40285 h 194149"/>
                <a:gd name="connsiteX2" fmla="*/ 39195 w 144060"/>
                <a:gd name="connsiteY2" fmla="*/ 19162 h 194149"/>
                <a:gd name="connsiteX3" fmla="*/ 1065 w 144060"/>
                <a:gd name="connsiteY3" fmla="*/ 28 h 194149"/>
                <a:gd name="connsiteX4" fmla="*/ 242 w 144060"/>
                <a:gd name="connsiteY4" fmla="*/ 1434 h 194149"/>
                <a:gd name="connsiteX5" fmla="*/ 42247 w 144060"/>
                <a:gd name="connsiteY5" fmla="*/ 27803 h 194149"/>
                <a:gd name="connsiteX6" fmla="*/ 97660 w 144060"/>
                <a:gd name="connsiteY6" fmla="*/ 58870 h 194149"/>
                <a:gd name="connsiteX7" fmla="*/ 135173 w 144060"/>
                <a:gd name="connsiteY7" fmla="*/ 113700 h 194149"/>
                <a:gd name="connsiteX8" fmla="*/ 90047 w 144060"/>
                <a:gd name="connsiteY8" fmla="*/ 155808 h 194149"/>
                <a:gd name="connsiteX9" fmla="*/ 89704 w 144060"/>
                <a:gd name="connsiteY9" fmla="*/ 156116 h 194149"/>
                <a:gd name="connsiteX10" fmla="*/ 88436 w 144060"/>
                <a:gd name="connsiteY10" fmla="*/ 155876 h 194149"/>
                <a:gd name="connsiteX11" fmla="*/ 75234 w 144060"/>
                <a:gd name="connsiteY11" fmla="*/ 170347 h 194149"/>
                <a:gd name="connsiteX12" fmla="*/ 60901 w 144060"/>
                <a:gd name="connsiteY12" fmla="*/ 189721 h 194149"/>
                <a:gd name="connsiteX13" fmla="*/ 66353 w 144060"/>
                <a:gd name="connsiteY13" fmla="*/ 192807 h 194149"/>
                <a:gd name="connsiteX14" fmla="*/ 78937 w 144060"/>
                <a:gd name="connsiteY14" fmla="*/ 175490 h 194149"/>
                <a:gd name="connsiteX15" fmla="*/ 88813 w 144060"/>
                <a:gd name="connsiteY15" fmla="*/ 160197 h 194149"/>
                <a:gd name="connsiteX16" fmla="*/ 93579 w 144060"/>
                <a:gd name="connsiteY16" fmla="*/ 161671 h 194149"/>
                <a:gd name="connsiteX17" fmla="*/ 135345 w 144060"/>
                <a:gd name="connsiteY17" fmla="*/ 78004 h 19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060" h="194149">
                  <a:moveTo>
                    <a:pt x="135345" y="78004"/>
                  </a:moveTo>
                  <a:cubicBezTo>
                    <a:pt x="122486" y="60756"/>
                    <a:pt x="94094" y="50915"/>
                    <a:pt x="75885" y="40285"/>
                  </a:cubicBezTo>
                  <a:cubicBezTo>
                    <a:pt x="63713" y="33187"/>
                    <a:pt x="51437" y="26192"/>
                    <a:pt x="39195" y="19162"/>
                  </a:cubicBezTo>
                  <a:cubicBezTo>
                    <a:pt x="27056" y="12201"/>
                    <a:pt x="14884" y="3114"/>
                    <a:pt x="1065" y="28"/>
                  </a:cubicBezTo>
                  <a:cubicBezTo>
                    <a:pt x="207" y="-177"/>
                    <a:pt x="-341" y="783"/>
                    <a:pt x="242" y="1434"/>
                  </a:cubicBezTo>
                  <a:cubicBezTo>
                    <a:pt x="11146" y="13127"/>
                    <a:pt x="28257" y="19917"/>
                    <a:pt x="42247" y="27803"/>
                  </a:cubicBezTo>
                  <a:cubicBezTo>
                    <a:pt x="60695" y="38193"/>
                    <a:pt x="79246" y="48377"/>
                    <a:pt x="97660" y="58870"/>
                  </a:cubicBezTo>
                  <a:cubicBezTo>
                    <a:pt x="120222" y="71729"/>
                    <a:pt x="143677" y="83730"/>
                    <a:pt x="135173" y="113700"/>
                  </a:cubicBezTo>
                  <a:cubicBezTo>
                    <a:pt x="129447" y="133931"/>
                    <a:pt x="107398" y="146069"/>
                    <a:pt x="90047" y="155808"/>
                  </a:cubicBezTo>
                  <a:cubicBezTo>
                    <a:pt x="89910" y="155911"/>
                    <a:pt x="89807" y="156014"/>
                    <a:pt x="89704" y="156116"/>
                  </a:cubicBezTo>
                  <a:cubicBezTo>
                    <a:pt x="89396" y="155774"/>
                    <a:pt x="88916" y="155568"/>
                    <a:pt x="88436" y="155876"/>
                  </a:cubicBezTo>
                  <a:cubicBezTo>
                    <a:pt x="82641" y="159271"/>
                    <a:pt x="79177" y="165169"/>
                    <a:pt x="75234" y="170347"/>
                  </a:cubicBezTo>
                  <a:cubicBezTo>
                    <a:pt x="70365" y="176725"/>
                    <a:pt x="65667" y="183274"/>
                    <a:pt x="60901" y="189721"/>
                  </a:cubicBezTo>
                  <a:cubicBezTo>
                    <a:pt x="58535" y="192910"/>
                    <a:pt x="64021" y="195996"/>
                    <a:pt x="66353" y="192807"/>
                  </a:cubicBezTo>
                  <a:cubicBezTo>
                    <a:pt x="70571" y="187046"/>
                    <a:pt x="74754" y="181285"/>
                    <a:pt x="78937" y="175490"/>
                  </a:cubicBezTo>
                  <a:cubicBezTo>
                    <a:pt x="82435" y="170690"/>
                    <a:pt x="86618" y="165752"/>
                    <a:pt x="88813" y="160197"/>
                  </a:cubicBezTo>
                  <a:cubicBezTo>
                    <a:pt x="89636" y="161774"/>
                    <a:pt x="91556" y="162803"/>
                    <a:pt x="93579" y="161671"/>
                  </a:cubicBezTo>
                  <a:cubicBezTo>
                    <a:pt x="122657" y="145144"/>
                    <a:pt x="161679" y="113357"/>
                    <a:pt x="135345" y="78004"/>
                  </a:cubicBezTo>
                  <a:close/>
                </a:path>
              </a:pathLst>
            </a:custGeom>
            <a:solidFill>
              <a:srgbClr val="1A1A1A"/>
            </a:solidFill>
            <a:ln w="3429"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2D60F4B9-5B09-433E-5244-8C38BAA01018}"/>
                </a:ext>
              </a:extLst>
            </p:cNvPr>
            <p:cNvSpPr/>
            <p:nvPr/>
          </p:nvSpPr>
          <p:spPr>
            <a:xfrm>
              <a:off x="7870934" y="821938"/>
              <a:ext cx="82999" cy="79844"/>
            </a:xfrm>
            <a:custGeom>
              <a:avLst/>
              <a:gdLst>
                <a:gd name="connsiteX0" fmla="*/ 47215 w 82999"/>
                <a:gd name="connsiteY0" fmla="*/ 331 h 79844"/>
                <a:gd name="connsiteX1" fmla="*/ 204 w 82999"/>
                <a:gd name="connsiteY1" fmla="*/ 38393 h 79844"/>
                <a:gd name="connsiteX2" fmla="*/ 41386 w 82999"/>
                <a:gd name="connsiteY2" fmla="*/ 79164 h 79844"/>
                <a:gd name="connsiteX3" fmla="*/ 81231 w 82999"/>
                <a:gd name="connsiteY3" fmla="*/ 50258 h 79844"/>
                <a:gd name="connsiteX4" fmla="*/ 47215 w 82999"/>
                <a:gd name="connsiteY4" fmla="*/ 331 h 79844"/>
                <a:gd name="connsiteX5" fmla="*/ 39260 w 82999"/>
                <a:gd name="connsiteY5" fmla="*/ 6161 h 79844"/>
                <a:gd name="connsiteX6" fmla="*/ 46872 w 82999"/>
                <a:gd name="connsiteY6" fmla="*/ 6401 h 79844"/>
                <a:gd name="connsiteX7" fmla="*/ 40975 w 82999"/>
                <a:gd name="connsiteY7" fmla="*/ 6778 h 79844"/>
                <a:gd name="connsiteX8" fmla="*/ 41386 w 82999"/>
                <a:gd name="connsiteY8" fmla="*/ 9727 h 79844"/>
                <a:gd name="connsiteX9" fmla="*/ 49547 w 82999"/>
                <a:gd name="connsiteY9" fmla="*/ 10653 h 79844"/>
                <a:gd name="connsiteX10" fmla="*/ 40632 w 82999"/>
                <a:gd name="connsiteY10" fmla="*/ 14493 h 79844"/>
                <a:gd name="connsiteX11" fmla="*/ 36071 w 82999"/>
                <a:gd name="connsiteY11" fmla="*/ 11236 h 79844"/>
                <a:gd name="connsiteX12" fmla="*/ 30791 w 82999"/>
                <a:gd name="connsiteY12" fmla="*/ 8149 h 79844"/>
                <a:gd name="connsiteX13" fmla="*/ 39260 w 82999"/>
                <a:gd name="connsiteY13" fmla="*/ 6161 h 79844"/>
                <a:gd name="connsiteX14" fmla="*/ 26470 w 82999"/>
                <a:gd name="connsiteY14" fmla="*/ 9933 h 79844"/>
                <a:gd name="connsiteX15" fmla="*/ 32539 w 82999"/>
                <a:gd name="connsiteY15" fmla="*/ 14493 h 79844"/>
                <a:gd name="connsiteX16" fmla="*/ 36963 w 82999"/>
                <a:gd name="connsiteY16" fmla="*/ 17373 h 79844"/>
                <a:gd name="connsiteX17" fmla="*/ 30653 w 82999"/>
                <a:gd name="connsiteY17" fmla="*/ 24026 h 79844"/>
                <a:gd name="connsiteX18" fmla="*/ 26298 w 82999"/>
                <a:gd name="connsiteY18" fmla="*/ 21660 h 79844"/>
                <a:gd name="connsiteX19" fmla="*/ 14983 w 82999"/>
                <a:gd name="connsiteY19" fmla="*/ 18848 h 79844"/>
                <a:gd name="connsiteX20" fmla="*/ 14640 w 82999"/>
                <a:gd name="connsiteY20" fmla="*/ 18985 h 79844"/>
                <a:gd name="connsiteX21" fmla="*/ 26470 w 82999"/>
                <a:gd name="connsiteY21" fmla="*/ 9933 h 79844"/>
                <a:gd name="connsiteX22" fmla="*/ 9428 w 82999"/>
                <a:gd name="connsiteY22" fmla="*/ 52212 h 79844"/>
                <a:gd name="connsiteX23" fmla="*/ 6753 w 82999"/>
                <a:gd name="connsiteY23" fmla="*/ 42234 h 79844"/>
                <a:gd name="connsiteX24" fmla="*/ 7816 w 82999"/>
                <a:gd name="connsiteY24" fmla="*/ 30952 h 79844"/>
                <a:gd name="connsiteX25" fmla="*/ 17280 w 82999"/>
                <a:gd name="connsiteY25" fmla="*/ 34964 h 79844"/>
                <a:gd name="connsiteX26" fmla="*/ 22904 w 82999"/>
                <a:gd name="connsiteY26" fmla="*/ 38942 h 79844"/>
                <a:gd name="connsiteX27" fmla="*/ 21121 w 82999"/>
                <a:gd name="connsiteY27" fmla="*/ 46794 h 79844"/>
                <a:gd name="connsiteX28" fmla="*/ 18618 w 82999"/>
                <a:gd name="connsiteY28" fmla="*/ 45526 h 79844"/>
                <a:gd name="connsiteX29" fmla="*/ 8228 w 82999"/>
                <a:gd name="connsiteY29" fmla="*/ 42611 h 79844"/>
                <a:gd name="connsiteX30" fmla="*/ 7782 w 82999"/>
                <a:gd name="connsiteY30" fmla="*/ 44188 h 79844"/>
                <a:gd name="connsiteX31" fmla="*/ 16389 w 82999"/>
                <a:gd name="connsiteY31" fmla="*/ 49195 h 79844"/>
                <a:gd name="connsiteX32" fmla="*/ 20709 w 82999"/>
                <a:gd name="connsiteY32" fmla="*/ 52109 h 79844"/>
                <a:gd name="connsiteX33" fmla="*/ 20675 w 82999"/>
                <a:gd name="connsiteY33" fmla="*/ 55024 h 79844"/>
                <a:gd name="connsiteX34" fmla="*/ 9428 w 82999"/>
                <a:gd name="connsiteY34" fmla="*/ 52212 h 79844"/>
                <a:gd name="connsiteX35" fmla="*/ 11931 w 82999"/>
                <a:gd name="connsiteY35" fmla="*/ 56910 h 79844"/>
                <a:gd name="connsiteX36" fmla="*/ 18720 w 82999"/>
                <a:gd name="connsiteY36" fmla="*/ 58899 h 79844"/>
                <a:gd name="connsiteX37" fmla="*/ 21155 w 82999"/>
                <a:gd name="connsiteY37" fmla="*/ 59413 h 79844"/>
                <a:gd name="connsiteX38" fmla="*/ 23761 w 82999"/>
                <a:gd name="connsiteY38" fmla="*/ 67848 h 79844"/>
                <a:gd name="connsiteX39" fmla="*/ 11931 w 82999"/>
                <a:gd name="connsiteY39" fmla="*/ 56910 h 79844"/>
                <a:gd name="connsiteX40" fmla="*/ 24550 w 82999"/>
                <a:gd name="connsiteY40" fmla="*/ 34141 h 79844"/>
                <a:gd name="connsiteX41" fmla="*/ 19543 w 82999"/>
                <a:gd name="connsiteY41" fmla="*/ 31124 h 79844"/>
                <a:gd name="connsiteX42" fmla="*/ 8776 w 82999"/>
                <a:gd name="connsiteY42" fmla="*/ 28106 h 79844"/>
                <a:gd name="connsiteX43" fmla="*/ 13714 w 82999"/>
                <a:gd name="connsiteY43" fmla="*/ 19911 h 79844"/>
                <a:gd name="connsiteX44" fmla="*/ 14263 w 82999"/>
                <a:gd name="connsiteY44" fmla="*/ 21145 h 79844"/>
                <a:gd name="connsiteX45" fmla="*/ 23830 w 82999"/>
                <a:gd name="connsiteY45" fmla="*/ 25603 h 79844"/>
                <a:gd name="connsiteX46" fmla="*/ 27807 w 82999"/>
                <a:gd name="connsiteY46" fmla="*/ 27935 h 79844"/>
                <a:gd name="connsiteX47" fmla="*/ 24653 w 82999"/>
                <a:gd name="connsiteY47" fmla="*/ 33696 h 79844"/>
                <a:gd name="connsiteX48" fmla="*/ 24550 w 82999"/>
                <a:gd name="connsiteY48" fmla="*/ 34141 h 79844"/>
                <a:gd name="connsiteX49" fmla="*/ 34597 w 82999"/>
                <a:gd name="connsiteY49" fmla="*/ 71072 h 79844"/>
                <a:gd name="connsiteX50" fmla="*/ 32573 w 82999"/>
                <a:gd name="connsiteY50" fmla="*/ 71792 h 79844"/>
                <a:gd name="connsiteX51" fmla="*/ 29865 w 82999"/>
                <a:gd name="connsiteY51" fmla="*/ 70729 h 79844"/>
                <a:gd name="connsiteX52" fmla="*/ 30482 w 82999"/>
                <a:gd name="connsiteY52" fmla="*/ 36096 h 79844"/>
                <a:gd name="connsiteX53" fmla="*/ 54279 w 82999"/>
                <a:gd name="connsiteY53" fmla="*/ 13156 h 79844"/>
                <a:gd name="connsiteX54" fmla="*/ 53079 w 82999"/>
                <a:gd name="connsiteY54" fmla="*/ 10378 h 79844"/>
                <a:gd name="connsiteX55" fmla="*/ 52359 w 82999"/>
                <a:gd name="connsiteY55" fmla="*/ 10413 h 79844"/>
                <a:gd name="connsiteX56" fmla="*/ 52188 w 82999"/>
                <a:gd name="connsiteY56" fmla="*/ 9315 h 79844"/>
                <a:gd name="connsiteX57" fmla="*/ 47147 w 82999"/>
                <a:gd name="connsiteY57" fmla="*/ 6469 h 79844"/>
                <a:gd name="connsiteX58" fmla="*/ 76122 w 82999"/>
                <a:gd name="connsiteY58" fmla="*/ 37913 h 79844"/>
                <a:gd name="connsiteX59" fmla="*/ 34597 w 82999"/>
                <a:gd name="connsiteY59" fmla="*/ 71072 h 7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2999" h="79844">
                  <a:moveTo>
                    <a:pt x="47215" y="331"/>
                  </a:moveTo>
                  <a:cubicBezTo>
                    <a:pt x="22252" y="-2652"/>
                    <a:pt x="2981" y="14870"/>
                    <a:pt x="204" y="38393"/>
                  </a:cubicBezTo>
                  <a:cubicBezTo>
                    <a:pt x="-2368" y="60064"/>
                    <a:pt x="19852" y="79987"/>
                    <a:pt x="41386" y="79164"/>
                  </a:cubicBezTo>
                  <a:cubicBezTo>
                    <a:pt x="58325" y="83656"/>
                    <a:pt x="76191" y="65002"/>
                    <a:pt x="81231" y="50258"/>
                  </a:cubicBezTo>
                  <a:cubicBezTo>
                    <a:pt x="88843" y="27798"/>
                    <a:pt x="70841" y="3143"/>
                    <a:pt x="47215" y="331"/>
                  </a:cubicBezTo>
                  <a:close/>
                  <a:moveTo>
                    <a:pt x="39260" y="6161"/>
                  </a:moveTo>
                  <a:cubicBezTo>
                    <a:pt x="41866" y="5921"/>
                    <a:pt x="44404" y="6023"/>
                    <a:pt x="46872" y="6401"/>
                  </a:cubicBezTo>
                  <a:cubicBezTo>
                    <a:pt x="44986" y="6058"/>
                    <a:pt x="42963" y="6195"/>
                    <a:pt x="40975" y="6778"/>
                  </a:cubicBezTo>
                  <a:cubicBezTo>
                    <a:pt x="39329" y="7292"/>
                    <a:pt x="39603" y="9727"/>
                    <a:pt x="41386" y="9727"/>
                  </a:cubicBezTo>
                  <a:cubicBezTo>
                    <a:pt x="44163" y="9727"/>
                    <a:pt x="46838" y="10173"/>
                    <a:pt x="49547" y="10653"/>
                  </a:cubicBezTo>
                  <a:cubicBezTo>
                    <a:pt x="46461" y="11201"/>
                    <a:pt x="43478" y="12573"/>
                    <a:pt x="40632" y="14493"/>
                  </a:cubicBezTo>
                  <a:cubicBezTo>
                    <a:pt x="39397" y="13190"/>
                    <a:pt x="37717" y="12299"/>
                    <a:pt x="36071" y="11236"/>
                  </a:cubicBezTo>
                  <a:cubicBezTo>
                    <a:pt x="34356" y="10138"/>
                    <a:pt x="32573" y="9110"/>
                    <a:pt x="30791" y="8149"/>
                  </a:cubicBezTo>
                  <a:cubicBezTo>
                    <a:pt x="33534" y="7155"/>
                    <a:pt x="36380" y="6401"/>
                    <a:pt x="39260" y="6161"/>
                  </a:cubicBezTo>
                  <a:close/>
                  <a:moveTo>
                    <a:pt x="26470" y="9933"/>
                  </a:moveTo>
                  <a:cubicBezTo>
                    <a:pt x="28356" y="11613"/>
                    <a:pt x="30413" y="13122"/>
                    <a:pt x="32539" y="14493"/>
                  </a:cubicBezTo>
                  <a:cubicBezTo>
                    <a:pt x="33979" y="15453"/>
                    <a:pt x="35420" y="16585"/>
                    <a:pt x="36963" y="17373"/>
                  </a:cubicBezTo>
                  <a:cubicBezTo>
                    <a:pt x="34665" y="19397"/>
                    <a:pt x="32539" y="21660"/>
                    <a:pt x="30653" y="24026"/>
                  </a:cubicBezTo>
                  <a:cubicBezTo>
                    <a:pt x="29247" y="23066"/>
                    <a:pt x="27704" y="22311"/>
                    <a:pt x="26298" y="21660"/>
                  </a:cubicBezTo>
                  <a:cubicBezTo>
                    <a:pt x="22904" y="20082"/>
                    <a:pt x="18789" y="18402"/>
                    <a:pt x="14983" y="18848"/>
                  </a:cubicBezTo>
                  <a:cubicBezTo>
                    <a:pt x="14846" y="18848"/>
                    <a:pt x="14743" y="18951"/>
                    <a:pt x="14640" y="18985"/>
                  </a:cubicBezTo>
                  <a:cubicBezTo>
                    <a:pt x="17898" y="15247"/>
                    <a:pt x="21978" y="12161"/>
                    <a:pt x="26470" y="9933"/>
                  </a:cubicBezTo>
                  <a:close/>
                  <a:moveTo>
                    <a:pt x="9428" y="52212"/>
                  </a:moveTo>
                  <a:cubicBezTo>
                    <a:pt x="8125" y="49195"/>
                    <a:pt x="7165" y="45937"/>
                    <a:pt x="6753" y="42234"/>
                  </a:cubicBezTo>
                  <a:cubicBezTo>
                    <a:pt x="6308" y="38325"/>
                    <a:pt x="6753" y="34553"/>
                    <a:pt x="7816" y="30952"/>
                  </a:cubicBezTo>
                  <a:cubicBezTo>
                    <a:pt x="10696" y="32632"/>
                    <a:pt x="14297" y="33421"/>
                    <a:pt x="17280" y="34964"/>
                  </a:cubicBezTo>
                  <a:cubicBezTo>
                    <a:pt x="19098" y="35924"/>
                    <a:pt x="20915" y="37845"/>
                    <a:pt x="22904" y="38942"/>
                  </a:cubicBezTo>
                  <a:cubicBezTo>
                    <a:pt x="22149" y="41514"/>
                    <a:pt x="21498" y="44120"/>
                    <a:pt x="21121" y="46794"/>
                  </a:cubicBezTo>
                  <a:cubicBezTo>
                    <a:pt x="20263" y="46348"/>
                    <a:pt x="19372" y="45903"/>
                    <a:pt x="18618" y="45526"/>
                  </a:cubicBezTo>
                  <a:cubicBezTo>
                    <a:pt x="15634" y="44017"/>
                    <a:pt x="11691" y="41994"/>
                    <a:pt x="8228" y="42611"/>
                  </a:cubicBezTo>
                  <a:cubicBezTo>
                    <a:pt x="7473" y="42748"/>
                    <a:pt x="7336" y="43708"/>
                    <a:pt x="7782" y="44188"/>
                  </a:cubicBezTo>
                  <a:cubicBezTo>
                    <a:pt x="9908" y="46486"/>
                    <a:pt x="13646" y="47583"/>
                    <a:pt x="16389" y="49195"/>
                  </a:cubicBezTo>
                  <a:cubicBezTo>
                    <a:pt x="17795" y="50018"/>
                    <a:pt x="19201" y="51218"/>
                    <a:pt x="20709" y="52109"/>
                  </a:cubicBezTo>
                  <a:cubicBezTo>
                    <a:pt x="20709" y="53069"/>
                    <a:pt x="20640" y="54064"/>
                    <a:pt x="20675" y="55024"/>
                  </a:cubicBezTo>
                  <a:cubicBezTo>
                    <a:pt x="17314" y="53549"/>
                    <a:pt x="13200" y="52178"/>
                    <a:pt x="9428" y="52212"/>
                  </a:cubicBezTo>
                  <a:close/>
                  <a:moveTo>
                    <a:pt x="11931" y="56910"/>
                  </a:moveTo>
                  <a:cubicBezTo>
                    <a:pt x="14228" y="57493"/>
                    <a:pt x="16595" y="58007"/>
                    <a:pt x="18720" y="58899"/>
                  </a:cubicBezTo>
                  <a:cubicBezTo>
                    <a:pt x="19440" y="59207"/>
                    <a:pt x="20332" y="59413"/>
                    <a:pt x="21155" y="59413"/>
                  </a:cubicBezTo>
                  <a:cubicBezTo>
                    <a:pt x="21669" y="62328"/>
                    <a:pt x="22492" y="65174"/>
                    <a:pt x="23761" y="67848"/>
                  </a:cubicBezTo>
                  <a:cubicBezTo>
                    <a:pt x="18995" y="65105"/>
                    <a:pt x="14914" y="61470"/>
                    <a:pt x="11931" y="56910"/>
                  </a:cubicBezTo>
                  <a:close/>
                  <a:moveTo>
                    <a:pt x="24550" y="34141"/>
                  </a:moveTo>
                  <a:cubicBezTo>
                    <a:pt x="22938" y="32907"/>
                    <a:pt x="20949" y="31912"/>
                    <a:pt x="19543" y="31124"/>
                  </a:cubicBezTo>
                  <a:cubicBezTo>
                    <a:pt x="16560" y="29478"/>
                    <a:pt x="12411" y="27798"/>
                    <a:pt x="8776" y="28106"/>
                  </a:cubicBezTo>
                  <a:cubicBezTo>
                    <a:pt x="10011" y="25157"/>
                    <a:pt x="11691" y="22414"/>
                    <a:pt x="13714" y="19911"/>
                  </a:cubicBezTo>
                  <a:cubicBezTo>
                    <a:pt x="13646" y="20357"/>
                    <a:pt x="13782" y="20837"/>
                    <a:pt x="14263" y="21145"/>
                  </a:cubicBezTo>
                  <a:cubicBezTo>
                    <a:pt x="17143" y="23066"/>
                    <a:pt x="20743" y="24026"/>
                    <a:pt x="23830" y="25603"/>
                  </a:cubicBezTo>
                  <a:cubicBezTo>
                    <a:pt x="25133" y="26255"/>
                    <a:pt x="26470" y="27146"/>
                    <a:pt x="27807" y="27935"/>
                  </a:cubicBezTo>
                  <a:cubicBezTo>
                    <a:pt x="26538" y="29924"/>
                    <a:pt x="25441" y="31878"/>
                    <a:pt x="24653" y="33696"/>
                  </a:cubicBezTo>
                  <a:cubicBezTo>
                    <a:pt x="24653" y="33867"/>
                    <a:pt x="24618" y="34004"/>
                    <a:pt x="24550" y="34141"/>
                  </a:cubicBezTo>
                  <a:close/>
                  <a:moveTo>
                    <a:pt x="34597" y="71072"/>
                  </a:moveTo>
                  <a:cubicBezTo>
                    <a:pt x="33808" y="70934"/>
                    <a:pt x="33122" y="71277"/>
                    <a:pt x="32573" y="71792"/>
                  </a:cubicBezTo>
                  <a:cubicBezTo>
                    <a:pt x="31648" y="71483"/>
                    <a:pt x="30756" y="71106"/>
                    <a:pt x="29865" y="70729"/>
                  </a:cubicBezTo>
                  <a:cubicBezTo>
                    <a:pt x="27087" y="58830"/>
                    <a:pt x="25270" y="48063"/>
                    <a:pt x="30482" y="36096"/>
                  </a:cubicBezTo>
                  <a:cubicBezTo>
                    <a:pt x="35523" y="24574"/>
                    <a:pt x="46324" y="21385"/>
                    <a:pt x="54279" y="13156"/>
                  </a:cubicBezTo>
                  <a:cubicBezTo>
                    <a:pt x="55308" y="12093"/>
                    <a:pt x="54588" y="10413"/>
                    <a:pt x="53079" y="10378"/>
                  </a:cubicBezTo>
                  <a:cubicBezTo>
                    <a:pt x="52839" y="10378"/>
                    <a:pt x="52599" y="10413"/>
                    <a:pt x="52359" y="10413"/>
                  </a:cubicBezTo>
                  <a:cubicBezTo>
                    <a:pt x="52530" y="10070"/>
                    <a:pt x="52530" y="9658"/>
                    <a:pt x="52188" y="9315"/>
                  </a:cubicBezTo>
                  <a:cubicBezTo>
                    <a:pt x="50782" y="7772"/>
                    <a:pt x="49033" y="6846"/>
                    <a:pt x="47147" y="6469"/>
                  </a:cubicBezTo>
                  <a:cubicBezTo>
                    <a:pt x="62714" y="8972"/>
                    <a:pt x="74922" y="22791"/>
                    <a:pt x="76122" y="37913"/>
                  </a:cubicBezTo>
                  <a:cubicBezTo>
                    <a:pt x="77939" y="60990"/>
                    <a:pt x="55994" y="75255"/>
                    <a:pt x="34597" y="71072"/>
                  </a:cubicBezTo>
                  <a:close/>
                </a:path>
              </a:pathLst>
            </a:custGeom>
            <a:solidFill>
              <a:srgbClr val="1A1A1A"/>
            </a:solidFill>
            <a:ln w="3429" cap="flat">
              <a:noFill/>
              <a:prstDash val="solid"/>
              <a:miter/>
            </a:ln>
          </p:spPr>
          <p:txBody>
            <a:bodyPr rtlCol="0" anchor="ctr"/>
            <a:lstStyle/>
            <a:p>
              <a:endParaRPr lang="zh-CN" altLang="en-US"/>
            </a:p>
          </p:txBody>
        </p:sp>
      </p:grpSp>
      <p:sp>
        <p:nvSpPr>
          <p:cNvPr id="98" name="任意多边形: 形状 97">
            <a:extLst>
              <a:ext uri="{FF2B5EF4-FFF2-40B4-BE49-F238E27FC236}">
                <a16:creationId xmlns:a16="http://schemas.microsoft.com/office/drawing/2014/main" id="{1E2DD433-5004-8354-241B-984E965BA376}"/>
              </a:ext>
            </a:extLst>
          </p:cNvPr>
          <p:cNvSpPr/>
          <p:nvPr/>
        </p:nvSpPr>
        <p:spPr>
          <a:xfrm rot="3416531">
            <a:off x="8828348" y="454814"/>
            <a:ext cx="375670" cy="681987"/>
          </a:xfrm>
          <a:custGeom>
            <a:avLst/>
            <a:gdLst>
              <a:gd name="connsiteX0" fmla="*/ 235691 w 245408"/>
              <a:gd name="connsiteY0" fmla="*/ 306899 h 445511"/>
              <a:gd name="connsiteX1" fmla="*/ 193137 w 245408"/>
              <a:gd name="connsiteY1" fmla="*/ 109183 h 445511"/>
              <a:gd name="connsiteX2" fmla="*/ 181616 w 245408"/>
              <a:gd name="connsiteY2" fmla="*/ 112269 h 445511"/>
              <a:gd name="connsiteX3" fmla="*/ 221941 w 245408"/>
              <a:gd name="connsiteY3" fmla="*/ 299561 h 445511"/>
              <a:gd name="connsiteX4" fmla="*/ 229176 w 245408"/>
              <a:gd name="connsiteY4" fmla="*/ 397116 h 445511"/>
              <a:gd name="connsiteX5" fmla="*/ 136559 w 245408"/>
              <a:gd name="connsiteY5" fmla="*/ 414878 h 445511"/>
              <a:gd name="connsiteX6" fmla="*/ 100451 w 245408"/>
              <a:gd name="connsiteY6" fmla="*/ 330970 h 445511"/>
              <a:gd name="connsiteX7" fmla="*/ 78369 w 245408"/>
              <a:gd name="connsiteY7" fmla="*/ 247920 h 445511"/>
              <a:gd name="connsiteX8" fmla="*/ 15412 w 245408"/>
              <a:gd name="connsiteY8" fmla="*/ 88197 h 445511"/>
              <a:gd name="connsiteX9" fmla="*/ 80529 w 245408"/>
              <a:gd name="connsiteY9" fmla="*/ 12451 h 445511"/>
              <a:gd name="connsiteX10" fmla="*/ 140879 w 245408"/>
              <a:gd name="connsiteY10" fmla="*/ 86345 h 445511"/>
              <a:gd name="connsiteX11" fmla="*/ 185079 w 245408"/>
              <a:gd name="connsiteY11" fmla="*/ 260059 h 445511"/>
              <a:gd name="connsiteX12" fmla="*/ 183056 w 245408"/>
              <a:gd name="connsiteY12" fmla="*/ 303264 h 445511"/>
              <a:gd name="connsiteX13" fmla="*/ 119414 w 245408"/>
              <a:gd name="connsiteY13" fmla="*/ 285742 h 445511"/>
              <a:gd name="connsiteX14" fmla="*/ 88416 w 245408"/>
              <a:gd name="connsiteY14" fmla="*/ 197205 h 445511"/>
              <a:gd name="connsiteX15" fmla="*/ 75762 w 245408"/>
              <a:gd name="connsiteY15" fmla="*/ 158663 h 445511"/>
              <a:gd name="connsiteX16" fmla="*/ 88347 w 245408"/>
              <a:gd name="connsiteY16" fmla="*/ 116384 h 445511"/>
              <a:gd name="connsiteX17" fmla="*/ 110533 w 245408"/>
              <a:gd name="connsiteY17" fmla="*/ 145119 h 445511"/>
              <a:gd name="connsiteX18" fmla="*/ 149897 w 245408"/>
              <a:gd name="connsiteY18" fmla="*/ 233724 h 445511"/>
              <a:gd name="connsiteX19" fmla="*/ 155933 w 245408"/>
              <a:gd name="connsiteY19" fmla="*/ 231255 h 445511"/>
              <a:gd name="connsiteX20" fmla="*/ 108955 w 245408"/>
              <a:gd name="connsiteY20" fmla="*/ 112783 h 445511"/>
              <a:gd name="connsiteX21" fmla="*/ 71613 w 245408"/>
              <a:gd name="connsiteY21" fmla="*/ 112715 h 445511"/>
              <a:gd name="connsiteX22" fmla="*/ 70208 w 245408"/>
              <a:gd name="connsiteY22" fmla="*/ 180094 h 445511"/>
              <a:gd name="connsiteX23" fmla="*/ 109230 w 245408"/>
              <a:gd name="connsiteY23" fmla="*/ 291537 h 445511"/>
              <a:gd name="connsiteX24" fmla="*/ 198486 w 245408"/>
              <a:gd name="connsiteY24" fmla="*/ 293903 h 445511"/>
              <a:gd name="connsiteX25" fmla="*/ 182130 w 245408"/>
              <a:gd name="connsiteY25" fmla="*/ 200565 h 445511"/>
              <a:gd name="connsiteX26" fmla="*/ 150069 w 245408"/>
              <a:gd name="connsiteY26" fmla="*/ 75304 h 445511"/>
              <a:gd name="connsiteX27" fmla="*/ 33689 w 245408"/>
              <a:gd name="connsiteY27" fmla="*/ 8644 h 445511"/>
              <a:gd name="connsiteX28" fmla="*/ 36672 w 245408"/>
              <a:gd name="connsiteY28" fmla="*/ 169636 h 445511"/>
              <a:gd name="connsiteX29" fmla="*/ 75042 w 245408"/>
              <a:gd name="connsiteY29" fmla="*/ 278713 h 445511"/>
              <a:gd name="connsiteX30" fmla="*/ 104429 w 245408"/>
              <a:gd name="connsiteY30" fmla="*/ 387000 h 445511"/>
              <a:gd name="connsiteX31" fmla="*/ 224067 w 245408"/>
              <a:gd name="connsiteY31" fmla="*/ 428011 h 445511"/>
              <a:gd name="connsiteX32" fmla="*/ 235691 w 245408"/>
              <a:gd name="connsiteY32" fmla="*/ 306899 h 44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5408" h="445511">
                <a:moveTo>
                  <a:pt x="235691" y="306899"/>
                </a:moveTo>
                <a:cubicBezTo>
                  <a:pt x="221529" y="240994"/>
                  <a:pt x="207368" y="175088"/>
                  <a:pt x="193137" y="109183"/>
                </a:cubicBezTo>
                <a:cubicBezTo>
                  <a:pt x="191560" y="101879"/>
                  <a:pt x="180073" y="104965"/>
                  <a:pt x="181616" y="112269"/>
                </a:cubicBezTo>
                <a:cubicBezTo>
                  <a:pt x="195023" y="174711"/>
                  <a:pt x="208465" y="237153"/>
                  <a:pt x="221941" y="299561"/>
                </a:cubicBezTo>
                <a:cubicBezTo>
                  <a:pt x="228867" y="331725"/>
                  <a:pt x="238606" y="364540"/>
                  <a:pt x="229176" y="397116"/>
                </a:cubicBezTo>
                <a:cubicBezTo>
                  <a:pt x="216146" y="442207"/>
                  <a:pt x="167145" y="441556"/>
                  <a:pt x="136559" y="414878"/>
                </a:cubicBezTo>
                <a:cubicBezTo>
                  <a:pt x="113139" y="394441"/>
                  <a:pt x="106864" y="359328"/>
                  <a:pt x="100451" y="330970"/>
                </a:cubicBezTo>
                <a:cubicBezTo>
                  <a:pt x="94142" y="302990"/>
                  <a:pt x="86872" y="275352"/>
                  <a:pt x="78369" y="247920"/>
                </a:cubicBezTo>
                <a:cubicBezTo>
                  <a:pt x="61395" y="193125"/>
                  <a:pt x="32351" y="142615"/>
                  <a:pt x="15412" y="88197"/>
                </a:cubicBezTo>
                <a:cubicBezTo>
                  <a:pt x="1970" y="44958"/>
                  <a:pt x="33894" y="5798"/>
                  <a:pt x="80529" y="12451"/>
                </a:cubicBezTo>
                <a:cubicBezTo>
                  <a:pt x="118248" y="17834"/>
                  <a:pt x="132444" y="55656"/>
                  <a:pt x="140879" y="86345"/>
                </a:cubicBezTo>
                <a:cubicBezTo>
                  <a:pt x="156687" y="143884"/>
                  <a:pt x="171329" y="202040"/>
                  <a:pt x="185079" y="260059"/>
                </a:cubicBezTo>
                <a:cubicBezTo>
                  <a:pt x="188508" y="274460"/>
                  <a:pt x="189571" y="289377"/>
                  <a:pt x="183056" y="303264"/>
                </a:cubicBezTo>
                <a:cubicBezTo>
                  <a:pt x="166700" y="338171"/>
                  <a:pt x="128363" y="301447"/>
                  <a:pt x="119414" y="285742"/>
                </a:cubicBezTo>
                <a:cubicBezTo>
                  <a:pt x="104326" y="259339"/>
                  <a:pt x="97880" y="225769"/>
                  <a:pt x="88416" y="197205"/>
                </a:cubicBezTo>
                <a:cubicBezTo>
                  <a:pt x="84164" y="184381"/>
                  <a:pt x="79843" y="171556"/>
                  <a:pt x="75762" y="158663"/>
                </a:cubicBezTo>
                <a:cubicBezTo>
                  <a:pt x="70105" y="143816"/>
                  <a:pt x="74288" y="129722"/>
                  <a:pt x="88347" y="116384"/>
                </a:cubicBezTo>
                <a:cubicBezTo>
                  <a:pt x="100074" y="111652"/>
                  <a:pt x="108132" y="139529"/>
                  <a:pt x="110533" y="145119"/>
                </a:cubicBezTo>
                <a:cubicBezTo>
                  <a:pt x="123220" y="174814"/>
                  <a:pt x="135256" y="204886"/>
                  <a:pt x="149897" y="233724"/>
                </a:cubicBezTo>
                <a:cubicBezTo>
                  <a:pt x="151543" y="236981"/>
                  <a:pt x="157098" y="234684"/>
                  <a:pt x="155933" y="231255"/>
                </a:cubicBezTo>
                <a:cubicBezTo>
                  <a:pt x="142525" y="191067"/>
                  <a:pt x="125037" y="152045"/>
                  <a:pt x="108955" y="112783"/>
                </a:cubicBezTo>
                <a:cubicBezTo>
                  <a:pt x="103435" y="99307"/>
                  <a:pt x="79294" y="104519"/>
                  <a:pt x="71613" y="112715"/>
                </a:cubicBezTo>
                <a:cubicBezTo>
                  <a:pt x="52960" y="132569"/>
                  <a:pt x="62595" y="157257"/>
                  <a:pt x="70208" y="180094"/>
                </a:cubicBezTo>
                <a:cubicBezTo>
                  <a:pt x="82518" y="217128"/>
                  <a:pt x="92427" y="256115"/>
                  <a:pt x="109230" y="291537"/>
                </a:cubicBezTo>
                <a:cubicBezTo>
                  <a:pt x="125757" y="326341"/>
                  <a:pt x="191766" y="346504"/>
                  <a:pt x="198486" y="293903"/>
                </a:cubicBezTo>
                <a:cubicBezTo>
                  <a:pt x="202498" y="262596"/>
                  <a:pt x="189777" y="230535"/>
                  <a:pt x="182130" y="200565"/>
                </a:cubicBezTo>
                <a:cubicBezTo>
                  <a:pt x="171500" y="158800"/>
                  <a:pt x="161487" y="116864"/>
                  <a:pt x="150069" y="75304"/>
                </a:cubicBezTo>
                <a:cubicBezTo>
                  <a:pt x="135976" y="23938"/>
                  <a:pt x="90164" y="-18959"/>
                  <a:pt x="33689" y="8644"/>
                </a:cubicBezTo>
                <a:cubicBezTo>
                  <a:pt x="-33554" y="41529"/>
                  <a:pt x="17401" y="124716"/>
                  <a:pt x="36672" y="169636"/>
                </a:cubicBezTo>
                <a:cubicBezTo>
                  <a:pt x="51931" y="205126"/>
                  <a:pt x="64344" y="241713"/>
                  <a:pt x="75042" y="278713"/>
                </a:cubicBezTo>
                <a:cubicBezTo>
                  <a:pt x="85261" y="314100"/>
                  <a:pt x="88724" y="353362"/>
                  <a:pt x="104429" y="387000"/>
                </a:cubicBezTo>
                <a:cubicBezTo>
                  <a:pt x="125140" y="431406"/>
                  <a:pt x="179833" y="468748"/>
                  <a:pt x="224067" y="428011"/>
                </a:cubicBezTo>
                <a:cubicBezTo>
                  <a:pt x="257397" y="397356"/>
                  <a:pt x="243749" y="344309"/>
                  <a:pt x="235691" y="306899"/>
                </a:cubicBezTo>
                <a:close/>
              </a:path>
            </a:pathLst>
          </a:custGeom>
          <a:solidFill>
            <a:srgbClr val="1A1A1A"/>
          </a:solidFill>
          <a:ln w="3429" cap="flat">
            <a:noFill/>
            <a:prstDash val="solid"/>
            <a:miter/>
          </a:ln>
        </p:spPr>
        <p:txBody>
          <a:bodyPr rtlCol="0" anchor="ctr"/>
          <a:lstStyle/>
          <a:p>
            <a:endParaRPr lang="zh-CN" altLang="en-US"/>
          </a:p>
        </p:txBody>
      </p:sp>
      <p:grpSp>
        <p:nvGrpSpPr>
          <p:cNvPr id="99" name="组合 98">
            <a:extLst>
              <a:ext uri="{FF2B5EF4-FFF2-40B4-BE49-F238E27FC236}">
                <a16:creationId xmlns:a16="http://schemas.microsoft.com/office/drawing/2014/main" id="{27042D56-6B2A-10AC-5A37-51F53D3CAE37}"/>
              </a:ext>
            </a:extLst>
          </p:cNvPr>
          <p:cNvGrpSpPr/>
          <p:nvPr/>
        </p:nvGrpSpPr>
        <p:grpSpPr>
          <a:xfrm>
            <a:off x="10375601" y="4639014"/>
            <a:ext cx="1072728" cy="1844489"/>
            <a:chOff x="6317709" y="785840"/>
            <a:chExt cx="398088" cy="684488"/>
          </a:xfrm>
        </p:grpSpPr>
        <p:sp>
          <p:nvSpPr>
            <p:cNvPr id="100" name="任意多边形: 形状 99">
              <a:extLst>
                <a:ext uri="{FF2B5EF4-FFF2-40B4-BE49-F238E27FC236}">
                  <a16:creationId xmlns:a16="http://schemas.microsoft.com/office/drawing/2014/main" id="{0C73B82D-5754-0296-80B3-5736701444FF}"/>
                </a:ext>
              </a:extLst>
            </p:cNvPr>
            <p:cNvSpPr/>
            <p:nvPr/>
          </p:nvSpPr>
          <p:spPr>
            <a:xfrm>
              <a:off x="6317709" y="785840"/>
              <a:ext cx="398088" cy="684488"/>
            </a:xfrm>
            <a:custGeom>
              <a:avLst/>
              <a:gdLst>
                <a:gd name="connsiteX0" fmla="*/ 395387 w 398088"/>
                <a:gd name="connsiteY0" fmla="*/ 84504 h 684488"/>
                <a:gd name="connsiteX1" fmla="*/ 353793 w 398088"/>
                <a:gd name="connsiteY1" fmla="*/ 27754 h 684488"/>
                <a:gd name="connsiteX2" fmla="*/ 279144 w 398088"/>
                <a:gd name="connsiteY2" fmla="*/ 5054 h 684488"/>
                <a:gd name="connsiteX3" fmla="*/ 278184 w 398088"/>
                <a:gd name="connsiteY3" fmla="*/ 8655 h 684488"/>
                <a:gd name="connsiteX4" fmla="*/ 316074 w 398088"/>
                <a:gd name="connsiteY4" fmla="*/ 57827 h 684488"/>
                <a:gd name="connsiteX5" fmla="*/ 356982 w 398088"/>
                <a:gd name="connsiteY5" fmla="*/ 75452 h 684488"/>
                <a:gd name="connsiteX6" fmla="*/ 359211 w 398088"/>
                <a:gd name="connsiteY6" fmla="*/ 53095 h 684488"/>
                <a:gd name="connsiteX7" fmla="*/ 312062 w 398088"/>
                <a:gd name="connsiteY7" fmla="*/ 17947 h 684488"/>
                <a:gd name="connsiteX8" fmla="*/ 309525 w 398088"/>
                <a:gd name="connsiteY8" fmla="*/ 21171 h 684488"/>
                <a:gd name="connsiteX9" fmla="*/ 321732 w 398088"/>
                <a:gd name="connsiteY9" fmla="*/ 37115 h 684488"/>
                <a:gd name="connsiteX10" fmla="*/ 323104 w 398088"/>
                <a:gd name="connsiteY10" fmla="*/ 36361 h 684488"/>
                <a:gd name="connsiteX11" fmla="*/ 320429 w 398088"/>
                <a:gd name="connsiteY11" fmla="*/ 30086 h 684488"/>
                <a:gd name="connsiteX12" fmla="*/ 330030 w 398088"/>
                <a:gd name="connsiteY12" fmla="*/ 31423 h 684488"/>
                <a:gd name="connsiteX13" fmla="*/ 355576 w 398088"/>
                <a:gd name="connsiteY13" fmla="*/ 55152 h 684488"/>
                <a:gd name="connsiteX14" fmla="*/ 347209 w 398088"/>
                <a:gd name="connsiteY14" fmla="*/ 70000 h 684488"/>
                <a:gd name="connsiteX15" fmla="*/ 330887 w 398088"/>
                <a:gd name="connsiteY15" fmla="*/ 61530 h 684488"/>
                <a:gd name="connsiteX16" fmla="*/ 292689 w 398088"/>
                <a:gd name="connsiteY16" fmla="*/ 24085 h 684488"/>
                <a:gd name="connsiteX17" fmla="*/ 301501 w 398088"/>
                <a:gd name="connsiteY17" fmla="*/ 4677 h 684488"/>
                <a:gd name="connsiteX18" fmla="*/ 339357 w 398088"/>
                <a:gd name="connsiteY18" fmla="*/ 21479 h 684488"/>
                <a:gd name="connsiteX19" fmla="*/ 371830 w 398088"/>
                <a:gd name="connsiteY19" fmla="*/ 53918 h 684488"/>
                <a:gd name="connsiteX20" fmla="*/ 377385 w 398088"/>
                <a:gd name="connsiteY20" fmla="*/ 59644 h 684488"/>
                <a:gd name="connsiteX21" fmla="*/ 370218 w 398088"/>
                <a:gd name="connsiteY21" fmla="*/ 84299 h 684488"/>
                <a:gd name="connsiteX22" fmla="*/ 350261 w 398088"/>
                <a:gd name="connsiteY22" fmla="*/ 79018 h 684488"/>
                <a:gd name="connsiteX23" fmla="*/ 277361 w 398088"/>
                <a:gd name="connsiteY23" fmla="*/ 20005 h 684488"/>
                <a:gd name="connsiteX24" fmla="*/ 277498 w 398088"/>
                <a:gd name="connsiteY24" fmla="*/ 19765 h 684488"/>
                <a:gd name="connsiteX25" fmla="*/ 268000 w 398088"/>
                <a:gd name="connsiteY25" fmla="*/ 14381 h 684488"/>
                <a:gd name="connsiteX26" fmla="*/ 146373 w 398088"/>
                <a:gd name="connsiteY26" fmla="*/ 242684 h 684488"/>
                <a:gd name="connsiteX27" fmla="*/ 89623 w 398088"/>
                <a:gd name="connsiteY27" fmla="*/ 353064 h 684488"/>
                <a:gd name="connsiteX28" fmla="*/ 36371 w 398088"/>
                <a:gd name="connsiteY28" fmla="*/ 465741 h 684488"/>
                <a:gd name="connsiteX29" fmla="*/ 38702 w 398088"/>
                <a:gd name="connsiteY29" fmla="*/ 467146 h 684488"/>
                <a:gd name="connsiteX30" fmla="*/ 19706 w 398088"/>
                <a:gd name="connsiteY30" fmla="*/ 566107 h 684488"/>
                <a:gd name="connsiteX31" fmla="*/ 58 w 398088"/>
                <a:gd name="connsiteY31" fmla="*/ 679504 h 684488"/>
                <a:gd name="connsiteX32" fmla="*/ 6024 w 398088"/>
                <a:gd name="connsiteY32" fmla="*/ 684202 h 684488"/>
                <a:gd name="connsiteX33" fmla="*/ 8836 w 398088"/>
                <a:gd name="connsiteY33" fmla="*/ 683413 h 684488"/>
                <a:gd name="connsiteX34" fmla="*/ 21112 w 398088"/>
                <a:gd name="connsiteY34" fmla="*/ 672509 h 684488"/>
                <a:gd name="connsiteX35" fmla="*/ 82319 w 398088"/>
                <a:gd name="connsiteY35" fmla="*/ 621760 h 684488"/>
                <a:gd name="connsiteX36" fmla="*/ 163347 w 398088"/>
                <a:gd name="connsiteY36" fmla="*/ 552734 h 684488"/>
                <a:gd name="connsiteX37" fmla="*/ 163689 w 398088"/>
                <a:gd name="connsiteY37" fmla="*/ 547762 h 684488"/>
                <a:gd name="connsiteX38" fmla="*/ 166021 w 398088"/>
                <a:gd name="connsiteY38" fmla="*/ 547419 h 684488"/>
                <a:gd name="connsiteX39" fmla="*/ 165541 w 398088"/>
                <a:gd name="connsiteY39" fmla="*/ 548894 h 684488"/>
                <a:gd name="connsiteX40" fmla="*/ 169382 w 398088"/>
                <a:gd name="connsiteY40" fmla="*/ 550471 h 684488"/>
                <a:gd name="connsiteX41" fmla="*/ 225583 w 398088"/>
                <a:gd name="connsiteY41" fmla="*/ 438377 h 684488"/>
                <a:gd name="connsiteX42" fmla="*/ 280790 w 398088"/>
                <a:gd name="connsiteY42" fmla="*/ 325632 h 684488"/>
                <a:gd name="connsiteX43" fmla="*/ 397616 w 398088"/>
                <a:gd name="connsiteY43" fmla="*/ 91465 h 684488"/>
                <a:gd name="connsiteX44" fmla="*/ 395387 w 398088"/>
                <a:gd name="connsiteY44" fmla="*/ 84504 h 684488"/>
                <a:gd name="connsiteX45" fmla="*/ 43400 w 398088"/>
                <a:gd name="connsiteY45" fmla="*/ 478462 h 684488"/>
                <a:gd name="connsiteX46" fmla="*/ 49332 w 398088"/>
                <a:gd name="connsiteY46" fmla="*/ 490086 h 684488"/>
                <a:gd name="connsiteX47" fmla="*/ 35308 w 398088"/>
                <a:gd name="connsiteY47" fmla="*/ 530617 h 684488"/>
                <a:gd name="connsiteX48" fmla="*/ 43400 w 398088"/>
                <a:gd name="connsiteY48" fmla="*/ 478462 h 684488"/>
                <a:gd name="connsiteX49" fmla="*/ 22415 w 398088"/>
                <a:gd name="connsiteY49" fmla="*/ 601117 h 684488"/>
                <a:gd name="connsiteX50" fmla="*/ 28072 w 398088"/>
                <a:gd name="connsiteY50" fmla="*/ 568268 h 684488"/>
                <a:gd name="connsiteX51" fmla="*/ 28724 w 398088"/>
                <a:gd name="connsiteY51" fmla="*/ 564667 h 684488"/>
                <a:gd name="connsiteX52" fmla="*/ 29547 w 398088"/>
                <a:gd name="connsiteY52" fmla="*/ 563776 h 684488"/>
                <a:gd name="connsiteX53" fmla="*/ 43674 w 398088"/>
                <a:gd name="connsiteY53" fmla="*/ 523622 h 684488"/>
                <a:gd name="connsiteX54" fmla="*/ 49298 w 398088"/>
                <a:gd name="connsiteY54" fmla="*/ 506306 h 684488"/>
                <a:gd name="connsiteX55" fmla="*/ 52761 w 398088"/>
                <a:gd name="connsiteY55" fmla="*/ 495641 h 684488"/>
                <a:gd name="connsiteX56" fmla="*/ 60339 w 398088"/>
                <a:gd name="connsiteY56" fmla="*/ 505620 h 684488"/>
                <a:gd name="connsiteX57" fmla="*/ 46829 w 398088"/>
                <a:gd name="connsiteY57" fmla="*/ 552254 h 684488"/>
                <a:gd name="connsiteX58" fmla="*/ 28038 w 398088"/>
                <a:gd name="connsiteY58" fmla="*/ 604992 h 684488"/>
                <a:gd name="connsiteX59" fmla="*/ 22415 w 398088"/>
                <a:gd name="connsiteY59" fmla="*/ 601117 h 684488"/>
                <a:gd name="connsiteX60" fmla="*/ 32770 w 398088"/>
                <a:gd name="connsiteY60" fmla="*/ 608181 h 684488"/>
                <a:gd name="connsiteX61" fmla="*/ 50464 w 398088"/>
                <a:gd name="connsiteY61" fmla="*/ 560038 h 684488"/>
                <a:gd name="connsiteX62" fmla="*/ 63323 w 398088"/>
                <a:gd name="connsiteY62" fmla="*/ 509049 h 684488"/>
                <a:gd name="connsiteX63" fmla="*/ 78547 w 398088"/>
                <a:gd name="connsiteY63" fmla="*/ 523245 h 684488"/>
                <a:gd name="connsiteX64" fmla="*/ 60271 w 398088"/>
                <a:gd name="connsiteY64" fmla="*/ 562370 h 684488"/>
                <a:gd name="connsiteX65" fmla="*/ 39251 w 398088"/>
                <a:gd name="connsiteY65" fmla="*/ 612227 h 684488"/>
                <a:gd name="connsiteX66" fmla="*/ 32770 w 398088"/>
                <a:gd name="connsiteY66" fmla="*/ 608181 h 684488"/>
                <a:gd name="connsiteX67" fmla="*/ 44635 w 398088"/>
                <a:gd name="connsiteY67" fmla="*/ 615211 h 684488"/>
                <a:gd name="connsiteX68" fmla="*/ 61917 w 398088"/>
                <a:gd name="connsiteY68" fmla="*/ 576532 h 684488"/>
                <a:gd name="connsiteX69" fmla="*/ 82491 w 398088"/>
                <a:gd name="connsiteY69" fmla="*/ 526228 h 684488"/>
                <a:gd name="connsiteX70" fmla="*/ 103236 w 398088"/>
                <a:gd name="connsiteY70" fmla="*/ 538435 h 684488"/>
                <a:gd name="connsiteX71" fmla="*/ 77622 w 398088"/>
                <a:gd name="connsiteY71" fmla="*/ 571971 h 684488"/>
                <a:gd name="connsiteX72" fmla="*/ 45663 w 398088"/>
                <a:gd name="connsiteY72" fmla="*/ 615691 h 684488"/>
                <a:gd name="connsiteX73" fmla="*/ 44635 w 398088"/>
                <a:gd name="connsiteY73" fmla="*/ 615211 h 684488"/>
                <a:gd name="connsiteX74" fmla="*/ 51561 w 398088"/>
                <a:gd name="connsiteY74" fmla="*/ 618674 h 684488"/>
                <a:gd name="connsiteX75" fmla="*/ 75015 w 398088"/>
                <a:gd name="connsiteY75" fmla="*/ 586716 h 684488"/>
                <a:gd name="connsiteX76" fmla="*/ 107591 w 398088"/>
                <a:gd name="connsiteY76" fmla="*/ 540493 h 684488"/>
                <a:gd name="connsiteX77" fmla="*/ 130771 w 398088"/>
                <a:gd name="connsiteY77" fmla="*/ 547454 h 684488"/>
                <a:gd name="connsiteX78" fmla="*/ 94664 w 398088"/>
                <a:gd name="connsiteY78" fmla="*/ 582292 h 684488"/>
                <a:gd name="connsiteX79" fmla="*/ 56430 w 398088"/>
                <a:gd name="connsiteY79" fmla="*/ 620628 h 684488"/>
                <a:gd name="connsiteX80" fmla="*/ 51561 w 398088"/>
                <a:gd name="connsiteY80" fmla="*/ 618674 h 684488"/>
                <a:gd name="connsiteX81" fmla="*/ 83519 w 398088"/>
                <a:gd name="connsiteY81" fmla="*/ 608078 h 684488"/>
                <a:gd name="connsiteX82" fmla="*/ 63837 w 398088"/>
                <a:gd name="connsiteY82" fmla="*/ 624092 h 684488"/>
                <a:gd name="connsiteX83" fmla="*/ 62191 w 398088"/>
                <a:gd name="connsiteY83" fmla="*/ 623029 h 684488"/>
                <a:gd name="connsiteX84" fmla="*/ 59071 w 398088"/>
                <a:gd name="connsiteY84" fmla="*/ 621760 h 684488"/>
                <a:gd name="connsiteX85" fmla="*/ 98298 w 398088"/>
                <a:gd name="connsiteY85" fmla="*/ 585858 h 684488"/>
                <a:gd name="connsiteX86" fmla="*/ 137321 w 398088"/>
                <a:gd name="connsiteY86" fmla="*/ 548448 h 684488"/>
                <a:gd name="connsiteX87" fmla="*/ 155048 w 398088"/>
                <a:gd name="connsiteY87" fmla="*/ 548825 h 684488"/>
                <a:gd name="connsiteX88" fmla="*/ 83519 w 398088"/>
                <a:gd name="connsiteY88" fmla="*/ 608078 h 684488"/>
                <a:gd name="connsiteX89" fmla="*/ 360206 w 398088"/>
                <a:gd name="connsiteY89" fmla="*/ 138751 h 684488"/>
                <a:gd name="connsiteX90" fmla="*/ 362023 w 398088"/>
                <a:gd name="connsiteY90" fmla="*/ 132030 h 684488"/>
                <a:gd name="connsiteX91" fmla="*/ 357119 w 398088"/>
                <a:gd name="connsiteY91" fmla="*/ 130727 h 684488"/>
                <a:gd name="connsiteX92" fmla="*/ 349884 w 398088"/>
                <a:gd name="connsiteY92" fmla="*/ 148215 h 684488"/>
                <a:gd name="connsiteX93" fmla="*/ 344775 w 398088"/>
                <a:gd name="connsiteY93" fmla="*/ 161588 h 684488"/>
                <a:gd name="connsiteX94" fmla="*/ 347690 w 398088"/>
                <a:gd name="connsiteY94" fmla="*/ 163303 h 684488"/>
                <a:gd name="connsiteX95" fmla="*/ 285076 w 398088"/>
                <a:gd name="connsiteY95" fmla="*/ 292782 h 684488"/>
                <a:gd name="connsiteX96" fmla="*/ 286173 w 398088"/>
                <a:gd name="connsiteY96" fmla="*/ 288667 h 684488"/>
                <a:gd name="connsiteX97" fmla="*/ 281373 w 398088"/>
                <a:gd name="connsiteY97" fmla="*/ 287398 h 684488"/>
                <a:gd name="connsiteX98" fmla="*/ 273349 w 398088"/>
                <a:gd name="connsiteY98" fmla="*/ 307561 h 684488"/>
                <a:gd name="connsiteX99" fmla="*/ 268823 w 398088"/>
                <a:gd name="connsiteY99" fmla="*/ 323746 h 684488"/>
                <a:gd name="connsiteX100" fmla="*/ 269714 w 398088"/>
                <a:gd name="connsiteY100" fmla="*/ 324671 h 684488"/>
                <a:gd name="connsiteX101" fmla="*/ 217422 w 398088"/>
                <a:gd name="connsiteY101" fmla="*/ 433679 h 684488"/>
                <a:gd name="connsiteX102" fmla="*/ 167976 w 398088"/>
                <a:gd name="connsiteY102" fmla="*/ 541419 h 684488"/>
                <a:gd name="connsiteX103" fmla="*/ 165301 w 398088"/>
                <a:gd name="connsiteY103" fmla="*/ 540013 h 684488"/>
                <a:gd name="connsiteX104" fmla="*/ 92058 w 398088"/>
                <a:gd name="connsiteY104" fmla="*/ 521805 h 684488"/>
                <a:gd name="connsiteX105" fmla="*/ 55813 w 398088"/>
                <a:gd name="connsiteY105" fmla="*/ 483846 h 684488"/>
                <a:gd name="connsiteX106" fmla="*/ 53927 w 398088"/>
                <a:gd name="connsiteY106" fmla="*/ 480760 h 684488"/>
                <a:gd name="connsiteX107" fmla="*/ 45217 w 398088"/>
                <a:gd name="connsiteY107" fmla="*/ 464197 h 684488"/>
                <a:gd name="connsiteX108" fmla="*/ 43709 w 398088"/>
                <a:gd name="connsiteY108" fmla="*/ 462826 h 684488"/>
                <a:gd name="connsiteX109" fmla="*/ 42097 w 398088"/>
                <a:gd name="connsiteY109" fmla="*/ 462140 h 684488"/>
                <a:gd name="connsiteX110" fmla="*/ 45115 w 398088"/>
                <a:gd name="connsiteY110" fmla="*/ 457271 h 684488"/>
                <a:gd name="connsiteX111" fmla="*/ 48509 w 398088"/>
                <a:gd name="connsiteY111" fmla="*/ 456414 h 684488"/>
                <a:gd name="connsiteX112" fmla="*/ 78067 w 398088"/>
                <a:gd name="connsiteY112" fmla="*/ 403916 h 684488"/>
                <a:gd name="connsiteX113" fmla="*/ 75187 w 398088"/>
                <a:gd name="connsiteY113" fmla="*/ 402750 h 684488"/>
                <a:gd name="connsiteX114" fmla="*/ 73781 w 398088"/>
                <a:gd name="connsiteY114" fmla="*/ 404636 h 684488"/>
                <a:gd name="connsiteX115" fmla="*/ 96961 w 398088"/>
                <a:gd name="connsiteY115" fmla="*/ 357247 h 684488"/>
                <a:gd name="connsiteX116" fmla="*/ 101179 w 398088"/>
                <a:gd name="connsiteY116" fmla="*/ 349086 h 684488"/>
                <a:gd name="connsiteX117" fmla="*/ 101144 w 398088"/>
                <a:gd name="connsiteY117" fmla="*/ 350972 h 684488"/>
                <a:gd name="connsiteX118" fmla="*/ 103236 w 398088"/>
                <a:gd name="connsiteY118" fmla="*/ 351829 h 684488"/>
                <a:gd name="connsiteX119" fmla="*/ 111774 w 398088"/>
                <a:gd name="connsiteY119" fmla="*/ 334856 h 684488"/>
                <a:gd name="connsiteX120" fmla="*/ 123707 w 398088"/>
                <a:gd name="connsiteY120" fmla="*/ 313767 h 684488"/>
                <a:gd name="connsiteX121" fmla="*/ 121238 w 398088"/>
                <a:gd name="connsiteY121" fmla="*/ 311916 h 684488"/>
                <a:gd name="connsiteX122" fmla="*/ 119215 w 398088"/>
                <a:gd name="connsiteY122" fmla="*/ 314213 h 684488"/>
                <a:gd name="connsiteX123" fmla="*/ 138281 w 398088"/>
                <a:gd name="connsiteY123" fmla="*/ 277248 h 684488"/>
                <a:gd name="connsiteX124" fmla="*/ 140338 w 398088"/>
                <a:gd name="connsiteY124" fmla="*/ 277797 h 684488"/>
                <a:gd name="connsiteX125" fmla="*/ 151002 w 398088"/>
                <a:gd name="connsiteY125" fmla="*/ 257566 h 684488"/>
                <a:gd name="connsiteX126" fmla="*/ 162935 w 398088"/>
                <a:gd name="connsiteY126" fmla="*/ 234146 h 684488"/>
                <a:gd name="connsiteX127" fmla="*/ 161598 w 398088"/>
                <a:gd name="connsiteY127" fmla="*/ 232431 h 684488"/>
                <a:gd name="connsiteX128" fmla="*/ 184023 w 398088"/>
                <a:gd name="connsiteY128" fmla="*/ 189946 h 684488"/>
                <a:gd name="connsiteX129" fmla="*/ 183063 w 398088"/>
                <a:gd name="connsiteY129" fmla="*/ 192003 h 684488"/>
                <a:gd name="connsiteX130" fmla="*/ 184743 w 398088"/>
                <a:gd name="connsiteY130" fmla="*/ 192964 h 684488"/>
                <a:gd name="connsiteX131" fmla="*/ 197396 w 398088"/>
                <a:gd name="connsiteY131" fmla="*/ 174275 h 684488"/>
                <a:gd name="connsiteX132" fmla="*/ 210427 w 398088"/>
                <a:gd name="connsiteY132" fmla="*/ 152433 h 684488"/>
                <a:gd name="connsiteX133" fmla="*/ 209089 w 398088"/>
                <a:gd name="connsiteY133" fmla="*/ 151678 h 684488"/>
                <a:gd name="connsiteX134" fmla="*/ 194688 w 398088"/>
                <a:gd name="connsiteY134" fmla="*/ 172732 h 684488"/>
                <a:gd name="connsiteX135" fmla="*/ 187315 w 398088"/>
                <a:gd name="connsiteY135" fmla="*/ 183877 h 684488"/>
                <a:gd name="connsiteX136" fmla="*/ 274343 w 398088"/>
                <a:gd name="connsiteY136" fmla="*/ 25457 h 684488"/>
                <a:gd name="connsiteX137" fmla="*/ 335002 w 398088"/>
                <a:gd name="connsiteY137" fmla="*/ 79669 h 684488"/>
                <a:gd name="connsiteX138" fmla="*/ 385340 w 398088"/>
                <a:gd name="connsiteY138" fmla="*/ 92322 h 684488"/>
                <a:gd name="connsiteX139" fmla="*/ 360206 w 398088"/>
                <a:gd name="connsiteY139" fmla="*/ 138751 h 68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8088" h="684488">
                  <a:moveTo>
                    <a:pt x="395387" y="84504"/>
                  </a:moveTo>
                  <a:cubicBezTo>
                    <a:pt x="403891" y="64582"/>
                    <a:pt x="365006" y="38967"/>
                    <a:pt x="353793" y="27754"/>
                  </a:cubicBezTo>
                  <a:cubicBezTo>
                    <a:pt x="333699" y="7660"/>
                    <a:pt x="307810" y="-8627"/>
                    <a:pt x="279144" y="5054"/>
                  </a:cubicBezTo>
                  <a:cubicBezTo>
                    <a:pt x="277704" y="5740"/>
                    <a:pt x="277601" y="7420"/>
                    <a:pt x="278184" y="8655"/>
                  </a:cubicBezTo>
                  <a:cubicBezTo>
                    <a:pt x="287168" y="28029"/>
                    <a:pt x="299478" y="43939"/>
                    <a:pt x="316074" y="57827"/>
                  </a:cubicBezTo>
                  <a:cubicBezTo>
                    <a:pt x="325675" y="65851"/>
                    <a:pt x="342992" y="79189"/>
                    <a:pt x="356982" y="75452"/>
                  </a:cubicBezTo>
                  <a:cubicBezTo>
                    <a:pt x="368229" y="72469"/>
                    <a:pt x="362811" y="59267"/>
                    <a:pt x="359211" y="53095"/>
                  </a:cubicBezTo>
                  <a:cubicBezTo>
                    <a:pt x="349473" y="36361"/>
                    <a:pt x="329722" y="24977"/>
                    <a:pt x="312062" y="17947"/>
                  </a:cubicBezTo>
                  <a:cubicBezTo>
                    <a:pt x="310211" y="17193"/>
                    <a:pt x="308496" y="19662"/>
                    <a:pt x="309525" y="21171"/>
                  </a:cubicBezTo>
                  <a:cubicBezTo>
                    <a:pt x="313365" y="26931"/>
                    <a:pt x="316966" y="32075"/>
                    <a:pt x="321732" y="37115"/>
                  </a:cubicBezTo>
                  <a:cubicBezTo>
                    <a:pt x="322246" y="37664"/>
                    <a:pt x="323412" y="37081"/>
                    <a:pt x="323104" y="36361"/>
                  </a:cubicBezTo>
                  <a:cubicBezTo>
                    <a:pt x="322212" y="34269"/>
                    <a:pt x="321321" y="32178"/>
                    <a:pt x="320429" y="30086"/>
                  </a:cubicBezTo>
                  <a:cubicBezTo>
                    <a:pt x="312542" y="17124"/>
                    <a:pt x="325710" y="28920"/>
                    <a:pt x="330030" y="31423"/>
                  </a:cubicBezTo>
                  <a:cubicBezTo>
                    <a:pt x="340249" y="37321"/>
                    <a:pt x="348478" y="46099"/>
                    <a:pt x="355576" y="55152"/>
                  </a:cubicBezTo>
                  <a:cubicBezTo>
                    <a:pt x="352799" y="60090"/>
                    <a:pt x="349987" y="65028"/>
                    <a:pt x="347209" y="70000"/>
                  </a:cubicBezTo>
                  <a:cubicBezTo>
                    <a:pt x="341483" y="67668"/>
                    <a:pt x="336031" y="64856"/>
                    <a:pt x="330887" y="61530"/>
                  </a:cubicBezTo>
                  <a:cubicBezTo>
                    <a:pt x="315320" y="52237"/>
                    <a:pt x="302804" y="38590"/>
                    <a:pt x="292689" y="24085"/>
                  </a:cubicBezTo>
                  <a:cubicBezTo>
                    <a:pt x="286276" y="14861"/>
                    <a:pt x="278149" y="5980"/>
                    <a:pt x="301501" y="4677"/>
                  </a:cubicBezTo>
                  <a:cubicBezTo>
                    <a:pt x="315731" y="3854"/>
                    <a:pt x="329104" y="13318"/>
                    <a:pt x="339357" y="21479"/>
                  </a:cubicBezTo>
                  <a:cubicBezTo>
                    <a:pt x="351256" y="30978"/>
                    <a:pt x="361303" y="43048"/>
                    <a:pt x="371830" y="53918"/>
                  </a:cubicBezTo>
                  <a:cubicBezTo>
                    <a:pt x="373681" y="55838"/>
                    <a:pt x="375533" y="57724"/>
                    <a:pt x="377385" y="59644"/>
                  </a:cubicBezTo>
                  <a:cubicBezTo>
                    <a:pt x="387877" y="66742"/>
                    <a:pt x="385477" y="74972"/>
                    <a:pt x="370218" y="84299"/>
                  </a:cubicBezTo>
                  <a:cubicBezTo>
                    <a:pt x="363394" y="83236"/>
                    <a:pt x="356811" y="81110"/>
                    <a:pt x="350261" y="79018"/>
                  </a:cubicBezTo>
                  <a:cubicBezTo>
                    <a:pt x="318749" y="68971"/>
                    <a:pt x="294952" y="46340"/>
                    <a:pt x="277361" y="20005"/>
                  </a:cubicBezTo>
                  <a:cubicBezTo>
                    <a:pt x="277395" y="19936"/>
                    <a:pt x="277464" y="19833"/>
                    <a:pt x="277498" y="19765"/>
                  </a:cubicBezTo>
                  <a:cubicBezTo>
                    <a:pt x="280927" y="13730"/>
                    <a:pt x="271291" y="8312"/>
                    <a:pt x="268000" y="14381"/>
                  </a:cubicBezTo>
                  <a:cubicBezTo>
                    <a:pt x="227092" y="90299"/>
                    <a:pt x="186287" y="166286"/>
                    <a:pt x="146373" y="242684"/>
                  </a:cubicBezTo>
                  <a:cubicBezTo>
                    <a:pt x="127239" y="279374"/>
                    <a:pt x="108345" y="316168"/>
                    <a:pt x="89623" y="353064"/>
                  </a:cubicBezTo>
                  <a:cubicBezTo>
                    <a:pt x="71004" y="389754"/>
                    <a:pt x="49332" y="426753"/>
                    <a:pt x="36371" y="465741"/>
                  </a:cubicBezTo>
                  <a:cubicBezTo>
                    <a:pt x="35891" y="467181"/>
                    <a:pt x="37674" y="467901"/>
                    <a:pt x="38702" y="467146"/>
                  </a:cubicBezTo>
                  <a:cubicBezTo>
                    <a:pt x="28724" y="498830"/>
                    <a:pt x="25501" y="533566"/>
                    <a:pt x="19706" y="566107"/>
                  </a:cubicBezTo>
                  <a:cubicBezTo>
                    <a:pt x="12985" y="603861"/>
                    <a:pt x="5955" y="641614"/>
                    <a:pt x="58" y="679504"/>
                  </a:cubicBezTo>
                  <a:cubicBezTo>
                    <a:pt x="-525" y="683139"/>
                    <a:pt x="3452" y="685299"/>
                    <a:pt x="6024" y="684202"/>
                  </a:cubicBezTo>
                  <a:cubicBezTo>
                    <a:pt x="6984" y="684305"/>
                    <a:pt x="8013" y="684099"/>
                    <a:pt x="8836" y="683413"/>
                  </a:cubicBezTo>
                  <a:cubicBezTo>
                    <a:pt x="13122" y="679744"/>
                    <a:pt x="17306" y="676350"/>
                    <a:pt x="21112" y="672509"/>
                  </a:cubicBezTo>
                  <a:cubicBezTo>
                    <a:pt x="42920" y="657765"/>
                    <a:pt x="62500" y="638185"/>
                    <a:pt x="82319" y="621760"/>
                  </a:cubicBezTo>
                  <a:cubicBezTo>
                    <a:pt x="109443" y="599232"/>
                    <a:pt x="138521" y="577595"/>
                    <a:pt x="163347" y="552734"/>
                  </a:cubicBezTo>
                  <a:cubicBezTo>
                    <a:pt x="164821" y="551260"/>
                    <a:pt x="164650" y="549271"/>
                    <a:pt x="163689" y="547762"/>
                  </a:cubicBezTo>
                  <a:cubicBezTo>
                    <a:pt x="164478" y="547625"/>
                    <a:pt x="165232" y="547556"/>
                    <a:pt x="166021" y="547419"/>
                  </a:cubicBezTo>
                  <a:cubicBezTo>
                    <a:pt x="165884" y="547899"/>
                    <a:pt x="165678" y="548414"/>
                    <a:pt x="165541" y="548894"/>
                  </a:cubicBezTo>
                  <a:cubicBezTo>
                    <a:pt x="164855" y="551191"/>
                    <a:pt x="168113" y="552357"/>
                    <a:pt x="169382" y="550471"/>
                  </a:cubicBezTo>
                  <a:cubicBezTo>
                    <a:pt x="192356" y="516044"/>
                    <a:pt x="207615" y="475479"/>
                    <a:pt x="225583" y="438377"/>
                  </a:cubicBezTo>
                  <a:cubicBezTo>
                    <a:pt x="243825" y="400727"/>
                    <a:pt x="262342" y="363179"/>
                    <a:pt x="280790" y="325632"/>
                  </a:cubicBezTo>
                  <a:cubicBezTo>
                    <a:pt x="319195" y="247553"/>
                    <a:pt x="362023" y="170778"/>
                    <a:pt x="397616" y="91465"/>
                  </a:cubicBezTo>
                  <a:cubicBezTo>
                    <a:pt x="398850" y="88448"/>
                    <a:pt x="397513" y="85773"/>
                    <a:pt x="395387" y="84504"/>
                  </a:cubicBezTo>
                  <a:close/>
                  <a:moveTo>
                    <a:pt x="43400" y="478462"/>
                  </a:moveTo>
                  <a:cubicBezTo>
                    <a:pt x="45080" y="482440"/>
                    <a:pt x="47103" y="486315"/>
                    <a:pt x="49332" y="490086"/>
                  </a:cubicBezTo>
                  <a:cubicBezTo>
                    <a:pt x="43983" y="503219"/>
                    <a:pt x="39388" y="516867"/>
                    <a:pt x="35308" y="530617"/>
                  </a:cubicBezTo>
                  <a:cubicBezTo>
                    <a:pt x="38702" y="513266"/>
                    <a:pt x="41926" y="495813"/>
                    <a:pt x="43400" y="478462"/>
                  </a:cubicBezTo>
                  <a:close/>
                  <a:moveTo>
                    <a:pt x="22415" y="601117"/>
                  </a:moveTo>
                  <a:cubicBezTo>
                    <a:pt x="24301" y="590179"/>
                    <a:pt x="26187" y="579206"/>
                    <a:pt x="28072" y="568268"/>
                  </a:cubicBezTo>
                  <a:cubicBezTo>
                    <a:pt x="28278" y="567067"/>
                    <a:pt x="28518" y="565867"/>
                    <a:pt x="28724" y="564667"/>
                  </a:cubicBezTo>
                  <a:cubicBezTo>
                    <a:pt x="29067" y="564461"/>
                    <a:pt x="29375" y="564221"/>
                    <a:pt x="29547" y="563776"/>
                  </a:cubicBezTo>
                  <a:cubicBezTo>
                    <a:pt x="34553" y="550505"/>
                    <a:pt x="39217" y="537098"/>
                    <a:pt x="43674" y="523622"/>
                  </a:cubicBezTo>
                  <a:cubicBezTo>
                    <a:pt x="45595" y="517861"/>
                    <a:pt x="47446" y="512066"/>
                    <a:pt x="49298" y="506306"/>
                  </a:cubicBezTo>
                  <a:cubicBezTo>
                    <a:pt x="50464" y="502739"/>
                    <a:pt x="51596" y="499208"/>
                    <a:pt x="52761" y="495641"/>
                  </a:cubicBezTo>
                  <a:cubicBezTo>
                    <a:pt x="55059" y="499105"/>
                    <a:pt x="57630" y="502397"/>
                    <a:pt x="60339" y="505620"/>
                  </a:cubicBezTo>
                  <a:cubicBezTo>
                    <a:pt x="53790" y="520159"/>
                    <a:pt x="51458" y="537098"/>
                    <a:pt x="46829" y="552254"/>
                  </a:cubicBezTo>
                  <a:cubicBezTo>
                    <a:pt x="41377" y="570154"/>
                    <a:pt x="34519" y="587470"/>
                    <a:pt x="28038" y="604992"/>
                  </a:cubicBezTo>
                  <a:cubicBezTo>
                    <a:pt x="26187" y="603723"/>
                    <a:pt x="24301" y="602455"/>
                    <a:pt x="22415" y="601117"/>
                  </a:cubicBezTo>
                  <a:close/>
                  <a:moveTo>
                    <a:pt x="32770" y="608181"/>
                  </a:moveTo>
                  <a:cubicBezTo>
                    <a:pt x="39731" y="592545"/>
                    <a:pt x="45217" y="576257"/>
                    <a:pt x="50464" y="560038"/>
                  </a:cubicBezTo>
                  <a:cubicBezTo>
                    <a:pt x="55573" y="544230"/>
                    <a:pt x="62465" y="526091"/>
                    <a:pt x="63323" y="509049"/>
                  </a:cubicBezTo>
                  <a:cubicBezTo>
                    <a:pt x="67952" y="514158"/>
                    <a:pt x="73061" y="518890"/>
                    <a:pt x="78547" y="523245"/>
                  </a:cubicBezTo>
                  <a:cubicBezTo>
                    <a:pt x="71141" y="535555"/>
                    <a:pt x="65963" y="549271"/>
                    <a:pt x="60271" y="562370"/>
                  </a:cubicBezTo>
                  <a:cubicBezTo>
                    <a:pt x="53070" y="578932"/>
                    <a:pt x="45732" y="595425"/>
                    <a:pt x="39251" y="612227"/>
                  </a:cubicBezTo>
                  <a:cubicBezTo>
                    <a:pt x="37056" y="610890"/>
                    <a:pt x="34930" y="609553"/>
                    <a:pt x="32770" y="608181"/>
                  </a:cubicBezTo>
                  <a:close/>
                  <a:moveTo>
                    <a:pt x="44635" y="615211"/>
                  </a:moveTo>
                  <a:cubicBezTo>
                    <a:pt x="50738" y="602455"/>
                    <a:pt x="56362" y="589527"/>
                    <a:pt x="61917" y="576532"/>
                  </a:cubicBezTo>
                  <a:cubicBezTo>
                    <a:pt x="68912" y="560141"/>
                    <a:pt x="77587" y="543476"/>
                    <a:pt x="82491" y="526228"/>
                  </a:cubicBezTo>
                  <a:cubicBezTo>
                    <a:pt x="89006" y="530960"/>
                    <a:pt x="96001" y="535041"/>
                    <a:pt x="103236" y="538435"/>
                  </a:cubicBezTo>
                  <a:cubicBezTo>
                    <a:pt x="93978" y="549065"/>
                    <a:pt x="85920" y="560655"/>
                    <a:pt x="77622" y="571971"/>
                  </a:cubicBezTo>
                  <a:cubicBezTo>
                    <a:pt x="67129" y="586304"/>
                    <a:pt x="55059" y="600466"/>
                    <a:pt x="45663" y="615691"/>
                  </a:cubicBezTo>
                  <a:cubicBezTo>
                    <a:pt x="45320" y="615554"/>
                    <a:pt x="44977" y="615416"/>
                    <a:pt x="44635" y="615211"/>
                  </a:cubicBezTo>
                  <a:close/>
                  <a:moveTo>
                    <a:pt x="51561" y="618674"/>
                  </a:moveTo>
                  <a:cubicBezTo>
                    <a:pt x="59996" y="608524"/>
                    <a:pt x="67300" y="597311"/>
                    <a:pt x="75015" y="586716"/>
                  </a:cubicBezTo>
                  <a:cubicBezTo>
                    <a:pt x="86057" y="571594"/>
                    <a:pt x="98024" y="556643"/>
                    <a:pt x="107591" y="540493"/>
                  </a:cubicBezTo>
                  <a:cubicBezTo>
                    <a:pt x="115100" y="543647"/>
                    <a:pt x="122850" y="546013"/>
                    <a:pt x="130771" y="547454"/>
                  </a:cubicBezTo>
                  <a:cubicBezTo>
                    <a:pt x="118152" y="558358"/>
                    <a:pt x="106597" y="570805"/>
                    <a:pt x="94664" y="582292"/>
                  </a:cubicBezTo>
                  <a:cubicBezTo>
                    <a:pt x="81736" y="594774"/>
                    <a:pt x="68123" y="607015"/>
                    <a:pt x="56430" y="620628"/>
                  </a:cubicBezTo>
                  <a:cubicBezTo>
                    <a:pt x="54819" y="619977"/>
                    <a:pt x="53138" y="619394"/>
                    <a:pt x="51561" y="618674"/>
                  </a:cubicBezTo>
                  <a:close/>
                  <a:moveTo>
                    <a:pt x="83519" y="608078"/>
                  </a:moveTo>
                  <a:cubicBezTo>
                    <a:pt x="77210" y="613428"/>
                    <a:pt x="70558" y="618743"/>
                    <a:pt x="63837" y="624092"/>
                  </a:cubicBezTo>
                  <a:cubicBezTo>
                    <a:pt x="63425" y="623646"/>
                    <a:pt x="62911" y="623269"/>
                    <a:pt x="62191" y="623029"/>
                  </a:cubicBezTo>
                  <a:cubicBezTo>
                    <a:pt x="61094" y="622652"/>
                    <a:pt x="60134" y="622172"/>
                    <a:pt x="59071" y="621760"/>
                  </a:cubicBezTo>
                  <a:cubicBezTo>
                    <a:pt x="72958" y="610753"/>
                    <a:pt x="85508" y="597997"/>
                    <a:pt x="98298" y="585858"/>
                  </a:cubicBezTo>
                  <a:cubicBezTo>
                    <a:pt x="111260" y="573548"/>
                    <a:pt x="125353" y="561718"/>
                    <a:pt x="137321" y="548448"/>
                  </a:cubicBezTo>
                  <a:cubicBezTo>
                    <a:pt x="143218" y="549134"/>
                    <a:pt x="149150" y="549271"/>
                    <a:pt x="155048" y="548825"/>
                  </a:cubicBezTo>
                  <a:cubicBezTo>
                    <a:pt x="129948" y="566862"/>
                    <a:pt x="106974" y="588122"/>
                    <a:pt x="83519" y="608078"/>
                  </a:cubicBezTo>
                  <a:close/>
                  <a:moveTo>
                    <a:pt x="360206" y="138751"/>
                  </a:moveTo>
                  <a:cubicBezTo>
                    <a:pt x="360857" y="136522"/>
                    <a:pt x="361543" y="134293"/>
                    <a:pt x="362023" y="132030"/>
                  </a:cubicBezTo>
                  <a:cubicBezTo>
                    <a:pt x="362674" y="128876"/>
                    <a:pt x="358251" y="127744"/>
                    <a:pt x="357119" y="130727"/>
                  </a:cubicBezTo>
                  <a:cubicBezTo>
                    <a:pt x="354890" y="136625"/>
                    <a:pt x="352593" y="142489"/>
                    <a:pt x="349884" y="148215"/>
                  </a:cubicBezTo>
                  <a:cubicBezTo>
                    <a:pt x="347827" y="152536"/>
                    <a:pt x="344775" y="156685"/>
                    <a:pt x="344775" y="161588"/>
                  </a:cubicBezTo>
                  <a:cubicBezTo>
                    <a:pt x="344775" y="162994"/>
                    <a:pt x="346387" y="163988"/>
                    <a:pt x="347690" y="163303"/>
                  </a:cubicBezTo>
                  <a:cubicBezTo>
                    <a:pt x="326121" y="206131"/>
                    <a:pt x="305753" y="249679"/>
                    <a:pt x="285076" y="292782"/>
                  </a:cubicBezTo>
                  <a:cubicBezTo>
                    <a:pt x="285419" y="291410"/>
                    <a:pt x="285831" y="290039"/>
                    <a:pt x="286173" y="288667"/>
                  </a:cubicBezTo>
                  <a:cubicBezTo>
                    <a:pt x="286893" y="285581"/>
                    <a:pt x="282504" y="284518"/>
                    <a:pt x="281373" y="287398"/>
                  </a:cubicBezTo>
                  <a:cubicBezTo>
                    <a:pt x="278767" y="294119"/>
                    <a:pt x="276126" y="300874"/>
                    <a:pt x="273349" y="307561"/>
                  </a:cubicBezTo>
                  <a:cubicBezTo>
                    <a:pt x="271291" y="312533"/>
                    <a:pt x="266834" y="318362"/>
                    <a:pt x="268823" y="323746"/>
                  </a:cubicBezTo>
                  <a:cubicBezTo>
                    <a:pt x="268960" y="324123"/>
                    <a:pt x="269303" y="324466"/>
                    <a:pt x="269714" y="324671"/>
                  </a:cubicBezTo>
                  <a:cubicBezTo>
                    <a:pt x="252089" y="360916"/>
                    <a:pt x="234738" y="397298"/>
                    <a:pt x="217422" y="433679"/>
                  </a:cubicBezTo>
                  <a:cubicBezTo>
                    <a:pt x="200688" y="468827"/>
                    <a:pt x="180320" y="504385"/>
                    <a:pt x="167976" y="541419"/>
                  </a:cubicBezTo>
                  <a:cubicBezTo>
                    <a:pt x="167324" y="540664"/>
                    <a:pt x="166433" y="540116"/>
                    <a:pt x="165301" y="540013"/>
                  </a:cubicBezTo>
                  <a:cubicBezTo>
                    <a:pt x="138143" y="537612"/>
                    <a:pt x="116095" y="535726"/>
                    <a:pt x="92058" y="521805"/>
                  </a:cubicBezTo>
                  <a:cubicBezTo>
                    <a:pt x="76010" y="512512"/>
                    <a:pt x="64866" y="498899"/>
                    <a:pt x="55813" y="483846"/>
                  </a:cubicBezTo>
                  <a:cubicBezTo>
                    <a:pt x="57253" y="482371"/>
                    <a:pt x="55402" y="480588"/>
                    <a:pt x="53927" y="480760"/>
                  </a:cubicBezTo>
                  <a:cubicBezTo>
                    <a:pt x="50807" y="475376"/>
                    <a:pt x="47961" y="469821"/>
                    <a:pt x="45217" y="464197"/>
                  </a:cubicBezTo>
                  <a:cubicBezTo>
                    <a:pt x="44875" y="463477"/>
                    <a:pt x="44326" y="463066"/>
                    <a:pt x="43709" y="462826"/>
                  </a:cubicBezTo>
                  <a:cubicBezTo>
                    <a:pt x="43332" y="462380"/>
                    <a:pt x="42714" y="462174"/>
                    <a:pt x="42097" y="462140"/>
                  </a:cubicBezTo>
                  <a:cubicBezTo>
                    <a:pt x="43126" y="460528"/>
                    <a:pt x="44120" y="458883"/>
                    <a:pt x="45115" y="457271"/>
                  </a:cubicBezTo>
                  <a:cubicBezTo>
                    <a:pt x="46143" y="457820"/>
                    <a:pt x="47549" y="457717"/>
                    <a:pt x="48509" y="456414"/>
                  </a:cubicBezTo>
                  <a:cubicBezTo>
                    <a:pt x="59894" y="440812"/>
                    <a:pt x="70798" y="421712"/>
                    <a:pt x="78067" y="403916"/>
                  </a:cubicBezTo>
                  <a:cubicBezTo>
                    <a:pt x="78787" y="402167"/>
                    <a:pt x="76181" y="401515"/>
                    <a:pt x="75187" y="402750"/>
                  </a:cubicBezTo>
                  <a:cubicBezTo>
                    <a:pt x="74707" y="403333"/>
                    <a:pt x="74261" y="404019"/>
                    <a:pt x="73781" y="404636"/>
                  </a:cubicBezTo>
                  <a:cubicBezTo>
                    <a:pt x="81565" y="388759"/>
                    <a:pt x="89074" y="372780"/>
                    <a:pt x="96961" y="357247"/>
                  </a:cubicBezTo>
                  <a:cubicBezTo>
                    <a:pt x="98333" y="354504"/>
                    <a:pt x="99773" y="351795"/>
                    <a:pt x="101179" y="349086"/>
                  </a:cubicBezTo>
                  <a:cubicBezTo>
                    <a:pt x="101144" y="349703"/>
                    <a:pt x="101076" y="350355"/>
                    <a:pt x="101144" y="350972"/>
                  </a:cubicBezTo>
                  <a:cubicBezTo>
                    <a:pt x="101213" y="351932"/>
                    <a:pt x="102482" y="352652"/>
                    <a:pt x="103236" y="351829"/>
                  </a:cubicBezTo>
                  <a:cubicBezTo>
                    <a:pt x="107591" y="347234"/>
                    <a:pt x="109031" y="340445"/>
                    <a:pt x="111774" y="334856"/>
                  </a:cubicBezTo>
                  <a:cubicBezTo>
                    <a:pt x="115306" y="327586"/>
                    <a:pt x="120176" y="321002"/>
                    <a:pt x="123707" y="313767"/>
                  </a:cubicBezTo>
                  <a:cubicBezTo>
                    <a:pt x="124427" y="312258"/>
                    <a:pt x="122541" y="310613"/>
                    <a:pt x="121238" y="311916"/>
                  </a:cubicBezTo>
                  <a:cubicBezTo>
                    <a:pt x="120518" y="312636"/>
                    <a:pt x="119901" y="313459"/>
                    <a:pt x="119215" y="314213"/>
                  </a:cubicBezTo>
                  <a:cubicBezTo>
                    <a:pt x="125593" y="301903"/>
                    <a:pt x="131903" y="289559"/>
                    <a:pt x="138281" y="277248"/>
                  </a:cubicBezTo>
                  <a:cubicBezTo>
                    <a:pt x="138521" y="278071"/>
                    <a:pt x="139686" y="278483"/>
                    <a:pt x="140338" y="277797"/>
                  </a:cubicBezTo>
                  <a:cubicBezTo>
                    <a:pt x="145413" y="272276"/>
                    <a:pt x="147676" y="264184"/>
                    <a:pt x="151002" y="257566"/>
                  </a:cubicBezTo>
                  <a:cubicBezTo>
                    <a:pt x="154911" y="249748"/>
                    <a:pt x="159712" y="242238"/>
                    <a:pt x="162935" y="234146"/>
                  </a:cubicBezTo>
                  <a:cubicBezTo>
                    <a:pt x="163278" y="233289"/>
                    <a:pt x="162455" y="232500"/>
                    <a:pt x="161598" y="232431"/>
                  </a:cubicBezTo>
                  <a:cubicBezTo>
                    <a:pt x="169039" y="218270"/>
                    <a:pt x="176480" y="204074"/>
                    <a:pt x="184023" y="189946"/>
                  </a:cubicBezTo>
                  <a:cubicBezTo>
                    <a:pt x="183715" y="190632"/>
                    <a:pt x="183338" y="191283"/>
                    <a:pt x="183063" y="192003"/>
                  </a:cubicBezTo>
                  <a:cubicBezTo>
                    <a:pt x="182720" y="192929"/>
                    <a:pt x="184092" y="193649"/>
                    <a:pt x="184743" y="192964"/>
                  </a:cubicBezTo>
                  <a:cubicBezTo>
                    <a:pt x="189956" y="187546"/>
                    <a:pt x="193419" y="180585"/>
                    <a:pt x="197396" y="174275"/>
                  </a:cubicBezTo>
                  <a:cubicBezTo>
                    <a:pt x="201888" y="167109"/>
                    <a:pt x="206620" y="159977"/>
                    <a:pt x="210427" y="152433"/>
                  </a:cubicBezTo>
                  <a:cubicBezTo>
                    <a:pt x="210872" y="151541"/>
                    <a:pt x="209672" y="150924"/>
                    <a:pt x="209089" y="151678"/>
                  </a:cubicBezTo>
                  <a:cubicBezTo>
                    <a:pt x="203809" y="158331"/>
                    <a:pt x="199317" y="165634"/>
                    <a:pt x="194688" y="172732"/>
                  </a:cubicBezTo>
                  <a:cubicBezTo>
                    <a:pt x="192287" y="176436"/>
                    <a:pt x="189647" y="180071"/>
                    <a:pt x="187315" y="183877"/>
                  </a:cubicBezTo>
                  <a:cubicBezTo>
                    <a:pt x="215673" y="130727"/>
                    <a:pt x="244580" y="77886"/>
                    <a:pt x="274343" y="25457"/>
                  </a:cubicBezTo>
                  <a:cubicBezTo>
                    <a:pt x="288197" y="49288"/>
                    <a:pt x="309799" y="67359"/>
                    <a:pt x="335002" y="79669"/>
                  </a:cubicBezTo>
                  <a:cubicBezTo>
                    <a:pt x="343403" y="83784"/>
                    <a:pt x="370012" y="95340"/>
                    <a:pt x="385340" y="92322"/>
                  </a:cubicBezTo>
                  <a:cubicBezTo>
                    <a:pt x="376630" y="107547"/>
                    <a:pt x="368332" y="123115"/>
                    <a:pt x="360206" y="138751"/>
                  </a:cubicBezTo>
                  <a:close/>
                </a:path>
              </a:pathLst>
            </a:custGeom>
            <a:solidFill>
              <a:srgbClr val="1A1A1A"/>
            </a:solidFill>
            <a:ln w="342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9285FC48-2864-E41B-ED16-46213D7CD62D}"/>
                </a:ext>
              </a:extLst>
            </p:cNvPr>
            <p:cNvSpPr/>
            <p:nvPr/>
          </p:nvSpPr>
          <p:spPr>
            <a:xfrm>
              <a:off x="6543360" y="863391"/>
              <a:ext cx="27536" cy="44045"/>
            </a:xfrm>
            <a:custGeom>
              <a:avLst/>
              <a:gdLst>
                <a:gd name="connsiteX0" fmla="*/ 26335 w 27536"/>
                <a:gd name="connsiteY0" fmla="*/ 95 h 44045"/>
                <a:gd name="connsiteX1" fmla="*/ 12311 w 27536"/>
                <a:gd name="connsiteY1" fmla="*/ 19263 h 44045"/>
                <a:gd name="connsiteX2" fmla="*/ 35 w 27536"/>
                <a:gd name="connsiteY2" fmla="*/ 43026 h 44045"/>
                <a:gd name="connsiteX3" fmla="*/ 1406 w 27536"/>
                <a:gd name="connsiteY3" fmla="*/ 43815 h 44045"/>
                <a:gd name="connsiteX4" fmla="*/ 16974 w 27536"/>
                <a:gd name="connsiteY4" fmla="*/ 21938 h 44045"/>
                <a:gd name="connsiteX5" fmla="*/ 27535 w 27536"/>
                <a:gd name="connsiteY5" fmla="*/ 815 h 44045"/>
                <a:gd name="connsiteX6" fmla="*/ 26335 w 27536"/>
                <a:gd name="connsiteY6" fmla="*/ 95 h 4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36" h="44045">
                  <a:moveTo>
                    <a:pt x="26335" y="95"/>
                  </a:moveTo>
                  <a:cubicBezTo>
                    <a:pt x="19546" y="3901"/>
                    <a:pt x="16220" y="12885"/>
                    <a:pt x="12311" y="19263"/>
                  </a:cubicBezTo>
                  <a:cubicBezTo>
                    <a:pt x="7647" y="26807"/>
                    <a:pt x="2812" y="34625"/>
                    <a:pt x="35" y="43026"/>
                  </a:cubicBezTo>
                  <a:cubicBezTo>
                    <a:pt x="-205" y="43781"/>
                    <a:pt x="858" y="44398"/>
                    <a:pt x="1406" y="43815"/>
                  </a:cubicBezTo>
                  <a:cubicBezTo>
                    <a:pt x="7647" y="37403"/>
                    <a:pt x="12379" y="29516"/>
                    <a:pt x="16974" y="21938"/>
                  </a:cubicBezTo>
                  <a:cubicBezTo>
                    <a:pt x="20849" y="15560"/>
                    <a:pt x="27364" y="8393"/>
                    <a:pt x="27535" y="815"/>
                  </a:cubicBezTo>
                  <a:cubicBezTo>
                    <a:pt x="27570" y="164"/>
                    <a:pt x="26884" y="-179"/>
                    <a:pt x="26335" y="95"/>
                  </a:cubicBezTo>
                  <a:close/>
                </a:path>
              </a:pathLst>
            </a:custGeom>
            <a:solidFill>
              <a:srgbClr val="1A1A1A"/>
            </a:solidFill>
            <a:ln w="3429"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46FB9021-F5E3-7BDB-D668-413AA24B766D}"/>
                </a:ext>
              </a:extLst>
            </p:cNvPr>
            <p:cNvSpPr/>
            <p:nvPr/>
          </p:nvSpPr>
          <p:spPr>
            <a:xfrm>
              <a:off x="6555083" y="864741"/>
              <a:ext cx="24977" cy="43287"/>
            </a:xfrm>
            <a:custGeom>
              <a:avLst/>
              <a:gdLst>
                <a:gd name="connsiteX0" fmla="*/ 24591 w 24977"/>
                <a:gd name="connsiteY0" fmla="*/ 48 h 43287"/>
                <a:gd name="connsiteX1" fmla="*/ 11458 w 24977"/>
                <a:gd name="connsiteY1" fmla="*/ 20382 h 43287"/>
                <a:gd name="connsiteX2" fmla="*/ 39 w 24977"/>
                <a:gd name="connsiteY2" fmla="*/ 42019 h 43287"/>
                <a:gd name="connsiteX3" fmla="*/ 1822 w 24977"/>
                <a:gd name="connsiteY3" fmla="*/ 43014 h 43287"/>
                <a:gd name="connsiteX4" fmla="*/ 15812 w 24977"/>
                <a:gd name="connsiteY4" fmla="*/ 22851 h 43287"/>
                <a:gd name="connsiteX5" fmla="*/ 24968 w 24977"/>
                <a:gd name="connsiteY5" fmla="*/ 185 h 43287"/>
                <a:gd name="connsiteX6" fmla="*/ 24591 w 24977"/>
                <a:gd name="connsiteY6" fmla="*/ 48 h 4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77" h="43287">
                  <a:moveTo>
                    <a:pt x="24591" y="48"/>
                  </a:moveTo>
                  <a:cubicBezTo>
                    <a:pt x="18350" y="4780"/>
                    <a:pt x="15161" y="13730"/>
                    <a:pt x="11458" y="20382"/>
                  </a:cubicBezTo>
                  <a:cubicBezTo>
                    <a:pt x="7583" y="27309"/>
                    <a:pt x="1959" y="34304"/>
                    <a:pt x="39" y="42019"/>
                  </a:cubicBezTo>
                  <a:cubicBezTo>
                    <a:pt x="-235" y="43082"/>
                    <a:pt x="999" y="43665"/>
                    <a:pt x="1822" y="43014"/>
                  </a:cubicBezTo>
                  <a:cubicBezTo>
                    <a:pt x="8166" y="38007"/>
                    <a:pt x="11903" y="29675"/>
                    <a:pt x="15812" y="22851"/>
                  </a:cubicBezTo>
                  <a:cubicBezTo>
                    <a:pt x="19550" y="16336"/>
                    <a:pt x="25242" y="7866"/>
                    <a:pt x="24968" y="185"/>
                  </a:cubicBezTo>
                  <a:cubicBezTo>
                    <a:pt x="24899" y="14"/>
                    <a:pt x="24728" y="-55"/>
                    <a:pt x="24591" y="48"/>
                  </a:cubicBezTo>
                  <a:close/>
                </a:path>
              </a:pathLst>
            </a:custGeom>
            <a:solidFill>
              <a:srgbClr val="1A1A1A"/>
            </a:solidFill>
            <a:ln w="342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E063066D-4B5B-FD8D-D717-E471A718A2D8}"/>
                </a:ext>
              </a:extLst>
            </p:cNvPr>
            <p:cNvSpPr/>
            <p:nvPr/>
          </p:nvSpPr>
          <p:spPr>
            <a:xfrm>
              <a:off x="6565464" y="872295"/>
              <a:ext cx="22272" cy="39118"/>
            </a:xfrm>
            <a:custGeom>
              <a:avLst/>
              <a:gdLst>
                <a:gd name="connsiteX0" fmla="*/ 21136 w 22272"/>
                <a:gd name="connsiteY0" fmla="*/ 176 h 39118"/>
                <a:gd name="connsiteX1" fmla="*/ 10094 w 22272"/>
                <a:gd name="connsiteY1" fmla="*/ 17115 h 39118"/>
                <a:gd name="connsiteX2" fmla="*/ 13 w 22272"/>
                <a:gd name="connsiteY2" fmla="*/ 37963 h 39118"/>
                <a:gd name="connsiteX3" fmla="*/ 1591 w 22272"/>
                <a:gd name="connsiteY3" fmla="*/ 38855 h 39118"/>
                <a:gd name="connsiteX4" fmla="*/ 12460 w 22272"/>
                <a:gd name="connsiteY4" fmla="*/ 21710 h 39118"/>
                <a:gd name="connsiteX5" fmla="*/ 22267 w 22272"/>
                <a:gd name="connsiteY5" fmla="*/ 758 h 39118"/>
                <a:gd name="connsiteX6" fmla="*/ 21136 w 22272"/>
                <a:gd name="connsiteY6" fmla="*/ 176 h 3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72" h="39118">
                  <a:moveTo>
                    <a:pt x="21136" y="176"/>
                  </a:moveTo>
                  <a:cubicBezTo>
                    <a:pt x="16130" y="4599"/>
                    <a:pt x="13318" y="11423"/>
                    <a:pt x="10094" y="17115"/>
                  </a:cubicBezTo>
                  <a:cubicBezTo>
                    <a:pt x="6425" y="23630"/>
                    <a:pt x="1213" y="30556"/>
                    <a:pt x="13" y="37963"/>
                  </a:cubicBezTo>
                  <a:cubicBezTo>
                    <a:pt x="-124" y="38855"/>
                    <a:pt x="836" y="39506"/>
                    <a:pt x="1591" y="38855"/>
                  </a:cubicBezTo>
                  <a:cubicBezTo>
                    <a:pt x="6631" y="34328"/>
                    <a:pt x="9306" y="27539"/>
                    <a:pt x="12460" y="21710"/>
                  </a:cubicBezTo>
                  <a:cubicBezTo>
                    <a:pt x="15992" y="15160"/>
                    <a:pt x="21102" y="8131"/>
                    <a:pt x="22267" y="758"/>
                  </a:cubicBezTo>
                  <a:cubicBezTo>
                    <a:pt x="22336" y="210"/>
                    <a:pt x="21650" y="-270"/>
                    <a:pt x="21136" y="176"/>
                  </a:cubicBezTo>
                  <a:close/>
                </a:path>
              </a:pathLst>
            </a:custGeom>
            <a:solidFill>
              <a:srgbClr val="1A1A1A"/>
            </a:solidFill>
            <a:ln w="3429"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397FA762-3D6A-AD98-403E-BD13DE6B6844}"/>
                </a:ext>
              </a:extLst>
            </p:cNvPr>
            <p:cNvSpPr/>
            <p:nvPr/>
          </p:nvSpPr>
          <p:spPr>
            <a:xfrm>
              <a:off x="6575850" y="877164"/>
              <a:ext cx="21405" cy="39879"/>
            </a:xfrm>
            <a:custGeom>
              <a:avLst/>
              <a:gdLst>
                <a:gd name="connsiteX0" fmla="*/ 18499 w 21405"/>
                <a:gd name="connsiteY0" fmla="*/ 690 h 39879"/>
                <a:gd name="connsiteX1" fmla="*/ 8521 w 21405"/>
                <a:gd name="connsiteY1" fmla="*/ 19035 h 39879"/>
                <a:gd name="connsiteX2" fmla="*/ 17 w 21405"/>
                <a:gd name="connsiteY2" fmla="*/ 38512 h 39879"/>
                <a:gd name="connsiteX3" fmla="*/ 1834 w 21405"/>
                <a:gd name="connsiteY3" fmla="*/ 39541 h 39879"/>
                <a:gd name="connsiteX4" fmla="*/ 12361 w 21405"/>
                <a:gd name="connsiteY4" fmla="*/ 21196 h 39879"/>
                <a:gd name="connsiteX5" fmla="*/ 21311 w 21405"/>
                <a:gd name="connsiteY5" fmla="*/ 1822 h 39879"/>
                <a:gd name="connsiteX6" fmla="*/ 18499 w 21405"/>
                <a:gd name="connsiteY6" fmla="*/ 690 h 3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05" h="39879">
                  <a:moveTo>
                    <a:pt x="18499" y="690"/>
                  </a:moveTo>
                  <a:cubicBezTo>
                    <a:pt x="14933" y="6691"/>
                    <a:pt x="11641" y="12829"/>
                    <a:pt x="8521" y="19035"/>
                  </a:cubicBezTo>
                  <a:cubicBezTo>
                    <a:pt x="5401" y="25242"/>
                    <a:pt x="1148" y="31620"/>
                    <a:pt x="17" y="38512"/>
                  </a:cubicBezTo>
                  <a:cubicBezTo>
                    <a:pt x="-155" y="39472"/>
                    <a:pt x="1011" y="40398"/>
                    <a:pt x="1834" y="39541"/>
                  </a:cubicBezTo>
                  <a:cubicBezTo>
                    <a:pt x="6703" y="34431"/>
                    <a:pt x="9241" y="27402"/>
                    <a:pt x="12361" y="21196"/>
                  </a:cubicBezTo>
                  <a:cubicBezTo>
                    <a:pt x="15550" y="14818"/>
                    <a:pt x="18568" y="8405"/>
                    <a:pt x="21311" y="1822"/>
                  </a:cubicBezTo>
                  <a:cubicBezTo>
                    <a:pt x="21928" y="210"/>
                    <a:pt x="19356" y="-716"/>
                    <a:pt x="18499" y="690"/>
                  </a:cubicBezTo>
                  <a:close/>
                </a:path>
              </a:pathLst>
            </a:custGeom>
            <a:solidFill>
              <a:srgbClr val="1A1A1A"/>
            </a:solidFill>
            <a:ln w="3429"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0F187939-912C-065B-E136-0F3708F23758}"/>
                </a:ext>
              </a:extLst>
            </p:cNvPr>
            <p:cNvSpPr/>
            <p:nvPr/>
          </p:nvSpPr>
          <p:spPr>
            <a:xfrm>
              <a:off x="6581487" y="880154"/>
              <a:ext cx="21087" cy="41541"/>
            </a:xfrm>
            <a:custGeom>
              <a:avLst/>
              <a:gdLst>
                <a:gd name="connsiteX0" fmla="*/ 18074 w 21087"/>
                <a:gd name="connsiteY0" fmla="*/ 786 h 41541"/>
                <a:gd name="connsiteX1" fmla="*/ 8439 w 21087"/>
                <a:gd name="connsiteY1" fmla="*/ 21600 h 41541"/>
                <a:gd name="connsiteX2" fmla="*/ 3 w 21087"/>
                <a:gd name="connsiteY2" fmla="*/ 40563 h 41541"/>
                <a:gd name="connsiteX3" fmla="*/ 1512 w 21087"/>
                <a:gd name="connsiteY3" fmla="*/ 41386 h 41541"/>
                <a:gd name="connsiteX4" fmla="*/ 12588 w 21087"/>
                <a:gd name="connsiteY4" fmla="*/ 23932 h 41541"/>
                <a:gd name="connsiteX5" fmla="*/ 21023 w 21087"/>
                <a:gd name="connsiteY5" fmla="*/ 1986 h 41541"/>
                <a:gd name="connsiteX6" fmla="*/ 18074 w 21087"/>
                <a:gd name="connsiteY6" fmla="*/ 786 h 4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7" h="41541">
                  <a:moveTo>
                    <a:pt x="18074" y="786"/>
                  </a:moveTo>
                  <a:cubicBezTo>
                    <a:pt x="14954" y="7747"/>
                    <a:pt x="11799" y="14742"/>
                    <a:pt x="8439" y="21600"/>
                  </a:cubicBezTo>
                  <a:cubicBezTo>
                    <a:pt x="5456" y="27635"/>
                    <a:pt x="621" y="33807"/>
                    <a:pt x="3" y="40563"/>
                  </a:cubicBezTo>
                  <a:cubicBezTo>
                    <a:pt x="-65" y="41248"/>
                    <a:pt x="929" y="41831"/>
                    <a:pt x="1512" y="41386"/>
                  </a:cubicBezTo>
                  <a:cubicBezTo>
                    <a:pt x="7170" y="37339"/>
                    <a:pt x="9673" y="29933"/>
                    <a:pt x="12588" y="23932"/>
                  </a:cubicBezTo>
                  <a:cubicBezTo>
                    <a:pt x="16017" y="16834"/>
                    <a:pt x="18726" y="9496"/>
                    <a:pt x="21023" y="1986"/>
                  </a:cubicBezTo>
                  <a:cubicBezTo>
                    <a:pt x="21538" y="340"/>
                    <a:pt x="18829" y="-860"/>
                    <a:pt x="18074" y="786"/>
                  </a:cubicBezTo>
                  <a:close/>
                </a:path>
              </a:pathLst>
            </a:custGeom>
            <a:solidFill>
              <a:srgbClr val="1A1A1A"/>
            </a:solidFill>
            <a:ln w="3429"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FBA0F62F-345F-8935-01B8-45C774CE9F61}"/>
                </a:ext>
              </a:extLst>
            </p:cNvPr>
            <p:cNvSpPr/>
            <p:nvPr/>
          </p:nvSpPr>
          <p:spPr>
            <a:xfrm>
              <a:off x="6588303" y="884653"/>
              <a:ext cx="20688" cy="42122"/>
            </a:xfrm>
            <a:custGeom>
              <a:avLst/>
              <a:gdLst>
                <a:gd name="connsiteX0" fmla="*/ 17225 w 20688"/>
                <a:gd name="connsiteY0" fmla="*/ 916 h 42122"/>
                <a:gd name="connsiteX1" fmla="*/ 7966 w 20688"/>
                <a:gd name="connsiteY1" fmla="*/ 21558 h 42122"/>
                <a:gd name="connsiteX2" fmla="*/ 11 w 20688"/>
                <a:gd name="connsiteY2" fmla="*/ 40761 h 42122"/>
                <a:gd name="connsiteX3" fmla="*/ 2514 w 20688"/>
                <a:gd name="connsiteY3" fmla="*/ 41755 h 42122"/>
                <a:gd name="connsiteX4" fmla="*/ 12664 w 20688"/>
                <a:gd name="connsiteY4" fmla="*/ 24233 h 42122"/>
                <a:gd name="connsiteX5" fmla="*/ 20654 w 20688"/>
                <a:gd name="connsiteY5" fmla="*/ 2322 h 42122"/>
                <a:gd name="connsiteX6" fmla="*/ 17225 w 20688"/>
                <a:gd name="connsiteY6" fmla="*/ 916 h 42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8" h="42122">
                  <a:moveTo>
                    <a:pt x="17225" y="916"/>
                  </a:moveTo>
                  <a:cubicBezTo>
                    <a:pt x="13727" y="7602"/>
                    <a:pt x="11087" y="14700"/>
                    <a:pt x="7966" y="21558"/>
                  </a:cubicBezTo>
                  <a:cubicBezTo>
                    <a:pt x="5121" y="27765"/>
                    <a:pt x="903" y="33937"/>
                    <a:pt x="11" y="40761"/>
                  </a:cubicBezTo>
                  <a:cubicBezTo>
                    <a:pt x="-160" y="42064"/>
                    <a:pt x="1657" y="42509"/>
                    <a:pt x="2514" y="41755"/>
                  </a:cubicBezTo>
                  <a:cubicBezTo>
                    <a:pt x="7589" y="37229"/>
                    <a:pt x="9955" y="30268"/>
                    <a:pt x="12664" y="24233"/>
                  </a:cubicBezTo>
                  <a:cubicBezTo>
                    <a:pt x="15853" y="17135"/>
                    <a:pt x="18974" y="9900"/>
                    <a:pt x="20654" y="2322"/>
                  </a:cubicBezTo>
                  <a:cubicBezTo>
                    <a:pt x="21031" y="401"/>
                    <a:pt x="18219" y="-1004"/>
                    <a:pt x="17225" y="916"/>
                  </a:cubicBezTo>
                  <a:close/>
                </a:path>
              </a:pathLst>
            </a:custGeom>
            <a:solidFill>
              <a:srgbClr val="1A1A1A"/>
            </a:solidFill>
            <a:ln w="3429"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DC8FBBF0-3BD9-A014-78BC-BF24F752B5FF}"/>
                </a:ext>
              </a:extLst>
            </p:cNvPr>
            <p:cNvSpPr/>
            <p:nvPr/>
          </p:nvSpPr>
          <p:spPr>
            <a:xfrm>
              <a:off x="6597040" y="885500"/>
              <a:ext cx="21319" cy="46551"/>
            </a:xfrm>
            <a:custGeom>
              <a:avLst/>
              <a:gdLst>
                <a:gd name="connsiteX0" fmla="*/ 17232 w 21319"/>
                <a:gd name="connsiteY0" fmla="*/ 1029 h 46551"/>
                <a:gd name="connsiteX1" fmla="*/ 7322 w 21319"/>
                <a:gd name="connsiteY1" fmla="*/ 22803 h 46551"/>
                <a:gd name="connsiteX2" fmla="*/ 87 w 21319"/>
                <a:gd name="connsiteY2" fmla="*/ 45126 h 46551"/>
                <a:gd name="connsiteX3" fmla="*/ 2625 w 21319"/>
                <a:gd name="connsiteY3" fmla="*/ 46155 h 46551"/>
                <a:gd name="connsiteX4" fmla="*/ 12123 w 21319"/>
                <a:gd name="connsiteY4" fmla="*/ 27501 h 46551"/>
                <a:gd name="connsiteX5" fmla="*/ 21244 w 21319"/>
                <a:gd name="connsiteY5" fmla="*/ 2675 h 46551"/>
                <a:gd name="connsiteX6" fmla="*/ 17232 w 21319"/>
                <a:gd name="connsiteY6" fmla="*/ 1029 h 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9" h="46551">
                  <a:moveTo>
                    <a:pt x="17232" y="1029"/>
                  </a:moveTo>
                  <a:cubicBezTo>
                    <a:pt x="13220" y="7921"/>
                    <a:pt x="10374" y="15465"/>
                    <a:pt x="7322" y="22803"/>
                  </a:cubicBezTo>
                  <a:cubicBezTo>
                    <a:pt x="4476" y="29661"/>
                    <a:pt x="-736" y="37616"/>
                    <a:pt x="87" y="45126"/>
                  </a:cubicBezTo>
                  <a:cubicBezTo>
                    <a:pt x="224" y="46395"/>
                    <a:pt x="1596" y="47012"/>
                    <a:pt x="2625" y="46155"/>
                  </a:cubicBezTo>
                  <a:cubicBezTo>
                    <a:pt x="8008" y="41663"/>
                    <a:pt x="9620" y="33776"/>
                    <a:pt x="12123" y="27501"/>
                  </a:cubicBezTo>
                  <a:cubicBezTo>
                    <a:pt x="15380" y="19340"/>
                    <a:pt x="19118" y="11179"/>
                    <a:pt x="21244" y="2675"/>
                  </a:cubicBezTo>
                  <a:cubicBezTo>
                    <a:pt x="21861" y="378"/>
                    <a:pt x="18501" y="-1097"/>
                    <a:pt x="17232" y="1029"/>
                  </a:cubicBezTo>
                  <a:close/>
                </a:path>
              </a:pathLst>
            </a:custGeom>
            <a:solidFill>
              <a:srgbClr val="1A1A1A"/>
            </a:solidFill>
            <a:ln w="3429"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F737D93A-309A-E833-660C-FF1B1EA56B85}"/>
                </a:ext>
              </a:extLst>
            </p:cNvPr>
            <p:cNvSpPr/>
            <p:nvPr/>
          </p:nvSpPr>
          <p:spPr>
            <a:xfrm>
              <a:off x="6609161" y="887921"/>
              <a:ext cx="20755" cy="47392"/>
            </a:xfrm>
            <a:custGeom>
              <a:avLst/>
              <a:gdLst>
                <a:gd name="connsiteX0" fmla="*/ 16461 w 20755"/>
                <a:gd name="connsiteY0" fmla="*/ 1488 h 47392"/>
                <a:gd name="connsiteX1" fmla="*/ 7545 w 20755"/>
                <a:gd name="connsiteY1" fmla="*/ 25011 h 47392"/>
                <a:gd name="connsiteX2" fmla="*/ 2 w 20755"/>
                <a:gd name="connsiteY2" fmla="*/ 45894 h 47392"/>
                <a:gd name="connsiteX3" fmla="*/ 2745 w 20755"/>
                <a:gd name="connsiteY3" fmla="*/ 46991 h 47392"/>
                <a:gd name="connsiteX4" fmla="*/ 12312 w 20755"/>
                <a:gd name="connsiteY4" fmla="*/ 29503 h 47392"/>
                <a:gd name="connsiteX5" fmla="*/ 20713 w 20755"/>
                <a:gd name="connsiteY5" fmla="*/ 2620 h 47392"/>
                <a:gd name="connsiteX6" fmla="*/ 16461 w 20755"/>
                <a:gd name="connsiteY6" fmla="*/ 1488 h 4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5" h="47392">
                  <a:moveTo>
                    <a:pt x="16461" y="1488"/>
                  </a:moveTo>
                  <a:cubicBezTo>
                    <a:pt x="13272" y="9238"/>
                    <a:pt x="10666" y="17227"/>
                    <a:pt x="7545" y="25011"/>
                  </a:cubicBezTo>
                  <a:cubicBezTo>
                    <a:pt x="4871" y="31698"/>
                    <a:pt x="-101" y="38659"/>
                    <a:pt x="2" y="45894"/>
                  </a:cubicBezTo>
                  <a:cubicBezTo>
                    <a:pt x="36" y="47334"/>
                    <a:pt x="1682" y="47814"/>
                    <a:pt x="2745" y="46991"/>
                  </a:cubicBezTo>
                  <a:cubicBezTo>
                    <a:pt x="7957" y="42910"/>
                    <a:pt x="9843" y="35435"/>
                    <a:pt x="12312" y="29503"/>
                  </a:cubicBezTo>
                  <a:cubicBezTo>
                    <a:pt x="15912" y="20862"/>
                    <a:pt x="18998" y="11809"/>
                    <a:pt x="20713" y="2620"/>
                  </a:cubicBezTo>
                  <a:cubicBezTo>
                    <a:pt x="21193" y="-123"/>
                    <a:pt x="17490" y="-1049"/>
                    <a:pt x="16461" y="1488"/>
                  </a:cubicBezTo>
                  <a:close/>
                </a:path>
              </a:pathLst>
            </a:custGeom>
            <a:solidFill>
              <a:srgbClr val="1A1A1A"/>
            </a:solidFill>
            <a:ln w="342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343C9D53-BCFD-EC88-7E80-FCC30EC5DB23}"/>
                </a:ext>
              </a:extLst>
            </p:cNvPr>
            <p:cNvSpPr/>
            <p:nvPr/>
          </p:nvSpPr>
          <p:spPr>
            <a:xfrm>
              <a:off x="6618443" y="894333"/>
              <a:ext cx="23280" cy="46439"/>
            </a:xfrm>
            <a:custGeom>
              <a:avLst/>
              <a:gdLst>
                <a:gd name="connsiteX0" fmla="*/ 20140 w 23280"/>
                <a:gd name="connsiteY0" fmla="*/ 769 h 46439"/>
                <a:gd name="connsiteX1" fmla="*/ 9202 w 23280"/>
                <a:gd name="connsiteY1" fmla="*/ 22337 h 46439"/>
                <a:gd name="connsiteX2" fmla="*/ 12 w 23280"/>
                <a:gd name="connsiteY2" fmla="*/ 45174 h 46439"/>
                <a:gd name="connsiteX3" fmla="*/ 1692 w 23280"/>
                <a:gd name="connsiteY3" fmla="*/ 46134 h 46439"/>
                <a:gd name="connsiteX4" fmla="*/ 13351 w 23280"/>
                <a:gd name="connsiteY4" fmla="*/ 24703 h 46439"/>
                <a:gd name="connsiteX5" fmla="*/ 23192 w 23280"/>
                <a:gd name="connsiteY5" fmla="*/ 2037 h 46439"/>
                <a:gd name="connsiteX6" fmla="*/ 20140 w 23280"/>
                <a:gd name="connsiteY6" fmla="*/ 769 h 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80" h="46439">
                  <a:moveTo>
                    <a:pt x="20140" y="769"/>
                  </a:moveTo>
                  <a:cubicBezTo>
                    <a:pt x="16094" y="7764"/>
                    <a:pt x="12665" y="15068"/>
                    <a:pt x="9202" y="22337"/>
                  </a:cubicBezTo>
                  <a:cubicBezTo>
                    <a:pt x="5738" y="29572"/>
                    <a:pt x="1109" y="37185"/>
                    <a:pt x="12" y="45174"/>
                  </a:cubicBezTo>
                  <a:cubicBezTo>
                    <a:pt x="-125" y="46032"/>
                    <a:pt x="938" y="46923"/>
                    <a:pt x="1692" y="46134"/>
                  </a:cubicBezTo>
                  <a:cubicBezTo>
                    <a:pt x="7179" y="40065"/>
                    <a:pt x="9990" y="31973"/>
                    <a:pt x="13351" y="24703"/>
                  </a:cubicBezTo>
                  <a:cubicBezTo>
                    <a:pt x="16814" y="17228"/>
                    <a:pt x="20312" y="9753"/>
                    <a:pt x="23192" y="2037"/>
                  </a:cubicBezTo>
                  <a:cubicBezTo>
                    <a:pt x="23809" y="254"/>
                    <a:pt x="21032" y="-809"/>
                    <a:pt x="20140" y="769"/>
                  </a:cubicBezTo>
                  <a:close/>
                </a:path>
              </a:pathLst>
            </a:custGeom>
            <a:solidFill>
              <a:srgbClr val="1A1A1A"/>
            </a:solidFill>
            <a:ln w="3429"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DE2FF51F-FCA8-4A10-F205-D4CB69E37BF6}"/>
                </a:ext>
              </a:extLst>
            </p:cNvPr>
            <p:cNvSpPr/>
            <p:nvPr/>
          </p:nvSpPr>
          <p:spPr>
            <a:xfrm>
              <a:off x="6629900" y="898650"/>
              <a:ext cx="21715" cy="45492"/>
            </a:xfrm>
            <a:custGeom>
              <a:avLst/>
              <a:gdLst>
                <a:gd name="connsiteX0" fmla="*/ 17941 w 21715"/>
                <a:gd name="connsiteY0" fmla="*/ 943 h 45492"/>
                <a:gd name="connsiteX1" fmla="*/ 6557 w 21715"/>
                <a:gd name="connsiteY1" fmla="*/ 24397 h 45492"/>
                <a:gd name="connsiteX2" fmla="*/ 8 w 21715"/>
                <a:gd name="connsiteY2" fmla="*/ 44011 h 45492"/>
                <a:gd name="connsiteX3" fmla="*/ 2648 w 21715"/>
                <a:gd name="connsiteY3" fmla="*/ 45074 h 45492"/>
                <a:gd name="connsiteX4" fmla="*/ 12421 w 21715"/>
                <a:gd name="connsiteY4" fmla="*/ 26798 h 45492"/>
                <a:gd name="connsiteX5" fmla="*/ 21645 w 21715"/>
                <a:gd name="connsiteY5" fmla="*/ 2452 h 45492"/>
                <a:gd name="connsiteX6" fmla="*/ 17941 w 21715"/>
                <a:gd name="connsiteY6" fmla="*/ 943 h 4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5" h="45492">
                  <a:moveTo>
                    <a:pt x="17941" y="943"/>
                  </a:moveTo>
                  <a:cubicBezTo>
                    <a:pt x="13518" y="8453"/>
                    <a:pt x="10157" y="16511"/>
                    <a:pt x="6557" y="24397"/>
                  </a:cubicBezTo>
                  <a:cubicBezTo>
                    <a:pt x="3745" y="30535"/>
                    <a:pt x="-198" y="37188"/>
                    <a:pt x="8" y="44011"/>
                  </a:cubicBezTo>
                  <a:cubicBezTo>
                    <a:pt x="42" y="45349"/>
                    <a:pt x="1654" y="45966"/>
                    <a:pt x="2648" y="45074"/>
                  </a:cubicBezTo>
                  <a:cubicBezTo>
                    <a:pt x="7791" y="40411"/>
                    <a:pt x="9780" y="32970"/>
                    <a:pt x="12421" y="26798"/>
                  </a:cubicBezTo>
                  <a:cubicBezTo>
                    <a:pt x="15815" y="18842"/>
                    <a:pt x="19210" y="10750"/>
                    <a:pt x="21645" y="2452"/>
                  </a:cubicBezTo>
                  <a:cubicBezTo>
                    <a:pt x="22228" y="292"/>
                    <a:pt x="19073" y="-977"/>
                    <a:pt x="17941" y="943"/>
                  </a:cubicBezTo>
                  <a:close/>
                </a:path>
              </a:pathLst>
            </a:custGeom>
            <a:solidFill>
              <a:srgbClr val="1A1A1A"/>
            </a:solidFill>
            <a:ln w="3429"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7019175D-A5D6-48FA-4FAC-2FC905BE7FCA}"/>
                </a:ext>
              </a:extLst>
            </p:cNvPr>
            <p:cNvSpPr/>
            <p:nvPr/>
          </p:nvSpPr>
          <p:spPr>
            <a:xfrm>
              <a:off x="6636093" y="902420"/>
              <a:ext cx="22197" cy="48619"/>
            </a:xfrm>
            <a:custGeom>
              <a:avLst/>
              <a:gdLst>
                <a:gd name="connsiteX0" fmla="*/ 19601 w 22197"/>
                <a:gd name="connsiteY0" fmla="*/ 671 h 48619"/>
                <a:gd name="connsiteX1" fmla="*/ 10206 w 22197"/>
                <a:gd name="connsiteY1" fmla="*/ 20216 h 48619"/>
                <a:gd name="connsiteX2" fmla="*/ 22 w 22197"/>
                <a:gd name="connsiteY2" fmla="*/ 46414 h 48619"/>
                <a:gd name="connsiteX3" fmla="*/ 3382 w 22197"/>
                <a:gd name="connsiteY3" fmla="*/ 47786 h 48619"/>
                <a:gd name="connsiteX4" fmla="*/ 12435 w 22197"/>
                <a:gd name="connsiteY4" fmla="*/ 28034 h 48619"/>
                <a:gd name="connsiteX5" fmla="*/ 22139 w 22197"/>
                <a:gd name="connsiteY5" fmla="*/ 1700 h 48619"/>
                <a:gd name="connsiteX6" fmla="*/ 19601 w 22197"/>
                <a:gd name="connsiteY6" fmla="*/ 671 h 4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97" h="48619">
                  <a:moveTo>
                    <a:pt x="19601" y="671"/>
                  </a:moveTo>
                  <a:cubicBezTo>
                    <a:pt x="16035" y="6980"/>
                    <a:pt x="13052" y="13564"/>
                    <a:pt x="10206" y="20216"/>
                  </a:cubicBezTo>
                  <a:cubicBezTo>
                    <a:pt x="6640" y="28515"/>
                    <a:pt x="1325" y="37499"/>
                    <a:pt x="22" y="46414"/>
                  </a:cubicBezTo>
                  <a:cubicBezTo>
                    <a:pt x="-252" y="48403"/>
                    <a:pt x="2114" y="49466"/>
                    <a:pt x="3382" y="47786"/>
                  </a:cubicBezTo>
                  <a:cubicBezTo>
                    <a:pt x="7737" y="42025"/>
                    <a:pt x="9760" y="34652"/>
                    <a:pt x="12435" y="28034"/>
                  </a:cubicBezTo>
                  <a:cubicBezTo>
                    <a:pt x="15967" y="19359"/>
                    <a:pt x="19567" y="10718"/>
                    <a:pt x="22139" y="1700"/>
                  </a:cubicBezTo>
                  <a:cubicBezTo>
                    <a:pt x="22585" y="225"/>
                    <a:pt x="20390" y="-701"/>
                    <a:pt x="19601" y="671"/>
                  </a:cubicBezTo>
                  <a:close/>
                </a:path>
              </a:pathLst>
            </a:custGeom>
            <a:solidFill>
              <a:srgbClr val="1A1A1A"/>
            </a:solidFill>
            <a:ln w="3429"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532D46F9-5D8D-89B0-61C8-B85EC79A00D9}"/>
                </a:ext>
              </a:extLst>
            </p:cNvPr>
            <p:cNvSpPr/>
            <p:nvPr/>
          </p:nvSpPr>
          <p:spPr>
            <a:xfrm>
              <a:off x="6644276" y="906187"/>
              <a:ext cx="24654" cy="46486"/>
            </a:xfrm>
            <a:custGeom>
              <a:avLst/>
              <a:gdLst>
                <a:gd name="connsiteX0" fmla="*/ 21431 w 24654"/>
                <a:gd name="connsiteY0" fmla="*/ 814 h 46486"/>
                <a:gd name="connsiteX1" fmla="*/ 10150 w 24654"/>
                <a:gd name="connsiteY1" fmla="*/ 22554 h 46486"/>
                <a:gd name="connsiteX2" fmla="*/ 583 w 24654"/>
                <a:gd name="connsiteY2" fmla="*/ 42133 h 46486"/>
                <a:gd name="connsiteX3" fmla="*/ 0 w 24654"/>
                <a:gd name="connsiteY3" fmla="*/ 42716 h 46486"/>
                <a:gd name="connsiteX4" fmla="*/ 0 w 24654"/>
                <a:gd name="connsiteY4" fmla="*/ 42716 h 46486"/>
                <a:gd name="connsiteX5" fmla="*/ 343 w 24654"/>
                <a:gd name="connsiteY5" fmla="*/ 42716 h 46486"/>
                <a:gd name="connsiteX6" fmla="*/ 6001 w 24654"/>
                <a:gd name="connsiteY6" fmla="*/ 44979 h 46486"/>
                <a:gd name="connsiteX7" fmla="*/ 17077 w 24654"/>
                <a:gd name="connsiteY7" fmla="*/ 22965 h 46486"/>
                <a:gd name="connsiteX8" fmla="*/ 24620 w 24654"/>
                <a:gd name="connsiteY8" fmla="*/ 2117 h 46486"/>
                <a:gd name="connsiteX9" fmla="*/ 21431 w 24654"/>
                <a:gd name="connsiteY9" fmla="*/ 814 h 4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54" h="46486">
                  <a:moveTo>
                    <a:pt x="21431" y="814"/>
                  </a:moveTo>
                  <a:cubicBezTo>
                    <a:pt x="16734" y="7466"/>
                    <a:pt x="13613" y="15215"/>
                    <a:pt x="10150" y="22554"/>
                  </a:cubicBezTo>
                  <a:cubicBezTo>
                    <a:pt x="7098" y="29034"/>
                    <a:pt x="2983" y="35378"/>
                    <a:pt x="583" y="42133"/>
                  </a:cubicBezTo>
                  <a:cubicBezTo>
                    <a:pt x="480" y="42339"/>
                    <a:pt x="0" y="42510"/>
                    <a:pt x="0" y="42716"/>
                  </a:cubicBezTo>
                  <a:lnTo>
                    <a:pt x="0" y="42716"/>
                  </a:lnTo>
                  <a:lnTo>
                    <a:pt x="343" y="42716"/>
                  </a:lnTo>
                  <a:cubicBezTo>
                    <a:pt x="0" y="45185"/>
                    <a:pt x="3601" y="48442"/>
                    <a:pt x="6001" y="44979"/>
                  </a:cubicBezTo>
                  <a:cubicBezTo>
                    <a:pt x="10664" y="38327"/>
                    <a:pt x="13716" y="30337"/>
                    <a:pt x="17077" y="22965"/>
                  </a:cubicBezTo>
                  <a:cubicBezTo>
                    <a:pt x="20128" y="16278"/>
                    <a:pt x="23317" y="9318"/>
                    <a:pt x="24620" y="2117"/>
                  </a:cubicBezTo>
                  <a:cubicBezTo>
                    <a:pt x="24963" y="231"/>
                    <a:pt x="22597" y="-832"/>
                    <a:pt x="21431" y="814"/>
                  </a:cubicBezTo>
                  <a:close/>
                </a:path>
              </a:pathLst>
            </a:custGeom>
            <a:solidFill>
              <a:srgbClr val="1A1A1A"/>
            </a:solidFill>
            <a:ln w="3429"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189D46F0-D930-DF0F-388C-6370C6AA84E5}"/>
                </a:ext>
              </a:extLst>
            </p:cNvPr>
            <p:cNvSpPr/>
            <p:nvPr/>
          </p:nvSpPr>
          <p:spPr>
            <a:xfrm>
              <a:off x="6511953" y="940396"/>
              <a:ext cx="23299" cy="39667"/>
            </a:xfrm>
            <a:custGeom>
              <a:avLst/>
              <a:gdLst>
                <a:gd name="connsiteX0" fmla="*/ 21291 w 23299"/>
                <a:gd name="connsiteY0" fmla="*/ 482 h 39667"/>
                <a:gd name="connsiteX1" fmla="*/ 9496 w 23299"/>
                <a:gd name="connsiteY1" fmla="*/ 19925 h 39667"/>
                <a:gd name="connsiteX2" fmla="*/ 31 w 23299"/>
                <a:gd name="connsiteY2" fmla="*/ 37893 h 39667"/>
                <a:gd name="connsiteX3" fmla="*/ 2535 w 23299"/>
                <a:gd name="connsiteY3" fmla="*/ 39299 h 39667"/>
                <a:gd name="connsiteX4" fmla="*/ 13816 w 23299"/>
                <a:gd name="connsiteY4" fmla="*/ 22359 h 39667"/>
                <a:gd name="connsiteX5" fmla="*/ 23246 w 23299"/>
                <a:gd name="connsiteY5" fmla="*/ 1271 h 39667"/>
                <a:gd name="connsiteX6" fmla="*/ 21291 w 23299"/>
                <a:gd name="connsiteY6" fmla="*/ 482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9" h="39667">
                  <a:moveTo>
                    <a:pt x="21291" y="482"/>
                  </a:moveTo>
                  <a:cubicBezTo>
                    <a:pt x="17073" y="6792"/>
                    <a:pt x="13404" y="13410"/>
                    <a:pt x="9496" y="19925"/>
                  </a:cubicBezTo>
                  <a:cubicBezTo>
                    <a:pt x="6135" y="25514"/>
                    <a:pt x="1300" y="31480"/>
                    <a:pt x="31" y="37893"/>
                  </a:cubicBezTo>
                  <a:cubicBezTo>
                    <a:pt x="-243" y="39367"/>
                    <a:pt x="1335" y="40190"/>
                    <a:pt x="2535" y="39299"/>
                  </a:cubicBezTo>
                  <a:cubicBezTo>
                    <a:pt x="7849" y="35184"/>
                    <a:pt x="10627" y="28086"/>
                    <a:pt x="13816" y="22359"/>
                  </a:cubicBezTo>
                  <a:cubicBezTo>
                    <a:pt x="17519" y="15638"/>
                    <a:pt x="20811" y="8506"/>
                    <a:pt x="23246" y="1271"/>
                  </a:cubicBezTo>
                  <a:cubicBezTo>
                    <a:pt x="23623" y="105"/>
                    <a:pt x="21909" y="-478"/>
                    <a:pt x="21291" y="482"/>
                  </a:cubicBezTo>
                  <a:close/>
                </a:path>
              </a:pathLst>
            </a:custGeom>
            <a:solidFill>
              <a:srgbClr val="1A1A1A"/>
            </a:solidFill>
            <a:ln w="3429"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DF5BD323-5836-A397-59F5-B65C1A238ADF}"/>
                </a:ext>
              </a:extLst>
            </p:cNvPr>
            <p:cNvSpPr/>
            <p:nvPr/>
          </p:nvSpPr>
          <p:spPr>
            <a:xfrm>
              <a:off x="6520043" y="942116"/>
              <a:ext cx="23655" cy="41037"/>
            </a:xfrm>
            <a:custGeom>
              <a:avLst/>
              <a:gdLst>
                <a:gd name="connsiteX0" fmla="*/ 21088 w 23655"/>
                <a:gd name="connsiteY0" fmla="*/ 854 h 41037"/>
                <a:gd name="connsiteX1" fmla="*/ 9498 w 23655"/>
                <a:gd name="connsiteY1" fmla="*/ 22423 h 41037"/>
                <a:gd name="connsiteX2" fmla="*/ 0 w 23655"/>
                <a:gd name="connsiteY2" fmla="*/ 39945 h 41037"/>
                <a:gd name="connsiteX3" fmla="*/ 1406 w 23655"/>
                <a:gd name="connsiteY3" fmla="*/ 40974 h 41037"/>
                <a:gd name="connsiteX4" fmla="*/ 13750 w 23655"/>
                <a:gd name="connsiteY4" fmla="*/ 24823 h 41037"/>
                <a:gd name="connsiteX5" fmla="*/ 23557 w 23655"/>
                <a:gd name="connsiteY5" fmla="*/ 1472 h 41037"/>
                <a:gd name="connsiteX6" fmla="*/ 21088 w 23655"/>
                <a:gd name="connsiteY6" fmla="*/ 854 h 4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5" h="41037">
                  <a:moveTo>
                    <a:pt x="21088" y="854"/>
                  </a:moveTo>
                  <a:cubicBezTo>
                    <a:pt x="18002" y="8295"/>
                    <a:pt x="13545" y="15462"/>
                    <a:pt x="9498" y="22423"/>
                  </a:cubicBezTo>
                  <a:cubicBezTo>
                    <a:pt x="6344" y="27875"/>
                    <a:pt x="103" y="33567"/>
                    <a:pt x="0" y="39945"/>
                  </a:cubicBezTo>
                  <a:cubicBezTo>
                    <a:pt x="0" y="40596"/>
                    <a:pt x="720" y="41248"/>
                    <a:pt x="1406" y="40974"/>
                  </a:cubicBezTo>
                  <a:cubicBezTo>
                    <a:pt x="7818" y="38470"/>
                    <a:pt x="10664" y="30412"/>
                    <a:pt x="13750" y="24823"/>
                  </a:cubicBezTo>
                  <a:cubicBezTo>
                    <a:pt x="17934" y="17245"/>
                    <a:pt x="20505" y="9461"/>
                    <a:pt x="23557" y="1472"/>
                  </a:cubicBezTo>
                  <a:cubicBezTo>
                    <a:pt x="24174" y="-37"/>
                    <a:pt x="21706" y="-620"/>
                    <a:pt x="21088" y="854"/>
                  </a:cubicBezTo>
                  <a:close/>
                </a:path>
              </a:pathLst>
            </a:custGeom>
            <a:solidFill>
              <a:srgbClr val="1A1A1A"/>
            </a:solidFill>
            <a:ln w="3429"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AEC40E4D-8E8E-AB0E-DFA0-31DE760D42A2}"/>
                </a:ext>
              </a:extLst>
            </p:cNvPr>
            <p:cNvSpPr/>
            <p:nvPr/>
          </p:nvSpPr>
          <p:spPr>
            <a:xfrm>
              <a:off x="6529846" y="945152"/>
              <a:ext cx="23138" cy="43463"/>
            </a:xfrm>
            <a:custGeom>
              <a:avLst/>
              <a:gdLst>
                <a:gd name="connsiteX0" fmla="*/ 20750 w 23138"/>
                <a:gd name="connsiteY0" fmla="*/ 562 h 43463"/>
                <a:gd name="connsiteX1" fmla="*/ 7754 w 23138"/>
                <a:gd name="connsiteY1" fmla="*/ 23056 h 43463"/>
                <a:gd name="connsiteX2" fmla="*/ 4 w 23138"/>
                <a:gd name="connsiteY2" fmla="*/ 41950 h 43463"/>
                <a:gd name="connsiteX3" fmla="*/ 2747 w 23138"/>
                <a:gd name="connsiteY3" fmla="*/ 43047 h 43463"/>
                <a:gd name="connsiteX4" fmla="*/ 14234 w 23138"/>
                <a:gd name="connsiteY4" fmla="*/ 22953 h 43463"/>
                <a:gd name="connsiteX5" fmla="*/ 23081 w 23138"/>
                <a:gd name="connsiteY5" fmla="*/ 1488 h 43463"/>
                <a:gd name="connsiteX6" fmla="*/ 20750 w 23138"/>
                <a:gd name="connsiteY6" fmla="*/ 562 h 4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38" h="43463">
                  <a:moveTo>
                    <a:pt x="20750" y="562"/>
                  </a:moveTo>
                  <a:cubicBezTo>
                    <a:pt x="15572" y="7591"/>
                    <a:pt x="11731" y="15341"/>
                    <a:pt x="7754" y="23056"/>
                  </a:cubicBezTo>
                  <a:cubicBezTo>
                    <a:pt x="4633" y="29091"/>
                    <a:pt x="553" y="35160"/>
                    <a:pt x="4" y="41950"/>
                  </a:cubicBezTo>
                  <a:cubicBezTo>
                    <a:pt x="-99" y="43390"/>
                    <a:pt x="1787" y="43904"/>
                    <a:pt x="2747" y="43047"/>
                  </a:cubicBezTo>
                  <a:cubicBezTo>
                    <a:pt x="8439" y="37869"/>
                    <a:pt x="11011" y="29743"/>
                    <a:pt x="14234" y="22953"/>
                  </a:cubicBezTo>
                  <a:cubicBezTo>
                    <a:pt x="17560" y="15924"/>
                    <a:pt x="20921" y="8929"/>
                    <a:pt x="23081" y="1488"/>
                  </a:cubicBezTo>
                  <a:cubicBezTo>
                    <a:pt x="23493" y="82"/>
                    <a:pt x="21573" y="-535"/>
                    <a:pt x="20750" y="562"/>
                  </a:cubicBezTo>
                  <a:close/>
                </a:path>
              </a:pathLst>
            </a:custGeom>
            <a:solidFill>
              <a:srgbClr val="1A1A1A"/>
            </a:solidFill>
            <a:ln w="3429"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02BF49F2-2025-91DB-A434-536F5AF192D6}"/>
                </a:ext>
              </a:extLst>
            </p:cNvPr>
            <p:cNvSpPr/>
            <p:nvPr/>
          </p:nvSpPr>
          <p:spPr>
            <a:xfrm>
              <a:off x="6535238" y="947676"/>
              <a:ext cx="25660" cy="47921"/>
            </a:xfrm>
            <a:custGeom>
              <a:avLst/>
              <a:gdLst>
                <a:gd name="connsiteX0" fmla="*/ 22283 w 25660"/>
                <a:gd name="connsiteY0" fmla="*/ 1158 h 47921"/>
                <a:gd name="connsiteX1" fmla="*/ 10762 w 25660"/>
                <a:gd name="connsiteY1" fmla="*/ 25812 h 47921"/>
                <a:gd name="connsiteX2" fmla="*/ 64 w 25660"/>
                <a:gd name="connsiteY2" fmla="*/ 45289 h 47921"/>
                <a:gd name="connsiteX3" fmla="*/ 3150 w 25660"/>
                <a:gd name="connsiteY3" fmla="*/ 47586 h 47921"/>
                <a:gd name="connsiteX4" fmla="*/ 25610 w 25660"/>
                <a:gd name="connsiteY4" fmla="*/ 2049 h 47921"/>
                <a:gd name="connsiteX5" fmla="*/ 22283 w 25660"/>
                <a:gd name="connsiteY5" fmla="*/ 1158 h 4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0" h="47921">
                  <a:moveTo>
                    <a:pt x="22283" y="1158"/>
                  </a:moveTo>
                  <a:cubicBezTo>
                    <a:pt x="18992" y="9559"/>
                    <a:pt x="14980" y="17788"/>
                    <a:pt x="10762" y="25812"/>
                  </a:cubicBezTo>
                  <a:cubicBezTo>
                    <a:pt x="7367" y="32293"/>
                    <a:pt x="2087" y="38260"/>
                    <a:pt x="64" y="45289"/>
                  </a:cubicBezTo>
                  <a:cubicBezTo>
                    <a:pt x="-382" y="46866"/>
                    <a:pt x="1607" y="48684"/>
                    <a:pt x="3150" y="47586"/>
                  </a:cubicBezTo>
                  <a:cubicBezTo>
                    <a:pt x="16180" y="38122"/>
                    <a:pt x="22181" y="16725"/>
                    <a:pt x="25610" y="2049"/>
                  </a:cubicBezTo>
                  <a:cubicBezTo>
                    <a:pt x="26090" y="-77"/>
                    <a:pt x="23038" y="-831"/>
                    <a:pt x="22283" y="1158"/>
                  </a:cubicBezTo>
                  <a:close/>
                </a:path>
              </a:pathLst>
            </a:custGeom>
            <a:solidFill>
              <a:srgbClr val="1A1A1A"/>
            </a:solidFill>
            <a:ln w="3429"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EDE9938E-00D4-0D4F-87B5-D001164BE951}"/>
                </a:ext>
              </a:extLst>
            </p:cNvPr>
            <p:cNvSpPr/>
            <p:nvPr/>
          </p:nvSpPr>
          <p:spPr>
            <a:xfrm>
              <a:off x="6547364" y="952024"/>
              <a:ext cx="24487" cy="46002"/>
            </a:xfrm>
            <a:custGeom>
              <a:avLst/>
              <a:gdLst>
                <a:gd name="connsiteX0" fmla="*/ 20822 w 24487"/>
                <a:gd name="connsiteY0" fmla="*/ 959 h 46002"/>
                <a:gd name="connsiteX1" fmla="*/ 9575 w 24487"/>
                <a:gd name="connsiteY1" fmla="*/ 23522 h 46002"/>
                <a:gd name="connsiteX2" fmla="*/ 8 w 24487"/>
                <a:gd name="connsiteY2" fmla="*/ 44473 h 46002"/>
                <a:gd name="connsiteX3" fmla="*/ 2374 w 24487"/>
                <a:gd name="connsiteY3" fmla="*/ 45776 h 46002"/>
                <a:gd name="connsiteX4" fmla="*/ 15027 w 24487"/>
                <a:gd name="connsiteY4" fmla="*/ 26608 h 46002"/>
                <a:gd name="connsiteX5" fmla="*/ 24423 w 24487"/>
                <a:gd name="connsiteY5" fmla="*/ 2434 h 46002"/>
                <a:gd name="connsiteX6" fmla="*/ 20822 w 24487"/>
                <a:gd name="connsiteY6" fmla="*/ 959 h 4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7" h="46002">
                  <a:moveTo>
                    <a:pt x="20822" y="959"/>
                  </a:moveTo>
                  <a:cubicBezTo>
                    <a:pt x="16810" y="8366"/>
                    <a:pt x="13450" y="16047"/>
                    <a:pt x="9575" y="23522"/>
                  </a:cubicBezTo>
                  <a:cubicBezTo>
                    <a:pt x="6112" y="30243"/>
                    <a:pt x="934" y="36895"/>
                    <a:pt x="8" y="44473"/>
                  </a:cubicBezTo>
                  <a:cubicBezTo>
                    <a:pt x="-129" y="45570"/>
                    <a:pt x="1449" y="46428"/>
                    <a:pt x="2374" y="45776"/>
                  </a:cubicBezTo>
                  <a:cubicBezTo>
                    <a:pt x="8752" y="41216"/>
                    <a:pt x="11667" y="33363"/>
                    <a:pt x="15027" y="26608"/>
                  </a:cubicBezTo>
                  <a:cubicBezTo>
                    <a:pt x="18868" y="18858"/>
                    <a:pt x="22297" y="10766"/>
                    <a:pt x="24423" y="2434"/>
                  </a:cubicBezTo>
                  <a:cubicBezTo>
                    <a:pt x="24971" y="376"/>
                    <a:pt x="21885" y="-1030"/>
                    <a:pt x="20822" y="959"/>
                  </a:cubicBezTo>
                  <a:close/>
                </a:path>
              </a:pathLst>
            </a:custGeom>
            <a:solidFill>
              <a:srgbClr val="1A1A1A"/>
            </a:solidFill>
            <a:ln w="3429"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12A7793F-911C-8DFA-FA04-E52A2737C736}"/>
                </a:ext>
              </a:extLst>
            </p:cNvPr>
            <p:cNvSpPr/>
            <p:nvPr/>
          </p:nvSpPr>
          <p:spPr>
            <a:xfrm>
              <a:off x="6553305" y="955261"/>
              <a:ext cx="25643" cy="49331"/>
            </a:xfrm>
            <a:custGeom>
              <a:avLst/>
              <a:gdLst>
                <a:gd name="connsiteX0" fmla="*/ 22391 w 25643"/>
                <a:gd name="connsiteY0" fmla="*/ 774 h 49331"/>
                <a:gd name="connsiteX1" fmla="*/ 10389 w 25643"/>
                <a:gd name="connsiteY1" fmla="*/ 22994 h 49331"/>
                <a:gd name="connsiteX2" fmla="*/ 34 w 25643"/>
                <a:gd name="connsiteY2" fmla="*/ 46722 h 49331"/>
                <a:gd name="connsiteX3" fmla="*/ 3463 w 25643"/>
                <a:gd name="connsiteY3" fmla="*/ 48677 h 49331"/>
                <a:gd name="connsiteX4" fmla="*/ 15498 w 25643"/>
                <a:gd name="connsiteY4" fmla="*/ 25908 h 49331"/>
                <a:gd name="connsiteX5" fmla="*/ 25545 w 25643"/>
                <a:gd name="connsiteY5" fmla="*/ 2111 h 49331"/>
                <a:gd name="connsiteX6" fmla="*/ 22391 w 25643"/>
                <a:gd name="connsiteY6" fmla="*/ 774 h 4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3" h="49331">
                  <a:moveTo>
                    <a:pt x="22391" y="774"/>
                  </a:moveTo>
                  <a:cubicBezTo>
                    <a:pt x="17830" y="7872"/>
                    <a:pt x="14058" y="15416"/>
                    <a:pt x="10389" y="22994"/>
                  </a:cubicBezTo>
                  <a:cubicBezTo>
                    <a:pt x="6686" y="30640"/>
                    <a:pt x="1679" y="38390"/>
                    <a:pt x="34" y="46722"/>
                  </a:cubicBezTo>
                  <a:cubicBezTo>
                    <a:pt x="-309" y="48471"/>
                    <a:pt x="2057" y="50357"/>
                    <a:pt x="3463" y="48677"/>
                  </a:cubicBezTo>
                  <a:cubicBezTo>
                    <a:pt x="8949" y="42059"/>
                    <a:pt x="11864" y="33589"/>
                    <a:pt x="15498" y="25908"/>
                  </a:cubicBezTo>
                  <a:cubicBezTo>
                    <a:pt x="19202" y="18125"/>
                    <a:pt x="22802" y="10272"/>
                    <a:pt x="25545" y="2111"/>
                  </a:cubicBezTo>
                  <a:cubicBezTo>
                    <a:pt x="26197" y="225"/>
                    <a:pt x="23419" y="-803"/>
                    <a:pt x="22391" y="774"/>
                  </a:cubicBezTo>
                  <a:close/>
                </a:path>
              </a:pathLst>
            </a:custGeom>
            <a:solidFill>
              <a:srgbClr val="1A1A1A"/>
            </a:solidFill>
            <a:ln w="3429"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494BD0AE-4879-D600-1735-950BBA4528C6}"/>
                </a:ext>
              </a:extLst>
            </p:cNvPr>
            <p:cNvSpPr/>
            <p:nvPr/>
          </p:nvSpPr>
          <p:spPr>
            <a:xfrm>
              <a:off x="6559366" y="964246"/>
              <a:ext cx="22724" cy="47819"/>
            </a:xfrm>
            <a:custGeom>
              <a:avLst/>
              <a:gdLst>
                <a:gd name="connsiteX0" fmla="*/ 18799 w 22724"/>
                <a:gd name="connsiteY0" fmla="*/ 979 h 47819"/>
                <a:gd name="connsiteX1" fmla="*/ 7243 w 22724"/>
                <a:gd name="connsiteY1" fmla="*/ 25393 h 47819"/>
                <a:gd name="connsiteX2" fmla="*/ 8 w 22724"/>
                <a:gd name="connsiteY2" fmla="*/ 45727 h 47819"/>
                <a:gd name="connsiteX3" fmla="*/ 3677 w 22724"/>
                <a:gd name="connsiteY3" fmla="*/ 47202 h 47819"/>
                <a:gd name="connsiteX4" fmla="*/ 13209 w 22724"/>
                <a:gd name="connsiteY4" fmla="*/ 27828 h 47819"/>
                <a:gd name="connsiteX5" fmla="*/ 22674 w 22724"/>
                <a:gd name="connsiteY5" fmla="*/ 2556 h 47819"/>
                <a:gd name="connsiteX6" fmla="*/ 18799 w 22724"/>
                <a:gd name="connsiteY6" fmla="*/ 979 h 4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24" h="47819">
                  <a:moveTo>
                    <a:pt x="18799" y="979"/>
                  </a:moveTo>
                  <a:cubicBezTo>
                    <a:pt x="13827" y="8454"/>
                    <a:pt x="10843" y="17267"/>
                    <a:pt x="7243" y="25393"/>
                  </a:cubicBezTo>
                  <a:cubicBezTo>
                    <a:pt x="4363" y="31943"/>
                    <a:pt x="728" y="38595"/>
                    <a:pt x="8" y="45727"/>
                  </a:cubicBezTo>
                  <a:cubicBezTo>
                    <a:pt x="-164" y="47476"/>
                    <a:pt x="2511" y="48573"/>
                    <a:pt x="3677" y="47202"/>
                  </a:cubicBezTo>
                  <a:cubicBezTo>
                    <a:pt x="8340" y="41612"/>
                    <a:pt x="10432" y="34412"/>
                    <a:pt x="13209" y="27828"/>
                  </a:cubicBezTo>
                  <a:cubicBezTo>
                    <a:pt x="16673" y="19667"/>
                    <a:pt x="20788" y="11197"/>
                    <a:pt x="22674" y="2556"/>
                  </a:cubicBezTo>
                  <a:cubicBezTo>
                    <a:pt x="23154" y="293"/>
                    <a:pt x="20136" y="-1010"/>
                    <a:pt x="18799" y="979"/>
                  </a:cubicBezTo>
                  <a:close/>
                </a:path>
              </a:pathLst>
            </a:custGeom>
            <a:solidFill>
              <a:srgbClr val="1A1A1A"/>
            </a:solidFill>
            <a:ln w="3429"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356404A5-DE06-67F2-2738-8DBD854846B9}"/>
                </a:ext>
              </a:extLst>
            </p:cNvPr>
            <p:cNvSpPr/>
            <p:nvPr/>
          </p:nvSpPr>
          <p:spPr>
            <a:xfrm>
              <a:off x="6569995" y="965548"/>
              <a:ext cx="23211" cy="49107"/>
            </a:xfrm>
            <a:custGeom>
              <a:avLst/>
              <a:gdLst>
                <a:gd name="connsiteX0" fmla="*/ 19382 w 23211"/>
                <a:gd name="connsiteY0" fmla="*/ 980 h 49107"/>
                <a:gd name="connsiteX1" fmla="*/ 8684 w 23211"/>
                <a:gd name="connsiteY1" fmla="*/ 23782 h 49107"/>
                <a:gd name="connsiteX2" fmla="*/ 8 w 23211"/>
                <a:gd name="connsiteY2" fmla="*/ 47134 h 49107"/>
                <a:gd name="connsiteX3" fmla="*/ 3472 w 23211"/>
                <a:gd name="connsiteY3" fmla="*/ 48540 h 49107"/>
                <a:gd name="connsiteX4" fmla="*/ 13176 w 23211"/>
                <a:gd name="connsiteY4" fmla="*/ 28583 h 49107"/>
                <a:gd name="connsiteX5" fmla="*/ 23120 w 23211"/>
                <a:gd name="connsiteY5" fmla="*/ 2523 h 49107"/>
                <a:gd name="connsiteX6" fmla="*/ 19382 w 23211"/>
                <a:gd name="connsiteY6" fmla="*/ 980 h 4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11" h="49107">
                  <a:moveTo>
                    <a:pt x="19382" y="980"/>
                  </a:moveTo>
                  <a:cubicBezTo>
                    <a:pt x="15473" y="8455"/>
                    <a:pt x="12010" y="16067"/>
                    <a:pt x="8684" y="23782"/>
                  </a:cubicBezTo>
                  <a:cubicBezTo>
                    <a:pt x="5460" y="31258"/>
                    <a:pt x="763" y="39007"/>
                    <a:pt x="8" y="47134"/>
                  </a:cubicBezTo>
                  <a:cubicBezTo>
                    <a:pt x="-163" y="48780"/>
                    <a:pt x="2374" y="49808"/>
                    <a:pt x="3472" y="48540"/>
                  </a:cubicBezTo>
                  <a:cubicBezTo>
                    <a:pt x="8272" y="42848"/>
                    <a:pt x="10364" y="35338"/>
                    <a:pt x="13176" y="28583"/>
                  </a:cubicBezTo>
                  <a:cubicBezTo>
                    <a:pt x="16742" y="19976"/>
                    <a:pt x="20205" y="11369"/>
                    <a:pt x="23120" y="2523"/>
                  </a:cubicBezTo>
                  <a:cubicBezTo>
                    <a:pt x="23806" y="362"/>
                    <a:pt x="20445" y="-1044"/>
                    <a:pt x="19382" y="980"/>
                  </a:cubicBezTo>
                  <a:close/>
                </a:path>
              </a:pathLst>
            </a:custGeom>
            <a:solidFill>
              <a:srgbClr val="1A1A1A"/>
            </a:solidFill>
            <a:ln w="3429"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ED557A6D-5B55-3129-EEEF-94C9AEF800BF}"/>
                </a:ext>
              </a:extLst>
            </p:cNvPr>
            <p:cNvSpPr/>
            <p:nvPr/>
          </p:nvSpPr>
          <p:spPr>
            <a:xfrm>
              <a:off x="6576509" y="969303"/>
              <a:ext cx="28201" cy="52034"/>
            </a:xfrm>
            <a:custGeom>
              <a:avLst/>
              <a:gdLst>
                <a:gd name="connsiteX0" fmla="*/ 24699 w 28201"/>
                <a:gd name="connsiteY0" fmla="*/ 859 h 52034"/>
                <a:gd name="connsiteX1" fmla="*/ 182 w 28201"/>
                <a:gd name="connsiteY1" fmla="*/ 48111 h 52034"/>
                <a:gd name="connsiteX2" fmla="*/ 6491 w 28201"/>
                <a:gd name="connsiteY2" fmla="*/ 49791 h 52034"/>
                <a:gd name="connsiteX3" fmla="*/ 27956 w 28201"/>
                <a:gd name="connsiteY3" fmla="*/ 2676 h 52034"/>
                <a:gd name="connsiteX4" fmla="*/ 24699 w 28201"/>
                <a:gd name="connsiteY4" fmla="*/ 859 h 5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01" h="52034">
                  <a:moveTo>
                    <a:pt x="24699" y="859"/>
                  </a:moveTo>
                  <a:cubicBezTo>
                    <a:pt x="14755" y="15707"/>
                    <a:pt x="6045" y="31309"/>
                    <a:pt x="182" y="48111"/>
                  </a:cubicBezTo>
                  <a:cubicBezTo>
                    <a:pt x="-1190" y="51985"/>
                    <a:pt x="5634" y="53768"/>
                    <a:pt x="6491" y="49791"/>
                  </a:cubicBezTo>
                  <a:cubicBezTo>
                    <a:pt x="12972" y="33777"/>
                    <a:pt x="19624" y="17901"/>
                    <a:pt x="27956" y="2676"/>
                  </a:cubicBezTo>
                  <a:cubicBezTo>
                    <a:pt x="29088" y="619"/>
                    <a:pt x="26002" y="-1096"/>
                    <a:pt x="24699" y="859"/>
                  </a:cubicBezTo>
                  <a:close/>
                </a:path>
              </a:pathLst>
            </a:custGeom>
            <a:solidFill>
              <a:srgbClr val="1A1A1A"/>
            </a:solidFill>
            <a:ln w="3429"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911829B5-2160-D461-109F-25DDD4F30F3A}"/>
                </a:ext>
              </a:extLst>
            </p:cNvPr>
            <p:cNvSpPr/>
            <p:nvPr/>
          </p:nvSpPr>
          <p:spPr>
            <a:xfrm>
              <a:off x="6591062" y="966947"/>
              <a:ext cx="22332" cy="47974"/>
            </a:xfrm>
            <a:custGeom>
              <a:avLst/>
              <a:gdLst>
                <a:gd name="connsiteX0" fmla="*/ 22319 w 22332"/>
                <a:gd name="connsiteY0" fmla="*/ 1810 h 47974"/>
                <a:gd name="connsiteX1" fmla="*/ 18753 w 22332"/>
                <a:gd name="connsiteY1" fmla="*/ 884 h 47974"/>
                <a:gd name="connsiteX2" fmla="*/ 476 w 22332"/>
                <a:gd name="connsiteY2" fmla="*/ 43164 h 47974"/>
                <a:gd name="connsiteX3" fmla="*/ 6991 w 22332"/>
                <a:gd name="connsiteY3" fmla="*/ 45564 h 47974"/>
                <a:gd name="connsiteX4" fmla="*/ 22319 w 22332"/>
                <a:gd name="connsiteY4" fmla="*/ 1810 h 47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2" h="47974">
                  <a:moveTo>
                    <a:pt x="22319" y="1810"/>
                  </a:moveTo>
                  <a:cubicBezTo>
                    <a:pt x="22559" y="-76"/>
                    <a:pt x="19575" y="-659"/>
                    <a:pt x="18753" y="884"/>
                  </a:cubicBezTo>
                  <a:cubicBezTo>
                    <a:pt x="11449" y="14223"/>
                    <a:pt x="6751" y="29311"/>
                    <a:pt x="476" y="43164"/>
                  </a:cubicBezTo>
                  <a:cubicBezTo>
                    <a:pt x="-2061" y="48787"/>
                    <a:pt x="6340" y="49336"/>
                    <a:pt x="6991" y="45564"/>
                  </a:cubicBezTo>
                  <a:cubicBezTo>
                    <a:pt x="13472" y="31848"/>
                    <a:pt x="20364" y="16760"/>
                    <a:pt x="22319" y="1810"/>
                  </a:cubicBezTo>
                  <a:close/>
                </a:path>
              </a:pathLst>
            </a:custGeom>
            <a:solidFill>
              <a:srgbClr val="1A1A1A"/>
            </a:solidFill>
            <a:ln w="3429"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F9338C55-CA51-362E-0E25-EE84E432F617}"/>
                </a:ext>
              </a:extLst>
            </p:cNvPr>
            <p:cNvSpPr/>
            <p:nvPr/>
          </p:nvSpPr>
          <p:spPr>
            <a:xfrm>
              <a:off x="6594369" y="971642"/>
              <a:ext cx="29401" cy="55937"/>
            </a:xfrm>
            <a:custGeom>
              <a:avLst/>
              <a:gdLst>
                <a:gd name="connsiteX0" fmla="*/ 29332 w 29401"/>
                <a:gd name="connsiteY0" fmla="*/ 2326 h 55937"/>
                <a:gd name="connsiteX1" fmla="*/ 25766 w 29401"/>
                <a:gd name="connsiteY1" fmla="*/ 886 h 55937"/>
                <a:gd name="connsiteX2" fmla="*/ 289 w 29401"/>
                <a:gd name="connsiteY2" fmla="*/ 51670 h 55937"/>
                <a:gd name="connsiteX3" fmla="*/ 6941 w 29401"/>
                <a:gd name="connsiteY3" fmla="*/ 54310 h 55937"/>
                <a:gd name="connsiteX4" fmla="*/ 7044 w 29401"/>
                <a:gd name="connsiteY4" fmla="*/ 54447 h 55937"/>
                <a:gd name="connsiteX5" fmla="*/ 29332 w 29401"/>
                <a:gd name="connsiteY5" fmla="*/ 2326 h 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01" h="55937">
                  <a:moveTo>
                    <a:pt x="29332" y="2326"/>
                  </a:moveTo>
                  <a:cubicBezTo>
                    <a:pt x="29881" y="166"/>
                    <a:pt x="27035" y="-863"/>
                    <a:pt x="25766" y="886"/>
                  </a:cubicBezTo>
                  <a:cubicBezTo>
                    <a:pt x="15068" y="15734"/>
                    <a:pt x="7421" y="34936"/>
                    <a:pt x="289" y="51670"/>
                  </a:cubicBezTo>
                  <a:cubicBezTo>
                    <a:pt x="-1391" y="55613"/>
                    <a:pt x="4712" y="57533"/>
                    <a:pt x="6941" y="54310"/>
                  </a:cubicBezTo>
                  <a:cubicBezTo>
                    <a:pt x="6975" y="54344"/>
                    <a:pt x="7010" y="54378"/>
                    <a:pt x="7044" y="54447"/>
                  </a:cubicBezTo>
                  <a:cubicBezTo>
                    <a:pt x="15171" y="38331"/>
                    <a:pt x="25012" y="19780"/>
                    <a:pt x="29332" y="2326"/>
                  </a:cubicBezTo>
                  <a:close/>
                </a:path>
              </a:pathLst>
            </a:custGeom>
            <a:solidFill>
              <a:srgbClr val="1A1A1A"/>
            </a:solidFill>
            <a:ln w="3429"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0BCDD541-BBC2-45CB-C431-C730B843B9EE}"/>
                </a:ext>
              </a:extLst>
            </p:cNvPr>
            <p:cNvSpPr/>
            <p:nvPr/>
          </p:nvSpPr>
          <p:spPr>
            <a:xfrm>
              <a:off x="6609730" y="977038"/>
              <a:ext cx="23993" cy="48165"/>
            </a:xfrm>
            <a:custGeom>
              <a:avLst/>
              <a:gdLst>
                <a:gd name="connsiteX0" fmla="*/ 19115 w 23993"/>
                <a:gd name="connsiteY0" fmla="*/ 1217 h 48165"/>
                <a:gd name="connsiteX1" fmla="*/ 187 w 23993"/>
                <a:gd name="connsiteY1" fmla="*/ 44079 h 48165"/>
                <a:gd name="connsiteX2" fmla="*/ 6874 w 23993"/>
                <a:gd name="connsiteY2" fmla="*/ 45862 h 48165"/>
                <a:gd name="connsiteX3" fmla="*/ 6908 w 23993"/>
                <a:gd name="connsiteY3" fmla="*/ 45862 h 48165"/>
                <a:gd name="connsiteX4" fmla="*/ 23813 w 23993"/>
                <a:gd name="connsiteY4" fmla="*/ 3137 h 48165"/>
                <a:gd name="connsiteX5" fmla="*/ 19115 w 23993"/>
                <a:gd name="connsiteY5" fmla="*/ 1217 h 4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3" h="48165">
                  <a:moveTo>
                    <a:pt x="19115" y="1217"/>
                  </a:moveTo>
                  <a:cubicBezTo>
                    <a:pt x="12086" y="15104"/>
                    <a:pt x="4988" y="29300"/>
                    <a:pt x="187" y="44079"/>
                  </a:cubicBezTo>
                  <a:cubicBezTo>
                    <a:pt x="-1253" y="48537"/>
                    <a:pt x="6051" y="49669"/>
                    <a:pt x="6874" y="45862"/>
                  </a:cubicBezTo>
                  <a:cubicBezTo>
                    <a:pt x="6874" y="45862"/>
                    <a:pt x="6908" y="45862"/>
                    <a:pt x="6908" y="45862"/>
                  </a:cubicBezTo>
                  <a:cubicBezTo>
                    <a:pt x="12875" y="31769"/>
                    <a:pt x="17847" y="17230"/>
                    <a:pt x="23813" y="3137"/>
                  </a:cubicBezTo>
                  <a:cubicBezTo>
                    <a:pt x="24945" y="497"/>
                    <a:pt x="20418" y="-1321"/>
                    <a:pt x="19115" y="1217"/>
                  </a:cubicBezTo>
                  <a:close/>
                </a:path>
              </a:pathLst>
            </a:custGeom>
            <a:solidFill>
              <a:srgbClr val="1A1A1A"/>
            </a:solidFill>
            <a:ln w="3429"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EFA44219-B20E-13D1-2070-E9DB08D026E2}"/>
                </a:ext>
              </a:extLst>
            </p:cNvPr>
            <p:cNvSpPr/>
            <p:nvPr/>
          </p:nvSpPr>
          <p:spPr>
            <a:xfrm>
              <a:off x="6624906" y="980542"/>
              <a:ext cx="22038" cy="40513"/>
            </a:xfrm>
            <a:custGeom>
              <a:avLst/>
              <a:gdLst>
                <a:gd name="connsiteX0" fmla="*/ 18409 w 22038"/>
                <a:gd name="connsiteY0" fmla="*/ 868 h 40513"/>
                <a:gd name="connsiteX1" fmla="*/ 6854 w 22038"/>
                <a:gd name="connsiteY1" fmla="*/ 21579 h 40513"/>
                <a:gd name="connsiteX2" fmla="*/ 270 w 22038"/>
                <a:gd name="connsiteY2" fmla="*/ 39478 h 40513"/>
                <a:gd name="connsiteX3" fmla="*/ 2464 w 22038"/>
                <a:gd name="connsiteY3" fmla="*/ 40335 h 40513"/>
                <a:gd name="connsiteX4" fmla="*/ 12271 w 22038"/>
                <a:gd name="connsiteY4" fmla="*/ 24665 h 40513"/>
                <a:gd name="connsiteX5" fmla="*/ 21907 w 22038"/>
                <a:gd name="connsiteY5" fmla="*/ 2342 h 40513"/>
                <a:gd name="connsiteX6" fmla="*/ 18409 w 22038"/>
                <a:gd name="connsiteY6" fmla="*/ 868 h 4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38" h="40513">
                  <a:moveTo>
                    <a:pt x="18409" y="868"/>
                  </a:moveTo>
                  <a:cubicBezTo>
                    <a:pt x="14397" y="7691"/>
                    <a:pt x="10591" y="14584"/>
                    <a:pt x="6854" y="21579"/>
                  </a:cubicBezTo>
                  <a:cubicBezTo>
                    <a:pt x="3939" y="27031"/>
                    <a:pt x="-1239" y="33203"/>
                    <a:pt x="270" y="39478"/>
                  </a:cubicBezTo>
                  <a:cubicBezTo>
                    <a:pt x="510" y="40438"/>
                    <a:pt x="1641" y="40747"/>
                    <a:pt x="2464" y="40335"/>
                  </a:cubicBezTo>
                  <a:cubicBezTo>
                    <a:pt x="8191" y="37627"/>
                    <a:pt x="9802" y="30014"/>
                    <a:pt x="12271" y="24665"/>
                  </a:cubicBezTo>
                  <a:cubicBezTo>
                    <a:pt x="15666" y="17293"/>
                    <a:pt x="18855" y="9852"/>
                    <a:pt x="21907" y="2342"/>
                  </a:cubicBezTo>
                  <a:cubicBezTo>
                    <a:pt x="22730" y="285"/>
                    <a:pt x="19472" y="-915"/>
                    <a:pt x="18409" y="868"/>
                  </a:cubicBezTo>
                  <a:close/>
                </a:path>
              </a:pathLst>
            </a:custGeom>
            <a:solidFill>
              <a:srgbClr val="1A1A1A"/>
            </a:solidFill>
            <a:ln w="3429"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9E427536-2FD6-7575-91CB-A8046A8546F0}"/>
                </a:ext>
              </a:extLst>
            </p:cNvPr>
            <p:cNvSpPr/>
            <p:nvPr/>
          </p:nvSpPr>
          <p:spPr>
            <a:xfrm>
              <a:off x="6462524" y="1022402"/>
              <a:ext cx="23419" cy="42698"/>
            </a:xfrm>
            <a:custGeom>
              <a:avLst/>
              <a:gdLst>
                <a:gd name="connsiteX0" fmla="*/ 20966 w 23419"/>
                <a:gd name="connsiteY0" fmla="*/ 567 h 42698"/>
                <a:gd name="connsiteX1" fmla="*/ 9788 w 23419"/>
                <a:gd name="connsiteY1" fmla="*/ 20249 h 42698"/>
                <a:gd name="connsiteX2" fmla="*/ 15 w 23419"/>
                <a:gd name="connsiteY2" fmla="*/ 41097 h 42698"/>
                <a:gd name="connsiteX3" fmla="*/ 2175 w 23419"/>
                <a:gd name="connsiteY3" fmla="*/ 42298 h 42698"/>
                <a:gd name="connsiteX4" fmla="*/ 13560 w 23419"/>
                <a:gd name="connsiteY4" fmla="*/ 22375 h 42698"/>
                <a:gd name="connsiteX5" fmla="*/ 23332 w 23419"/>
                <a:gd name="connsiteY5" fmla="*/ 1527 h 42698"/>
                <a:gd name="connsiteX6" fmla="*/ 20966 w 23419"/>
                <a:gd name="connsiteY6" fmla="*/ 567 h 4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9" h="42698">
                  <a:moveTo>
                    <a:pt x="20966" y="567"/>
                  </a:moveTo>
                  <a:cubicBezTo>
                    <a:pt x="16989" y="7013"/>
                    <a:pt x="13320" y="13563"/>
                    <a:pt x="9788" y="20249"/>
                  </a:cubicBezTo>
                  <a:cubicBezTo>
                    <a:pt x="6324" y="26798"/>
                    <a:pt x="1181" y="33759"/>
                    <a:pt x="15" y="41097"/>
                  </a:cubicBezTo>
                  <a:cubicBezTo>
                    <a:pt x="-156" y="42263"/>
                    <a:pt x="1181" y="43292"/>
                    <a:pt x="2175" y="42298"/>
                  </a:cubicBezTo>
                  <a:cubicBezTo>
                    <a:pt x="7559" y="37017"/>
                    <a:pt x="10199" y="28959"/>
                    <a:pt x="13560" y="22375"/>
                  </a:cubicBezTo>
                  <a:cubicBezTo>
                    <a:pt x="17057" y="15517"/>
                    <a:pt x="20315" y="8625"/>
                    <a:pt x="23332" y="1527"/>
                  </a:cubicBezTo>
                  <a:cubicBezTo>
                    <a:pt x="23881" y="189"/>
                    <a:pt x="21686" y="-599"/>
                    <a:pt x="20966" y="567"/>
                  </a:cubicBezTo>
                  <a:close/>
                </a:path>
              </a:pathLst>
            </a:custGeom>
            <a:solidFill>
              <a:srgbClr val="1A1A1A"/>
            </a:solidFill>
            <a:ln w="3429"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1FF6D6E1-8E57-1B87-FF37-E0826E511140}"/>
                </a:ext>
              </a:extLst>
            </p:cNvPr>
            <p:cNvSpPr/>
            <p:nvPr/>
          </p:nvSpPr>
          <p:spPr>
            <a:xfrm>
              <a:off x="6471515" y="1025270"/>
              <a:ext cx="20851" cy="41714"/>
            </a:xfrm>
            <a:custGeom>
              <a:avLst/>
              <a:gdLst>
                <a:gd name="connsiteX0" fmla="*/ 19278 w 20851"/>
                <a:gd name="connsiteY0" fmla="*/ 374 h 41714"/>
                <a:gd name="connsiteX1" fmla="*/ 7414 w 20851"/>
                <a:gd name="connsiteY1" fmla="*/ 22251 h 41714"/>
                <a:gd name="connsiteX2" fmla="*/ 7 w 20851"/>
                <a:gd name="connsiteY2" fmla="*/ 40322 h 41714"/>
                <a:gd name="connsiteX3" fmla="*/ 2510 w 20851"/>
                <a:gd name="connsiteY3" fmla="*/ 41316 h 41714"/>
                <a:gd name="connsiteX4" fmla="*/ 11632 w 20851"/>
                <a:gd name="connsiteY4" fmla="*/ 23965 h 41714"/>
                <a:gd name="connsiteX5" fmla="*/ 20821 w 20851"/>
                <a:gd name="connsiteY5" fmla="*/ 991 h 41714"/>
                <a:gd name="connsiteX6" fmla="*/ 19278 w 20851"/>
                <a:gd name="connsiteY6" fmla="*/ 374 h 4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51" h="41714">
                  <a:moveTo>
                    <a:pt x="19278" y="374"/>
                  </a:moveTo>
                  <a:cubicBezTo>
                    <a:pt x="14752" y="7369"/>
                    <a:pt x="11152" y="14844"/>
                    <a:pt x="7414" y="22251"/>
                  </a:cubicBezTo>
                  <a:cubicBezTo>
                    <a:pt x="4499" y="28012"/>
                    <a:pt x="693" y="33909"/>
                    <a:pt x="7" y="40322"/>
                  </a:cubicBezTo>
                  <a:cubicBezTo>
                    <a:pt x="-130" y="41556"/>
                    <a:pt x="1688" y="42173"/>
                    <a:pt x="2510" y="41316"/>
                  </a:cubicBezTo>
                  <a:cubicBezTo>
                    <a:pt x="7002" y="36618"/>
                    <a:pt x="9094" y="29829"/>
                    <a:pt x="11632" y="23965"/>
                  </a:cubicBezTo>
                  <a:cubicBezTo>
                    <a:pt x="14923" y="16387"/>
                    <a:pt x="18387" y="8878"/>
                    <a:pt x="20821" y="991"/>
                  </a:cubicBezTo>
                  <a:cubicBezTo>
                    <a:pt x="21061" y="100"/>
                    <a:pt x="19793" y="-381"/>
                    <a:pt x="19278" y="374"/>
                  </a:cubicBezTo>
                  <a:close/>
                </a:path>
              </a:pathLst>
            </a:custGeom>
            <a:solidFill>
              <a:srgbClr val="1A1A1A"/>
            </a:solidFill>
            <a:ln w="3429"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C1EAC92A-4630-6EC7-0E34-9E66940F3904}"/>
                </a:ext>
              </a:extLst>
            </p:cNvPr>
            <p:cNvSpPr/>
            <p:nvPr/>
          </p:nvSpPr>
          <p:spPr>
            <a:xfrm>
              <a:off x="6475612" y="1029648"/>
              <a:ext cx="23313" cy="39927"/>
            </a:xfrm>
            <a:custGeom>
              <a:avLst/>
              <a:gdLst>
                <a:gd name="connsiteX0" fmla="*/ 21045 w 23313"/>
                <a:gd name="connsiteY0" fmla="*/ 590 h 39927"/>
                <a:gd name="connsiteX1" fmla="*/ 9078 w 23313"/>
                <a:gd name="connsiteY1" fmla="*/ 19964 h 39927"/>
                <a:gd name="connsiteX2" fmla="*/ 25 w 23313"/>
                <a:gd name="connsiteY2" fmla="*/ 38138 h 39927"/>
                <a:gd name="connsiteX3" fmla="*/ 2460 w 23313"/>
                <a:gd name="connsiteY3" fmla="*/ 39510 h 39927"/>
                <a:gd name="connsiteX4" fmla="*/ 13089 w 23313"/>
                <a:gd name="connsiteY4" fmla="*/ 22227 h 39927"/>
                <a:gd name="connsiteX5" fmla="*/ 23171 w 23313"/>
                <a:gd name="connsiteY5" fmla="*/ 1791 h 39927"/>
                <a:gd name="connsiteX6" fmla="*/ 21045 w 23313"/>
                <a:gd name="connsiteY6" fmla="*/ 590 h 3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13" h="39927">
                  <a:moveTo>
                    <a:pt x="21045" y="590"/>
                  </a:moveTo>
                  <a:cubicBezTo>
                    <a:pt x="16999" y="7037"/>
                    <a:pt x="12918" y="13415"/>
                    <a:pt x="9078" y="19964"/>
                  </a:cubicBezTo>
                  <a:cubicBezTo>
                    <a:pt x="5752" y="25622"/>
                    <a:pt x="1157" y="31657"/>
                    <a:pt x="25" y="38138"/>
                  </a:cubicBezTo>
                  <a:cubicBezTo>
                    <a:pt x="-215" y="39510"/>
                    <a:pt x="1328" y="40538"/>
                    <a:pt x="2460" y="39510"/>
                  </a:cubicBezTo>
                  <a:cubicBezTo>
                    <a:pt x="7432" y="35018"/>
                    <a:pt x="10038" y="28022"/>
                    <a:pt x="13089" y="22227"/>
                  </a:cubicBezTo>
                  <a:cubicBezTo>
                    <a:pt x="16621" y="15472"/>
                    <a:pt x="19845" y="8614"/>
                    <a:pt x="23171" y="1791"/>
                  </a:cubicBezTo>
                  <a:cubicBezTo>
                    <a:pt x="23857" y="419"/>
                    <a:pt x="21902" y="-747"/>
                    <a:pt x="21045" y="590"/>
                  </a:cubicBezTo>
                  <a:close/>
                </a:path>
              </a:pathLst>
            </a:custGeom>
            <a:solidFill>
              <a:srgbClr val="1A1A1A"/>
            </a:solidFill>
            <a:ln w="3429"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C725C77C-FB5E-D57B-EE85-D055CE10210A}"/>
                </a:ext>
              </a:extLst>
            </p:cNvPr>
            <p:cNvSpPr/>
            <p:nvPr/>
          </p:nvSpPr>
          <p:spPr>
            <a:xfrm>
              <a:off x="6484413" y="1031476"/>
              <a:ext cx="22527" cy="43068"/>
            </a:xfrm>
            <a:custGeom>
              <a:avLst/>
              <a:gdLst>
                <a:gd name="connsiteX0" fmla="*/ 19856 w 22527"/>
                <a:gd name="connsiteY0" fmla="*/ 648 h 43068"/>
                <a:gd name="connsiteX1" fmla="*/ 7717 w 22527"/>
                <a:gd name="connsiteY1" fmla="*/ 23279 h 43068"/>
                <a:gd name="connsiteX2" fmla="*/ 2 w 22527"/>
                <a:gd name="connsiteY2" fmla="*/ 41796 h 43068"/>
                <a:gd name="connsiteX3" fmla="*/ 2300 w 22527"/>
                <a:gd name="connsiteY3" fmla="*/ 42722 h 43068"/>
                <a:gd name="connsiteX4" fmla="*/ 13238 w 22527"/>
                <a:gd name="connsiteY4" fmla="*/ 22696 h 43068"/>
                <a:gd name="connsiteX5" fmla="*/ 22428 w 22527"/>
                <a:gd name="connsiteY5" fmla="*/ 1677 h 43068"/>
                <a:gd name="connsiteX6" fmla="*/ 19856 w 22527"/>
                <a:gd name="connsiteY6" fmla="*/ 648 h 4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27" h="43068">
                  <a:moveTo>
                    <a:pt x="19856" y="648"/>
                  </a:moveTo>
                  <a:cubicBezTo>
                    <a:pt x="15673" y="8123"/>
                    <a:pt x="11627" y="15667"/>
                    <a:pt x="7717" y="23279"/>
                  </a:cubicBezTo>
                  <a:cubicBezTo>
                    <a:pt x="4700" y="29177"/>
                    <a:pt x="482" y="35144"/>
                    <a:pt x="2" y="41796"/>
                  </a:cubicBezTo>
                  <a:cubicBezTo>
                    <a:pt x="-66" y="42996"/>
                    <a:pt x="1511" y="43442"/>
                    <a:pt x="2300" y="42722"/>
                  </a:cubicBezTo>
                  <a:cubicBezTo>
                    <a:pt x="7786" y="37681"/>
                    <a:pt x="10186" y="29314"/>
                    <a:pt x="13238" y="22696"/>
                  </a:cubicBezTo>
                  <a:cubicBezTo>
                    <a:pt x="16462" y="15736"/>
                    <a:pt x="19445" y="8740"/>
                    <a:pt x="22428" y="1677"/>
                  </a:cubicBezTo>
                  <a:cubicBezTo>
                    <a:pt x="23045" y="236"/>
                    <a:pt x="20610" y="-689"/>
                    <a:pt x="19856" y="648"/>
                  </a:cubicBezTo>
                  <a:close/>
                </a:path>
              </a:pathLst>
            </a:custGeom>
            <a:solidFill>
              <a:srgbClr val="1A1A1A"/>
            </a:solidFill>
            <a:ln w="3429"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8E8B6197-AC0F-089A-7714-6F4A0847DD0B}"/>
                </a:ext>
              </a:extLst>
            </p:cNvPr>
            <p:cNvSpPr/>
            <p:nvPr/>
          </p:nvSpPr>
          <p:spPr>
            <a:xfrm>
              <a:off x="6491718" y="1031261"/>
              <a:ext cx="21945" cy="46949"/>
            </a:xfrm>
            <a:custGeom>
              <a:avLst/>
              <a:gdLst>
                <a:gd name="connsiteX0" fmla="*/ 19204 w 21945"/>
                <a:gd name="connsiteY0" fmla="*/ 966 h 46949"/>
                <a:gd name="connsiteX1" fmla="*/ 9328 w 21945"/>
                <a:gd name="connsiteY1" fmla="*/ 25895 h 46949"/>
                <a:gd name="connsiteX2" fmla="*/ 36 w 21945"/>
                <a:gd name="connsiteY2" fmla="*/ 45509 h 46949"/>
                <a:gd name="connsiteX3" fmla="*/ 2059 w 21945"/>
                <a:gd name="connsiteY3" fmla="*/ 46640 h 46949"/>
                <a:gd name="connsiteX4" fmla="*/ 21913 w 21945"/>
                <a:gd name="connsiteY4" fmla="*/ 1686 h 46949"/>
                <a:gd name="connsiteX5" fmla="*/ 19204 w 21945"/>
                <a:gd name="connsiteY5" fmla="*/ 966 h 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45" h="46949">
                  <a:moveTo>
                    <a:pt x="19204" y="966"/>
                  </a:moveTo>
                  <a:cubicBezTo>
                    <a:pt x="16358" y="9436"/>
                    <a:pt x="13100" y="17768"/>
                    <a:pt x="9328" y="25895"/>
                  </a:cubicBezTo>
                  <a:cubicBezTo>
                    <a:pt x="6311" y="32410"/>
                    <a:pt x="1784" y="38514"/>
                    <a:pt x="36" y="45509"/>
                  </a:cubicBezTo>
                  <a:cubicBezTo>
                    <a:pt x="-239" y="46675"/>
                    <a:pt x="1133" y="47395"/>
                    <a:pt x="2059" y="46640"/>
                  </a:cubicBezTo>
                  <a:cubicBezTo>
                    <a:pt x="13889" y="36731"/>
                    <a:pt x="19135" y="15951"/>
                    <a:pt x="21913" y="1686"/>
                  </a:cubicBezTo>
                  <a:cubicBezTo>
                    <a:pt x="22255" y="-28"/>
                    <a:pt x="19787" y="-714"/>
                    <a:pt x="19204" y="966"/>
                  </a:cubicBezTo>
                  <a:close/>
                </a:path>
              </a:pathLst>
            </a:custGeom>
            <a:solidFill>
              <a:srgbClr val="1A1A1A"/>
            </a:solidFill>
            <a:ln w="3429"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4D16DF5F-D374-B8F9-6D58-BBA4DD6DC3D4}"/>
                </a:ext>
              </a:extLst>
            </p:cNvPr>
            <p:cNvSpPr/>
            <p:nvPr/>
          </p:nvSpPr>
          <p:spPr>
            <a:xfrm>
              <a:off x="6502687" y="1037487"/>
              <a:ext cx="19109" cy="41383"/>
            </a:xfrm>
            <a:custGeom>
              <a:avLst/>
              <a:gdLst>
                <a:gd name="connsiteX0" fmla="*/ 15778 w 19109"/>
                <a:gd name="connsiteY0" fmla="*/ 1118 h 41383"/>
                <a:gd name="connsiteX1" fmla="*/ 6177 w 19109"/>
                <a:gd name="connsiteY1" fmla="*/ 23715 h 41383"/>
                <a:gd name="connsiteX2" fmla="*/ 5 w 19109"/>
                <a:gd name="connsiteY2" fmla="*/ 40175 h 41383"/>
                <a:gd name="connsiteX3" fmla="*/ 2199 w 19109"/>
                <a:gd name="connsiteY3" fmla="*/ 41066 h 41383"/>
                <a:gd name="connsiteX4" fmla="*/ 11012 w 19109"/>
                <a:gd name="connsiteY4" fmla="*/ 25704 h 41383"/>
                <a:gd name="connsiteX5" fmla="*/ 19036 w 19109"/>
                <a:gd name="connsiteY5" fmla="*/ 2010 h 41383"/>
                <a:gd name="connsiteX6" fmla="*/ 15778 w 19109"/>
                <a:gd name="connsiteY6" fmla="*/ 1118 h 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9" h="41383">
                  <a:moveTo>
                    <a:pt x="15778" y="1118"/>
                  </a:moveTo>
                  <a:cubicBezTo>
                    <a:pt x="12727" y="8696"/>
                    <a:pt x="9538" y="16274"/>
                    <a:pt x="6177" y="23715"/>
                  </a:cubicBezTo>
                  <a:cubicBezTo>
                    <a:pt x="3811" y="28962"/>
                    <a:pt x="451" y="34414"/>
                    <a:pt x="5" y="40175"/>
                  </a:cubicBezTo>
                  <a:cubicBezTo>
                    <a:pt x="-98" y="41340"/>
                    <a:pt x="1445" y="41718"/>
                    <a:pt x="2199" y="41066"/>
                  </a:cubicBezTo>
                  <a:cubicBezTo>
                    <a:pt x="6691" y="37123"/>
                    <a:pt x="8680" y="31053"/>
                    <a:pt x="11012" y="25704"/>
                  </a:cubicBezTo>
                  <a:cubicBezTo>
                    <a:pt x="14338" y="17989"/>
                    <a:pt x="16876" y="10068"/>
                    <a:pt x="19036" y="2010"/>
                  </a:cubicBezTo>
                  <a:cubicBezTo>
                    <a:pt x="19619" y="-82"/>
                    <a:pt x="16567" y="-802"/>
                    <a:pt x="15778" y="1118"/>
                  </a:cubicBezTo>
                  <a:close/>
                </a:path>
              </a:pathLst>
            </a:custGeom>
            <a:solidFill>
              <a:srgbClr val="1A1A1A"/>
            </a:solidFill>
            <a:ln w="3429"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E4FCC540-5417-D8AB-6087-71DCD97FC540}"/>
                </a:ext>
              </a:extLst>
            </p:cNvPr>
            <p:cNvSpPr/>
            <p:nvPr/>
          </p:nvSpPr>
          <p:spPr>
            <a:xfrm>
              <a:off x="6507043" y="1041710"/>
              <a:ext cx="21401" cy="40426"/>
            </a:xfrm>
            <a:custGeom>
              <a:avLst/>
              <a:gdLst>
                <a:gd name="connsiteX0" fmla="*/ 18520 w 21401"/>
                <a:gd name="connsiteY0" fmla="*/ 736 h 40426"/>
                <a:gd name="connsiteX1" fmla="*/ 8371 w 21401"/>
                <a:gd name="connsiteY1" fmla="*/ 20795 h 40426"/>
                <a:gd name="connsiteX2" fmla="*/ 38 w 21401"/>
                <a:gd name="connsiteY2" fmla="*/ 39141 h 40426"/>
                <a:gd name="connsiteX3" fmla="*/ 1821 w 21401"/>
                <a:gd name="connsiteY3" fmla="*/ 40135 h 40426"/>
                <a:gd name="connsiteX4" fmla="*/ 21366 w 21401"/>
                <a:gd name="connsiteY4" fmla="*/ 1867 h 40426"/>
                <a:gd name="connsiteX5" fmla="*/ 18520 w 21401"/>
                <a:gd name="connsiteY5" fmla="*/ 736 h 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01" h="40426">
                  <a:moveTo>
                    <a:pt x="18520" y="736"/>
                  </a:moveTo>
                  <a:cubicBezTo>
                    <a:pt x="14611" y="7114"/>
                    <a:pt x="11765" y="14143"/>
                    <a:pt x="8371" y="20795"/>
                  </a:cubicBezTo>
                  <a:cubicBezTo>
                    <a:pt x="5284" y="26796"/>
                    <a:pt x="1787" y="32626"/>
                    <a:pt x="38" y="39141"/>
                  </a:cubicBezTo>
                  <a:cubicBezTo>
                    <a:pt x="-236" y="40135"/>
                    <a:pt x="1032" y="40855"/>
                    <a:pt x="1821" y="40135"/>
                  </a:cubicBezTo>
                  <a:cubicBezTo>
                    <a:pt x="11457" y="30911"/>
                    <a:pt x="18555" y="14658"/>
                    <a:pt x="21366" y="1867"/>
                  </a:cubicBezTo>
                  <a:cubicBezTo>
                    <a:pt x="21709" y="256"/>
                    <a:pt x="19446" y="-773"/>
                    <a:pt x="18520" y="736"/>
                  </a:cubicBezTo>
                  <a:close/>
                </a:path>
              </a:pathLst>
            </a:custGeom>
            <a:solidFill>
              <a:srgbClr val="1A1A1A"/>
            </a:solidFill>
            <a:ln w="3429"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930FBB1F-2005-ED78-6634-09202CC87BFA}"/>
                </a:ext>
              </a:extLst>
            </p:cNvPr>
            <p:cNvSpPr/>
            <p:nvPr/>
          </p:nvSpPr>
          <p:spPr>
            <a:xfrm>
              <a:off x="6516952" y="1042444"/>
              <a:ext cx="22375" cy="41559"/>
            </a:xfrm>
            <a:custGeom>
              <a:avLst/>
              <a:gdLst>
                <a:gd name="connsiteX0" fmla="*/ 21059 w 22375"/>
                <a:gd name="connsiteY0" fmla="*/ 242 h 41559"/>
                <a:gd name="connsiteX1" fmla="*/ 9332 w 22375"/>
                <a:gd name="connsiteY1" fmla="*/ 19342 h 41559"/>
                <a:gd name="connsiteX2" fmla="*/ 5 w 22375"/>
                <a:gd name="connsiteY2" fmla="*/ 40327 h 41559"/>
                <a:gd name="connsiteX3" fmla="*/ 2268 w 22375"/>
                <a:gd name="connsiteY3" fmla="*/ 41219 h 41559"/>
                <a:gd name="connsiteX4" fmla="*/ 13618 w 22375"/>
                <a:gd name="connsiteY4" fmla="*/ 21742 h 41559"/>
                <a:gd name="connsiteX5" fmla="*/ 22362 w 22375"/>
                <a:gd name="connsiteY5" fmla="*/ 928 h 41559"/>
                <a:gd name="connsiteX6" fmla="*/ 21059 w 22375"/>
                <a:gd name="connsiteY6" fmla="*/ 242 h 4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5" h="41559">
                  <a:moveTo>
                    <a:pt x="21059" y="242"/>
                  </a:moveTo>
                  <a:cubicBezTo>
                    <a:pt x="16121" y="5900"/>
                    <a:pt x="12898" y="12827"/>
                    <a:pt x="9332" y="19342"/>
                  </a:cubicBezTo>
                  <a:cubicBezTo>
                    <a:pt x="5766" y="25822"/>
                    <a:pt x="588" y="32920"/>
                    <a:pt x="5" y="40327"/>
                  </a:cubicBezTo>
                  <a:cubicBezTo>
                    <a:pt x="-98" y="41527"/>
                    <a:pt x="1479" y="41904"/>
                    <a:pt x="2268" y="41219"/>
                  </a:cubicBezTo>
                  <a:cubicBezTo>
                    <a:pt x="7891" y="36418"/>
                    <a:pt x="10395" y="28188"/>
                    <a:pt x="13618" y="21742"/>
                  </a:cubicBezTo>
                  <a:cubicBezTo>
                    <a:pt x="16910" y="15090"/>
                    <a:pt x="20716" y="8163"/>
                    <a:pt x="22362" y="928"/>
                  </a:cubicBezTo>
                  <a:cubicBezTo>
                    <a:pt x="22499" y="311"/>
                    <a:pt x="21573" y="-375"/>
                    <a:pt x="21059" y="242"/>
                  </a:cubicBezTo>
                  <a:close/>
                </a:path>
              </a:pathLst>
            </a:custGeom>
            <a:solidFill>
              <a:srgbClr val="1A1A1A"/>
            </a:solidFill>
            <a:ln w="3429"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A16C2012-5BB6-A8E9-0873-12160851F063}"/>
                </a:ext>
              </a:extLst>
            </p:cNvPr>
            <p:cNvSpPr/>
            <p:nvPr/>
          </p:nvSpPr>
          <p:spPr>
            <a:xfrm>
              <a:off x="6517868" y="1044709"/>
              <a:ext cx="28222" cy="50012"/>
            </a:xfrm>
            <a:custGeom>
              <a:avLst/>
              <a:gdLst>
                <a:gd name="connsiteX0" fmla="*/ 24944 w 28222"/>
                <a:gd name="connsiteY0" fmla="*/ 754 h 50012"/>
                <a:gd name="connsiteX1" fmla="*/ 10988 w 28222"/>
                <a:gd name="connsiteY1" fmla="*/ 24483 h 50012"/>
                <a:gd name="connsiteX2" fmla="*/ 83 w 28222"/>
                <a:gd name="connsiteY2" fmla="*/ 46737 h 50012"/>
                <a:gd name="connsiteX3" fmla="*/ 4438 w 28222"/>
                <a:gd name="connsiteY3" fmla="*/ 49206 h 50012"/>
                <a:gd name="connsiteX4" fmla="*/ 16474 w 28222"/>
                <a:gd name="connsiteY4" fmla="*/ 27603 h 50012"/>
                <a:gd name="connsiteX5" fmla="*/ 28133 w 28222"/>
                <a:gd name="connsiteY5" fmla="*/ 2057 h 50012"/>
                <a:gd name="connsiteX6" fmla="*/ 24944 w 28222"/>
                <a:gd name="connsiteY6" fmla="*/ 754 h 5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2" h="50012">
                  <a:moveTo>
                    <a:pt x="24944" y="754"/>
                  </a:moveTo>
                  <a:cubicBezTo>
                    <a:pt x="19389" y="8092"/>
                    <a:pt x="15274" y="16424"/>
                    <a:pt x="10988" y="24483"/>
                  </a:cubicBezTo>
                  <a:cubicBezTo>
                    <a:pt x="7181" y="31683"/>
                    <a:pt x="2278" y="38919"/>
                    <a:pt x="83" y="46737"/>
                  </a:cubicBezTo>
                  <a:cubicBezTo>
                    <a:pt x="-568" y="49000"/>
                    <a:pt x="2758" y="51263"/>
                    <a:pt x="4438" y="49206"/>
                  </a:cubicBezTo>
                  <a:cubicBezTo>
                    <a:pt x="9650" y="42828"/>
                    <a:pt x="12771" y="34872"/>
                    <a:pt x="16474" y="27603"/>
                  </a:cubicBezTo>
                  <a:cubicBezTo>
                    <a:pt x="20726" y="19305"/>
                    <a:pt x="25286" y="10938"/>
                    <a:pt x="28133" y="2057"/>
                  </a:cubicBezTo>
                  <a:cubicBezTo>
                    <a:pt x="28750" y="102"/>
                    <a:pt x="26041" y="-721"/>
                    <a:pt x="24944" y="754"/>
                  </a:cubicBezTo>
                  <a:close/>
                </a:path>
              </a:pathLst>
            </a:custGeom>
            <a:solidFill>
              <a:srgbClr val="1A1A1A"/>
            </a:solidFill>
            <a:ln w="3429"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F6632F28-FFE6-DBED-25CF-8F4CC6AD3D2E}"/>
                </a:ext>
              </a:extLst>
            </p:cNvPr>
            <p:cNvSpPr/>
            <p:nvPr/>
          </p:nvSpPr>
          <p:spPr>
            <a:xfrm>
              <a:off x="6527973" y="1049620"/>
              <a:ext cx="23749" cy="45297"/>
            </a:xfrm>
            <a:custGeom>
              <a:avLst/>
              <a:gdLst>
                <a:gd name="connsiteX0" fmla="*/ 21114 w 23749"/>
                <a:gd name="connsiteY0" fmla="*/ 678 h 45297"/>
                <a:gd name="connsiteX1" fmla="*/ 9764 w 23749"/>
                <a:gd name="connsiteY1" fmla="*/ 23173 h 45297"/>
                <a:gd name="connsiteX2" fmla="*/ 25 w 23749"/>
                <a:gd name="connsiteY2" fmla="*/ 43541 h 45297"/>
                <a:gd name="connsiteX3" fmla="*/ 2460 w 23749"/>
                <a:gd name="connsiteY3" fmla="*/ 44912 h 45297"/>
                <a:gd name="connsiteX4" fmla="*/ 14427 w 23749"/>
                <a:gd name="connsiteY4" fmla="*/ 25779 h 45297"/>
                <a:gd name="connsiteX5" fmla="*/ 23686 w 23749"/>
                <a:gd name="connsiteY5" fmla="*/ 1707 h 45297"/>
                <a:gd name="connsiteX6" fmla="*/ 21114 w 23749"/>
                <a:gd name="connsiteY6" fmla="*/ 678 h 4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49" h="45297">
                  <a:moveTo>
                    <a:pt x="21114" y="678"/>
                  </a:moveTo>
                  <a:cubicBezTo>
                    <a:pt x="17513" y="8257"/>
                    <a:pt x="13673" y="15732"/>
                    <a:pt x="9764" y="23173"/>
                  </a:cubicBezTo>
                  <a:cubicBezTo>
                    <a:pt x="6369" y="29653"/>
                    <a:pt x="1260" y="36340"/>
                    <a:pt x="25" y="43541"/>
                  </a:cubicBezTo>
                  <a:cubicBezTo>
                    <a:pt x="-215" y="44981"/>
                    <a:pt x="1294" y="45838"/>
                    <a:pt x="2460" y="44912"/>
                  </a:cubicBezTo>
                  <a:cubicBezTo>
                    <a:pt x="8324" y="40215"/>
                    <a:pt x="11170" y="32328"/>
                    <a:pt x="14427" y="25779"/>
                  </a:cubicBezTo>
                  <a:cubicBezTo>
                    <a:pt x="18268" y="18063"/>
                    <a:pt x="21080" y="9868"/>
                    <a:pt x="23686" y="1707"/>
                  </a:cubicBezTo>
                  <a:cubicBezTo>
                    <a:pt x="24166" y="267"/>
                    <a:pt x="21800" y="-727"/>
                    <a:pt x="21114" y="678"/>
                  </a:cubicBezTo>
                  <a:close/>
                </a:path>
              </a:pathLst>
            </a:custGeom>
            <a:solidFill>
              <a:srgbClr val="1A1A1A"/>
            </a:solidFill>
            <a:ln w="3429"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943725A8-0433-A792-8246-CDD0AE5E3125}"/>
                </a:ext>
              </a:extLst>
            </p:cNvPr>
            <p:cNvSpPr/>
            <p:nvPr/>
          </p:nvSpPr>
          <p:spPr>
            <a:xfrm>
              <a:off x="6535250" y="1051440"/>
              <a:ext cx="24244" cy="49380"/>
            </a:xfrm>
            <a:custGeom>
              <a:avLst/>
              <a:gdLst>
                <a:gd name="connsiteX0" fmla="*/ 24158 w 24244"/>
                <a:gd name="connsiteY0" fmla="*/ 2356 h 49380"/>
                <a:gd name="connsiteX1" fmla="*/ 20284 w 24244"/>
                <a:gd name="connsiteY1" fmla="*/ 1327 h 49380"/>
                <a:gd name="connsiteX2" fmla="*/ 190 w 24244"/>
                <a:gd name="connsiteY2" fmla="*/ 45904 h 49380"/>
                <a:gd name="connsiteX3" fmla="*/ 5505 w 24244"/>
                <a:gd name="connsiteY3" fmla="*/ 48064 h 49380"/>
                <a:gd name="connsiteX4" fmla="*/ 5539 w 24244"/>
                <a:gd name="connsiteY4" fmla="*/ 48098 h 49380"/>
                <a:gd name="connsiteX5" fmla="*/ 24158 w 24244"/>
                <a:gd name="connsiteY5" fmla="*/ 2356 h 4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44" h="49380">
                  <a:moveTo>
                    <a:pt x="24158" y="2356"/>
                  </a:moveTo>
                  <a:cubicBezTo>
                    <a:pt x="24844" y="-113"/>
                    <a:pt x="21244" y="-936"/>
                    <a:pt x="20284" y="1327"/>
                  </a:cubicBezTo>
                  <a:cubicBezTo>
                    <a:pt x="14077" y="16380"/>
                    <a:pt x="6156" y="30816"/>
                    <a:pt x="190" y="45904"/>
                  </a:cubicBezTo>
                  <a:cubicBezTo>
                    <a:pt x="-1045" y="49059"/>
                    <a:pt x="4099" y="50704"/>
                    <a:pt x="5505" y="48064"/>
                  </a:cubicBezTo>
                  <a:lnTo>
                    <a:pt x="5539" y="48098"/>
                  </a:lnTo>
                  <a:cubicBezTo>
                    <a:pt x="14386" y="34451"/>
                    <a:pt x="19769" y="17786"/>
                    <a:pt x="24158" y="2356"/>
                  </a:cubicBezTo>
                  <a:close/>
                </a:path>
              </a:pathLst>
            </a:custGeom>
            <a:solidFill>
              <a:srgbClr val="1A1A1A"/>
            </a:solidFill>
            <a:ln w="3429"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EEFA2469-0635-7386-9C79-053B538C894B}"/>
                </a:ext>
              </a:extLst>
            </p:cNvPr>
            <p:cNvSpPr/>
            <p:nvPr/>
          </p:nvSpPr>
          <p:spPr>
            <a:xfrm>
              <a:off x="6543600" y="1059258"/>
              <a:ext cx="21134" cy="45682"/>
            </a:xfrm>
            <a:custGeom>
              <a:avLst/>
              <a:gdLst>
                <a:gd name="connsiteX0" fmla="*/ 18928 w 21134"/>
                <a:gd name="connsiteY0" fmla="*/ 538 h 45682"/>
                <a:gd name="connsiteX1" fmla="*/ 9498 w 21134"/>
                <a:gd name="connsiteY1" fmla="*/ 20495 h 45682"/>
                <a:gd name="connsiteX2" fmla="*/ 34 w 21134"/>
                <a:gd name="connsiteY2" fmla="*/ 43092 h 45682"/>
                <a:gd name="connsiteX3" fmla="*/ 3463 w 21134"/>
                <a:gd name="connsiteY3" fmla="*/ 45047 h 45682"/>
                <a:gd name="connsiteX4" fmla="*/ 14025 w 21134"/>
                <a:gd name="connsiteY4" fmla="*/ 24884 h 45682"/>
                <a:gd name="connsiteX5" fmla="*/ 21123 w 21134"/>
                <a:gd name="connsiteY5" fmla="*/ 1156 h 45682"/>
                <a:gd name="connsiteX6" fmla="*/ 18928 w 21134"/>
                <a:gd name="connsiteY6" fmla="*/ 538 h 45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34" h="45682">
                  <a:moveTo>
                    <a:pt x="18928" y="538"/>
                  </a:moveTo>
                  <a:cubicBezTo>
                    <a:pt x="14916" y="6676"/>
                    <a:pt x="12345" y="13774"/>
                    <a:pt x="9498" y="20495"/>
                  </a:cubicBezTo>
                  <a:cubicBezTo>
                    <a:pt x="6378" y="27833"/>
                    <a:pt x="1577" y="35274"/>
                    <a:pt x="34" y="43092"/>
                  </a:cubicBezTo>
                  <a:cubicBezTo>
                    <a:pt x="-308" y="44910"/>
                    <a:pt x="1989" y="46658"/>
                    <a:pt x="3463" y="45047"/>
                  </a:cubicBezTo>
                  <a:cubicBezTo>
                    <a:pt x="8607" y="39423"/>
                    <a:pt x="11076" y="31742"/>
                    <a:pt x="14025" y="24884"/>
                  </a:cubicBezTo>
                  <a:cubicBezTo>
                    <a:pt x="17282" y="17306"/>
                    <a:pt x="20437" y="9351"/>
                    <a:pt x="21123" y="1156"/>
                  </a:cubicBezTo>
                  <a:cubicBezTo>
                    <a:pt x="21294" y="-79"/>
                    <a:pt x="19545" y="-388"/>
                    <a:pt x="18928" y="538"/>
                  </a:cubicBezTo>
                  <a:close/>
                </a:path>
              </a:pathLst>
            </a:custGeom>
            <a:solidFill>
              <a:srgbClr val="1A1A1A"/>
            </a:solidFill>
            <a:ln w="3429"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E7645F5D-0F74-B9B7-318E-E942950FF895}"/>
                </a:ext>
              </a:extLst>
            </p:cNvPr>
            <p:cNvSpPr/>
            <p:nvPr/>
          </p:nvSpPr>
          <p:spPr>
            <a:xfrm>
              <a:off x="6553278" y="1057811"/>
              <a:ext cx="22276" cy="49154"/>
            </a:xfrm>
            <a:custGeom>
              <a:avLst/>
              <a:gdLst>
                <a:gd name="connsiteX0" fmla="*/ 22211 w 22276"/>
                <a:gd name="connsiteY0" fmla="*/ 2362 h 49154"/>
                <a:gd name="connsiteX1" fmla="*/ 18714 w 22276"/>
                <a:gd name="connsiteY1" fmla="*/ 922 h 49154"/>
                <a:gd name="connsiteX2" fmla="*/ 129 w 22276"/>
                <a:gd name="connsiteY2" fmla="*/ 45396 h 49154"/>
                <a:gd name="connsiteX3" fmla="*/ 5890 w 22276"/>
                <a:gd name="connsiteY3" fmla="*/ 47694 h 49154"/>
                <a:gd name="connsiteX4" fmla="*/ 5958 w 22276"/>
                <a:gd name="connsiteY4" fmla="*/ 47797 h 49154"/>
                <a:gd name="connsiteX5" fmla="*/ 22211 w 22276"/>
                <a:gd name="connsiteY5" fmla="*/ 2362 h 4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76" h="49154">
                  <a:moveTo>
                    <a:pt x="22211" y="2362"/>
                  </a:moveTo>
                  <a:cubicBezTo>
                    <a:pt x="22760" y="374"/>
                    <a:pt x="19674" y="-998"/>
                    <a:pt x="18714" y="922"/>
                  </a:cubicBezTo>
                  <a:cubicBezTo>
                    <a:pt x="11650" y="15015"/>
                    <a:pt x="4312" y="30240"/>
                    <a:pt x="129" y="45396"/>
                  </a:cubicBezTo>
                  <a:cubicBezTo>
                    <a:pt x="-866" y="48997"/>
                    <a:pt x="4175" y="50506"/>
                    <a:pt x="5890" y="47694"/>
                  </a:cubicBezTo>
                  <a:cubicBezTo>
                    <a:pt x="5924" y="47728"/>
                    <a:pt x="5924" y="47762"/>
                    <a:pt x="5958" y="47797"/>
                  </a:cubicBezTo>
                  <a:cubicBezTo>
                    <a:pt x="13090" y="33635"/>
                    <a:pt x="17960" y="17519"/>
                    <a:pt x="22211" y="2362"/>
                  </a:cubicBezTo>
                  <a:close/>
                </a:path>
              </a:pathLst>
            </a:custGeom>
            <a:solidFill>
              <a:srgbClr val="1A1A1A"/>
            </a:solidFill>
            <a:ln w="3429"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B2F6FACA-7C78-6746-540B-8338FB732227}"/>
                </a:ext>
              </a:extLst>
            </p:cNvPr>
            <p:cNvSpPr/>
            <p:nvPr/>
          </p:nvSpPr>
          <p:spPr>
            <a:xfrm>
              <a:off x="6559543" y="1065299"/>
              <a:ext cx="23507" cy="46742"/>
            </a:xfrm>
            <a:custGeom>
              <a:avLst/>
              <a:gdLst>
                <a:gd name="connsiteX0" fmla="*/ 21330 w 23507"/>
                <a:gd name="connsiteY0" fmla="*/ 327 h 46742"/>
                <a:gd name="connsiteX1" fmla="*/ 10015 w 23507"/>
                <a:gd name="connsiteY1" fmla="*/ 20798 h 46742"/>
                <a:gd name="connsiteX2" fmla="*/ 242 w 23507"/>
                <a:gd name="connsiteY2" fmla="*/ 42778 h 46742"/>
                <a:gd name="connsiteX3" fmla="*/ 6380 w 23507"/>
                <a:gd name="connsiteY3" fmla="*/ 45246 h 46742"/>
                <a:gd name="connsiteX4" fmla="*/ 6483 w 23507"/>
                <a:gd name="connsiteY4" fmla="*/ 45315 h 46742"/>
                <a:gd name="connsiteX5" fmla="*/ 16050 w 23507"/>
                <a:gd name="connsiteY5" fmla="*/ 23267 h 46742"/>
                <a:gd name="connsiteX6" fmla="*/ 23456 w 23507"/>
                <a:gd name="connsiteY6" fmla="*/ 1184 h 46742"/>
                <a:gd name="connsiteX7" fmla="*/ 21330 w 23507"/>
                <a:gd name="connsiteY7" fmla="*/ 327 h 4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7" h="46742">
                  <a:moveTo>
                    <a:pt x="21330" y="327"/>
                  </a:moveTo>
                  <a:cubicBezTo>
                    <a:pt x="15364" y="5059"/>
                    <a:pt x="13067" y="14077"/>
                    <a:pt x="10015" y="20798"/>
                  </a:cubicBezTo>
                  <a:cubicBezTo>
                    <a:pt x="6723" y="28101"/>
                    <a:pt x="3260" y="35371"/>
                    <a:pt x="242" y="42778"/>
                  </a:cubicBezTo>
                  <a:cubicBezTo>
                    <a:pt x="-1232" y="46412"/>
                    <a:pt x="4426" y="48230"/>
                    <a:pt x="6380" y="45246"/>
                  </a:cubicBezTo>
                  <a:lnTo>
                    <a:pt x="6483" y="45315"/>
                  </a:lnTo>
                  <a:cubicBezTo>
                    <a:pt x="9912" y="38046"/>
                    <a:pt x="12895" y="30639"/>
                    <a:pt x="16050" y="23267"/>
                  </a:cubicBezTo>
                  <a:cubicBezTo>
                    <a:pt x="18964" y="16477"/>
                    <a:pt x="24074" y="8625"/>
                    <a:pt x="23456" y="1184"/>
                  </a:cubicBezTo>
                  <a:cubicBezTo>
                    <a:pt x="23422" y="87"/>
                    <a:pt x="22222" y="-359"/>
                    <a:pt x="21330" y="327"/>
                  </a:cubicBezTo>
                  <a:close/>
                </a:path>
              </a:pathLst>
            </a:custGeom>
            <a:solidFill>
              <a:srgbClr val="1A1A1A"/>
            </a:solidFill>
            <a:ln w="3429"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FAFAB30A-10BC-727E-B5C3-A16E1E2060E2}"/>
                </a:ext>
              </a:extLst>
            </p:cNvPr>
            <p:cNvSpPr/>
            <p:nvPr/>
          </p:nvSpPr>
          <p:spPr>
            <a:xfrm>
              <a:off x="6572943" y="1066830"/>
              <a:ext cx="21511" cy="46992"/>
            </a:xfrm>
            <a:custGeom>
              <a:avLst/>
              <a:gdLst>
                <a:gd name="connsiteX0" fmla="*/ 21475 w 21511"/>
                <a:gd name="connsiteY0" fmla="*/ 2396 h 46992"/>
                <a:gd name="connsiteX1" fmla="*/ 17875 w 21511"/>
                <a:gd name="connsiteY1" fmla="*/ 921 h 46992"/>
                <a:gd name="connsiteX2" fmla="*/ 16366 w 21511"/>
                <a:gd name="connsiteY2" fmla="*/ 3184 h 46992"/>
                <a:gd name="connsiteX3" fmla="*/ 16469 w 21511"/>
                <a:gd name="connsiteY3" fmla="*/ 3836 h 46992"/>
                <a:gd name="connsiteX4" fmla="*/ 216 w 21511"/>
                <a:gd name="connsiteY4" fmla="*/ 42961 h 46992"/>
                <a:gd name="connsiteX5" fmla="*/ 6456 w 21511"/>
                <a:gd name="connsiteY5" fmla="*/ 45498 h 46992"/>
                <a:gd name="connsiteX6" fmla="*/ 6491 w 21511"/>
                <a:gd name="connsiteY6" fmla="*/ 45533 h 46992"/>
                <a:gd name="connsiteX7" fmla="*/ 21475 w 21511"/>
                <a:gd name="connsiteY7" fmla="*/ 2396 h 4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11" h="46992">
                  <a:moveTo>
                    <a:pt x="21475" y="2396"/>
                  </a:moveTo>
                  <a:cubicBezTo>
                    <a:pt x="21853" y="304"/>
                    <a:pt x="19144" y="-965"/>
                    <a:pt x="17875" y="921"/>
                  </a:cubicBezTo>
                  <a:cubicBezTo>
                    <a:pt x="17361" y="1676"/>
                    <a:pt x="16846" y="2430"/>
                    <a:pt x="16366" y="3184"/>
                  </a:cubicBezTo>
                  <a:cubicBezTo>
                    <a:pt x="16229" y="3390"/>
                    <a:pt x="16298" y="3630"/>
                    <a:pt x="16469" y="3836"/>
                  </a:cubicBezTo>
                  <a:cubicBezTo>
                    <a:pt x="10125" y="16318"/>
                    <a:pt x="5119" y="29965"/>
                    <a:pt x="216" y="42961"/>
                  </a:cubicBezTo>
                  <a:cubicBezTo>
                    <a:pt x="-1190" y="46733"/>
                    <a:pt x="4673" y="48447"/>
                    <a:pt x="6456" y="45498"/>
                  </a:cubicBezTo>
                  <a:cubicBezTo>
                    <a:pt x="6456" y="45498"/>
                    <a:pt x="6456" y="45533"/>
                    <a:pt x="6491" y="45533"/>
                  </a:cubicBezTo>
                  <a:cubicBezTo>
                    <a:pt x="12800" y="32057"/>
                    <a:pt x="18972" y="17003"/>
                    <a:pt x="21475" y="2396"/>
                  </a:cubicBezTo>
                  <a:close/>
                </a:path>
              </a:pathLst>
            </a:custGeom>
            <a:solidFill>
              <a:srgbClr val="1A1A1A"/>
            </a:solidFill>
            <a:ln w="3429"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878502D0-432E-69DD-FA30-624BCCD1A7B1}"/>
                </a:ext>
              </a:extLst>
            </p:cNvPr>
            <p:cNvSpPr/>
            <p:nvPr/>
          </p:nvSpPr>
          <p:spPr>
            <a:xfrm>
              <a:off x="6421344" y="1103100"/>
              <a:ext cx="27065" cy="45907"/>
            </a:xfrm>
            <a:custGeom>
              <a:avLst/>
              <a:gdLst>
                <a:gd name="connsiteX0" fmla="*/ 25181 w 27065"/>
                <a:gd name="connsiteY0" fmla="*/ 485 h 45907"/>
                <a:gd name="connsiteX1" fmla="*/ 10848 w 27065"/>
                <a:gd name="connsiteY1" fmla="*/ 23116 h 45907"/>
                <a:gd name="connsiteX2" fmla="*/ 12 w 27065"/>
                <a:gd name="connsiteY2" fmla="*/ 44650 h 45907"/>
                <a:gd name="connsiteX3" fmla="*/ 2344 w 27065"/>
                <a:gd name="connsiteY3" fmla="*/ 45576 h 45907"/>
                <a:gd name="connsiteX4" fmla="*/ 14962 w 27065"/>
                <a:gd name="connsiteY4" fmla="*/ 25413 h 45907"/>
                <a:gd name="connsiteX5" fmla="*/ 26930 w 27065"/>
                <a:gd name="connsiteY5" fmla="*/ 1445 h 45907"/>
                <a:gd name="connsiteX6" fmla="*/ 25181 w 27065"/>
                <a:gd name="connsiteY6" fmla="*/ 485 h 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65" h="45907">
                  <a:moveTo>
                    <a:pt x="25181" y="485"/>
                  </a:moveTo>
                  <a:cubicBezTo>
                    <a:pt x="20346" y="7994"/>
                    <a:pt x="15511" y="15504"/>
                    <a:pt x="10848" y="23116"/>
                  </a:cubicBezTo>
                  <a:cubicBezTo>
                    <a:pt x="6801" y="29734"/>
                    <a:pt x="1041" y="36969"/>
                    <a:pt x="12" y="44650"/>
                  </a:cubicBezTo>
                  <a:cubicBezTo>
                    <a:pt x="-160" y="45919"/>
                    <a:pt x="1555" y="46227"/>
                    <a:pt x="2344" y="45576"/>
                  </a:cubicBezTo>
                  <a:cubicBezTo>
                    <a:pt x="8344" y="40707"/>
                    <a:pt x="11328" y="32066"/>
                    <a:pt x="14962" y="25413"/>
                  </a:cubicBezTo>
                  <a:cubicBezTo>
                    <a:pt x="19249" y="17561"/>
                    <a:pt x="22986" y="9469"/>
                    <a:pt x="26930" y="1445"/>
                  </a:cubicBezTo>
                  <a:cubicBezTo>
                    <a:pt x="27547" y="347"/>
                    <a:pt x="25901" y="-613"/>
                    <a:pt x="25181" y="485"/>
                  </a:cubicBezTo>
                  <a:close/>
                </a:path>
              </a:pathLst>
            </a:custGeom>
            <a:solidFill>
              <a:srgbClr val="1A1A1A"/>
            </a:solidFill>
            <a:ln w="3429"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ED2CF48A-9CA1-986A-14D0-602D70B12E3B}"/>
                </a:ext>
              </a:extLst>
            </p:cNvPr>
            <p:cNvSpPr/>
            <p:nvPr/>
          </p:nvSpPr>
          <p:spPr>
            <a:xfrm>
              <a:off x="6432291" y="1108883"/>
              <a:ext cx="23449" cy="42688"/>
            </a:xfrm>
            <a:custGeom>
              <a:avLst/>
              <a:gdLst>
                <a:gd name="connsiteX0" fmla="*/ 21675 w 23449"/>
                <a:gd name="connsiteY0" fmla="*/ 394 h 42688"/>
                <a:gd name="connsiteX1" fmla="*/ 8953 w 23449"/>
                <a:gd name="connsiteY1" fmla="*/ 21243 h 42688"/>
                <a:gd name="connsiteX2" fmla="*/ 4 w 23449"/>
                <a:gd name="connsiteY2" fmla="*/ 41439 h 42688"/>
                <a:gd name="connsiteX3" fmla="*/ 1890 w 23449"/>
                <a:gd name="connsiteY3" fmla="*/ 42502 h 42688"/>
                <a:gd name="connsiteX4" fmla="*/ 13377 w 23449"/>
                <a:gd name="connsiteY4" fmla="*/ 23746 h 42688"/>
                <a:gd name="connsiteX5" fmla="*/ 23389 w 23449"/>
                <a:gd name="connsiteY5" fmla="*/ 1080 h 42688"/>
                <a:gd name="connsiteX6" fmla="*/ 21675 w 23449"/>
                <a:gd name="connsiteY6" fmla="*/ 394 h 4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49" h="42688">
                  <a:moveTo>
                    <a:pt x="21675" y="394"/>
                  </a:moveTo>
                  <a:cubicBezTo>
                    <a:pt x="16874" y="7012"/>
                    <a:pt x="12862" y="14110"/>
                    <a:pt x="8953" y="21243"/>
                  </a:cubicBezTo>
                  <a:cubicBezTo>
                    <a:pt x="5593" y="27380"/>
                    <a:pt x="-168" y="34307"/>
                    <a:pt x="4" y="41439"/>
                  </a:cubicBezTo>
                  <a:cubicBezTo>
                    <a:pt x="38" y="42297"/>
                    <a:pt x="1101" y="43051"/>
                    <a:pt x="1890" y="42502"/>
                  </a:cubicBezTo>
                  <a:cubicBezTo>
                    <a:pt x="7925" y="38388"/>
                    <a:pt x="10256" y="30021"/>
                    <a:pt x="13377" y="23746"/>
                  </a:cubicBezTo>
                  <a:cubicBezTo>
                    <a:pt x="17080" y="16339"/>
                    <a:pt x="20681" y="8864"/>
                    <a:pt x="23389" y="1080"/>
                  </a:cubicBezTo>
                  <a:cubicBezTo>
                    <a:pt x="23767" y="86"/>
                    <a:pt x="22258" y="-394"/>
                    <a:pt x="21675" y="394"/>
                  </a:cubicBezTo>
                  <a:close/>
                </a:path>
              </a:pathLst>
            </a:custGeom>
            <a:solidFill>
              <a:srgbClr val="1A1A1A"/>
            </a:solidFill>
            <a:ln w="3429"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0378F017-6333-1157-7B9E-2885D582B719}"/>
                </a:ext>
              </a:extLst>
            </p:cNvPr>
            <p:cNvSpPr/>
            <p:nvPr/>
          </p:nvSpPr>
          <p:spPr>
            <a:xfrm>
              <a:off x="6435564" y="1110530"/>
              <a:ext cx="27713" cy="46898"/>
            </a:xfrm>
            <a:custGeom>
              <a:avLst/>
              <a:gdLst>
                <a:gd name="connsiteX0" fmla="*/ 24883 w 27713"/>
                <a:gd name="connsiteY0" fmla="*/ 667 h 46898"/>
                <a:gd name="connsiteX1" fmla="*/ 11304 w 27713"/>
                <a:gd name="connsiteY1" fmla="*/ 23504 h 46898"/>
                <a:gd name="connsiteX2" fmla="*/ 57 w 27713"/>
                <a:gd name="connsiteY2" fmla="*/ 44490 h 46898"/>
                <a:gd name="connsiteX3" fmla="*/ 3417 w 27713"/>
                <a:gd name="connsiteY3" fmla="*/ 46375 h 46898"/>
                <a:gd name="connsiteX4" fmla="*/ 16345 w 27713"/>
                <a:gd name="connsiteY4" fmla="*/ 26350 h 46898"/>
                <a:gd name="connsiteX5" fmla="*/ 27626 w 27713"/>
                <a:gd name="connsiteY5" fmla="*/ 1798 h 46898"/>
                <a:gd name="connsiteX6" fmla="*/ 24883 w 27713"/>
                <a:gd name="connsiteY6" fmla="*/ 667 h 4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3" h="46898">
                  <a:moveTo>
                    <a:pt x="24883" y="667"/>
                  </a:moveTo>
                  <a:cubicBezTo>
                    <a:pt x="20288" y="8245"/>
                    <a:pt x="15693" y="15789"/>
                    <a:pt x="11304" y="23504"/>
                  </a:cubicBezTo>
                  <a:cubicBezTo>
                    <a:pt x="7464" y="30225"/>
                    <a:pt x="1737" y="36946"/>
                    <a:pt x="57" y="44490"/>
                  </a:cubicBezTo>
                  <a:cubicBezTo>
                    <a:pt x="-389" y="46444"/>
                    <a:pt x="1875" y="47644"/>
                    <a:pt x="3417" y="46375"/>
                  </a:cubicBezTo>
                  <a:cubicBezTo>
                    <a:pt x="9453" y="41369"/>
                    <a:pt x="12641" y="33105"/>
                    <a:pt x="16345" y="26350"/>
                  </a:cubicBezTo>
                  <a:cubicBezTo>
                    <a:pt x="20700" y="18395"/>
                    <a:pt x="24300" y="10200"/>
                    <a:pt x="27626" y="1798"/>
                  </a:cubicBezTo>
                  <a:cubicBezTo>
                    <a:pt x="28209" y="221"/>
                    <a:pt x="25706" y="-705"/>
                    <a:pt x="24883" y="667"/>
                  </a:cubicBezTo>
                  <a:close/>
                </a:path>
              </a:pathLst>
            </a:custGeom>
            <a:solidFill>
              <a:srgbClr val="1A1A1A"/>
            </a:solidFill>
            <a:ln w="3429"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A4AA7537-26C3-AC11-0C91-C9AF356EA57A}"/>
                </a:ext>
              </a:extLst>
            </p:cNvPr>
            <p:cNvSpPr/>
            <p:nvPr/>
          </p:nvSpPr>
          <p:spPr>
            <a:xfrm>
              <a:off x="6450880" y="1114121"/>
              <a:ext cx="20750" cy="47188"/>
            </a:xfrm>
            <a:custGeom>
              <a:avLst/>
              <a:gdLst>
                <a:gd name="connsiteX0" fmla="*/ 17934 w 20750"/>
                <a:gd name="connsiteY0" fmla="*/ 951 h 47188"/>
                <a:gd name="connsiteX1" fmla="*/ 7373 w 20750"/>
                <a:gd name="connsiteY1" fmla="*/ 25537 h 47188"/>
                <a:gd name="connsiteX2" fmla="*/ 0 w 20750"/>
                <a:gd name="connsiteY2" fmla="*/ 45700 h 47188"/>
                <a:gd name="connsiteX3" fmla="*/ 2675 w 20750"/>
                <a:gd name="connsiteY3" fmla="*/ 46763 h 47188"/>
                <a:gd name="connsiteX4" fmla="*/ 12654 w 20750"/>
                <a:gd name="connsiteY4" fmla="*/ 27663 h 47188"/>
                <a:gd name="connsiteX5" fmla="*/ 20677 w 20750"/>
                <a:gd name="connsiteY5" fmla="*/ 1671 h 47188"/>
                <a:gd name="connsiteX6" fmla="*/ 17934 w 20750"/>
                <a:gd name="connsiteY6" fmla="*/ 951 h 4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0" h="47188">
                  <a:moveTo>
                    <a:pt x="17934" y="951"/>
                  </a:moveTo>
                  <a:cubicBezTo>
                    <a:pt x="14814" y="9284"/>
                    <a:pt x="10939" y="17376"/>
                    <a:pt x="7373" y="25537"/>
                  </a:cubicBezTo>
                  <a:cubicBezTo>
                    <a:pt x="4561" y="31949"/>
                    <a:pt x="172" y="38636"/>
                    <a:pt x="0" y="45700"/>
                  </a:cubicBezTo>
                  <a:cubicBezTo>
                    <a:pt x="-34" y="47071"/>
                    <a:pt x="1715" y="47654"/>
                    <a:pt x="2675" y="46763"/>
                  </a:cubicBezTo>
                  <a:cubicBezTo>
                    <a:pt x="8127" y="41928"/>
                    <a:pt x="10047" y="34213"/>
                    <a:pt x="12654" y="27663"/>
                  </a:cubicBezTo>
                  <a:cubicBezTo>
                    <a:pt x="16014" y="19194"/>
                    <a:pt x="18140" y="10381"/>
                    <a:pt x="20677" y="1671"/>
                  </a:cubicBezTo>
                  <a:cubicBezTo>
                    <a:pt x="21226" y="-43"/>
                    <a:pt x="18551" y="-695"/>
                    <a:pt x="17934" y="951"/>
                  </a:cubicBezTo>
                  <a:close/>
                </a:path>
              </a:pathLst>
            </a:custGeom>
            <a:solidFill>
              <a:srgbClr val="1A1A1A"/>
            </a:solidFill>
            <a:ln w="3429"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47D5C5E6-4F2E-6838-EE68-7CB0C50E3CD5}"/>
                </a:ext>
              </a:extLst>
            </p:cNvPr>
            <p:cNvSpPr/>
            <p:nvPr/>
          </p:nvSpPr>
          <p:spPr>
            <a:xfrm>
              <a:off x="6453722" y="1116400"/>
              <a:ext cx="28786" cy="52678"/>
            </a:xfrm>
            <a:custGeom>
              <a:avLst/>
              <a:gdLst>
                <a:gd name="connsiteX0" fmla="*/ 4462 w 28786"/>
                <a:gd name="connsiteY0" fmla="*/ 51650 h 52678"/>
                <a:gd name="connsiteX1" fmla="*/ 28671 w 28786"/>
                <a:gd name="connsiteY1" fmla="*/ 2443 h 52678"/>
                <a:gd name="connsiteX2" fmla="*/ 25002 w 28786"/>
                <a:gd name="connsiteY2" fmla="*/ 935 h 52678"/>
                <a:gd name="connsiteX3" fmla="*/ 11697 w 28786"/>
                <a:gd name="connsiteY3" fmla="*/ 26584 h 52678"/>
                <a:gd name="connsiteX4" fmla="*/ 107 w 28786"/>
                <a:gd name="connsiteY4" fmla="*/ 49867 h 52678"/>
                <a:gd name="connsiteX5" fmla="*/ 4051 w 28786"/>
                <a:gd name="connsiteY5" fmla="*/ 52061 h 52678"/>
                <a:gd name="connsiteX6" fmla="*/ 4085 w 28786"/>
                <a:gd name="connsiteY6" fmla="*/ 52095 h 52678"/>
                <a:gd name="connsiteX7" fmla="*/ 4462 w 28786"/>
                <a:gd name="connsiteY7" fmla="*/ 51650 h 52678"/>
                <a:gd name="connsiteX8" fmla="*/ 4462 w 28786"/>
                <a:gd name="connsiteY8" fmla="*/ 51650 h 52678"/>
                <a:gd name="connsiteX9" fmla="*/ 4462 w 28786"/>
                <a:gd name="connsiteY9" fmla="*/ 51650 h 5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 h="52678">
                  <a:moveTo>
                    <a:pt x="4462" y="51650"/>
                  </a:moveTo>
                  <a:cubicBezTo>
                    <a:pt x="16052" y="38277"/>
                    <a:pt x="22601" y="18697"/>
                    <a:pt x="28671" y="2443"/>
                  </a:cubicBezTo>
                  <a:cubicBezTo>
                    <a:pt x="29459" y="386"/>
                    <a:pt x="25996" y="-1020"/>
                    <a:pt x="25002" y="935"/>
                  </a:cubicBezTo>
                  <a:cubicBezTo>
                    <a:pt x="20647" y="9507"/>
                    <a:pt x="16121" y="18045"/>
                    <a:pt x="11697" y="26584"/>
                  </a:cubicBezTo>
                  <a:cubicBezTo>
                    <a:pt x="7754" y="34230"/>
                    <a:pt x="2679" y="41637"/>
                    <a:pt x="107" y="49867"/>
                  </a:cubicBezTo>
                  <a:cubicBezTo>
                    <a:pt x="-613" y="52198"/>
                    <a:pt x="2473" y="53536"/>
                    <a:pt x="4051" y="52061"/>
                  </a:cubicBezTo>
                  <a:lnTo>
                    <a:pt x="4085" y="52095"/>
                  </a:lnTo>
                  <a:cubicBezTo>
                    <a:pt x="4188" y="51993"/>
                    <a:pt x="4291" y="51821"/>
                    <a:pt x="4462" y="51650"/>
                  </a:cubicBezTo>
                  <a:cubicBezTo>
                    <a:pt x="4428" y="51684"/>
                    <a:pt x="4428" y="51684"/>
                    <a:pt x="4462" y="51650"/>
                  </a:cubicBezTo>
                  <a:cubicBezTo>
                    <a:pt x="4428" y="51650"/>
                    <a:pt x="4428" y="51650"/>
                    <a:pt x="4462" y="51650"/>
                  </a:cubicBezTo>
                  <a:close/>
                </a:path>
              </a:pathLst>
            </a:custGeom>
            <a:solidFill>
              <a:srgbClr val="1A1A1A"/>
            </a:solidFill>
            <a:ln w="3429"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7F8C12BD-D2B7-CA51-5E38-07880014427D}"/>
                </a:ext>
              </a:extLst>
            </p:cNvPr>
            <p:cNvSpPr/>
            <p:nvPr/>
          </p:nvSpPr>
          <p:spPr>
            <a:xfrm>
              <a:off x="6463974" y="1124822"/>
              <a:ext cx="27906" cy="53471"/>
            </a:xfrm>
            <a:custGeom>
              <a:avLst/>
              <a:gdLst>
                <a:gd name="connsiteX0" fmla="*/ 24488 w 27906"/>
                <a:gd name="connsiteY0" fmla="*/ 812 h 53471"/>
                <a:gd name="connsiteX1" fmla="*/ 142 w 27906"/>
                <a:gd name="connsiteY1" fmla="*/ 50121 h 53471"/>
                <a:gd name="connsiteX2" fmla="*/ 5663 w 27906"/>
                <a:gd name="connsiteY2" fmla="*/ 51595 h 53471"/>
                <a:gd name="connsiteX3" fmla="*/ 5834 w 27906"/>
                <a:gd name="connsiteY3" fmla="*/ 49881 h 53471"/>
                <a:gd name="connsiteX4" fmla="*/ 5217 w 27906"/>
                <a:gd name="connsiteY4" fmla="*/ 48783 h 53471"/>
                <a:gd name="connsiteX5" fmla="*/ 7343 w 27906"/>
                <a:gd name="connsiteY5" fmla="*/ 48921 h 53471"/>
                <a:gd name="connsiteX6" fmla="*/ 10498 w 27906"/>
                <a:gd name="connsiteY6" fmla="*/ 41823 h 53471"/>
                <a:gd name="connsiteX7" fmla="*/ 16875 w 27906"/>
                <a:gd name="connsiteY7" fmla="*/ 27661 h 53471"/>
                <a:gd name="connsiteX8" fmla="*/ 27780 w 27906"/>
                <a:gd name="connsiteY8" fmla="*/ 2149 h 53471"/>
                <a:gd name="connsiteX9" fmla="*/ 24488 w 27906"/>
                <a:gd name="connsiteY9" fmla="*/ 812 h 53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06" h="53471">
                  <a:moveTo>
                    <a:pt x="24488" y="812"/>
                  </a:moveTo>
                  <a:cubicBezTo>
                    <a:pt x="15470" y="16448"/>
                    <a:pt x="5388" y="32873"/>
                    <a:pt x="142" y="50121"/>
                  </a:cubicBezTo>
                  <a:cubicBezTo>
                    <a:pt x="-921" y="53653"/>
                    <a:pt x="4291" y="54784"/>
                    <a:pt x="5663" y="51595"/>
                  </a:cubicBezTo>
                  <a:cubicBezTo>
                    <a:pt x="5903" y="51012"/>
                    <a:pt x="5868" y="50532"/>
                    <a:pt x="5834" y="49881"/>
                  </a:cubicBezTo>
                  <a:cubicBezTo>
                    <a:pt x="5800" y="49435"/>
                    <a:pt x="5560" y="49058"/>
                    <a:pt x="5217" y="48783"/>
                  </a:cubicBezTo>
                  <a:cubicBezTo>
                    <a:pt x="5937" y="48818"/>
                    <a:pt x="6657" y="48886"/>
                    <a:pt x="7343" y="48921"/>
                  </a:cubicBezTo>
                  <a:cubicBezTo>
                    <a:pt x="8440" y="46589"/>
                    <a:pt x="9503" y="44223"/>
                    <a:pt x="10498" y="41823"/>
                  </a:cubicBezTo>
                  <a:cubicBezTo>
                    <a:pt x="12589" y="37091"/>
                    <a:pt x="14715" y="32359"/>
                    <a:pt x="16875" y="27661"/>
                  </a:cubicBezTo>
                  <a:cubicBezTo>
                    <a:pt x="20716" y="19225"/>
                    <a:pt x="24145" y="10653"/>
                    <a:pt x="27780" y="2149"/>
                  </a:cubicBezTo>
                  <a:cubicBezTo>
                    <a:pt x="28568" y="297"/>
                    <a:pt x="25448" y="-868"/>
                    <a:pt x="24488" y="812"/>
                  </a:cubicBezTo>
                  <a:close/>
                </a:path>
              </a:pathLst>
            </a:custGeom>
            <a:solidFill>
              <a:srgbClr val="1A1A1A"/>
            </a:solidFill>
            <a:ln w="3429"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AE4C441F-2E7B-5FB7-F7DC-AFD72E27B1C9}"/>
                </a:ext>
              </a:extLst>
            </p:cNvPr>
            <p:cNvSpPr/>
            <p:nvPr/>
          </p:nvSpPr>
          <p:spPr>
            <a:xfrm>
              <a:off x="6476046" y="1126747"/>
              <a:ext cx="24690" cy="51130"/>
            </a:xfrm>
            <a:custGeom>
              <a:avLst/>
              <a:gdLst>
                <a:gd name="connsiteX0" fmla="*/ 21056 w 24690"/>
                <a:gd name="connsiteY0" fmla="*/ 1217 h 51130"/>
                <a:gd name="connsiteX1" fmla="*/ 8506 w 24690"/>
                <a:gd name="connsiteY1" fmla="*/ 29404 h 51130"/>
                <a:gd name="connsiteX2" fmla="*/ 2 w 24690"/>
                <a:gd name="connsiteY2" fmla="*/ 49635 h 51130"/>
                <a:gd name="connsiteX3" fmla="*/ 2300 w 24690"/>
                <a:gd name="connsiteY3" fmla="*/ 50904 h 51130"/>
                <a:gd name="connsiteX4" fmla="*/ 15536 w 24690"/>
                <a:gd name="connsiteY4" fmla="*/ 29370 h 51130"/>
                <a:gd name="connsiteX5" fmla="*/ 24623 w 24690"/>
                <a:gd name="connsiteY5" fmla="*/ 2178 h 51130"/>
                <a:gd name="connsiteX6" fmla="*/ 21056 w 24690"/>
                <a:gd name="connsiteY6" fmla="*/ 1217 h 5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90" h="51130">
                  <a:moveTo>
                    <a:pt x="21056" y="1217"/>
                  </a:moveTo>
                  <a:cubicBezTo>
                    <a:pt x="17387" y="10784"/>
                    <a:pt x="12895" y="20146"/>
                    <a:pt x="8506" y="29404"/>
                  </a:cubicBezTo>
                  <a:cubicBezTo>
                    <a:pt x="5352" y="35988"/>
                    <a:pt x="482" y="42263"/>
                    <a:pt x="2" y="49635"/>
                  </a:cubicBezTo>
                  <a:cubicBezTo>
                    <a:pt x="-66" y="50698"/>
                    <a:pt x="1374" y="51555"/>
                    <a:pt x="2300" y="50904"/>
                  </a:cubicBezTo>
                  <a:cubicBezTo>
                    <a:pt x="9329" y="46000"/>
                    <a:pt x="12175" y="36879"/>
                    <a:pt x="15536" y="29370"/>
                  </a:cubicBezTo>
                  <a:cubicBezTo>
                    <a:pt x="19479" y="20523"/>
                    <a:pt x="22051" y="11470"/>
                    <a:pt x="24623" y="2178"/>
                  </a:cubicBezTo>
                  <a:cubicBezTo>
                    <a:pt x="25206" y="-86"/>
                    <a:pt x="21845" y="-874"/>
                    <a:pt x="21056" y="1217"/>
                  </a:cubicBezTo>
                  <a:close/>
                </a:path>
              </a:pathLst>
            </a:custGeom>
            <a:solidFill>
              <a:srgbClr val="1A1A1A"/>
            </a:solidFill>
            <a:ln w="3429"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5F4F8C2C-9269-F236-05B9-EF5004DFC1B6}"/>
                </a:ext>
              </a:extLst>
            </p:cNvPr>
            <p:cNvSpPr/>
            <p:nvPr/>
          </p:nvSpPr>
          <p:spPr>
            <a:xfrm>
              <a:off x="6483139" y="1132387"/>
              <a:ext cx="26083" cy="53379"/>
            </a:xfrm>
            <a:custGeom>
              <a:avLst/>
              <a:gdLst>
                <a:gd name="connsiteX0" fmla="*/ 24388 w 26083"/>
                <a:gd name="connsiteY0" fmla="*/ 447 h 53379"/>
                <a:gd name="connsiteX1" fmla="*/ 11015 w 26083"/>
                <a:gd name="connsiteY1" fmla="*/ 27262 h 53379"/>
                <a:gd name="connsiteX2" fmla="*/ 8 w 26083"/>
                <a:gd name="connsiteY2" fmla="*/ 52122 h 53379"/>
                <a:gd name="connsiteX3" fmla="*/ 2340 w 26083"/>
                <a:gd name="connsiteY3" fmla="*/ 53048 h 53379"/>
                <a:gd name="connsiteX4" fmla="*/ 15884 w 26083"/>
                <a:gd name="connsiteY4" fmla="*/ 30005 h 53379"/>
                <a:gd name="connsiteX5" fmla="*/ 26068 w 26083"/>
                <a:gd name="connsiteY5" fmla="*/ 1133 h 53379"/>
                <a:gd name="connsiteX6" fmla="*/ 24388 w 26083"/>
                <a:gd name="connsiteY6" fmla="*/ 447 h 5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83" h="53379">
                  <a:moveTo>
                    <a:pt x="24388" y="447"/>
                  </a:moveTo>
                  <a:cubicBezTo>
                    <a:pt x="19142" y="8917"/>
                    <a:pt x="15336" y="18312"/>
                    <a:pt x="11015" y="27262"/>
                  </a:cubicBezTo>
                  <a:cubicBezTo>
                    <a:pt x="7175" y="35252"/>
                    <a:pt x="865" y="43275"/>
                    <a:pt x="8" y="52122"/>
                  </a:cubicBezTo>
                  <a:cubicBezTo>
                    <a:pt x="-129" y="53391"/>
                    <a:pt x="1551" y="53700"/>
                    <a:pt x="2340" y="53048"/>
                  </a:cubicBezTo>
                  <a:cubicBezTo>
                    <a:pt x="9266" y="47596"/>
                    <a:pt x="12284" y="37720"/>
                    <a:pt x="15884" y="30005"/>
                  </a:cubicBezTo>
                  <a:cubicBezTo>
                    <a:pt x="20136" y="20781"/>
                    <a:pt x="24320" y="11111"/>
                    <a:pt x="26068" y="1133"/>
                  </a:cubicBezTo>
                  <a:cubicBezTo>
                    <a:pt x="26240" y="173"/>
                    <a:pt x="24937" y="-479"/>
                    <a:pt x="24388" y="447"/>
                  </a:cubicBezTo>
                  <a:close/>
                </a:path>
              </a:pathLst>
            </a:custGeom>
            <a:solidFill>
              <a:srgbClr val="1A1A1A"/>
            </a:solidFill>
            <a:ln w="3429"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BD51A82F-68CD-7E46-0AA6-17150A003AA6}"/>
                </a:ext>
              </a:extLst>
            </p:cNvPr>
            <p:cNvSpPr/>
            <p:nvPr/>
          </p:nvSpPr>
          <p:spPr>
            <a:xfrm>
              <a:off x="6494543" y="1138003"/>
              <a:ext cx="35612" cy="56043"/>
            </a:xfrm>
            <a:custGeom>
              <a:avLst/>
              <a:gdLst>
                <a:gd name="connsiteX0" fmla="*/ 35512 w 35612"/>
                <a:gd name="connsiteY0" fmla="*/ 8101 h 56043"/>
                <a:gd name="connsiteX1" fmla="*/ 31946 w 35612"/>
                <a:gd name="connsiteY1" fmla="*/ 6661 h 56043"/>
                <a:gd name="connsiteX2" fmla="*/ 21214 w 35612"/>
                <a:gd name="connsiteY2" fmla="*/ 30116 h 56043"/>
                <a:gd name="connsiteX3" fmla="*/ 21282 w 35612"/>
                <a:gd name="connsiteY3" fmla="*/ 29944 h 56043"/>
                <a:gd name="connsiteX4" fmla="*/ 27797 w 35612"/>
                <a:gd name="connsiteY4" fmla="*/ 5873 h 56043"/>
                <a:gd name="connsiteX5" fmla="*/ 24162 w 35612"/>
                <a:gd name="connsiteY5" fmla="*/ 4912 h 56043"/>
                <a:gd name="connsiteX6" fmla="*/ 15624 w 35612"/>
                <a:gd name="connsiteY6" fmla="*/ 25281 h 56043"/>
                <a:gd name="connsiteX7" fmla="*/ 10995 w 35612"/>
                <a:gd name="connsiteY7" fmla="*/ 35190 h 56043"/>
                <a:gd name="connsiteX8" fmla="*/ 21762 w 35612"/>
                <a:gd name="connsiteY8" fmla="*/ 2306 h 56043"/>
                <a:gd name="connsiteX9" fmla="*/ 18367 w 35612"/>
                <a:gd name="connsiteY9" fmla="*/ 900 h 56043"/>
                <a:gd name="connsiteX10" fmla="*/ 91 w 35612"/>
                <a:gd name="connsiteY10" fmla="*/ 46609 h 56043"/>
                <a:gd name="connsiteX11" fmla="*/ 5200 w 35612"/>
                <a:gd name="connsiteY11" fmla="*/ 48358 h 56043"/>
                <a:gd name="connsiteX12" fmla="*/ 5646 w 35612"/>
                <a:gd name="connsiteY12" fmla="*/ 47329 h 56043"/>
                <a:gd name="connsiteX13" fmla="*/ 5543 w 35612"/>
                <a:gd name="connsiteY13" fmla="*/ 47603 h 56043"/>
                <a:gd name="connsiteX14" fmla="*/ 11270 w 35612"/>
                <a:gd name="connsiteY14" fmla="*/ 49935 h 56043"/>
                <a:gd name="connsiteX15" fmla="*/ 11270 w 35612"/>
                <a:gd name="connsiteY15" fmla="*/ 49935 h 56043"/>
                <a:gd name="connsiteX16" fmla="*/ 16070 w 35612"/>
                <a:gd name="connsiteY16" fmla="*/ 41911 h 56043"/>
                <a:gd name="connsiteX17" fmla="*/ 11612 w 35612"/>
                <a:gd name="connsiteY17" fmla="*/ 52335 h 56043"/>
                <a:gd name="connsiteX18" fmla="*/ 17682 w 35612"/>
                <a:gd name="connsiteY18" fmla="*/ 53913 h 56043"/>
                <a:gd name="connsiteX19" fmla="*/ 17750 w 35612"/>
                <a:gd name="connsiteY19" fmla="*/ 53947 h 56043"/>
                <a:gd name="connsiteX20" fmla="*/ 35512 w 35612"/>
                <a:gd name="connsiteY20" fmla="*/ 8101 h 5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612" h="56043">
                  <a:moveTo>
                    <a:pt x="35512" y="8101"/>
                  </a:moveTo>
                  <a:cubicBezTo>
                    <a:pt x="36233" y="6113"/>
                    <a:pt x="32872" y="4707"/>
                    <a:pt x="31946" y="6661"/>
                  </a:cubicBezTo>
                  <a:cubicBezTo>
                    <a:pt x="28312" y="14445"/>
                    <a:pt x="24711" y="22263"/>
                    <a:pt x="21214" y="30116"/>
                  </a:cubicBezTo>
                  <a:cubicBezTo>
                    <a:pt x="21248" y="30047"/>
                    <a:pt x="21248" y="30013"/>
                    <a:pt x="21282" y="29944"/>
                  </a:cubicBezTo>
                  <a:cubicBezTo>
                    <a:pt x="24402" y="22332"/>
                    <a:pt x="27626" y="14136"/>
                    <a:pt x="27797" y="5873"/>
                  </a:cubicBezTo>
                  <a:cubicBezTo>
                    <a:pt x="27831" y="3987"/>
                    <a:pt x="25123" y="3301"/>
                    <a:pt x="24162" y="4912"/>
                  </a:cubicBezTo>
                  <a:cubicBezTo>
                    <a:pt x="20391" y="11256"/>
                    <a:pt x="18333" y="18491"/>
                    <a:pt x="15624" y="25281"/>
                  </a:cubicBezTo>
                  <a:cubicBezTo>
                    <a:pt x="14287" y="28641"/>
                    <a:pt x="12641" y="31933"/>
                    <a:pt x="10995" y="35190"/>
                  </a:cubicBezTo>
                  <a:cubicBezTo>
                    <a:pt x="15178" y="24423"/>
                    <a:pt x="18402" y="13108"/>
                    <a:pt x="21762" y="2306"/>
                  </a:cubicBezTo>
                  <a:cubicBezTo>
                    <a:pt x="22345" y="386"/>
                    <a:pt x="19225" y="-985"/>
                    <a:pt x="18367" y="900"/>
                  </a:cubicBezTo>
                  <a:cubicBezTo>
                    <a:pt x="11749" y="15645"/>
                    <a:pt x="4034" y="30973"/>
                    <a:pt x="91" y="46609"/>
                  </a:cubicBezTo>
                  <a:cubicBezTo>
                    <a:pt x="-732" y="49832"/>
                    <a:pt x="4274" y="51170"/>
                    <a:pt x="5200" y="48358"/>
                  </a:cubicBezTo>
                  <a:cubicBezTo>
                    <a:pt x="5372" y="48015"/>
                    <a:pt x="5509" y="47672"/>
                    <a:pt x="5646" y="47329"/>
                  </a:cubicBezTo>
                  <a:cubicBezTo>
                    <a:pt x="5612" y="47432"/>
                    <a:pt x="5577" y="47501"/>
                    <a:pt x="5543" y="47603"/>
                  </a:cubicBezTo>
                  <a:cubicBezTo>
                    <a:pt x="4412" y="51101"/>
                    <a:pt x="9795" y="52747"/>
                    <a:pt x="11270" y="49935"/>
                  </a:cubicBezTo>
                  <a:cubicBezTo>
                    <a:pt x="11270" y="49935"/>
                    <a:pt x="11270" y="49935"/>
                    <a:pt x="11270" y="49935"/>
                  </a:cubicBezTo>
                  <a:cubicBezTo>
                    <a:pt x="13190" y="47501"/>
                    <a:pt x="14699" y="44757"/>
                    <a:pt x="16070" y="41911"/>
                  </a:cubicBezTo>
                  <a:cubicBezTo>
                    <a:pt x="14596" y="45375"/>
                    <a:pt x="13018" y="48838"/>
                    <a:pt x="11612" y="52335"/>
                  </a:cubicBezTo>
                  <a:cubicBezTo>
                    <a:pt x="10069" y="56107"/>
                    <a:pt x="16825" y="57616"/>
                    <a:pt x="17682" y="53913"/>
                  </a:cubicBezTo>
                  <a:cubicBezTo>
                    <a:pt x="17716" y="53913"/>
                    <a:pt x="17716" y="53947"/>
                    <a:pt x="17750" y="53947"/>
                  </a:cubicBezTo>
                  <a:cubicBezTo>
                    <a:pt x="24197" y="38894"/>
                    <a:pt x="29855" y="23498"/>
                    <a:pt x="35512" y="8101"/>
                  </a:cubicBezTo>
                  <a:close/>
                </a:path>
              </a:pathLst>
            </a:custGeom>
            <a:solidFill>
              <a:srgbClr val="1A1A1A"/>
            </a:solidFill>
            <a:ln w="3429"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B8B8D22E-A3EF-BCD6-5C55-C3F7B46BF828}"/>
                </a:ext>
              </a:extLst>
            </p:cNvPr>
            <p:cNvSpPr/>
            <p:nvPr/>
          </p:nvSpPr>
          <p:spPr>
            <a:xfrm>
              <a:off x="6515567" y="1150063"/>
              <a:ext cx="21557" cy="42715"/>
            </a:xfrm>
            <a:custGeom>
              <a:avLst/>
              <a:gdLst>
                <a:gd name="connsiteX0" fmla="*/ 16889 w 21557"/>
                <a:gd name="connsiteY0" fmla="*/ 1254 h 42715"/>
                <a:gd name="connsiteX1" fmla="*/ 121 w 21557"/>
                <a:gd name="connsiteY1" fmla="*/ 39213 h 42715"/>
                <a:gd name="connsiteX2" fmla="*/ 6054 w 21557"/>
                <a:gd name="connsiteY2" fmla="*/ 40447 h 42715"/>
                <a:gd name="connsiteX3" fmla="*/ 21279 w 21557"/>
                <a:gd name="connsiteY3" fmla="*/ 3757 h 42715"/>
                <a:gd name="connsiteX4" fmla="*/ 16889 w 21557"/>
                <a:gd name="connsiteY4" fmla="*/ 1254 h 4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7" h="42715">
                  <a:moveTo>
                    <a:pt x="16889" y="1254"/>
                  </a:moveTo>
                  <a:cubicBezTo>
                    <a:pt x="10511" y="13255"/>
                    <a:pt x="3413" y="25977"/>
                    <a:pt x="121" y="39213"/>
                  </a:cubicBezTo>
                  <a:cubicBezTo>
                    <a:pt x="-976" y="43671"/>
                    <a:pt x="5711" y="43636"/>
                    <a:pt x="6054" y="40447"/>
                  </a:cubicBezTo>
                  <a:cubicBezTo>
                    <a:pt x="11403" y="28309"/>
                    <a:pt x="15312" y="15690"/>
                    <a:pt x="21279" y="3757"/>
                  </a:cubicBezTo>
                  <a:cubicBezTo>
                    <a:pt x="22684" y="911"/>
                    <a:pt x="18398" y="-1592"/>
                    <a:pt x="16889" y="1254"/>
                  </a:cubicBezTo>
                  <a:close/>
                </a:path>
              </a:pathLst>
            </a:custGeom>
            <a:solidFill>
              <a:srgbClr val="1A1A1A"/>
            </a:solidFill>
            <a:ln w="3429"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7B7FB02A-442D-ECC3-AC0F-21BF8EE76C33}"/>
                </a:ext>
              </a:extLst>
            </p:cNvPr>
            <p:cNvSpPr/>
            <p:nvPr/>
          </p:nvSpPr>
          <p:spPr>
            <a:xfrm>
              <a:off x="6530292" y="1146584"/>
              <a:ext cx="21236" cy="46180"/>
            </a:xfrm>
            <a:custGeom>
              <a:avLst/>
              <a:gdLst>
                <a:gd name="connsiteX0" fmla="*/ 15845 w 21236"/>
                <a:gd name="connsiteY0" fmla="*/ 1818 h 46180"/>
                <a:gd name="connsiteX1" fmla="*/ 7718 w 21236"/>
                <a:gd name="connsiteY1" fmla="*/ 22735 h 46180"/>
                <a:gd name="connsiteX2" fmla="*/ 3 w 21236"/>
                <a:gd name="connsiteY2" fmla="*/ 44201 h 46180"/>
                <a:gd name="connsiteX3" fmla="*/ 3535 w 21236"/>
                <a:gd name="connsiteY3" fmla="*/ 45607 h 46180"/>
                <a:gd name="connsiteX4" fmla="*/ 12553 w 21236"/>
                <a:gd name="connsiteY4" fmla="*/ 27296 h 46180"/>
                <a:gd name="connsiteX5" fmla="*/ 21092 w 21236"/>
                <a:gd name="connsiteY5" fmla="*/ 3190 h 46180"/>
                <a:gd name="connsiteX6" fmla="*/ 15845 w 21236"/>
                <a:gd name="connsiteY6" fmla="*/ 1818 h 46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36" h="46180">
                  <a:moveTo>
                    <a:pt x="15845" y="1818"/>
                  </a:moveTo>
                  <a:cubicBezTo>
                    <a:pt x="13205" y="8813"/>
                    <a:pt x="10462" y="15774"/>
                    <a:pt x="7718" y="22735"/>
                  </a:cubicBezTo>
                  <a:cubicBezTo>
                    <a:pt x="4975" y="29696"/>
                    <a:pt x="381" y="36725"/>
                    <a:pt x="3" y="44201"/>
                  </a:cubicBezTo>
                  <a:cubicBezTo>
                    <a:pt x="-100" y="45949"/>
                    <a:pt x="2301" y="46841"/>
                    <a:pt x="3535" y="45607"/>
                  </a:cubicBezTo>
                  <a:cubicBezTo>
                    <a:pt x="8336" y="40703"/>
                    <a:pt x="10084" y="33536"/>
                    <a:pt x="12553" y="27296"/>
                  </a:cubicBezTo>
                  <a:cubicBezTo>
                    <a:pt x="15708" y="19375"/>
                    <a:pt x="18520" y="11351"/>
                    <a:pt x="21092" y="3190"/>
                  </a:cubicBezTo>
                  <a:cubicBezTo>
                    <a:pt x="22155" y="-68"/>
                    <a:pt x="17045" y="-1336"/>
                    <a:pt x="15845" y="1818"/>
                  </a:cubicBezTo>
                  <a:close/>
                </a:path>
              </a:pathLst>
            </a:custGeom>
            <a:solidFill>
              <a:srgbClr val="1A1A1A"/>
            </a:solidFill>
            <a:ln w="3429"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9CE88ECC-2933-F839-3608-183333AA8C06}"/>
                </a:ext>
              </a:extLst>
            </p:cNvPr>
            <p:cNvSpPr/>
            <p:nvPr/>
          </p:nvSpPr>
          <p:spPr>
            <a:xfrm>
              <a:off x="6537714" y="1153823"/>
              <a:ext cx="20636" cy="41531"/>
            </a:xfrm>
            <a:custGeom>
              <a:avLst/>
              <a:gdLst>
                <a:gd name="connsiteX0" fmla="*/ 18950 w 20636"/>
                <a:gd name="connsiteY0" fmla="*/ 408 h 41531"/>
                <a:gd name="connsiteX1" fmla="*/ 8595 w 20636"/>
                <a:gd name="connsiteY1" fmla="*/ 21462 h 41531"/>
                <a:gd name="connsiteX2" fmla="*/ 22 w 20636"/>
                <a:gd name="connsiteY2" fmla="*/ 40630 h 41531"/>
                <a:gd name="connsiteX3" fmla="*/ 1257 w 20636"/>
                <a:gd name="connsiteY3" fmla="*/ 41316 h 41531"/>
                <a:gd name="connsiteX4" fmla="*/ 20630 w 20636"/>
                <a:gd name="connsiteY4" fmla="*/ 820 h 41531"/>
                <a:gd name="connsiteX5" fmla="*/ 18950 w 20636"/>
                <a:gd name="connsiteY5" fmla="*/ 408 h 4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36" h="41531">
                  <a:moveTo>
                    <a:pt x="18950" y="408"/>
                  </a:moveTo>
                  <a:cubicBezTo>
                    <a:pt x="14904" y="7060"/>
                    <a:pt x="12024" y="14467"/>
                    <a:pt x="8595" y="21462"/>
                  </a:cubicBezTo>
                  <a:cubicBezTo>
                    <a:pt x="5509" y="27737"/>
                    <a:pt x="1600" y="33772"/>
                    <a:pt x="22" y="40630"/>
                  </a:cubicBezTo>
                  <a:cubicBezTo>
                    <a:pt x="-149" y="41350"/>
                    <a:pt x="708" y="41831"/>
                    <a:pt x="1257" y="41316"/>
                  </a:cubicBezTo>
                  <a:cubicBezTo>
                    <a:pt x="11681" y="32332"/>
                    <a:pt x="18813" y="14021"/>
                    <a:pt x="20630" y="820"/>
                  </a:cubicBezTo>
                  <a:cubicBezTo>
                    <a:pt x="20733" y="-72"/>
                    <a:pt x="19396" y="-278"/>
                    <a:pt x="18950" y="408"/>
                  </a:cubicBezTo>
                  <a:close/>
                </a:path>
              </a:pathLst>
            </a:custGeom>
            <a:solidFill>
              <a:srgbClr val="1A1A1A"/>
            </a:solidFill>
            <a:ln w="3429"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B261312B-E2F4-7544-1B9A-1B110956E5DB}"/>
                </a:ext>
              </a:extLst>
            </p:cNvPr>
            <p:cNvSpPr/>
            <p:nvPr/>
          </p:nvSpPr>
          <p:spPr>
            <a:xfrm>
              <a:off x="6367085" y="1194631"/>
              <a:ext cx="34189" cy="52037"/>
            </a:xfrm>
            <a:custGeom>
              <a:avLst/>
              <a:gdLst>
                <a:gd name="connsiteX0" fmla="*/ 31674 w 34189"/>
                <a:gd name="connsiteY0" fmla="*/ 610 h 52037"/>
                <a:gd name="connsiteX1" fmla="*/ 14049 w 34189"/>
                <a:gd name="connsiteY1" fmla="*/ 26225 h 52037"/>
                <a:gd name="connsiteX2" fmla="*/ 93 w 34189"/>
                <a:gd name="connsiteY2" fmla="*/ 49954 h 52037"/>
                <a:gd name="connsiteX3" fmla="*/ 2974 w 34189"/>
                <a:gd name="connsiteY3" fmla="*/ 51565 h 52037"/>
                <a:gd name="connsiteX4" fmla="*/ 18473 w 34189"/>
                <a:gd name="connsiteY4" fmla="*/ 28694 h 52037"/>
                <a:gd name="connsiteX5" fmla="*/ 34006 w 34189"/>
                <a:gd name="connsiteY5" fmla="*/ 1879 h 52037"/>
                <a:gd name="connsiteX6" fmla="*/ 31674 w 34189"/>
                <a:gd name="connsiteY6" fmla="*/ 610 h 5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89" h="52037">
                  <a:moveTo>
                    <a:pt x="31674" y="610"/>
                  </a:moveTo>
                  <a:cubicBezTo>
                    <a:pt x="25536" y="9012"/>
                    <a:pt x="19741" y="17550"/>
                    <a:pt x="14049" y="26225"/>
                  </a:cubicBezTo>
                  <a:cubicBezTo>
                    <a:pt x="9111" y="33769"/>
                    <a:pt x="3077" y="41484"/>
                    <a:pt x="93" y="49954"/>
                  </a:cubicBezTo>
                  <a:cubicBezTo>
                    <a:pt x="-490" y="51565"/>
                    <a:pt x="1808" y="52731"/>
                    <a:pt x="2974" y="51565"/>
                  </a:cubicBezTo>
                  <a:cubicBezTo>
                    <a:pt x="9454" y="45085"/>
                    <a:pt x="13638" y="36375"/>
                    <a:pt x="18473" y="28694"/>
                  </a:cubicBezTo>
                  <a:cubicBezTo>
                    <a:pt x="23993" y="19916"/>
                    <a:pt x="29068" y="10966"/>
                    <a:pt x="34006" y="1879"/>
                  </a:cubicBezTo>
                  <a:cubicBezTo>
                    <a:pt x="34829" y="405"/>
                    <a:pt x="32669" y="-761"/>
                    <a:pt x="31674" y="610"/>
                  </a:cubicBezTo>
                  <a:close/>
                </a:path>
              </a:pathLst>
            </a:custGeom>
            <a:solidFill>
              <a:srgbClr val="1A1A1A"/>
            </a:solidFill>
            <a:ln w="3429"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BA7F0C88-B745-07A2-C2CB-F4E5D32AA9EC}"/>
                </a:ext>
              </a:extLst>
            </p:cNvPr>
            <p:cNvSpPr/>
            <p:nvPr/>
          </p:nvSpPr>
          <p:spPr>
            <a:xfrm>
              <a:off x="6373142" y="1199140"/>
              <a:ext cx="35176" cy="58704"/>
            </a:xfrm>
            <a:custGeom>
              <a:avLst/>
              <a:gdLst>
                <a:gd name="connsiteX0" fmla="*/ 32612 w 35176"/>
                <a:gd name="connsiteY0" fmla="*/ 662 h 58704"/>
                <a:gd name="connsiteX1" fmla="*/ 105 w 35176"/>
                <a:gd name="connsiteY1" fmla="*/ 56178 h 58704"/>
                <a:gd name="connsiteX2" fmla="*/ 3500 w 35176"/>
                <a:gd name="connsiteY2" fmla="*/ 58098 h 58704"/>
                <a:gd name="connsiteX3" fmla="*/ 35012 w 35176"/>
                <a:gd name="connsiteY3" fmla="*/ 2000 h 58704"/>
                <a:gd name="connsiteX4" fmla="*/ 32612 w 35176"/>
                <a:gd name="connsiteY4" fmla="*/ 662 h 58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76" h="58704">
                  <a:moveTo>
                    <a:pt x="32612" y="662"/>
                  </a:moveTo>
                  <a:cubicBezTo>
                    <a:pt x="21639" y="18527"/>
                    <a:pt x="7478" y="36564"/>
                    <a:pt x="105" y="56178"/>
                  </a:cubicBezTo>
                  <a:cubicBezTo>
                    <a:pt x="-581" y="57961"/>
                    <a:pt x="2265" y="59641"/>
                    <a:pt x="3500" y="58098"/>
                  </a:cubicBezTo>
                  <a:cubicBezTo>
                    <a:pt x="16770" y="41639"/>
                    <a:pt x="25103" y="20482"/>
                    <a:pt x="35012" y="2000"/>
                  </a:cubicBezTo>
                  <a:cubicBezTo>
                    <a:pt x="35801" y="491"/>
                    <a:pt x="33538" y="-846"/>
                    <a:pt x="32612" y="662"/>
                  </a:cubicBezTo>
                  <a:close/>
                </a:path>
              </a:pathLst>
            </a:custGeom>
            <a:solidFill>
              <a:srgbClr val="1A1A1A"/>
            </a:solidFill>
            <a:ln w="3429"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AE4D3622-EB87-4F56-B7C7-DF0662347211}"/>
                </a:ext>
              </a:extLst>
            </p:cNvPr>
            <p:cNvSpPr/>
            <p:nvPr/>
          </p:nvSpPr>
          <p:spPr>
            <a:xfrm>
              <a:off x="6385690" y="1205818"/>
              <a:ext cx="28056" cy="55917"/>
            </a:xfrm>
            <a:custGeom>
              <a:avLst/>
              <a:gdLst>
                <a:gd name="connsiteX0" fmla="*/ 24659 w 28056"/>
                <a:gd name="connsiteY0" fmla="*/ 911 h 55917"/>
                <a:gd name="connsiteX1" fmla="*/ 10017 w 28056"/>
                <a:gd name="connsiteY1" fmla="*/ 28343 h 55917"/>
                <a:gd name="connsiteX2" fmla="*/ 4 w 28056"/>
                <a:gd name="connsiteY2" fmla="*/ 54575 h 55917"/>
                <a:gd name="connsiteX3" fmla="*/ 2336 w 28056"/>
                <a:gd name="connsiteY3" fmla="*/ 55501 h 55917"/>
                <a:gd name="connsiteX4" fmla="*/ 14646 w 28056"/>
                <a:gd name="connsiteY4" fmla="*/ 30984 h 55917"/>
                <a:gd name="connsiteX5" fmla="*/ 27848 w 28056"/>
                <a:gd name="connsiteY5" fmla="*/ 2729 h 55917"/>
                <a:gd name="connsiteX6" fmla="*/ 24659 w 28056"/>
                <a:gd name="connsiteY6" fmla="*/ 911 h 5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6" h="55917">
                  <a:moveTo>
                    <a:pt x="24659" y="911"/>
                  </a:moveTo>
                  <a:cubicBezTo>
                    <a:pt x="19447" y="9930"/>
                    <a:pt x="14543" y="19017"/>
                    <a:pt x="10017" y="28343"/>
                  </a:cubicBezTo>
                  <a:cubicBezTo>
                    <a:pt x="6005" y="36607"/>
                    <a:pt x="999" y="45386"/>
                    <a:pt x="4" y="54575"/>
                  </a:cubicBezTo>
                  <a:cubicBezTo>
                    <a:pt x="-98" y="55673"/>
                    <a:pt x="1616" y="56427"/>
                    <a:pt x="2336" y="55501"/>
                  </a:cubicBezTo>
                  <a:cubicBezTo>
                    <a:pt x="8097" y="48369"/>
                    <a:pt x="10909" y="39213"/>
                    <a:pt x="14646" y="30984"/>
                  </a:cubicBezTo>
                  <a:cubicBezTo>
                    <a:pt x="18933" y="21520"/>
                    <a:pt x="23322" y="12090"/>
                    <a:pt x="27848" y="2729"/>
                  </a:cubicBezTo>
                  <a:cubicBezTo>
                    <a:pt x="28877" y="637"/>
                    <a:pt x="25825" y="-1146"/>
                    <a:pt x="24659" y="911"/>
                  </a:cubicBezTo>
                  <a:close/>
                </a:path>
              </a:pathLst>
            </a:custGeom>
            <a:solidFill>
              <a:srgbClr val="1A1A1A"/>
            </a:solidFill>
            <a:ln w="3429"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16943FD1-5574-52DC-FA74-FEDECE83D199}"/>
                </a:ext>
              </a:extLst>
            </p:cNvPr>
            <p:cNvSpPr/>
            <p:nvPr/>
          </p:nvSpPr>
          <p:spPr>
            <a:xfrm>
              <a:off x="6393388" y="1207358"/>
              <a:ext cx="31137" cy="59949"/>
            </a:xfrm>
            <a:custGeom>
              <a:avLst/>
              <a:gdLst>
                <a:gd name="connsiteX0" fmla="*/ 28312 w 31137"/>
                <a:gd name="connsiteY0" fmla="*/ 777 h 59949"/>
                <a:gd name="connsiteX1" fmla="*/ 13258 w 31137"/>
                <a:gd name="connsiteY1" fmla="*/ 28621 h 59949"/>
                <a:gd name="connsiteX2" fmla="*/ 22 w 31137"/>
                <a:gd name="connsiteY2" fmla="*/ 57939 h 59949"/>
                <a:gd name="connsiteX3" fmla="*/ 2697 w 31137"/>
                <a:gd name="connsiteY3" fmla="*/ 59448 h 59949"/>
                <a:gd name="connsiteX4" fmla="*/ 15967 w 31137"/>
                <a:gd name="connsiteY4" fmla="*/ 35342 h 59949"/>
                <a:gd name="connsiteX5" fmla="*/ 30986 w 31137"/>
                <a:gd name="connsiteY5" fmla="*/ 2286 h 59949"/>
                <a:gd name="connsiteX6" fmla="*/ 28312 w 31137"/>
                <a:gd name="connsiteY6" fmla="*/ 777 h 5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37" h="59949">
                  <a:moveTo>
                    <a:pt x="28312" y="777"/>
                  </a:moveTo>
                  <a:cubicBezTo>
                    <a:pt x="23271" y="10036"/>
                    <a:pt x="18059" y="19225"/>
                    <a:pt x="13258" y="28621"/>
                  </a:cubicBezTo>
                  <a:cubicBezTo>
                    <a:pt x="8526" y="37913"/>
                    <a:pt x="1874" y="47686"/>
                    <a:pt x="22" y="57939"/>
                  </a:cubicBezTo>
                  <a:cubicBezTo>
                    <a:pt x="-218" y="59345"/>
                    <a:pt x="1531" y="60716"/>
                    <a:pt x="2697" y="59448"/>
                  </a:cubicBezTo>
                  <a:cubicBezTo>
                    <a:pt x="8869" y="52624"/>
                    <a:pt x="11990" y="43503"/>
                    <a:pt x="15967" y="35342"/>
                  </a:cubicBezTo>
                  <a:cubicBezTo>
                    <a:pt x="21282" y="24437"/>
                    <a:pt x="26049" y="13362"/>
                    <a:pt x="30986" y="2286"/>
                  </a:cubicBezTo>
                  <a:cubicBezTo>
                    <a:pt x="31775" y="537"/>
                    <a:pt x="29272" y="-972"/>
                    <a:pt x="28312" y="777"/>
                  </a:cubicBezTo>
                  <a:close/>
                </a:path>
              </a:pathLst>
            </a:custGeom>
            <a:solidFill>
              <a:srgbClr val="1A1A1A"/>
            </a:solidFill>
            <a:ln w="3429"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127BBA59-D09E-6D33-168A-B9B4E6B3C237}"/>
                </a:ext>
              </a:extLst>
            </p:cNvPr>
            <p:cNvSpPr/>
            <p:nvPr/>
          </p:nvSpPr>
          <p:spPr>
            <a:xfrm>
              <a:off x="6401154" y="1211596"/>
              <a:ext cx="33063" cy="60894"/>
            </a:xfrm>
            <a:custGeom>
              <a:avLst/>
              <a:gdLst>
                <a:gd name="connsiteX0" fmla="*/ 29666 w 33063"/>
                <a:gd name="connsiteY0" fmla="*/ 5352 h 60894"/>
                <a:gd name="connsiteX1" fmla="*/ 21985 w 33063"/>
                <a:gd name="connsiteY1" fmla="*/ 23080 h 60894"/>
                <a:gd name="connsiteX2" fmla="*/ 29460 w 33063"/>
                <a:gd name="connsiteY2" fmla="*/ 1820 h 60894"/>
                <a:gd name="connsiteX3" fmla="*/ 26477 w 33063"/>
                <a:gd name="connsiteY3" fmla="*/ 1031 h 60894"/>
                <a:gd name="connsiteX4" fmla="*/ 12624 w 33063"/>
                <a:gd name="connsiteY4" fmla="*/ 30418 h 60894"/>
                <a:gd name="connsiteX5" fmla="*/ 40 w 33063"/>
                <a:gd name="connsiteY5" fmla="*/ 53255 h 60894"/>
                <a:gd name="connsiteX6" fmla="*/ 1926 w 33063"/>
                <a:gd name="connsiteY6" fmla="*/ 54661 h 60894"/>
                <a:gd name="connsiteX7" fmla="*/ 17219 w 33063"/>
                <a:gd name="connsiteY7" fmla="*/ 33024 h 60894"/>
                <a:gd name="connsiteX8" fmla="*/ 20717 w 33063"/>
                <a:gd name="connsiteY8" fmla="*/ 25960 h 60894"/>
                <a:gd name="connsiteX9" fmla="*/ 18042 w 33063"/>
                <a:gd name="connsiteY9" fmla="*/ 32166 h 60894"/>
                <a:gd name="connsiteX10" fmla="*/ 7892 w 33063"/>
                <a:gd name="connsiteY10" fmla="*/ 59358 h 60894"/>
                <a:gd name="connsiteX11" fmla="*/ 10978 w 33063"/>
                <a:gd name="connsiteY11" fmla="*/ 60181 h 60894"/>
                <a:gd name="connsiteX12" fmla="*/ 21231 w 33063"/>
                <a:gd name="connsiteY12" fmla="*/ 37241 h 60894"/>
                <a:gd name="connsiteX13" fmla="*/ 32958 w 33063"/>
                <a:gd name="connsiteY13" fmla="*/ 6689 h 60894"/>
                <a:gd name="connsiteX14" fmla="*/ 29666 w 33063"/>
                <a:gd name="connsiteY14" fmla="*/ 5352 h 6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63" h="60894">
                  <a:moveTo>
                    <a:pt x="29666" y="5352"/>
                  </a:moveTo>
                  <a:cubicBezTo>
                    <a:pt x="27060" y="11250"/>
                    <a:pt x="24523" y="17182"/>
                    <a:pt x="21985" y="23080"/>
                  </a:cubicBezTo>
                  <a:cubicBezTo>
                    <a:pt x="24968" y="16187"/>
                    <a:pt x="27437" y="9089"/>
                    <a:pt x="29460" y="1820"/>
                  </a:cubicBezTo>
                  <a:cubicBezTo>
                    <a:pt x="30009" y="-100"/>
                    <a:pt x="27197" y="-718"/>
                    <a:pt x="26477" y="1031"/>
                  </a:cubicBezTo>
                  <a:cubicBezTo>
                    <a:pt x="22397" y="11044"/>
                    <a:pt x="17733" y="20851"/>
                    <a:pt x="12624" y="30418"/>
                  </a:cubicBezTo>
                  <a:cubicBezTo>
                    <a:pt x="8578" y="37962"/>
                    <a:pt x="2337" y="45025"/>
                    <a:pt x="40" y="53255"/>
                  </a:cubicBezTo>
                  <a:cubicBezTo>
                    <a:pt x="-235" y="54215"/>
                    <a:pt x="965" y="55346"/>
                    <a:pt x="1926" y="54661"/>
                  </a:cubicBezTo>
                  <a:cubicBezTo>
                    <a:pt x="9195" y="49449"/>
                    <a:pt x="13139" y="40670"/>
                    <a:pt x="17219" y="33024"/>
                  </a:cubicBezTo>
                  <a:cubicBezTo>
                    <a:pt x="18454" y="30692"/>
                    <a:pt x="19619" y="28360"/>
                    <a:pt x="20717" y="25960"/>
                  </a:cubicBezTo>
                  <a:cubicBezTo>
                    <a:pt x="19825" y="28017"/>
                    <a:pt x="18899" y="30075"/>
                    <a:pt x="18042" y="32166"/>
                  </a:cubicBezTo>
                  <a:cubicBezTo>
                    <a:pt x="14339" y="40945"/>
                    <a:pt x="9092" y="49929"/>
                    <a:pt x="7892" y="59358"/>
                  </a:cubicBezTo>
                  <a:cubicBezTo>
                    <a:pt x="7652" y="61141"/>
                    <a:pt x="10155" y="61313"/>
                    <a:pt x="10978" y="60181"/>
                  </a:cubicBezTo>
                  <a:cubicBezTo>
                    <a:pt x="15985" y="53495"/>
                    <a:pt x="18179" y="44922"/>
                    <a:pt x="21231" y="37241"/>
                  </a:cubicBezTo>
                  <a:cubicBezTo>
                    <a:pt x="25243" y="27092"/>
                    <a:pt x="29118" y="16907"/>
                    <a:pt x="32958" y="6689"/>
                  </a:cubicBezTo>
                  <a:cubicBezTo>
                    <a:pt x="33678" y="4837"/>
                    <a:pt x="30489" y="3534"/>
                    <a:pt x="29666" y="5352"/>
                  </a:cubicBezTo>
                  <a:close/>
                </a:path>
              </a:pathLst>
            </a:custGeom>
            <a:solidFill>
              <a:srgbClr val="1A1A1A"/>
            </a:solidFill>
            <a:ln w="3429"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672A666A-195B-E9F3-173A-684B746DF590}"/>
                </a:ext>
              </a:extLst>
            </p:cNvPr>
            <p:cNvSpPr/>
            <p:nvPr/>
          </p:nvSpPr>
          <p:spPr>
            <a:xfrm>
              <a:off x="6413849" y="1221240"/>
              <a:ext cx="31975" cy="60180"/>
            </a:xfrm>
            <a:custGeom>
              <a:avLst/>
              <a:gdLst>
                <a:gd name="connsiteX0" fmla="*/ 31922 w 31975"/>
                <a:gd name="connsiteY0" fmla="*/ 6544 h 60180"/>
                <a:gd name="connsiteX1" fmla="*/ 27773 w 31975"/>
                <a:gd name="connsiteY1" fmla="*/ 5446 h 60180"/>
                <a:gd name="connsiteX2" fmla="*/ 14468 w 31975"/>
                <a:gd name="connsiteY2" fmla="*/ 36136 h 60180"/>
                <a:gd name="connsiteX3" fmla="*/ 24447 w 31975"/>
                <a:gd name="connsiteY3" fmla="*/ 2360 h 60180"/>
                <a:gd name="connsiteX4" fmla="*/ 20640 w 31975"/>
                <a:gd name="connsiteY4" fmla="*/ 1332 h 60180"/>
                <a:gd name="connsiteX5" fmla="*/ 10285 w 31975"/>
                <a:gd name="connsiteY5" fmla="*/ 27495 h 60180"/>
                <a:gd name="connsiteX6" fmla="*/ 32 w 31975"/>
                <a:gd name="connsiteY6" fmla="*/ 53487 h 60180"/>
                <a:gd name="connsiteX7" fmla="*/ 3667 w 31975"/>
                <a:gd name="connsiteY7" fmla="*/ 55544 h 60180"/>
                <a:gd name="connsiteX8" fmla="*/ 9325 w 31975"/>
                <a:gd name="connsiteY8" fmla="*/ 46972 h 60180"/>
                <a:gd name="connsiteX9" fmla="*/ 4867 w 31975"/>
                <a:gd name="connsiteY9" fmla="*/ 56916 h 60180"/>
                <a:gd name="connsiteX10" fmla="*/ 9530 w 31975"/>
                <a:gd name="connsiteY10" fmla="*/ 59453 h 60180"/>
                <a:gd name="connsiteX11" fmla="*/ 9599 w 31975"/>
                <a:gd name="connsiteY11" fmla="*/ 59556 h 60180"/>
                <a:gd name="connsiteX12" fmla="*/ 31922 w 31975"/>
                <a:gd name="connsiteY12" fmla="*/ 6544 h 60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75" h="60180">
                  <a:moveTo>
                    <a:pt x="31922" y="6544"/>
                  </a:moveTo>
                  <a:cubicBezTo>
                    <a:pt x="32471" y="3903"/>
                    <a:pt x="28664" y="2875"/>
                    <a:pt x="27773" y="5446"/>
                  </a:cubicBezTo>
                  <a:cubicBezTo>
                    <a:pt x="24138" y="16111"/>
                    <a:pt x="19337" y="26123"/>
                    <a:pt x="14468" y="36136"/>
                  </a:cubicBezTo>
                  <a:cubicBezTo>
                    <a:pt x="18823" y="25026"/>
                    <a:pt x="21635" y="12853"/>
                    <a:pt x="24447" y="2360"/>
                  </a:cubicBezTo>
                  <a:cubicBezTo>
                    <a:pt x="25098" y="-74"/>
                    <a:pt x="21498" y="-966"/>
                    <a:pt x="20640" y="1332"/>
                  </a:cubicBezTo>
                  <a:cubicBezTo>
                    <a:pt x="17417" y="10110"/>
                    <a:pt x="13748" y="18785"/>
                    <a:pt x="10285" y="27495"/>
                  </a:cubicBezTo>
                  <a:cubicBezTo>
                    <a:pt x="6924" y="36033"/>
                    <a:pt x="1747" y="44468"/>
                    <a:pt x="32" y="53487"/>
                  </a:cubicBezTo>
                  <a:cubicBezTo>
                    <a:pt x="-311" y="55338"/>
                    <a:pt x="2158" y="57361"/>
                    <a:pt x="3667" y="55544"/>
                  </a:cubicBezTo>
                  <a:cubicBezTo>
                    <a:pt x="5793" y="52938"/>
                    <a:pt x="7645" y="49989"/>
                    <a:pt x="9325" y="46972"/>
                  </a:cubicBezTo>
                  <a:cubicBezTo>
                    <a:pt x="7782" y="50263"/>
                    <a:pt x="6273" y="53555"/>
                    <a:pt x="4867" y="56916"/>
                  </a:cubicBezTo>
                  <a:cubicBezTo>
                    <a:pt x="3735" y="59659"/>
                    <a:pt x="7679" y="61168"/>
                    <a:pt x="9530" y="59453"/>
                  </a:cubicBezTo>
                  <a:cubicBezTo>
                    <a:pt x="9565" y="59487"/>
                    <a:pt x="9565" y="59522"/>
                    <a:pt x="9599" y="59556"/>
                  </a:cubicBezTo>
                  <a:cubicBezTo>
                    <a:pt x="21738" y="44914"/>
                    <a:pt x="28116" y="24614"/>
                    <a:pt x="31922" y="6544"/>
                  </a:cubicBezTo>
                  <a:close/>
                </a:path>
              </a:pathLst>
            </a:custGeom>
            <a:solidFill>
              <a:srgbClr val="1A1A1A"/>
            </a:solidFill>
            <a:ln w="3429"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B17ECE44-50FF-F136-DF67-1702AC2A8714}"/>
                </a:ext>
              </a:extLst>
            </p:cNvPr>
            <p:cNvSpPr/>
            <p:nvPr/>
          </p:nvSpPr>
          <p:spPr>
            <a:xfrm>
              <a:off x="6426054" y="1224087"/>
              <a:ext cx="31167" cy="64812"/>
            </a:xfrm>
            <a:custGeom>
              <a:avLst/>
              <a:gdLst>
                <a:gd name="connsiteX0" fmla="*/ 27124 w 31167"/>
                <a:gd name="connsiteY0" fmla="*/ 1364 h 64812"/>
                <a:gd name="connsiteX1" fmla="*/ 309 w 31167"/>
                <a:gd name="connsiteY1" fmla="*/ 60137 h 64812"/>
                <a:gd name="connsiteX2" fmla="*/ 412 w 31167"/>
                <a:gd name="connsiteY2" fmla="*/ 60171 h 64812"/>
                <a:gd name="connsiteX3" fmla="*/ 5830 w 31167"/>
                <a:gd name="connsiteY3" fmla="*/ 63292 h 64812"/>
                <a:gd name="connsiteX4" fmla="*/ 31067 w 31167"/>
                <a:gd name="connsiteY4" fmla="*/ 2427 h 64812"/>
                <a:gd name="connsiteX5" fmla="*/ 27124 w 31167"/>
                <a:gd name="connsiteY5" fmla="*/ 1364 h 6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67" h="64812">
                  <a:moveTo>
                    <a:pt x="27124" y="1364"/>
                  </a:moveTo>
                  <a:cubicBezTo>
                    <a:pt x="18963" y="21321"/>
                    <a:pt x="8950" y="40420"/>
                    <a:pt x="309" y="60137"/>
                  </a:cubicBezTo>
                  <a:cubicBezTo>
                    <a:pt x="343" y="60137"/>
                    <a:pt x="378" y="60171"/>
                    <a:pt x="412" y="60171"/>
                  </a:cubicBezTo>
                  <a:cubicBezTo>
                    <a:pt x="-1474" y="63463"/>
                    <a:pt x="3601" y="66858"/>
                    <a:pt x="5830" y="63292"/>
                  </a:cubicBezTo>
                  <a:cubicBezTo>
                    <a:pt x="17454" y="44741"/>
                    <a:pt x="25101" y="23241"/>
                    <a:pt x="31067" y="2427"/>
                  </a:cubicBezTo>
                  <a:cubicBezTo>
                    <a:pt x="31821" y="-110"/>
                    <a:pt x="28084" y="-968"/>
                    <a:pt x="27124" y="1364"/>
                  </a:cubicBezTo>
                  <a:close/>
                </a:path>
              </a:pathLst>
            </a:custGeom>
            <a:solidFill>
              <a:srgbClr val="1A1A1A"/>
            </a:solidFill>
            <a:ln w="3429"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91266E12-4E47-FA33-1E8D-4871672AE728}"/>
                </a:ext>
              </a:extLst>
            </p:cNvPr>
            <p:cNvSpPr/>
            <p:nvPr/>
          </p:nvSpPr>
          <p:spPr>
            <a:xfrm>
              <a:off x="6438875" y="1230855"/>
              <a:ext cx="27350" cy="57167"/>
            </a:xfrm>
            <a:custGeom>
              <a:avLst/>
              <a:gdLst>
                <a:gd name="connsiteX0" fmla="*/ 27333 w 27350"/>
                <a:gd name="connsiteY0" fmla="*/ 1660 h 57167"/>
                <a:gd name="connsiteX1" fmla="*/ 23801 w 27350"/>
                <a:gd name="connsiteY1" fmla="*/ 1180 h 57167"/>
                <a:gd name="connsiteX2" fmla="*/ 12657 w 27350"/>
                <a:gd name="connsiteY2" fmla="*/ 28887 h 57167"/>
                <a:gd name="connsiteX3" fmla="*/ 210 w 27350"/>
                <a:gd name="connsiteY3" fmla="*/ 53575 h 57167"/>
                <a:gd name="connsiteX4" fmla="*/ 5285 w 27350"/>
                <a:gd name="connsiteY4" fmla="*/ 56387 h 57167"/>
                <a:gd name="connsiteX5" fmla="*/ 5319 w 27350"/>
                <a:gd name="connsiteY5" fmla="*/ 56456 h 57167"/>
                <a:gd name="connsiteX6" fmla="*/ 27333 w 27350"/>
                <a:gd name="connsiteY6" fmla="*/ 1660 h 5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50" h="57167">
                  <a:moveTo>
                    <a:pt x="27333" y="1660"/>
                  </a:moveTo>
                  <a:cubicBezTo>
                    <a:pt x="27607" y="-466"/>
                    <a:pt x="24487" y="-466"/>
                    <a:pt x="23801" y="1180"/>
                  </a:cubicBezTo>
                  <a:cubicBezTo>
                    <a:pt x="20029" y="10404"/>
                    <a:pt x="16738" y="19765"/>
                    <a:pt x="12657" y="28887"/>
                  </a:cubicBezTo>
                  <a:cubicBezTo>
                    <a:pt x="8885" y="37288"/>
                    <a:pt x="3639" y="45037"/>
                    <a:pt x="210" y="53575"/>
                  </a:cubicBezTo>
                  <a:cubicBezTo>
                    <a:pt x="-990" y="56593"/>
                    <a:pt x="3262" y="58239"/>
                    <a:pt x="5285" y="56387"/>
                  </a:cubicBezTo>
                  <a:cubicBezTo>
                    <a:pt x="5285" y="56421"/>
                    <a:pt x="5319" y="56456"/>
                    <a:pt x="5319" y="56456"/>
                  </a:cubicBezTo>
                  <a:cubicBezTo>
                    <a:pt x="17561" y="42157"/>
                    <a:pt x="25036" y="19903"/>
                    <a:pt x="27333" y="1660"/>
                  </a:cubicBezTo>
                  <a:close/>
                </a:path>
              </a:pathLst>
            </a:custGeom>
            <a:solidFill>
              <a:srgbClr val="1A1A1A"/>
            </a:solidFill>
            <a:ln w="3429"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093192C4-1A76-5B85-E07B-F136BCE881C0}"/>
                </a:ext>
              </a:extLst>
            </p:cNvPr>
            <p:cNvSpPr/>
            <p:nvPr/>
          </p:nvSpPr>
          <p:spPr>
            <a:xfrm>
              <a:off x="6448246" y="1232797"/>
              <a:ext cx="26568" cy="62239"/>
            </a:xfrm>
            <a:custGeom>
              <a:avLst/>
              <a:gdLst>
                <a:gd name="connsiteX0" fmla="*/ 22625 w 26568"/>
                <a:gd name="connsiteY0" fmla="*/ 1398 h 62239"/>
                <a:gd name="connsiteX1" fmla="*/ 405 w 26568"/>
                <a:gd name="connsiteY1" fmla="*/ 57600 h 62239"/>
                <a:gd name="connsiteX2" fmla="*/ 6063 w 26568"/>
                <a:gd name="connsiteY2" fmla="*/ 60686 h 62239"/>
                <a:gd name="connsiteX3" fmla="*/ 26534 w 26568"/>
                <a:gd name="connsiteY3" fmla="*/ 2461 h 62239"/>
                <a:gd name="connsiteX4" fmla="*/ 22625 w 26568"/>
                <a:gd name="connsiteY4" fmla="*/ 1398 h 62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 h="62239">
                  <a:moveTo>
                    <a:pt x="22625" y="1398"/>
                  </a:moveTo>
                  <a:cubicBezTo>
                    <a:pt x="15630" y="20292"/>
                    <a:pt x="7400" y="38775"/>
                    <a:pt x="405" y="57600"/>
                  </a:cubicBezTo>
                  <a:cubicBezTo>
                    <a:pt x="-1481" y="60377"/>
                    <a:pt x="3697" y="64526"/>
                    <a:pt x="6063" y="60686"/>
                  </a:cubicBezTo>
                  <a:cubicBezTo>
                    <a:pt x="16590" y="43644"/>
                    <a:pt x="23311" y="21938"/>
                    <a:pt x="26534" y="2461"/>
                  </a:cubicBezTo>
                  <a:cubicBezTo>
                    <a:pt x="26946" y="-42"/>
                    <a:pt x="23517" y="-1036"/>
                    <a:pt x="22625" y="1398"/>
                  </a:cubicBezTo>
                  <a:close/>
                </a:path>
              </a:pathLst>
            </a:custGeom>
            <a:solidFill>
              <a:srgbClr val="1A1A1A"/>
            </a:solidFill>
            <a:ln w="3429"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99FEEB5F-097A-98E3-268E-B7647C68FE0B}"/>
                </a:ext>
              </a:extLst>
            </p:cNvPr>
            <p:cNvSpPr/>
            <p:nvPr/>
          </p:nvSpPr>
          <p:spPr>
            <a:xfrm>
              <a:off x="6457830" y="1237542"/>
              <a:ext cx="26450" cy="63271"/>
            </a:xfrm>
            <a:custGeom>
              <a:avLst/>
              <a:gdLst>
                <a:gd name="connsiteX0" fmla="*/ 26414 w 26450"/>
                <a:gd name="connsiteY0" fmla="*/ 2654 h 63271"/>
                <a:gd name="connsiteX1" fmla="*/ 22162 w 26450"/>
                <a:gd name="connsiteY1" fmla="*/ 1523 h 63271"/>
                <a:gd name="connsiteX2" fmla="*/ 182 w 26450"/>
                <a:gd name="connsiteY2" fmla="*/ 59370 h 63271"/>
                <a:gd name="connsiteX3" fmla="*/ 6354 w 26450"/>
                <a:gd name="connsiteY3" fmla="*/ 61564 h 63271"/>
                <a:gd name="connsiteX4" fmla="*/ 26414 w 26450"/>
                <a:gd name="connsiteY4" fmla="*/ 2654 h 63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0" h="63271">
                  <a:moveTo>
                    <a:pt x="26414" y="2654"/>
                  </a:moveTo>
                  <a:cubicBezTo>
                    <a:pt x="26860" y="-55"/>
                    <a:pt x="23156" y="-1118"/>
                    <a:pt x="22162" y="1523"/>
                  </a:cubicBezTo>
                  <a:cubicBezTo>
                    <a:pt x="14995" y="20759"/>
                    <a:pt x="6731" y="39962"/>
                    <a:pt x="182" y="59370"/>
                  </a:cubicBezTo>
                  <a:cubicBezTo>
                    <a:pt x="-1121" y="63279"/>
                    <a:pt x="4948" y="64685"/>
                    <a:pt x="6354" y="61564"/>
                  </a:cubicBezTo>
                  <a:cubicBezTo>
                    <a:pt x="16676" y="44042"/>
                    <a:pt x="23122" y="22439"/>
                    <a:pt x="26414" y="2654"/>
                  </a:cubicBezTo>
                  <a:close/>
                </a:path>
              </a:pathLst>
            </a:custGeom>
            <a:solidFill>
              <a:srgbClr val="1A1A1A"/>
            </a:solidFill>
            <a:ln w="3429"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0501E762-854A-85E3-2270-0DD6E21B7D96}"/>
                </a:ext>
              </a:extLst>
            </p:cNvPr>
            <p:cNvSpPr/>
            <p:nvPr/>
          </p:nvSpPr>
          <p:spPr>
            <a:xfrm>
              <a:off x="6471575" y="1242373"/>
              <a:ext cx="22775" cy="53751"/>
            </a:xfrm>
            <a:custGeom>
              <a:avLst/>
              <a:gdLst>
                <a:gd name="connsiteX0" fmla="*/ 22717 w 22775"/>
                <a:gd name="connsiteY0" fmla="*/ 2624 h 53751"/>
                <a:gd name="connsiteX1" fmla="*/ 18842 w 22775"/>
                <a:gd name="connsiteY1" fmla="*/ 1047 h 53751"/>
                <a:gd name="connsiteX2" fmla="*/ 188 w 22775"/>
                <a:gd name="connsiteY2" fmla="*/ 49704 h 53751"/>
                <a:gd name="connsiteX3" fmla="*/ 7046 w 22775"/>
                <a:gd name="connsiteY3" fmla="*/ 51110 h 53751"/>
                <a:gd name="connsiteX4" fmla="*/ 22717 w 22775"/>
                <a:gd name="connsiteY4" fmla="*/ 2624 h 53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5" h="53751">
                  <a:moveTo>
                    <a:pt x="22717" y="2624"/>
                  </a:moveTo>
                  <a:cubicBezTo>
                    <a:pt x="23265" y="464"/>
                    <a:pt x="19836" y="-1148"/>
                    <a:pt x="18842" y="1047"/>
                  </a:cubicBezTo>
                  <a:cubicBezTo>
                    <a:pt x="11710" y="16786"/>
                    <a:pt x="5092" y="33176"/>
                    <a:pt x="188" y="49704"/>
                  </a:cubicBezTo>
                  <a:cubicBezTo>
                    <a:pt x="-1321" y="54745"/>
                    <a:pt x="6738" y="54916"/>
                    <a:pt x="7046" y="51110"/>
                  </a:cubicBezTo>
                  <a:cubicBezTo>
                    <a:pt x="13424" y="35439"/>
                    <a:pt x="18499" y="18946"/>
                    <a:pt x="22717" y="2624"/>
                  </a:cubicBezTo>
                  <a:close/>
                </a:path>
              </a:pathLst>
            </a:custGeom>
            <a:solidFill>
              <a:srgbClr val="1A1A1A"/>
            </a:solidFill>
            <a:ln w="3429"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1103765B-CEDC-AB3D-D3A2-82FC6681385F}"/>
                </a:ext>
              </a:extLst>
            </p:cNvPr>
            <p:cNvSpPr/>
            <p:nvPr/>
          </p:nvSpPr>
          <p:spPr>
            <a:xfrm>
              <a:off x="6477715" y="1249334"/>
              <a:ext cx="25108" cy="51563"/>
            </a:xfrm>
            <a:custGeom>
              <a:avLst/>
              <a:gdLst>
                <a:gd name="connsiteX0" fmla="*/ 20862 w 25108"/>
                <a:gd name="connsiteY0" fmla="*/ 1424 h 51563"/>
                <a:gd name="connsiteX1" fmla="*/ 14 w 25108"/>
                <a:gd name="connsiteY1" fmla="*/ 47167 h 51563"/>
                <a:gd name="connsiteX2" fmla="*/ 117 w 25108"/>
                <a:gd name="connsiteY2" fmla="*/ 47167 h 51563"/>
                <a:gd name="connsiteX3" fmla="*/ 6495 w 25108"/>
                <a:gd name="connsiteY3" fmla="*/ 49841 h 51563"/>
                <a:gd name="connsiteX4" fmla="*/ 25011 w 25108"/>
                <a:gd name="connsiteY4" fmla="*/ 2555 h 51563"/>
                <a:gd name="connsiteX5" fmla="*/ 20862 w 25108"/>
                <a:gd name="connsiteY5" fmla="*/ 1424 h 5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08" h="51563">
                  <a:moveTo>
                    <a:pt x="20862" y="1424"/>
                  </a:moveTo>
                  <a:cubicBezTo>
                    <a:pt x="14382" y="16889"/>
                    <a:pt x="6666" y="31805"/>
                    <a:pt x="14" y="47167"/>
                  </a:cubicBezTo>
                  <a:cubicBezTo>
                    <a:pt x="48" y="47167"/>
                    <a:pt x="82" y="47167"/>
                    <a:pt x="117" y="47167"/>
                  </a:cubicBezTo>
                  <a:cubicBezTo>
                    <a:pt x="-843" y="50630"/>
                    <a:pt x="4369" y="53545"/>
                    <a:pt x="6495" y="49841"/>
                  </a:cubicBezTo>
                  <a:cubicBezTo>
                    <a:pt x="14964" y="35097"/>
                    <a:pt x="20451" y="18775"/>
                    <a:pt x="25011" y="2555"/>
                  </a:cubicBezTo>
                  <a:cubicBezTo>
                    <a:pt x="25766" y="-119"/>
                    <a:pt x="21891" y="-1011"/>
                    <a:pt x="20862" y="1424"/>
                  </a:cubicBezTo>
                  <a:close/>
                </a:path>
              </a:pathLst>
            </a:custGeom>
            <a:solidFill>
              <a:srgbClr val="1A1A1A"/>
            </a:solidFill>
            <a:ln w="3429"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4519A815-3F0B-43C2-B403-269E1783D1D5}"/>
                </a:ext>
              </a:extLst>
            </p:cNvPr>
            <p:cNvSpPr/>
            <p:nvPr/>
          </p:nvSpPr>
          <p:spPr>
            <a:xfrm>
              <a:off x="6490144" y="1255007"/>
              <a:ext cx="21176" cy="41765"/>
            </a:xfrm>
            <a:custGeom>
              <a:avLst/>
              <a:gdLst>
                <a:gd name="connsiteX0" fmla="*/ 16080 w 21176"/>
                <a:gd name="connsiteY0" fmla="*/ 1786 h 41765"/>
                <a:gd name="connsiteX1" fmla="*/ 8090 w 21176"/>
                <a:gd name="connsiteY1" fmla="*/ 21983 h 41765"/>
                <a:gd name="connsiteX2" fmla="*/ 66 w 21176"/>
                <a:gd name="connsiteY2" fmla="*/ 38476 h 41765"/>
                <a:gd name="connsiteX3" fmla="*/ 4661 w 21176"/>
                <a:gd name="connsiteY3" fmla="*/ 41082 h 41765"/>
                <a:gd name="connsiteX4" fmla="*/ 14605 w 21176"/>
                <a:gd name="connsiteY4" fmla="*/ 24657 h 41765"/>
                <a:gd name="connsiteX5" fmla="*/ 21120 w 21176"/>
                <a:gd name="connsiteY5" fmla="*/ 3123 h 41765"/>
                <a:gd name="connsiteX6" fmla="*/ 16080 w 21176"/>
                <a:gd name="connsiteY6" fmla="*/ 1786 h 4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76" h="41765">
                  <a:moveTo>
                    <a:pt x="16080" y="1786"/>
                  </a:moveTo>
                  <a:cubicBezTo>
                    <a:pt x="13851" y="8678"/>
                    <a:pt x="11210" y="15433"/>
                    <a:pt x="8090" y="21983"/>
                  </a:cubicBezTo>
                  <a:cubicBezTo>
                    <a:pt x="5518" y="27366"/>
                    <a:pt x="1266" y="32647"/>
                    <a:pt x="66" y="38476"/>
                  </a:cubicBezTo>
                  <a:cubicBezTo>
                    <a:pt x="-482" y="41219"/>
                    <a:pt x="2501" y="42728"/>
                    <a:pt x="4661" y="41082"/>
                  </a:cubicBezTo>
                  <a:cubicBezTo>
                    <a:pt x="9564" y="37310"/>
                    <a:pt x="12308" y="30212"/>
                    <a:pt x="14605" y="24657"/>
                  </a:cubicBezTo>
                  <a:cubicBezTo>
                    <a:pt x="17485" y="17628"/>
                    <a:pt x="19646" y="10598"/>
                    <a:pt x="21120" y="3123"/>
                  </a:cubicBezTo>
                  <a:cubicBezTo>
                    <a:pt x="21737" y="-32"/>
                    <a:pt x="17108" y="-1335"/>
                    <a:pt x="16080" y="1786"/>
                  </a:cubicBezTo>
                  <a:close/>
                </a:path>
              </a:pathLst>
            </a:custGeom>
            <a:solidFill>
              <a:srgbClr val="1A1A1A"/>
            </a:solidFill>
            <a:ln w="3429" cap="flat">
              <a:noFill/>
              <a:prstDash val="solid"/>
              <a:miter/>
            </a:ln>
          </p:spPr>
          <p:txBody>
            <a:bodyPr rtlCol="0" anchor="ctr"/>
            <a:lstStyle/>
            <a:p>
              <a:endParaRPr lang="zh-CN" altLang="en-US"/>
            </a:p>
          </p:txBody>
        </p:sp>
      </p:grpSp>
      <p:grpSp>
        <p:nvGrpSpPr>
          <p:cNvPr id="169" name="组合 168">
            <a:extLst>
              <a:ext uri="{FF2B5EF4-FFF2-40B4-BE49-F238E27FC236}">
                <a16:creationId xmlns:a16="http://schemas.microsoft.com/office/drawing/2014/main" id="{5C943100-C4BB-8F1D-0853-D0430E0604CD}"/>
              </a:ext>
            </a:extLst>
          </p:cNvPr>
          <p:cNvGrpSpPr/>
          <p:nvPr/>
        </p:nvGrpSpPr>
        <p:grpSpPr>
          <a:xfrm>
            <a:off x="761355" y="434298"/>
            <a:ext cx="257559" cy="516670"/>
            <a:chOff x="5250330" y="1356296"/>
            <a:chExt cx="257559" cy="516670"/>
          </a:xfrm>
        </p:grpSpPr>
        <p:sp>
          <p:nvSpPr>
            <p:cNvPr id="170" name="任意多边形: 形状 169">
              <a:extLst>
                <a:ext uri="{FF2B5EF4-FFF2-40B4-BE49-F238E27FC236}">
                  <a16:creationId xmlns:a16="http://schemas.microsoft.com/office/drawing/2014/main" id="{DC0C728D-2C60-6BD6-C56A-1AA02627F935}"/>
                </a:ext>
              </a:extLst>
            </p:cNvPr>
            <p:cNvSpPr/>
            <p:nvPr/>
          </p:nvSpPr>
          <p:spPr>
            <a:xfrm>
              <a:off x="5255196" y="1368806"/>
              <a:ext cx="252693" cy="504160"/>
            </a:xfrm>
            <a:custGeom>
              <a:avLst/>
              <a:gdLst>
                <a:gd name="connsiteX0" fmla="*/ 215230 w 252693"/>
                <a:gd name="connsiteY0" fmla="*/ 288974 h 504160"/>
                <a:gd name="connsiteX1" fmla="*/ 214475 w 252693"/>
                <a:gd name="connsiteY1" fmla="*/ 286813 h 504160"/>
                <a:gd name="connsiteX2" fmla="*/ 252023 w 252693"/>
                <a:gd name="connsiteY2" fmla="*/ 201534 h 504160"/>
                <a:gd name="connsiteX3" fmla="*/ 160091 w 252693"/>
                <a:gd name="connsiteY3" fmla="*/ 154625 h 504160"/>
                <a:gd name="connsiteX4" fmla="*/ 140889 w 252693"/>
                <a:gd name="connsiteY4" fmla="*/ 122736 h 504160"/>
                <a:gd name="connsiteX5" fmla="*/ 119732 w 252693"/>
                <a:gd name="connsiteY5" fmla="*/ 69689 h 504160"/>
                <a:gd name="connsiteX6" fmla="*/ 116886 w 252693"/>
                <a:gd name="connsiteY6" fmla="*/ 67014 h 504160"/>
                <a:gd name="connsiteX7" fmla="*/ 124293 w 252693"/>
                <a:gd name="connsiteY7" fmla="*/ 59059 h 504160"/>
                <a:gd name="connsiteX8" fmla="*/ 120143 w 252693"/>
                <a:gd name="connsiteY8" fmla="*/ 52887 h 504160"/>
                <a:gd name="connsiteX9" fmla="*/ 113628 w 252693"/>
                <a:gd name="connsiteY9" fmla="*/ 34576 h 504160"/>
                <a:gd name="connsiteX10" fmla="*/ 100632 w 252693"/>
                <a:gd name="connsiteY10" fmla="*/ 1589 h 504160"/>
                <a:gd name="connsiteX11" fmla="*/ 94083 w 252693"/>
                <a:gd name="connsiteY11" fmla="*/ 3304 h 504160"/>
                <a:gd name="connsiteX12" fmla="*/ 103924 w 252693"/>
                <a:gd name="connsiteY12" fmla="*/ 37182 h 504160"/>
                <a:gd name="connsiteX13" fmla="*/ 113320 w 252693"/>
                <a:gd name="connsiteY13" fmla="*/ 60225 h 504160"/>
                <a:gd name="connsiteX14" fmla="*/ 109617 w 252693"/>
                <a:gd name="connsiteY14" fmla="*/ 63757 h 504160"/>
                <a:gd name="connsiteX15" fmla="*/ 97375 w 252693"/>
                <a:gd name="connsiteY15" fmla="*/ 43423 h 504160"/>
                <a:gd name="connsiteX16" fmla="*/ 84653 w 252693"/>
                <a:gd name="connsiteY16" fmla="*/ 25318 h 504160"/>
                <a:gd name="connsiteX17" fmla="*/ 89385 w 252693"/>
                <a:gd name="connsiteY17" fmla="*/ 16471 h 504160"/>
                <a:gd name="connsiteX18" fmla="*/ 85922 w 252693"/>
                <a:gd name="connsiteY18" fmla="*/ 13899 h 504160"/>
                <a:gd name="connsiteX19" fmla="*/ 56295 w 252693"/>
                <a:gd name="connsiteY19" fmla="*/ 35913 h 504160"/>
                <a:gd name="connsiteX20" fmla="*/ 53724 w 252693"/>
                <a:gd name="connsiteY20" fmla="*/ 37045 h 504160"/>
                <a:gd name="connsiteX21" fmla="*/ 53312 w 252693"/>
                <a:gd name="connsiteY21" fmla="*/ 36325 h 504160"/>
                <a:gd name="connsiteX22" fmla="*/ 50500 w 252693"/>
                <a:gd name="connsiteY22" fmla="*/ 37491 h 504160"/>
                <a:gd name="connsiteX23" fmla="*/ 50740 w 252693"/>
                <a:gd name="connsiteY23" fmla="*/ 38382 h 504160"/>
                <a:gd name="connsiteX24" fmla="*/ 3523 w 252693"/>
                <a:gd name="connsiteY24" fmla="*/ 40954 h 504160"/>
                <a:gd name="connsiteX25" fmla="*/ 1466 w 252693"/>
                <a:gd name="connsiteY25" fmla="*/ 46029 h 504160"/>
                <a:gd name="connsiteX26" fmla="*/ 643 w 252693"/>
                <a:gd name="connsiteY26" fmla="*/ 49801 h 504160"/>
                <a:gd name="connsiteX27" fmla="*/ 13879 w 252693"/>
                <a:gd name="connsiteY27" fmla="*/ 81073 h 504160"/>
                <a:gd name="connsiteX28" fmla="*/ 14119 w 252693"/>
                <a:gd name="connsiteY28" fmla="*/ 86114 h 504160"/>
                <a:gd name="connsiteX29" fmla="*/ 42477 w 252693"/>
                <a:gd name="connsiteY29" fmla="*/ 94378 h 504160"/>
                <a:gd name="connsiteX30" fmla="*/ 51735 w 252693"/>
                <a:gd name="connsiteY30" fmla="*/ 122496 h 504160"/>
                <a:gd name="connsiteX31" fmla="*/ 63153 w 252693"/>
                <a:gd name="connsiteY31" fmla="*/ 165598 h 504160"/>
                <a:gd name="connsiteX32" fmla="*/ 68091 w 252693"/>
                <a:gd name="connsiteY32" fmla="*/ 250843 h 504160"/>
                <a:gd name="connsiteX33" fmla="*/ 62433 w 252693"/>
                <a:gd name="connsiteY33" fmla="*/ 214907 h 504160"/>
                <a:gd name="connsiteX34" fmla="*/ 65245 w 252693"/>
                <a:gd name="connsiteY34" fmla="*/ 210861 h 504160"/>
                <a:gd name="connsiteX35" fmla="*/ 66205 w 252693"/>
                <a:gd name="connsiteY35" fmla="*/ 209524 h 504160"/>
                <a:gd name="connsiteX36" fmla="*/ 65040 w 252693"/>
                <a:gd name="connsiteY36" fmla="*/ 205340 h 504160"/>
                <a:gd name="connsiteX37" fmla="*/ 64731 w 252693"/>
                <a:gd name="connsiteY37" fmla="*/ 205375 h 504160"/>
                <a:gd name="connsiteX38" fmla="*/ 31778 w 252693"/>
                <a:gd name="connsiteY38" fmla="*/ 96264 h 504160"/>
                <a:gd name="connsiteX39" fmla="*/ 26669 w 252693"/>
                <a:gd name="connsiteY39" fmla="*/ 98355 h 504160"/>
                <a:gd name="connsiteX40" fmla="*/ 53724 w 252693"/>
                <a:gd name="connsiteY40" fmla="*/ 202494 h 504160"/>
                <a:gd name="connsiteX41" fmla="*/ 33493 w 252693"/>
                <a:gd name="connsiteY41" fmla="*/ 316234 h 504160"/>
                <a:gd name="connsiteX42" fmla="*/ 123984 w 252693"/>
                <a:gd name="connsiteY42" fmla="*/ 331596 h 504160"/>
                <a:gd name="connsiteX43" fmla="*/ 242147 w 252693"/>
                <a:gd name="connsiteY43" fmla="*/ 501743 h 504160"/>
                <a:gd name="connsiteX44" fmla="*/ 251131 w 252693"/>
                <a:gd name="connsiteY44" fmla="*/ 498074 h 504160"/>
                <a:gd name="connsiteX45" fmla="*/ 215230 w 252693"/>
                <a:gd name="connsiteY45" fmla="*/ 288974 h 504160"/>
                <a:gd name="connsiteX46" fmla="*/ 114280 w 252693"/>
                <a:gd name="connsiteY46" fmla="*/ 71849 h 504160"/>
                <a:gd name="connsiteX47" fmla="*/ 114280 w 252693"/>
                <a:gd name="connsiteY47" fmla="*/ 71918 h 504160"/>
                <a:gd name="connsiteX48" fmla="*/ 130602 w 252693"/>
                <a:gd name="connsiteY48" fmla="*/ 121878 h 504160"/>
                <a:gd name="connsiteX49" fmla="*/ 158685 w 252693"/>
                <a:gd name="connsiteY49" fmla="*/ 164158 h 504160"/>
                <a:gd name="connsiteX50" fmla="*/ 158891 w 252693"/>
                <a:gd name="connsiteY50" fmla="*/ 164535 h 504160"/>
                <a:gd name="connsiteX51" fmla="*/ 159508 w 252693"/>
                <a:gd name="connsiteY51" fmla="*/ 165084 h 504160"/>
                <a:gd name="connsiteX52" fmla="*/ 160880 w 252693"/>
                <a:gd name="connsiteY52" fmla="*/ 172662 h 504160"/>
                <a:gd name="connsiteX53" fmla="*/ 178916 w 252693"/>
                <a:gd name="connsiteY53" fmla="*/ 213673 h 504160"/>
                <a:gd name="connsiteX54" fmla="*/ 178471 w 252693"/>
                <a:gd name="connsiteY54" fmla="*/ 211753 h 504160"/>
                <a:gd name="connsiteX55" fmla="*/ 133414 w 252693"/>
                <a:gd name="connsiteY55" fmla="*/ 144956 h 504160"/>
                <a:gd name="connsiteX56" fmla="*/ 95523 w 252693"/>
                <a:gd name="connsiteY56" fmla="*/ 83405 h 504160"/>
                <a:gd name="connsiteX57" fmla="*/ 114280 w 252693"/>
                <a:gd name="connsiteY57" fmla="*/ 71849 h 504160"/>
                <a:gd name="connsiteX58" fmla="*/ 82664 w 252693"/>
                <a:gd name="connsiteY58" fmla="*/ 88926 h 504160"/>
                <a:gd name="connsiteX59" fmla="*/ 91580 w 252693"/>
                <a:gd name="connsiteY59" fmla="*/ 85325 h 504160"/>
                <a:gd name="connsiteX60" fmla="*/ 173396 w 252693"/>
                <a:gd name="connsiteY60" fmla="*/ 214633 h 504160"/>
                <a:gd name="connsiteX61" fmla="*/ 178025 w 252693"/>
                <a:gd name="connsiteY61" fmla="*/ 215079 h 504160"/>
                <a:gd name="connsiteX62" fmla="*/ 171681 w 252693"/>
                <a:gd name="connsiteY62" fmla="*/ 221079 h 504160"/>
                <a:gd name="connsiteX63" fmla="*/ 151484 w 252693"/>
                <a:gd name="connsiteY63" fmla="*/ 232635 h 504160"/>
                <a:gd name="connsiteX64" fmla="*/ 151279 w 252693"/>
                <a:gd name="connsiteY64" fmla="*/ 231881 h 504160"/>
                <a:gd name="connsiteX65" fmla="*/ 82664 w 252693"/>
                <a:gd name="connsiteY65" fmla="*/ 88926 h 504160"/>
                <a:gd name="connsiteX66" fmla="*/ 146787 w 252693"/>
                <a:gd name="connsiteY66" fmla="*/ 235104 h 504160"/>
                <a:gd name="connsiteX67" fmla="*/ 139415 w 252693"/>
                <a:gd name="connsiteY67" fmla="*/ 239013 h 504160"/>
                <a:gd name="connsiteX68" fmla="*/ 106805 w 252693"/>
                <a:gd name="connsiteY68" fmla="*/ 251186 h 504160"/>
                <a:gd name="connsiteX69" fmla="*/ 91134 w 252693"/>
                <a:gd name="connsiteY69" fmla="*/ 172250 h 504160"/>
                <a:gd name="connsiteX70" fmla="*/ 66068 w 252693"/>
                <a:gd name="connsiteY70" fmla="*/ 93315 h 504160"/>
                <a:gd name="connsiteX71" fmla="*/ 78447 w 252693"/>
                <a:gd name="connsiteY71" fmla="*/ 90332 h 504160"/>
                <a:gd name="connsiteX72" fmla="*/ 146375 w 252693"/>
                <a:gd name="connsiteY72" fmla="*/ 234658 h 504160"/>
                <a:gd name="connsiteX73" fmla="*/ 146787 w 252693"/>
                <a:gd name="connsiteY73" fmla="*/ 235104 h 504160"/>
                <a:gd name="connsiteX74" fmla="*/ 52798 w 252693"/>
                <a:gd name="connsiteY74" fmla="*/ 45617 h 504160"/>
                <a:gd name="connsiteX75" fmla="*/ 59793 w 252693"/>
                <a:gd name="connsiteY75" fmla="*/ 63037 h 504160"/>
                <a:gd name="connsiteX76" fmla="*/ 70011 w 252693"/>
                <a:gd name="connsiteY76" fmla="*/ 82136 h 504160"/>
                <a:gd name="connsiteX77" fmla="*/ 71554 w 252693"/>
                <a:gd name="connsiteY77" fmla="*/ 81519 h 504160"/>
                <a:gd name="connsiteX78" fmla="*/ 65314 w 252693"/>
                <a:gd name="connsiteY78" fmla="*/ 61528 h 504160"/>
                <a:gd name="connsiteX79" fmla="*/ 57633 w 252693"/>
                <a:gd name="connsiteY79" fmla="*/ 44074 h 504160"/>
                <a:gd name="connsiteX80" fmla="*/ 67200 w 252693"/>
                <a:gd name="connsiteY80" fmla="*/ 39960 h 504160"/>
                <a:gd name="connsiteX81" fmla="*/ 75635 w 252693"/>
                <a:gd name="connsiteY81" fmla="*/ 58408 h 504160"/>
                <a:gd name="connsiteX82" fmla="*/ 90963 w 252693"/>
                <a:gd name="connsiteY82" fmla="*/ 74764 h 504160"/>
                <a:gd name="connsiteX83" fmla="*/ 92746 w 252693"/>
                <a:gd name="connsiteY83" fmla="*/ 73015 h 504160"/>
                <a:gd name="connsiteX84" fmla="*/ 80401 w 252693"/>
                <a:gd name="connsiteY84" fmla="*/ 55699 h 504160"/>
                <a:gd name="connsiteX85" fmla="*/ 70903 w 252693"/>
                <a:gd name="connsiteY85" fmla="*/ 37834 h 504160"/>
                <a:gd name="connsiteX86" fmla="*/ 82150 w 252693"/>
                <a:gd name="connsiteY86" fmla="*/ 28644 h 504160"/>
                <a:gd name="connsiteX87" fmla="*/ 92951 w 252693"/>
                <a:gd name="connsiteY87" fmla="*/ 45892 h 504160"/>
                <a:gd name="connsiteX88" fmla="*/ 107388 w 252693"/>
                <a:gd name="connsiteY88" fmla="*/ 65711 h 504160"/>
                <a:gd name="connsiteX89" fmla="*/ 91065 w 252693"/>
                <a:gd name="connsiteY89" fmla="*/ 76684 h 504160"/>
                <a:gd name="connsiteX90" fmla="*/ 90963 w 252693"/>
                <a:gd name="connsiteY90" fmla="*/ 76547 h 504160"/>
                <a:gd name="connsiteX91" fmla="*/ 88151 w 252693"/>
                <a:gd name="connsiteY91" fmla="*/ 77713 h 504160"/>
                <a:gd name="connsiteX92" fmla="*/ 88322 w 252693"/>
                <a:gd name="connsiteY92" fmla="*/ 78090 h 504160"/>
                <a:gd name="connsiteX93" fmla="*/ 52421 w 252693"/>
                <a:gd name="connsiteY93" fmla="*/ 86182 h 504160"/>
                <a:gd name="connsiteX94" fmla="*/ 47311 w 252693"/>
                <a:gd name="connsiteY94" fmla="*/ 66706 h 504160"/>
                <a:gd name="connsiteX95" fmla="*/ 40042 w 252693"/>
                <a:gd name="connsiteY95" fmla="*/ 48395 h 504160"/>
                <a:gd name="connsiteX96" fmla="*/ 52798 w 252693"/>
                <a:gd name="connsiteY96" fmla="*/ 45617 h 504160"/>
                <a:gd name="connsiteX97" fmla="*/ 23377 w 252693"/>
                <a:gd name="connsiteY97" fmla="*/ 83336 h 504160"/>
                <a:gd name="connsiteX98" fmla="*/ 23583 w 252693"/>
                <a:gd name="connsiteY98" fmla="*/ 80113 h 504160"/>
                <a:gd name="connsiteX99" fmla="*/ 9558 w 252693"/>
                <a:gd name="connsiteY99" fmla="*/ 48086 h 504160"/>
                <a:gd name="connsiteX100" fmla="*/ 21251 w 252693"/>
                <a:gd name="connsiteY100" fmla="*/ 49355 h 504160"/>
                <a:gd name="connsiteX101" fmla="*/ 27458 w 252693"/>
                <a:gd name="connsiteY101" fmla="*/ 68832 h 504160"/>
                <a:gd name="connsiteX102" fmla="*/ 33938 w 252693"/>
                <a:gd name="connsiteY102" fmla="*/ 85188 h 504160"/>
                <a:gd name="connsiteX103" fmla="*/ 23377 w 252693"/>
                <a:gd name="connsiteY103" fmla="*/ 83336 h 504160"/>
                <a:gd name="connsiteX104" fmla="*/ 36373 w 252693"/>
                <a:gd name="connsiteY104" fmla="*/ 85497 h 504160"/>
                <a:gd name="connsiteX105" fmla="*/ 36579 w 252693"/>
                <a:gd name="connsiteY105" fmla="*/ 84982 h 504160"/>
                <a:gd name="connsiteX106" fmla="*/ 32087 w 252693"/>
                <a:gd name="connsiteY106" fmla="*/ 67632 h 504160"/>
                <a:gd name="connsiteX107" fmla="*/ 25914 w 252693"/>
                <a:gd name="connsiteY107" fmla="*/ 49458 h 504160"/>
                <a:gd name="connsiteX108" fmla="*/ 37745 w 252693"/>
                <a:gd name="connsiteY108" fmla="*/ 48704 h 504160"/>
                <a:gd name="connsiteX109" fmla="*/ 42442 w 252693"/>
                <a:gd name="connsiteY109" fmla="*/ 68043 h 504160"/>
                <a:gd name="connsiteX110" fmla="*/ 49163 w 252693"/>
                <a:gd name="connsiteY110" fmla="*/ 86285 h 504160"/>
                <a:gd name="connsiteX111" fmla="*/ 36373 w 252693"/>
                <a:gd name="connsiteY111" fmla="*/ 85497 h 504160"/>
                <a:gd name="connsiteX112" fmla="*/ 59382 w 252693"/>
                <a:gd name="connsiteY112" fmla="*/ 127022 h 504160"/>
                <a:gd name="connsiteX113" fmla="*/ 45631 w 252693"/>
                <a:gd name="connsiteY113" fmla="*/ 94686 h 504160"/>
                <a:gd name="connsiteX114" fmla="*/ 65485 w 252693"/>
                <a:gd name="connsiteY114" fmla="*/ 93452 h 504160"/>
                <a:gd name="connsiteX115" fmla="*/ 65451 w 252693"/>
                <a:gd name="connsiteY115" fmla="*/ 93486 h 504160"/>
                <a:gd name="connsiteX116" fmla="*/ 84105 w 252693"/>
                <a:gd name="connsiteY116" fmla="*/ 167004 h 504160"/>
                <a:gd name="connsiteX117" fmla="*/ 102484 w 252693"/>
                <a:gd name="connsiteY117" fmla="*/ 252146 h 504160"/>
                <a:gd name="connsiteX118" fmla="*/ 74641 w 252693"/>
                <a:gd name="connsiteY118" fmla="*/ 252832 h 504160"/>
                <a:gd name="connsiteX119" fmla="*/ 73715 w 252693"/>
                <a:gd name="connsiteY119" fmla="*/ 252558 h 504160"/>
                <a:gd name="connsiteX120" fmla="*/ 70080 w 252693"/>
                <a:gd name="connsiteY120" fmla="*/ 170296 h 504160"/>
                <a:gd name="connsiteX121" fmla="*/ 59382 w 252693"/>
                <a:gd name="connsiteY121" fmla="*/ 127022 h 504160"/>
                <a:gd name="connsiteX122" fmla="*/ 119663 w 252693"/>
                <a:gd name="connsiteY122" fmla="*/ 322269 h 504160"/>
                <a:gd name="connsiteX123" fmla="*/ 41482 w 252693"/>
                <a:gd name="connsiteY123" fmla="*/ 310233 h 504160"/>
                <a:gd name="connsiteX124" fmla="*/ 41311 w 252693"/>
                <a:gd name="connsiteY124" fmla="*/ 231984 h 504160"/>
                <a:gd name="connsiteX125" fmla="*/ 43437 w 252693"/>
                <a:gd name="connsiteY125" fmla="*/ 238739 h 504160"/>
                <a:gd name="connsiteX126" fmla="*/ 117537 w 252693"/>
                <a:gd name="connsiteY126" fmla="*/ 257770 h 504160"/>
                <a:gd name="connsiteX127" fmla="*/ 199525 w 252693"/>
                <a:gd name="connsiteY127" fmla="*/ 208563 h 504160"/>
                <a:gd name="connsiteX128" fmla="*/ 164481 w 252693"/>
                <a:gd name="connsiteY128" fmla="*/ 164364 h 504160"/>
                <a:gd name="connsiteX129" fmla="*/ 240227 w 252693"/>
                <a:gd name="connsiteY129" fmla="*/ 231846 h 504160"/>
                <a:gd name="connsiteX130" fmla="*/ 153370 w 252693"/>
                <a:gd name="connsiteY130" fmla="*/ 310782 h 504160"/>
                <a:gd name="connsiteX131" fmla="*/ 125904 w 252693"/>
                <a:gd name="connsiteY131" fmla="*/ 320555 h 504160"/>
                <a:gd name="connsiteX132" fmla="*/ 119663 w 252693"/>
                <a:gd name="connsiteY132" fmla="*/ 322269 h 504160"/>
                <a:gd name="connsiteX133" fmla="*/ 133928 w 252693"/>
                <a:gd name="connsiteY133" fmla="*/ 328647 h 504160"/>
                <a:gd name="connsiteX134" fmla="*/ 165886 w 252693"/>
                <a:gd name="connsiteY134" fmla="*/ 316474 h 504160"/>
                <a:gd name="connsiteX135" fmla="*/ 205868 w 252693"/>
                <a:gd name="connsiteY135" fmla="*/ 293637 h 504160"/>
                <a:gd name="connsiteX136" fmla="*/ 232923 w 252693"/>
                <a:gd name="connsiteY136" fmla="*/ 462755 h 504160"/>
                <a:gd name="connsiteX137" fmla="*/ 133928 w 252693"/>
                <a:gd name="connsiteY137" fmla="*/ 328647 h 50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52693" h="504160">
                  <a:moveTo>
                    <a:pt x="215230" y="288974"/>
                  </a:moveTo>
                  <a:cubicBezTo>
                    <a:pt x="215161" y="288151"/>
                    <a:pt x="214853" y="287430"/>
                    <a:pt x="214475" y="286813"/>
                  </a:cubicBezTo>
                  <a:cubicBezTo>
                    <a:pt x="239610" y="265485"/>
                    <a:pt x="256309" y="237196"/>
                    <a:pt x="252023" y="201534"/>
                  </a:cubicBezTo>
                  <a:cubicBezTo>
                    <a:pt x="246845" y="158637"/>
                    <a:pt x="198565" y="133400"/>
                    <a:pt x="160091" y="154625"/>
                  </a:cubicBezTo>
                  <a:cubicBezTo>
                    <a:pt x="155222" y="143550"/>
                    <a:pt x="146444" y="133160"/>
                    <a:pt x="140889" y="122736"/>
                  </a:cubicBezTo>
                  <a:cubicBezTo>
                    <a:pt x="131802" y="105728"/>
                    <a:pt x="126316" y="87623"/>
                    <a:pt x="119732" y="69689"/>
                  </a:cubicBezTo>
                  <a:cubicBezTo>
                    <a:pt x="119183" y="68146"/>
                    <a:pt x="118086" y="67323"/>
                    <a:pt x="116886" y="67014"/>
                  </a:cubicBezTo>
                  <a:cubicBezTo>
                    <a:pt x="119492" y="64477"/>
                    <a:pt x="122029" y="61871"/>
                    <a:pt x="124293" y="59059"/>
                  </a:cubicBezTo>
                  <a:cubicBezTo>
                    <a:pt x="126899" y="55836"/>
                    <a:pt x="123127" y="51447"/>
                    <a:pt x="120143" y="52887"/>
                  </a:cubicBezTo>
                  <a:cubicBezTo>
                    <a:pt x="119252" y="46646"/>
                    <a:pt x="115617" y="40200"/>
                    <a:pt x="113628" y="34576"/>
                  </a:cubicBezTo>
                  <a:cubicBezTo>
                    <a:pt x="109719" y="23569"/>
                    <a:pt x="106702" y="11670"/>
                    <a:pt x="100632" y="1589"/>
                  </a:cubicBezTo>
                  <a:cubicBezTo>
                    <a:pt x="98986" y="-1154"/>
                    <a:pt x="93637" y="-194"/>
                    <a:pt x="94083" y="3304"/>
                  </a:cubicBezTo>
                  <a:cubicBezTo>
                    <a:pt x="95455" y="14928"/>
                    <a:pt x="100255" y="26072"/>
                    <a:pt x="103924" y="37182"/>
                  </a:cubicBezTo>
                  <a:cubicBezTo>
                    <a:pt x="106427" y="44692"/>
                    <a:pt x="107388" y="54636"/>
                    <a:pt x="113320" y="60225"/>
                  </a:cubicBezTo>
                  <a:cubicBezTo>
                    <a:pt x="112120" y="61459"/>
                    <a:pt x="110851" y="62591"/>
                    <a:pt x="109617" y="63757"/>
                  </a:cubicBezTo>
                  <a:cubicBezTo>
                    <a:pt x="107319" y="56350"/>
                    <a:pt x="101661" y="49835"/>
                    <a:pt x="97375" y="43423"/>
                  </a:cubicBezTo>
                  <a:cubicBezTo>
                    <a:pt x="93260" y="37285"/>
                    <a:pt x="89214" y="31113"/>
                    <a:pt x="84653" y="25318"/>
                  </a:cubicBezTo>
                  <a:cubicBezTo>
                    <a:pt x="86574" y="22575"/>
                    <a:pt x="88288" y="19694"/>
                    <a:pt x="89385" y="16471"/>
                  </a:cubicBezTo>
                  <a:cubicBezTo>
                    <a:pt x="90003" y="14619"/>
                    <a:pt x="87636" y="12768"/>
                    <a:pt x="85922" y="13899"/>
                  </a:cubicBezTo>
                  <a:cubicBezTo>
                    <a:pt x="75395" y="20757"/>
                    <a:pt x="67988" y="30050"/>
                    <a:pt x="56295" y="35913"/>
                  </a:cubicBezTo>
                  <a:cubicBezTo>
                    <a:pt x="55438" y="36325"/>
                    <a:pt x="54581" y="36668"/>
                    <a:pt x="53724" y="37045"/>
                  </a:cubicBezTo>
                  <a:cubicBezTo>
                    <a:pt x="53587" y="36805"/>
                    <a:pt x="53449" y="36565"/>
                    <a:pt x="53312" y="36325"/>
                  </a:cubicBezTo>
                  <a:cubicBezTo>
                    <a:pt x="52352" y="34850"/>
                    <a:pt x="50123" y="35811"/>
                    <a:pt x="50500" y="37491"/>
                  </a:cubicBezTo>
                  <a:cubicBezTo>
                    <a:pt x="50569" y="37799"/>
                    <a:pt x="50672" y="38074"/>
                    <a:pt x="50740" y="38382"/>
                  </a:cubicBezTo>
                  <a:cubicBezTo>
                    <a:pt x="35687" y="44280"/>
                    <a:pt x="19400" y="44383"/>
                    <a:pt x="3523" y="40954"/>
                  </a:cubicBezTo>
                  <a:cubicBezTo>
                    <a:pt x="128" y="40200"/>
                    <a:pt x="-1312" y="44589"/>
                    <a:pt x="1466" y="46029"/>
                  </a:cubicBezTo>
                  <a:cubicBezTo>
                    <a:pt x="574" y="47023"/>
                    <a:pt x="94" y="48326"/>
                    <a:pt x="643" y="49801"/>
                  </a:cubicBezTo>
                  <a:cubicBezTo>
                    <a:pt x="4449" y="60396"/>
                    <a:pt x="9147" y="70821"/>
                    <a:pt x="13879" y="81073"/>
                  </a:cubicBezTo>
                  <a:cubicBezTo>
                    <a:pt x="11787" y="81313"/>
                    <a:pt x="11650" y="84845"/>
                    <a:pt x="14119" y="86114"/>
                  </a:cubicBezTo>
                  <a:cubicBezTo>
                    <a:pt x="23137" y="90812"/>
                    <a:pt x="32738" y="93452"/>
                    <a:pt x="42477" y="94378"/>
                  </a:cubicBezTo>
                  <a:cubicBezTo>
                    <a:pt x="43711" y="104150"/>
                    <a:pt x="48443" y="113134"/>
                    <a:pt x="51735" y="122496"/>
                  </a:cubicBezTo>
                  <a:cubicBezTo>
                    <a:pt x="56673" y="136554"/>
                    <a:pt x="60204" y="151025"/>
                    <a:pt x="63153" y="165598"/>
                  </a:cubicBezTo>
                  <a:cubicBezTo>
                    <a:pt x="68880" y="193784"/>
                    <a:pt x="69394" y="222245"/>
                    <a:pt x="68091" y="250843"/>
                  </a:cubicBezTo>
                  <a:cubicBezTo>
                    <a:pt x="52455" y="244877"/>
                    <a:pt x="50569" y="232909"/>
                    <a:pt x="62433" y="214907"/>
                  </a:cubicBezTo>
                  <a:cubicBezTo>
                    <a:pt x="64079" y="214290"/>
                    <a:pt x="65382" y="212918"/>
                    <a:pt x="65245" y="210861"/>
                  </a:cubicBezTo>
                  <a:cubicBezTo>
                    <a:pt x="65588" y="210415"/>
                    <a:pt x="65862" y="209969"/>
                    <a:pt x="66205" y="209524"/>
                  </a:cubicBezTo>
                  <a:cubicBezTo>
                    <a:pt x="68297" y="208598"/>
                    <a:pt x="67268" y="205203"/>
                    <a:pt x="65040" y="205340"/>
                  </a:cubicBezTo>
                  <a:cubicBezTo>
                    <a:pt x="64937" y="205340"/>
                    <a:pt x="64834" y="205375"/>
                    <a:pt x="64731" y="205375"/>
                  </a:cubicBezTo>
                  <a:cubicBezTo>
                    <a:pt x="61473" y="168616"/>
                    <a:pt x="50192" y="128188"/>
                    <a:pt x="31778" y="96264"/>
                  </a:cubicBezTo>
                  <a:cubicBezTo>
                    <a:pt x="30201" y="93555"/>
                    <a:pt x="25880" y="95406"/>
                    <a:pt x="26669" y="98355"/>
                  </a:cubicBezTo>
                  <a:cubicBezTo>
                    <a:pt x="36099" y="133263"/>
                    <a:pt x="45597" y="167381"/>
                    <a:pt x="53724" y="202494"/>
                  </a:cubicBezTo>
                  <a:cubicBezTo>
                    <a:pt x="19468" y="229240"/>
                    <a:pt x="5992" y="280915"/>
                    <a:pt x="33493" y="316234"/>
                  </a:cubicBezTo>
                  <a:cubicBezTo>
                    <a:pt x="53929" y="342466"/>
                    <a:pt x="90997" y="340477"/>
                    <a:pt x="123984" y="331596"/>
                  </a:cubicBezTo>
                  <a:cubicBezTo>
                    <a:pt x="172333" y="382414"/>
                    <a:pt x="211663" y="439198"/>
                    <a:pt x="242147" y="501743"/>
                  </a:cubicBezTo>
                  <a:cubicBezTo>
                    <a:pt x="244616" y="506784"/>
                    <a:pt x="252434" y="503149"/>
                    <a:pt x="251131" y="498074"/>
                  </a:cubicBezTo>
                  <a:cubicBezTo>
                    <a:pt x="233609" y="429254"/>
                    <a:pt x="222259" y="359474"/>
                    <a:pt x="215230" y="288974"/>
                  </a:cubicBezTo>
                  <a:close/>
                  <a:moveTo>
                    <a:pt x="114280" y="71849"/>
                  </a:moveTo>
                  <a:lnTo>
                    <a:pt x="114280" y="71918"/>
                  </a:lnTo>
                  <a:cubicBezTo>
                    <a:pt x="114280" y="89337"/>
                    <a:pt x="123024" y="105865"/>
                    <a:pt x="130602" y="121878"/>
                  </a:cubicBezTo>
                  <a:cubicBezTo>
                    <a:pt x="137288" y="135972"/>
                    <a:pt x="144867" y="155174"/>
                    <a:pt x="158685" y="164158"/>
                  </a:cubicBezTo>
                  <a:cubicBezTo>
                    <a:pt x="158857" y="164295"/>
                    <a:pt x="158685" y="164398"/>
                    <a:pt x="158891" y="164535"/>
                  </a:cubicBezTo>
                  <a:cubicBezTo>
                    <a:pt x="159165" y="164707"/>
                    <a:pt x="159234" y="164912"/>
                    <a:pt x="159508" y="165084"/>
                  </a:cubicBezTo>
                  <a:cubicBezTo>
                    <a:pt x="156902" y="167244"/>
                    <a:pt x="156662" y="171942"/>
                    <a:pt x="160880" y="172662"/>
                  </a:cubicBezTo>
                  <a:cubicBezTo>
                    <a:pt x="179019" y="175748"/>
                    <a:pt x="187626" y="199134"/>
                    <a:pt x="178916" y="213673"/>
                  </a:cubicBezTo>
                  <a:cubicBezTo>
                    <a:pt x="179054" y="213090"/>
                    <a:pt x="178951" y="212404"/>
                    <a:pt x="178471" y="211753"/>
                  </a:cubicBezTo>
                  <a:cubicBezTo>
                    <a:pt x="162903" y="189841"/>
                    <a:pt x="147884" y="167587"/>
                    <a:pt x="133414" y="144956"/>
                  </a:cubicBezTo>
                  <a:cubicBezTo>
                    <a:pt x="120486" y="124759"/>
                    <a:pt x="109102" y="103225"/>
                    <a:pt x="95523" y="83405"/>
                  </a:cubicBezTo>
                  <a:cubicBezTo>
                    <a:pt x="102073" y="80113"/>
                    <a:pt x="108382" y="76307"/>
                    <a:pt x="114280" y="71849"/>
                  </a:cubicBezTo>
                  <a:close/>
                  <a:moveTo>
                    <a:pt x="82664" y="88926"/>
                  </a:moveTo>
                  <a:cubicBezTo>
                    <a:pt x="85682" y="87863"/>
                    <a:pt x="88631" y="86663"/>
                    <a:pt x="91580" y="85325"/>
                  </a:cubicBezTo>
                  <a:cubicBezTo>
                    <a:pt x="112188" y="130897"/>
                    <a:pt x="144592" y="174034"/>
                    <a:pt x="173396" y="214633"/>
                  </a:cubicBezTo>
                  <a:cubicBezTo>
                    <a:pt x="174630" y="216347"/>
                    <a:pt x="176791" y="216142"/>
                    <a:pt x="178025" y="215079"/>
                  </a:cubicBezTo>
                  <a:cubicBezTo>
                    <a:pt x="176379" y="217376"/>
                    <a:pt x="174322" y="219468"/>
                    <a:pt x="171681" y="221079"/>
                  </a:cubicBezTo>
                  <a:cubicBezTo>
                    <a:pt x="165098" y="225160"/>
                    <a:pt x="158308" y="228966"/>
                    <a:pt x="151484" y="232635"/>
                  </a:cubicBezTo>
                  <a:cubicBezTo>
                    <a:pt x="151450" y="232395"/>
                    <a:pt x="151416" y="232155"/>
                    <a:pt x="151279" y="231881"/>
                  </a:cubicBezTo>
                  <a:cubicBezTo>
                    <a:pt x="128030" y="184492"/>
                    <a:pt x="106702" y="135903"/>
                    <a:pt x="82664" y="88926"/>
                  </a:cubicBezTo>
                  <a:close/>
                  <a:moveTo>
                    <a:pt x="146787" y="235104"/>
                  </a:moveTo>
                  <a:cubicBezTo>
                    <a:pt x="144318" y="236407"/>
                    <a:pt x="141883" y="237744"/>
                    <a:pt x="139415" y="239013"/>
                  </a:cubicBezTo>
                  <a:cubicBezTo>
                    <a:pt x="129059" y="244328"/>
                    <a:pt x="118052" y="248066"/>
                    <a:pt x="106805" y="251186"/>
                  </a:cubicBezTo>
                  <a:cubicBezTo>
                    <a:pt x="104884" y="224714"/>
                    <a:pt x="97375" y="197968"/>
                    <a:pt x="91134" y="172250"/>
                  </a:cubicBezTo>
                  <a:cubicBezTo>
                    <a:pt x="85133" y="147493"/>
                    <a:pt x="80916" y="114575"/>
                    <a:pt x="66068" y="93315"/>
                  </a:cubicBezTo>
                  <a:cubicBezTo>
                    <a:pt x="70217" y="92595"/>
                    <a:pt x="74366" y="91566"/>
                    <a:pt x="78447" y="90332"/>
                  </a:cubicBezTo>
                  <a:cubicBezTo>
                    <a:pt x="96346" y="139709"/>
                    <a:pt x="121241" y="188470"/>
                    <a:pt x="146375" y="234658"/>
                  </a:cubicBezTo>
                  <a:cubicBezTo>
                    <a:pt x="146512" y="234864"/>
                    <a:pt x="146684" y="234967"/>
                    <a:pt x="146787" y="235104"/>
                  </a:cubicBezTo>
                  <a:close/>
                  <a:moveTo>
                    <a:pt x="52798" y="45617"/>
                  </a:moveTo>
                  <a:cubicBezTo>
                    <a:pt x="54821" y="51515"/>
                    <a:pt x="57393" y="57276"/>
                    <a:pt x="59793" y="63037"/>
                  </a:cubicBezTo>
                  <a:cubicBezTo>
                    <a:pt x="62502" y="69518"/>
                    <a:pt x="64148" y="77781"/>
                    <a:pt x="70011" y="82136"/>
                  </a:cubicBezTo>
                  <a:cubicBezTo>
                    <a:pt x="70526" y="82514"/>
                    <a:pt x="71486" y="82136"/>
                    <a:pt x="71554" y="81519"/>
                  </a:cubicBezTo>
                  <a:cubicBezTo>
                    <a:pt x="72583" y="74524"/>
                    <a:pt x="68057" y="67906"/>
                    <a:pt x="65314" y="61528"/>
                  </a:cubicBezTo>
                  <a:cubicBezTo>
                    <a:pt x="62845" y="55733"/>
                    <a:pt x="60479" y="49766"/>
                    <a:pt x="57633" y="44074"/>
                  </a:cubicBezTo>
                  <a:cubicBezTo>
                    <a:pt x="60959" y="42908"/>
                    <a:pt x="64148" y="41503"/>
                    <a:pt x="67200" y="39960"/>
                  </a:cubicBezTo>
                  <a:cubicBezTo>
                    <a:pt x="69188" y="46440"/>
                    <a:pt x="72035" y="52578"/>
                    <a:pt x="75635" y="58408"/>
                  </a:cubicBezTo>
                  <a:cubicBezTo>
                    <a:pt x="79064" y="63963"/>
                    <a:pt x="84207" y="72981"/>
                    <a:pt x="90963" y="74764"/>
                  </a:cubicBezTo>
                  <a:cubicBezTo>
                    <a:pt x="92060" y="75073"/>
                    <a:pt x="93020" y="74044"/>
                    <a:pt x="92746" y="73015"/>
                  </a:cubicBezTo>
                  <a:cubicBezTo>
                    <a:pt x="91134" y="66534"/>
                    <a:pt x="84139" y="61322"/>
                    <a:pt x="80401" y="55699"/>
                  </a:cubicBezTo>
                  <a:cubicBezTo>
                    <a:pt x="76629" y="50041"/>
                    <a:pt x="73612" y="44006"/>
                    <a:pt x="70903" y="37834"/>
                  </a:cubicBezTo>
                  <a:cubicBezTo>
                    <a:pt x="75189" y="35228"/>
                    <a:pt x="78995" y="32176"/>
                    <a:pt x="82150" y="28644"/>
                  </a:cubicBezTo>
                  <a:cubicBezTo>
                    <a:pt x="85476" y="34542"/>
                    <a:pt x="89248" y="40200"/>
                    <a:pt x="92951" y="45892"/>
                  </a:cubicBezTo>
                  <a:cubicBezTo>
                    <a:pt x="97306" y="52544"/>
                    <a:pt x="101112" y="60602"/>
                    <a:pt x="107388" y="65711"/>
                  </a:cubicBezTo>
                  <a:cubicBezTo>
                    <a:pt x="102244" y="70101"/>
                    <a:pt x="96792" y="73735"/>
                    <a:pt x="91065" y="76684"/>
                  </a:cubicBezTo>
                  <a:cubicBezTo>
                    <a:pt x="91031" y="76650"/>
                    <a:pt x="90997" y="76581"/>
                    <a:pt x="90963" y="76547"/>
                  </a:cubicBezTo>
                  <a:cubicBezTo>
                    <a:pt x="90037" y="75278"/>
                    <a:pt x="87431" y="76033"/>
                    <a:pt x="88151" y="77713"/>
                  </a:cubicBezTo>
                  <a:cubicBezTo>
                    <a:pt x="88219" y="77850"/>
                    <a:pt x="88288" y="77953"/>
                    <a:pt x="88322" y="78090"/>
                  </a:cubicBezTo>
                  <a:cubicBezTo>
                    <a:pt x="77144" y="83302"/>
                    <a:pt x="65005" y="85840"/>
                    <a:pt x="52421" y="86182"/>
                  </a:cubicBezTo>
                  <a:cubicBezTo>
                    <a:pt x="53038" y="79702"/>
                    <a:pt x="49300" y="72809"/>
                    <a:pt x="47311" y="66706"/>
                  </a:cubicBezTo>
                  <a:cubicBezTo>
                    <a:pt x="45391" y="60739"/>
                    <a:pt x="44088" y="53401"/>
                    <a:pt x="40042" y="48395"/>
                  </a:cubicBezTo>
                  <a:cubicBezTo>
                    <a:pt x="44328" y="47778"/>
                    <a:pt x="48614" y="46818"/>
                    <a:pt x="52798" y="45617"/>
                  </a:cubicBezTo>
                  <a:close/>
                  <a:moveTo>
                    <a:pt x="23377" y="83336"/>
                  </a:moveTo>
                  <a:cubicBezTo>
                    <a:pt x="23926" y="82411"/>
                    <a:pt x="24063" y="81313"/>
                    <a:pt x="23583" y="80113"/>
                  </a:cubicBezTo>
                  <a:cubicBezTo>
                    <a:pt x="19262" y="69380"/>
                    <a:pt x="14736" y="58476"/>
                    <a:pt x="9558" y="48086"/>
                  </a:cubicBezTo>
                  <a:cubicBezTo>
                    <a:pt x="13261" y="48772"/>
                    <a:pt x="17205" y="49184"/>
                    <a:pt x="21251" y="49355"/>
                  </a:cubicBezTo>
                  <a:cubicBezTo>
                    <a:pt x="23103" y="55904"/>
                    <a:pt x="25366" y="62385"/>
                    <a:pt x="27458" y="68832"/>
                  </a:cubicBezTo>
                  <a:cubicBezTo>
                    <a:pt x="29241" y="74352"/>
                    <a:pt x="30269" y="80593"/>
                    <a:pt x="33938" y="85188"/>
                  </a:cubicBezTo>
                  <a:cubicBezTo>
                    <a:pt x="30475" y="84742"/>
                    <a:pt x="26943" y="84125"/>
                    <a:pt x="23377" y="83336"/>
                  </a:cubicBezTo>
                  <a:close/>
                  <a:moveTo>
                    <a:pt x="36373" y="85497"/>
                  </a:moveTo>
                  <a:cubicBezTo>
                    <a:pt x="36476" y="85325"/>
                    <a:pt x="36579" y="85154"/>
                    <a:pt x="36579" y="84982"/>
                  </a:cubicBezTo>
                  <a:cubicBezTo>
                    <a:pt x="37093" y="79119"/>
                    <a:pt x="33938" y="73187"/>
                    <a:pt x="32087" y="67632"/>
                  </a:cubicBezTo>
                  <a:cubicBezTo>
                    <a:pt x="30064" y="61562"/>
                    <a:pt x="28109" y="55459"/>
                    <a:pt x="25914" y="49458"/>
                  </a:cubicBezTo>
                  <a:cubicBezTo>
                    <a:pt x="29789" y="49458"/>
                    <a:pt x="33767" y="49184"/>
                    <a:pt x="37745" y="48704"/>
                  </a:cubicBezTo>
                  <a:cubicBezTo>
                    <a:pt x="37196" y="55150"/>
                    <a:pt x="40522" y="61940"/>
                    <a:pt x="42442" y="68043"/>
                  </a:cubicBezTo>
                  <a:cubicBezTo>
                    <a:pt x="44294" y="73872"/>
                    <a:pt x="45323" y="81279"/>
                    <a:pt x="49163" y="86285"/>
                  </a:cubicBezTo>
                  <a:cubicBezTo>
                    <a:pt x="44911" y="86251"/>
                    <a:pt x="40659" y="85977"/>
                    <a:pt x="36373" y="85497"/>
                  </a:cubicBezTo>
                  <a:close/>
                  <a:moveTo>
                    <a:pt x="59382" y="127022"/>
                  </a:moveTo>
                  <a:cubicBezTo>
                    <a:pt x="55987" y="116083"/>
                    <a:pt x="52832" y="103876"/>
                    <a:pt x="45631" y="94686"/>
                  </a:cubicBezTo>
                  <a:cubicBezTo>
                    <a:pt x="52215" y="95064"/>
                    <a:pt x="58867" y="94584"/>
                    <a:pt x="65485" y="93452"/>
                  </a:cubicBezTo>
                  <a:cubicBezTo>
                    <a:pt x="65485" y="93486"/>
                    <a:pt x="65451" y="93486"/>
                    <a:pt x="65451" y="93486"/>
                  </a:cubicBezTo>
                  <a:cubicBezTo>
                    <a:pt x="65725" y="117421"/>
                    <a:pt x="78172" y="143687"/>
                    <a:pt x="84105" y="167004"/>
                  </a:cubicBezTo>
                  <a:cubicBezTo>
                    <a:pt x="91237" y="195122"/>
                    <a:pt x="94803" y="224268"/>
                    <a:pt x="102484" y="252146"/>
                  </a:cubicBezTo>
                  <a:cubicBezTo>
                    <a:pt x="93294" y="254101"/>
                    <a:pt x="84002" y="254409"/>
                    <a:pt x="74641" y="252832"/>
                  </a:cubicBezTo>
                  <a:cubicBezTo>
                    <a:pt x="74298" y="252763"/>
                    <a:pt x="74058" y="252626"/>
                    <a:pt x="73715" y="252558"/>
                  </a:cubicBezTo>
                  <a:cubicBezTo>
                    <a:pt x="76424" y="225057"/>
                    <a:pt x="74572" y="197522"/>
                    <a:pt x="70080" y="170296"/>
                  </a:cubicBezTo>
                  <a:cubicBezTo>
                    <a:pt x="67645" y="155620"/>
                    <a:pt x="63805" y="141218"/>
                    <a:pt x="59382" y="127022"/>
                  </a:cubicBezTo>
                  <a:close/>
                  <a:moveTo>
                    <a:pt x="119663" y="322269"/>
                  </a:moveTo>
                  <a:cubicBezTo>
                    <a:pt x="92163" y="329470"/>
                    <a:pt x="62982" y="330465"/>
                    <a:pt x="41482" y="310233"/>
                  </a:cubicBezTo>
                  <a:cubicBezTo>
                    <a:pt x="16622" y="286813"/>
                    <a:pt x="27012" y="257632"/>
                    <a:pt x="41311" y="231984"/>
                  </a:cubicBezTo>
                  <a:cubicBezTo>
                    <a:pt x="41654" y="234212"/>
                    <a:pt x="42305" y="236476"/>
                    <a:pt x="43437" y="238739"/>
                  </a:cubicBezTo>
                  <a:cubicBezTo>
                    <a:pt x="57667" y="267234"/>
                    <a:pt x="90277" y="265176"/>
                    <a:pt x="117537" y="257770"/>
                  </a:cubicBezTo>
                  <a:cubicBezTo>
                    <a:pt x="145278" y="250226"/>
                    <a:pt x="183100" y="232361"/>
                    <a:pt x="199525" y="208563"/>
                  </a:cubicBezTo>
                  <a:cubicBezTo>
                    <a:pt x="215401" y="185555"/>
                    <a:pt x="182414" y="168101"/>
                    <a:pt x="164481" y="164364"/>
                  </a:cubicBezTo>
                  <a:cubicBezTo>
                    <a:pt x="212624" y="136349"/>
                    <a:pt x="248868" y="188950"/>
                    <a:pt x="240227" y="231846"/>
                  </a:cubicBezTo>
                  <a:cubicBezTo>
                    <a:pt x="232100" y="272172"/>
                    <a:pt x="189032" y="296415"/>
                    <a:pt x="153370" y="310782"/>
                  </a:cubicBezTo>
                  <a:cubicBezTo>
                    <a:pt x="144798" y="314245"/>
                    <a:pt x="135505" y="317709"/>
                    <a:pt x="125904" y="320555"/>
                  </a:cubicBezTo>
                  <a:cubicBezTo>
                    <a:pt x="123538" y="319115"/>
                    <a:pt x="120898" y="320246"/>
                    <a:pt x="119663" y="322269"/>
                  </a:cubicBezTo>
                  <a:close/>
                  <a:moveTo>
                    <a:pt x="133928" y="328647"/>
                  </a:moveTo>
                  <a:cubicBezTo>
                    <a:pt x="145792" y="324875"/>
                    <a:pt x="156834" y="320452"/>
                    <a:pt x="165886" y="316474"/>
                  </a:cubicBezTo>
                  <a:cubicBezTo>
                    <a:pt x="179911" y="310302"/>
                    <a:pt x="193593" y="302690"/>
                    <a:pt x="205868" y="293637"/>
                  </a:cubicBezTo>
                  <a:cubicBezTo>
                    <a:pt x="211355" y="350558"/>
                    <a:pt x="220682" y="406897"/>
                    <a:pt x="232923" y="462755"/>
                  </a:cubicBezTo>
                  <a:cubicBezTo>
                    <a:pt x="206006" y="414098"/>
                    <a:pt x="172813" y="369212"/>
                    <a:pt x="133928" y="328647"/>
                  </a:cubicBezTo>
                  <a:close/>
                </a:path>
              </a:pathLst>
            </a:custGeom>
            <a:solidFill>
              <a:srgbClr val="1A1A1A"/>
            </a:solidFill>
            <a:ln w="3429"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91E2B182-9522-4B33-7C1C-BDF6B6E60D85}"/>
                </a:ext>
              </a:extLst>
            </p:cNvPr>
            <p:cNvSpPr/>
            <p:nvPr/>
          </p:nvSpPr>
          <p:spPr>
            <a:xfrm>
              <a:off x="5250330" y="1356296"/>
              <a:ext cx="91976" cy="52782"/>
            </a:xfrm>
            <a:custGeom>
              <a:avLst/>
              <a:gdLst>
                <a:gd name="connsiteX0" fmla="*/ 91852 w 91976"/>
                <a:gd name="connsiteY0" fmla="*/ 12282 h 52782"/>
                <a:gd name="connsiteX1" fmla="*/ 31398 w 91976"/>
                <a:gd name="connsiteY1" fmla="*/ 7790 h 52782"/>
                <a:gd name="connsiteX2" fmla="*/ 4069 w 91976"/>
                <a:gd name="connsiteY2" fmla="*/ 52058 h 52782"/>
                <a:gd name="connsiteX3" fmla="*/ 7121 w 91976"/>
                <a:gd name="connsiteY3" fmla="*/ 51269 h 52782"/>
                <a:gd name="connsiteX4" fmla="*/ 43503 w 91976"/>
                <a:gd name="connsiteY4" fmla="*/ 13242 h 52782"/>
                <a:gd name="connsiteX5" fmla="*/ 65586 w 91976"/>
                <a:gd name="connsiteY5" fmla="*/ 9367 h 52782"/>
                <a:gd name="connsiteX6" fmla="*/ 88663 w 91976"/>
                <a:gd name="connsiteY6" fmla="*/ 15436 h 52782"/>
                <a:gd name="connsiteX7" fmla="*/ 91852 w 91976"/>
                <a:gd name="connsiteY7" fmla="*/ 12282 h 5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76" h="52782">
                  <a:moveTo>
                    <a:pt x="91852" y="12282"/>
                  </a:moveTo>
                  <a:cubicBezTo>
                    <a:pt x="84171" y="-9184"/>
                    <a:pt x="46555" y="3023"/>
                    <a:pt x="31398" y="7790"/>
                  </a:cubicBezTo>
                  <a:cubicBezTo>
                    <a:pt x="14185" y="13207"/>
                    <a:pt x="-9612" y="33130"/>
                    <a:pt x="4069" y="52058"/>
                  </a:cubicBezTo>
                  <a:cubicBezTo>
                    <a:pt x="4927" y="53258"/>
                    <a:pt x="7224" y="52950"/>
                    <a:pt x="7121" y="51269"/>
                  </a:cubicBezTo>
                  <a:cubicBezTo>
                    <a:pt x="5544" y="27609"/>
                    <a:pt x="22586" y="18660"/>
                    <a:pt x="43503" y="13242"/>
                  </a:cubicBezTo>
                  <a:cubicBezTo>
                    <a:pt x="50807" y="11356"/>
                    <a:pt x="58042" y="9984"/>
                    <a:pt x="65586" y="9367"/>
                  </a:cubicBezTo>
                  <a:cubicBezTo>
                    <a:pt x="74535" y="8613"/>
                    <a:pt x="80673" y="12899"/>
                    <a:pt x="88663" y="15436"/>
                  </a:cubicBezTo>
                  <a:cubicBezTo>
                    <a:pt x="90480" y="15985"/>
                    <a:pt x="92503" y="14099"/>
                    <a:pt x="91852" y="12282"/>
                  </a:cubicBezTo>
                  <a:close/>
                </a:path>
              </a:pathLst>
            </a:custGeom>
            <a:solidFill>
              <a:srgbClr val="1A1A1A"/>
            </a:solidFill>
            <a:ln w="3429" cap="flat">
              <a:noFill/>
              <a:prstDash val="solid"/>
              <a:miter/>
            </a:ln>
          </p:spPr>
          <p:txBody>
            <a:bodyPr rtlCol="0" anchor="ctr"/>
            <a:lstStyle/>
            <a:p>
              <a:endParaRPr lang="zh-CN" altLang="en-US"/>
            </a:p>
          </p:txBody>
        </p:sp>
      </p:grpSp>
      <p:grpSp>
        <p:nvGrpSpPr>
          <p:cNvPr id="172" name="组合 171">
            <a:extLst>
              <a:ext uri="{FF2B5EF4-FFF2-40B4-BE49-F238E27FC236}">
                <a16:creationId xmlns:a16="http://schemas.microsoft.com/office/drawing/2014/main" id="{DFD621F3-CB56-CCEC-3B66-52E30A80F15C}"/>
              </a:ext>
            </a:extLst>
          </p:cNvPr>
          <p:cNvGrpSpPr/>
          <p:nvPr/>
        </p:nvGrpSpPr>
        <p:grpSpPr>
          <a:xfrm>
            <a:off x="3002047" y="262518"/>
            <a:ext cx="1288993" cy="1066577"/>
            <a:chOff x="4524163" y="573387"/>
            <a:chExt cx="870975" cy="720688"/>
          </a:xfrm>
        </p:grpSpPr>
        <p:sp>
          <p:nvSpPr>
            <p:cNvPr id="173" name="任意多边形: 形状 172">
              <a:extLst>
                <a:ext uri="{FF2B5EF4-FFF2-40B4-BE49-F238E27FC236}">
                  <a16:creationId xmlns:a16="http://schemas.microsoft.com/office/drawing/2014/main" id="{1E9BD348-FC2E-E3DF-5196-8D5BBFCCAA50}"/>
                </a:ext>
              </a:extLst>
            </p:cNvPr>
            <p:cNvSpPr/>
            <p:nvPr/>
          </p:nvSpPr>
          <p:spPr>
            <a:xfrm>
              <a:off x="4608928" y="1147851"/>
              <a:ext cx="86999" cy="82225"/>
            </a:xfrm>
            <a:custGeom>
              <a:avLst/>
              <a:gdLst>
                <a:gd name="connsiteX0" fmla="*/ 85618 w 86999"/>
                <a:gd name="connsiteY0" fmla="*/ 65393 h 82225"/>
                <a:gd name="connsiteX1" fmla="*/ 73582 w 86999"/>
                <a:gd name="connsiteY1" fmla="*/ 68719 h 82225"/>
                <a:gd name="connsiteX2" fmla="*/ 61135 w 86999"/>
                <a:gd name="connsiteY2" fmla="*/ 74549 h 82225"/>
                <a:gd name="connsiteX3" fmla="*/ 60484 w 86999"/>
                <a:gd name="connsiteY3" fmla="*/ 73794 h 82225"/>
                <a:gd name="connsiteX4" fmla="*/ 66896 w 86999"/>
                <a:gd name="connsiteY4" fmla="*/ 65427 h 82225"/>
                <a:gd name="connsiteX5" fmla="*/ 72622 w 86999"/>
                <a:gd name="connsiteY5" fmla="*/ 55243 h 82225"/>
                <a:gd name="connsiteX6" fmla="*/ 70565 w 86999"/>
                <a:gd name="connsiteY6" fmla="*/ 53734 h 82225"/>
                <a:gd name="connsiteX7" fmla="*/ 63810 w 86999"/>
                <a:gd name="connsiteY7" fmla="*/ 61896 h 82225"/>
                <a:gd name="connsiteX8" fmla="*/ 58392 w 86999"/>
                <a:gd name="connsiteY8" fmla="*/ 71360 h 82225"/>
                <a:gd name="connsiteX9" fmla="*/ 37201 w 86999"/>
                <a:gd name="connsiteY9" fmla="*/ 49688 h 82225"/>
                <a:gd name="connsiteX10" fmla="*/ 43853 w 86999"/>
                <a:gd name="connsiteY10" fmla="*/ 39093 h 82225"/>
                <a:gd name="connsiteX11" fmla="*/ 51911 w 86999"/>
                <a:gd name="connsiteY11" fmla="*/ 23011 h 82225"/>
                <a:gd name="connsiteX12" fmla="*/ 49579 w 86999"/>
                <a:gd name="connsiteY12" fmla="*/ 21708 h 82225"/>
                <a:gd name="connsiteX13" fmla="*/ 39635 w 86999"/>
                <a:gd name="connsiteY13" fmla="*/ 36692 h 82225"/>
                <a:gd name="connsiteX14" fmla="*/ 34252 w 86999"/>
                <a:gd name="connsiteY14" fmla="*/ 46774 h 82225"/>
                <a:gd name="connsiteX15" fmla="*/ 29554 w 86999"/>
                <a:gd name="connsiteY15" fmla="*/ 42179 h 82225"/>
                <a:gd name="connsiteX16" fmla="*/ 18444 w 86999"/>
                <a:gd name="connsiteY16" fmla="*/ 29937 h 82225"/>
                <a:gd name="connsiteX17" fmla="*/ 34663 w 86999"/>
                <a:gd name="connsiteY17" fmla="*/ 2540 h 82225"/>
                <a:gd name="connsiteX18" fmla="*/ 30617 w 86999"/>
                <a:gd name="connsiteY18" fmla="*/ 894 h 82225"/>
                <a:gd name="connsiteX19" fmla="*/ 15598 w 86999"/>
                <a:gd name="connsiteY19" fmla="*/ 26988 h 82225"/>
                <a:gd name="connsiteX20" fmla="*/ 1059 w 86999"/>
                <a:gd name="connsiteY20" fmla="*/ 17078 h 82225"/>
                <a:gd name="connsiteX21" fmla="*/ 30 w 86999"/>
                <a:gd name="connsiteY21" fmla="*/ 18073 h 82225"/>
                <a:gd name="connsiteX22" fmla="*/ 24891 w 86999"/>
                <a:gd name="connsiteY22" fmla="*/ 46602 h 82225"/>
                <a:gd name="connsiteX23" fmla="*/ 31131 w 86999"/>
                <a:gd name="connsiteY23" fmla="*/ 53083 h 82225"/>
                <a:gd name="connsiteX24" fmla="*/ 30446 w 86999"/>
                <a:gd name="connsiteY24" fmla="*/ 54523 h 82225"/>
                <a:gd name="connsiteX25" fmla="*/ 33052 w 86999"/>
                <a:gd name="connsiteY25" fmla="*/ 55586 h 82225"/>
                <a:gd name="connsiteX26" fmla="*/ 33257 w 86999"/>
                <a:gd name="connsiteY26" fmla="*/ 55312 h 82225"/>
                <a:gd name="connsiteX27" fmla="*/ 55855 w 86999"/>
                <a:gd name="connsiteY27" fmla="*/ 77429 h 82225"/>
                <a:gd name="connsiteX28" fmla="*/ 58289 w 86999"/>
                <a:gd name="connsiteY28" fmla="*/ 82092 h 82225"/>
                <a:gd name="connsiteX29" fmla="*/ 74988 w 86999"/>
                <a:gd name="connsiteY29" fmla="*/ 75269 h 82225"/>
                <a:gd name="connsiteX30" fmla="*/ 86887 w 86999"/>
                <a:gd name="connsiteY30" fmla="*/ 67656 h 82225"/>
                <a:gd name="connsiteX31" fmla="*/ 85618 w 86999"/>
                <a:gd name="connsiteY31" fmla="*/ 65393 h 8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99" h="82225">
                  <a:moveTo>
                    <a:pt x="85618" y="65393"/>
                  </a:moveTo>
                  <a:cubicBezTo>
                    <a:pt x="81366" y="63850"/>
                    <a:pt x="77423" y="66970"/>
                    <a:pt x="73582" y="68719"/>
                  </a:cubicBezTo>
                  <a:cubicBezTo>
                    <a:pt x="69433" y="70605"/>
                    <a:pt x="65216" y="72491"/>
                    <a:pt x="61135" y="74549"/>
                  </a:cubicBezTo>
                  <a:cubicBezTo>
                    <a:pt x="60929" y="74274"/>
                    <a:pt x="60689" y="74034"/>
                    <a:pt x="60484" y="73794"/>
                  </a:cubicBezTo>
                  <a:cubicBezTo>
                    <a:pt x="62678" y="71051"/>
                    <a:pt x="64770" y="68239"/>
                    <a:pt x="66896" y="65427"/>
                  </a:cubicBezTo>
                  <a:cubicBezTo>
                    <a:pt x="69125" y="62444"/>
                    <a:pt x="72828" y="59118"/>
                    <a:pt x="72622" y="55243"/>
                  </a:cubicBezTo>
                  <a:cubicBezTo>
                    <a:pt x="72588" y="54317"/>
                    <a:pt x="71594" y="53323"/>
                    <a:pt x="70565" y="53734"/>
                  </a:cubicBezTo>
                  <a:cubicBezTo>
                    <a:pt x="66964" y="55106"/>
                    <a:pt x="65627" y="58775"/>
                    <a:pt x="63810" y="61896"/>
                  </a:cubicBezTo>
                  <a:cubicBezTo>
                    <a:pt x="61992" y="65016"/>
                    <a:pt x="60106" y="68171"/>
                    <a:pt x="58392" y="71360"/>
                  </a:cubicBezTo>
                  <a:cubicBezTo>
                    <a:pt x="51843" y="63782"/>
                    <a:pt x="44470" y="56718"/>
                    <a:pt x="37201" y="49688"/>
                  </a:cubicBezTo>
                  <a:cubicBezTo>
                    <a:pt x="39498" y="46191"/>
                    <a:pt x="41693" y="42659"/>
                    <a:pt x="43853" y="39093"/>
                  </a:cubicBezTo>
                  <a:cubicBezTo>
                    <a:pt x="46871" y="34155"/>
                    <a:pt x="51500" y="28840"/>
                    <a:pt x="51911" y="23011"/>
                  </a:cubicBezTo>
                  <a:cubicBezTo>
                    <a:pt x="51980" y="21913"/>
                    <a:pt x="50505" y="21090"/>
                    <a:pt x="49579" y="21708"/>
                  </a:cubicBezTo>
                  <a:cubicBezTo>
                    <a:pt x="44676" y="25068"/>
                    <a:pt x="42413" y="31618"/>
                    <a:pt x="39635" y="36692"/>
                  </a:cubicBezTo>
                  <a:cubicBezTo>
                    <a:pt x="37818" y="40053"/>
                    <a:pt x="36001" y="43379"/>
                    <a:pt x="34252" y="46774"/>
                  </a:cubicBezTo>
                  <a:cubicBezTo>
                    <a:pt x="32674" y="45231"/>
                    <a:pt x="31097" y="43722"/>
                    <a:pt x="29554" y="42179"/>
                  </a:cubicBezTo>
                  <a:cubicBezTo>
                    <a:pt x="26022" y="38681"/>
                    <a:pt x="22387" y="34189"/>
                    <a:pt x="18444" y="29937"/>
                  </a:cubicBezTo>
                  <a:cubicBezTo>
                    <a:pt x="24479" y="21262"/>
                    <a:pt x="30720" y="12004"/>
                    <a:pt x="34663" y="2540"/>
                  </a:cubicBezTo>
                  <a:cubicBezTo>
                    <a:pt x="35692" y="105"/>
                    <a:pt x="31989" y="-855"/>
                    <a:pt x="30617" y="894"/>
                  </a:cubicBezTo>
                  <a:cubicBezTo>
                    <a:pt x="24651" y="8575"/>
                    <a:pt x="19919" y="18004"/>
                    <a:pt x="15598" y="26988"/>
                  </a:cubicBezTo>
                  <a:cubicBezTo>
                    <a:pt x="11175" y="22565"/>
                    <a:pt x="6408" y="18690"/>
                    <a:pt x="1059" y="17078"/>
                  </a:cubicBezTo>
                  <a:cubicBezTo>
                    <a:pt x="442" y="16907"/>
                    <a:pt x="-141" y="17490"/>
                    <a:pt x="30" y="18073"/>
                  </a:cubicBezTo>
                  <a:cubicBezTo>
                    <a:pt x="3185" y="29251"/>
                    <a:pt x="16798" y="38373"/>
                    <a:pt x="24891" y="46602"/>
                  </a:cubicBezTo>
                  <a:cubicBezTo>
                    <a:pt x="26982" y="48728"/>
                    <a:pt x="29040" y="50888"/>
                    <a:pt x="31131" y="53083"/>
                  </a:cubicBezTo>
                  <a:cubicBezTo>
                    <a:pt x="30926" y="53563"/>
                    <a:pt x="30651" y="54009"/>
                    <a:pt x="30446" y="54523"/>
                  </a:cubicBezTo>
                  <a:cubicBezTo>
                    <a:pt x="29794" y="56101"/>
                    <a:pt x="32194" y="56752"/>
                    <a:pt x="33052" y="55586"/>
                  </a:cubicBezTo>
                  <a:cubicBezTo>
                    <a:pt x="33120" y="55483"/>
                    <a:pt x="33189" y="55380"/>
                    <a:pt x="33257" y="55312"/>
                  </a:cubicBezTo>
                  <a:cubicBezTo>
                    <a:pt x="40527" y="62959"/>
                    <a:pt x="47899" y="70674"/>
                    <a:pt x="55855" y="77429"/>
                  </a:cubicBezTo>
                  <a:cubicBezTo>
                    <a:pt x="53729" y="79178"/>
                    <a:pt x="55340" y="82984"/>
                    <a:pt x="58289" y="82092"/>
                  </a:cubicBezTo>
                  <a:cubicBezTo>
                    <a:pt x="64050" y="80344"/>
                    <a:pt x="69468" y="77669"/>
                    <a:pt x="74988" y="75269"/>
                  </a:cubicBezTo>
                  <a:cubicBezTo>
                    <a:pt x="79343" y="73348"/>
                    <a:pt x="85138" y="72320"/>
                    <a:pt x="86887" y="67656"/>
                  </a:cubicBezTo>
                  <a:cubicBezTo>
                    <a:pt x="87298" y="66628"/>
                    <a:pt x="86510" y="65736"/>
                    <a:pt x="85618" y="65393"/>
                  </a:cubicBezTo>
                  <a:close/>
                </a:path>
              </a:pathLst>
            </a:custGeom>
            <a:solidFill>
              <a:srgbClr val="1A1A1A"/>
            </a:solidFill>
            <a:ln w="3429"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831E641A-5386-07DC-AEBB-62566FE96365}"/>
                </a:ext>
              </a:extLst>
            </p:cNvPr>
            <p:cNvSpPr/>
            <p:nvPr/>
          </p:nvSpPr>
          <p:spPr>
            <a:xfrm>
              <a:off x="4524163" y="1049661"/>
              <a:ext cx="184552" cy="244414"/>
            </a:xfrm>
            <a:custGeom>
              <a:avLst/>
              <a:gdLst>
                <a:gd name="connsiteX0" fmla="*/ 183962 w 184552"/>
                <a:gd name="connsiteY0" fmla="*/ 163926 h 244414"/>
                <a:gd name="connsiteX1" fmla="*/ 115451 w 184552"/>
                <a:gd name="connsiteY1" fmla="*/ 75972 h 244414"/>
                <a:gd name="connsiteX2" fmla="*/ 81058 w 184552"/>
                <a:gd name="connsiteY2" fmla="*/ 32081 h 244414"/>
                <a:gd name="connsiteX3" fmla="*/ 52974 w 184552"/>
                <a:gd name="connsiteY3" fmla="*/ 88 h 244414"/>
                <a:gd name="connsiteX4" fmla="*/ 52220 w 184552"/>
                <a:gd name="connsiteY4" fmla="*/ 191 h 244414"/>
                <a:gd name="connsiteX5" fmla="*/ 51877 w 184552"/>
                <a:gd name="connsiteY5" fmla="*/ 191 h 244414"/>
                <a:gd name="connsiteX6" fmla="*/ 25782 w 184552"/>
                <a:gd name="connsiteY6" fmla="*/ 17850 h 244414"/>
                <a:gd name="connsiteX7" fmla="*/ 3905 w 184552"/>
                <a:gd name="connsiteY7" fmla="*/ 34447 h 244414"/>
                <a:gd name="connsiteX8" fmla="*/ 2740 w 184552"/>
                <a:gd name="connsiteY8" fmla="*/ 32526 h 244414"/>
                <a:gd name="connsiteX9" fmla="*/ 2362 w 184552"/>
                <a:gd name="connsiteY9" fmla="*/ 32561 h 244414"/>
                <a:gd name="connsiteX10" fmla="*/ 1985 w 184552"/>
                <a:gd name="connsiteY10" fmla="*/ 35853 h 244414"/>
                <a:gd name="connsiteX11" fmla="*/ 545 w 184552"/>
                <a:gd name="connsiteY11" fmla="*/ 36950 h 244414"/>
                <a:gd name="connsiteX12" fmla="*/ 1814 w 184552"/>
                <a:gd name="connsiteY12" fmla="*/ 39693 h 244414"/>
                <a:gd name="connsiteX13" fmla="*/ 3391 w 184552"/>
                <a:gd name="connsiteY13" fmla="*/ 52072 h 244414"/>
                <a:gd name="connsiteX14" fmla="*/ 65 w 184552"/>
                <a:gd name="connsiteY14" fmla="*/ 56049 h 244414"/>
                <a:gd name="connsiteX15" fmla="*/ 614 w 184552"/>
                <a:gd name="connsiteY15" fmla="*/ 56598 h 244414"/>
                <a:gd name="connsiteX16" fmla="*/ 3803 w 184552"/>
                <a:gd name="connsiteY16" fmla="*/ 54026 h 244414"/>
                <a:gd name="connsiteX17" fmla="*/ 8809 w 184552"/>
                <a:gd name="connsiteY17" fmla="*/ 73846 h 244414"/>
                <a:gd name="connsiteX18" fmla="*/ 21016 w 184552"/>
                <a:gd name="connsiteY18" fmla="*/ 127818 h 244414"/>
                <a:gd name="connsiteX19" fmla="*/ 21359 w 184552"/>
                <a:gd name="connsiteY19" fmla="*/ 129396 h 244414"/>
                <a:gd name="connsiteX20" fmla="*/ 20742 w 184552"/>
                <a:gd name="connsiteY20" fmla="*/ 131933 h 244414"/>
                <a:gd name="connsiteX21" fmla="*/ 22113 w 184552"/>
                <a:gd name="connsiteY21" fmla="*/ 132790 h 244414"/>
                <a:gd name="connsiteX22" fmla="*/ 47282 w 184552"/>
                <a:gd name="connsiteY22" fmla="*/ 242416 h 244414"/>
                <a:gd name="connsiteX23" fmla="*/ 52803 w 184552"/>
                <a:gd name="connsiteY23" fmla="*/ 240941 h 244414"/>
                <a:gd name="connsiteX24" fmla="*/ 52254 w 184552"/>
                <a:gd name="connsiteY24" fmla="*/ 238404 h 244414"/>
                <a:gd name="connsiteX25" fmla="*/ 54826 w 184552"/>
                <a:gd name="connsiteY25" fmla="*/ 237512 h 244414"/>
                <a:gd name="connsiteX26" fmla="*/ 63913 w 184552"/>
                <a:gd name="connsiteY26" fmla="*/ 230757 h 244414"/>
                <a:gd name="connsiteX27" fmla="*/ 78863 w 184552"/>
                <a:gd name="connsiteY27" fmla="*/ 214778 h 244414"/>
                <a:gd name="connsiteX28" fmla="*/ 77663 w 184552"/>
                <a:gd name="connsiteY28" fmla="*/ 211212 h 244414"/>
                <a:gd name="connsiteX29" fmla="*/ 63913 w 184552"/>
                <a:gd name="connsiteY29" fmla="*/ 131282 h 244414"/>
                <a:gd name="connsiteX30" fmla="*/ 71114 w 184552"/>
                <a:gd name="connsiteY30" fmla="*/ 125830 h 244414"/>
                <a:gd name="connsiteX31" fmla="*/ 84315 w 184552"/>
                <a:gd name="connsiteY31" fmla="*/ 114480 h 244414"/>
                <a:gd name="connsiteX32" fmla="*/ 82944 w 184552"/>
                <a:gd name="connsiteY32" fmla="*/ 109507 h 244414"/>
                <a:gd name="connsiteX33" fmla="*/ 101186 w 184552"/>
                <a:gd name="connsiteY33" fmla="*/ 81870 h 244414"/>
                <a:gd name="connsiteX34" fmla="*/ 96934 w 184552"/>
                <a:gd name="connsiteY34" fmla="*/ 79469 h 244414"/>
                <a:gd name="connsiteX35" fmla="*/ 75914 w 184552"/>
                <a:gd name="connsiteY35" fmla="*/ 113691 h 244414"/>
                <a:gd name="connsiteX36" fmla="*/ 68096 w 184552"/>
                <a:gd name="connsiteY36" fmla="*/ 120755 h 244414"/>
                <a:gd name="connsiteX37" fmla="*/ 62164 w 184552"/>
                <a:gd name="connsiteY37" fmla="*/ 125932 h 244414"/>
                <a:gd name="connsiteX38" fmla="*/ 60758 w 184552"/>
                <a:gd name="connsiteY38" fmla="*/ 125452 h 244414"/>
                <a:gd name="connsiteX39" fmla="*/ 55923 w 184552"/>
                <a:gd name="connsiteY39" fmla="*/ 123429 h 244414"/>
                <a:gd name="connsiteX40" fmla="*/ 45568 w 184552"/>
                <a:gd name="connsiteY40" fmla="*/ 145821 h 244414"/>
                <a:gd name="connsiteX41" fmla="*/ 39224 w 184552"/>
                <a:gd name="connsiteY41" fmla="*/ 163823 h 244414"/>
                <a:gd name="connsiteX42" fmla="*/ 40459 w 184552"/>
                <a:gd name="connsiteY42" fmla="*/ 164303 h 244414"/>
                <a:gd name="connsiteX43" fmla="*/ 50025 w 184552"/>
                <a:gd name="connsiteY43" fmla="*/ 148324 h 244414"/>
                <a:gd name="connsiteX44" fmla="*/ 57706 w 184552"/>
                <a:gd name="connsiteY44" fmla="*/ 132207 h 244414"/>
                <a:gd name="connsiteX45" fmla="*/ 61581 w 184552"/>
                <a:gd name="connsiteY45" fmla="*/ 156588 h 244414"/>
                <a:gd name="connsiteX46" fmla="*/ 58701 w 184552"/>
                <a:gd name="connsiteY46" fmla="*/ 157651 h 244414"/>
                <a:gd name="connsiteX47" fmla="*/ 41213 w 184552"/>
                <a:gd name="connsiteY47" fmla="*/ 189197 h 244414"/>
                <a:gd name="connsiteX48" fmla="*/ 28526 w 184552"/>
                <a:gd name="connsiteY48" fmla="*/ 132962 h 244414"/>
                <a:gd name="connsiteX49" fmla="*/ 27188 w 184552"/>
                <a:gd name="connsiteY49" fmla="*/ 127030 h 244414"/>
                <a:gd name="connsiteX50" fmla="*/ 33463 w 184552"/>
                <a:gd name="connsiteY50" fmla="*/ 115817 h 244414"/>
                <a:gd name="connsiteX51" fmla="*/ 44265 w 184552"/>
                <a:gd name="connsiteY51" fmla="*/ 95963 h 244414"/>
                <a:gd name="connsiteX52" fmla="*/ 44436 w 184552"/>
                <a:gd name="connsiteY52" fmla="*/ 95380 h 244414"/>
                <a:gd name="connsiteX53" fmla="*/ 46871 w 184552"/>
                <a:gd name="connsiteY53" fmla="*/ 105427 h 244414"/>
                <a:gd name="connsiteX54" fmla="*/ 49305 w 184552"/>
                <a:gd name="connsiteY54" fmla="*/ 105118 h 244414"/>
                <a:gd name="connsiteX55" fmla="*/ 49271 w 184552"/>
                <a:gd name="connsiteY55" fmla="*/ 102512 h 244414"/>
                <a:gd name="connsiteX56" fmla="*/ 49785 w 184552"/>
                <a:gd name="connsiteY56" fmla="*/ 102409 h 244414"/>
                <a:gd name="connsiteX57" fmla="*/ 73583 w 184552"/>
                <a:gd name="connsiteY57" fmla="*/ 93220 h 244414"/>
                <a:gd name="connsiteX58" fmla="*/ 75331 w 184552"/>
                <a:gd name="connsiteY58" fmla="*/ 89036 h 244414"/>
                <a:gd name="connsiteX59" fmla="*/ 61307 w 184552"/>
                <a:gd name="connsiteY59" fmla="*/ 71000 h 244414"/>
                <a:gd name="connsiteX60" fmla="*/ 45088 w 184552"/>
                <a:gd name="connsiteY60" fmla="*/ 59547 h 244414"/>
                <a:gd name="connsiteX61" fmla="*/ 44916 w 184552"/>
                <a:gd name="connsiteY61" fmla="*/ 58313 h 244414"/>
                <a:gd name="connsiteX62" fmla="*/ 39636 w 184552"/>
                <a:gd name="connsiteY62" fmla="*/ 58998 h 244414"/>
                <a:gd name="connsiteX63" fmla="*/ 43956 w 184552"/>
                <a:gd name="connsiteY63" fmla="*/ 93048 h 244414"/>
                <a:gd name="connsiteX64" fmla="*/ 39533 w 184552"/>
                <a:gd name="connsiteY64" fmla="*/ 93288 h 244414"/>
                <a:gd name="connsiteX65" fmla="*/ 28903 w 184552"/>
                <a:gd name="connsiteY65" fmla="*/ 113245 h 244414"/>
                <a:gd name="connsiteX66" fmla="*/ 25474 w 184552"/>
                <a:gd name="connsiteY66" fmla="*/ 119520 h 244414"/>
                <a:gd name="connsiteX67" fmla="*/ 18684 w 184552"/>
                <a:gd name="connsiteY67" fmla="*/ 89825 h 244414"/>
                <a:gd name="connsiteX68" fmla="*/ 39978 w 184552"/>
                <a:gd name="connsiteY68" fmla="*/ 57490 h 244414"/>
                <a:gd name="connsiteX69" fmla="*/ 62610 w 184552"/>
                <a:gd name="connsiteY69" fmla="*/ 19702 h 244414"/>
                <a:gd name="connsiteX70" fmla="*/ 62781 w 184552"/>
                <a:gd name="connsiteY70" fmla="*/ 19222 h 244414"/>
                <a:gd name="connsiteX71" fmla="*/ 75640 w 184552"/>
                <a:gd name="connsiteY71" fmla="*/ 35098 h 244414"/>
                <a:gd name="connsiteX72" fmla="*/ 79412 w 184552"/>
                <a:gd name="connsiteY72" fmla="*/ 39933 h 244414"/>
                <a:gd name="connsiteX73" fmla="*/ 73411 w 184552"/>
                <a:gd name="connsiteY73" fmla="*/ 49774 h 244414"/>
                <a:gd name="connsiteX74" fmla="*/ 64702 w 184552"/>
                <a:gd name="connsiteY74" fmla="*/ 67742 h 244414"/>
                <a:gd name="connsiteX75" fmla="*/ 66176 w 184552"/>
                <a:gd name="connsiteY75" fmla="*/ 68565 h 244414"/>
                <a:gd name="connsiteX76" fmla="*/ 76326 w 184552"/>
                <a:gd name="connsiteY76" fmla="*/ 53923 h 244414"/>
                <a:gd name="connsiteX77" fmla="*/ 82601 w 184552"/>
                <a:gd name="connsiteY77" fmla="*/ 44048 h 244414"/>
                <a:gd name="connsiteX78" fmla="*/ 109862 w 184552"/>
                <a:gd name="connsiteY78" fmla="*/ 79092 h 244414"/>
                <a:gd name="connsiteX79" fmla="*/ 178579 w 184552"/>
                <a:gd name="connsiteY79" fmla="*/ 166943 h 244414"/>
                <a:gd name="connsiteX80" fmla="*/ 183962 w 184552"/>
                <a:gd name="connsiteY80" fmla="*/ 163926 h 244414"/>
                <a:gd name="connsiteX81" fmla="*/ 73823 w 184552"/>
                <a:gd name="connsiteY81" fmla="*/ 212789 h 244414"/>
                <a:gd name="connsiteX82" fmla="*/ 61650 w 184552"/>
                <a:gd name="connsiteY82" fmla="*/ 226162 h 244414"/>
                <a:gd name="connsiteX83" fmla="*/ 52391 w 184552"/>
                <a:gd name="connsiteY83" fmla="*/ 233500 h 244414"/>
                <a:gd name="connsiteX84" fmla="*/ 51397 w 184552"/>
                <a:gd name="connsiteY84" fmla="*/ 234426 h 244414"/>
                <a:gd name="connsiteX85" fmla="*/ 50231 w 184552"/>
                <a:gd name="connsiteY85" fmla="*/ 229248 h 244414"/>
                <a:gd name="connsiteX86" fmla="*/ 50643 w 184552"/>
                <a:gd name="connsiteY86" fmla="*/ 228734 h 244414"/>
                <a:gd name="connsiteX87" fmla="*/ 61273 w 184552"/>
                <a:gd name="connsiteY87" fmla="*/ 207508 h 244414"/>
                <a:gd name="connsiteX88" fmla="*/ 68131 w 184552"/>
                <a:gd name="connsiteY88" fmla="*/ 192044 h 244414"/>
                <a:gd name="connsiteX89" fmla="*/ 73823 w 184552"/>
                <a:gd name="connsiteY89" fmla="*/ 212789 h 244414"/>
                <a:gd name="connsiteX90" fmla="*/ 62370 w 184552"/>
                <a:gd name="connsiteY90" fmla="*/ 161594 h 244414"/>
                <a:gd name="connsiteX91" fmla="*/ 67445 w 184552"/>
                <a:gd name="connsiteY91" fmla="*/ 188957 h 244414"/>
                <a:gd name="connsiteX92" fmla="*/ 65867 w 184552"/>
                <a:gd name="connsiteY92" fmla="*/ 189266 h 244414"/>
                <a:gd name="connsiteX93" fmla="*/ 56815 w 184552"/>
                <a:gd name="connsiteY93" fmla="*/ 205005 h 244414"/>
                <a:gd name="connsiteX94" fmla="*/ 48551 w 184552"/>
                <a:gd name="connsiteY94" fmla="*/ 221876 h 244414"/>
                <a:gd name="connsiteX95" fmla="*/ 42516 w 184552"/>
                <a:gd name="connsiteY95" fmla="*/ 195095 h 244414"/>
                <a:gd name="connsiteX96" fmla="*/ 62370 w 184552"/>
                <a:gd name="connsiteY96" fmla="*/ 161594 h 244414"/>
                <a:gd name="connsiteX97" fmla="*/ 55615 w 184552"/>
                <a:gd name="connsiteY97" fmla="*/ 73126 h 244414"/>
                <a:gd name="connsiteX98" fmla="*/ 68439 w 184552"/>
                <a:gd name="connsiteY98" fmla="*/ 89105 h 244414"/>
                <a:gd name="connsiteX99" fmla="*/ 49202 w 184552"/>
                <a:gd name="connsiteY99" fmla="*/ 96203 h 244414"/>
                <a:gd name="connsiteX100" fmla="*/ 45876 w 184552"/>
                <a:gd name="connsiteY100" fmla="*/ 65068 h 244414"/>
                <a:gd name="connsiteX101" fmla="*/ 55615 w 184552"/>
                <a:gd name="connsiteY101" fmla="*/ 73126 h 244414"/>
                <a:gd name="connsiteX102" fmla="*/ 57501 w 184552"/>
                <a:gd name="connsiteY102" fmla="*/ 16822 h 244414"/>
                <a:gd name="connsiteX103" fmla="*/ 35178 w 184552"/>
                <a:gd name="connsiteY103" fmla="*/ 54781 h 244414"/>
                <a:gd name="connsiteX104" fmla="*/ 17861 w 184552"/>
                <a:gd name="connsiteY104" fmla="*/ 86293 h 244414"/>
                <a:gd name="connsiteX105" fmla="*/ 16216 w 184552"/>
                <a:gd name="connsiteY105" fmla="*/ 79092 h 244414"/>
                <a:gd name="connsiteX106" fmla="*/ 10078 w 184552"/>
                <a:gd name="connsiteY106" fmla="*/ 49020 h 244414"/>
                <a:gd name="connsiteX107" fmla="*/ 18684 w 184552"/>
                <a:gd name="connsiteY107" fmla="*/ 41202 h 244414"/>
                <a:gd name="connsiteX108" fmla="*/ 35384 w 184552"/>
                <a:gd name="connsiteY108" fmla="*/ 24091 h 244414"/>
                <a:gd name="connsiteX109" fmla="*/ 33532 w 184552"/>
                <a:gd name="connsiteY109" fmla="*/ 22308 h 244414"/>
                <a:gd name="connsiteX110" fmla="*/ 15907 w 184552"/>
                <a:gd name="connsiteY110" fmla="*/ 38527 h 244414"/>
                <a:gd name="connsiteX111" fmla="*/ 9015 w 184552"/>
                <a:gd name="connsiteY111" fmla="*/ 45591 h 244414"/>
                <a:gd name="connsiteX112" fmla="*/ 5688 w 184552"/>
                <a:gd name="connsiteY112" fmla="*/ 37464 h 244414"/>
                <a:gd name="connsiteX113" fmla="*/ 31406 w 184552"/>
                <a:gd name="connsiteY113" fmla="*/ 19771 h 244414"/>
                <a:gd name="connsiteX114" fmla="*/ 52940 w 184552"/>
                <a:gd name="connsiteY114" fmla="*/ 3208 h 244414"/>
                <a:gd name="connsiteX115" fmla="*/ 59970 w 184552"/>
                <a:gd name="connsiteY115" fmla="*/ 15484 h 244414"/>
                <a:gd name="connsiteX116" fmla="*/ 57501 w 184552"/>
                <a:gd name="connsiteY116" fmla="*/ 16822 h 2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84552" h="244414">
                  <a:moveTo>
                    <a:pt x="183962" y="163926"/>
                  </a:moveTo>
                  <a:cubicBezTo>
                    <a:pt x="161365" y="134436"/>
                    <a:pt x="138356" y="105221"/>
                    <a:pt x="115451" y="75972"/>
                  </a:cubicBezTo>
                  <a:cubicBezTo>
                    <a:pt x="103998" y="61330"/>
                    <a:pt x="92511" y="46723"/>
                    <a:pt x="81058" y="32081"/>
                  </a:cubicBezTo>
                  <a:cubicBezTo>
                    <a:pt x="72417" y="21074"/>
                    <a:pt x="64839" y="7975"/>
                    <a:pt x="52974" y="88"/>
                  </a:cubicBezTo>
                  <a:cubicBezTo>
                    <a:pt x="52734" y="-83"/>
                    <a:pt x="52426" y="20"/>
                    <a:pt x="52220" y="191"/>
                  </a:cubicBezTo>
                  <a:cubicBezTo>
                    <a:pt x="52117" y="191"/>
                    <a:pt x="51980" y="157"/>
                    <a:pt x="51877" y="191"/>
                  </a:cubicBezTo>
                  <a:cubicBezTo>
                    <a:pt x="42242" y="3757"/>
                    <a:pt x="33943" y="11850"/>
                    <a:pt x="25782" y="17850"/>
                  </a:cubicBezTo>
                  <a:cubicBezTo>
                    <a:pt x="18376" y="23268"/>
                    <a:pt x="11141" y="28857"/>
                    <a:pt x="3905" y="34447"/>
                  </a:cubicBezTo>
                  <a:cubicBezTo>
                    <a:pt x="3494" y="33829"/>
                    <a:pt x="3185" y="33144"/>
                    <a:pt x="2740" y="32526"/>
                  </a:cubicBezTo>
                  <a:cubicBezTo>
                    <a:pt x="2637" y="32389"/>
                    <a:pt x="2397" y="32389"/>
                    <a:pt x="2362" y="32561"/>
                  </a:cubicBezTo>
                  <a:cubicBezTo>
                    <a:pt x="2157" y="33658"/>
                    <a:pt x="2088" y="34755"/>
                    <a:pt x="1985" y="35853"/>
                  </a:cubicBezTo>
                  <a:cubicBezTo>
                    <a:pt x="1505" y="36230"/>
                    <a:pt x="1025" y="36573"/>
                    <a:pt x="545" y="36950"/>
                  </a:cubicBezTo>
                  <a:cubicBezTo>
                    <a:pt x="-724" y="37944"/>
                    <a:pt x="476" y="39727"/>
                    <a:pt x="1814" y="39693"/>
                  </a:cubicBezTo>
                  <a:cubicBezTo>
                    <a:pt x="1848" y="43808"/>
                    <a:pt x="2534" y="47923"/>
                    <a:pt x="3391" y="52072"/>
                  </a:cubicBezTo>
                  <a:cubicBezTo>
                    <a:pt x="2294" y="53409"/>
                    <a:pt x="1094" y="54678"/>
                    <a:pt x="65" y="56049"/>
                  </a:cubicBezTo>
                  <a:cubicBezTo>
                    <a:pt x="-175" y="56358"/>
                    <a:pt x="305" y="56804"/>
                    <a:pt x="614" y="56598"/>
                  </a:cubicBezTo>
                  <a:cubicBezTo>
                    <a:pt x="1745" y="55809"/>
                    <a:pt x="2740" y="54884"/>
                    <a:pt x="3803" y="54026"/>
                  </a:cubicBezTo>
                  <a:cubicBezTo>
                    <a:pt x="5311" y="60713"/>
                    <a:pt x="7369" y="67399"/>
                    <a:pt x="8809" y="73846"/>
                  </a:cubicBezTo>
                  <a:cubicBezTo>
                    <a:pt x="12855" y="91848"/>
                    <a:pt x="16936" y="109816"/>
                    <a:pt x="21016" y="127818"/>
                  </a:cubicBezTo>
                  <a:cubicBezTo>
                    <a:pt x="21119" y="128333"/>
                    <a:pt x="21256" y="128881"/>
                    <a:pt x="21359" y="129396"/>
                  </a:cubicBezTo>
                  <a:cubicBezTo>
                    <a:pt x="21153" y="130253"/>
                    <a:pt x="20845" y="131076"/>
                    <a:pt x="20742" y="131933"/>
                  </a:cubicBezTo>
                  <a:cubicBezTo>
                    <a:pt x="20639" y="132722"/>
                    <a:pt x="21496" y="132996"/>
                    <a:pt x="22113" y="132790"/>
                  </a:cubicBezTo>
                  <a:cubicBezTo>
                    <a:pt x="30412" y="169344"/>
                    <a:pt x="38675" y="205931"/>
                    <a:pt x="47282" y="242416"/>
                  </a:cubicBezTo>
                  <a:cubicBezTo>
                    <a:pt x="48105" y="245913"/>
                    <a:pt x="53557" y="244439"/>
                    <a:pt x="52803" y="240941"/>
                  </a:cubicBezTo>
                  <a:cubicBezTo>
                    <a:pt x="52631" y="240084"/>
                    <a:pt x="52426" y="239261"/>
                    <a:pt x="52254" y="238404"/>
                  </a:cubicBezTo>
                  <a:cubicBezTo>
                    <a:pt x="52974" y="238369"/>
                    <a:pt x="53729" y="238232"/>
                    <a:pt x="54826" y="237512"/>
                  </a:cubicBezTo>
                  <a:cubicBezTo>
                    <a:pt x="58015" y="235455"/>
                    <a:pt x="60998" y="233123"/>
                    <a:pt x="63913" y="230757"/>
                  </a:cubicBezTo>
                  <a:cubicBezTo>
                    <a:pt x="69536" y="226162"/>
                    <a:pt x="74783" y="220710"/>
                    <a:pt x="78863" y="214778"/>
                  </a:cubicBezTo>
                  <a:cubicBezTo>
                    <a:pt x="79789" y="213406"/>
                    <a:pt x="78932" y="211863"/>
                    <a:pt x="77663" y="211212"/>
                  </a:cubicBezTo>
                  <a:cubicBezTo>
                    <a:pt x="76223" y="184671"/>
                    <a:pt x="69331" y="157342"/>
                    <a:pt x="63913" y="131282"/>
                  </a:cubicBezTo>
                  <a:cubicBezTo>
                    <a:pt x="66690" y="130527"/>
                    <a:pt x="69056" y="127578"/>
                    <a:pt x="71114" y="125830"/>
                  </a:cubicBezTo>
                  <a:cubicBezTo>
                    <a:pt x="75503" y="122058"/>
                    <a:pt x="79926" y="118286"/>
                    <a:pt x="84315" y="114480"/>
                  </a:cubicBezTo>
                  <a:cubicBezTo>
                    <a:pt x="86373" y="112696"/>
                    <a:pt x="84967" y="110159"/>
                    <a:pt x="82944" y="109507"/>
                  </a:cubicBezTo>
                  <a:cubicBezTo>
                    <a:pt x="89356" y="100489"/>
                    <a:pt x="95563" y="91265"/>
                    <a:pt x="101186" y="81870"/>
                  </a:cubicBezTo>
                  <a:cubicBezTo>
                    <a:pt x="102798" y="79195"/>
                    <a:pt x="98683" y="76898"/>
                    <a:pt x="96934" y="79469"/>
                  </a:cubicBezTo>
                  <a:cubicBezTo>
                    <a:pt x="89459" y="90477"/>
                    <a:pt x="82327" y="101964"/>
                    <a:pt x="75914" y="113691"/>
                  </a:cubicBezTo>
                  <a:cubicBezTo>
                    <a:pt x="73308" y="116057"/>
                    <a:pt x="70702" y="118389"/>
                    <a:pt x="68096" y="120755"/>
                  </a:cubicBezTo>
                  <a:cubicBezTo>
                    <a:pt x="66382" y="122298"/>
                    <a:pt x="63810" y="123944"/>
                    <a:pt x="62164" y="125932"/>
                  </a:cubicBezTo>
                  <a:cubicBezTo>
                    <a:pt x="61753" y="125624"/>
                    <a:pt x="61273" y="125521"/>
                    <a:pt x="60758" y="125452"/>
                  </a:cubicBezTo>
                  <a:cubicBezTo>
                    <a:pt x="61307" y="122675"/>
                    <a:pt x="57295" y="120549"/>
                    <a:pt x="55923" y="123429"/>
                  </a:cubicBezTo>
                  <a:cubicBezTo>
                    <a:pt x="52357" y="130836"/>
                    <a:pt x="48997" y="138345"/>
                    <a:pt x="45568" y="145821"/>
                  </a:cubicBezTo>
                  <a:cubicBezTo>
                    <a:pt x="42927" y="151581"/>
                    <a:pt x="39567" y="157445"/>
                    <a:pt x="39224" y="163823"/>
                  </a:cubicBezTo>
                  <a:cubicBezTo>
                    <a:pt x="39190" y="164440"/>
                    <a:pt x="40013" y="164714"/>
                    <a:pt x="40459" y="164303"/>
                  </a:cubicBezTo>
                  <a:cubicBezTo>
                    <a:pt x="45053" y="159982"/>
                    <a:pt x="47351" y="153913"/>
                    <a:pt x="50025" y="148324"/>
                  </a:cubicBezTo>
                  <a:cubicBezTo>
                    <a:pt x="52597" y="142975"/>
                    <a:pt x="55169" y="137591"/>
                    <a:pt x="57706" y="132207"/>
                  </a:cubicBezTo>
                  <a:cubicBezTo>
                    <a:pt x="59044" y="140231"/>
                    <a:pt x="60278" y="148358"/>
                    <a:pt x="61581" y="156588"/>
                  </a:cubicBezTo>
                  <a:cubicBezTo>
                    <a:pt x="60587" y="156279"/>
                    <a:pt x="59421" y="156485"/>
                    <a:pt x="58701" y="157651"/>
                  </a:cubicBezTo>
                  <a:cubicBezTo>
                    <a:pt x="52460" y="167903"/>
                    <a:pt x="46665" y="178499"/>
                    <a:pt x="41213" y="189197"/>
                  </a:cubicBezTo>
                  <a:cubicBezTo>
                    <a:pt x="36995" y="170441"/>
                    <a:pt x="32778" y="151718"/>
                    <a:pt x="28526" y="132962"/>
                  </a:cubicBezTo>
                  <a:cubicBezTo>
                    <a:pt x="28080" y="130973"/>
                    <a:pt x="27634" y="129019"/>
                    <a:pt x="27188" y="127030"/>
                  </a:cubicBezTo>
                  <a:cubicBezTo>
                    <a:pt x="29554" y="123429"/>
                    <a:pt x="31475" y="119417"/>
                    <a:pt x="33463" y="115817"/>
                  </a:cubicBezTo>
                  <a:cubicBezTo>
                    <a:pt x="37098" y="109233"/>
                    <a:pt x="40801" y="102649"/>
                    <a:pt x="44265" y="95963"/>
                  </a:cubicBezTo>
                  <a:cubicBezTo>
                    <a:pt x="44368" y="95757"/>
                    <a:pt x="44368" y="95586"/>
                    <a:pt x="44436" y="95380"/>
                  </a:cubicBezTo>
                  <a:cubicBezTo>
                    <a:pt x="45122" y="98775"/>
                    <a:pt x="45911" y="102135"/>
                    <a:pt x="46871" y="105427"/>
                  </a:cubicBezTo>
                  <a:cubicBezTo>
                    <a:pt x="47248" y="106730"/>
                    <a:pt x="49237" y="106456"/>
                    <a:pt x="49305" y="105118"/>
                  </a:cubicBezTo>
                  <a:cubicBezTo>
                    <a:pt x="49340" y="104261"/>
                    <a:pt x="49271" y="103370"/>
                    <a:pt x="49271" y="102512"/>
                  </a:cubicBezTo>
                  <a:cubicBezTo>
                    <a:pt x="49443" y="102478"/>
                    <a:pt x="49614" y="102512"/>
                    <a:pt x="49785" y="102409"/>
                  </a:cubicBezTo>
                  <a:cubicBezTo>
                    <a:pt x="57706" y="99358"/>
                    <a:pt x="65627" y="96272"/>
                    <a:pt x="73583" y="93220"/>
                  </a:cubicBezTo>
                  <a:cubicBezTo>
                    <a:pt x="75331" y="92534"/>
                    <a:pt x="76394" y="90751"/>
                    <a:pt x="75331" y="89036"/>
                  </a:cubicBezTo>
                  <a:cubicBezTo>
                    <a:pt x="71388" y="82453"/>
                    <a:pt x="66759" y="76486"/>
                    <a:pt x="61307" y="71000"/>
                  </a:cubicBezTo>
                  <a:cubicBezTo>
                    <a:pt x="56986" y="66645"/>
                    <a:pt x="51328" y="61193"/>
                    <a:pt x="45088" y="59547"/>
                  </a:cubicBezTo>
                  <a:cubicBezTo>
                    <a:pt x="45019" y="59135"/>
                    <a:pt x="44951" y="58724"/>
                    <a:pt x="44916" y="58313"/>
                  </a:cubicBezTo>
                  <a:cubicBezTo>
                    <a:pt x="44505" y="55398"/>
                    <a:pt x="39327" y="56084"/>
                    <a:pt x="39636" y="58998"/>
                  </a:cubicBezTo>
                  <a:cubicBezTo>
                    <a:pt x="40836" y="70143"/>
                    <a:pt x="41830" y="81801"/>
                    <a:pt x="43956" y="93048"/>
                  </a:cubicBezTo>
                  <a:cubicBezTo>
                    <a:pt x="42859" y="91745"/>
                    <a:pt x="40596" y="91368"/>
                    <a:pt x="39533" y="93288"/>
                  </a:cubicBezTo>
                  <a:cubicBezTo>
                    <a:pt x="35829" y="99872"/>
                    <a:pt x="32435" y="106593"/>
                    <a:pt x="28903" y="113245"/>
                  </a:cubicBezTo>
                  <a:cubicBezTo>
                    <a:pt x="27806" y="115303"/>
                    <a:pt x="26640" y="117394"/>
                    <a:pt x="25474" y="119520"/>
                  </a:cubicBezTo>
                  <a:cubicBezTo>
                    <a:pt x="23211" y="109610"/>
                    <a:pt x="20948" y="99735"/>
                    <a:pt x="18684" y="89825"/>
                  </a:cubicBezTo>
                  <a:cubicBezTo>
                    <a:pt x="27874" y="80841"/>
                    <a:pt x="33463" y="68359"/>
                    <a:pt x="39978" y="57490"/>
                  </a:cubicBezTo>
                  <a:cubicBezTo>
                    <a:pt x="47522" y="44905"/>
                    <a:pt x="55066" y="32321"/>
                    <a:pt x="62610" y="19702"/>
                  </a:cubicBezTo>
                  <a:cubicBezTo>
                    <a:pt x="62713" y="19531"/>
                    <a:pt x="62713" y="19393"/>
                    <a:pt x="62781" y="19222"/>
                  </a:cubicBezTo>
                  <a:cubicBezTo>
                    <a:pt x="66965" y="24640"/>
                    <a:pt x="71594" y="29852"/>
                    <a:pt x="75640" y="35098"/>
                  </a:cubicBezTo>
                  <a:cubicBezTo>
                    <a:pt x="76875" y="36710"/>
                    <a:pt x="78143" y="38321"/>
                    <a:pt x="79412" y="39933"/>
                  </a:cubicBezTo>
                  <a:cubicBezTo>
                    <a:pt x="76532" y="42368"/>
                    <a:pt x="75194" y="46482"/>
                    <a:pt x="73411" y="49774"/>
                  </a:cubicBezTo>
                  <a:cubicBezTo>
                    <a:pt x="70257" y="55638"/>
                    <a:pt x="66828" y="61433"/>
                    <a:pt x="64702" y="67742"/>
                  </a:cubicBezTo>
                  <a:cubicBezTo>
                    <a:pt x="64427" y="68531"/>
                    <a:pt x="65593" y="69217"/>
                    <a:pt x="66176" y="68565"/>
                  </a:cubicBezTo>
                  <a:cubicBezTo>
                    <a:pt x="70154" y="64108"/>
                    <a:pt x="73171" y="58964"/>
                    <a:pt x="76326" y="53923"/>
                  </a:cubicBezTo>
                  <a:cubicBezTo>
                    <a:pt x="78178" y="50940"/>
                    <a:pt x="81195" y="47580"/>
                    <a:pt x="82601" y="44048"/>
                  </a:cubicBezTo>
                  <a:cubicBezTo>
                    <a:pt x="91688" y="55741"/>
                    <a:pt x="100775" y="67399"/>
                    <a:pt x="109862" y="79092"/>
                  </a:cubicBezTo>
                  <a:cubicBezTo>
                    <a:pt x="132699" y="108445"/>
                    <a:pt x="155433" y="137831"/>
                    <a:pt x="178579" y="166943"/>
                  </a:cubicBezTo>
                  <a:cubicBezTo>
                    <a:pt x="180979" y="169961"/>
                    <a:pt x="186328" y="167080"/>
                    <a:pt x="183962" y="163926"/>
                  </a:cubicBezTo>
                  <a:close/>
                  <a:moveTo>
                    <a:pt x="73823" y="212789"/>
                  </a:moveTo>
                  <a:cubicBezTo>
                    <a:pt x="69982" y="217487"/>
                    <a:pt x="66142" y="222013"/>
                    <a:pt x="61650" y="226162"/>
                  </a:cubicBezTo>
                  <a:cubicBezTo>
                    <a:pt x="58769" y="228837"/>
                    <a:pt x="55615" y="231237"/>
                    <a:pt x="52391" y="233500"/>
                  </a:cubicBezTo>
                  <a:cubicBezTo>
                    <a:pt x="51946" y="233809"/>
                    <a:pt x="51671" y="234117"/>
                    <a:pt x="51397" y="234426"/>
                  </a:cubicBezTo>
                  <a:cubicBezTo>
                    <a:pt x="51020" y="232711"/>
                    <a:pt x="50608" y="230963"/>
                    <a:pt x="50231" y="229248"/>
                  </a:cubicBezTo>
                  <a:cubicBezTo>
                    <a:pt x="50368" y="229077"/>
                    <a:pt x="50540" y="228940"/>
                    <a:pt x="50643" y="228734"/>
                  </a:cubicBezTo>
                  <a:cubicBezTo>
                    <a:pt x="54175" y="221670"/>
                    <a:pt x="57741" y="214606"/>
                    <a:pt x="61273" y="207508"/>
                  </a:cubicBezTo>
                  <a:cubicBezTo>
                    <a:pt x="63776" y="202502"/>
                    <a:pt x="67136" y="197530"/>
                    <a:pt x="68131" y="192044"/>
                  </a:cubicBezTo>
                  <a:cubicBezTo>
                    <a:pt x="69742" y="199073"/>
                    <a:pt x="71594" y="206034"/>
                    <a:pt x="73823" y="212789"/>
                  </a:cubicBezTo>
                  <a:close/>
                  <a:moveTo>
                    <a:pt x="62370" y="161594"/>
                  </a:moveTo>
                  <a:cubicBezTo>
                    <a:pt x="63879" y="170749"/>
                    <a:pt x="65456" y="179939"/>
                    <a:pt x="67445" y="188957"/>
                  </a:cubicBezTo>
                  <a:cubicBezTo>
                    <a:pt x="66930" y="188820"/>
                    <a:pt x="66313" y="188889"/>
                    <a:pt x="65867" y="189266"/>
                  </a:cubicBezTo>
                  <a:cubicBezTo>
                    <a:pt x="61375" y="193312"/>
                    <a:pt x="59421" y="199656"/>
                    <a:pt x="56815" y="205005"/>
                  </a:cubicBezTo>
                  <a:cubicBezTo>
                    <a:pt x="54072" y="210629"/>
                    <a:pt x="51294" y="216252"/>
                    <a:pt x="48551" y="221876"/>
                  </a:cubicBezTo>
                  <a:cubicBezTo>
                    <a:pt x="46562" y="212926"/>
                    <a:pt x="44505" y="204011"/>
                    <a:pt x="42516" y="195095"/>
                  </a:cubicBezTo>
                  <a:cubicBezTo>
                    <a:pt x="49580" y="184191"/>
                    <a:pt x="56232" y="172978"/>
                    <a:pt x="62370" y="161594"/>
                  </a:cubicBezTo>
                  <a:close/>
                  <a:moveTo>
                    <a:pt x="55615" y="73126"/>
                  </a:moveTo>
                  <a:cubicBezTo>
                    <a:pt x="60690" y="77824"/>
                    <a:pt x="64839" y="83310"/>
                    <a:pt x="68439" y="89105"/>
                  </a:cubicBezTo>
                  <a:cubicBezTo>
                    <a:pt x="62027" y="91471"/>
                    <a:pt x="55615" y="93837"/>
                    <a:pt x="49202" y="96203"/>
                  </a:cubicBezTo>
                  <a:cubicBezTo>
                    <a:pt x="48825" y="85813"/>
                    <a:pt x="47385" y="75320"/>
                    <a:pt x="45876" y="65068"/>
                  </a:cubicBezTo>
                  <a:cubicBezTo>
                    <a:pt x="48962" y="67879"/>
                    <a:pt x="52563" y="70280"/>
                    <a:pt x="55615" y="73126"/>
                  </a:cubicBezTo>
                  <a:close/>
                  <a:moveTo>
                    <a:pt x="57501" y="16822"/>
                  </a:moveTo>
                  <a:cubicBezTo>
                    <a:pt x="50060" y="29475"/>
                    <a:pt x="42619" y="42128"/>
                    <a:pt x="35178" y="54781"/>
                  </a:cubicBezTo>
                  <a:cubicBezTo>
                    <a:pt x="29211" y="64930"/>
                    <a:pt x="21668" y="75115"/>
                    <a:pt x="17861" y="86293"/>
                  </a:cubicBezTo>
                  <a:cubicBezTo>
                    <a:pt x="17313" y="83893"/>
                    <a:pt x="16764" y="81493"/>
                    <a:pt x="16216" y="79092"/>
                  </a:cubicBezTo>
                  <a:cubicBezTo>
                    <a:pt x="14055" y="69765"/>
                    <a:pt x="12855" y="58930"/>
                    <a:pt x="10078" y="49020"/>
                  </a:cubicBezTo>
                  <a:cubicBezTo>
                    <a:pt x="12992" y="46448"/>
                    <a:pt x="15804" y="43808"/>
                    <a:pt x="18684" y="41202"/>
                  </a:cubicBezTo>
                  <a:cubicBezTo>
                    <a:pt x="24137" y="36230"/>
                    <a:pt x="32126" y="30640"/>
                    <a:pt x="35384" y="24091"/>
                  </a:cubicBezTo>
                  <a:cubicBezTo>
                    <a:pt x="35967" y="22891"/>
                    <a:pt x="34801" y="21725"/>
                    <a:pt x="33532" y="22308"/>
                  </a:cubicBezTo>
                  <a:cubicBezTo>
                    <a:pt x="26674" y="25531"/>
                    <a:pt x="21153" y="33247"/>
                    <a:pt x="15907" y="38527"/>
                  </a:cubicBezTo>
                  <a:cubicBezTo>
                    <a:pt x="13575" y="40859"/>
                    <a:pt x="11278" y="43225"/>
                    <a:pt x="9015" y="45591"/>
                  </a:cubicBezTo>
                  <a:cubicBezTo>
                    <a:pt x="8089" y="42779"/>
                    <a:pt x="7026" y="40036"/>
                    <a:pt x="5688" y="37464"/>
                  </a:cubicBezTo>
                  <a:cubicBezTo>
                    <a:pt x="14330" y="31635"/>
                    <a:pt x="22936" y="25806"/>
                    <a:pt x="31406" y="19771"/>
                  </a:cubicBezTo>
                  <a:cubicBezTo>
                    <a:pt x="38641" y="14593"/>
                    <a:pt x="47179" y="9998"/>
                    <a:pt x="52940" y="3208"/>
                  </a:cubicBezTo>
                  <a:cubicBezTo>
                    <a:pt x="54723" y="7529"/>
                    <a:pt x="57192" y="11575"/>
                    <a:pt x="59970" y="15484"/>
                  </a:cubicBezTo>
                  <a:cubicBezTo>
                    <a:pt x="59044" y="15416"/>
                    <a:pt x="58084" y="15793"/>
                    <a:pt x="57501" y="16822"/>
                  </a:cubicBezTo>
                  <a:close/>
                </a:path>
              </a:pathLst>
            </a:custGeom>
            <a:solidFill>
              <a:srgbClr val="1A1A1A"/>
            </a:solidFill>
            <a:ln w="3429"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16A95DCF-031B-7A09-4ABA-B7D54A12DD42}"/>
                </a:ext>
              </a:extLst>
            </p:cNvPr>
            <p:cNvSpPr/>
            <p:nvPr/>
          </p:nvSpPr>
          <p:spPr>
            <a:xfrm>
              <a:off x="4647264" y="1038555"/>
              <a:ext cx="60069" cy="61274"/>
            </a:xfrm>
            <a:custGeom>
              <a:avLst/>
              <a:gdLst>
                <a:gd name="connsiteX0" fmla="*/ 52117 w 60069"/>
                <a:gd name="connsiteY0" fmla="*/ 12052 h 61274"/>
                <a:gd name="connsiteX1" fmla="*/ 32229 w 60069"/>
                <a:gd name="connsiteY1" fmla="*/ 3754 h 61274"/>
                <a:gd name="connsiteX2" fmla="*/ 32298 w 60069"/>
                <a:gd name="connsiteY2" fmla="*/ 2451 h 61274"/>
                <a:gd name="connsiteX3" fmla="*/ 27531 w 60069"/>
                <a:gd name="connsiteY3" fmla="*/ 1216 h 61274"/>
                <a:gd name="connsiteX4" fmla="*/ 25954 w 60069"/>
                <a:gd name="connsiteY4" fmla="*/ 4200 h 61274"/>
                <a:gd name="connsiteX5" fmla="*/ 18273 w 60069"/>
                <a:gd name="connsiteY5" fmla="*/ 6223 h 61274"/>
                <a:gd name="connsiteX6" fmla="*/ 17827 w 60069"/>
                <a:gd name="connsiteY6" fmla="*/ 5606 h 61274"/>
                <a:gd name="connsiteX7" fmla="*/ 12410 w 60069"/>
                <a:gd name="connsiteY7" fmla="*/ 4474 h 61274"/>
                <a:gd name="connsiteX8" fmla="*/ 10283 w 60069"/>
                <a:gd name="connsiteY8" fmla="*/ 5297 h 61274"/>
                <a:gd name="connsiteX9" fmla="*/ 4900 w 60069"/>
                <a:gd name="connsiteY9" fmla="*/ 47645 h 61274"/>
                <a:gd name="connsiteX10" fmla="*/ 3803 w 60069"/>
                <a:gd name="connsiteY10" fmla="*/ 50320 h 61274"/>
                <a:gd name="connsiteX11" fmla="*/ 4626 w 60069"/>
                <a:gd name="connsiteY11" fmla="*/ 50663 h 61274"/>
                <a:gd name="connsiteX12" fmla="*/ 5792 w 60069"/>
                <a:gd name="connsiteY12" fmla="*/ 48880 h 61274"/>
                <a:gd name="connsiteX13" fmla="*/ 10318 w 60069"/>
                <a:gd name="connsiteY13" fmla="*/ 53749 h 61274"/>
                <a:gd name="connsiteX14" fmla="*/ 52255 w 60069"/>
                <a:gd name="connsiteY14" fmla="*/ 51966 h 61274"/>
                <a:gd name="connsiteX15" fmla="*/ 52117 w 60069"/>
                <a:gd name="connsiteY15" fmla="*/ 12052 h 61274"/>
                <a:gd name="connsiteX16" fmla="*/ 8158 w 60069"/>
                <a:gd name="connsiteY16" fmla="*/ 15275 h 61274"/>
                <a:gd name="connsiteX17" fmla="*/ 12958 w 60069"/>
                <a:gd name="connsiteY17" fmla="*/ 16133 h 61274"/>
                <a:gd name="connsiteX18" fmla="*/ 22559 w 60069"/>
                <a:gd name="connsiteY18" fmla="*/ 10578 h 61274"/>
                <a:gd name="connsiteX19" fmla="*/ 7335 w 60069"/>
                <a:gd name="connsiteY19" fmla="*/ 41816 h 61274"/>
                <a:gd name="connsiteX20" fmla="*/ 8158 w 60069"/>
                <a:gd name="connsiteY20" fmla="*/ 15275 h 61274"/>
                <a:gd name="connsiteX21" fmla="*/ 46734 w 60069"/>
                <a:gd name="connsiteY21" fmla="*/ 50080 h 61274"/>
                <a:gd name="connsiteX22" fmla="*/ 26400 w 60069"/>
                <a:gd name="connsiteY22" fmla="*/ 55566 h 61274"/>
                <a:gd name="connsiteX23" fmla="*/ 35247 w 60069"/>
                <a:gd name="connsiteY23" fmla="*/ 37941 h 61274"/>
                <a:gd name="connsiteX24" fmla="*/ 46151 w 60069"/>
                <a:gd name="connsiteY24" fmla="*/ 22305 h 61274"/>
                <a:gd name="connsiteX25" fmla="*/ 44162 w 60069"/>
                <a:gd name="connsiteY25" fmla="*/ 20385 h 61274"/>
                <a:gd name="connsiteX26" fmla="*/ 30857 w 60069"/>
                <a:gd name="connsiteY26" fmla="*/ 35472 h 61274"/>
                <a:gd name="connsiteX27" fmla="*/ 22251 w 60069"/>
                <a:gd name="connsiteY27" fmla="*/ 54332 h 61274"/>
                <a:gd name="connsiteX28" fmla="*/ 9049 w 60069"/>
                <a:gd name="connsiteY28" fmla="*/ 44799 h 61274"/>
                <a:gd name="connsiteX29" fmla="*/ 8775 w 60069"/>
                <a:gd name="connsiteY29" fmla="*/ 44319 h 61274"/>
                <a:gd name="connsiteX30" fmla="*/ 28869 w 60069"/>
                <a:gd name="connsiteY30" fmla="*/ 9377 h 61274"/>
                <a:gd name="connsiteX31" fmla="*/ 48277 w 60069"/>
                <a:gd name="connsiteY31" fmla="*/ 15721 h 61274"/>
                <a:gd name="connsiteX32" fmla="*/ 46734 w 60069"/>
                <a:gd name="connsiteY32" fmla="*/ 50080 h 6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069" h="61274">
                  <a:moveTo>
                    <a:pt x="52117" y="12052"/>
                  </a:moveTo>
                  <a:cubicBezTo>
                    <a:pt x="46905" y="6566"/>
                    <a:pt x="39636" y="3960"/>
                    <a:pt x="32229" y="3754"/>
                  </a:cubicBezTo>
                  <a:cubicBezTo>
                    <a:pt x="32263" y="3377"/>
                    <a:pt x="32263" y="3000"/>
                    <a:pt x="32298" y="2451"/>
                  </a:cubicBezTo>
                  <a:cubicBezTo>
                    <a:pt x="32435" y="16"/>
                    <a:pt x="28697" y="-978"/>
                    <a:pt x="27531" y="1216"/>
                  </a:cubicBezTo>
                  <a:cubicBezTo>
                    <a:pt x="27017" y="2211"/>
                    <a:pt x="26468" y="3205"/>
                    <a:pt x="25954" y="4200"/>
                  </a:cubicBezTo>
                  <a:cubicBezTo>
                    <a:pt x="23314" y="4611"/>
                    <a:pt x="20742" y="5263"/>
                    <a:pt x="18273" y="6223"/>
                  </a:cubicBezTo>
                  <a:cubicBezTo>
                    <a:pt x="18205" y="5983"/>
                    <a:pt x="18102" y="5708"/>
                    <a:pt x="17827" y="5606"/>
                  </a:cubicBezTo>
                  <a:cubicBezTo>
                    <a:pt x="16044" y="5091"/>
                    <a:pt x="14227" y="4748"/>
                    <a:pt x="12410" y="4474"/>
                  </a:cubicBezTo>
                  <a:cubicBezTo>
                    <a:pt x="11484" y="4337"/>
                    <a:pt x="10832" y="4611"/>
                    <a:pt x="10283" y="5297"/>
                  </a:cubicBezTo>
                  <a:cubicBezTo>
                    <a:pt x="271" y="18361"/>
                    <a:pt x="-4118" y="34546"/>
                    <a:pt x="4900" y="47645"/>
                  </a:cubicBezTo>
                  <a:cubicBezTo>
                    <a:pt x="4557" y="48537"/>
                    <a:pt x="4146" y="49394"/>
                    <a:pt x="3803" y="50320"/>
                  </a:cubicBezTo>
                  <a:cubicBezTo>
                    <a:pt x="3631" y="50834"/>
                    <a:pt x="4351" y="51040"/>
                    <a:pt x="4626" y="50663"/>
                  </a:cubicBezTo>
                  <a:cubicBezTo>
                    <a:pt x="5037" y="50080"/>
                    <a:pt x="5380" y="49462"/>
                    <a:pt x="5792" y="48880"/>
                  </a:cubicBezTo>
                  <a:cubicBezTo>
                    <a:pt x="7060" y="50560"/>
                    <a:pt x="8535" y="52171"/>
                    <a:pt x="10318" y="53749"/>
                  </a:cubicBezTo>
                  <a:cubicBezTo>
                    <a:pt x="22594" y="64550"/>
                    <a:pt x="41213" y="63521"/>
                    <a:pt x="52255" y="51966"/>
                  </a:cubicBezTo>
                  <a:cubicBezTo>
                    <a:pt x="62919" y="40787"/>
                    <a:pt x="62473" y="22956"/>
                    <a:pt x="52117" y="12052"/>
                  </a:cubicBezTo>
                  <a:close/>
                  <a:moveTo>
                    <a:pt x="8158" y="15275"/>
                  </a:moveTo>
                  <a:cubicBezTo>
                    <a:pt x="9015" y="16818"/>
                    <a:pt x="11244" y="17744"/>
                    <a:pt x="12958" y="16133"/>
                  </a:cubicBezTo>
                  <a:cubicBezTo>
                    <a:pt x="15770" y="13458"/>
                    <a:pt x="19096" y="11675"/>
                    <a:pt x="22559" y="10578"/>
                  </a:cubicBezTo>
                  <a:cubicBezTo>
                    <a:pt x="17141" y="20830"/>
                    <a:pt x="11895" y="31186"/>
                    <a:pt x="7335" y="41816"/>
                  </a:cubicBezTo>
                  <a:cubicBezTo>
                    <a:pt x="4077" y="34718"/>
                    <a:pt x="4214" y="23162"/>
                    <a:pt x="8158" y="15275"/>
                  </a:cubicBezTo>
                  <a:close/>
                  <a:moveTo>
                    <a:pt x="46734" y="50080"/>
                  </a:moveTo>
                  <a:cubicBezTo>
                    <a:pt x="41144" y="55909"/>
                    <a:pt x="33601" y="57143"/>
                    <a:pt x="26400" y="55566"/>
                  </a:cubicBezTo>
                  <a:cubicBezTo>
                    <a:pt x="29006" y="49497"/>
                    <a:pt x="31749" y="43599"/>
                    <a:pt x="35247" y="37941"/>
                  </a:cubicBezTo>
                  <a:cubicBezTo>
                    <a:pt x="38539" y="32660"/>
                    <a:pt x="44334" y="28168"/>
                    <a:pt x="46151" y="22305"/>
                  </a:cubicBezTo>
                  <a:cubicBezTo>
                    <a:pt x="46460" y="21276"/>
                    <a:pt x="45328" y="19939"/>
                    <a:pt x="44162" y="20385"/>
                  </a:cubicBezTo>
                  <a:cubicBezTo>
                    <a:pt x="38093" y="22853"/>
                    <a:pt x="34184" y="30226"/>
                    <a:pt x="30857" y="35472"/>
                  </a:cubicBezTo>
                  <a:cubicBezTo>
                    <a:pt x="27120" y="41336"/>
                    <a:pt x="24205" y="47714"/>
                    <a:pt x="22251" y="54332"/>
                  </a:cubicBezTo>
                  <a:cubicBezTo>
                    <a:pt x="17039" y="52343"/>
                    <a:pt x="12307" y="48948"/>
                    <a:pt x="9049" y="44799"/>
                  </a:cubicBezTo>
                  <a:cubicBezTo>
                    <a:pt x="8946" y="44662"/>
                    <a:pt x="8878" y="44490"/>
                    <a:pt x="8775" y="44319"/>
                  </a:cubicBezTo>
                  <a:cubicBezTo>
                    <a:pt x="16113" y="33072"/>
                    <a:pt x="22559" y="21242"/>
                    <a:pt x="28869" y="9377"/>
                  </a:cubicBezTo>
                  <a:cubicBezTo>
                    <a:pt x="35727" y="8966"/>
                    <a:pt x="42722" y="11058"/>
                    <a:pt x="48277" y="15721"/>
                  </a:cubicBezTo>
                  <a:cubicBezTo>
                    <a:pt x="59010" y="24705"/>
                    <a:pt x="55135" y="41233"/>
                    <a:pt x="46734" y="50080"/>
                  </a:cubicBezTo>
                  <a:close/>
                </a:path>
              </a:pathLst>
            </a:custGeom>
            <a:solidFill>
              <a:srgbClr val="1A1A1A"/>
            </a:solidFill>
            <a:ln w="3429"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30AC9E66-C8DC-55A4-05B1-2F063AF6E408}"/>
                </a:ext>
              </a:extLst>
            </p:cNvPr>
            <p:cNvSpPr/>
            <p:nvPr/>
          </p:nvSpPr>
          <p:spPr>
            <a:xfrm>
              <a:off x="4679090" y="1123881"/>
              <a:ext cx="66211" cy="67762"/>
            </a:xfrm>
            <a:custGeom>
              <a:avLst/>
              <a:gdLst>
                <a:gd name="connsiteX0" fmla="*/ 65314 w 66211"/>
                <a:gd name="connsiteY0" fmla="*/ 61245 h 67762"/>
                <a:gd name="connsiteX1" fmla="*/ 54581 w 66211"/>
                <a:gd name="connsiteY1" fmla="*/ 62548 h 67762"/>
                <a:gd name="connsiteX2" fmla="*/ 42305 w 66211"/>
                <a:gd name="connsiteY2" fmla="*/ 62960 h 67762"/>
                <a:gd name="connsiteX3" fmla="*/ 35242 w 66211"/>
                <a:gd name="connsiteY3" fmla="*/ 49072 h 67762"/>
                <a:gd name="connsiteX4" fmla="*/ 39939 w 66211"/>
                <a:gd name="connsiteY4" fmla="*/ 37002 h 67762"/>
                <a:gd name="connsiteX5" fmla="*/ 41414 w 66211"/>
                <a:gd name="connsiteY5" fmla="*/ 26784 h 67762"/>
                <a:gd name="connsiteX6" fmla="*/ 39768 w 66211"/>
                <a:gd name="connsiteY6" fmla="*/ 26372 h 67762"/>
                <a:gd name="connsiteX7" fmla="*/ 35653 w 66211"/>
                <a:gd name="connsiteY7" fmla="*/ 34259 h 67762"/>
                <a:gd name="connsiteX8" fmla="*/ 33081 w 66211"/>
                <a:gd name="connsiteY8" fmla="*/ 44957 h 67762"/>
                <a:gd name="connsiteX9" fmla="*/ 23274 w 66211"/>
                <a:gd name="connsiteY9" fmla="*/ 28395 h 67762"/>
                <a:gd name="connsiteX10" fmla="*/ 23617 w 66211"/>
                <a:gd name="connsiteY10" fmla="*/ 28155 h 67762"/>
                <a:gd name="connsiteX11" fmla="*/ 35516 w 66211"/>
                <a:gd name="connsiteY11" fmla="*/ 5592 h 67762"/>
                <a:gd name="connsiteX12" fmla="*/ 31813 w 66211"/>
                <a:gd name="connsiteY12" fmla="*/ 3501 h 67762"/>
                <a:gd name="connsiteX13" fmla="*/ 22109 w 66211"/>
                <a:gd name="connsiteY13" fmla="*/ 26441 h 67762"/>
                <a:gd name="connsiteX14" fmla="*/ 1089 w 66211"/>
                <a:gd name="connsiteY14" fmla="*/ 106 h 67762"/>
                <a:gd name="connsiteX15" fmla="*/ 26 w 66211"/>
                <a:gd name="connsiteY15" fmla="*/ 895 h 67762"/>
                <a:gd name="connsiteX16" fmla="*/ 17685 w 66211"/>
                <a:gd name="connsiteY16" fmla="*/ 29013 h 67762"/>
                <a:gd name="connsiteX17" fmla="*/ 36579 w 66211"/>
                <a:gd name="connsiteY17" fmla="*/ 62754 h 67762"/>
                <a:gd name="connsiteX18" fmla="*/ 36613 w 66211"/>
                <a:gd name="connsiteY18" fmla="*/ 66457 h 67762"/>
                <a:gd name="connsiteX19" fmla="*/ 38945 w 66211"/>
                <a:gd name="connsiteY19" fmla="*/ 66937 h 67762"/>
                <a:gd name="connsiteX20" fmla="*/ 40900 w 66211"/>
                <a:gd name="connsiteY20" fmla="*/ 67314 h 67762"/>
                <a:gd name="connsiteX21" fmla="*/ 53278 w 66211"/>
                <a:gd name="connsiteY21" fmla="*/ 67486 h 67762"/>
                <a:gd name="connsiteX22" fmla="*/ 66068 w 66211"/>
                <a:gd name="connsiteY22" fmla="*/ 62925 h 67762"/>
                <a:gd name="connsiteX23" fmla="*/ 65314 w 66211"/>
                <a:gd name="connsiteY23" fmla="*/ 61245 h 6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211" h="67762">
                  <a:moveTo>
                    <a:pt x="65314" y="61245"/>
                  </a:moveTo>
                  <a:cubicBezTo>
                    <a:pt x="61782" y="59976"/>
                    <a:pt x="58182" y="61897"/>
                    <a:pt x="54581" y="62548"/>
                  </a:cubicBezTo>
                  <a:cubicBezTo>
                    <a:pt x="50535" y="63303"/>
                    <a:pt x="46386" y="63234"/>
                    <a:pt x="42305" y="62960"/>
                  </a:cubicBezTo>
                  <a:cubicBezTo>
                    <a:pt x="40111" y="58228"/>
                    <a:pt x="37676" y="53667"/>
                    <a:pt x="35242" y="49072"/>
                  </a:cubicBezTo>
                  <a:cubicBezTo>
                    <a:pt x="37128" y="45163"/>
                    <a:pt x="38465" y="41083"/>
                    <a:pt x="39939" y="37002"/>
                  </a:cubicBezTo>
                  <a:cubicBezTo>
                    <a:pt x="41071" y="33882"/>
                    <a:pt x="43403" y="29870"/>
                    <a:pt x="41414" y="26784"/>
                  </a:cubicBezTo>
                  <a:cubicBezTo>
                    <a:pt x="41037" y="26201"/>
                    <a:pt x="40385" y="26098"/>
                    <a:pt x="39768" y="26372"/>
                  </a:cubicBezTo>
                  <a:cubicBezTo>
                    <a:pt x="36716" y="27778"/>
                    <a:pt x="36510" y="31344"/>
                    <a:pt x="35653" y="34259"/>
                  </a:cubicBezTo>
                  <a:cubicBezTo>
                    <a:pt x="34659" y="37756"/>
                    <a:pt x="33767" y="41357"/>
                    <a:pt x="33081" y="44957"/>
                  </a:cubicBezTo>
                  <a:cubicBezTo>
                    <a:pt x="29961" y="39368"/>
                    <a:pt x="26669" y="33847"/>
                    <a:pt x="23274" y="28395"/>
                  </a:cubicBezTo>
                  <a:cubicBezTo>
                    <a:pt x="23377" y="28327"/>
                    <a:pt x="23549" y="28292"/>
                    <a:pt x="23617" y="28155"/>
                  </a:cubicBezTo>
                  <a:cubicBezTo>
                    <a:pt x="27835" y="20886"/>
                    <a:pt x="32156" y="13273"/>
                    <a:pt x="35516" y="5592"/>
                  </a:cubicBezTo>
                  <a:cubicBezTo>
                    <a:pt x="36579" y="3192"/>
                    <a:pt x="33047" y="1032"/>
                    <a:pt x="31813" y="3501"/>
                  </a:cubicBezTo>
                  <a:cubicBezTo>
                    <a:pt x="28075" y="10805"/>
                    <a:pt x="24989" y="18760"/>
                    <a:pt x="22109" y="26441"/>
                  </a:cubicBezTo>
                  <a:cubicBezTo>
                    <a:pt x="16348" y="17354"/>
                    <a:pt x="10381" y="6107"/>
                    <a:pt x="1089" y="106"/>
                  </a:cubicBezTo>
                  <a:cubicBezTo>
                    <a:pt x="574" y="-237"/>
                    <a:pt x="-146" y="312"/>
                    <a:pt x="26" y="895"/>
                  </a:cubicBezTo>
                  <a:cubicBezTo>
                    <a:pt x="3352" y="11147"/>
                    <a:pt x="11856" y="19926"/>
                    <a:pt x="17685" y="29013"/>
                  </a:cubicBezTo>
                  <a:cubicBezTo>
                    <a:pt x="24680" y="39882"/>
                    <a:pt x="30715" y="51301"/>
                    <a:pt x="36579" y="62754"/>
                  </a:cubicBezTo>
                  <a:cubicBezTo>
                    <a:pt x="34864" y="63200"/>
                    <a:pt x="34659" y="65943"/>
                    <a:pt x="36613" y="66457"/>
                  </a:cubicBezTo>
                  <a:cubicBezTo>
                    <a:pt x="37402" y="66663"/>
                    <a:pt x="38156" y="66766"/>
                    <a:pt x="38945" y="66937"/>
                  </a:cubicBezTo>
                  <a:cubicBezTo>
                    <a:pt x="39528" y="67417"/>
                    <a:pt x="40214" y="67486"/>
                    <a:pt x="40900" y="67314"/>
                  </a:cubicBezTo>
                  <a:cubicBezTo>
                    <a:pt x="44980" y="67897"/>
                    <a:pt x="49095" y="67863"/>
                    <a:pt x="53278" y="67486"/>
                  </a:cubicBezTo>
                  <a:cubicBezTo>
                    <a:pt x="57599" y="67074"/>
                    <a:pt x="63668" y="66869"/>
                    <a:pt x="66068" y="62925"/>
                  </a:cubicBezTo>
                  <a:cubicBezTo>
                    <a:pt x="66446" y="62240"/>
                    <a:pt x="66034" y="61485"/>
                    <a:pt x="65314" y="61245"/>
                  </a:cubicBezTo>
                  <a:close/>
                </a:path>
              </a:pathLst>
            </a:custGeom>
            <a:solidFill>
              <a:srgbClr val="1A1A1A"/>
            </a:solidFill>
            <a:ln w="3429"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D707A5B9-3729-A043-2711-C6CFFC68B829}"/>
                </a:ext>
              </a:extLst>
            </p:cNvPr>
            <p:cNvSpPr/>
            <p:nvPr/>
          </p:nvSpPr>
          <p:spPr>
            <a:xfrm>
              <a:off x="4678893" y="1113892"/>
              <a:ext cx="66520" cy="69941"/>
            </a:xfrm>
            <a:custGeom>
              <a:avLst/>
              <a:gdLst>
                <a:gd name="connsiteX0" fmla="*/ 53921 w 66520"/>
                <a:gd name="connsiteY0" fmla="*/ 34064 h 69941"/>
                <a:gd name="connsiteX1" fmla="*/ 42022 w 66520"/>
                <a:gd name="connsiteY1" fmla="*/ 6255 h 69941"/>
                <a:gd name="connsiteX2" fmla="*/ 40994 w 66520"/>
                <a:gd name="connsiteY2" fmla="*/ 1009 h 69941"/>
                <a:gd name="connsiteX3" fmla="*/ 39519 w 66520"/>
                <a:gd name="connsiteY3" fmla="*/ 1146 h 69941"/>
                <a:gd name="connsiteX4" fmla="*/ 39382 w 66520"/>
                <a:gd name="connsiteY4" fmla="*/ 906 h 69941"/>
                <a:gd name="connsiteX5" fmla="*/ 35987 w 66520"/>
                <a:gd name="connsiteY5" fmla="*/ 1489 h 69941"/>
                <a:gd name="connsiteX6" fmla="*/ 2520 w 66520"/>
                <a:gd name="connsiteY6" fmla="*/ 4781 h 69941"/>
                <a:gd name="connsiteX7" fmla="*/ 2520 w 66520"/>
                <a:gd name="connsiteY7" fmla="*/ 9890 h 69941"/>
                <a:gd name="connsiteX8" fmla="*/ 37325 w 66520"/>
                <a:gd name="connsiteY8" fmla="*/ 6872 h 69941"/>
                <a:gd name="connsiteX9" fmla="*/ 48160 w 66520"/>
                <a:gd name="connsiteY9" fmla="*/ 35607 h 69941"/>
                <a:gd name="connsiteX10" fmla="*/ 62494 w 66520"/>
                <a:gd name="connsiteY10" fmla="*/ 68903 h 69941"/>
                <a:gd name="connsiteX11" fmla="*/ 66471 w 66520"/>
                <a:gd name="connsiteY11" fmla="*/ 67291 h 69941"/>
                <a:gd name="connsiteX12" fmla="*/ 53921 w 66520"/>
                <a:gd name="connsiteY12" fmla="*/ 34064 h 6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20" h="69941">
                  <a:moveTo>
                    <a:pt x="53921" y="34064"/>
                  </a:moveTo>
                  <a:cubicBezTo>
                    <a:pt x="50081" y="24737"/>
                    <a:pt x="46412" y="15342"/>
                    <a:pt x="42022" y="6255"/>
                  </a:cubicBezTo>
                  <a:cubicBezTo>
                    <a:pt x="44560" y="5055"/>
                    <a:pt x="44251" y="700"/>
                    <a:pt x="40994" y="1009"/>
                  </a:cubicBezTo>
                  <a:cubicBezTo>
                    <a:pt x="40514" y="1043"/>
                    <a:pt x="39999" y="1112"/>
                    <a:pt x="39519" y="1146"/>
                  </a:cubicBezTo>
                  <a:cubicBezTo>
                    <a:pt x="39485" y="1077"/>
                    <a:pt x="39451" y="975"/>
                    <a:pt x="39382" y="906"/>
                  </a:cubicBezTo>
                  <a:cubicBezTo>
                    <a:pt x="38525" y="-706"/>
                    <a:pt x="36330" y="49"/>
                    <a:pt x="35987" y="1489"/>
                  </a:cubicBezTo>
                  <a:cubicBezTo>
                    <a:pt x="24843" y="2586"/>
                    <a:pt x="13665" y="3683"/>
                    <a:pt x="2520" y="4781"/>
                  </a:cubicBezTo>
                  <a:cubicBezTo>
                    <a:pt x="-806" y="5124"/>
                    <a:pt x="-874" y="10164"/>
                    <a:pt x="2520" y="9890"/>
                  </a:cubicBezTo>
                  <a:cubicBezTo>
                    <a:pt x="14110" y="8896"/>
                    <a:pt x="25735" y="7867"/>
                    <a:pt x="37325" y="6872"/>
                  </a:cubicBezTo>
                  <a:cubicBezTo>
                    <a:pt x="40445" y="16611"/>
                    <a:pt x="44388" y="26109"/>
                    <a:pt x="48160" y="35607"/>
                  </a:cubicBezTo>
                  <a:cubicBezTo>
                    <a:pt x="52550" y="46717"/>
                    <a:pt x="56150" y="58719"/>
                    <a:pt x="62494" y="68903"/>
                  </a:cubicBezTo>
                  <a:cubicBezTo>
                    <a:pt x="63797" y="71029"/>
                    <a:pt x="66951" y="69589"/>
                    <a:pt x="66471" y="67291"/>
                  </a:cubicBezTo>
                  <a:cubicBezTo>
                    <a:pt x="64002" y="55907"/>
                    <a:pt x="58345" y="44866"/>
                    <a:pt x="53921" y="34064"/>
                  </a:cubicBezTo>
                  <a:close/>
                </a:path>
              </a:pathLst>
            </a:custGeom>
            <a:solidFill>
              <a:srgbClr val="1A1A1A"/>
            </a:solidFill>
            <a:ln w="3429"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9F6AE11D-3096-6C85-E529-B3416A24D15D}"/>
                </a:ext>
              </a:extLst>
            </p:cNvPr>
            <p:cNvSpPr/>
            <p:nvPr/>
          </p:nvSpPr>
          <p:spPr>
            <a:xfrm>
              <a:off x="4875246" y="573387"/>
              <a:ext cx="519892" cy="420861"/>
            </a:xfrm>
            <a:custGeom>
              <a:avLst/>
              <a:gdLst>
                <a:gd name="connsiteX0" fmla="*/ 514530 w 519892"/>
                <a:gd name="connsiteY0" fmla="*/ 10464 h 420861"/>
                <a:gd name="connsiteX1" fmla="*/ 508255 w 519892"/>
                <a:gd name="connsiteY1" fmla="*/ 4600 h 420861"/>
                <a:gd name="connsiteX2" fmla="*/ 506541 w 519892"/>
                <a:gd name="connsiteY2" fmla="*/ 3572 h 420861"/>
                <a:gd name="connsiteX3" fmla="*/ 501192 w 519892"/>
                <a:gd name="connsiteY3" fmla="*/ 383 h 420861"/>
                <a:gd name="connsiteX4" fmla="*/ 490047 w 519892"/>
                <a:gd name="connsiteY4" fmla="*/ 5595 h 420861"/>
                <a:gd name="connsiteX5" fmla="*/ 485144 w 519892"/>
                <a:gd name="connsiteY5" fmla="*/ 6864 h 420861"/>
                <a:gd name="connsiteX6" fmla="*/ 480755 w 519892"/>
                <a:gd name="connsiteY6" fmla="*/ 9950 h 420861"/>
                <a:gd name="connsiteX7" fmla="*/ 316883 w 519892"/>
                <a:gd name="connsiteY7" fmla="*/ 93172 h 420861"/>
                <a:gd name="connsiteX8" fmla="*/ 313625 w 519892"/>
                <a:gd name="connsiteY8" fmla="*/ 93240 h 420861"/>
                <a:gd name="connsiteX9" fmla="*/ 308139 w 519892"/>
                <a:gd name="connsiteY9" fmla="*/ 98075 h 420861"/>
                <a:gd name="connsiteX10" fmla="*/ 194879 w 519892"/>
                <a:gd name="connsiteY10" fmla="*/ 171216 h 420861"/>
                <a:gd name="connsiteX11" fmla="*/ 249 w 519892"/>
                <a:gd name="connsiteY11" fmla="*/ 392352 h 420861"/>
                <a:gd name="connsiteX12" fmla="*/ 4844 w 519892"/>
                <a:gd name="connsiteY12" fmla="*/ 394958 h 420861"/>
                <a:gd name="connsiteX13" fmla="*/ 86248 w 519892"/>
                <a:gd name="connsiteY13" fmla="*/ 282247 h 420861"/>
                <a:gd name="connsiteX14" fmla="*/ 150096 w 519892"/>
                <a:gd name="connsiteY14" fmla="*/ 364474 h 420861"/>
                <a:gd name="connsiteX15" fmla="*/ 151056 w 519892"/>
                <a:gd name="connsiteY15" fmla="*/ 361114 h 420861"/>
                <a:gd name="connsiteX16" fmla="*/ 91700 w 519892"/>
                <a:gd name="connsiteY16" fmla="*/ 277377 h 420861"/>
                <a:gd name="connsiteX17" fmla="*/ 91289 w 519892"/>
                <a:gd name="connsiteY17" fmla="*/ 276520 h 420861"/>
                <a:gd name="connsiteX18" fmla="*/ 110697 w 519892"/>
                <a:gd name="connsiteY18" fmla="*/ 255740 h 420861"/>
                <a:gd name="connsiteX19" fmla="*/ 149616 w 519892"/>
                <a:gd name="connsiteY19" fmla="*/ 330150 h 420861"/>
                <a:gd name="connsiteX20" fmla="*/ 149719 w 519892"/>
                <a:gd name="connsiteY20" fmla="*/ 331281 h 420861"/>
                <a:gd name="connsiteX21" fmla="*/ 152531 w 519892"/>
                <a:gd name="connsiteY21" fmla="*/ 332241 h 420861"/>
                <a:gd name="connsiteX22" fmla="*/ 181472 w 519892"/>
                <a:gd name="connsiteY22" fmla="*/ 345649 h 420861"/>
                <a:gd name="connsiteX23" fmla="*/ 46952 w 519892"/>
                <a:gd name="connsiteY23" fmla="*/ 414023 h 420861"/>
                <a:gd name="connsiteX24" fmla="*/ 48838 w 519892"/>
                <a:gd name="connsiteY24" fmla="*/ 420675 h 420861"/>
                <a:gd name="connsiteX25" fmla="*/ 517308 w 519892"/>
                <a:gd name="connsiteY25" fmla="*/ 42319 h 420861"/>
                <a:gd name="connsiteX26" fmla="*/ 512885 w 519892"/>
                <a:gd name="connsiteY26" fmla="*/ 38033 h 420861"/>
                <a:gd name="connsiteX27" fmla="*/ 376856 w 519892"/>
                <a:gd name="connsiteY27" fmla="*/ 165489 h 420861"/>
                <a:gd name="connsiteX28" fmla="*/ 331662 w 519892"/>
                <a:gd name="connsiteY28" fmla="*/ 94337 h 420861"/>
                <a:gd name="connsiteX29" fmla="*/ 386869 w 519892"/>
                <a:gd name="connsiteY29" fmla="*/ 65259 h 420861"/>
                <a:gd name="connsiteX30" fmla="*/ 389955 w 519892"/>
                <a:gd name="connsiteY30" fmla="*/ 67077 h 420861"/>
                <a:gd name="connsiteX31" fmla="*/ 458603 w 519892"/>
                <a:gd name="connsiteY31" fmla="*/ 74998 h 420861"/>
                <a:gd name="connsiteX32" fmla="*/ 461072 w 519892"/>
                <a:gd name="connsiteY32" fmla="*/ 74346 h 420861"/>
                <a:gd name="connsiteX33" fmla="*/ 461792 w 519892"/>
                <a:gd name="connsiteY33" fmla="*/ 73798 h 420861"/>
                <a:gd name="connsiteX34" fmla="*/ 462307 w 519892"/>
                <a:gd name="connsiteY34" fmla="*/ 73626 h 420861"/>
                <a:gd name="connsiteX35" fmla="*/ 506335 w 519892"/>
                <a:gd name="connsiteY35" fmla="*/ 10807 h 420861"/>
                <a:gd name="connsiteX36" fmla="*/ 506369 w 519892"/>
                <a:gd name="connsiteY36" fmla="*/ 10087 h 420861"/>
                <a:gd name="connsiteX37" fmla="*/ 506404 w 519892"/>
                <a:gd name="connsiteY37" fmla="*/ 10464 h 420861"/>
                <a:gd name="connsiteX38" fmla="*/ 508530 w 519892"/>
                <a:gd name="connsiteY38" fmla="*/ 12830 h 420861"/>
                <a:gd name="connsiteX39" fmla="*/ 513467 w 519892"/>
                <a:gd name="connsiteY39" fmla="*/ 28569 h 420861"/>
                <a:gd name="connsiteX40" fmla="*/ 519743 w 519892"/>
                <a:gd name="connsiteY40" fmla="*/ 28672 h 420861"/>
                <a:gd name="connsiteX41" fmla="*/ 514530 w 519892"/>
                <a:gd name="connsiteY41" fmla="*/ 10464 h 420861"/>
                <a:gd name="connsiteX42" fmla="*/ 276729 w 519892"/>
                <a:gd name="connsiteY42" fmla="*/ 266507 h 420861"/>
                <a:gd name="connsiteX43" fmla="*/ 274946 w 519892"/>
                <a:gd name="connsiteY43" fmla="*/ 263627 h 420861"/>
                <a:gd name="connsiteX44" fmla="*/ 149308 w 519892"/>
                <a:gd name="connsiteY44" fmla="*/ 322366 h 420861"/>
                <a:gd name="connsiteX45" fmla="*/ 125613 w 519892"/>
                <a:gd name="connsiteY45" fmla="*/ 289859 h 420861"/>
                <a:gd name="connsiteX46" fmla="*/ 135386 w 519892"/>
                <a:gd name="connsiteY46" fmla="*/ 231497 h 420861"/>
                <a:gd name="connsiteX47" fmla="*/ 153903 w 519892"/>
                <a:gd name="connsiteY47" fmla="*/ 214764 h 420861"/>
                <a:gd name="connsiteX48" fmla="*/ 213601 w 519892"/>
                <a:gd name="connsiteY48" fmla="*/ 170873 h 420861"/>
                <a:gd name="connsiteX49" fmla="*/ 213739 w 519892"/>
                <a:gd name="connsiteY49" fmla="*/ 169707 h 420861"/>
                <a:gd name="connsiteX50" fmla="*/ 213293 w 519892"/>
                <a:gd name="connsiteY50" fmla="*/ 167718 h 420861"/>
                <a:gd name="connsiteX51" fmla="*/ 262910 w 519892"/>
                <a:gd name="connsiteY51" fmla="*/ 134594 h 420861"/>
                <a:gd name="connsiteX52" fmla="*/ 256635 w 519892"/>
                <a:gd name="connsiteY52" fmla="*/ 167992 h 420861"/>
                <a:gd name="connsiteX53" fmla="*/ 316951 w 519892"/>
                <a:gd name="connsiteY53" fmla="*/ 215175 h 420861"/>
                <a:gd name="connsiteX54" fmla="*/ 321203 w 519892"/>
                <a:gd name="connsiteY54" fmla="*/ 214832 h 420861"/>
                <a:gd name="connsiteX55" fmla="*/ 321752 w 519892"/>
                <a:gd name="connsiteY55" fmla="*/ 214764 h 420861"/>
                <a:gd name="connsiteX56" fmla="*/ 331148 w 519892"/>
                <a:gd name="connsiteY56" fmla="*/ 212741 h 420861"/>
                <a:gd name="connsiteX57" fmla="*/ 276729 w 519892"/>
                <a:gd name="connsiteY57" fmla="*/ 266507 h 420861"/>
                <a:gd name="connsiteX58" fmla="*/ 480995 w 519892"/>
                <a:gd name="connsiteY58" fmla="*/ 40468 h 420861"/>
                <a:gd name="connsiteX59" fmla="*/ 480172 w 519892"/>
                <a:gd name="connsiteY59" fmla="*/ 40193 h 420861"/>
                <a:gd name="connsiteX60" fmla="*/ 494951 w 519892"/>
                <a:gd name="connsiteY60" fmla="*/ 12419 h 420861"/>
                <a:gd name="connsiteX61" fmla="*/ 495122 w 519892"/>
                <a:gd name="connsiteY61" fmla="*/ 11150 h 420861"/>
                <a:gd name="connsiteX62" fmla="*/ 496014 w 519892"/>
                <a:gd name="connsiteY62" fmla="*/ 10704 h 420861"/>
                <a:gd name="connsiteX63" fmla="*/ 480995 w 519892"/>
                <a:gd name="connsiteY63" fmla="*/ 40468 h 42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19892" h="420861">
                  <a:moveTo>
                    <a:pt x="514530" y="10464"/>
                  </a:moveTo>
                  <a:cubicBezTo>
                    <a:pt x="512782" y="8132"/>
                    <a:pt x="510621" y="6315"/>
                    <a:pt x="508255" y="4600"/>
                  </a:cubicBezTo>
                  <a:cubicBezTo>
                    <a:pt x="507707" y="4189"/>
                    <a:pt x="507124" y="3880"/>
                    <a:pt x="506541" y="3572"/>
                  </a:cubicBezTo>
                  <a:cubicBezTo>
                    <a:pt x="506472" y="1343"/>
                    <a:pt x="503969" y="-920"/>
                    <a:pt x="501192" y="383"/>
                  </a:cubicBezTo>
                  <a:cubicBezTo>
                    <a:pt x="497454" y="2097"/>
                    <a:pt x="493751" y="3880"/>
                    <a:pt x="490047" y="5595"/>
                  </a:cubicBezTo>
                  <a:cubicBezTo>
                    <a:pt x="488367" y="5423"/>
                    <a:pt x="486584" y="5766"/>
                    <a:pt x="485144" y="6864"/>
                  </a:cubicBezTo>
                  <a:cubicBezTo>
                    <a:pt x="483704" y="7927"/>
                    <a:pt x="482195" y="8887"/>
                    <a:pt x="480755" y="9950"/>
                  </a:cubicBezTo>
                  <a:cubicBezTo>
                    <a:pt x="425274" y="35839"/>
                    <a:pt x="370135" y="62996"/>
                    <a:pt x="316883" y="93172"/>
                  </a:cubicBezTo>
                  <a:cubicBezTo>
                    <a:pt x="315786" y="93206"/>
                    <a:pt x="314723" y="93137"/>
                    <a:pt x="313625" y="93240"/>
                  </a:cubicBezTo>
                  <a:cubicBezTo>
                    <a:pt x="310368" y="93514"/>
                    <a:pt x="308448" y="95675"/>
                    <a:pt x="308139" y="98075"/>
                  </a:cubicBezTo>
                  <a:cubicBezTo>
                    <a:pt x="269083" y="120535"/>
                    <a:pt x="231089" y="144675"/>
                    <a:pt x="194879" y="171216"/>
                  </a:cubicBezTo>
                  <a:cubicBezTo>
                    <a:pt x="116972" y="228308"/>
                    <a:pt x="39271" y="304055"/>
                    <a:pt x="249" y="392352"/>
                  </a:cubicBezTo>
                  <a:cubicBezTo>
                    <a:pt x="-1054" y="395335"/>
                    <a:pt x="3095" y="397907"/>
                    <a:pt x="4844" y="394958"/>
                  </a:cubicBezTo>
                  <a:cubicBezTo>
                    <a:pt x="29224" y="354016"/>
                    <a:pt x="56107" y="316708"/>
                    <a:pt x="86248" y="282247"/>
                  </a:cubicBezTo>
                  <a:cubicBezTo>
                    <a:pt x="85048" y="320000"/>
                    <a:pt x="114572" y="352610"/>
                    <a:pt x="150096" y="364474"/>
                  </a:cubicBezTo>
                  <a:cubicBezTo>
                    <a:pt x="152325" y="365228"/>
                    <a:pt x="153182" y="361902"/>
                    <a:pt x="151056" y="361114"/>
                  </a:cubicBezTo>
                  <a:cubicBezTo>
                    <a:pt x="114126" y="347192"/>
                    <a:pt x="95335" y="313896"/>
                    <a:pt x="91700" y="277377"/>
                  </a:cubicBezTo>
                  <a:cubicBezTo>
                    <a:pt x="91666" y="277000"/>
                    <a:pt x="91426" y="276794"/>
                    <a:pt x="91289" y="276520"/>
                  </a:cubicBezTo>
                  <a:cubicBezTo>
                    <a:pt x="97598" y="269456"/>
                    <a:pt x="104113" y="262564"/>
                    <a:pt x="110697" y="255740"/>
                  </a:cubicBezTo>
                  <a:cubicBezTo>
                    <a:pt x="109737" y="284681"/>
                    <a:pt x="125853" y="312628"/>
                    <a:pt x="149616" y="330150"/>
                  </a:cubicBezTo>
                  <a:cubicBezTo>
                    <a:pt x="149651" y="330527"/>
                    <a:pt x="149651" y="330904"/>
                    <a:pt x="149719" y="331281"/>
                  </a:cubicBezTo>
                  <a:cubicBezTo>
                    <a:pt x="149891" y="332721"/>
                    <a:pt x="151639" y="333236"/>
                    <a:pt x="152531" y="332241"/>
                  </a:cubicBezTo>
                  <a:cubicBezTo>
                    <a:pt x="161378" y="338276"/>
                    <a:pt x="171150" y="342940"/>
                    <a:pt x="181472" y="345649"/>
                  </a:cubicBezTo>
                  <a:cubicBezTo>
                    <a:pt x="140872" y="374075"/>
                    <a:pt x="96741" y="397838"/>
                    <a:pt x="46952" y="414023"/>
                  </a:cubicBezTo>
                  <a:cubicBezTo>
                    <a:pt x="42631" y="415429"/>
                    <a:pt x="44449" y="422047"/>
                    <a:pt x="48838" y="420675"/>
                  </a:cubicBezTo>
                  <a:cubicBezTo>
                    <a:pt x="250257" y="357753"/>
                    <a:pt x="359780" y="164872"/>
                    <a:pt x="517308" y="42319"/>
                  </a:cubicBezTo>
                  <a:cubicBezTo>
                    <a:pt x="520463" y="39885"/>
                    <a:pt x="515971" y="35564"/>
                    <a:pt x="512885" y="38033"/>
                  </a:cubicBezTo>
                  <a:cubicBezTo>
                    <a:pt x="464330" y="76267"/>
                    <a:pt x="420336" y="120569"/>
                    <a:pt x="376856" y="165489"/>
                  </a:cubicBezTo>
                  <a:cubicBezTo>
                    <a:pt x="385566" y="132502"/>
                    <a:pt x="364306" y="100887"/>
                    <a:pt x="331662" y="94337"/>
                  </a:cubicBezTo>
                  <a:cubicBezTo>
                    <a:pt x="349870" y="84359"/>
                    <a:pt x="368318" y="74758"/>
                    <a:pt x="386869" y="65259"/>
                  </a:cubicBezTo>
                  <a:cubicBezTo>
                    <a:pt x="387555" y="66220"/>
                    <a:pt x="388583" y="66905"/>
                    <a:pt x="389955" y="67077"/>
                  </a:cubicBezTo>
                  <a:cubicBezTo>
                    <a:pt x="405351" y="84633"/>
                    <a:pt x="437618" y="82370"/>
                    <a:pt x="458603" y="74998"/>
                  </a:cubicBezTo>
                  <a:cubicBezTo>
                    <a:pt x="459426" y="75066"/>
                    <a:pt x="460249" y="74929"/>
                    <a:pt x="461072" y="74346"/>
                  </a:cubicBezTo>
                  <a:cubicBezTo>
                    <a:pt x="461312" y="74175"/>
                    <a:pt x="461552" y="73969"/>
                    <a:pt x="461792" y="73798"/>
                  </a:cubicBezTo>
                  <a:cubicBezTo>
                    <a:pt x="461964" y="73729"/>
                    <a:pt x="462135" y="73661"/>
                    <a:pt x="462307" y="73626"/>
                  </a:cubicBezTo>
                  <a:cubicBezTo>
                    <a:pt x="487819" y="63236"/>
                    <a:pt x="503592" y="36593"/>
                    <a:pt x="506335" y="10807"/>
                  </a:cubicBezTo>
                  <a:cubicBezTo>
                    <a:pt x="506335" y="10773"/>
                    <a:pt x="506335" y="10327"/>
                    <a:pt x="506369" y="10087"/>
                  </a:cubicBezTo>
                  <a:cubicBezTo>
                    <a:pt x="506369" y="10258"/>
                    <a:pt x="506404" y="10533"/>
                    <a:pt x="506404" y="10464"/>
                  </a:cubicBezTo>
                  <a:cubicBezTo>
                    <a:pt x="507124" y="11081"/>
                    <a:pt x="507844" y="12110"/>
                    <a:pt x="508530" y="12830"/>
                  </a:cubicBezTo>
                  <a:cubicBezTo>
                    <a:pt x="512404" y="17013"/>
                    <a:pt x="513948" y="23083"/>
                    <a:pt x="513467" y="28569"/>
                  </a:cubicBezTo>
                  <a:cubicBezTo>
                    <a:pt x="513125" y="32513"/>
                    <a:pt x="519262" y="32478"/>
                    <a:pt x="519743" y="28672"/>
                  </a:cubicBezTo>
                  <a:cubicBezTo>
                    <a:pt x="520463" y="22054"/>
                    <a:pt x="518577" y="15813"/>
                    <a:pt x="514530" y="10464"/>
                  </a:cubicBezTo>
                  <a:close/>
                  <a:moveTo>
                    <a:pt x="276729" y="266507"/>
                  </a:moveTo>
                  <a:cubicBezTo>
                    <a:pt x="276524" y="265410"/>
                    <a:pt x="275975" y="264347"/>
                    <a:pt x="274946" y="263627"/>
                  </a:cubicBezTo>
                  <a:cubicBezTo>
                    <a:pt x="227763" y="231326"/>
                    <a:pt x="150336" y="266405"/>
                    <a:pt x="149308" y="322366"/>
                  </a:cubicBezTo>
                  <a:cubicBezTo>
                    <a:pt x="139124" y="313245"/>
                    <a:pt x="131168" y="302306"/>
                    <a:pt x="125613" y="289859"/>
                  </a:cubicBezTo>
                  <a:cubicBezTo>
                    <a:pt x="133123" y="272268"/>
                    <a:pt x="137923" y="250700"/>
                    <a:pt x="135386" y="231497"/>
                  </a:cubicBezTo>
                  <a:cubicBezTo>
                    <a:pt x="141421" y="225840"/>
                    <a:pt x="147627" y="220250"/>
                    <a:pt x="153903" y="214764"/>
                  </a:cubicBezTo>
                  <a:cubicBezTo>
                    <a:pt x="184283" y="236881"/>
                    <a:pt x="225672" y="206089"/>
                    <a:pt x="213601" y="170873"/>
                  </a:cubicBezTo>
                  <a:cubicBezTo>
                    <a:pt x="213636" y="170495"/>
                    <a:pt x="213704" y="170118"/>
                    <a:pt x="213739" y="169707"/>
                  </a:cubicBezTo>
                  <a:cubicBezTo>
                    <a:pt x="213807" y="168918"/>
                    <a:pt x="213601" y="168267"/>
                    <a:pt x="213293" y="167718"/>
                  </a:cubicBezTo>
                  <a:cubicBezTo>
                    <a:pt x="229478" y="156128"/>
                    <a:pt x="246074" y="145155"/>
                    <a:pt x="262910" y="134594"/>
                  </a:cubicBezTo>
                  <a:cubicBezTo>
                    <a:pt x="257081" y="144401"/>
                    <a:pt x="254441" y="156059"/>
                    <a:pt x="256635" y="167992"/>
                  </a:cubicBezTo>
                  <a:cubicBezTo>
                    <a:pt x="262122" y="198065"/>
                    <a:pt x="287908" y="216890"/>
                    <a:pt x="316951" y="215175"/>
                  </a:cubicBezTo>
                  <a:cubicBezTo>
                    <a:pt x="318357" y="215141"/>
                    <a:pt x="319798" y="214970"/>
                    <a:pt x="321203" y="214832"/>
                  </a:cubicBezTo>
                  <a:cubicBezTo>
                    <a:pt x="321375" y="214798"/>
                    <a:pt x="321581" y="214798"/>
                    <a:pt x="321752" y="214764"/>
                  </a:cubicBezTo>
                  <a:cubicBezTo>
                    <a:pt x="324838" y="214387"/>
                    <a:pt x="327993" y="213735"/>
                    <a:pt x="331148" y="212741"/>
                  </a:cubicBezTo>
                  <a:cubicBezTo>
                    <a:pt x="313214" y="230983"/>
                    <a:pt x="295212" y="249054"/>
                    <a:pt x="276729" y="266507"/>
                  </a:cubicBezTo>
                  <a:close/>
                  <a:moveTo>
                    <a:pt x="480995" y="40468"/>
                  </a:moveTo>
                  <a:cubicBezTo>
                    <a:pt x="480721" y="40365"/>
                    <a:pt x="480446" y="40262"/>
                    <a:pt x="480172" y="40193"/>
                  </a:cubicBezTo>
                  <a:cubicBezTo>
                    <a:pt x="486550" y="32238"/>
                    <a:pt x="491625" y="22980"/>
                    <a:pt x="494951" y="12419"/>
                  </a:cubicBezTo>
                  <a:cubicBezTo>
                    <a:pt x="495088" y="11973"/>
                    <a:pt x="495088" y="11561"/>
                    <a:pt x="495122" y="11150"/>
                  </a:cubicBezTo>
                  <a:cubicBezTo>
                    <a:pt x="495431" y="11013"/>
                    <a:pt x="495705" y="10841"/>
                    <a:pt x="496014" y="10704"/>
                  </a:cubicBezTo>
                  <a:cubicBezTo>
                    <a:pt x="492345" y="21814"/>
                    <a:pt x="487304" y="31552"/>
                    <a:pt x="480995" y="40468"/>
                  </a:cubicBezTo>
                  <a:close/>
                </a:path>
              </a:pathLst>
            </a:custGeom>
            <a:solidFill>
              <a:srgbClr val="1A1A1A"/>
            </a:solidFill>
            <a:ln w="3429"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B0399F76-251F-A5EC-4F4E-948F03810164}"/>
                </a:ext>
              </a:extLst>
            </p:cNvPr>
            <p:cNvSpPr/>
            <p:nvPr/>
          </p:nvSpPr>
          <p:spPr>
            <a:xfrm>
              <a:off x="4718166" y="968824"/>
              <a:ext cx="201528" cy="157590"/>
            </a:xfrm>
            <a:custGeom>
              <a:avLst/>
              <a:gdLst>
                <a:gd name="connsiteX0" fmla="*/ 196214 w 201528"/>
                <a:gd name="connsiteY0" fmla="*/ 34839 h 157590"/>
                <a:gd name="connsiteX1" fmla="*/ 105894 w 201528"/>
                <a:gd name="connsiteY1" fmla="*/ 8813 h 157590"/>
                <a:gd name="connsiteX2" fmla="*/ 726 w 201528"/>
                <a:gd name="connsiteY2" fmla="*/ 121422 h 157590"/>
                <a:gd name="connsiteX3" fmla="*/ 281 w 201528"/>
                <a:gd name="connsiteY3" fmla="*/ 122450 h 157590"/>
                <a:gd name="connsiteX4" fmla="*/ 63992 w 201528"/>
                <a:gd name="connsiteY4" fmla="*/ 86172 h 157590"/>
                <a:gd name="connsiteX5" fmla="*/ 85251 w 201528"/>
                <a:gd name="connsiteY5" fmla="*/ 33056 h 157590"/>
                <a:gd name="connsiteX6" fmla="*/ 154757 w 201528"/>
                <a:gd name="connsiteY6" fmla="*/ 4253 h 157590"/>
                <a:gd name="connsiteX7" fmla="*/ 196454 w 201528"/>
                <a:gd name="connsiteY7" fmla="*/ 49173 h 157590"/>
                <a:gd name="connsiteX8" fmla="*/ 162232 w 201528"/>
                <a:gd name="connsiteY8" fmla="*/ 115249 h 157590"/>
                <a:gd name="connsiteX9" fmla="*/ 99310 w 201528"/>
                <a:gd name="connsiteY9" fmla="*/ 147002 h 157590"/>
                <a:gd name="connsiteX10" fmla="*/ 47738 w 201528"/>
                <a:gd name="connsiteY10" fmla="*/ 148168 h 157590"/>
                <a:gd name="connsiteX11" fmla="*/ 117415 w 201528"/>
                <a:gd name="connsiteY11" fmla="*/ 104654 h 157590"/>
                <a:gd name="connsiteX12" fmla="*/ 116524 w 201528"/>
                <a:gd name="connsiteY12" fmla="*/ 103968 h 157590"/>
                <a:gd name="connsiteX13" fmla="*/ 46024 w 201528"/>
                <a:gd name="connsiteY13" fmla="*/ 146419 h 157590"/>
                <a:gd name="connsiteX14" fmla="*/ 45338 w 201528"/>
                <a:gd name="connsiteY14" fmla="*/ 147551 h 157590"/>
                <a:gd name="connsiteX15" fmla="*/ 25552 w 201528"/>
                <a:gd name="connsiteY15" fmla="*/ 140350 h 157590"/>
                <a:gd name="connsiteX16" fmla="*/ 23529 w 201528"/>
                <a:gd name="connsiteY16" fmla="*/ 142887 h 157590"/>
                <a:gd name="connsiteX17" fmla="*/ 144985 w 201528"/>
                <a:gd name="connsiteY17" fmla="*/ 131880 h 157590"/>
                <a:gd name="connsiteX18" fmla="*/ 196214 w 201528"/>
                <a:gd name="connsiteY18" fmla="*/ 34839 h 15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1528" h="157590">
                  <a:moveTo>
                    <a:pt x="196214" y="34839"/>
                  </a:moveTo>
                  <a:cubicBezTo>
                    <a:pt x="181675" y="-342"/>
                    <a:pt x="137715" y="-8606"/>
                    <a:pt x="105894" y="8813"/>
                  </a:cubicBezTo>
                  <a:cubicBezTo>
                    <a:pt x="62517" y="32542"/>
                    <a:pt x="70027" y="144190"/>
                    <a:pt x="726" y="121422"/>
                  </a:cubicBezTo>
                  <a:cubicBezTo>
                    <a:pt x="109" y="121216"/>
                    <a:pt x="-302" y="122176"/>
                    <a:pt x="281" y="122450"/>
                  </a:cubicBezTo>
                  <a:cubicBezTo>
                    <a:pt x="29839" y="134829"/>
                    <a:pt x="52916" y="110209"/>
                    <a:pt x="63992" y="86172"/>
                  </a:cubicBezTo>
                  <a:cubicBezTo>
                    <a:pt x="72015" y="68718"/>
                    <a:pt x="75924" y="50030"/>
                    <a:pt x="85251" y="33056"/>
                  </a:cubicBezTo>
                  <a:cubicBezTo>
                    <a:pt x="98830" y="8333"/>
                    <a:pt x="127497" y="-1474"/>
                    <a:pt x="154757" y="4253"/>
                  </a:cubicBezTo>
                  <a:cubicBezTo>
                    <a:pt x="177354" y="9019"/>
                    <a:pt x="191688" y="28461"/>
                    <a:pt x="196454" y="49173"/>
                  </a:cubicBezTo>
                  <a:cubicBezTo>
                    <a:pt x="202866" y="77188"/>
                    <a:pt x="183972" y="99750"/>
                    <a:pt x="162232" y="115249"/>
                  </a:cubicBezTo>
                  <a:cubicBezTo>
                    <a:pt x="143373" y="128691"/>
                    <a:pt x="121530" y="139938"/>
                    <a:pt x="99310" y="147002"/>
                  </a:cubicBezTo>
                  <a:cubicBezTo>
                    <a:pt x="81239" y="152763"/>
                    <a:pt x="64437" y="152454"/>
                    <a:pt x="47738" y="148168"/>
                  </a:cubicBezTo>
                  <a:cubicBezTo>
                    <a:pt x="76027" y="145836"/>
                    <a:pt x="103631" y="128588"/>
                    <a:pt x="117415" y="104654"/>
                  </a:cubicBezTo>
                  <a:cubicBezTo>
                    <a:pt x="117724" y="104139"/>
                    <a:pt x="116935" y="103488"/>
                    <a:pt x="116524" y="103968"/>
                  </a:cubicBezTo>
                  <a:cubicBezTo>
                    <a:pt x="97801" y="127011"/>
                    <a:pt x="75616" y="140247"/>
                    <a:pt x="46024" y="146419"/>
                  </a:cubicBezTo>
                  <a:cubicBezTo>
                    <a:pt x="45441" y="146556"/>
                    <a:pt x="45269" y="147071"/>
                    <a:pt x="45338" y="147551"/>
                  </a:cubicBezTo>
                  <a:cubicBezTo>
                    <a:pt x="38754" y="145699"/>
                    <a:pt x="32170" y="143299"/>
                    <a:pt x="25552" y="140350"/>
                  </a:cubicBezTo>
                  <a:cubicBezTo>
                    <a:pt x="23941" y="139630"/>
                    <a:pt x="22021" y="141584"/>
                    <a:pt x="23529" y="142887"/>
                  </a:cubicBezTo>
                  <a:cubicBezTo>
                    <a:pt x="58265" y="172617"/>
                    <a:pt x="111106" y="151185"/>
                    <a:pt x="144985" y="131880"/>
                  </a:cubicBezTo>
                  <a:cubicBezTo>
                    <a:pt x="182326" y="110552"/>
                    <a:pt x="214593" y="79279"/>
                    <a:pt x="196214" y="34839"/>
                  </a:cubicBezTo>
                  <a:close/>
                </a:path>
              </a:pathLst>
            </a:custGeom>
            <a:solidFill>
              <a:srgbClr val="1A1A1A"/>
            </a:solidFill>
            <a:ln w="3429"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C5D0E086-B333-3901-F045-7B810FA647A1}"/>
                </a:ext>
              </a:extLst>
            </p:cNvPr>
            <p:cNvSpPr/>
            <p:nvPr/>
          </p:nvSpPr>
          <p:spPr>
            <a:xfrm>
              <a:off x="4738979" y="1073669"/>
              <a:ext cx="77947" cy="31072"/>
            </a:xfrm>
            <a:custGeom>
              <a:avLst/>
              <a:gdLst>
                <a:gd name="connsiteX0" fmla="*/ 77297 w 77947"/>
                <a:gd name="connsiteY0" fmla="*/ 84 h 31072"/>
                <a:gd name="connsiteX1" fmla="*/ 727 w 77947"/>
                <a:gd name="connsiteY1" fmla="*/ 29127 h 31072"/>
                <a:gd name="connsiteX2" fmla="*/ 1001 w 77947"/>
                <a:gd name="connsiteY2" fmla="*/ 31047 h 31072"/>
                <a:gd name="connsiteX3" fmla="*/ 77811 w 77947"/>
                <a:gd name="connsiteY3" fmla="*/ 769 h 31072"/>
                <a:gd name="connsiteX4" fmla="*/ 77297 w 77947"/>
                <a:gd name="connsiteY4" fmla="*/ 84 h 3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47" h="31072">
                  <a:moveTo>
                    <a:pt x="77297" y="84"/>
                  </a:moveTo>
                  <a:cubicBezTo>
                    <a:pt x="54185" y="17263"/>
                    <a:pt x="29325" y="25355"/>
                    <a:pt x="727" y="29127"/>
                  </a:cubicBezTo>
                  <a:cubicBezTo>
                    <a:pt x="-439" y="29264"/>
                    <a:pt x="-96" y="31013"/>
                    <a:pt x="1001" y="31047"/>
                  </a:cubicBezTo>
                  <a:cubicBezTo>
                    <a:pt x="29496" y="31699"/>
                    <a:pt x="57306" y="19457"/>
                    <a:pt x="77811" y="769"/>
                  </a:cubicBezTo>
                  <a:cubicBezTo>
                    <a:pt x="78188" y="392"/>
                    <a:pt x="77708" y="-225"/>
                    <a:pt x="77297" y="84"/>
                  </a:cubicBezTo>
                  <a:close/>
                </a:path>
              </a:pathLst>
            </a:custGeom>
            <a:solidFill>
              <a:srgbClr val="1A1A1A"/>
            </a:solidFill>
            <a:ln w="3429" cap="flat">
              <a:noFill/>
              <a:prstDash val="solid"/>
              <a:miter/>
            </a:ln>
          </p:spPr>
          <p:txBody>
            <a:bodyPr rtlCol="0" anchor="ctr"/>
            <a:lstStyle/>
            <a:p>
              <a:endParaRPr lang="zh-CN" altLang="en-US"/>
            </a:p>
          </p:txBody>
        </p:sp>
      </p:grpSp>
      <p:grpSp>
        <p:nvGrpSpPr>
          <p:cNvPr id="302" name="组合 301">
            <a:extLst>
              <a:ext uri="{FF2B5EF4-FFF2-40B4-BE49-F238E27FC236}">
                <a16:creationId xmlns:a16="http://schemas.microsoft.com/office/drawing/2014/main" id="{ACD4BC2A-FF45-DA58-B223-CB83D0CCAC54}"/>
              </a:ext>
            </a:extLst>
          </p:cNvPr>
          <p:cNvGrpSpPr/>
          <p:nvPr/>
        </p:nvGrpSpPr>
        <p:grpSpPr>
          <a:xfrm>
            <a:off x="550730" y="4953330"/>
            <a:ext cx="1695278" cy="1410514"/>
            <a:chOff x="3682079" y="1014839"/>
            <a:chExt cx="891450" cy="741709"/>
          </a:xfrm>
        </p:grpSpPr>
        <p:sp>
          <p:nvSpPr>
            <p:cNvPr id="303" name="任意多边形: 形状 302">
              <a:extLst>
                <a:ext uri="{FF2B5EF4-FFF2-40B4-BE49-F238E27FC236}">
                  <a16:creationId xmlns:a16="http://schemas.microsoft.com/office/drawing/2014/main" id="{545F1B91-489E-1BAA-D1F9-218E27EC175A}"/>
                </a:ext>
              </a:extLst>
            </p:cNvPr>
            <p:cNvSpPr/>
            <p:nvPr/>
          </p:nvSpPr>
          <p:spPr>
            <a:xfrm>
              <a:off x="3682079" y="1392216"/>
              <a:ext cx="542179" cy="356045"/>
            </a:xfrm>
            <a:custGeom>
              <a:avLst/>
              <a:gdLst>
                <a:gd name="connsiteX0" fmla="*/ 540911 w 542179"/>
                <a:gd name="connsiteY0" fmla="*/ 262374 h 356045"/>
                <a:gd name="connsiteX1" fmla="*/ 541083 w 542179"/>
                <a:gd name="connsiteY1" fmla="*/ 260831 h 356045"/>
                <a:gd name="connsiteX2" fmla="*/ 537585 w 542179"/>
                <a:gd name="connsiteY2" fmla="*/ 256408 h 356045"/>
                <a:gd name="connsiteX3" fmla="*/ 504461 w 542179"/>
                <a:gd name="connsiteY3" fmla="*/ 249584 h 356045"/>
                <a:gd name="connsiteX4" fmla="*/ 501958 w 542179"/>
                <a:gd name="connsiteY4" fmla="*/ 250716 h 356045"/>
                <a:gd name="connsiteX5" fmla="*/ 501101 w 542179"/>
                <a:gd name="connsiteY5" fmla="*/ 248864 h 356045"/>
                <a:gd name="connsiteX6" fmla="*/ 500346 w 542179"/>
                <a:gd name="connsiteY6" fmla="*/ 248761 h 356045"/>
                <a:gd name="connsiteX7" fmla="*/ 491945 w 542179"/>
                <a:gd name="connsiteY7" fmla="*/ 281268 h 356045"/>
                <a:gd name="connsiteX8" fmla="*/ 484401 w 542179"/>
                <a:gd name="connsiteY8" fmla="*/ 319536 h 356045"/>
                <a:gd name="connsiteX9" fmla="*/ 481487 w 542179"/>
                <a:gd name="connsiteY9" fmla="*/ 319639 h 356045"/>
                <a:gd name="connsiteX10" fmla="*/ 388492 w 542179"/>
                <a:gd name="connsiteY10" fmla="*/ 349402 h 356045"/>
                <a:gd name="connsiteX11" fmla="*/ 386915 w 542179"/>
                <a:gd name="connsiteY11" fmla="*/ 348374 h 356045"/>
                <a:gd name="connsiteX12" fmla="*/ 209464 w 542179"/>
                <a:gd name="connsiteY12" fmla="*/ 280137 h 356045"/>
                <a:gd name="connsiteX13" fmla="*/ 51765 w 542179"/>
                <a:gd name="connsiteY13" fmla="*/ 213340 h 356045"/>
                <a:gd name="connsiteX14" fmla="*/ 53513 w 542179"/>
                <a:gd name="connsiteY14" fmla="*/ 212037 h 356045"/>
                <a:gd name="connsiteX15" fmla="*/ 56599 w 542179"/>
                <a:gd name="connsiteY15" fmla="*/ 210116 h 356045"/>
                <a:gd name="connsiteX16" fmla="*/ 56977 w 542179"/>
                <a:gd name="connsiteY16" fmla="*/ 208470 h 356045"/>
                <a:gd name="connsiteX17" fmla="*/ 57354 w 542179"/>
                <a:gd name="connsiteY17" fmla="*/ 208059 h 356045"/>
                <a:gd name="connsiteX18" fmla="*/ 57731 w 542179"/>
                <a:gd name="connsiteY18" fmla="*/ 205384 h 356045"/>
                <a:gd name="connsiteX19" fmla="*/ 125762 w 542179"/>
                <a:gd name="connsiteY19" fmla="*/ 45970 h 356045"/>
                <a:gd name="connsiteX20" fmla="*/ 129569 w 542179"/>
                <a:gd name="connsiteY20" fmla="*/ 37226 h 356045"/>
                <a:gd name="connsiteX21" fmla="*/ 97507 w 542179"/>
                <a:gd name="connsiteY21" fmla="*/ 20938 h 356045"/>
                <a:gd name="connsiteX22" fmla="*/ 97713 w 542179"/>
                <a:gd name="connsiteY22" fmla="*/ 22481 h 356045"/>
                <a:gd name="connsiteX23" fmla="*/ 107486 w 542179"/>
                <a:gd name="connsiteY23" fmla="*/ 23099 h 356045"/>
                <a:gd name="connsiteX24" fmla="*/ 119350 w 542179"/>
                <a:gd name="connsiteY24" fmla="*/ 42610 h 356045"/>
                <a:gd name="connsiteX25" fmla="*/ 87700 w 542179"/>
                <a:gd name="connsiteY25" fmla="*/ 36678 h 356045"/>
                <a:gd name="connsiteX26" fmla="*/ 86363 w 542179"/>
                <a:gd name="connsiteY26" fmla="*/ 8903 h 356045"/>
                <a:gd name="connsiteX27" fmla="*/ 112012 w 542179"/>
                <a:gd name="connsiteY27" fmla="*/ 8011 h 356045"/>
                <a:gd name="connsiteX28" fmla="*/ 112286 w 542179"/>
                <a:gd name="connsiteY28" fmla="*/ 8217 h 356045"/>
                <a:gd name="connsiteX29" fmla="*/ 267243 w 542179"/>
                <a:gd name="connsiteY29" fmla="*/ 88250 h 356045"/>
                <a:gd name="connsiteX30" fmla="*/ 427171 w 542179"/>
                <a:gd name="connsiteY30" fmla="*/ 180215 h 356045"/>
                <a:gd name="connsiteX31" fmla="*/ 428680 w 542179"/>
                <a:gd name="connsiteY31" fmla="*/ 180764 h 356045"/>
                <a:gd name="connsiteX32" fmla="*/ 451620 w 542179"/>
                <a:gd name="connsiteY32" fmla="*/ 208745 h 356045"/>
                <a:gd name="connsiteX33" fmla="*/ 490265 w 542179"/>
                <a:gd name="connsiteY33" fmla="*/ 252259 h 356045"/>
                <a:gd name="connsiteX34" fmla="*/ 496403 w 542179"/>
                <a:gd name="connsiteY34" fmla="*/ 247664 h 356045"/>
                <a:gd name="connsiteX35" fmla="*/ 461496 w 542179"/>
                <a:gd name="connsiteY35" fmla="*/ 207270 h 356045"/>
                <a:gd name="connsiteX36" fmla="*/ 433275 w 542179"/>
                <a:gd name="connsiteY36" fmla="*/ 176992 h 356045"/>
                <a:gd name="connsiteX37" fmla="*/ 431389 w 542179"/>
                <a:gd name="connsiteY37" fmla="*/ 173255 h 356045"/>
                <a:gd name="connsiteX38" fmla="*/ 118013 w 542179"/>
                <a:gd name="connsiteY38" fmla="*/ 5336 h 356045"/>
                <a:gd name="connsiteX39" fmla="*/ 115818 w 542179"/>
                <a:gd name="connsiteY39" fmla="*/ 2319 h 356045"/>
                <a:gd name="connsiteX40" fmla="*/ 71653 w 542179"/>
                <a:gd name="connsiteY40" fmla="*/ 13429 h 356045"/>
                <a:gd name="connsiteX41" fmla="*/ 69424 w 542179"/>
                <a:gd name="connsiteY41" fmla="*/ 18950 h 356045"/>
                <a:gd name="connsiteX42" fmla="*/ 29613 w 542179"/>
                <a:gd name="connsiteY42" fmla="*/ 94216 h 356045"/>
                <a:gd name="connsiteX43" fmla="*/ 55 w 542179"/>
                <a:gd name="connsiteY43" fmla="*/ 201098 h 356045"/>
                <a:gd name="connsiteX44" fmla="*/ 5062 w 542179"/>
                <a:gd name="connsiteY44" fmla="*/ 205453 h 356045"/>
                <a:gd name="connsiteX45" fmla="*/ 23338 w 542179"/>
                <a:gd name="connsiteY45" fmla="*/ 218277 h 356045"/>
                <a:gd name="connsiteX46" fmla="*/ 46758 w 542179"/>
                <a:gd name="connsiteY46" fmla="*/ 216391 h 356045"/>
                <a:gd name="connsiteX47" fmla="*/ 384858 w 542179"/>
                <a:gd name="connsiteY47" fmla="*/ 355780 h 356045"/>
                <a:gd name="connsiteX48" fmla="*/ 389452 w 542179"/>
                <a:gd name="connsiteY48" fmla="*/ 353483 h 356045"/>
                <a:gd name="connsiteX49" fmla="*/ 483167 w 542179"/>
                <a:gd name="connsiteY49" fmla="*/ 326291 h 356045"/>
                <a:gd name="connsiteX50" fmla="*/ 490059 w 542179"/>
                <a:gd name="connsiteY50" fmla="*/ 327080 h 356045"/>
                <a:gd name="connsiteX51" fmla="*/ 494517 w 542179"/>
                <a:gd name="connsiteY51" fmla="*/ 309660 h 356045"/>
                <a:gd name="connsiteX52" fmla="*/ 505113 w 542179"/>
                <a:gd name="connsiteY52" fmla="*/ 314015 h 356045"/>
                <a:gd name="connsiteX53" fmla="*/ 520372 w 542179"/>
                <a:gd name="connsiteY53" fmla="*/ 320222 h 356045"/>
                <a:gd name="connsiteX54" fmla="*/ 521366 w 542179"/>
                <a:gd name="connsiteY54" fmla="*/ 320359 h 356045"/>
                <a:gd name="connsiteX55" fmla="*/ 517731 w 542179"/>
                <a:gd name="connsiteY55" fmla="*/ 333115 h 356045"/>
                <a:gd name="connsiteX56" fmla="*/ 525035 w 542179"/>
                <a:gd name="connsiteY56" fmla="*/ 335069 h 356045"/>
                <a:gd name="connsiteX57" fmla="*/ 537448 w 542179"/>
                <a:gd name="connsiteY57" fmla="*/ 293132 h 356045"/>
                <a:gd name="connsiteX58" fmla="*/ 540911 w 542179"/>
                <a:gd name="connsiteY58" fmla="*/ 262374 h 356045"/>
                <a:gd name="connsiteX59" fmla="*/ 43021 w 542179"/>
                <a:gd name="connsiteY59" fmla="*/ 209911 h 356045"/>
                <a:gd name="connsiteX60" fmla="*/ 42781 w 542179"/>
                <a:gd name="connsiteY60" fmla="*/ 209808 h 356045"/>
                <a:gd name="connsiteX61" fmla="*/ 40277 w 542179"/>
                <a:gd name="connsiteY61" fmla="*/ 211042 h 356045"/>
                <a:gd name="connsiteX62" fmla="*/ 20904 w 542179"/>
                <a:gd name="connsiteY62" fmla="*/ 210185 h 356045"/>
                <a:gd name="connsiteX63" fmla="*/ 8422 w 542179"/>
                <a:gd name="connsiteY63" fmla="*/ 197875 h 356045"/>
                <a:gd name="connsiteX64" fmla="*/ 34928 w 542179"/>
                <a:gd name="connsiteY64" fmla="*/ 105258 h 356045"/>
                <a:gd name="connsiteX65" fmla="*/ 71104 w 542179"/>
                <a:gd name="connsiteY65" fmla="*/ 29339 h 356045"/>
                <a:gd name="connsiteX66" fmla="*/ 94798 w 542179"/>
                <a:gd name="connsiteY66" fmla="*/ 47342 h 356045"/>
                <a:gd name="connsiteX67" fmla="*/ 115578 w 542179"/>
                <a:gd name="connsiteY67" fmla="*/ 50085 h 356045"/>
                <a:gd name="connsiteX68" fmla="*/ 52485 w 542179"/>
                <a:gd name="connsiteY68" fmla="*/ 204116 h 356045"/>
                <a:gd name="connsiteX69" fmla="*/ 52279 w 542179"/>
                <a:gd name="connsiteY69" fmla="*/ 204218 h 356045"/>
                <a:gd name="connsiteX70" fmla="*/ 43021 w 542179"/>
                <a:gd name="connsiteY70" fmla="*/ 209911 h 356045"/>
                <a:gd name="connsiteX71" fmla="*/ 522498 w 542179"/>
                <a:gd name="connsiteY71" fmla="*/ 316827 h 356045"/>
                <a:gd name="connsiteX72" fmla="*/ 521640 w 542179"/>
                <a:gd name="connsiteY72" fmla="*/ 316210 h 356045"/>
                <a:gd name="connsiteX73" fmla="*/ 506861 w 542179"/>
                <a:gd name="connsiteY73" fmla="*/ 310277 h 356045"/>
                <a:gd name="connsiteX74" fmla="*/ 495546 w 542179"/>
                <a:gd name="connsiteY74" fmla="*/ 305820 h 356045"/>
                <a:gd name="connsiteX75" fmla="*/ 499455 w 542179"/>
                <a:gd name="connsiteY75" fmla="*/ 287612 h 356045"/>
                <a:gd name="connsiteX76" fmla="*/ 511456 w 542179"/>
                <a:gd name="connsiteY76" fmla="*/ 292069 h 356045"/>
                <a:gd name="connsiteX77" fmla="*/ 527573 w 542179"/>
                <a:gd name="connsiteY77" fmla="*/ 297041 h 356045"/>
                <a:gd name="connsiteX78" fmla="*/ 522498 w 542179"/>
                <a:gd name="connsiteY78" fmla="*/ 316827 h 356045"/>
                <a:gd name="connsiteX79" fmla="*/ 529047 w 542179"/>
                <a:gd name="connsiteY79" fmla="*/ 290972 h 356045"/>
                <a:gd name="connsiteX80" fmla="*/ 528396 w 542179"/>
                <a:gd name="connsiteY80" fmla="*/ 293544 h 356045"/>
                <a:gd name="connsiteX81" fmla="*/ 512382 w 542179"/>
                <a:gd name="connsiteY81" fmla="*/ 288675 h 356045"/>
                <a:gd name="connsiteX82" fmla="*/ 499798 w 542179"/>
                <a:gd name="connsiteY82" fmla="*/ 285692 h 356045"/>
                <a:gd name="connsiteX83" fmla="*/ 500243 w 542179"/>
                <a:gd name="connsiteY83" fmla="*/ 283531 h 356045"/>
                <a:gd name="connsiteX84" fmla="*/ 502781 w 542179"/>
                <a:gd name="connsiteY84" fmla="*/ 271153 h 356045"/>
                <a:gd name="connsiteX85" fmla="*/ 510188 w 542179"/>
                <a:gd name="connsiteY85" fmla="*/ 272936 h 356045"/>
                <a:gd name="connsiteX86" fmla="*/ 530522 w 542179"/>
                <a:gd name="connsiteY86" fmla="*/ 277736 h 356045"/>
                <a:gd name="connsiteX87" fmla="*/ 531310 w 542179"/>
                <a:gd name="connsiteY87" fmla="*/ 277599 h 356045"/>
                <a:gd name="connsiteX88" fmla="*/ 529047 w 542179"/>
                <a:gd name="connsiteY88" fmla="*/ 290972 h 356045"/>
                <a:gd name="connsiteX89" fmla="*/ 531996 w 542179"/>
                <a:gd name="connsiteY89" fmla="*/ 274513 h 356045"/>
                <a:gd name="connsiteX90" fmla="*/ 531550 w 542179"/>
                <a:gd name="connsiteY90" fmla="*/ 274170 h 356045"/>
                <a:gd name="connsiteX91" fmla="*/ 513822 w 542179"/>
                <a:gd name="connsiteY91" fmla="*/ 269712 h 356045"/>
                <a:gd name="connsiteX92" fmla="*/ 503467 w 542179"/>
                <a:gd name="connsiteY92" fmla="*/ 267141 h 356045"/>
                <a:gd name="connsiteX93" fmla="*/ 503672 w 542179"/>
                <a:gd name="connsiteY93" fmla="*/ 256134 h 356045"/>
                <a:gd name="connsiteX94" fmla="*/ 535014 w 542179"/>
                <a:gd name="connsiteY94" fmla="*/ 265220 h 356045"/>
                <a:gd name="connsiteX95" fmla="*/ 531996 w 542179"/>
                <a:gd name="connsiteY95" fmla="*/ 274513 h 356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42179" h="356045">
                  <a:moveTo>
                    <a:pt x="540911" y="262374"/>
                  </a:moveTo>
                  <a:cubicBezTo>
                    <a:pt x="541049" y="261929"/>
                    <a:pt x="541117" y="261483"/>
                    <a:pt x="541083" y="260831"/>
                  </a:cubicBezTo>
                  <a:cubicBezTo>
                    <a:pt x="540980" y="258637"/>
                    <a:pt x="539677" y="257162"/>
                    <a:pt x="537585" y="256408"/>
                  </a:cubicBezTo>
                  <a:cubicBezTo>
                    <a:pt x="526990" y="252567"/>
                    <a:pt x="515845" y="249756"/>
                    <a:pt x="504461" y="249584"/>
                  </a:cubicBezTo>
                  <a:cubicBezTo>
                    <a:pt x="503364" y="249550"/>
                    <a:pt x="502541" y="250030"/>
                    <a:pt x="501958" y="250716"/>
                  </a:cubicBezTo>
                  <a:cubicBezTo>
                    <a:pt x="501684" y="250098"/>
                    <a:pt x="501478" y="249447"/>
                    <a:pt x="501101" y="248864"/>
                  </a:cubicBezTo>
                  <a:cubicBezTo>
                    <a:pt x="500964" y="248624"/>
                    <a:pt x="500586" y="248555"/>
                    <a:pt x="500346" y="248761"/>
                  </a:cubicBezTo>
                  <a:cubicBezTo>
                    <a:pt x="492528" y="256785"/>
                    <a:pt x="493694" y="270707"/>
                    <a:pt x="491945" y="281268"/>
                  </a:cubicBezTo>
                  <a:cubicBezTo>
                    <a:pt x="489854" y="294058"/>
                    <a:pt x="487282" y="306883"/>
                    <a:pt x="484401" y="319536"/>
                  </a:cubicBezTo>
                  <a:cubicBezTo>
                    <a:pt x="483544" y="319193"/>
                    <a:pt x="482550" y="319124"/>
                    <a:pt x="481487" y="319639"/>
                  </a:cubicBezTo>
                  <a:cubicBezTo>
                    <a:pt x="450763" y="334178"/>
                    <a:pt x="420553" y="340624"/>
                    <a:pt x="388492" y="349402"/>
                  </a:cubicBezTo>
                  <a:cubicBezTo>
                    <a:pt x="388081" y="348991"/>
                    <a:pt x="387567" y="348614"/>
                    <a:pt x="386915" y="348374"/>
                  </a:cubicBezTo>
                  <a:cubicBezTo>
                    <a:pt x="327422" y="326497"/>
                    <a:pt x="268100" y="304105"/>
                    <a:pt x="209464" y="280137"/>
                  </a:cubicBezTo>
                  <a:cubicBezTo>
                    <a:pt x="156692" y="258534"/>
                    <a:pt x="104948" y="234016"/>
                    <a:pt x="51765" y="213340"/>
                  </a:cubicBezTo>
                  <a:cubicBezTo>
                    <a:pt x="52347" y="212928"/>
                    <a:pt x="52965" y="212517"/>
                    <a:pt x="53513" y="212037"/>
                  </a:cubicBezTo>
                  <a:cubicBezTo>
                    <a:pt x="54851" y="212242"/>
                    <a:pt x="56257" y="211728"/>
                    <a:pt x="56599" y="210116"/>
                  </a:cubicBezTo>
                  <a:cubicBezTo>
                    <a:pt x="56702" y="209568"/>
                    <a:pt x="56874" y="209019"/>
                    <a:pt x="56977" y="208470"/>
                  </a:cubicBezTo>
                  <a:cubicBezTo>
                    <a:pt x="57079" y="208333"/>
                    <a:pt x="57251" y="208196"/>
                    <a:pt x="57354" y="208059"/>
                  </a:cubicBezTo>
                  <a:cubicBezTo>
                    <a:pt x="58074" y="207065"/>
                    <a:pt x="58074" y="206139"/>
                    <a:pt x="57731" y="205384"/>
                  </a:cubicBezTo>
                  <a:cubicBezTo>
                    <a:pt x="70178" y="148566"/>
                    <a:pt x="95621" y="96205"/>
                    <a:pt x="125762" y="45970"/>
                  </a:cubicBezTo>
                  <a:cubicBezTo>
                    <a:pt x="127991" y="43947"/>
                    <a:pt x="129431" y="41135"/>
                    <a:pt x="129569" y="37226"/>
                  </a:cubicBezTo>
                  <a:cubicBezTo>
                    <a:pt x="130083" y="20698"/>
                    <a:pt x="110812" y="16001"/>
                    <a:pt x="97507" y="20938"/>
                  </a:cubicBezTo>
                  <a:cubicBezTo>
                    <a:pt x="96616" y="21281"/>
                    <a:pt x="96787" y="22413"/>
                    <a:pt x="97713" y="22481"/>
                  </a:cubicBezTo>
                  <a:cubicBezTo>
                    <a:pt x="100971" y="22824"/>
                    <a:pt x="104194" y="22996"/>
                    <a:pt x="107486" y="23099"/>
                  </a:cubicBezTo>
                  <a:cubicBezTo>
                    <a:pt x="116264" y="23339"/>
                    <a:pt x="132895" y="32940"/>
                    <a:pt x="119350" y="42610"/>
                  </a:cubicBezTo>
                  <a:cubicBezTo>
                    <a:pt x="110503" y="48919"/>
                    <a:pt x="95656" y="40998"/>
                    <a:pt x="87700" y="36678"/>
                  </a:cubicBezTo>
                  <a:cubicBezTo>
                    <a:pt x="75150" y="29854"/>
                    <a:pt x="73333" y="16069"/>
                    <a:pt x="86363" y="8903"/>
                  </a:cubicBezTo>
                  <a:cubicBezTo>
                    <a:pt x="93907" y="4754"/>
                    <a:pt x="103645" y="6845"/>
                    <a:pt x="112012" y="8011"/>
                  </a:cubicBezTo>
                  <a:cubicBezTo>
                    <a:pt x="112115" y="8080"/>
                    <a:pt x="112149" y="8148"/>
                    <a:pt x="112286" y="8217"/>
                  </a:cubicBezTo>
                  <a:cubicBezTo>
                    <a:pt x="163070" y="36335"/>
                    <a:pt x="216117" y="60646"/>
                    <a:pt x="267243" y="88250"/>
                  </a:cubicBezTo>
                  <a:cubicBezTo>
                    <a:pt x="321421" y="117533"/>
                    <a:pt x="374433" y="148600"/>
                    <a:pt x="427171" y="180215"/>
                  </a:cubicBezTo>
                  <a:cubicBezTo>
                    <a:pt x="427686" y="180524"/>
                    <a:pt x="428166" y="180661"/>
                    <a:pt x="428680" y="180764"/>
                  </a:cubicBezTo>
                  <a:cubicBezTo>
                    <a:pt x="433069" y="191291"/>
                    <a:pt x="444454" y="200412"/>
                    <a:pt x="451620" y="208745"/>
                  </a:cubicBezTo>
                  <a:cubicBezTo>
                    <a:pt x="464136" y="223352"/>
                    <a:pt x="476069" y="239160"/>
                    <a:pt x="490265" y="252259"/>
                  </a:cubicBezTo>
                  <a:cubicBezTo>
                    <a:pt x="493385" y="255139"/>
                    <a:pt x="498975" y="251333"/>
                    <a:pt x="496403" y="247664"/>
                  </a:cubicBezTo>
                  <a:cubicBezTo>
                    <a:pt x="486185" y="233262"/>
                    <a:pt x="473326" y="220438"/>
                    <a:pt x="461496" y="207270"/>
                  </a:cubicBezTo>
                  <a:cubicBezTo>
                    <a:pt x="453369" y="198252"/>
                    <a:pt x="444522" y="183576"/>
                    <a:pt x="433275" y="176992"/>
                  </a:cubicBezTo>
                  <a:cubicBezTo>
                    <a:pt x="433447" y="175621"/>
                    <a:pt x="432932" y="174180"/>
                    <a:pt x="431389" y="173255"/>
                  </a:cubicBezTo>
                  <a:cubicBezTo>
                    <a:pt x="330954" y="113041"/>
                    <a:pt x="226472" y="51182"/>
                    <a:pt x="118013" y="5336"/>
                  </a:cubicBezTo>
                  <a:cubicBezTo>
                    <a:pt x="118013" y="4033"/>
                    <a:pt x="117327" y="2696"/>
                    <a:pt x="115818" y="2319"/>
                  </a:cubicBezTo>
                  <a:cubicBezTo>
                    <a:pt x="99976" y="-1727"/>
                    <a:pt x="80911" y="-1864"/>
                    <a:pt x="71653" y="13429"/>
                  </a:cubicBezTo>
                  <a:cubicBezTo>
                    <a:pt x="70521" y="15315"/>
                    <a:pt x="69801" y="17167"/>
                    <a:pt x="69424" y="18950"/>
                  </a:cubicBezTo>
                  <a:cubicBezTo>
                    <a:pt x="51182" y="40518"/>
                    <a:pt x="40209" y="68807"/>
                    <a:pt x="29613" y="94216"/>
                  </a:cubicBezTo>
                  <a:cubicBezTo>
                    <a:pt x="15280" y="128609"/>
                    <a:pt x="6193" y="164545"/>
                    <a:pt x="55" y="201098"/>
                  </a:cubicBezTo>
                  <a:cubicBezTo>
                    <a:pt x="-459" y="204218"/>
                    <a:pt x="2730" y="206104"/>
                    <a:pt x="5062" y="205453"/>
                  </a:cubicBezTo>
                  <a:cubicBezTo>
                    <a:pt x="9142" y="211419"/>
                    <a:pt x="18743" y="216597"/>
                    <a:pt x="23338" y="218277"/>
                  </a:cubicBezTo>
                  <a:cubicBezTo>
                    <a:pt x="30676" y="220952"/>
                    <a:pt x="39489" y="219923"/>
                    <a:pt x="46758" y="216391"/>
                  </a:cubicBezTo>
                  <a:cubicBezTo>
                    <a:pt x="153846" y="271838"/>
                    <a:pt x="271666" y="314015"/>
                    <a:pt x="384858" y="355780"/>
                  </a:cubicBezTo>
                  <a:cubicBezTo>
                    <a:pt x="387224" y="356638"/>
                    <a:pt x="388904" y="355300"/>
                    <a:pt x="389452" y="353483"/>
                  </a:cubicBezTo>
                  <a:cubicBezTo>
                    <a:pt x="421376" y="353483"/>
                    <a:pt x="455735" y="340898"/>
                    <a:pt x="483167" y="326291"/>
                  </a:cubicBezTo>
                  <a:cubicBezTo>
                    <a:pt x="483373" y="329823"/>
                    <a:pt x="488996" y="330989"/>
                    <a:pt x="490059" y="327080"/>
                  </a:cubicBezTo>
                  <a:cubicBezTo>
                    <a:pt x="491671" y="321285"/>
                    <a:pt x="493145" y="315490"/>
                    <a:pt x="494517" y="309660"/>
                  </a:cubicBezTo>
                  <a:cubicBezTo>
                    <a:pt x="497809" y="311512"/>
                    <a:pt x="501855" y="312643"/>
                    <a:pt x="505113" y="314015"/>
                  </a:cubicBezTo>
                  <a:cubicBezTo>
                    <a:pt x="510188" y="316141"/>
                    <a:pt x="515297" y="318164"/>
                    <a:pt x="520372" y="320222"/>
                  </a:cubicBezTo>
                  <a:cubicBezTo>
                    <a:pt x="520715" y="320359"/>
                    <a:pt x="521057" y="320393"/>
                    <a:pt x="521366" y="320359"/>
                  </a:cubicBezTo>
                  <a:cubicBezTo>
                    <a:pt x="520166" y="324611"/>
                    <a:pt x="519000" y="328897"/>
                    <a:pt x="517731" y="333115"/>
                  </a:cubicBezTo>
                  <a:cubicBezTo>
                    <a:pt x="516360" y="337675"/>
                    <a:pt x="523458" y="339493"/>
                    <a:pt x="525035" y="335069"/>
                  </a:cubicBezTo>
                  <a:cubicBezTo>
                    <a:pt x="529939" y="321250"/>
                    <a:pt x="534088" y="307363"/>
                    <a:pt x="537448" y="293132"/>
                  </a:cubicBezTo>
                  <a:cubicBezTo>
                    <a:pt x="539711" y="283806"/>
                    <a:pt x="544443" y="271804"/>
                    <a:pt x="540911" y="262374"/>
                  </a:cubicBezTo>
                  <a:close/>
                  <a:moveTo>
                    <a:pt x="43021" y="209911"/>
                  </a:moveTo>
                  <a:cubicBezTo>
                    <a:pt x="42952" y="209876"/>
                    <a:pt x="42849" y="209842"/>
                    <a:pt x="42781" y="209808"/>
                  </a:cubicBezTo>
                  <a:cubicBezTo>
                    <a:pt x="41615" y="209362"/>
                    <a:pt x="40655" y="210082"/>
                    <a:pt x="40277" y="211042"/>
                  </a:cubicBezTo>
                  <a:cubicBezTo>
                    <a:pt x="34277" y="213134"/>
                    <a:pt x="27967" y="213271"/>
                    <a:pt x="20904" y="210185"/>
                  </a:cubicBezTo>
                  <a:cubicBezTo>
                    <a:pt x="15074" y="207613"/>
                    <a:pt x="12777" y="201167"/>
                    <a:pt x="8422" y="197875"/>
                  </a:cubicBezTo>
                  <a:cubicBezTo>
                    <a:pt x="14697" y="166328"/>
                    <a:pt x="23578" y="135467"/>
                    <a:pt x="34928" y="105258"/>
                  </a:cubicBezTo>
                  <a:cubicBezTo>
                    <a:pt x="44735" y="79094"/>
                    <a:pt x="60028" y="54920"/>
                    <a:pt x="71104" y="29339"/>
                  </a:cubicBezTo>
                  <a:cubicBezTo>
                    <a:pt x="75562" y="37775"/>
                    <a:pt x="86740" y="44187"/>
                    <a:pt x="94798" y="47342"/>
                  </a:cubicBezTo>
                  <a:cubicBezTo>
                    <a:pt x="99771" y="49262"/>
                    <a:pt x="108240" y="50942"/>
                    <a:pt x="115578" y="50085"/>
                  </a:cubicBezTo>
                  <a:cubicBezTo>
                    <a:pt x="86432" y="98331"/>
                    <a:pt x="67812" y="150349"/>
                    <a:pt x="52485" y="204116"/>
                  </a:cubicBezTo>
                  <a:cubicBezTo>
                    <a:pt x="52416" y="204150"/>
                    <a:pt x="52347" y="204184"/>
                    <a:pt x="52279" y="204218"/>
                  </a:cubicBezTo>
                  <a:cubicBezTo>
                    <a:pt x="49227" y="206550"/>
                    <a:pt x="46175" y="208470"/>
                    <a:pt x="43021" y="209911"/>
                  </a:cubicBezTo>
                  <a:close/>
                  <a:moveTo>
                    <a:pt x="522498" y="316827"/>
                  </a:moveTo>
                  <a:cubicBezTo>
                    <a:pt x="522292" y="316587"/>
                    <a:pt x="522018" y="316381"/>
                    <a:pt x="521640" y="316210"/>
                  </a:cubicBezTo>
                  <a:cubicBezTo>
                    <a:pt x="516703" y="314221"/>
                    <a:pt x="511799" y="312232"/>
                    <a:pt x="506861" y="310277"/>
                  </a:cubicBezTo>
                  <a:cubicBezTo>
                    <a:pt x="503398" y="308906"/>
                    <a:pt x="499420" y="306711"/>
                    <a:pt x="495546" y="305820"/>
                  </a:cubicBezTo>
                  <a:cubicBezTo>
                    <a:pt x="496952" y="299785"/>
                    <a:pt x="498289" y="293750"/>
                    <a:pt x="499455" y="287612"/>
                  </a:cubicBezTo>
                  <a:cubicBezTo>
                    <a:pt x="502918" y="289978"/>
                    <a:pt x="507444" y="290801"/>
                    <a:pt x="511456" y="292069"/>
                  </a:cubicBezTo>
                  <a:cubicBezTo>
                    <a:pt x="516806" y="293750"/>
                    <a:pt x="522155" y="295533"/>
                    <a:pt x="527573" y="297041"/>
                  </a:cubicBezTo>
                  <a:cubicBezTo>
                    <a:pt x="525961" y="303694"/>
                    <a:pt x="524281" y="310277"/>
                    <a:pt x="522498" y="316827"/>
                  </a:cubicBezTo>
                  <a:close/>
                  <a:moveTo>
                    <a:pt x="529047" y="290972"/>
                  </a:moveTo>
                  <a:cubicBezTo>
                    <a:pt x="528841" y="291829"/>
                    <a:pt x="528601" y="292687"/>
                    <a:pt x="528396" y="293544"/>
                  </a:cubicBezTo>
                  <a:cubicBezTo>
                    <a:pt x="523115" y="291795"/>
                    <a:pt x="517731" y="290252"/>
                    <a:pt x="512382" y="288675"/>
                  </a:cubicBezTo>
                  <a:cubicBezTo>
                    <a:pt x="508302" y="287440"/>
                    <a:pt x="504084" y="285589"/>
                    <a:pt x="499798" y="285692"/>
                  </a:cubicBezTo>
                  <a:cubicBezTo>
                    <a:pt x="499935" y="284971"/>
                    <a:pt x="500106" y="284251"/>
                    <a:pt x="500243" y="283531"/>
                  </a:cubicBezTo>
                  <a:cubicBezTo>
                    <a:pt x="500929" y="279725"/>
                    <a:pt x="501958" y="275473"/>
                    <a:pt x="502781" y="271153"/>
                  </a:cubicBezTo>
                  <a:cubicBezTo>
                    <a:pt x="505147" y="271907"/>
                    <a:pt x="507719" y="272318"/>
                    <a:pt x="510188" y="272936"/>
                  </a:cubicBezTo>
                  <a:cubicBezTo>
                    <a:pt x="516908" y="274650"/>
                    <a:pt x="523664" y="276605"/>
                    <a:pt x="530522" y="277736"/>
                  </a:cubicBezTo>
                  <a:cubicBezTo>
                    <a:pt x="530830" y="277771"/>
                    <a:pt x="531036" y="277633"/>
                    <a:pt x="531310" y="277599"/>
                  </a:cubicBezTo>
                  <a:cubicBezTo>
                    <a:pt x="530487" y="282160"/>
                    <a:pt x="529973" y="286857"/>
                    <a:pt x="529047" y="290972"/>
                  </a:cubicBezTo>
                  <a:close/>
                  <a:moveTo>
                    <a:pt x="531996" y="274513"/>
                  </a:moveTo>
                  <a:cubicBezTo>
                    <a:pt x="531825" y="274410"/>
                    <a:pt x="531790" y="274239"/>
                    <a:pt x="531550" y="274170"/>
                  </a:cubicBezTo>
                  <a:cubicBezTo>
                    <a:pt x="525790" y="272284"/>
                    <a:pt x="519754" y="271084"/>
                    <a:pt x="513822" y="269712"/>
                  </a:cubicBezTo>
                  <a:cubicBezTo>
                    <a:pt x="510565" y="268958"/>
                    <a:pt x="506964" y="267586"/>
                    <a:pt x="503467" y="267141"/>
                  </a:cubicBezTo>
                  <a:cubicBezTo>
                    <a:pt x="503981" y="263369"/>
                    <a:pt x="504187" y="259631"/>
                    <a:pt x="503672" y="256134"/>
                  </a:cubicBezTo>
                  <a:cubicBezTo>
                    <a:pt x="514371" y="258637"/>
                    <a:pt x="524829" y="261140"/>
                    <a:pt x="535014" y="265220"/>
                  </a:cubicBezTo>
                  <a:cubicBezTo>
                    <a:pt x="533573" y="268032"/>
                    <a:pt x="532682" y="271255"/>
                    <a:pt x="531996" y="274513"/>
                  </a:cubicBezTo>
                  <a:close/>
                </a:path>
              </a:pathLst>
            </a:custGeom>
            <a:solidFill>
              <a:srgbClr val="1A1A1A"/>
            </a:solidFill>
            <a:ln w="3429" cap="flat">
              <a:noFill/>
              <a:prstDash val="solid"/>
              <a:miter/>
            </a:ln>
          </p:spPr>
          <p:txBody>
            <a:bodyPr rtlCol="0" anchor="ctr"/>
            <a:lstStyle/>
            <a:p>
              <a:endParaRPr lang="zh-CN" altLang="en-US"/>
            </a:p>
          </p:txBody>
        </p:sp>
        <p:sp>
          <p:nvSpPr>
            <p:cNvPr id="304" name="任意多边形: 形状 303">
              <a:extLst>
                <a:ext uri="{FF2B5EF4-FFF2-40B4-BE49-F238E27FC236}">
                  <a16:creationId xmlns:a16="http://schemas.microsoft.com/office/drawing/2014/main" id="{DCFE42C7-C203-2220-343B-76EFB820FB8E}"/>
                </a:ext>
              </a:extLst>
            </p:cNvPr>
            <p:cNvSpPr/>
            <p:nvPr/>
          </p:nvSpPr>
          <p:spPr>
            <a:xfrm>
              <a:off x="4172114" y="1717079"/>
              <a:ext cx="25895" cy="12190"/>
            </a:xfrm>
            <a:custGeom>
              <a:avLst/>
              <a:gdLst>
                <a:gd name="connsiteX0" fmla="*/ 23101 w 25895"/>
                <a:gd name="connsiteY0" fmla="*/ 4652 h 12190"/>
                <a:gd name="connsiteX1" fmla="*/ 3453 w 25895"/>
                <a:gd name="connsiteY1" fmla="*/ 22 h 12190"/>
                <a:gd name="connsiteX2" fmla="*/ 1704 w 25895"/>
                <a:gd name="connsiteY2" fmla="*/ 6298 h 12190"/>
                <a:gd name="connsiteX3" fmla="*/ 21010 w 25895"/>
                <a:gd name="connsiteY3" fmla="*/ 12024 h 12190"/>
                <a:gd name="connsiteX4" fmla="*/ 23101 w 25895"/>
                <a:gd name="connsiteY4" fmla="*/ 4652 h 12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95" h="12190">
                  <a:moveTo>
                    <a:pt x="23101" y="4652"/>
                  </a:moveTo>
                  <a:cubicBezTo>
                    <a:pt x="16620" y="3040"/>
                    <a:pt x="10071" y="845"/>
                    <a:pt x="3453" y="22"/>
                  </a:cubicBezTo>
                  <a:cubicBezTo>
                    <a:pt x="93" y="-389"/>
                    <a:pt x="-1416" y="4994"/>
                    <a:pt x="1704" y="6298"/>
                  </a:cubicBezTo>
                  <a:cubicBezTo>
                    <a:pt x="7842" y="8835"/>
                    <a:pt x="14597" y="10207"/>
                    <a:pt x="21010" y="12024"/>
                  </a:cubicBezTo>
                  <a:cubicBezTo>
                    <a:pt x="25913" y="13396"/>
                    <a:pt x="28005" y="5886"/>
                    <a:pt x="23101" y="4652"/>
                  </a:cubicBezTo>
                  <a:close/>
                </a:path>
              </a:pathLst>
            </a:custGeom>
            <a:solidFill>
              <a:srgbClr val="1A1A1A"/>
            </a:solidFill>
            <a:ln w="3429" cap="flat">
              <a:noFill/>
              <a:prstDash val="solid"/>
              <a:miter/>
            </a:ln>
          </p:spPr>
          <p:txBody>
            <a:bodyPr rtlCol="0" anchor="ctr"/>
            <a:lstStyle/>
            <a:p>
              <a:endParaRPr lang="zh-CN" altLang="en-US"/>
            </a:p>
          </p:txBody>
        </p:sp>
        <p:sp>
          <p:nvSpPr>
            <p:cNvPr id="305" name="任意多边形: 形状 304">
              <a:extLst>
                <a:ext uri="{FF2B5EF4-FFF2-40B4-BE49-F238E27FC236}">
                  <a16:creationId xmlns:a16="http://schemas.microsoft.com/office/drawing/2014/main" id="{0FA40C13-CF1E-2FDE-0252-226214220015}"/>
                </a:ext>
              </a:extLst>
            </p:cNvPr>
            <p:cNvSpPr/>
            <p:nvPr/>
          </p:nvSpPr>
          <p:spPr>
            <a:xfrm>
              <a:off x="4068664" y="1580341"/>
              <a:ext cx="39289" cy="143581"/>
            </a:xfrm>
            <a:custGeom>
              <a:avLst/>
              <a:gdLst>
                <a:gd name="connsiteX0" fmla="*/ 36025 w 39289"/>
                <a:gd name="connsiteY0" fmla="*/ 1143 h 143581"/>
                <a:gd name="connsiteX1" fmla="*/ 89 w 39289"/>
                <a:gd name="connsiteY1" fmla="*/ 141389 h 143581"/>
                <a:gd name="connsiteX2" fmla="*/ 3690 w 39289"/>
                <a:gd name="connsiteY2" fmla="*/ 142350 h 143581"/>
                <a:gd name="connsiteX3" fmla="*/ 39283 w 39289"/>
                <a:gd name="connsiteY3" fmla="*/ 1589 h 143581"/>
                <a:gd name="connsiteX4" fmla="*/ 36025 w 39289"/>
                <a:gd name="connsiteY4" fmla="*/ 1143 h 14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89" h="143581">
                  <a:moveTo>
                    <a:pt x="36025" y="1143"/>
                  </a:moveTo>
                  <a:cubicBezTo>
                    <a:pt x="24435" y="48121"/>
                    <a:pt x="14045" y="94892"/>
                    <a:pt x="89" y="141389"/>
                  </a:cubicBezTo>
                  <a:cubicBezTo>
                    <a:pt x="-596" y="143653"/>
                    <a:pt x="2867" y="144476"/>
                    <a:pt x="3690" y="142350"/>
                  </a:cubicBezTo>
                  <a:cubicBezTo>
                    <a:pt x="20835" y="97738"/>
                    <a:pt x="34654" y="49115"/>
                    <a:pt x="39283" y="1589"/>
                  </a:cubicBezTo>
                  <a:cubicBezTo>
                    <a:pt x="39454" y="-263"/>
                    <a:pt x="36437" y="-605"/>
                    <a:pt x="36025" y="1143"/>
                  </a:cubicBezTo>
                  <a:close/>
                </a:path>
              </a:pathLst>
            </a:custGeom>
            <a:solidFill>
              <a:srgbClr val="1A1A1A"/>
            </a:solidFill>
            <a:ln w="3429" cap="flat">
              <a:noFill/>
              <a:prstDash val="solid"/>
              <a:miter/>
            </a:ln>
          </p:spPr>
          <p:txBody>
            <a:bodyPr rtlCol="0" anchor="ctr"/>
            <a:lstStyle/>
            <a:p>
              <a:endParaRPr lang="zh-CN" altLang="en-US"/>
            </a:p>
          </p:txBody>
        </p:sp>
        <p:sp>
          <p:nvSpPr>
            <p:cNvPr id="306" name="任意多边形: 形状 305">
              <a:extLst>
                <a:ext uri="{FF2B5EF4-FFF2-40B4-BE49-F238E27FC236}">
                  <a16:creationId xmlns:a16="http://schemas.microsoft.com/office/drawing/2014/main" id="{F9DC23A2-AA12-FE00-ACF5-12B7B7E922C3}"/>
                </a:ext>
              </a:extLst>
            </p:cNvPr>
            <p:cNvSpPr/>
            <p:nvPr/>
          </p:nvSpPr>
          <p:spPr>
            <a:xfrm>
              <a:off x="4215875" y="1667478"/>
              <a:ext cx="357654" cy="89070"/>
            </a:xfrm>
            <a:custGeom>
              <a:avLst/>
              <a:gdLst>
                <a:gd name="connsiteX0" fmla="*/ 356496 w 357654"/>
                <a:gd name="connsiteY0" fmla="*/ 53979 h 89070"/>
                <a:gd name="connsiteX1" fmla="*/ 292820 w 357654"/>
                <a:gd name="connsiteY1" fmla="*/ 32685 h 89070"/>
                <a:gd name="connsiteX2" fmla="*/ 206306 w 357654"/>
                <a:gd name="connsiteY2" fmla="*/ 37177 h 89070"/>
                <a:gd name="connsiteX3" fmla="*/ 215667 w 357654"/>
                <a:gd name="connsiteY3" fmla="*/ 36765 h 89070"/>
                <a:gd name="connsiteX4" fmla="*/ 234184 w 357654"/>
                <a:gd name="connsiteY4" fmla="*/ 37108 h 89070"/>
                <a:gd name="connsiteX5" fmla="*/ 251192 w 357654"/>
                <a:gd name="connsiteY5" fmla="*/ 27027 h 89070"/>
                <a:gd name="connsiteX6" fmla="*/ 207815 w 357654"/>
                <a:gd name="connsiteY6" fmla="*/ 9265 h 89070"/>
                <a:gd name="connsiteX7" fmla="*/ 112866 w 357654"/>
                <a:gd name="connsiteY7" fmla="*/ 19277 h 89070"/>
                <a:gd name="connsiteX8" fmla="*/ 57007 w 357654"/>
                <a:gd name="connsiteY8" fmla="*/ 19380 h 89070"/>
                <a:gd name="connsiteX9" fmla="*/ 10819 w 357654"/>
                <a:gd name="connsiteY9" fmla="*/ 41 h 89070"/>
                <a:gd name="connsiteX10" fmla="*/ 10407 w 357654"/>
                <a:gd name="connsiteY10" fmla="*/ 1001 h 89070"/>
                <a:gd name="connsiteX11" fmla="*/ 74838 w 357654"/>
                <a:gd name="connsiteY11" fmla="*/ 26512 h 89070"/>
                <a:gd name="connsiteX12" fmla="*/ 159466 w 357654"/>
                <a:gd name="connsiteY12" fmla="*/ 13997 h 89070"/>
                <a:gd name="connsiteX13" fmla="*/ 200922 w 357654"/>
                <a:gd name="connsiteY13" fmla="*/ 13105 h 89070"/>
                <a:gd name="connsiteX14" fmla="*/ 227772 w 357654"/>
                <a:gd name="connsiteY14" fmla="*/ 16465 h 89070"/>
                <a:gd name="connsiteX15" fmla="*/ 239156 w 357654"/>
                <a:gd name="connsiteY15" fmla="*/ 32753 h 89070"/>
                <a:gd name="connsiteX16" fmla="*/ 221668 w 357654"/>
                <a:gd name="connsiteY16" fmla="*/ 33919 h 89070"/>
                <a:gd name="connsiteX17" fmla="*/ 197459 w 357654"/>
                <a:gd name="connsiteY17" fmla="*/ 40674 h 89070"/>
                <a:gd name="connsiteX18" fmla="*/ 198831 w 357654"/>
                <a:gd name="connsiteY18" fmla="*/ 42011 h 89070"/>
                <a:gd name="connsiteX19" fmla="*/ 201540 w 357654"/>
                <a:gd name="connsiteY19" fmla="*/ 42457 h 89070"/>
                <a:gd name="connsiteX20" fmla="*/ 203700 w 357654"/>
                <a:gd name="connsiteY20" fmla="*/ 41223 h 89070"/>
                <a:gd name="connsiteX21" fmla="*/ 268611 w 357654"/>
                <a:gd name="connsiteY21" fmla="*/ 37348 h 89070"/>
                <a:gd name="connsiteX22" fmla="*/ 349261 w 357654"/>
                <a:gd name="connsiteY22" fmla="*/ 55282 h 89070"/>
                <a:gd name="connsiteX23" fmla="*/ 309588 w 357654"/>
                <a:gd name="connsiteY23" fmla="*/ 61488 h 89070"/>
                <a:gd name="connsiteX24" fmla="*/ 265662 w 357654"/>
                <a:gd name="connsiteY24" fmla="*/ 57511 h 89070"/>
                <a:gd name="connsiteX25" fmla="*/ 255101 w 357654"/>
                <a:gd name="connsiteY25" fmla="*/ 80965 h 89070"/>
                <a:gd name="connsiteX26" fmla="*/ 210935 w 357654"/>
                <a:gd name="connsiteY26" fmla="*/ 68552 h 89070"/>
                <a:gd name="connsiteX27" fmla="*/ 163306 w 357654"/>
                <a:gd name="connsiteY27" fmla="*/ 64197 h 89070"/>
                <a:gd name="connsiteX28" fmla="*/ 121198 w 357654"/>
                <a:gd name="connsiteY28" fmla="*/ 69512 h 89070"/>
                <a:gd name="connsiteX29" fmla="*/ 78199 w 357654"/>
                <a:gd name="connsiteY29" fmla="*/ 72290 h 89070"/>
                <a:gd name="connsiteX30" fmla="*/ 77616 w 357654"/>
                <a:gd name="connsiteY30" fmla="*/ 72118 h 89070"/>
                <a:gd name="connsiteX31" fmla="*/ 77204 w 357654"/>
                <a:gd name="connsiteY31" fmla="*/ 75067 h 89070"/>
                <a:gd name="connsiteX32" fmla="*/ 64688 w 357654"/>
                <a:gd name="connsiteY32" fmla="*/ 74999 h 89070"/>
                <a:gd name="connsiteX33" fmla="*/ 56356 w 357654"/>
                <a:gd name="connsiteY33" fmla="*/ 69649 h 89070"/>
                <a:gd name="connsiteX34" fmla="*/ 37119 w 357654"/>
                <a:gd name="connsiteY34" fmla="*/ 62894 h 89070"/>
                <a:gd name="connsiteX35" fmla="*/ 669 w 357654"/>
                <a:gd name="connsiteY35" fmla="*/ 60597 h 89070"/>
                <a:gd name="connsiteX36" fmla="*/ 669 w 357654"/>
                <a:gd name="connsiteY36" fmla="*/ 62311 h 89070"/>
                <a:gd name="connsiteX37" fmla="*/ 40891 w 357654"/>
                <a:gd name="connsiteY37" fmla="*/ 68003 h 89070"/>
                <a:gd name="connsiteX38" fmla="*/ 66266 w 357654"/>
                <a:gd name="connsiteY38" fmla="*/ 81445 h 89070"/>
                <a:gd name="connsiteX39" fmla="*/ 75833 w 357654"/>
                <a:gd name="connsiteY39" fmla="*/ 85251 h 89070"/>
                <a:gd name="connsiteX40" fmla="*/ 82931 w 357654"/>
                <a:gd name="connsiteY40" fmla="*/ 74827 h 89070"/>
                <a:gd name="connsiteX41" fmla="*/ 121164 w 357654"/>
                <a:gd name="connsiteY41" fmla="*/ 73455 h 89070"/>
                <a:gd name="connsiteX42" fmla="*/ 163272 w 357654"/>
                <a:gd name="connsiteY42" fmla="*/ 68278 h 89070"/>
                <a:gd name="connsiteX43" fmla="*/ 254861 w 357654"/>
                <a:gd name="connsiteY43" fmla="*/ 88954 h 89070"/>
                <a:gd name="connsiteX44" fmla="*/ 257810 w 357654"/>
                <a:gd name="connsiteY44" fmla="*/ 87789 h 89070"/>
                <a:gd name="connsiteX45" fmla="*/ 260416 w 357654"/>
                <a:gd name="connsiteY45" fmla="*/ 81959 h 89070"/>
                <a:gd name="connsiteX46" fmla="*/ 260004 w 357654"/>
                <a:gd name="connsiteY46" fmla="*/ 79559 h 89070"/>
                <a:gd name="connsiteX47" fmla="*/ 276703 w 357654"/>
                <a:gd name="connsiteY47" fmla="*/ 61557 h 89070"/>
                <a:gd name="connsiteX48" fmla="*/ 355845 w 357654"/>
                <a:gd name="connsiteY48" fmla="*/ 58231 h 89070"/>
                <a:gd name="connsiteX49" fmla="*/ 356496 w 357654"/>
                <a:gd name="connsiteY49" fmla="*/ 53979 h 8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57654" h="89070">
                  <a:moveTo>
                    <a:pt x="356496" y="53979"/>
                  </a:moveTo>
                  <a:cubicBezTo>
                    <a:pt x="336814" y="42320"/>
                    <a:pt x="315725" y="35394"/>
                    <a:pt x="292820" y="32685"/>
                  </a:cubicBezTo>
                  <a:cubicBezTo>
                    <a:pt x="263673" y="29256"/>
                    <a:pt x="234767" y="43006"/>
                    <a:pt x="206306" y="37177"/>
                  </a:cubicBezTo>
                  <a:cubicBezTo>
                    <a:pt x="211998" y="36971"/>
                    <a:pt x="219199" y="37108"/>
                    <a:pt x="215667" y="36765"/>
                  </a:cubicBezTo>
                  <a:cubicBezTo>
                    <a:pt x="221805" y="37348"/>
                    <a:pt x="228012" y="37931"/>
                    <a:pt x="234184" y="37108"/>
                  </a:cubicBezTo>
                  <a:cubicBezTo>
                    <a:pt x="242311" y="36011"/>
                    <a:pt x="249066" y="35394"/>
                    <a:pt x="251192" y="27027"/>
                  </a:cubicBezTo>
                  <a:cubicBezTo>
                    <a:pt x="255238" y="11288"/>
                    <a:pt x="215804" y="10156"/>
                    <a:pt x="207815" y="9265"/>
                  </a:cubicBezTo>
                  <a:cubicBezTo>
                    <a:pt x="175274" y="5630"/>
                    <a:pt x="144275" y="11871"/>
                    <a:pt x="112866" y="19277"/>
                  </a:cubicBezTo>
                  <a:cubicBezTo>
                    <a:pt x="93732" y="23803"/>
                    <a:pt x="76073" y="24386"/>
                    <a:pt x="57007" y="19380"/>
                  </a:cubicBezTo>
                  <a:cubicBezTo>
                    <a:pt x="40720" y="15128"/>
                    <a:pt x="26352" y="6110"/>
                    <a:pt x="10819" y="41"/>
                  </a:cubicBezTo>
                  <a:cubicBezTo>
                    <a:pt x="10202" y="-200"/>
                    <a:pt x="9927" y="692"/>
                    <a:pt x="10407" y="1001"/>
                  </a:cubicBezTo>
                  <a:cubicBezTo>
                    <a:pt x="28581" y="13654"/>
                    <a:pt x="52241" y="24661"/>
                    <a:pt x="74838" y="26512"/>
                  </a:cubicBezTo>
                  <a:cubicBezTo>
                    <a:pt x="103676" y="28878"/>
                    <a:pt x="131177" y="17563"/>
                    <a:pt x="159466" y="13997"/>
                  </a:cubicBezTo>
                  <a:cubicBezTo>
                    <a:pt x="173216" y="12248"/>
                    <a:pt x="187104" y="12385"/>
                    <a:pt x="200922" y="13105"/>
                  </a:cubicBezTo>
                  <a:cubicBezTo>
                    <a:pt x="209941" y="13585"/>
                    <a:pt x="218890" y="14957"/>
                    <a:pt x="227772" y="16465"/>
                  </a:cubicBezTo>
                  <a:cubicBezTo>
                    <a:pt x="236858" y="16294"/>
                    <a:pt x="240665" y="21746"/>
                    <a:pt x="239156" y="32753"/>
                  </a:cubicBezTo>
                  <a:cubicBezTo>
                    <a:pt x="233361" y="33919"/>
                    <a:pt x="227532" y="34296"/>
                    <a:pt x="221668" y="33919"/>
                  </a:cubicBezTo>
                  <a:cubicBezTo>
                    <a:pt x="215804" y="33816"/>
                    <a:pt x="191973" y="25724"/>
                    <a:pt x="197459" y="40674"/>
                  </a:cubicBezTo>
                  <a:cubicBezTo>
                    <a:pt x="197665" y="41257"/>
                    <a:pt x="198145" y="41909"/>
                    <a:pt x="198831" y="42011"/>
                  </a:cubicBezTo>
                  <a:cubicBezTo>
                    <a:pt x="199722" y="42149"/>
                    <a:pt x="200614" y="42286"/>
                    <a:pt x="201540" y="42457"/>
                  </a:cubicBezTo>
                  <a:cubicBezTo>
                    <a:pt x="202637" y="42629"/>
                    <a:pt x="203391" y="41977"/>
                    <a:pt x="203700" y="41223"/>
                  </a:cubicBezTo>
                  <a:cubicBezTo>
                    <a:pt x="225200" y="46641"/>
                    <a:pt x="246837" y="39646"/>
                    <a:pt x="268611" y="37348"/>
                  </a:cubicBezTo>
                  <a:cubicBezTo>
                    <a:pt x="296900" y="34399"/>
                    <a:pt x="324984" y="41600"/>
                    <a:pt x="349261" y="55282"/>
                  </a:cubicBezTo>
                  <a:cubicBezTo>
                    <a:pt x="336299" y="59019"/>
                    <a:pt x="323304" y="61180"/>
                    <a:pt x="309588" y="61488"/>
                  </a:cubicBezTo>
                  <a:cubicBezTo>
                    <a:pt x="294740" y="61797"/>
                    <a:pt x="280407" y="56310"/>
                    <a:pt x="265662" y="57511"/>
                  </a:cubicBezTo>
                  <a:cubicBezTo>
                    <a:pt x="253146" y="58539"/>
                    <a:pt x="255169" y="74724"/>
                    <a:pt x="255101" y="80965"/>
                  </a:cubicBezTo>
                  <a:cubicBezTo>
                    <a:pt x="246974" y="83434"/>
                    <a:pt x="216833" y="70164"/>
                    <a:pt x="210935" y="68552"/>
                  </a:cubicBezTo>
                  <a:cubicBezTo>
                    <a:pt x="195265" y="64266"/>
                    <a:pt x="179491" y="63100"/>
                    <a:pt x="163306" y="64197"/>
                  </a:cubicBezTo>
                  <a:cubicBezTo>
                    <a:pt x="149110" y="65157"/>
                    <a:pt x="135566" y="69238"/>
                    <a:pt x="121198" y="69512"/>
                  </a:cubicBezTo>
                  <a:cubicBezTo>
                    <a:pt x="106248" y="69786"/>
                    <a:pt x="92669" y="67695"/>
                    <a:pt x="78199" y="72290"/>
                  </a:cubicBezTo>
                  <a:cubicBezTo>
                    <a:pt x="77993" y="72255"/>
                    <a:pt x="77856" y="72152"/>
                    <a:pt x="77616" y="72118"/>
                  </a:cubicBezTo>
                  <a:cubicBezTo>
                    <a:pt x="75764" y="71947"/>
                    <a:pt x="75661" y="74518"/>
                    <a:pt x="77204" y="75067"/>
                  </a:cubicBezTo>
                  <a:cubicBezTo>
                    <a:pt x="72164" y="77639"/>
                    <a:pt x="67980" y="77605"/>
                    <a:pt x="64688" y="74999"/>
                  </a:cubicBezTo>
                  <a:cubicBezTo>
                    <a:pt x="62082" y="72975"/>
                    <a:pt x="59305" y="71192"/>
                    <a:pt x="56356" y="69649"/>
                  </a:cubicBezTo>
                  <a:cubicBezTo>
                    <a:pt x="50527" y="66255"/>
                    <a:pt x="43669" y="64506"/>
                    <a:pt x="37119" y="62894"/>
                  </a:cubicBezTo>
                  <a:cubicBezTo>
                    <a:pt x="25666" y="60082"/>
                    <a:pt x="12327" y="58814"/>
                    <a:pt x="669" y="60597"/>
                  </a:cubicBezTo>
                  <a:cubicBezTo>
                    <a:pt x="-257" y="60734"/>
                    <a:pt x="-188" y="62105"/>
                    <a:pt x="669" y="62311"/>
                  </a:cubicBezTo>
                  <a:cubicBezTo>
                    <a:pt x="13871" y="65260"/>
                    <a:pt x="27587" y="64746"/>
                    <a:pt x="40891" y="68003"/>
                  </a:cubicBezTo>
                  <a:cubicBezTo>
                    <a:pt x="50664" y="70404"/>
                    <a:pt x="58585" y="75376"/>
                    <a:pt x="66266" y="81445"/>
                  </a:cubicBezTo>
                  <a:cubicBezTo>
                    <a:pt x="68975" y="83571"/>
                    <a:pt x="72266" y="85251"/>
                    <a:pt x="75833" y="85251"/>
                  </a:cubicBezTo>
                  <a:cubicBezTo>
                    <a:pt x="83033" y="85251"/>
                    <a:pt x="85845" y="78702"/>
                    <a:pt x="82931" y="74827"/>
                  </a:cubicBezTo>
                  <a:cubicBezTo>
                    <a:pt x="95584" y="71809"/>
                    <a:pt x="108134" y="73044"/>
                    <a:pt x="121164" y="73455"/>
                  </a:cubicBezTo>
                  <a:cubicBezTo>
                    <a:pt x="135326" y="73901"/>
                    <a:pt x="149316" y="70026"/>
                    <a:pt x="163272" y="68278"/>
                  </a:cubicBezTo>
                  <a:cubicBezTo>
                    <a:pt x="194682" y="64369"/>
                    <a:pt x="226434" y="77947"/>
                    <a:pt x="254861" y="88954"/>
                  </a:cubicBezTo>
                  <a:cubicBezTo>
                    <a:pt x="255855" y="89332"/>
                    <a:pt x="257398" y="88749"/>
                    <a:pt x="257810" y="87789"/>
                  </a:cubicBezTo>
                  <a:cubicBezTo>
                    <a:pt x="258667" y="85834"/>
                    <a:pt x="259558" y="83880"/>
                    <a:pt x="260416" y="81959"/>
                  </a:cubicBezTo>
                  <a:cubicBezTo>
                    <a:pt x="260827" y="80999"/>
                    <a:pt x="260553" y="80142"/>
                    <a:pt x="260004" y="79559"/>
                  </a:cubicBezTo>
                  <a:cubicBezTo>
                    <a:pt x="259078" y="71638"/>
                    <a:pt x="253112" y="58231"/>
                    <a:pt x="276703" y="61557"/>
                  </a:cubicBezTo>
                  <a:cubicBezTo>
                    <a:pt x="304718" y="65534"/>
                    <a:pt x="328378" y="67523"/>
                    <a:pt x="355845" y="58231"/>
                  </a:cubicBezTo>
                  <a:cubicBezTo>
                    <a:pt x="357868" y="57579"/>
                    <a:pt x="358348" y="55076"/>
                    <a:pt x="356496" y="53979"/>
                  </a:cubicBezTo>
                  <a:close/>
                </a:path>
              </a:pathLst>
            </a:custGeom>
            <a:solidFill>
              <a:srgbClr val="1A1A1A"/>
            </a:solidFill>
            <a:ln w="3429" cap="flat">
              <a:noFill/>
              <a:prstDash val="solid"/>
              <a:miter/>
            </a:ln>
          </p:spPr>
          <p:txBody>
            <a:bodyPr rtlCol="0" anchor="ctr"/>
            <a:lstStyle/>
            <a:p>
              <a:endParaRPr lang="zh-CN" altLang="en-US"/>
            </a:p>
          </p:txBody>
        </p:sp>
        <p:sp>
          <p:nvSpPr>
            <p:cNvPr id="307" name="任意多边形: 形状 306">
              <a:extLst>
                <a:ext uri="{FF2B5EF4-FFF2-40B4-BE49-F238E27FC236}">
                  <a16:creationId xmlns:a16="http://schemas.microsoft.com/office/drawing/2014/main" id="{987C3862-B4C3-1973-DBA6-A7DE801BE238}"/>
                </a:ext>
              </a:extLst>
            </p:cNvPr>
            <p:cNvSpPr/>
            <p:nvPr/>
          </p:nvSpPr>
          <p:spPr>
            <a:xfrm>
              <a:off x="4281844" y="1699185"/>
              <a:ext cx="47110" cy="32768"/>
            </a:xfrm>
            <a:custGeom>
              <a:avLst/>
              <a:gdLst>
                <a:gd name="connsiteX0" fmla="*/ 42610 w 47110"/>
                <a:gd name="connsiteY0" fmla="*/ 12601 h 32768"/>
                <a:gd name="connsiteX1" fmla="*/ 27042 w 47110"/>
                <a:gd name="connsiteY1" fmla="*/ 12704 h 32768"/>
                <a:gd name="connsiteX2" fmla="*/ 13841 w 47110"/>
                <a:gd name="connsiteY2" fmla="*/ 908 h 32768"/>
                <a:gd name="connsiteX3" fmla="*/ 10377 w 47110"/>
                <a:gd name="connsiteY3" fmla="*/ 2314 h 32768"/>
                <a:gd name="connsiteX4" fmla="*/ 35923 w 47110"/>
                <a:gd name="connsiteY4" fmla="*/ 17059 h 32768"/>
                <a:gd name="connsiteX5" fmla="*/ 43124 w 47110"/>
                <a:gd name="connsiteY5" fmla="*/ 17470 h 32768"/>
                <a:gd name="connsiteX6" fmla="*/ 38015 w 47110"/>
                <a:gd name="connsiteY6" fmla="*/ 16956 h 32768"/>
                <a:gd name="connsiteX7" fmla="*/ 30334 w 47110"/>
                <a:gd name="connsiteY7" fmla="*/ 18842 h 32768"/>
                <a:gd name="connsiteX8" fmla="*/ 22619 w 47110"/>
                <a:gd name="connsiteY8" fmla="*/ 25254 h 32768"/>
                <a:gd name="connsiteX9" fmla="*/ 2731 w 47110"/>
                <a:gd name="connsiteY9" fmla="*/ 27380 h 32768"/>
                <a:gd name="connsiteX10" fmla="*/ 1565 w 47110"/>
                <a:gd name="connsiteY10" fmla="*/ 31461 h 32768"/>
                <a:gd name="connsiteX11" fmla="*/ 20390 w 47110"/>
                <a:gd name="connsiteY11" fmla="*/ 31221 h 32768"/>
                <a:gd name="connsiteX12" fmla="*/ 26871 w 47110"/>
                <a:gd name="connsiteY12" fmla="*/ 25940 h 32768"/>
                <a:gd name="connsiteX13" fmla="*/ 44427 w 47110"/>
                <a:gd name="connsiteY13" fmla="*/ 21482 h 32768"/>
                <a:gd name="connsiteX14" fmla="*/ 46416 w 47110"/>
                <a:gd name="connsiteY14" fmla="*/ 20694 h 32768"/>
                <a:gd name="connsiteX15" fmla="*/ 42610 w 47110"/>
                <a:gd name="connsiteY15" fmla="*/ 12601 h 3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110" h="32768">
                  <a:moveTo>
                    <a:pt x="42610" y="12601"/>
                  </a:moveTo>
                  <a:cubicBezTo>
                    <a:pt x="37295" y="12121"/>
                    <a:pt x="32426" y="13904"/>
                    <a:pt x="27042" y="12704"/>
                  </a:cubicBezTo>
                  <a:cubicBezTo>
                    <a:pt x="20664" y="11264"/>
                    <a:pt x="16721" y="6155"/>
                    <a:pt x="13841" y="908"/>
                  </a:cubicBezTo>
                  <a:cubicBezTo>
                    <a:pt x="12812" y="-978"/>
                    <a:pt x="9897" y="360"/>
                    <a:pt x="10377" y="2314"/>
                  </a:cubicBezTo>
                  <a:cubicBezTo>
                    <a:pt x="13120" y="13081"/>
                    <a:pt x="25122" y="18979"/>
                    <a:pt x="35923" y="17059"/>
                  </a:cubicBezTo>
                  <a:cubicBezTo>
                    <a:pt x="38289" y="15996"/>
                    <a:pt x="40690" y="16133"/>
                    <a:pt x="43124" y="17470"/>
                  </a:cubicBezTo>
                  <a:cubicBezTo>
                    <a:pt x="41581" y="16990"/>
                    <a:pt x="39592" y="17025"/>
                    <a:pt x="38015" y="16956"/>
                  </a:cubicBezTo>
                  <a:cubicBezTo>
                    <a:pt x="35580" y="16887"/>
                    <a:pt x="32391" y="17676"/>
                    <a:pt x="30334" y="18842"/>
                  </a:cubicBezTo>
                  <a:cubicBezTo>
                    <a:pt x="27248" y="20556"/>
                    <a:pt x="25019" y="22682"/>
                    <a:pt x="22619" y="25254"/>
                  </a:cubicBezTo>
                  <a:cubicBezTo>
                    <a:pt x="17441" y="30775"/>
                    <a:pt x="9143" y="28820"/>
                    <a:pt x="2731" y="27380"/>
                  </a:cubicBezTo>
                  <a:cubicBezTo>
                    <a:pt x="-13" y="26763"/>
                    <a:pt x="-1178" y="30912"/>
                    <a:pt x="1565" y="31461"/>
                  </a:cubicBezTo>
                  <a:cubicBezTo>
                    <a:pt x="7943" y="32729"/>
                    <a:pt x="14218" y="33724"/>
                    <a:pt x="20390" y="31221"/>
                  </a:cubicBezTo>
                  <a:cubicBezTo>
                    <a:pt x="23065" y="30123"/>
                    <a:pt x="25019" y="27963"/>
                    <a:pt x="26871" y="25940"/>
                  </a:cubicBezTo>
                  <a:cubicBezTo>
                    <a:pt x="31637" y="20797"/>
                    <a:pt x="37809" y="19391"/>
                    <a:pt x="44427" y="21482"/>
                  </a:cubicBezTo>
                  <a:cubicBezTo>
                    <a:pt x="45147" y="21722"/>
                    <a:pt x="46073" y="21345"/>
                    <a:pt x="46416" y="20694"/>
                  </a:cubicBezTo>
                  <a:cubicBezTo>
                    <a:pt x="48028" y="17607"/>
                    <a:pt x="46862" y="12978"/>
                    <a:pt x="42610" y="12601"/>
                  </a:cubicBezTo>
                  <a:close/>
                </a:path>
              </a:pathLst>
            </a:custGeom>
            <a:solidFill>
              <a:srgbClr val="1A1A1A"/>
            </a:solidFill>
            <a:ln w="3429" cap="flat">
              <a:noFill/>
              <a:prstDash val="solid"/>
              <a:miter/>
            </a:ln>
          </p:spPr>
          <p:txBody>
            <a:bodyPr rtlCol="0" anchor="ctr"/>
            <a:lstStyle/>
            <a:p>
              <a:endParaRPr lang="zh-CN" altLang="en-US"/>
            </a:p>
          </p:txBody>
        </p:sp>
        <p:sp>
          <p:nvSpPr>
            <p:cNvPr id="308" name="任意多边形: 形状 307">
              <a:extLst>
                <a:ext uri="{FF2B5EF4-FFF2-40B4-BE49-F238E27FC236}">
                  <a16:creationId xmlns:a16="http://schemas.microsoft.com/office/drawing/2014/main" id="{DA38A920-FF24-ECE9-812A-9F69968BF887}"/>
                </a:ext>
              </a:extLst>
            </p:cNvPr>
            <p:cNvSpPr/>
            <p:nvPr/>
          </p:nvSpPr>
          <p:spPr>
            <a:xfrm>
              <a:off x="4381236" y="1695567"/>
              <a:ext cx="17420" cy="23145"/>
            </a:xfrm>
            <a:custGeom>
              <a:avLst/>
              <a:gdLst>
                <a:gd name="connsiteX0" fmla="*/ 15844 w 17420"/>
                <a:gd name="connsiteY0" fmla="*/ 12550 h 23145"/>
                <a:gd name="connsiteX1" fmla="*/ 7683 w 17420"/>
                <a:gd name="connsiteY1" fmla="*/ 7030 h 23145"/>
                <a:gd name="connsiteX2" fmla="*/ 4768 w 17420"/>
                <a:gd name="connsiteY2" fmla="*/ 3841 h 23145"/>
                <a:gd name="connsiteX3" fmla="*/ 4220 w 17420"/>
                <a:gd name="connsiteY3" fmla="*/ 1132 h 23145"/>
                <a:gd name="connsiteX4" fmla="*/ 3054 w 17420"/>
                <a:gd name="connsiteY4" fmla="*/ 0 h 23145"/>
                <a:gd name="connsiteX5" fmla="*/ 2265 w 17420"/>
                <a:gd name="connsiteY5" fmla="*/ 34 h 23145"/>
                <a:gd name="connsiteX6" fmla="*/ 2 w 17420"/>
                <a:gd name="connsiteY6" fmla="*/ 2229 h 23145"/>
                <a:gd name="connsiteX7" fmla="*/ 4323 w 17420"/>
                <a:gd name="connsiteY7" fmla="*/ 10013 h 23145"/>
                <a:gd name="connsiteX8" fmla="*/ 10323 w 17420"/>
                <a:gd name="connsiteY8" fmla="*/ 20128 h 23145"/>
                <a:gd name="connsiteX9" fmla="*/ 9706 w 17420"/>
                <a:gd name="connsiteY9" fmla="*/ 21637 h 23145"/>
                <a:gd name="connsiteX10" fmla="*/ 10015 w 17420"/>
                <a:gd name="connsiteY10" fmla="*/ 22323 h 23145"/>
                <a:gd name="connsiteX11" fmla="*/ 11489 w 17420"/>
                <a:gd name="connsiteY11" fmla="*/ 23146 h 23145"/>
                <a:gd name="connsiteX12" fmla="*/ 15844 w 17420"/>
                <a:gd name="connsiteY12" fmla="*/ 12550 h 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20" h="23145">
                  <a:moveTo>
                    <a:pt x="15844" y="12550"/>
                  </a:moveTo>
                  <a:cubicBezTo>
                    <a:pt x="13821" y="9876"/>
                    <a:pt x="10529" y="8641"/>
                    <a:pt x="7683" y="7030"/>
                  </a:cubicBezTo>
                  <a:cubicBezTo>
                    <a:pt x="6311" y="6309"/>
                    <a:pt x="5351" y="5246"/>
                    <a:pt x="4768" y="3841"/>
                  </a:cubicBezTo>
                  <a:cubicBezTo>
                    <a:pt x="4391" y="2949"/>
                    <a:pt x="4734" y="1989"/>
                    <a:pt x="4220" y="1132"/>
                  </a:cubicBezTo>
                  <a:cubicBezTo>
                    <a:pt x="4014" y="789"/>
                    <a:pt x="3465" y="0"/>
                    <a:pt x="3054" y="0"/>
                  </a:cubicBezTo>
                  <a:cubicBezTo>
                    <a:pt x="2780" y="0"/>
                    <a:pt x="2539" y="34"/>
                    <a:pt x="2265" y="34"/>
                  </a:cubicBezTo>
                  <a:cubicBezTo>
                    <a:pt x="996" y="103"/>
                    <a:pt x="36" y="994"/>
                    <a:pt x="2" y="2229"/>
                  </a:cubicBezTo>
                  <a:cubicBezTo>
                    <a:pt x="-66" y="5384"/>
                    <a:pt x="1579" y="8264"/>
                    <a:pt x="4323" y="10013"/>
                  </a:cubicBezTo>
                  <a:cubicBezTo>
                    <a:pt x="7134" y="11830"/>
                    <a:pt x="19719" y="17076"/>
                    <a:pt x="10323" y="20128"/>
                  </a:cubicBezTo>
                  <a:cubicBezTo>
                    <a:pt x="9638" y="20368"/>
                    <a:pt x="9397" y="21020"/>
                    <a:pt x="9706" y="21637"/>
                  </a:cubicBezTo>
                  <a:cubicBezTo>
                    <a:pt x="9809" y="21877"/>
                    <a:pt x="9912" y="22117"/>
                    <a:pt x="10015" y="22323"/>
                  </a:cubicBezTo>
                  <a:cubicBezTo>
                    <a:pt x="10255" y="22837"/>
                    <a:pt x="10941" y="23146"/>
                    <a:pt x="11489" y="23146"/>
                  </a:cubicBezTo>
                  <a:cubicBezTo>
                    <a:pt x="17490" y="23112"/>
                    <a:pt x="18930" y="16631"/>
                    <a:pt x="15844" y="12550"/>
                  </a:cubicBezTo>
                  <a:close/>
                </a:path>
              </a:pathLst>
            </a:custGeom>
            <a:solidFill>
              <a:srgbClr val="1A1A1A"/>
            </a:solidFill>
            <a:ln w="3429" cap="flat">
              <a:noFill/>
              <a:prstDash val="solid"/>
              <a:miter/>
            </a:ln>
          </p:spPr>
          <p:txBody>
            <a:bodyPr rtlCol="0" anchor="ctr"/>
            <a:lstStyle/>
            <a:p>
              <a:endParaRPr lang="zh-CN" altLang="en-US"/>
            </a:p>
          </p:txBody>
        </p:sp>
        <p:sp>
          <p:nvSpPr>
            <p:cNvPr id="309" name="任意多边形: 形状 308">
              <a:extLst>
                <a:ext uri="{FF2B5EF4-FFF2-40B4-BE49-F238E27FC236}">
                  <a16:creationId xmlns:a16="http://schemas.microsoft.com/office/drawing/2014/main" id="{4183D55B-7A91-B384-B5C3-D93F50DE3692}"/>
                </a:ext>
              </a:extLst>
            </p:cNvPr>
            <p:cNvSpPr/>
            <p:nvPr/>
          </p:nvSpPr>
          <p:spPr>
            <a:xfrm>
              <a:off x="4232154" y="1689152"/>
              <a:ext cx="16045" cy="27153"/>
            </a:xfrm>
            <a:custGeom>
              <a:avLst/>
              <a:gdLst>
                <a:gd name="connsiteX0" fmla="*/ 15799 w 16045"/>
                <a:gd name="connsiteY0" fmla="*/ 21297 h 27153"/>
                <a:gd name="connsiteX1" fmla="*/ 6164 w 16045"/>
                <a:gd name="connsiteY1" fmla="*/ 1614 h 27153"/>
                <a:gd name="connsiteX2" fmla="*/ 5718 w 16045"/>
                <a:gd name="connsiteY2" fmla="*/ 3 h 27153"/>
                <a:gd name="connsiteX3" fmla="*/ 300 w 16045"/>
                <a:gd name="connsiteY3" fmla="*/ 7547 h 27153"/>
                <a:gd name="connsiteX4" fmla="*/ 11067 w 16045"/>
                <a:gd name="connsiteY4" fmla="*/ 20988 h 27153"/>
                <a:gd name="connsiteX5" fmla="*/ 335 w 16045"/>
                <a:gd name="connsiteY5" fmla="*/ 25035 h 27153"/>
                <a:gd name="connsiteX6" fmla="*/ 849 w 16045"/>
                <a:gd name="connsiteY6" fmla="*/ 26920 h 27153"/>
                <a:gd name="connsiteX7" fmla="*/ 14633 w 16045"/>
                <a:gd name="connsiteY7" fmla="*/ 24040 h 27153"/>
                <a:gd name="connsiteX8" fmla="*/ 15799 w 16045"/>
                <a:gd name="connsiteY8" fmla="*/ 21297 h 2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5" h="27153">
                  <a:moveTo>
                    <a:pt x="15799" y="21297"/>
                  </a:moveTo>
                  <a:cubicBezTo>
                    <a:pt x="13090" y="15982"/>
                    <a:pt x="-2649" y="7649"/>
                    <a:pt x="6164" y="1614"/>
                  </a:cubicBezTo>
                  <a:cubicBezTo>
                    <a:pt x="6815" y="1169"/>
                    <a:pt x="6678" y="-66"/>
                    <a:pt x="5718" y="3"/>
                  </a:cubicBezTo>
                  <a:cubicBezTo>
                    <a:pt x="1843" y="277"/>
                    <a:pt x="-454" y="3878"/>
                    <a:pt x="300" y="7547"/>
                  </a:cubicBezTo>
                  <a:cubicBezTo>
                    <a:pt x="1500" y="13650"/>
                    <a:pt x="7604" y="16325"/>
                    <a:pt x="11067" y="20988"/>
                  </a:cubicBezTo>
                  <a:cubicBezTo>
                    <a:pt x="7227" y="21777"/>
                    <a:pt x="2941" y="22497"/>
                    <a:pt x="335" y="25035"/>
                  </a:cubicBezTo>
                  <a:cubicBezTo>
                    <a:pt x="-283" y="25617"/>
                    <a:pt x="-8" y="26749"/>
                    <a:pt x="849" y="26920"/>
                  </a:cubicBezTo>
                  <a:cubicBezTo>
                    <a:pt x="5307" y="27949"/>
                    <a:pt x="10347" y="25309"/>
                    <a:pt x="14633" y="24040"/>
                  </a:cubicBezTo>
                  <a:cubicBezTo>
                    <a:pt x="15902" y="23697"/>
                    <a:pt x="16382" y="22394"/>
                    <a:pt x="15799" y="21297"/>
                  </a:cubicBezTo>
                  <a:close/>
                </a:path>
              </a:pathLst>
            </a:custGeom>
            <a:solidFill>
              <a:srgbClr val="1A1A1A"/>
            </a:solidFill>
            <a:ln w="3429" cap="flat">
              <a:noFill/>
              <a:prstDash val="solid"/>
              <a:miter/>
            </a:ln>
          </p:spPr>
          <p:txBody>
            <a:bodyPr rtlCol="0" anchor="ctr"/>
            <a:lstStyle/>
            <a:p>
              <a:endParaRPr lang="zh-CN" altLang="en-US"/>
            </a:p>
          </p:txBody>
        </p:sp>
        <p:sp>
          <p:nvSpPr>
            <p:cNvPr id="310" name="任意多边形: 形状 309">
              <a:extLst>
                <a:ext uri="{FF2B5EF4-FFF2-40B4-BE49-F238E27FC236}">
                  <a16:creationId xmlns:a16="http://schemas.microsoft.com/office/drawing/2014/main" id="{821F5DC5-FD88-45B9-A5A1-BADA8240D910}"/>
                </a:ext>
              </a:extLst>
            </p:cNvPr>
            <p:cNvSpPr/>
            <p:nvPr/>
          </p:nvSpPr>
          <p:spPr>
            <a:xfrm>
              <a:off x="4256981" y="1433379"/>
              <a:ext cx="154314" cy="229796"/>
            </a:xfrm>
            <a:custGeom>
              <a:avLst/>
              <a:gdLst>
                <a:gd name="connsiteX0" fmla="*/ 77041 w 154314"/>
                <a:gd name="connsiteY0" fmla="*/ 1448 h 229796"/>
                <a:gd name="connsiteX1" fmla="*/ 2803 w 154314"/>
                <a:gd name="connsiteY1" fmla="*/ 74863 h 229796"/>
                <a:gd name="connsiteX2" fmla="*/ 55678 w 154314"/>
                <a:gd name="connsiteY2" fmla="*/ 130824 h 229796"/>
                <a:gd name="connsiteX3" fmla="*/ 83281 w 154314"/>
                <a:gd name="connsiteY3" fmla="*/ 224367 h 229796"/>
                <a:gd name="connsiteX4" fmla="*/ 81635 w 154314"/>
                <a:gd name="connsiteY4" fmla="*/ 225739 h 229796"/>
                <a:gd name="connsiteX5" fmla="*/ 84001 w 154314"/>
                <a:gd name="connsiteY5" fmla="*/ 229682 h 229796"/>
                <a:gd name="connsiteX6" fmla="*/ 154090 w 154314"/>
                <a:gd name="connsiteY6" fmla="*/ 116148 h 229796"/>
                <a:gd name="connsiteX7" fmla="*/ 77041 w 154314"/>
                <a:gd name="connsiteY7" fmla="*/ 1448 h 229796"/>
                <a:gd name="connsiteX8" fmla="*/ 128613 w 154314"/>
                <a:gd name="connsiteY8" fmla="*/ 176292 h 229796"/>
                <a:gd name="connsiteX9" fmla="*/ 94220 w 154314"/>
                <a:gd name="connsiteY9" fmla="*/ 215212 h 229796"/>
                <a:gd name="connsiteX10" fmla="*/ 50534 w 154314"/>
                <a:gd name="connsiteY10" fmla="*/ 86761 h 229796"/>
                <a:gd name="connsiteX11" fmla="*/ 49780 w 154314"/>
                <a:gd name="connsiteY11" fmla="*/ 87721 h 229796"/>
                <a:gd name="connsiteX12" fmla="*/ 93431 w 154314"/>
                <a:gd name="connsiteY12" fmla="*/ 215863 h 229796"/>
                <a:gd name="connsiteX13" fmla="*/ 86607 w 154314"/>
                <a:gd name="connsiteY13" fmla="*/ 221555 h 229796"/>
                <a:gd name="connsiteX14" fmla="*/ 55918 w 154314"/>
                <a:gd name="connsiteY14" fmla="*/ 122766 h 229796"/>
                <a:gd name="connsiteX15" fmla="*/ 7569 w 154314"/>
                <a:gd name="connsiteY15" fmla="*/ 68690 h 229796"/>
                <a:gd name="connsiteX16" fmla="*/ 49677 w 154314"/>
                <a:gd name="connsiteY16" fmla="*/ 8409 h 229796"/>
                <a:gd name="connsiteX17" fmla="*/ 145621 w 154314"/>
                <a:gd name="connsiteY17" fmla="*/ 111107 h 229796"/>
                <a:gd name="connsiteX18" fmla="*/ 128613 w 154314"/>
                <a:gd name="connsiteY18" fmla="*/ 176292 h 22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4314" h="229796">
                  <a:moveTo>
                    <a:pt x="77041" y="1448"/>
                  </a:moveTo>
                  <a:cubicBezTo>
                    <a:pt x="32875" y="-8119"/>
                    <a:pt x="-11736" y="31246"/>
                    <a:pt x="2803" y="74863"/>
                  </a:cubicBezTo>
                  <a:cubicBezTo>
                    <a:pt x="10826" y="99003"/>
                    <a:pt x="39150" y="112787"/>
                    <a:pt x="55678" y="130824"/>
                  </a:cubicBezTo>
                  <a:cubicBezTo>
                    <a:pt x="79818" y="157227"/>
                    <a:pt x="85373" y="190591"/>
                    <a:pt x="83281" y="224367"/>
                  </a:cubicBezTo>
                  <a:cubicBezTo>
                    <a:pt x="82733" y="224847"/>
                    <a:pt x="82184" y="225293"/>
                    <a:pt x="81635" y="225739"/>
                  </a:cubicBezTo>
                  <a:cubicBezTo>
                    <a:pt x="79818" y="227282"/>
                    <a:pt x="81738" y="230436"/>
                    <a:pt x="84001" y="229682"/>
                  </a:cubicBezTo>
                  <a:cubicBezTo>
                    <a:pt x="129127" y="214560"/>
                    <a:pt x="151518" y="158153"/>
                    <a:pt x="154090" y="116148"/>
                  </a:cubicBezTo>
                  <a:cubicBezTo>
                    <a:pt x="157073" y="66324"/>
                    <a:pt x="130190" y="12969"/>
                    <a:pt x="77041" y="1448"/>
                  </a:cubicBezTo>
                  <a:close/>
                  <a:moveTo>
                    <a:pt x="128613" y="176292"/>
                  </a:moveTo>
                  <a:cubicBezTo>
                    <a:pt x="119937" y="192854"/>
                    <a:pt x="107661" y="203964"/>
                    <a:pt x="94220" y="215212"/>
                  </a:cubicBezTo>
                  <a:cubicBezTo>
                    <a:pt x="107799" y="168406"/>
                    <a:pt x="93774" y="114845"/>
                    <a:pt x="50534" y="86761"/>
                  </a:cubicBezTo>
                  <a:cubicBezTo>
                    <a:pt x="49951" y="86384"/>
                    <a:pt x="49266" y="87241"/>
                    <a:pt x="49780" y="87721"/>
                  </a:cubicBezTo>
                  <a:cubicBezTo>
                    <a:pt x="87602" y="121840"/>
                    <a:pt x="106633" y="166417"/>
                    <a:pt x="93431" y="215863"/>
                  </a:cubicBezTo>
                  <a:cubicBezTo>
                    <a:pt x="91168" y="217749"/>
                    <a:pt x="88905" y="219635"/>
                    <a:pt x="86607" y="221555"/>
                  </a:cubicBezTo>
                  <a:cubicBezTo>
                    <a:pt x="93397" y="186648"/>
                    <a:pt x="79304" y="149135"/>
                    <a:pt x="55918" y="122766"/>
                  </a:cubicBezTo>
                  <a:cubicBezTo>
                    <a:pt x="39596" y="104352"/>
                    <a:pt x="15627" y="93208"/>
                    <a:pt x="7569" y="68690"/>
                  </a:cubicBezTo>
                  <a:cubicBezTo>
                    <a:pt x="-1552" y="40984"/>
                    <a:pt x="24028" y="14615"/>
                    <a:pt x="49677" y="8409"/>
                  </a:cubicBezTo>
                  <a:cubicBezTo>
                    <a:pt x="111159" y="-6405"/>
                    <a:pt x="145106" y="63512"/>
                    <a:pt x="145621" y="111107"/>
                  </a:cubicBezTo>
                  <a:cubicBezTo>
                    <a:pt x="145860" y="133841"/>
                    <a:pt x="139140" y="156198"/>
                    <a:pt x="128613" y="176292"/>
                  </a:cubicBezTo>
                  <a:close/>
                </a:path>
              </a:pathLst>
            </a:custGeom>
            <a:solidFill>
              <a:srgbClr val="1A1A1A"/>
            </a:solidFill>
            <a:ln w="3429" cap="flat">
              <a:noFill/>
              <a:prstDash val="solid"/>
              <a:miter/>
            </a:ln>
          </p:spPr>
          <p:txBody>
            <a:bodyPr rtlCol="0" anchor="ctr"/>
            <a:lstStyle/>
            <a:p>
              <a:endParaRPr lang="zh-CN" altLang="en-US"/>
            </a:p>
          </p:txBody>
        </p:sp>
        <p:sp>
          <p:nvSpPr>
            <p:cNvPr id="311" name="任意多边形: 形状 310">
              <a:extLst>
                <a:ext uri="{FF2B5EF4-FFF2-40B4-BE49-F238E27FC236}">
                  <a16:creationId xmlns:a16="http://schemas.microsoft.com/office/drawing/2014/main" id="{5A2A0C05-D834-79B4-662C-B09893E0F391}"/>
                </a:ext>
              </a:extLst>
            </p:cNvPr>
            <p:cNvSpPr/>
            <p:nvPr/>
          </p:nvSpPr>
          <p:spPr>
            <a:xfrm>
              <a:off x="4336522" y="1511406"/>
              <a:ext cx="33851" cy="121275"/>
            </a:xfrm>
            <a:custGeom>
              <a:avLst/>
              <a:gdLst>
                <a:gd name="connsiteX0" fmla="*/ 1168 w 33851"/>
                <a:gd name="connsiteY0" fmla="*/ 161 h 121275"/>
                <a:gd name="connsiteX1" fmla="*/ 105 w 33851"/>
                <a:gd name="connsiteY1" fmla="*/ 984 h 121275"/>
                <a:gd name="connsiteX2" fmla="*/ 26405 w 33851"/>
                <a:gd name="connsiteY2" fmla="*/ 52830 h 121275"/>
                <a:gd name="connsiteX3" fmla="*/ 25342 w 33851"/>
                <a:gd name="connsiteY3" fmla="*/ 120690 h 121275"/>
                <a:gd name="connsiteX4" fmla="*/ 26268 w 33851"/>
                <a:gd name="connsiteY4" fmla="*/ 120930 h 121275"/>
                <a:gd name="connsiteX5" fmla="*/ 1168 w 33851"/>
                <a:gd name="connsiteY5" fmla="*/ 161 h 1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1" h="121275">
                  <a:moveTo>
                    <a:pt x="1168" y="161"/>
                  </a:moveTo>
                  <a:cubicBezTo>
                    <a:pt x="585" y="-285"/>
                    <a:pt x="-307" y="264"/>
                    <a:pt x="105" y="984"/>
                  </a:cubicBezTo>
                  <a:cubicBezTo>
                    <a:pt x="9809" y="18575"/>
                    <a:pt x="20885" y="33011"/>
                    <a:pt x="26405" y="52830"/>
                  </a:cubicBezTo>
                  <a:cubicBezTo>
                    <a:pt x="32852" y="75942"/>
                    <a:pt x="30932" y="97681"/>
                    <a:pt x="25342" y="120690"/>
                  </a:cubicBezTo>
                  <a:cubicBezTo>
                    <a:pt x="25205" y="121307"/>
                    <a:pt x="26063" y="121513"/>
                    <a:pt x="26268" y="120930"/>
                  </a:cubicBezTo>
                  <a:cubicBezTo>
                    <a:pt x="40979" y="84720"/>
                    <a:pt x="35149" y="25604"/>
                    <a:pt x="1168" y="161"/>
                  </a:cubicBezTo>
                  <a:close/>
                </a:path>
              </a:pathLst>
            </a:custGeom>
            <a:solidFill>
              <a:srgbClr val="1A1A1A"/>
            </a:solidFill>
            <a:ln w="3429" cap="flat">
              <a:noFill/>
              <a:prstDash val="solid"/>
              <a:miter/>
            </a:ln>
          </p:spPr>
          <p:txBody>
            <a:bodyPr rtlCol="0" anchor="ctr"/>
            <a:lstStyle/>
            <a:p>
              <a:endParaRPr lang="zh-CN" altLang="en-US"/>
            </a:p>
          </p:txBody>
        </p:sp>
        <p:sp>
          <p:nvSpPr>
            <p:cNvPr id="312" name="任意多边形: 形状 311">
              <a:extLst>
                <a:ext uri="{FF2B5EF4-FFF2-40B4-BE49-F238E27FC236}">
                  <a16:creationId xmlns:a16="http://schemas.microsoft.com/office/drawing/2014/main" id="{D4DC2430-5DC9-BF3C-862B-3AE4A6423FD0}"/>
                </a:ext>
              </a:extLst>
            </p:cNvPr>
            <p:cNvSpPr/>
            <p:nvPr/>
          </p:nvSpPr>
          <p:spPr>
            <a:xfrm>
              <a:off x="4356252" y="1480544"/>
              <a:ext cx="31193" cy="134778"/>
            </a:xfrm>
            <a:custGeom>
              <a:avLst/>
              <a:gdLst>
                <a:gd name="connsiteX0" fmla="*/ 2560 w 31193"/>
                <a:gd name="connsiteY0" fmla="*/ 608 h 134778"/>
                <a:gd name="connsiteX1" fmla="*/ 194 w 31193"/>
                <a:gd name="connsiteY1" fmla="*/ 1946 h 134778"/>
                <a:gd name="connsiteX2" fmla="*/ 23992 w 31193"/>
                <a:gd name="connsiteY2" fmla="*/ 66102 h 134778"/>
                <a:gd name="connsiteX3" fmla="*/ 21111 w 31193"/>
                <a:gd name="connsiteY3" fmla="*/ 133962 h 134778"/>
                <a:gd name="connsiteX4" fmla="*/ 22860 w 31193"/>
                <a:gd name="connsiteY4" fmla="*/ 134202 h 134778"/>
                <a:gd name="connsiteX5" fmla="*/ 2560 w 31193"/>
                <a:gd name="connsiteY5" fmla="*/ 608 h 13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93" h="134778">
                  <a:moveTo>
                    <a:pt x="2560" y="608"/>
                  </a:moveTo>
                  <a:cubicBezTo>
                    <a:pt x="1532" y="-763"/>
                    <a:pt x="-663" y="403"/>
                    <a:pt x="194" y="1946"/>
                  </a:cubicBezTo>
                  <a:cubicBezTo>
                    <a:pt x="11442" y="22623"/>
                    <a:pt x="20014" y="42957"/>
                    <a:pt x="23992" y="66102"/>
                  </a:cubicBezTo>
                  <a:cubicBezTo>
                    <a:pt x="27969" y="89214"/>
                    <a:pt x="24026" y="111057"/>
                    <a:pt x="21111" y="133962"/>
                  </a:cubicBezTo>
                  <a:cubicBezTo>
                    <a:pt x="20974" y="135025"/>
                    <a:pt x="22517" y="134991"/>
                    <a:pt x="22860" y="134202"/>
                  </a:cubicBezTo>
                  <a:cubicBezTo>
                    <a:pt x="40279" y="92814"/>
                    <a:pt x="28895" y="36167"/>
                    <a:pt x="2560" y="608"/>
                  </a:cubicBezTo>
                  <a:close/>
                </a:path>
              </a:pathLst>
            </a:custGeom>
            <a:solidFill>
              <a:srgbClr val="1A1A1A"/>
            </a:solidFill>
            <a:ln w="3429" cap="flat">
              <a:noFill/>
              <a:prstDash val="solid"/>
              <a:miter/>
            </a:ln>
          </p:spPr>
          <p:txBody>
            <a:bodyPr rtlCol="0" anchor="ctr"/>
            <a:lstStyle/>
            <a:p>
              <a:endParaRPr lang="zh-CN" altLang="en-US"/>
            </a:p>
          </p:txBody>
        </p:sp>
        <p:sp>
          <p:nvSpPr>
            <p:cNvPr id="313" name="任意多边形: 形状 312">
              <a:extLst>
                <a:ext uri="{FF2B5EF4-FFF2-40B4-BE49-F238E27FC236}">
                  <a16:creationId xmlns:a16="http://schemas.microsoft.com/office/drawing/2014/main" id="{DF23CED2-D6E5-7E45-7653-2996FEAEA75B}"/>
                </a:ext>
              </a:extLst>
            </p:cNvPr>
            <p:cNvSpPr/>
            <p:nvPr/>
          </p:nvSpPr>
          <p:spPr>
            <a:xfrm>
              <a:off x="3779781" y="1014839"/>
              <a:ext cx="468153" cy="456373"/>
            </a:xfrm>
            <a:custGeom>
              <a:avLst/>
              <a:gdLst>
                <a:gd name="connsiteX0" fmla="*/ 467075 w 468153"/>
                <a:gd name="connsiteY0" fmla="*/ 451774 h 456373"/>
                <a:gd name="connsiteX1" fmla="*/ 291819 w 468153"/>
                <a:gd name="connsiteY1" fmla="*/ 345200 h 456373"/>
                <a:gd name="connsiteX2" fmla="*/ 336945 w 468153"/>
                <a:gd name="connsiteY2" fmla="*/ 289651 h 456373"/>
                <a:gd name="connsiteX3" fmla="*/ 334133 w 468153"/>
                <a:gd name="connsiteY3" fmla="*/ 288485 h 456373"/>
                <a:gd name="connsiteX4" fmla="*/ 289042 w 468153"/>
                <a:gd name="connsiteY4" fmla="*/ 343314 h 456373"/>
                <a:gd name="connsiteX5" fmla="*/ 289007 w 468153"/>
                <a:gd name="connsiteY5" fmla="*/ 343383 h 456373"/>
                <a:gd name="connsiteX6" fmla="*/ 278515 w 468153"/>
                <a:gd name="connsiteY6" fmla="*/ 336628 h 456373"/>
                <a:gd name="connsiteX7" fmla="*/ 328235 w 468153"/>
                <a:gd name="connsiteY7" fmla="*/ 280289 h 456373"/>
                <a:gd name="connsiteX8" fmla="*/ 326623 w 468153"/>
                <a:gd name="connsiteY8" fmla="*/ 279638 h 456373"/>
                <a:gd name="connsiteX9" fmla="*/ 304026 w 468153"/>
                <a:gd name="connsiteY9" fmla="*/ 311973 h 456373"/>
                <a:gd name="connsiteX10" fmla="*/ 275737 w 468153"/>
                <a:gd name="connsiteY10" fmla="*/ 334811 h 456373"/>
                <a:gd name="connsiteX11" fmla="*/ 215455 w 468153"/>
                <a:gd name="connsiteY11" fmla="*/ 287936 h 456373"/>
                <a:gd name="connsiteX12" fmla="*/ 111008 w 468153"/>
                <a:gd name="connsiteY12" fmla="*/ 158217 h 456373"/>
                <a:gd name="connsiteX13" fmla="*/ 9235 w 468153"/>
                <a:gd name="connsiteY13" fmla="*/ 17491 h 456373"/>
                <a:gd name="connsiteX14" fmla="*/ 18974 w 468153"/>
                <a:gd name="connsiteY14" fmla="*/ 9776 h 456373"/>
                <a:gd name="connsiteX15" fmla="*/ 19351 w 468153"/>
                <a:gd name="connsiteY15" fmla="*/ 10153 h 456373"/>
                <a:gd name="connsiteX16" fmla="*/ 462378 w 468153"/>
                <a:gd name="connsiteY16" fmla="*/ 441349 h 456373"/>
                <a:gd name="connsiteX17" fmla="*/ 467521 w 468153"/>
                <a:gd name="connsiteY17" fmla="*/ 438435 h 456373"/>
                <a:gd name="connsiteX18" fmla="*/ 23157 w 468153"/>
                <a:gd name="connsiteY18" fmla="*/ 6415 h 456373"/>
                <a:gd name="connsiteX19" fmla="*/ 27272 w 468153"/>
                <a:gd name="connsiteY19" fmla="*/ 3158 h 456373"/>
                <a:gd name="connsiteX20" fmla="*/ 25009 w 468153"/>
                <a:gd name="connsiteY20" fmla="*/ 312 h 456373"/>
                <a:gd name="connsiteX21" fmla="*/ 6698 w 468153"/>
                <a:gd name="connsiteY21" fmla="*/ 14850 h 456373"/>
                <a:gd name="connsiteX22" fmla="*/ 4023 w 468153"/>
                <a:gd name="connsiteY22" fmla="*/ 17045 h 456373"/>
                <a:gd name="connsiteX23" fmla="*/ 594 w 468153"/>
                <a:gd name="connsiteY23" fmla="*/ 19823 h 456373"/>
                <a:gd name="connsiteX24" fmla="*/ 3063 w 468153"/>
                <a:gd name="connsiteY24" fmla="*/ 22223 h 456373"/>
                <a:gd name="connsiteX25" fmla="*/ 5909 w 468153"/>
                <a:gd name="connsiteY25" fmla="*/ 20028 h 456373"/>
                <a:gd name="connsiteX26" fmla="*/ 106310 w 468153"/>
                <a:gd name="connsiteY26" fmla="*/ 160823 h 456373"/>
                <a:gd name="connsiteX27" fmla="*/ 207191 w 468153"/>
                <a:gd name="connsiteY27" fmla="*/ 287559 h 456373"/>
                <a:gd name="connsiteX28" fmla="*/ 464606 w 468153"/>
                <a:gd name="connsiteY28" fmla="*/ 455923 h 456373"/>
                <a:gd name="connsiteX29" fmla="*/ 467075 w 468153"/>
                <a:gd name="connsiteY29" fmla="*/ 451774 h 45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8153" h="456373">
                  <a:moveTo>
                    <a:pt x="467075" y="451774"/>
                  </a:moveTo>
                  <a:cubicBezTo>
                    <a:pt x="411457" y="412134"/>
                    <a:pt x="349323" y="381891"/>
                    <a:pt x="291819" y="345200"/>
                  </a:cubicBezTo>
                  <a:cubicBezTo>
                    <a:pt x="312462" y="332067"/>
                    <a:pt x="328441" y="312042"/>
                    <a:pt x="336945" y="289651"/>
                  </a:cubicBezTo>
                  <a:cubicBezTo>
                    <a:pt x="337562" y="288073"/>
                    <a:pt x="334819" y="286942"/>
                    <a:pt x="334133" y="288485"/>
                  </a:cubicBezTo>
                  <a:cubicBezTo>
                    <a:pt x="323846" y="310842"/>
                    <a:pt x="309067" y="328467"/>
                    <a:pt x="289042" y="343314"/>
                  </a:cubicBezTo>
                  <a:cubicBezTo>
                    <a:pt x="289007" y="343349"/>
                    <a:pt x="289007" y="343349"/>
                    <a:pt x="289007" y="343383"/>
                  </a:cubicBezTo>
                  <a:cubicBezTo>
                    <a:pt x="285510" y="341120"/>
                    <a:pt x="281978" y="338960"/>
                    <a:pt x="278515" y="336628"/>
                  </a:cubicBezTo>
                  <a:cubicBezTo>
                    <a:pt x="299329" y="324832"/>
                    <a:pt x="323057" y="302886"/>
                    <a:pt x="328235" y="280289"/>
                  </a:cubicBezTo>
                  <a:cubicBezTo>
                    <a:pt x="328475" y="279295"/>
                    <a:pt x="327206" y="278849"/>
                    <a:pt x="326623" y="279638"/>
                  </a:cubicBezTo>
                  <a:cubicBezTo>
                    <a:pt x="318565" y="290199"/>
                    <a:pt x="313113" y="301858"/>
                    <a:pt x="304026" y="311973"/>
                  </a:cubicBezTo>
                  <a:cubicBezTo>
                    <a:pt x="295865" y="321060"/>
                    <a:pt x="286024" y="328192"/>
                    <a:pt x="275737" y="334811"/>
                  </a:cubicBezTo>
                  <a:cubicBezTo>
                    <a:pt x="254649" y="320580"/>
                    <a:pt x="234349" y="305252"/>
                    <a:pt x="215455" y="287936"/>
                  </a:cubicBezTo>
                  <a:cubicBezTo>
                    <a:pt x="174273" y="250183"/>
                    <a:pt x="143206" y="203034"/>
                    <a:pt x="111008" y="158217"/>
                  </a:cubicBezTo>
                  <a:cubicBezTo>
                    <a:pt x="77232" y="111205"/>
                    <a:pt x="43697" y="64022"/>
                    <a:pt x="9235" y="17491"/>
                  </a:cubicBezTo>
                  <a:cubicBezTo>
                    <a:pt x="12527" y="14953"/>
                    <a:pt x="15716" y="12347"/>
                    <a:pt x="18974" y="9776"/>
                  </a:cubicBezTo>
                  <a:cubicBezTo>
                    <a:pt x="19111" y="9913"/>
                    <a:pt x="19179" y="10050"/>
                    <a:pt x="19351" y="10153"/>
                  </a:cubicBezTo>
                  <a:cubicBezTo>
                    <a:pt x="192481" y="127493"/>
                    <a:pt x="342808" y="272403"/>
                    <a:pt x="462378" y="441349"/>
                  </a:cubicBezTo>
                  <a:cubicBezTo>
                    <a:pt x="464538" y="444401"/>
                    <a:pt x="469681" y="441521"/>
                    <a:pt x="467521" y="438435"/>
                  </a:cubicBezTo>
                  <a:cubicBezTo>
                    <a:pt x="349015" y="269488"/>
                    <a:pt x="197830" y="121115"/>
                    <a:pt x="23157" y="6415"/>
                  </a:cubicBezTo>
                  <a:cubicBezTo>
                    <a:pt x="24528" y="5318"/>
                    <a:pt x="25934" y="4289"/>
                    <a:pt x="27272" y="3158"/>
                  </a:cubicBezTo>
                  <a:cubicBezTo>
                    <a:pt x="28849" y="1820"/>
                    <a:pt x="26689" y="-923"/>
                    <a:pt x="25009" y="312"/>
                  </a:cubicBezTo>
                  <a:cubicBezTo>
                    <a:pt x="18768" y="4975"/>
                    <a:pt x="12733" y="9913"/>
                    <a:pt x="6698" y="14850"/>
                  </a:cubicBezTo>
                  <a:cubicBezTo>
                    <a:pt x="5258" y="14508"/>
                    <a:pt x="3680" y="15605"/>
                    <a:pt x="4023" y="17045"/>
                  </a:cubicBezTo>
                  <a:cubicBezTo>
                    <a:pt x="2892" y="17971"/>
                    <a:pt x="1760" y="18897"/>
                    <a:pt x="594" y="19823"/>
                  </a:cubicBezTo>
                  <a:cubicBezTo>
                    <a:pt x="-1155" y="21228"/>
                    <a:pt x="1348" y="23560"/>
                    <a:pt x="3063" y="22223"/>
                  </a:cubicBezTo>
                  <a:cubicBezTo>
                    <a:pt x="4023" y="21468"/>
                    <a:pt x="4983" y="20748"/>
                    <a:pt x="5909" y="20028"/>
                  </a:cubicBezTo>
                  <a:cubicBezTo>
                    <a:pt x="38827" y="67314"/>
                    <a:pt x="72706" y="114017"/>
                    <a:pt x="106310" y="160823"/>
                  </a:cubicBezTo>
                  <a:cubicBezTo>
                    <a:pt x="137788" y="204646"/>
                    <a:pt x="168444" y="249325"/>
                    <a:pt x="207191" y="287559"/>
                  </a:cubicBezTo>
                  <a:cubicBezTo>
                    <a:pt x="280126" y="359499"/>
                    <a:pt x="380116" y="398933"/>
                    <a:pt x="464606" y="455923"/>
                  </a:cubicBezTo>
                  <a:cubicBezTo>
                    <a:pt x="467212" y="457740"/>
                    <a:pt x="469613" y="453591"/>
                    <a:pt x="467075" y="451774"/>
                  </a:cubicBezTo>
                  <a:close/>
                </a:path>
              </a:pathLst>
            </a:custGeom>
            <a:solidFill>
              <a:srgbClr val="1A1A1A"/>
            </a:solidFill>
            <a:ln w="3429" cap="flat">
              <a:noFill/>
              <a:prstDash val="solid"/>
              <a:miter/>
            </a:ln>
          </p:spPr>
          <p:txBody>
            <a:bodyPr rtlCol="0" anchor="ctr"/>
            <a:lstStyle/>
            <a:p>
              <a:endParaRPr lang="zh-CN" altLang="en-US"/>
            </a:p>
          </p:txBody>
        </p:sp>
        <p:sp>
          <p:nvSpPr>
            <p:cNvPr id="314" name="任意多边形: 形状 313">
              <a:extLst>
                <a:ext uri="{FF2B5EF4-FFF2-40B4-BE49-F238E27FC236}">
                  <a16:creationId xmlns:a16="http://schemas.microsoft.com/office/drawing/2014/main" id="{1E04961F-9A46-2E00-66E8-2E8BF3CD1FFD}"/>
                </a:ext>
              </a:extLst>
            </p:cNvPr>
            <p:cNvSpPr/>
            <p:nvPr/>
          </p:nvSpPr>
          <p:spPr>
            <a:xfrm>
              <a:off x="3784053" y="1498968"/>
              <a:ext cx="60217" cy="110599"/>
            </a:xfrm>
            <a:custGeom>
              <a:avLst/>
              <a:gdLst>
                <a:gd name="connsiteX0" fmla="*/ 60170 w 60217"/>
                <a:gd name="connsiteY0" fmla="*/ 1935 h 110599"/>
                <a:gd name="connsiteX1" fmla="*/ 57598 w 60217"/>
                <a:gd name="connsiteY1" fmla="*/ 494 h 110599"/>
                <a:gd name="connsiteX2" fmla="*/ 29480 w 60217"/>
                <a:gd name="connsiteY2" fmla="*/ 50283 h 110599"/>
                <a:gd name="connsiteX3" fmla="*/ 196 w 60217"/>
                <a:gd name="connsiteY3" fmla="*/ 107136 h 110599"/>
                <a:gd name="connsiteX4" fmla="*/ 3797 w 60217"/>
                <a:gd name="connsiteY4" fmla="*/ 109811 h 110599"/>
                <a:gd name="connsiteX5" fmla="*/ 8015 w 60217"/>
                <a:gd name="connsiteY5" fmla="*/ 104736 h 110599"/>
                <a:gd name="connsiteX6" fmla="*/ 7569 w 60217"/>
                <a:gd name="connsiteY6" fmla="*/ 103536 h 110599"/>
                <a:gd name="connsiteX7" fmla="*/ 34727 w 60217"/>
                <a:gd name="connsiteY7" fmla="*/ 53232 h 110599"/>
                <a:gd name="connsiteX8" fmla="*/ 60170 w 60217"/>
                <a:gd name="connsiteY8" fmla="*/ 1935 h 11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17" h="110599">
                  <a:moveTo>
                    <a:pt x="60170" y="1935"/>
                  </a:moveTo>
                  <a:cubicBezTo>
                    <a:pt x="60547" y="563"/>
                    <a:pt x="58592" y="-740"/>
                    <a:pt x="57598" y="494"/>
                  </a:cubicBezTo>
                  <a:cubicBezTo>
                    <a:pt x="45494" y="14896"/>
                    <a:pt x="38156" y="33756"/>
                    <a:pt x="29480" y="50283"/>
                  </a:cubicBezTo>
                  <a:cubicBezTo>
                    <a:pt x="19570" y="69109"/>
                    <a:pt x="8906" y="87762"/>
                    <a:pt x="196" y="107136"/>
                  </a:cubicBezTo>
                  <a:cubicBezTo>
                    <a:pt x="-764" y="109228"/>
                    <a:pt x="2014" y="111971"/>
                    <a:pt x="3797" y="109811"/>
                  </a:cubicBezTo>
                  <a:cubicBezTo>
                    <a:pt x="5203" y="108131"/>
                    <a:pt x="6609" y="106416"/>
                    <a:pt x="8015" y="104736"/>
                  </a:cubicBezTo>
                  <a:cubicBezTo>
                    <a:pt x="8426" y="104222"/>
                    <a:pt x="8117" y="103604"/>
                    <a:pt x="7569" y="103536"/>
                  </a:cubicBezTo>
                  <a:cubicBezTo>
                    <a:pt x="17239" y="87111"/>
                    <a:pt x="25777" y="70000"/>
                    <a:pt x="34727" y="53232"/>
                  </a:cubicBezTo>
                  <a:cubicBezTo>
                    <a:pt x="43505" y="36739"/>
                    <a:pt x="55163" y="19868"/>
                    <a:pt x="60170" y="1935"/>
                  </a:cubicBezTo>
                  <a:close/>
                </a:path>
              </a:pathLst>
            </a:custGeom>
            <a:solidFill>
              <a:srgbClr val="1A1A1A"/>
            </a:solidFill>
            <a:ln w="3429" cap="flat">
              <a:noFill/>
              <a:prstDash val="solid"/>
              <a:miter/>
            </a:ln>
          </p:spPr>
          <p:txBody>
            <a:bodyPr rtlCol="0" anchor="ctr"/>
            <a:lstStyle/>
            <a:p>
              <a:endParaRPr lang="zh-CN" altLang="en-US"/>
            </a:p>
          </p:txBody>
        </p:sp>
        <p:sp>
          <p:nvSpPr>
            <p:cNvPr id="315" name="任意多边形: 形状 314">
              <a:extLst>
                <a:ext uri="{FF2B5EF4-FFF2-40B4-BE49-F238E27FC236}">
                  <a16:creationId xmlns:a16="http://schemas.microsoft.com/office/drawing/2014/main" id="{9F768DB6-7811-C44F-E8B6-41BDF4742571}"/>
                </a:ext>
              </a:extLst>
            </p:cNvPr>
            <p:cNvSpPr/>
            <p:nvPr/>
          </p:nvSpPr>
          <p:spPr>
            <a:xfrm>
              <a:off x="3823612" y="1497553"/>
              <a:ext cx="53053" cy="106119"/>
            </a:xfrm>
            <a:custGeom>
              <a:avLst/>
              <a:gdLst>
                <a:gd name="connsiteX0" fmla="*/ 52569 w 53053"/>
                <a:gd name="connsiteY0" fmla="*/ 2081 h 106119"/>
                <a:gd name="connsiteX1" fmla="*/ 48591 w 53053"/>
                <a:gd name="connsiteY1" fmla="*/ 1052 h 106119"/>
                <a:gd name="connsiteX2" fmla="*/ 71 w 53053"/>
                <a:gd name="connsiteY2" fmla="*/ 104882 h 106119"/>
                <a:gd name="connsiteX3" fmla="*/ 1957 w 53053"/>
                <a:gd name="connsiteY3" fmla="*/ 105637 h 106119"/>
                <a:gd name="connsiteX4" fmla="*/ 26165 w 53053"/>
                <a:gd name="connsiteY4" fmla="*/ 57699 h 106119"/>
                <a:gd name="connsiteX5" fmla="*/ 37824 w 53053"/>
                <a:gd name="connsiteY5" fmla="*/ 33456 h 106119"/>
                <a:gd name="connsiteX6" fmla="*/ 50957 w 53053"/>
                <a:gd name="connsiteY6" fmla="*/ 7670 h 106119"/>
                <a:gd name="connsiteX7" fmla="*/ 53049 w 53053"/>
                <a:gd name="connsiteY7" fmla="*/ 7122 h 106119"/>
                <a:gd name="connsiteX8" fmla="*/ 52569 w 53053"/>
                <a:gd name="connsiteY8" fmla="*/ 2081 h 10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3" h="106119">
                  <a:moveTo>
                    <a:pt x="52569" y="2081"/>
                  </a:moveTo>
                  <a:cubicBezTo>
                    <a:pt x="52397" y="229"/>
                    <a:pt x="49620" y="-971"/>
                    <a:pt x="48591" y="1052"/>
                  </a:cubicBezTo>
                  <a:cubicBezTo>
                    <a:pt x="31480" y="35136"/>
                    <a:pt x="14644" y="69735"/>
                    <a:pt x="71" y="104882"/>
                  </a:cubicBezTo>
                  <a:cubicBezTo>
                    <a:pt x="-375" y="105945"/>
                    <a:pt x="1408" y="106631"/>
                    <a:pt x="1957" y="105637"/>
                  </a:cubicBezTo>
                  <a:cubicBezTo>
                    <a:pt x="10564" y="89898"/>
                    <a:pt x="18313" y="73781"/>
                    <a:pt x="26165" y="57699"/>
                  </a:cubicBezTo>
                  <a:cubicBezTo>
                    <a:pt x="30109" y="49641"/>
                    <a:pt x="33915" y="41549"/>
                    <a:pt x="37824" y="33456"/>
                  </a:cubicBezTo>
                  <a:cubicBezTo>
                    <a:pt x="39299" y="30404"/>
                    <a:pt x="51849" y="9419"/>
                    <a:pt x="50957" y="7670"/>
                  </a:cubicBezTo>
                  <a:cubicBezTo>
                    <a:pt x="51437" y="8596"/>
                    <a:pt x="53152" y="8185"/>
                    <a:pt x="53049" y="7122"/>
                  </a:cubicBezTo>
                  <a:cubicBezTo>
                    <a:pt x="52877" y="5441"/>
                    <a:pt x="52740" y="3761"/>
                    <a:pt x="52569" y="2081"/>
                  </a:cubicBezTo>
                  <a:close/>
                </a:path>
              </a:pathLst>
            </a:custGeom>
            <a:solidFill>
              <a:srgbClr val="1A1A1A"/>
            </a:solidFill>
            <a:ln w="3429" cap="flat">
              <a:noFill/>
              <a:prstDash val="solid"/>
              <a:miter/>
            </a:ln>
          </p:spPr>
          <p:txBody>
            <a:bodyPr rtlCol="0" anchor="ctr"/>
            <a:lstStyle/>
            <a:p>
              <a:endParaRPr lang="zh-CN" altLang="en-US"/>
            </a:p>
          </p:txBody>
        </p:sp>
        <p:sp>
          <p:nvSpPr>
            <p:cNvPr id="316" name="任意多边形: 形状 315">
              <a:extLst>
                <a:ext uri="{FF2B5EF4-FFF2-40B4-BE49-F238E27FC236}">
                  <a16:creationId xmlns:a16="http://schemas.microsoft.com/office/drawing/2014/main" id="{9022DB84-C4AE-7DAB-BE1F-40F0A478BFB7}"/>
                </a:ext>
              </a:extLst>
            </p:cNvPr>
            <p:cNvSpPr/>
            <p:nvPr/>
          </p:nvSpPr>
          <p:spPr>
            <a:xfrm>
              <a:off x="3860781" y="1502861"/>
              <a:ext cx="50157" cy="106052"/>
            </a:xfrm>
            <a:custGeom>
              <a:avLst/>
              <a:gdLst>
                <a:gd name="connsiteX0" fmla="*/ 47495 w 50157"/>
                <a:gd name="connsiteY0" fmla="*/ 408 h 106052"/>
                <a:gd name="connsiteX1" fmla="*/ 18452 w 50157"/>
                <a:gd name="connsiteY1" fmla="*/ 49923 h 106052"/>
                <a:gd name="connsiteX2" fmla="*/ 38 w 50157"/>
                <a:gd name="connsiteY2" fmla="*/ 104341 h 106052"/>
                <a:gd name="connsiteX3" fmla="*/ 2816 w 50157"/>
                <a:gd name="connsiteY3" fmla="*/ 105061 h 106052"/>
                <a:gd name="connsiteX4" fmla="*/ 26236 w 50157"/>
                <a:gd name="connsiteY4" fmla="*/ 47043 h 106052"/>
                <a:gd name="connsiteX5" fmla="*/ 50101 w 50157"/>
                <a:gd name="connsiteY5" fmla="*/ 1814 h 106052"/>
                <a:gd name="connsiteX6" fmla="*/ 47495 w 50157"/>
                <a:gd name="connsiteY6" fmla="*/ 408 h 106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57" h="106052">
                  <a:moveTo>
                    <a:pt x="47495" y="408"/>
                  </a:moveTo>
                  <a:cubicBezTo>
                    <a:pt x="33848" y="13061"/>
                    <a:pt x="25996" y="33395"/>
                    <a:pt x="18452" y="49923"/>
                  </a:cubicBezTo>
                  <a:cubicBezTo>
                    <a:pt x="10496" y="67376"/>
                    <a:pt x="4119" y="85687"/>
                    <a:pt x="38" y="104341"/>
                  </a:cubicBezTo>
                  <a:cubicBezTo>
                    <a:pt x="-339" y="106090"/>
                    <a:pt x="2198" y="106776"/>
                    <a:pt x="2816" y="105061"/>
                  </a:cubicBezTo>
                  <a:cubicBezTo>
                    <a:pt x="9948" y="85379"/>
                    <a:pt x="17149" y="65971"/>
                    <a:pt x="26236" y="47043"/>
                  </a:cubicBezTo>
                  <a:cubicBezTo>
                    <a:pt x="33505" y="31852"/>
                    <a:pt x="44821" y="17656"/>
                    <a:pt x="50101" y="1814"/>
                  </a:cubicBezTo>
                  <a:cubicBezTo>
                    <a:pt x="50513" y="374"/>
                    <a:pt x="48558" y="-586"/>
                    <a:pt x="47495" y="408"/>
                  </a:cubicBezTo>
                  <a:close/>
                </a:path>
              </a:pathLst>
            </a:custGeom>
            <a:solidFill>
              <a:srgbClr val="1A1A1A"/>
            </a:solidFill>
            <a:ln w="3429" cap="flat">
              <a:noFill/>
              <a:prstDash val="solid"/>
              <a:miter/>
            </a:ln>
          </p:spPr>
          <p:txBody>
            <a:bodyPr rtlCol="0" anchor="ctr"/>
            <a:lstStyle/>
            <a:p>
              <a:endParaRPr lang="zh-CN" altLang="en-US"/>
            </a:p>
          </p:txBody>
        </p:sp>
        <p:sp>
          <p:nvSpPr>
            <p:cNvPr id="317" name="任意多边形: 形状 316">
              <a:extLst>
                <a:ext uri="{FF2B5EF4-FFF2-40B4-BE49-F238E27FC236}">
                  <a16:creationId xmlns:a16="http://schemas.microsoft.com/office/drawing/2014/main" id="{7D68D901-93E2-B133-76DE-FBE60DA5C61D}"/>
                </a:ext>
              </a:extLst>
            </p:cNvPr>
            <p:cNvSpPr/>
            <p:nvPr/>
          </p:nvSpPr>
          <p:spPr>
            <a:xfrm>
              <a:off x="3890316" y="1510676"/>
              <a:ext cx="58471" cy="120663"/>
            </a:xfrm>
            <a:custGeom>
              <a:avLst/>
              <a:gdLst>
                <a:gd name="connsiteX0" fmla="*/ 58183 w 58471"/>
                <a:gd name="connsiteY0" fmla="*/ 3120 h 120663"/>
                <a:gd name="connsiteX1" fmla="*/ 57291 w 58471"/>
                <a:gd name="connsiteY1" fmla="*/ 1440 h 120663"/>
                <a:gd name="connsiteX2" fmla="*/ 52011 w 58471"/>
                <a:gd name="connsiteY2" fmla="*/ 1440 h 120663"/>
                <a:gd name="connsiteX3" fmla="*/ 96 w 58471"/>
                <a:gd name="connsiteY3" fmla="*/ 118301 h 120663"/>
                <a:gd name="connsiteX4" fmla="*/ 3662 w 58471"/>
                <a:gd name="connsiteY4" fmla="*/ 119741 h 120663"/>
                <a:gd name="connsiteX5" fmla="*/ 30957 w 58471"/>
                <a:gd name="connsiteY5" fmla="*/ 62374 h 120663"/>
                <a:gd name="connsiteX6" fmla="*/ 45736 w 58471"/>
                <a:gd name="connsiteY6" fmla="*/ 30244 h 120663"/>
                <a:gd name="connsiteX7" fmla="*/ 54548 w 58471"/>
                <a:gd name="connsiteY7" fmla="*/ 6481 h 120663"/>
                <a:gd name="connsiteX8" fmla="*/ 57120 w 58471"/>
                <a:gd name="connsiteY8" fmla="*/ 6789 h 120663"/>
                <a:gd name="connsiteX9" fmla="*/ 58217 w 58471"/>
                <a:gd name="connsiteY9" fmla="*/ 5144 h 120663"/>
                <a:gd name="connsiteX10" fmla="*/ 58183 w 58471"/>
                <a:gd name="connsiteY10" fmla="*/ 3120 h 1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471" h="120663">
                  <a:moveTo>
                    <a:pt x="58183" y="3120"/>
                  </a:moveTo>
                  <a:cubicBezTo>
                    <a:pt x="57874" y="2572"/>
                    <a:pt x="57566" y="1989"/>
                    <a:pt x="57291" y="1440"/>
                  </a:cubicBezTo>
                  <a:cubicBezTo>
                    <a:pt x="56263" y="-480"/>
                    <a:pt x="53039" y="-480"/>
                    <a:pt x="52011" y="1440"/>
                  </a:cubicBezTo>
                  <a:cubicBezTo>
                    <a:pt x="32191" y="38233"/>
                    <a:pt x="13434" y="78833"/>
                    <a:pt x="96" y="118301"/>
                  </a:cubicBezTo>
                  <a:cubicBezTo>
                    <a:pt x="-590" y="120358"/>
                    <a:pt x="2599" y="121627"/>
                    <a:pt x="3662" y="119741"/>
                  </a:cubicBezTo>
                  <a:cubicBezTo>
                    <a:pt x="14017" y="101293"/>
                    <a:pt x="22213" y="81576"/>
                    <a:pt x="30957" y="62374"/>
                  </a:cubicBezTo>
                  <a:cubicBezTo>
                    <a:pt x="35860" y="51641"/>
                    <a:pt x="40798" y="40942"/>
                    <a:pt x="45736" y="30244"/>
                  </a:cubicBezTo>
                  <a:cubicBezTo>
                    <a:pt x="49062" y="23043"/>
                    <a:pt x="55680" y="14539"/>
                    <a:pt x="54548" y="6481"/>
                  </a:cubicBezTo>
                  <a:cubicBezTo>
                    <a:pt x="54720" y="7750"/>
                    <a:pt x="56537" y="7681"/>
                    <a:pt x="57120" y="6789"/>
                  </a:cubicBezTo>
                  <a:cubicBezTo>
                    <a:pt x="57497" y="6241"/>
                    <a:pt x="57840" y="5692"/>
                    <a:pt x="58217" y="5144"/>
                  </a:cubicBezTo>
                  <a:cubicBezTo>
                    <a:pt x="58594" y="4561"/>
                    <a:pt x="58526" y="3738"/>
                    <a:pt x="58183" y="3120"/>
                  </a:cubicBezTo>
                  <a:close/>
                </a:path>
              </a:pathLst>
            </a:custGeom>
            <a:solidFill>
              <a:srgbClr val="1A1A1A"/>
            </a:solidFill>
            <a:ln w="3429" cap="flat">
              <a:noFill/>
              <a:prstDash val="solid"/>
              <a:miter/>
            </a:ln>
          </p:spPr>
          <p:txBody>
            <a:bodyPr rtlCol="0" anchor="ctr"/>
            <a:lstStyle/>
            <a:p>
              <a:endParaRPr lang="zh-CN" altLang="en-US"/>
            </a:p>
          </p:txBody>
        </p:sp>
        <p:sp>
          <p:nvSpPr>
            <p:cNvPr id="318" name="任意多边形: 形状 317">
              <a:extLst>
                <a:ext uri="{FF2B5EF4-FFF2-40B4-BE49-F238E27FC236}">
                  <a16:creationId xmlns:a16="http://schemas.microsoft.com/office/drawing/2014/main" id="{2753D6B3-9160-D306-0FAE-9D62C3D19F31}"/>
                </a:ext>
              </a:extLst>
            </p:cNvPr>
            <p:cNvSpPr/>
            <p:nvPr/>
          </p:nvSpPr>
          <p:spPr>
            <a:xfrm>
              <a:off x="3948226" y="1547706"/>
              <a:ext cx="40107" cy="97279"/>
            </a:xfrm>
            <a:custGeom>
              <a:avLst/>
              <a:gdLst>
                <a:gd name="connsiteX0" fmla="*/ 33568 w 40107"/>
                <a:gd name="connsiteY0" fmla="*/ 2231 h 97279"/>
                <a:gd name="connsiteX1" fmla="*/ 101 w 40107"/>
                <a:gd name="connsiteY1" fmla="*/ 94917 h 97279"/>
                <a:gd name="connsiteX2" fmla="*/ 3633 w 40107"/>
                <a:gd name="connsiteY2" fmla="*/ 96357 h 97279"/>
                <a:gd name="connsiteX3" fmla="*/ 6685 w 40107"/>
                <a:gd name="connsiteY3" fmla="*/ 90905 h 97279"/>
                <a:gd name="connsiteX4" fmla="*/ 8262 w 40107"/>
                <a:gd name="connsiteY4" fmla="*/ 88779 h 97279"/>
                <a:gd name="connsiteX5" fmla="*/ 8297 w 40107"/>
                <a:gd name="connsiteY5" fmla="*/ 88025 h 97279"/>
                <a:gd name="connsiteX6" fmla="*/ 39912 w 40107"/>
                <a:gd name="connsiteY6" fmla="*/ 3946 h 97279"/>
                <a:gd name="connsiteX7" fmla="*/ 33568 w 40107"/>
                <a:gd name="connsiteY7" fmla="*/ 2231 h 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07" h="97279">
                  <a:moveTo>
                    <a:pt x="33568" y="2231"/>
                  </a:moveTo>
                  <a:cubicBezTo>
                    <a:pt x="24413" y="34018"/>
                    <a:pt x="11486" y="63919"/>
                    <a:pt x="101" y="94917"/>
                  </a:cubicBezTo>
                  <a:cubicBezTo>
                    <a:pt x="-619" y="96906"/>
                    <a:pt x="2707" y="98278"/>
                    <a:pt x="3633" y="96357"/>
                  </a:cubicBezTo>
                  <a:cubicBezTo>
                    <a:pt x="4696" y="94574"/>
                    <a:pt x="5656" y="92723"/>
                    <a:pt x="6685" y="90905"/>
                  </a:cubicBezTo>
                  <a:cubicBezTo>
                    <a:pt x="7199" y="90185"/>
                    <a:pt x="7679" y="89465"/>
                    <a:pt x="8262" y="88779"/>
                  </a:cubicBezTo>
                  <a:cubicBezTo>
                    <a:pt x="8468" y="88505"/>
                    <a:pt x="8399" y="88265"/>
                    <a:pt x="8297" y="88025"/>
                  </a:cubicBezTo>
                  <a:cubicBezTo>
                    <a:pt x="22493" y="61759"/>
                    <a:pt x="32060" y="32304"/>
                    <a:pt x="39912" y="3946"/>
                  </a:cubicBezTo>
                  <a:cubicBezTo>
                    <a:pt x="41318" y="71"/>
                    <a:pt x="34734" y="-1746"/>
                    <a:pt x="33568" y="2231"/>
                  </a:cubicBezTo>
                  <a:close/>
                </a:path>
              </a:pathLst>
            </a:custGeom>
            <a:solidFill>
              <a:srgbClr val="1A1A1A"/>
            </a:solidFill>
            <a:ln w="3429" cap="flat">
              <a:noFill/>
              <a:prstDash val="solid"/>
              <a:miter/>
            </a:ln>
          </p:spPr>
          <p:txBody>
            <a:bodyPr rtlCol="0" anchor="ctr"/>
            <a:lstStyle/>
            <a:p>
              <a:endParaRPr lang="zh-CN" altLang="en-US"/>
            </a:p>
          </p:txBody>
        </p:sp>
        <p:sp>
          <p:nvSpPr>
            <p:cNvPr id="319" name="任意多边形: 形状 318">
              <a:extLst>
                <a:ext uri="{FF2B5EF4-FFF2-40B4-BE49-F238E27FC236}">
                  <a16:creationId xmlns:a16="http://schemas.microsoft.com/office/drawing/2014/main" id="{948C0FEC-DCF2-859A-A89D-1A1A4BF09FEF}"/>
                </a:ext>
              </a:extLst>
            </p:cNvPr>
            <p:cNvSpPr/>
            <p:nvPr/>
          </p:nvSpPr>
          <p:spPr>
            <a:xfrm>
              <a:off x="3975960" y="1570440"/>
              <a:ext cx="45683" cy="97905"/>
            </a:xfrm>
            <a:custGeom>
              <a:avLst/>
              <a:gdLst>
                <a:gd name="connsiteX0" fmla="*/ 38376 w 45683"/>
                <a:gd name="connsiteY0" fmla="*/ 2437 h 97905"/>
                <a:gd name="connsiteX1" fmla="*/ 2783 w 45683"/>
                <a:gd name="connsiteY1" fmla="*/ 88917 h 97905"/>
                <a:gd name="connsiteX2" fmla="*/ 1068 w 45683"/>
                <a:gd name="connsiteY2" fmla="*/ 89911 h 97905"/>
                <a:gd name="connsiteX3" fmla="*/ 39 w 45683"/>
                <a:gd name="connsiteY3" fmla="*/ 95398 h 97905"/>
                <a:gd name="connsiteX4" fmla="*/ 3777 w 45683"/>
                <a:gd name="connsiteY4" fmla="*/ 96941 h 97905"/>
                <a:gd name="connsiteX5" fmla="*/ 45439 w 45683"/>
                <a:gd name="connsiteY5" fmla="*/ 4323 h 97905"/>
                <a:gd name="connsiteX6" fmla="*/ 38376 w 45683"/>
                <a:gd name="connsiteY6" fmla="*/ 2437 h 9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83" h="97905">
                  <a:moveTo>
                    <a:pt x="38376" y="2437"/>
                  </a:moveTo>
                  <a:cubicBezTo>
                    <a:pt x="27986" y="31893"/>
                    <a:pt x="14853" y="60113"/>
                    <a:pt x="2783" y="88917"/>
                  </a:cubicBezTo>
                  <a:cubicBezTo>
                    <a:pt x="2063" y="88780"/>
                    <a:pt x="1240" y="89020"/>
                    <a:pt x="1068" y="89911"/>
                  </a:cubicBezTo>
                  <a:cubicBezTo>
                    <a:pt x="725" y="91729"/>
                    <a:pt x="382" y="93580"/>
                    <a:pt x="39" y="95398"/>
                  </a:cubicBezTo>
                  <a:cubicBezTo>
                    <a:pt x="-372" y="97558"/>
                    <a:pt x="2543" y="98930"/>
                    <a:pt x="3777" y="96941"/>
                  </a:cubicBezTo>
                  <a:cubicBezTo>
                    <a:pt x="21608" y="68206"/>
                    <a:pt x="34158" y="35905"/>
                    <a:pt x="45439" y="4323"/>
                  </a:cubicBezTo>
                  <a:cubicBezTo>
                    <a:pt x="47085" y="37"/>
                    <a:pt x="39919" y="-1883"/>
                    <a:pt x="38376" y="2437"/>
                  </a:cubicBezTo>
                  <a:close/>
                </a:path>
              </a:pathLst>
            </a:custGeom>
            <a:solidFill>
              <a:srgbClr val="1A1A1A"/>
            </a:solidFill>
            <a:ln w="3429" cap="flat">
              <a:noFill/>
              <a:prstDash val="solid"/>
              <a:miter/>
            </a:ln>
          </p:spPr>
          <p:txBody>
            <a:bodyPr rtlCol="0" anchor="ctr"/>
            <a:lstStyle/>
            <a:p>
              <a:endParaRPr lang="zh-CN" altLang="en-US"/>
            </a:p>
          </p:txBody>
        </p:sp>
      </p:grpSp>
      <p:grpSp>
        <p:nvGrpSpPr>
          <p:cNvPr id="358" name="组合 357">
            <a:extLst>
              <a:ext uri="{FF2B5EF4-FFF2-40B4-BE49-F238E27FC236}">
                <a16:creationId xmlns:a16="http://schemas.microsoft.com/office/drawing/2014/main" id="{5895A42A-AF03-9B73-CC2C-6DFBCCA6B91D}"/>
              </a:ext>
            </a:extLst>
          </p:cNvPr>
          <p:cNvGrpSpPr/>
          <p:nvPr/>
        </p:nvGrpSpPr>
        <p:grpSpPr>
          <a:xfrm>
            <a:off x="53006" y="2922829"/>
            <a:ext cx="1247420" cy="1227046"/>
            <a:chOff x="5998629" y="3173697"/>
            <a:chExt cx="631481" cy="621167"/>
          </a:xfrm>
        </p:grpSpPr>
        <p:sp>
          <p:nvSpPr>
            <p:cNvPr id="359" name="任意多边形: 形状 358">
              <a:extLst>
                <a:ext uri="{FF2B5EF4-FFF2-40B4-BE49-F238E27FC236}">
                  <a16:creationId xmlns:a16="http://schemas.microsoft.com/office/drawing/2014/main" id="{D338FDFC-C50C-21AE-E373-BD1386C51CD2}"/>
                </a:ext>
              </a:extLst>
            </p:cNvPr>
            <p:cNvSpPr/>
            <p:nvPr/>
          </p:nvSpPr>
          <p:spPr>
            <a:xfrm>
              <a:off x="5998629" y="3173697"/>
              <a:ext cx="631481" cy="613051"/>
            </a:xfrm>
            <a:custGeom>
              <a:avLst/>
              <a:gdLst>
                <a:gd name="connsiteX0" fmla="*/ 631142 w 631481"/>
                <a:gd name="connsiteY0" fmla="*/ 110149 h 613051"/>
                <a:gd name="connsiteX1" fmla="*/ 621884 w 631481"/>
                <a:gd name="connsiteY1" fmla="*/ 95712 h 613051"/>
                <a:gd name="connsiteX2" fmla="*/ 621781 w 631481"/>
                <a:gd name="connsiteY2" fmla="*/ 95644 h 613051"/>
                <a:gd name="connsiteX3" fmla="*/ 622329 w 631481"/>
                <a:gd name="connsiteY3" fmla="*/ 90843 h 613051"/>
                <a:gd name="connsiteX4" fmla="*/ 619278 w 631481"/>
                <a:gd name="connsiteY4" fmla="*/ 90432 h 613051"/>
                <a:gd name="connsiteX5" fmla="*/ 618009 w 631481"/>
                <a:gd name="connsiteY5" fmla="*/ 95404 h 613051"/>
                <a:gd name="connsiteX6" fmla="*/ 608373 w 631481"/>
                <a:gd name="connsiteY6" fmla="*/ 83025 h 613051"/>
                <a:gd name="connsiteX7" fmla="*/ 599801 w 631481"/>
                <a:gd name="connsiteY7" fmla="*/ 72395 h 613051"/>
                <a:gd name="connsiteX8" fmla="*/ 599835 w 631481"/>
                <a:gd name="connsiteY8" fmla="*/ 72395 h 613051"/>
                <a:gd name="connsiteX9" fmla="*/ 601378 w 631481"/>
                <a:gd name="connsiteY9" fmla="*/ 68109 h 613051"/>
                <a:gd name="connsiteX10" fmla="*/ 595823 w 631481"/>
                <a:gd name="connsiteY10" fmla="*/ 67492 h 613051"/>
                <a:gd name="connsiteX11" fmla="*/ 595823 w 631481"/>
                <a:gd name="connsiteY11" fmla="*/ 67492 h 613051"/>
                <a:gd name="connsiteX12" fmla="*/ 590234 w 631481"/>
                <a:gd name="connsiteY12" fmla="*/ 66326 h 613051"/>
                <a:gd name="connsiteX13" fmla="*/ 515551 w 631481"/>
                <a:gd name="connsiteY13" fmla="*/ 50964 h 613051"/>
                <a:gd name="connsiteX14" fmla="*/ 422624 w 631481"/>
                <a:gd name="connsiteY14" fmla="*/ 32413 h 613051"/>
                <a:gd name="connsiteX15" fmla="*/ 245620 w 631481"/>
                <a:gd name="connsiteY15" fmla="*/ 489 h 613051"/>
                <a:gd name="connsiteX16" fmla="*/ 243048 w 631481"/>
                <a:gd name="connsiteY16" fmla="*/ 215 h 613051"/>
                <a:gd name="connsiteX17" fmla="*/ 242808 w 631481"/>
                <a:gd name="connsiteY17" fmla="*/ 181 h 613051"/>
                <a:gd name="connsiteX18" fmla="*/ 241231 w 631481"/>
                <a:gd name="connsiteY18" fmla="*/ 4432 h 613051"/>
                <a:gd name="connsiteX19" fmla="*/ 217125 w 631481"/>
                <a:gd name="connsiteY19" fmla="*/ 107543 h 613051"/>
                <a:gd name="connsiteX20" fmla="*/ 166993 w 631481"/>
                <a:gd name="connsiteY20" fmla="*/ 215865 h 613051"/>
                <a:gd name="connsiteX21" fmla="*/ 5898 w 631481"/>
                <a:gd name="connsiteY21" fmla="*/ 385806 h 613051"/>
                <a:gd name="connsiteX22" fmla="*/ 4595 w 631481"/>
                <a:gd name="connsiteY22" fmla="*/ 389543 h 613051"/>
                <a:gd name="connsiteX23" fmla="*/ 3704 w 631481"/>
                <a:gd name="connsiteY23" fmla="*/ 389269 h 613051"/>
                <a:gd name="connsiteX24" fmla="*/ 1989 w 631481"/>
                <a:gd name="connsiteY24" fmla="*/ 392081 h 613051"/>
                <a:gd name="connsiteX25" fmla="*/ 15739 w 631481"/>
                <a:gd name="connsiteY25" fmla="*/ 401785 h 613051"/>
                <a:gd name="connsiteX26" fmla="*/ 8298 w 631481"/>
                <a:gd name="connsiteY26" fmla="*/ 412518 h 613051"/>
                <a:gd name="connsiteX27" fmla="*/ 2709 w 631481"/>
                <a:gd name="connsiteY27" fmla="*/ 423902 h 613051"/>
                <a:gd name="connsiteX28" fmla="*/ 1132 w 631481"/>
                <a:gd name="connsiteY28" fmla="*/ 428051 h 613051"/>
                <a:gd name="connsiteX29" fmla="*/ 8230 w 631481"/>
                <a:gd name="connsiteY29" fmla="*/ 431377 h 613051"/>
                <a:gd name="connsiteX30" fmla="*/ 27569 w 631481"/>
                <a:gd name="connsiteY30" fmla="*/ 459598 h 613051"/>
                <a:gd name="connsiteX31" fmla="*/ 124404 w 631481"/>
                <a:gd name="connsiteY31" fmla="*/ 507021 h 613051"/>
                <a:gd name="connsiteX32" fmla="*/ 312005 w 631481"/>
                <a:gd name="connsiteY32" fmla="*/ 598027 h 613051"/>
                <a:gd name="connsiteX33" fmla="*/ 315228 w 631481"/>
                <a:gd name="connsiteY33" fmla="*/ 592678 h 613051"/>
                <a:gd name="connsiteX34" fmla="*/ 166547 w 631481"/>
                <a:gd name="connsiteY34" fmla="*/ 520326 h 613051"/>
                <a:gd name="connsiteX35" fmla="*/ 88811 w 631481"/>
                <a:gd name="connsiteY35" fmla="*/ 482812 h 613051"/>
                <a:gd name="connsiteX36" fmla="*/ 49995 w 631481"/>
                <a:gd name="connsiteY36" fmla="*/ 463987 h 613051"/>
                <a:gd name="connsiteX37" fmla="*/ 12688 w 631481"/>
                <a:gd name="connsiteY37" fmla="*/ 433469 h 613051"/>
                <a:gd name="connsiteX38" fmla="*/ 325069 w 631481"/>
                <a:gd name="connsiteY38" fmla="*/ 586985 h 613051"/>
                <a:gd name="connsiteX39" fmla="*/ 329390 w 631481"/>
                <a:gd name="connsiteY39" fmla="*/ 581019 h 613051"/>
                <a:gd name="connsiteX40" fmla="*/ 500737 w 631481"/>
                <a:gd name="connsiteY40" fmla="*/ 361906 h 613051"/>
                <a:gd name="connsiteX41" fmla="*/ 561568 w 631481"/>
                <a:gd name="connsiteY41" fmla="*/ 236096 h 613051"/>
                <a:gd name="connsiteX42" fmla="*/ 577890 w 631481"/>
                <a:gd name="connsiteY42" fmla="*/ 193130 h 613051"/>
                <a:gd name="connsiteX43" fmla="*/ 318074 w 631481"/>
                <a:gd name="connsiteY43" fmla="*/ 601147 h 613051"/>
                <a:gd name="connsiteX44" fmla="*/ 318006 w 631481"/>
                <a:gd name="connsiteY44" fmla="*/ 604165 h 613051"/>
                <a:gd name="connsiteX45" fmla="*/ 161266 w 631481"/>
                <a:gd name="connsiteY45" fmla="*/ 538602 h 613051"/>
                <a:gd name="connsiteX46" fmla="*/ 82845 w 631481"/>
                <a:gd name="connsiteY46" fmla="*/ 498826 h 613051"/>
                <a:gd name="connsiteX47" fmla="*/ 5624 w 631481"/>
                <a:gd name="connsiteY47" fmla="*/ 456889 h 613051"/>
                <a:gd name="connsiteX48" fmla="*/ 3669 w 631481"/>
                <a:gd name="connsiteY48" fmla="*/ 460147 h 613051"/>
                <a:gd name="connsiteX49" fmla="*/ 79553 w 631481"/>
                <a:gd name="connsiteY49" fmla="*/ 504346 h 613051"/>
                <a:gd name="connsiteX50" fmla="*/ 158214 w 631481"/>
                <a:gd name="connsiteY50" fmla="*/ 543711 h 613051"/>
                <a:gd name="connsiteX51" fmla="*/ 321160 w 631481"/>
                <a:gd name="connsiteY51" fmla="*/ 612806 h 613051"/>
                <a:gd name="connsiteX52" fmla="*/ 323081 w 631481"/>
                <a:gd name="connsiteY52" fmla="*/ 606050 h 613051"/>
                <a:gd name="connsiteX53" fmla="*/ 319960 w 631481"/>
                <a:gd name="connsiteY53" fmla="*/ 604885 h 613051"/>
                <a:gd name="connsiteX54" fmla="*/ 321366 w 631481"/>
                <a:gd name="connsiteY54" fmla="*/ 604336 h 613051"/>
                <a:gd name="connsiteX55" fmla="*/ 609299 w 631481"/>
                <a:gd name="connsiteY55" fmla="*/ 94204 h 613051"/>
                <a:gd name="connsiteX56" fmla="*/ 614683 w 631481"/>
                <a:gd name="connsiteY56" fmla="*/ 100341 h 613051"/>
                <a:gd name="connsiteX57" fmla="*/ 616534 w 631481"/>
                <a:gd name="connsiteY57" fmla="*/ 101233 h 613051"/>
                <a:gd name="connsiteX58" fmla="*/ 581216 w 631481"/>
                <a:gd name="connsiteY58" fmla="*/ 228586 h 613051"/>
                <a:gd name="connsiteX59" fmla="*/ 520282 w 631481"/>
                <a:gd name="connsiteY59" fmla="*/ 364066 h 613051"/>
                <a:gd name="connsiteX60" fmla="*/ 337585 w 631481"/>
                <a:gd name="connsiteY60" fmla="*/ 593740 h 613051"/>
                <a:gd name="connsiteX61" fmla="*/ 341529 w 631481"/>
                <a:gd name="connsiteY61" fmla="*/ 597547 h 613051"/>
                <a:gd name="connsiteX62" fmla="*/ 526935 w 631481"/>
                <a:gd name="connsiteY62" fmla="*/ 367838 h 613051"/>
                <a:gd name="connsiteX63" fmla="*/ 595378 w 631481"/>
                <a:gd name="connsiteY63" fmla="*/ 215213 h 613051"/>
                <a:gd name="connsiteX64" fmla="*/ 584165 w 631481"/>
                <a:gd name="connsiteY64" fmla="*/ 250703 h 613051"/>
                <a:gd name="connsiteX65" fmla="*/ 519151 w 631481"/>
                <a:gd name="connsiteY65" fmla="*/ 386423 h 613051"/>
                <a:gd name="connsiteX66" fmla="*/ 341323 w 631481"/>
                <a:gd name="connsiteY66" fmla="*/ 606702 h 613051"/>
                <a:gd name="connsiteX67" fmla="*/ 345095 w 631481"/>
                <a:gd name="connsiteY67" fmla="*/ 610337 h 613051"/>
                <a:gd name="connsiteX68" fmla="*/ 525289 w 631481"/>
                <a:gd name="connsiteY68" fmla="*/ 389886 h 613051"/>
                <a:gd name="connsiteX69" fmla="*/ 628365 w 631481"/>
                <a:gd name="connsiteY69" fmla="*/ 113955 h 613051"/>
                <a:gd name="connsiteX70" fmla="*/ 631142 w 631481"/>
                <a:gd name="connsiteY70" fmla="*/ 110149 h 613051"/>
                <a:gd name="connsiteX71" fmla="*/ 515859 w 631481"/>
                <a:gd name="connsiteY71" fmla="*/ 82236 h 613051"/>
                <a:gd name="connsiteX72" fmla="*/ 519562 w 631481"/>
                <a:gd name="connsiteY72" fmla="*/ 59468 h 613051"/>
                <a:gd name="connsiteX73" fmla="*/ 543360 w 631481"/>
                <a:gd name="connsiteY73" fmla="*/ 64817 h 613051"/>
                <a:gd name="connsiteX74" fmla="*/ 539348 w 631481"/>
                <a:gd name="connsiteY74" fmla="*/ 81173 h 613051"/>
                <a:gd name="connsiteX75" fmla="*/ 537050 w 631481"/>
                <a:gd name="connsiteY75" fmla="*/ 100033 h 613051"/>
                <a:gd name="connsiteX76" fmla="*/ 540548 w 631481"/>
                <a:gd name="connsiteY76" fmla="*/ 100925 h 613051"/>
                <a:gd name="connsiteX77" fmla="*/ 546000 w 631481"/>
                <a:gd name="connsiteY77" fmla="*/ 82957 h 613051"/>
                <a:gd name="connsiteX78" fmla="*/ 548915 w 631481"/>
                <a:gd name="connsiteY78" fmla="*/ 66051 h 613051"/>
                <a:gd name="connsiteX79" fmla="*/ 576895 w 631481"/>
                <a:gd name="connsiteY79" fmla="*/ 71812 h 613051"/>
                <a:gd name="connsiteX80" fmla="*/ 570380 w 631481"/>
                <a:gd name="connsiteY80" fmla="*/ 87620 h 613051"/>
                <a:gd name="connsiteX81" fmla="*/ 564482 w 631481"/>
                <a:gd name="connsiteY81" fmla="*/ 106822 h 613051"/>
                <a:gd name="connsiteX82" fmla="*/ 568906 w 631481"/>
                <a:gd name="connsiteY82" fmla="*/ 107988 h 613051"/>
                <a:gd name="connsiteX83" fmla="*/ 575695 w 631481"/>
                <a:gd name="connsiteY83" fmla="*/ 91906 h 613051"/>
                <a:gd name="connsiteX84" fmla="*/ 581730 w 631481"/>
                <a:gd name="connsiteY84" fmla="*/ 72670 h 613051"/>
                <a:gd name="connsiteX85" fmla="*/ 586394 w 631481"/>
                <a:gd name="connsiteY85" fmla="*/ 73527 h 613051"/>
                <a:gd name="connsiteX86" fmla="*/ 576004 w 631481"/>
                <a:gd name="connsiteY86" fmla="*/ 113269 h 613051"/>
                <a:gd name="connsiteX87" fmla="*/ 511984 w 631481"/>
                <a:gd name="connsiteY87" fmla="*/ 99930 h 613051"/>
                <a:gd name="connsiteX88" fmla="*/ 515859 w 631481"/>
                <a:gd name="connsiteY88" fmla="*/ 82236 h 613051"/>
                <a:gd name="connsiteX89" fmla="*/ 512841 w 631481"/>
                <a:gd name="connsiteY89" fmla="*/ 57993 h 613051"/>
                <a:gd name="connsiteX90" fmla="*/ 514522 w 631481"/>
                <a:gd name="connsiteY90" fmla="*/ 58371 h 613051"/>
                <a:gd name="connsiteX91" fmla="*/ 509001 w 631481"/>
                <a:gd name="connsiteY91" fmla="*/ 80419 h 613051"/>
                <a:gd name="connsiteX92" fmla="*/ 505435 w 631481"/>
                <a:gd name="connsiteY92" fmla="*/ 98627 h 613051"/>
                <a:gd name="connsiteX93" fmla="*/ 484861 w 631481"/>
                <a:gd name="connsiteY93" fmla="*/ 94341 h 613051"/>
                <a:gd name="connsiteX94" fmla="*/ 489250 w 631481"/>
                <a:gd name="connsiteY94" fmla="*/ 74658 h 613051"/>
                <a:gd name="connsiteX95" fmla="*/ 490827 w 631481"/>
                <a:gd name="connsiteY95" fmla="*/ 55764 h 613051"/>
                <a:gd name="connsiteX96" fmla="*/ 489661 w 631481"/>
                <a:gd name="connsiteY96" fmla="*/ 55456 h 613051"/>
                <a:gd name="connsiteX97" fmla="*/ 483386 w 631481"/>
                <a:gd name="connsiteY97" fmla="*/ 73081 h 613051"/>
                <a:gd name="connsiteX98" fmla="*/ 479272 w 631481"/>
                <a:gd name="connsiteY98" fmla="*/ 93141 h 613051"/>
                <a:gd name="connsiteX99" fmla="*/ 458732 w 631481"/>
                <a:gd name="connsiteY99" fmla="*/ 88751 h 613051"/>
                <a:gd name="connsiteX100" fmla="*/ 467613 w 631481"/>
                <a:gd name="connsiteY100" fmla="*/ 48872 h 613051"/>
                <a:gd name="connsiteX101" fmla="*/ 512841 w 631481"/>
                <a:gd name="connsiteY101" fmla="*/ 57993 h 613051"/>
                <a:gd name="connsiteX102" fmla="*/ 445359 w 631481"/>
                <a:gd name="connsiteY102" fmla="*/ 44415 h 613051"/>
                <a:gd name="connsiteX103" fmla="*/ 463567 w 631481"/>
                <a:gd name="connsiteY103" fmla="*/ 48084 h 613051"/>
                <a:gd name="connsiteX104" fmla="*/ 452045 w 631481"/>
                <a:gd name="connsiteY104" fmla="*/ 87346 h 613051"/>
                <a:gd name="connsiteX105" fmla="*/ 440490 w 631481"/>
                <a:gd name="connsiteY105" fmla="*/ 84877 h 613051"/>
                <a:gd name="connsiteX106" fmla="*/ 444844 w 631481"/>
                <a:gd name="connsiteY106" fmla="*/ 61285 h 613051"/>
                <a:gd name="connsiteX107" fmla="*/ 445359 w 631481"/>
                <a:gd name="connsiteY107" fmla="*/ 44415 h 613051"/>
                <a:gd name="connsiteX108" fmla="*/ 416007 w 631481"/>
                <a:gd name="connsiteY108" fmla="*/ 38551 h 613051"/>
                <a:gd name="connsiteX109" fmla="*/ 420293 w 631481"/>
                <a:gd name="connsiteY109" fmla="*/ 39340 h 613051"/>
                <a:gd name="connsiteX110" fmla="*/ 443713 w 631481"/>
                <a:gd name="connsiteY110" fmla="*/ 44072 h 613051"/>
                <a:gd name="connsiteX111" fmla="*/ 437644 w 631481"/>
                <a:gd name="connsiteY111" fmla="*/ 62760 h 613051"/>
                <a:gd name="connsiteX112" fmla="*/ 433837 w 631481"/>
                <a:gd name="connsiteY112" fmla="*/ 83402 h 613051"/>
                <a:gd name="connsiteX113" fmla="*/ 410794 w 631481"/>
                <a:gd name="connsiteY113" fmla="*/ 78430 h 613051"/>
                <a:gd name="connsiteX114" fmla="*/ 412303 w 631481"/>
                <a:gd name="connsiteY114" fmla="*/ 62725 h 613051"/>
                <a:gd name="connsiteX115" fmla="*/ 416178 w 631481"/>
                <a:gd name="connsiteY115" fmla="*/ 39271 h 613051"/>
                <a:gd name="connsiteX116" fmla="*/ 416007 w 631481"/>
                <a:gd name="connsiteY116" fmla="*/ 38551 h 613051"/>
                <a:gd name="connsiteX117" fmla="*/ 412235 w 631481"/>
                <a:gd name="connsiteY117" fmla="*/ 37865 h 613051"/>
                <a:gd name="connsiteX118" fmla="*/ 411926 w 631481"/>
                <a:gd name="connsiteY118" fmla="*/ 38140 h 613051"/>
                <a:gd name="connsiteX119" fmla="*/ 406165 w 631481"/>
                <a:gd name="connsiteY119" fmla="*/ 58919 h 613051"/>
                <a:gd name="connsiteX120" fmla="*/ 404519 w 631481"/>
                <a:gd name="connsiteY120" fmla="*/ 77024 h 613051"/>
                <a:gd name="connsiteX121" fmla="*/ 387820 w 631481"/>
                <a:gd name="connsiteY121" fmla="*/ 73253 h 613051"/>
                <a:gd name="connsiteX122" fmla="*/ 391043 w 631481"/>
                <a:gd name="connsiteY122" fmla="*/ 58268 h 613051"/>
                <a:gd name="connsiteX123" fmla="*/ 394164 w 631481"/>
                <a:gd name="connsiteY123" fmla="*/ 34539 h 613051"/>
                <a:gd name="connsiteX124" fmla="*/ 412235 w 631481"/>
                <a:gd name="connsiteY124" fmla="*/ 37865 h 613051"/>
                <a:gd name="connsiteX125" fmla="*/ 392381 w 631481"/>
                <a:gd name="connsiteY125" fmla="*/ 34196 h 613051"/>
                <a:gd name="connsiteX126" fmla="*/ 385249 w 631481"/>
                <a:gd name="connsiteY126" fmla="*/ 56690 h 613051"/>
                <a:gd name="connsiteX127" fmla="*/ 381751 w 631481"/>
                <a:gd name="connsiteY127" fmla="*/ 71881 h 613051"/>
                <a:gd name="connsiteX128" fmla="*/ 361828 w 631481"/>
                <a:gd name="connsiteY128" fmla="*/ 67389 h 613051"/>
                <a:gd name="connsiteX129" fmla="*/ 365497 w 631481"/>
                <a:gd name="connsiteY129" fmla="*/ 51993 h 613051"/>
                <a:gd name="connsiteX130" fmla="*/ 367932 w 631481"/>
                <a:gd name="connsiteY130" fmla="*/ 34402 h 613051"/>
                <a:gd name="connsiteX131" fmla="*/ 366217 w 631481"/>
                <a:gd name="connsiteY131" fmla="*/ 33956 h 613051"/>
                <a:gd name="connsiteX132" fmla="*/ 360148 w 631481"/>
                <a:gd name="connsiteY132" fmla="*/ 50553 h 613051"/>
                <a:gd name="connsiteX133" fmla="*/ 356170 w 631481"/>
                <a:gd name="connsiteY133" fmla="*/ 66086 h 613051"/>
                <a:gd name="connsiteX134" fmla="*/ 348078 w 631481"/>
                <a:gd name="connsiteY134" fmla="*/ 64269 h 613051"/>
                <a:gd name="connsiteX135" fmla="*/ 351438 w 631481"/>
                <a:gd name="connsiteY135" fmla="*/ 48015 h 613051"/>
                <a:gd name="connsiteX136" fmla="*/ 353153 w 631481"/>
                <a:gd name="connsiteY136" fmla="*/ 28401 h 613051"/>
                <a:gd name="connsiteX137" fmla="*/ 351336 w 631481"/>
                <a:gd name="connsiteY137" fmla="*/ 27921 h 613051"/>
                <a:gd name="connsiteX138" fmla="*/ 345952 w 631481"/>
                <a:gd name="connsiteY138" fmla="*/ 43283 h 613051"/>
                <a:gd name="connsiteX139" fmla="*/ 342112 w 631481"/>
                <a:gd name="connsiteY139" fmla="*/ 62931 h 613051"/>
                <a:gd name="connsiteX140" fmla="*/ 325618 w 631481"/>
                <a:gd name="connsiteY140" fmla="*/ 59228 h 613051"/>
                <a:gd name="connsiteX141" fmla="*/ 325515 w 631481"/>
                <a:gd name="connsiteY141" fmla="*/ 59193 h 613051"/>
                <a:gd name="connsiteX142" fmla="*/ 332030 w 631481"/>
                <a:gd name="connsiteY142" fmla="*/ 23429 h 613051"/>
                <a:gd name="connsiteX143" fmla="*/ 392381 w 631481"/>
                <a:gd name="connsiteY143" fmla="*/ 34196 h 613051"/>
                <a:gd name="connsiteX144" fmla="*/ 312005 w 631481"/>
                <a:gd name="connsiteY144" fmla="*/ 19794 h 613051"/>
                <a:gd name="connsiteX145" fmla="*/ 327744 w 631481"/>
                <a:gd name="connsiteY145" fmla="*/ 22640 h 613051"/>
                <a:gd name="connsiteX146" fmla="*/ 323664 w 631481"/>
                <a:gd name="connsiteY146" fmla="*/ 42220 h 613051"/>
                <a:gd name="connsiteX147" fmla="*/ 319240 w 631481"/>
                <a:gd name="connsiteY147" fmla="*/ 57651 h 613051"/>
                <a:gd name="connsiteX148" fmla="*/ 303707 w 631481"/>
                <a:gd name="connsiteY148" fmla="*/ 53879 h 613051"/>
                <a:gd name="connsiteX149" fmla="*/ 308850 w 631481"/>
                <a:gd name="connsiteY149" fmla="*/ 35019 h 613051"/>
                <a:gd name="connsiteX150" fmla="*/ 312005 w 631481"/>
                <a:gd name="connsiteY150" fmla="*/ 19794 h 613051"/>
                <a:gd name="connsiteX151" fmla="*/ 290677 w 631481"/>
                <a:gd name="connsiteY151" fmla="*/ 15748 h 613051"/>
                <a:gd name="connsiteX152" fmla="*/ 307719 w 631481"/>
                <a:gd name="connsiteY152" fmla="*/ 19006 h 613051"/>
                <a:gd name="connsiteX153" fmla="*/ 303055 w 631481"/>
                <a:gd name="connsiteY153" fmla="*/ 33545 h 613051"/>
                <a:gd name="connsiteX154" fmla="*/ 298186 w 631481"/>
                <a:gd name="connsiteY154" fmla="*/ 52576 h 613051"/>
                <a:gd name="connsiteX155" fmla="*/ 284950 w 631481"/>
                <a:gd name="connsiteY155" fmla="*/ 49318 h 613051"/>
                <a:gd name="connsiteX156" fmla="*/ 288345 w 631481"/>
                <a:gd name="connsiteY156" fmla="*/ 32927 h 613051"/>
                <a:gd name="connsiteX157" fmla="*/ 290677 w 631481"/>
                <a:gd name="connsiteY157" fmla="*/ 15748 h 613051"/>
                <a:gd name="connsiteX158" fmla="*/ 286425 w 631481"/>
                <a:gd name="connsiteY158" fmla="*/ 14891 h 613051"/>
                <a:gd name="connsiteX159" fmla="*/ 281830 w 631481"/>
                <a:gd name="connsiteY159" fmla="*/ 31179 h 613051"/>
                <a:gd name="connsiteX160" fmla="*/ 278435 w 631481"/>
                <a:gd name="connsiteY160" fmla="*/ 47775 h 613051"/>
                <a:gd name="connsiteX161" fmla="*/ 264822 w 631481"/>
                <a:gd name="connsiteY161" fmla="*/ 44792 h 613051"/>
                <a:gd name="connsiteX162" fmla="*/ 267119 w 631481"/>
                <a:gd name="connsiteY162" fmla="*/ 42529 h 613051"/>
                <a:gd name="connsiteX163" fmla="*/ 273292 w 631481"/>
                <a:gd name="connsiteY163" fmla="*/ 12216 h 613051"/>
                <a:gd name="connsiteX164" fmla="*/ 286425 w 631481"/>
                <a:gd name="connsiteY164" fmla="*/ 14891 h 613051"/>
                <a:gd name="connsiteX165" fmla="*/ 246340 w 631481"/>
                <a:gd name="connsiteY165" fmla="*/ 5907 h 613051"/>
                <a:gd name="connsiteX166" fmla="*/ 267359 w 631481"/>
                <a:gd name="connsiteY166" fmla="*/ 10948 h 613051"/>
                <a:gd name="connsiteX167" fmla="*/ 266948 w 631481"/>
                <a:gd name="connsiteY167" fmla="*/ 12422 h 613051"/>
                <a:gd name="connsiteX168" fmla="*/ 260639 w 631481"/>
                <a:gd name="connsiteY168" fmla="*/ 40814 h 613051"/>
                <a:gd name="connsiteX169" fmla="*/ 262079 w 631481"/>
                <a:gd name="connsiteY169" fmla="*/ 44277 h 613051"/>
                <a:gd name="connsiteX170" fmla="*/ 243082 w 631481"/>
                <a:gd name="connsiteY170" fmla="*/ 41088 h 613051"/>
                <a:gd name="connsiteX171" fmla="*/ 246340 w 631481"/>
                <a:gd name="connsiteY171" fmla="*/ 5907 h 613051"/>
                <a:gd name="connsiteX172" fmla="*/ 9910 w 631481"/>
                <a:gd name="connsiteY172" fmla="*/ 391052 h 613051"/>
                <a:gd name="connsiteX173" fmla="*/ 170936 w 631481"/>
                <a:gd name="connsiteY173" fmla="*/ 224369 h 613051"/>
                <a:gd name="connsiteX174" fmla="*/ 221171 w 631481"/>
                <a:gd name="connsiteY174" fmla="*/ 119887 h 613051"/>
                <a:gd name="connsiteX175" fmla="*/ 242396 w 631481"/>
                <a:gd name="connsiteY175" fmla="*/ 45306 h 613051"/>
                <a:gd name="connsiteX176" fmla="*/ 319206 w 631481"/>
                <a:gd name="connsiteY176" fmla="*/ 65091 h 613051"/>
                <a:gd name="connsiteX177" fmla="*/ 321709 w 631481"/>
                <a:gd name="connsiteY177" fmla="*/ 65674 h 613051"/>
                <a:gd name="connsiteX178" fmla="*/ 323732 w 631481"/>
                <a:gd name="connsiteY178" fmla="*/ 66154 h 613051"/>
                <a:gd name="connsiteX179" fmla="*/ 341803 w 631481"/>
                <a:gd name="connsiteY179" fmla="*/ 70304 h 613051"/>
                <a:gd name="connsiteX180" fmla="*/ 345781 w 631481"/>
                <a:gd name="connsiteY180" fmla="*/ 71229 h 613051"/>
                <a:gd name="connsiteX181" fmla="*/ 380414 w 631481"/>
                <a:gd name="connsiteY181" fmla="*/ 79185 h 613051"/>
                <a:gd name="connsiteX182" fmla="*/ 379556 w 631481"/>
                <a:gd name="connsiteY182" fmla="*/ 83608 h 613051"/>
                <a:gd name="connsiteX183" fmla="*/ 384871 w 631481"/>
                <a:gd name="connsiteY183" fmla="*/ 85014 h 613051"/>
                <a:gd name="connsiteX184" fmla="*/ 386037 w 631481"/>
                <a:gd name="connsiteY184" fmla="*/ 80453 h 613051"/>
                <a:gd name="connsiteX185" fmla="*/ 407331 w 631481"/>
                <a:gd name="connsiteY185" fmla="*/ 85322 h 613051"/>
                <a:gd name="connsiteX186" fmla="*/ 574323 w 631481"/>
                <a:gd name="connsiteY186" fmla="*/ 120573 h 613051"/>
                <a:gd name="connsiteX187" fmla="*/ 552206 w 631481"/>
                <a:gd name="connsiteY187" fmla="*/ 204995 h 613051"/>
                <a:gd name="connsiteX188" fmla="*/ 491342 w 631481"/>
                <a:gd name="connsiteY188" fmla="*/ 346269 h 613051"/>
                <a:gd name="connsiteX189" fmla="*/ 415115 w 631481"/>
                <a:gd name="connsiteY189" fmla="*/ 459804 h 613051"/>
                <a:gd name="connsiteX190" fmla="*/ 326681 w 631481"/>
                <a:gd name="connsiteY190" fmla="*/ 549060 h 613051"/>
                <a:gd name="connsiteX191" fmla="*/ 167575 w 631481"/>
                <a:gd name="connsiteY191" fmla="*/ 469165 h 613051"/>
                <a:gd name="connsiteX192" fmla="*/ 83153 w 631481"/>
                <a:gd name="connsiteY192" fmla="*/ 426851 h 613051"/>
                <a:gd name="connsiteX193" fmla="*/ 9910 w 631481"/>
                <a:gd name="connsiteY193" fmla="*/ 391052 h 613051"/>
                <a:gd name="connsiteX194" fmla="*/ 494874 w 631481"/>
                <a:gd name="connsiteY194" fmla="*/ 358545 h 613051"/>
                <a:gd name="connsiteX195" fmla="*/ 324418 w 631481"/>
                <a:gd name="connsiteY195" fmla="*/ 578173 h 613051"/>
                <a:gd name="connsiteX196" fmla="*/ 13579 w 631481"/>
                <a:gd name="connsiteY196" fmla="*/ 428291 h 613051"/>
                <a:gd name="connsiteX197" fmla="*/ 10733 w 631481"/>
                <a:gd name="connsiteY197" fmla="*/ 427125 h 613051"/>
                <a:gd name="connsiteX198" fmla="*/ 5658 w 631481"/>
                <a:gd name="connsiteY198" fmla="*/ 425034 h 613051"/>
                <a:gd name="connsiteX199" fmla="*/ 12207 w 631481"/>
                <a:gd name="connsiteY199" fmla="*/ 416633 h 613051"/>
                <a:gd name="connsiteX200" fmla="*/ 19477 w 631481"/>
                <a:gd name="connsiteY200" fmla="*/ 404048 h 613051"/>
                <a:gd name="connsiteX201" fmla="*/ 72626 w 631481"/>
                <a:gd name="connsiteY201" fmla="*/ 430006 h 613051"/>
                <a:gd name="connsiteX202" fmla="*/ 156877 w 631481"/>
                <a:gd name="connsiteY202" fmla="*/ 472594 h 613051"/>
                <a:gd name="connsiteX203" fmla="*/ 320372 w 631481"/>
                <a:gd name="connsiteY203" fmla="*/ 555027 h 613051"/>
                <a:gd name="connsiteX204" fmla="*/ 317423 w 631481"/>
                <a:gd name="connsiteY204" fmla="*/ 557907 h 613051"/>
                <a:gd name="connsiteX205" fmla="*/ 321778 w 631481"/>
                <a:gd name="connsiteY205" fmla="*/ 563359 h 613051"/>
                <a:gd name="connsiteX206" fmla="*/ 421184 w 631481"/>
                <a:gd name="connsiteY206" fmla="*/ 465702 h 613051"/>
                <a:gd name="connsiteX207" fmla="*/ 498748 w 631481"/>
                <a:gd name="connsiteY207" fmla="*/ 350453 h 613051"/>
                <a:gd name="connsiteX208" fmla="*/ 558173 w 631481"/>
                <a:gd name="connsiteY208" fmla="*/ 213259 h 613051"/>
                <a:gd name="connsiteX209" fmla="*/ 584953 w 631481"/>
                <a:gd name="connsiteY209" fmla="*/ 121601 h 613051"/>
                <a:gd name="connsiteX210" fmla="*/ 586051 w 631481"/>
                <a:gd name="connsiteY210" fmla="*/ 116081 h 613051"/>
                <a:gd name="connsiteX211" fmla="*/ 592189 w 631481"/>
                <a:gd name="connsiteY211" fmla="*/ 74384 h 613051"/>
                <a:gd name="connsiteX212" fmla="*/ 595103 w 631481"/>
                <a:gd name="connsiteY212" fmla="*/ 74761 h 613051"/>
                <a:gd name="connsiteX213" fmla="*/ 594897 w 631481"/>
                <a:gd name="connsiteY213" fmla="*/ 76510 h 613051"/>
                <a:gd name="connsiteX214" fmla="*/ 597126 w 631481"/>
                <a:gd name="connsiteY214" fmla="*/ 80213 h 613051"/>
                <a:gd name="connsiteX215" fmla="*/ 593594 w 631481"/>
                <a:gd name="connsiteY215" fmla="*/ 81791 h 613051"/>
                <a:gd name="connsiteX216" fmla="*/ 494874 w 631481"/>
                <a:gd name="connsiteY216" fmla="*/ 358545 h 613051"/>
                <a:gd name="connsiteX217" fmla="*/ 602887 w 631481"/>
                <a:gd name="connsiteY217" fmla="*/ 91701 h 613051"/>
                <a:gd name="connsiteX218" fmla="*/ 592531 w 631481"/>
                <a:gd name="connsiteY218" fmla="*/ 139878 h 613051"/>
                <a:gd name="connsiteX219" fmla="*/ 598018 w 631481"/>
                <a:gd name="connsiteY219" fmla="*/ 81791 h 613051"/>
                <a:gd name="connsiteX220" fmla="*/ 597504 w 631481"/>
                <a:gd name="connsiteY220" fmla="*/ 80625 h 613051"/>
                <a:gd name="connsiteX221" fmla="*/ 603127 w 631481"/>
                <a:gd name="connsiteY221" fmla="*/ 87106 h 613051"/>
                <a:gd name="connsiteX222" fmla="*/ 605150 w 631481"/>
                <a:gd name="connsiteY222" fmla="*/ 89403 h 613051"/>
                <a:gd name="connsiteX223" fmla="*/ 602887 w 631481"/>
                <a:gd name="connsiteY223" fmla="*/ 91701 h 613051"/>
                <a:gd name="connsiteX224" fmla="*/ 623735 w 631481"/>
                <a:gd name="connsiteY224" fmla="*/ 111109 h 613051"/>
                <a:gd name="connsiteX225" fmla="*/ 612626 w 631481"/>
                <a:gd name="connsiteY225" fmla="*/ 152291 h 613051"/>
                <a:gd name="connsiteX226" fmla="*/ 620889 w 631481"/>
                <a:gd name="connsiteY226" fmla="*/ 103428 h 613051"/>
                <a:gd name="connsiteX227" fmla="*/ 624695 w 631481"/>
                <a:gd name="connsiteY227" fmla="*/ 109737 h 613051"/>
                <a:gd name="connsiteX228" fmla="*/ 623735 w 631481"/>
                <a:gd name="connsiteY228" fmla="*/ 111109 h 61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631481" h="613051">
                  <a:moveTo>
                    <a:pt x="631142" y="110149"/>
                  </a:moveTo>
                  <a:cubicBezTo>
                    <a:pt x="628536" y="105245"/>
                    <a:pt x="625484" y="99999"/>
                    <a:pt x="621884" y="95712"/>
                  </a:cubicBezTo>
                  <a:cubicBezTo>
                    <a:pt x="621850" y="95678"/>
                    <a:pt x="621815" y="95678"/>
                    <a:pt x="621781" y="95644"/>
                  </a:cubicBezTo>
                  <a:cubicBezTo>
                    <a:pt x="621952" y="94032"/>
                    <a:pt x="622158" y="92421"/>
                    <a:pt x="622329" y="90843"/>
                  </a:cubicBezTo>
                  <a:cubicBezTo>
                    <a:pt x="622467" y="89129"/>
                    <a:pt x="619689" y="88820"/>
                    <a:pt x="619278" y="90432"/>
                  </a:cubicBezTo>
                  <a:cubicBezTo>
                    <a:pt x="618866" y="92078"/>
                    <a:pt x="618455" y="93758"/>
                    <a:pt x="618009" y="95404"/>
                  </a:cubicBezTo>
                  <a:cubicBezTo>
                    <a:pt x="614889" y="91701"/>
                    <a:pt x="611597" y="86660"/>
                    <a:pt x="608373" y="83025"/>
                  </a:cubicBezTo>
                  <a:cubicBezTo>
                    <a:pt x="605665" y="80008"/>
                    <a:pt x="603093" y="79493"/>
                    <a:pt x="599801" y="72395"/>
                  </a:cubicBezTo>
                  <a:lnTo>
                    <a:pt x="599835" y="72395"/>
                  </a:lnTo>
                  <a:cubicBezTo>
                    <a:pt x="603401" y="72395"/>
                    <a:pt x="604464" y="69069"/>
                    <a:pt x="601378" y="68109"/>
                  </a:cubicBezTo>
                  <a:cubicBezTo>
                    <a:pt x="599047" y="67355"/>
                    <a:pt x="595823" y="68177"/>
                    <a:pt x="595823" y="67492"/>
                  </a:cubicBezTo>
                  <a:lnTo>
                    <a:pt x="595823" y="67492"/>
                  </a:lnTo>
                  <a:cubicBezTo>
                    <a:pt x="595823" y="65194"/>
                    <a:pt x="591434" y="64748"/>
                    <a:pt x="590234" y="66326"/>
                  </a:cubicBezTo>
                  <a:cubicBezTo>
                    <a:pt x="566094" y="59777"/>
                    <a:pt x="539931" y="55970"/>
                    <a:pt x="515551" y="50964"/>
                  </a:cubicBezTo>
                  <a:cubicBezTo>
                    <a:pt x="484724" y="44586"/>
                    <a:pt x="453485" y="38448"/>
                    <a:pt x="422624" y="32413"/>
                  </a:cubicBezTo>
                  <a:cubicBezTo>
                    <a:pt x="364366" y="20995"/>
                    <a:pt x="304804" y="6421"/>
                    <a:pt x="245620" y="489"/>
                  </a:cubicBezTo>
                  <a:cubicBezTo>
                    <a:pt x="244899" y="-25"/>
                    <a:pt x="243836" y="-162"/>
                    <a:pt x="243048" y="215"/>
                  </a:cubicBezTo>
                  <a:cubicBezTo>
                    <a:pt x="242979" y="215"/>
                    <a:pt x="242876" y="215"/>
                    <a:pt x="242808" y="181"/>
                  </a:cubicBezTo>
                  <a:cubicBezTo>
                    <a:pt x="240339" y="-60"/>
                    <a:pt x="239653" y="3095"/>
                    <a:pt x="241231" y="4432"/>
                  </a:cubicBezTo>
                  <a:cubicBezTo>
                    <a:pt x="232898" y="38894"/>
                    <a:pt x="228234" y="73527"/>
                    <a:pt x="217125" y="107543"/>
                  </a:cubicBezTo>
                  <a:cubicBezTo>
                    <a:pt x="204780" y="145364"/>
                    <a:pt x="187532" y="181575"/>
                    <a:pt x="166993" y="215865"/>
                  </a:cubicBezTo>
                  <a:cubicBezTo>
                    <a:pt x="126153" y="284102"/>
                    <a:pt x="71186" y="339274"/>
                    <a:pt x="5898" y="385806"/>
                  </a:cubicBezTo>
                  <a:cubicBezTo>
                    <a:pt x="4527" y="386800"/>
                    <a:pt x="4218" y="388275"/>
                    <a:pt x="4595" y="389543"/>
                  </a:cubicBezTo>
                  <a:cubicBezTo>
                    <a:pt x="4286" y="389475"/>
                    <a:pt x="4012" y="389372"/>
                    <a:pt x="3704" y="389269"/>
                  </a:cubicBezTo>
                  <a:cubicBezTo>
                    <a:pt x="2092" y="388892"/>
                    <a:pt x="617" y="390949"/>
                    <a:pt x="1989" y="392081"/>
                  </a:cubicBezTo>
                  <a:cubicBezTo>
                    <a:pt x="6207" y="395613"/>
                    <a:pt x="10870" y="398802"/>
                    <a:pt x="15739" y="401785"/>
                  </a:cubicBezTo>
                  <a:cubicBezTo>
                    <a:pt x="12928" y="405111"/>
                    <a:pt x="10664" y="408883"/>
                    <a:pt x="8298" y="412518"/>
                  </a:cubicBezTo>
                  <a:cubicBezTo>
                    <a:pt x="6138" y="415809"/>
                    <a:pt x="1920" y="419822"/>
                    <a:pt x="2709" y="423902"/>
                  </a:cubicBezTo>
                  <a:cubicBezTo>
                    <a:pt x="377" y="423216"/>
                    <a:pt x="-1166" y="426988"/>
                    <a:pt x="1132" y="428051"/>
                  </a:cubicBezTo>
                  <a:cubicBezTo>
                    <a:pt x="3498" y="429148"/>
                    <a:pt x="5864" y="430280"/>
                    <a:pt x="8230" y="431377"/>
                  </a:cubicBezTo>
                  <a:cubicBezTo>
                    <a:pt x="3635" y="444407"/>
                    <a:pt x="15842" y="453700"/>
                    <a:pt x="27569" y="459598"/>
                  </a:cubicBezTo>
                  <a:cubicBezTo>
                    <a:pt x="59665" y="475749"/>
                    <a:pt x="92069" y="491316"/>
                    <a:pt x="124404" y="507021"/>
                  </a:cubicBezTo>
                  <a:cubicBezTo>
                    <a:pt x="186881" y="537368"/>
                    <a:pt x="248808" y="569120"/>
                    <a:pt x="312005" y="598027"/>
                  </a:cubicBezTo>
                  <a:cubicBezTo>
                    <a:pt x="315708" y="599707"/>
                    <a:pt x="318932" y="594563"/>
                    <a:pt x="315228" y="592678"/>
                  </a:cubicBezTo>
                  <a:cubicBezTo>
                    <a:pt x="266296" y="567474"/>
                    <a:pt x="216096" y="544363"/>
                    <a:pt x="166547" y="520326"/>
                  </a:cubicBezTo>
                  <a:cubicBezTo>
                    <a:pt x="140658" y="507775"/>
                    <a:pt x="114872" y="495088"/>
                    <a:pt x="88811" y="482812"/>
                  </a:cubicBezTo>
                  <a:cubicBezTo>
                    <a:pt x="75781" y="476674"/>
                    <a:pt x="62923" y="470262"/>
                    <a:pt x="49995" y="463987"/>
                  </a:cubicBezTo>
                  <a:cubicBezTo>
                    <a:pt x="39571" y="458946"/>
                    <a:pt x="10939" y="449997"/>
                    <a:pt x="12688" y="433469"/>
                  </a:cubicBezTo>
                  <a:cubicBezTo>
                    <a:pt x="117992" y="482778"/>
                    <a:pt x="222817" y="531676"/>
                    <a:pt x="325069" y="586985"/>
                  </a:cubicBezTo>
                  <a:cubicBezTo>
                    <a:pt x="329150" y="589180"/>
                    <a:pt x="332750" y="583556"/>
                    <a:pt x="329390" y="581019"/>
                  </a:cubicBezTo>
                  <a:cubicBezTo>
                    <a:pt x="398004" y="516828"/>
                    <a:pt x="454651" y="442762"/>
                    <a:pt x="500737" y="361906"/>
                  </a:cubicBezTo>
                  <a:cubicBezTo>
                    <a:pt x="523883" y="321341"/>
                    <a:pt x="543840" y="279095"/>
                    <a:pt x="561568" y="236096"/>
                  </a:cubicBezTo>
                  <a:cubicBezTo>
                    <a:pt x="567363" y="222071"/>
                    <a:pt x="572883" y="207738"/>
                    <a:pt x="577890" y="193130"/>
                  </a:cubicBezTo>
                  <a:cubicBezTo>
                    <a:pt x="529644" y="348292"/>
                    <a:pt x="438535" y="486961"/>
                    <a:pt x="318074" y="601147"/>
                  </a:cubicBezTo>
                  <a:cubicBezTo>
                    <a:pt x="317011" y="602141"/>
                    <a:pt x="317251" y="603376"/>
                    <a:pt x="318006" y="604165"/>
                  </a:cubicBezTo>
                  <a:cubicBezTo>
                    <a:pt x="264753" y="584517"/>
                    <a:pt x="212495" y="562776"/>
                    <a:pt x="161266" y="538602"/>
                  </a:cubicBezTo>
                  <a:cubicBezTo>
                    <a:pt x="134760" y="526086"/>
                    <a:pt x="108700" y="512576"/>
                    <a:pt x="82845" y="498826"/>
                  </a:cubicBezTo>
                  <a:cubicBezTo>
                    <a:pt x="57127" y="485178"/>
                    <a:pt x="32130" y="468891"/>
                    <a:pt x="5624" y="456889"/>
                  </a:cubicBezTo>
                  <a:cubicBezTo>
                    <a:pt x="3292" y="455826"/>
                    <a:pt x="1680" y="458672"/>
                    <a:pt x="3669" y="460147"/>
                  </a:cubicBezTo>
                  <a:cubicBezTo>
                    <a:pt x="26712" y="477394"/>
                    <a:pt x="54110" y="490733"/>
                    <a:pt x="79553" y="504346"/>
                  </a:cubicBezTo>
                  <a:cubicBezTo>
                    <a:pt x="105408" y="518165"/>
                    <a:pt x="131640" y="531264"/>
                    <a:pt x="158214" y="543711"/>
                  </a:cubicBezTo>
                  <a:cubicBezTo>
                    <a:pt x="211638" y="568743"/>
                    <a:pt x="265816" y="592095"/>
                    <a:pt x="321160" y="612806"/>
                  </a:cubicBezTo>
                  <a:cubicBezTo>
                    <a:pt x="325515" y="614417"/>
                    <a:pt x="327401" y="607628"/>
                    <a:pt x="323081" y="606050"/>
                  </a:cubicBezTo>
                  <a:cubicBezTo>
                    <a:pt x="322052" y="605673"/>
                    <a:pt x="320989" y="605262"/>
                    <a:pt x="319960" y="604885"/>
                  </a:cubicBezTo>
                  <a:cubicBezTo>
                    <a:pt x="320440" y="604850"/>
                    <a:pt x="320920" y="604713"/>
                    <a:pt x="321366" y="604336"/>
                  </a:cubicBezTo>
                  <a:cubicBezTo>
                    <a:pt x="473545" y="473417"/>
                    <a:pt x="573295" y="286948"/>
                    <a:pt x="609299" y="94204"/>
                  </a:cubicBezTo>
                  <a:cubicBezTo>
                    <a:pt x="611082" y="96261"/>
                    <a:pt x="612831" y="98353"/>
                    <a:pt x="614683" y="100341"/>
                  </a:cubicBezTo>
                  <a:cubicBezTo>
                    <a:pt x="615266" y="100959"/>
                    <a:pt x="615917" y="101199"/>
                    <a:pt x="616534" y="101233"/>
                  </a:cubicBezTo>
                  <a:cubicBezTo>
                    <a:pt x="605768" y="144061"/>
                    <a:pt x="595858" y="186718"/>
                    <a:pt x="581216" y="228586"/>
                  </a:cubicBezTo>
                  <a:cubicBezTo>
                    <a:pt x="564859" y="275323"/>
                    <a:pt x="544285" y="320552"/>
                    <a:pt x="520282" y="364066"/>
                  </a:cubicBezTo>
                  <a:cubicBezTo>
                    <a:pt x="473031" y="449688"/>
                    <a:pt x="410863" y="527526"/>
                    <a:pt x="337585" y="593740"/>
                  </a:cubicBezTo>
                  <a:cubicBezTo>
                    <a:pt x="334945" y="596107"/>
                    <a:pt x="338888" y="599878"/>
                    <a:pt x="341529" y="597547"/>
                  </a:cubicBezTo>
                  <a:cubicBezTo>
                    <a:pt x="416144" y="531401"/>
                    <a:pt x="478551" y="453872"/>
                    <a:pt x="526935" y="367838"/>
                  </a:cubicBezTo>
                  <a:cubicBezTo>
                    <a:pt x="553612" y="320381"/>
                    <a:pt x="577787" y="268603"/>
                    <a:pt x="595378" y="215213"/>
                  </a:cubicBezTo>
                  <a:cubicBezTo>
                    <a:pt x="591880" y="227112"/>
                    <a:pt x="588177" y="238942"/>
                    <a:pt x="584165" y="250703"/>
                  </a:cubicBezTo>
                  <a:cubicBezTo>
                    <a:pt x="567946" y="298332"/>
                    <a:pt x="545348" y="343218"/>
                    <a:pt x="519151" y="386423"/>
                  </a:cubicBezTo>
                  <a:cubicBezTo>
                    <a:pt x="470425" y="466696"/>
                    <a:pt x="413812" y="544877"/>
                    <a:pt x="341323" y="606702"/>
                  </a:cubicBezTo>
                  <a:cubicBezTo>
                    <a:pt x="338717" y="608931"/>
                    <a:pt x="342489" y="612463"/>
                    <a:pt x="345095" y="610337"/>
                  </a:cubicBezTo>
                  <a:cubicBezTo>
                    <a:pt x="419093" y="549643"/>
                    <a:pt x="475980" y="470056"/>
                    <a:pt x="525289" y="389886"/>
                  </a:cubicBezTo>
                  <a:cubicBezTo>
                    <a:pt x="577821" y="304504"/>
                    <a:pt x="608099" y="210927"/>
                    <a:pt x="628365" y="113955"/>
                  </a:cubicBezTo>
                  <a:cubicBezTo>
                    <a:pt x="630250" y="114229"/>
                    <a:pt x="632308" y="112343"/>
                    <a:pt x="631142" y="110149"/>
                  </a:cubicBezTo>
                  <a:close/>
                  <a:moveTo>
                    <a:pt x="515859" y="82236"/>
                  </a:moveTo>
                  <a:cubicBezTo>
                    <a:pt x="517333" y="74796"/>
                    <a:pt x="519391" y="67114"/>
                    <a:pt x="519562" y="59468"/>
                  </a:cubicBezTo>
                  <a:cubicBezTo>
                    <a:pt x="527483" y="61182"/>
                    <a:pt x="535404" y="63000"/>
                    <a:pt x="543360" y="64817"/>
                  </a:cubicBezTo>
                  <a:cubicBezTo>
                    <a:pt x="541542" y="70132"/>
                    <a:pt x="540514" y="75687"/>
                    <a:pt x="539348" y="81173"/>
                  </a:cubicBezTo>
                  <a:cubicBezTo>
                    <a:pt x="538045" y="87243"/>
                    <a:pt x="535199" y="93964"/>
                    <a:pt x="537050" y="100033"/>
                  </a:cubicBezTo>
                  <a:cubicBezTo>
                    <a:pt x="537462" y="101370"/>
                    <a:pt x="539519" y="102159"/>
                    <a:pt x="540548" y="100925"/>
                  </a:cubicBezTo>
                  <a:cubicBezTo>
                    <a:pt x="544697" y="95952"/>
                    <a:pt x="544765" y="89094"/>
                    <a:pt x="546000" y="82957"/>
                  </a:cubicBezTo>
                  <a:cubicBezTo>
                    <a:pt x="547131" y="77401"/>
                    <a:pt x="548435" y="71744"/>
                    <a:pt x="548915" y="66051"/>
                  </a:cubicBezTo>
                  <a:cubicBezTo>
                    <a:pt x="558207" y="68143"/>
                    <a:pt x="567534" y="70064"/>
                    <a:pt x="576895" y="71812"/>
                  </a:cubicBezTo>
                  <a:cubicBezTo>
                    <a:pt x="574221" y="76853"/>
                    <a:pt x="572369" y="82339"/>
                    <a:pt x="570380" y="87620"/>
                  </a:cubicBezTo>
                  <a:cubicBezTo>
                    <a:pt x="568117" y="93724"/>
                    <a:pt x="564585" y="100307"/>
                    <a:pt x="564482" y="106822"/>
                  </a:cubicBezTo>
                  <a:cubicBezTo>
                    <a:pt x="564448" y="109325"/>
                    <a:pt x="567568" y="109668"/>
                    <a:pt x="568906" y="107988"/>
                  </a:cubicBezTo>
                  <a:cubicBezTo>
                    <a:pt x="572506" y="103462"/>
                    <a:pt x="573741" y="97290"/>
                    <a:pt x="575695" y="91906"/>
                  </a:cubicBezTo>
                  <a:cubicBezTo>
                    <a:pt x="577924" y="85631"/>
                    <a:pt x="580496" y="79219"/>
                    <a:pt x="581730" y="72670"/>
                  </a:cubicBezTo>
                  <a:cubicBezTo>
                    <a:pt x="583307" y="72944"/>
                    <a:pt x="584850" y="73287"/>
                    <a:pt x="586394" y="73527"/>
                  </a:cubicBezTo>
                  <a:cubicBezTo>
                    <a:pt x="582587" y="86694"/>
                    <a:pt x="579193" y="99964"/>
                    <a:pt x="576004" y="113269"/>
                  </a:cubicBezTo>
                  <a:cubicBezTo>
                    <a:pt x="554641" y="108983"/>
                    <a:pt x="533313" y="104422"/>
                    <a:pt x="511984" y="99930"/>
                  </a:cubicBezTo>
                  <a:cubicBezTo>
                    <a:pt x="514282" y="94444"/>
                    <a:pt x="514727" y="87963"/>
                    <a:pt x="515859" y="82236"/>
                  </a:cubicBezTo>
                  <a:close/>
                  <a:moveTo>
                    <a:pt x="512841" y="57993"/>
                  </a:moveTo>
                  <a:cubicBezTo>
                    <a:pt x="513390" y="58096"/>
                    <a:pt x="513973" y="58233"/>
                    <a:pt x="514522" y="58371"/>
                  </a:cubicBezTo>
                  <a:cubicBezTo>
                    <a:pt x="511710" y="65400"/>
                    <a:pt x="510544" y="73047"/>
                    <a:pt x="509001" y="80419"/>
                  </a:cubicBezTo>
                  <a:cubicBezTo>
                    <a:pt x="507767" y="86317"/>
                    <a:pt x="505503" y="92558"/>
                    <a:pt x="505435" y="98627"/>
                  </a:cubicBezTo>
                  <a:cubicBezTo>
                    <a:pt x="498577" y="97187"/>
                    <a:pt x="491719" y="95815"/>
                    <a:pt x="484861" y="94341"/>
                  </a:cubicBezTo>
                  <a:cubicBezTo>
                    <a:pt x="486815" y="87929"/>
                    <a:pt x="487878" y="81208"/>
                    <a:pt x="489250" y="74658"/>
                  </a:cubicBezTo>
                  <a:cubicBezTo>
                    <a:pt x="490519" y="68658"/>
                    <a:pt x="493159" y="61697"/>
                    <a:pt x="490827" y="55764"/>
                  </a:cubicBezTo>
                  <a:cubicBezTo>
                    <a:pt x="490656" y="55319"/>
                    <a:pt x="490073" y="55079"/>
                    <a:pt x="489661" y="55456"/>
                  </a:cubicBezTo>
                  <a:cubicBezTo>
                    <a:pt x="485067" y="60017"/>
                    <a:pt x="484690" y="67046"/>
                    <a:pt x="483386" y="73081"/>
                  </a:cubicBezTo>
                  <a:cubicBezTo>
                    <a:pt x="481946" y="79733"/>
                    <a:pt x="480197" y="86386"/>
                    <a:pt x="479272" y="93141"/>
                  </a:cubicBezTo>
                  <a:cubicBezTo>
                    <a:pt x="472414" y="91666"/>
                    <a:pt x="465556" y="90226"/>
                    <a:pt x="458732" y="88751"/>
                  </a:cubicBezTo>
                  <a:cubicBezTo>
                    <a:pt x="462950" y="75961"/>
                    <a:pt x="466104" y="62280"/>
                    <a:pt x="467613" y="48872"/>
                  </a:cubicBezTo>
                  <a:cubicBezTo>
                    <a:pt x="482701" y="51890"/>
                    <a:pt x="497788" y="54907"/>
                    <a:pt x="512841" y="57993"/>
                  </a:cubicBezTo>
                  <a:close/>
                  <a:moveTo>
                    <a:pt x="445359" y="44415"/>
                  </a:moveTo>
                  <a:cubicBezTo>
                    <a:pt x="451428" y="45615"/>
                    <a:pt x="457497" y="46849"/>
                    <a:pt x="463567" y="48084"/>
                  </a:cubicBezTo>
                  <a:cubicBezTo>
                    <a:pt x="458389" y="60599"/>
                    <a:pt x="454514" y="74110"/>
                    <a:pt x="452045" y="87346"/>
                  </a:cubicBezTo>
                  <a:cubicBezTo>
                    <a:pt x="448205" y="86523"/>
                    <a:pt x="444330" y="85700"/>
                    <a:pt x="440490" y="84877"/>
                  </a:cubicBezTo>
                  <a:cubicBezTo>
                    <a:pt x="442238" y="77093"/>
                    <a:pt x="443439" y="69138"/>
                    <a:pt x="444844" y="61285"/>
                  </a:cubicBezTo>
                  <a:cubicBezTo>
                    <a:pt x="445770" y="55730"/>
                    <a:pt x="447622" y="49627"/>
                    <a:pt x="445359" y="44415"/>
                  </a:cubicBezTo>
                  <a:close/>
                  <a:moveTo>
                    <a:pt x="416007" y="38551"/>
                  </a:moveTo>
                  <a:cubicBezTo>
                    <a:pt x="417447" y="38825"/>
                    <a:pt x="418887" y="39065"/>
                    <a:pt x="420293" y="39340"/>
                  </a:cubicBezTo>
                  <a:cubicBezTo>
                    <a:pt x="428111" y="40883"/>
                    <a:pt x="435895" y="42494"/>
                    <a:pt x="443713" y="44072"/>
                  </a:cubicBezTo>
                  <a:cubicBezTo>
                    <a:pt x="439084" y="48769"/>
                    <a:pt x="438844" y="56553"/>
                    <a:pt x="437644" y="62760"/>
                  </a:cubicBezTo>
                  <a:cubicBezTo>
                    <a:pt x="436306" y="69618"/>
                    <a:pt x="434866" y="76510"/>
                    <a:pt x="433837" y="83402"/>
                  </a:cubicBezTo>
                  <a:cubicBezTo>
                    <a:pt x="426156" y="81722"/>
                    <a:pt x="418475" y="80111"/>
                    <a:pt x="410794" y="78430"/>
                  </a:cubicBezTo>
                  <a:cubicBezTo>
                    <a:pt x="411892" y="73355"/>
                    <a:pt x="411720" y="67869"/>
                    <a:pt x="412303" y="62725"/>
                  </a:cubicBezTo>
                  <a:cubicBezTo>
                    <a:pt x="413195" y="54839"/>
                    <a:pt x="415561" y="47158"/>
                    <a:pt x="416178" y="39271"/>
                  </a:cubicBezTo>
                  <a:cubicBezTo>
                    <a:pt x="416247" y="38997"/>
                    <a:pt x="416075" y="38791"/>
                    <a:pt x="416007" y="38551"/>
                  </a:cubicBezTo>
                  <a:close/>
                  <a:moveTo>
                    <a:pt x="412235" y="37865"/>
                  </a:moveTo>
                  <a:cubicBezTo>
                    <a:pt x="412132" y="37968"/>
                    <a:pt x="411995" y="38002"/>
                    <a:pt x="411926" y="38140"/>
                  </a:cubicBezTo>
                  <a:cubicBezTo>
                    <a:pt x="408634" y="44655"/>
                    <a:pt x="407365" y="51787"/>
                    <a:pt x="406165" y="58919"/>
                  </a:cubicBezTo>
                  <a:cubicBezTo>
                    <a:pt x="405205" y="64646"/>
                    <a:pt x="403936" y="71092"/>
                    <a:pt x="404519" y="77024"/>
                  </a:cubicBezTo>
                  <a:cubicBezTo>
                    <a:pt x="398965" y="75790"/>
                    <a:pt x="393375" y="74521"/>
                    <a:pt x="387820" y="73253"/>
                  </a:cubicBezTo>
                  <a:cubicBezTo>
                    <a:pt x="388952" y="68246"/>
                    <a:pt x="389980" y="63240"/>
                    <a:pt x="391043" y="58268"/>
                  </a:cubicBezTo>
                  <a:cubicBezTo>
                    <a:pt x="392689" y="50518"/>
                    <a:pt x="395775" y="42426"/>
                    <a:pt x="394164" y="34539"/>
                  </a:cubicBezTo>
                  <a:cubicBezTo>
                    <a:pt x="400199" y="35636"/>
                    <a:pt x="406200" y="36734"/>
                    <a:pt x="412235" y="37865"/>
                  </a:cubicBezTo>
                  <a:close/>
                  <a:moveTo>
                    <a:pt x="392381" y="34196"/>
                  </a:moveTo>
                  <a:cubicBezTo>
                    <a:pt x="387649" y="40574"/>
                    <a:pt x="386997" y="49147"/>
                    <a:pt x="385249" y="56690"/>
                  </a:cubicBezTo>
                  <a:cubicBezTo>
                    <a:pt x="384083" y="61731"/>
                    <a:pt x="382848" y="66806"/>
                    <a:pt x="381751" y="71881"/>
                  </a:cubicBezTo>
                  <a:cubicBezTo>
                    <a:pt x="375099" y="70372"/>
                    <a:pt x="368446" y="68898"/>
                    <a:pt x="361828" y="67389"/>
                  </a:cubicBezTo>
                  <a:cubicBezTo>
                    <a:pt x="363337" y="62348"/>
                    <a:pt x="364366" y="57102"/>
                    <a:pt x="365497" y="51993"/>
                  </a:cubicBezTo>
                  <a:cubicBezTo>
                    <a:pt x="366800" y="46198"/>
                    <a:pt x="368378" y="40334"/>
                    <a:pt x="367932" y="34402"/>
                  </a:cubicBezTo>
                  <a:cubicBezTo>
                    <a:pt x="367863" y="33545"/>
                    <a:pt x="366732" y="33167"/>
                    <a:pt x="366217" y="33956"/>
                  </a:cubicBezTo>
                  <a:cubicBezTo>
                    <a:pt x="363028" y="39031"/>
                    <a:pt x="361725" y="44860"/>
                    <a:pt x="360148" y="50553"/>
                  </a:cubicBezTo>
                  <a:cubicBezTo>
                    <a:pt x="358708" y="55662"/>
                    <a:pt x="357199" y="60840"/>
                    <a:pt x="356170" y="66086"/>
                  </a:cubicBezTo>
                  <a:cubicBezTo>
                    <a:pt x="353462" y="65469"/>
                    <a:pt x="350787" y="64886"/>
                    <a:pt x="348078" y="64269"/>
                  </a:cubicBezTo>
                  <a:cubicBezTo>
                    <a:pt x="349312" y="58885"/>
                    <a:pt x="350375" y="53433"/>
                    <a:pt x="351438" y="48015"/>
                  </a:cubicBezTo>
                  <a:cubicBezTo>
                    <a:pt x="352673" y="41809"/>
                    <a:pt x="355485" y="34539"/>
                    <a:pt x="353153" y="28401"/>
                  </a:cubicBezTo>
                  <a:cubicBezTo>
                    <a:pt x="352879" y="27715"/>
                    <a:pt x="351919" y="27304"/>
                    <a:pt x="351336" y="27921"/>
                  </a:cubicBezTo>
                  <a:cubicBezTo>
                    <a:pt x="347324" y="32173"/>
                    <a:pt x="347084" y="37762"/>
                    <a:pt x="345952" y="43283"/>
                  </a:cubicBezTo>
                  <a:cubicBezTo>
                    <a:pt x="344615" y="49798"/>
                    <a:pt x="343243" y="56348"/>
                    <a:pt x="342112" y="62931"/>
                  </a:cubicBezTo>
                  <a:cubicBezTo>
                    <a:pt x="336625" y="61662"/>
                    <a:pt x="331104" y="60462"/>
                    <a:pt x="325618" y="59228"/>
                  </a:cubicBezTo>
                  <a:cubicBezTo>
                    <a:pt x="325584" y="59228"/>
                    <a:pt x="325550" y="59193"/>
                    <a:pt x="325515" y="59193"/>
                  </a:cubicBezTo>
                  <a:cubicBezTo>
                    <a:pt x="329973" y="48221"/>
                    <a:pt x="333333" y="34539"/>
                    <a:pt x="332030" y="23429"/>
                  </a:cubicBezTo>
                  <a:cubicBezTo>
                    <a:pt x="352193" y="27029"/>
                    <a:pt x="372321" y="30561"/>
                    <a:pt x="392381" y="34196"/>
                  </a:cubicBezTo>
                  <a:close/>
                  <a:moveTo>
                    <a:pt x="312005" y="19794"/>
                  </a:moveTo>
                  <a:cubicBezTo>
                    <a:pt x="317251" y="20789"/>
                    <a:pt x="322498" y="21715"/>
                    <a:pt x="327744" y="22640"/>
                  </a:cubicBezTo>
                  <a:cubicBezTo>
                    <a:pt x="325652" y="28950"/>
                    <a:pt x="325104" y="35774"/>
                    <a:pt x="323664" y="42220"/>
                  </a:cubicBezTo>
                  <a:cubicBezTo>
                    <a:pt x="322498" y="47466"/>
                    <a:pt x="320783" y="52541"/>
                    <a:pt x="319240" y="57651"/>
                  </a:cubicBezTo>
                  <a:cubicBezTo>
                    <a:pt x="314062" y="56416"/>
                    <a:pt x="308885" y="55182"/>
                    <a:pt x="303707" y="53879"/>
                  </a:cubicBezTo>
                  <a:cubicBezTo>
                    <a:pt x="305833" y="47741"/>
                    <a:pt x="307204" y="41329"/>
                    <a:pt x="308850" y="35019"/>
                  </a:cubicBezTo>
                  <a:cubicBezTo>
                    <a:pt x="310119" y="30081"/>
                    <a:pt x="311696" y="24972"/>
                    <a:pt x="312005" y="19794"/>
                  </a:cubicBezTo>
                  <a:close/>
                  <a:moveTo>
                    <a:pt x="290677" y="15748"/>
                  </a:moveTo>
                  <a:cubicBezTo>
                    <a:pt x="296334" y="16880"/>
                    <a:pt x="302027" y="17908"/>
                    <a:pt x="307719" y="19006"/>
                  </a:cubicBezTo>
                  <a:cubicBezTo>
                    <a:pt x="305524" y="23600"/>
                    <a:pt x="304358" y="28641"/>
                    <a:pt x="303055" y="33545"/>
                  </a:cubicBezTo>
                  <a:cubicBezTo>
                    <a:pt x="301341" y="39854"/>
                    <a:pt x="299352" y="46163"/>
                    <a:pt x="298186" y="52576"/>
                  </a:cubicBezTo>
                  <a:cubicBezTo>
                    <a:pt x="293763" y="51478"/>
                    <a:pt x="289374" y="50381"/>
                    <a:pt x="284950" y="49318"/>
                  </a:cubicBezTo>
                  <a:cubicBezTo>
                    <a:pt x="286322" y="43900"/>
                    <a:pt x="287282" y="38380"/>
                    <a:pt x="288345" y="32927"/>
                  </a:cubicBezTo>
                  <a:cubicBezTo>
                    <a:pt x="289442" y="27270"/>
                    <a:pt x="290985" y="21509"/>
                    <a:pt x="290677" y="15748"/>
                  </a:cubicBezTo>
                  <a:close/>
                  <a:moveTo>
                    <a:pt x="286425" y="14891"/>
                  </a:moveTo>
                  <a:cubicBezTo>
                    <a:pt x="283921" y="20034"/>
                    <a:pt x="283030" y="25658"/>
                    <a:pt x="281830" y="31179"/>
                  </a:cubicBezTo>
                  <a:cubicBezTo>
                    <a:pt x="280664" y="36699"/>
                    <a:pt x="279361" y="42220"/>
                    <a:pt x="278435" y="47775"/>
                  </a:cubicBezTo>
                  <a:cubicBezTo>
                    <a:pt x="273909" y="46746"/>
                    <a:pt x="269382" y="45718"/>
                    <a:pt x="264822" y="44792"/>
                  </a:cubicBezTo>
                  <a:cubicBezTo>
                    <a:pt x="265885" y="44586"/>
                    <a:pt x="266811" y="43935"/>
                    <a:pt x="267119" y="42529"/>
                  </a:cubicBezTo>
                  <a:cubicBezTo>
                    <a:pt x="269348" y="32516"/>
                    <a:pt x="271886" y="22400"/>
                    <a:pt x="273292" y="12216"/>
                  </a:cubicBezTo>
                  <a:cubicBezTo>
                    <a:pt x="277646" y="13176"/>
                    <a:pt x="282070" y="13999"/>
                    <a:pt x="286425" y="14891"/>
                  </a:cubicBezTo>
                  <a:close/>
                  <a:moveTo>
                    <a:pt x="246340" y="5907"/>
                  </a:moveTo>
                  <a:cubicBezTo>
                    <a:pt x="253300" y="7690"/>
                    <a:pt x="260296" y="9370"/>
                    <a:pt x="267359" y="10948"/>
                  </a:cubicBezTo>
                  <a:cubicBezTo>
                    <a:pt x="267051" y="11428"/>
                    <a:pt x="266879" y="11908"/>
                    <a:pt x="266948" y="12422"/>
                  </a:cubicBezTo>
                  <a:cubicBezTo>
                    <a:pt x="264308" y="21715"/>
                    <a:pt x="262593" y="31350"/>
                    <a:pt x="260639" y="40814"/>
                  </a:cubicBezTo>
                  <a:cubicBezTo>
                    <a:pt x="260330" y="42357"/>
                    <a:pt x="261016" y="43557"/>
                    <a:pt x="262079" y="44277"/>
                  </a:cubicBezTo>
                  <a:cubicBezTo>
                    <a:pt x="255769" y="43043"/>
                    <a:pt x="249460" y="41946"/>
                    <a:pt x="243082" y="41088"/>
                  </a:cubicBezTo>
                  <a:cubicBezTo>
                    <a:pt x="245037" y="29258"/>
                    <a:pt x="246305" y="17463"/>
                    <a:pt x="246340" y="5907"/>
                  </a:cubicBezTo>
                  <a:close/>
                  <a:moveTo>
                    <a:pt x="9910" y="391052"/>
                  </a:moveTo>
                  <a:cubicBezTo>
                    <a:pt x="75404" y="349047"/>
                    <a:pt x="130405" y="289142"/>
                    <a:pt x="170936" y="224369"/>
                  </a:cubicBezTo>
                  <a:cubicBezTo>
                    <a:pt x="191544" y="191450"/>
                    <a:pt x="208038" y="156200"/>
                    <a:pt x="221171" y="119887"/>
                  </a:cubicBezTo>
                  <a:cubicBezTo>
                    <a:pt x="229606" y="96570"/>
                    <a:pt x="237733" y="70955"/>
                    <a:pt x="242396" y="45306"/>
                  </a:cubicBezTo>
                  <a:cubicBezTo>
                    <a:pt x="267051" y="54187"/>
                    <a:pt x="293557" y="59193"/>
                    <a:pt x="319206" y="65091"/>
                  </a:cubicBezTo>
                  <a:cubicBezTo>
                    <a:pt x="319960" y="65606"/>
                    <a:pt x="320852" y="65846"/>
                    <a:pt x="321709" y="65674"/>
                  </a:cubicBezTo>
                  <a:cubicBezTo>
                    <a:pt x="322395" y="65846"/>
                    <a:pt x="323081" y="65983"/>
                    <a:pt x="323732" y="66154"/>
                  </a:cubicBezTo>
                  <a:cubicBezTo>
                    <a:pt x="329733" y="67560"/>
                    <a:pt x="335802" y="68898"/>
                    <a:pt x="341803" y="70304"/>
                  </a:cubicBezTo>
                  <a:cubicBezTo>
                    <a:pt x="342729" y="71572"/>
                    <a:pt x="344546" y="72018"/>
                    <a:pt x="345781" y="71229"/>
                  </a:cubicBezTo>
                  <a:cubicBezTo>
                    <a:pt x="357302" y="73904"/>
                    <a:pt x="368858" y="76510"/>
                    <a:pt x="380414" y="79185"/>
                  </a:cubicBezTo>
                  <a:cubicBezTo>
                    <a:pt x="380139" y="80659"/>
                    <a:pt x="379796" y="82134"/>
                    <a:pt x="379556" y="83608"/>
                  </a:cubicBezTo>
                  <a:cubicBezTo>
                    <a:pt x="379076" y="86900"/>
                    <a:pt x="383843" y="88409"/>
                    <a:pt x="384871" y="85014"/>
                  </a:cubicBezTo>
                  <a:cubicBezTo>
                    <a:pt x="385317" y="83505"/>
                    <a:pt x="385626" y="81962"/>
                    <a:pt x="386037" y="80453"/>
                  </a:cubicBezTo>
                  <a:cubicBezTo>
                    <a:pt x="393135" y="82065"/>
                    <a:pt x="400233" y="83745"/>
                    <a:pt x="407331" y="85322"/>
                  </a:cubicBezTo>
                  <a:cubicBezTo>
                    <a:pt x="462847" y="97770"/>
                    <a:pt x="518534" y="109360"/>
                    <a:pt x="574323" y="120573"/>
                  </a:cubicBezTo>
                  <a:cubicBezTo>
                    <a:pt x="567637" y="148828"/>
                    <a:pt x="561293" y="177220"/>
                    <a:pt x="552206" y="204995"/>
                  </a:cubicBezTo>
                  <a:cubicBezTo>
                    <a:pt x="536262" y="253686"/>
                    <a:pt x="515825" y="301041"/>
                    <a:pt x="491342" y="346269"/>
                  </a:cubicBezTo>
                  <a:cubicBezTo>
                    <a:pt x="469670" y="386286"/>
                    <a:pt x="443953" y="424279"/>
                    <a:pt x="415115" y="459804"/>
                  </a:cubicBezTo>
                  <a:cubicBezTo>
                    <a:pt x="388369" y="492756"/>
                    <a:pt x="356891" y="519742"/>
                    <a:pt x="326681" y="549060"/>
                  </a:cubicBezTo>
                  <a:cubicBezTo>
                    <a:pt x="273566" y="522554"/>
                    <a:pt x="220588" y="495808"/>
                    <a:pt x="167575" y="469165"/>
                  </a:cubicBezTo>
                  <a:cubicBezTo>
                    <a:pt x="139458" y="455037"/>
                    <a:pt x="111306" y="440944"/>
                    <a:pt x="83153" y="426851"/>
                  </a:cubicBezTo>
                  <a:cubicBezTo>
                    <a:pt x="59905" y="415158"/>
                    <a:pt x="35182" y="398733"/>
                    <a:pt x="9910" y="391052"/>
                  </a:cubicBezTo>
                  <a:close/>
                  <a:moveTo>
                    <a:pt x="494874" y="358545"/>
                  </a:moveTo>
                  <a:cubicBezTo>
                    <a:pt x="449576" y="439195"/>
                    <a:pt x="392415" y="514153"/>
                    <a:pt x="324418" y="578173"/>
                  </a:cubicBezTo>
                  <a:cubicBezTo>
                    <a:pt x="223674" y="523789"/>
                    <a:pt x="120084" y="471428"/>
                    <a:pt x="13579" y="428291"/>
                  </a:cubicBezTo>
                  <a:cubicBezTo>
                    <a:pt x="13236" y="427194"/>
                    <a:pt x="11865" y="426611"/>
                    <a:pt x="10733" y="427125"/>
                  </a:cubicBezTo>
                  <a:cubicBezTo>
                    <a:pt x="9053" y="426440"/>
                    <a:pt x="7373" y="425719"/>
                    <a:pt x="5658" y="425034"/>
                  </a:cubicBezTo>
                  <a:cubicBezTo>
                    <a:pt x="9019" y="423730"/>
                    <a:pt x="10459" y="419547"/>
                    <a:pt x="12207" y="416633"/>
                  </a:cubicBezTo>
                  <a:cubicBezTo>
                    <a:pt x="14711" y="412518"/>
                    <a:pt x="17522" y="408437"/>
                    <a:pt x="19477" y="404048"/>
                  </a:cubicBezTo>
                  <a:cubicBezTo>
                    <a:pt x="36416" y="413924"/>
                    <a:pt x="55824" y="421502"/>
                    <a:pt x="72626" y="430006"/>
                  </a:cubicBezTo>
                  <a:cubicBezTo>
                    <a:pt x="100710" y="444202"/>
                    <a:pt x="128759" y="458432"/>
                    <a:pt x="156877" y="472594"/>
                  </a:cubicBezTo>
                  <a:cubicBezTo>
                    <a:pt x="211398" y="500026"/>
                    <a:pt x="265953" y="527424"/>
                    <a:pt x="320372" y="555027"/>
                  </a:cubicBezTo>
                  <a:cubicBezTo>
                    <a:pt x="319412" y="555987"/>
                    <a:pt x="318417" y="556947"/>
                    <a:pt x="317423" y="557907"/>
                  </a:cubicBezTo>
                  <a:cubicBezTo>
                    <a:pt x="314680" y="560650"/>
                    <a:pt x="318314" y="565623"/>
                    <a:pt x="321778" y="563359"/>
                  </a:cubicBezTo>
                  <a:cubicBezTo>
                    <a:pt x="360011" y="538259"/>
                    <a:pt x="392518" y="500369"/>
                    <a:pt x="421184" y="465702"/>
                  </a:cubicBezTo>
                  <a:cubicBezTo>
                    <a:pt x="450811" y="429834"/>
                    <a:pt x="476426" y="390949"/>
                    <a:pt x="498748" y="350453"/>
                  </a:cubicBezTo>
                  <a:cubicBezTo>
                    <a:pt x="522923" y="306665"/>
                    <a:pt x="542297" y="260476"/>
                    <a:pt x="558173" y="213259"/>
                  </a:cubicBezTo>
                  <a:cubicBezTo>
                    <a:pt x="568014" y="183975"/>
                    <a:pt x="578130" y="152874"/>
                    <a:pt x="584953" y="121601"/>
                  </a:cubicBezTo>
                  <a:cubicBezTo>
                    <a:pt x="586839" y="120401"/>
                    <a:pt x="587422" y="117692"/>
                    <a:pt x="586051" y="116081"/>
                  </a:cubicBezTo>
                  <a:cubicBezTo>
                    <a:pt x="588931" y="102125"/>
                    <a:pt x="591057" y="88203"/>
                    <a:pt x="592189" y="74384"/>
                  </a:cubicBezTo>
                  <a:cubicBezTo>
                    <a:pt x="593080" y="74521"/>
                    <a:pt x="594109" y="74624"/>
                    <a:pt x="595103" y="74761"/>
                  </a:cubicBezTo>
                  <a:cubicBezTo>
                    <a:pt x="594726" y="75207"/>
                    <a:pt x="594589" y="75790"/>
                    <a:pt x="594897" y="76510"/>
                  </a:cubicBezTo>
                  <a:cubicBezTo>
                    <a:pt x="595481" y="77847"/>
                    <a:pt x="596269" y="79048"/>
                    <a:pt x="597126" y="80213"/>
                  </a:cubicBezTo>
                  <a:cubicBezTo>
                    <a:pt x="595926" y="79356"/>
                    <a:pt x="593766" y="79870"/>
                    <a:pt x="593594" y="81791"/>
                  </a:cubicBezTo>
                  <a:cubicBezTo>
                    <a:pt x="585056" y="180100"/>
                    <a:pt x="543120" y="272649"/>
                    <a:pt x="494874" y="358545"/>
                  </a:cubicBezTo>
                  <a:close/>
                  <a:moveTo>
                    <a:pt x="602887" y="91701"/>
                  </a:moveTo>
                  <a:cubicBezTo>
                    <a:pt x="599938" y="107920"/>
                    <a:pt x="596372" y="123967"/>
                    <a:pt x="592531" y="139878"/>
                  </a:cubicBezTo>
                  <a:cubicBezTo>
                    <a:pt x="596338" y="120676"/>
                    <a:pt x="598464" y="101267"/>
                    <a:pt x="598018" y="81791"/>
                  </a:cubicBezTo>
                  <a:cubicBezTo>
                    <a:pt x="598018" y="81276"/>
                    <a:pt x="597744" y="80933"/>
                    <a:pt x="597504" y="80625"/>
                  </a:cubicBezTo>
                  <a:cubicBezTo>
                    <a:pt x="599218" y="82888"/>
                    <a:pt x="601276" y="84980"/>
                    <a:pt x="603127" y="87106"/>
                  </a:cubicBezTo>
                  <a:cubicBezTo>
                    <a:pt x="603779" y="87860"/>
                    <a:pt x="604464" y="88614"/>
                    <a:pt x="605150" y="89403"/>
                  </a:cubicBezTo>
                  <a:cubicBezTo>
                    <a:pt x="604087" y="89609"/>
                    <a:pt x="603127" y="90295"/>
                    <a:pt x="602887" y="91701"/>
                  </a:cubicBezTo>
                  <a:close/>
                  <a:moveTo>
                    <a:pt x="623735" y="111109"/>
                  </a:moveTo>
                  <a:cubicBezTo>
                    <a:pt x="619929" y="124825"/>
                    <a:pt x="616260" y="138575"/>
                    <a:pt x="612626" y="152291"/>
                  </a:cubicBezTo>
                  <a:cubicBezTo>
                    <a:pt x="616157" y="136037"/>
                    <a:pt x="618969" y="119715"/>
                    <a:pt x="620889" y="103428"/>
                  </a:cubicBezTo>
                  <a:cubicBezTo>
                    <a:pt x="622055" y="105622"/>
                    <a:pt x="623392" y="107680"/>
                    <a:pt x="624695" y="109737"/>
                  </a:cubicBezTo>
                  <a:cubicBezTo>
                    <a:pt x="624284" y="110011"/>
                    <a:pt x="623907" y="110423"/>
                    <a:pt x="623735" y="111109"/>
                  </a:cubicBezTo>
                  <a:close/>
                </a:path>
              </a:pathLst>
            </a:custGeom>
            <a:solidFill>
              <a:srgbClr val="010101"/>
            </a:solidFill>
            <a:ln w="3429" cap="flat">
              <a:noFill/>
              <a:prstDash val="solid"/>
              <a:miter/>
            </a:ln>
          </p:spPr>
          <p:txBody>
            <a:bodyPr rtlCol="0" anchor="ctr"/>
            <a:lstStyle/>
            <a:p>
              <a:endParaRPr lang="zh-CN" altLang="en-US"/>
            </a:p>
          </p:txBody>
        </p:sp>
        <p:sp>
          <p:nvSpPr>
            <p:cNvPr id="360" name="任意多边形: 形状 359">
              <a:extLst>
                <a:ext uri="{FF2B5EF4-FFF2-40B4-BE49-F238E27FC236}">
                  <a16:creationId xmlns:a16="http://schemas.microsoft.com/office/drawing/2014/main" id="{994D8E45-CB12-F47B-9DAA-E19E8C2863F1}"/>
                </a:ext>
              </a:extLst>
            </p:cNvPr>
            <p:cNvSpPr/>
            <p:nvPr/>
          </p:nvSpPr>
          <p:spPr>
            <a:xfrm>
              <a:off x="6002241" y="3645061"/>
              <a:ext cx="325287" cy="149803"/>
            </a:xfrm>
            <a:custGeom>
              <a:avLst/>
              <a:gdLst>
                <a:gd name="connsiteX0" fmla="*/ 322863 w 325287"/>
                <a:gd name="connsiteY0" fmla="*/ 143500 h 149803"/>
                <a:gd name="connsiteX1" fmla="*/ 233503 w 325287"/>
                <a:gd name="connsiteY1" fmla="*/ 113702 h 149803"/>
                <a:gd name="connsiteX2" fmla="*/ 154568 w 325287"/>
                <a:gd name="connsiteY2" fmla="*/ 73274 h 149803"/>
                <a:gd name="connsiteX3" fmla="*/ 4103 w 325287"/>
                <a:gd name="connsiteY3" fmla="*/ 648 h 149803"/>
                <a:gd name="connsiteX4" fmla="*/ 674 w 325287"/>
                <a:gd name="connsiteY4" fmla="*/ 3974 h 149803"/>
                <a:gd name="connsiteX5" fmla="*/ 141469 w 325287"/>
                <a:gd name="connsiteY5" fmla="*/ 74817 h 149803"/>
                <a:gd name="connsiteX6" fmla="*/ 230109 w 325287"/>
                <a:gd name="connsiteY6" fmla="*/ 119257 h 149803"/>
                <a:gd name="connsiteX7" fmla="*/ 321080 w 325287"/>
                <a:gd name="connsiteY7" fmla="*/ 149740 h 149803"/>
                <a:gd name="connsiteX8" fmla="*/ 322863 w 325287"/>
                <a:gd name="connsiteY8" fmla="*/ 143500 h 14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287" h="149803">
                  <a:moveTo>
                    <a:pt x="322863" y="143500"/>
                  </a:moveTo>
                  <a:cubicBezTo>
                    <a:pt x="291385" y="137945"/>
                    <a:pt x="261930" y="127932"/>
                    <a:pt x="233503" y="113702"/>
                  </a:cubicBezTo>
                  <a:cubicBezTo>
                    <a:pt x="206997" y="100466"/>
                    <a:pt x="181931" y="84932"/>
                    <a:pt x="154568" y="73274"/>
                  </a:cubicBezTo>
                  <a:cubicBezTo>
                    <a:pt x="101830" y="50779"/>
                    <a:pt x="48680" y="37955"/>
                    <a:pt x="4103" y="648"/>
                  </a:cubicBezTo>
                  <a:cubicBezTo>
                    <a:pt x="1703" y="-1341"/>
                    <a:pt x="-1383" y="1676"/>
                    <a:pt x="674" y="3974"/>
                  </a:cubicBezTo>
                  <a:cubicBezTo>
                    <a:pt x="35204" y="43441"/>
                    <a:pt x="93909" y="56506"/>
                    <a:pt x="141469" y="74817"/>
                  </a:cubicBezTo>
                  <a:cubicBezTo>
                    <a:pt x="172536" y="86784"/>
                    <a:pt x="200722" y="104032"/>
                    <a:pt x="230109" y="119257"/>
                  </a:cubicBezTo>
                  <a:cubicBezTo>
                    <a:pt x="258672" y="134036"/>
                    <a:pt x="289225" y="144117"/>
                    <a:pt x="321080" y="149740"/>
                  </a:cubicBezTo>
                  <a:cubicBezTo>
                    <a:pt x="325298" y="150495"/>
                    <a:pt x="327115" y="144254"/>
                    <a:pt x="322863" y="143500"/>
                  </a:cubicBezTo>
                  <a:close/>
                </a:path>
              </a:pathLst>
            </a:custGeom>
            <a:solidFill>
              <a:srgbClr val="010101"/>
            </a:solidFill>
            <a:ln w="3429" cap="flat">
              <a:noFill/>
              <a:prstDash val="solid"/>
              <a:miter/>
            </a:ln>
          </p:spPr>
          <p:txBody>
            <a:bodyPr rtlCol="0" anchor="ctr"/>
            <a:lstStyle/>
            <a:p>
              <a:endParaRPr lang="zh-CN" altLang="en-US"/>
            </a:p>
          </p:txBody>
        </p:sp>
        <p:sp>
          <p:nvSpPr>
            <p:cNvPr id="361" name="任意多边形: 形状 360">
              <a:extLst>
                <a:ext uri="{FF2B5EF4-FFF2-40B4-BE49-F238E27FC236}">
                  <a16:creationId xmlns:a16="http://schemas.microsoft.com/office/drawing/2014/main" id="{2FDD7D23-B3F7-6FE1-7CD1-7AEC8E427896}"/>
                </a:ext>
              </a:extLst>
            </p:cNvPr>
            <p:cNvSpPr/>
            <p:nvPr/>
          </p:nvSpPr>
          <p:spPr>
            <a:xfrm>
              <a:off x="6256924" y="3241208"/>
              <a:ext cx="261543" cy="73186"/>
            </a:xfrm>
            <a:custGeom>
              <a:avLst/>
              <a:gdLst>
                <a:gd name="connsiteX0" fmla="*/ 259072 w 261543"/>
                <a:gd name="connsiteY0" fmla="*/ 66675 h 73186"/>
                <a:gd name="connsiteX1" fmla="*/ 133845 w 261543"/>
                <a:gd name="connsiteY1" fmla="*/ 35403 h 73186"/>
                <a:gd name="connsiteX2" fmla="*/ 2309 w 261543"/>
                <a:gd name="connsiteY2" fmla="*/ 50 h 73186"/>
                <a:gd name="connsiteX3" fmla="*/ 1314 w 261543"/>
                <a:gd name="connsiteY3" fmla="*/ 3582 h 73186"/>
                <a:gd name="connsiteX4" fmla="*/ 125067 w 261543"/>
                <a:gd name="connsiteY4" fmla="*/ 40066 h 73186"/>
                <a:gd name="connsiteX5" fmla="*/ 257255 w 261543"/>
                <a:gd name="connsiteY5" fmla="*/ 73088 h 73186"/>
                <a:gd name="connsiteX6" fmla="*/ 259072 w 261543"/>
                <a:gd name="connsiteY6" fmla="*/ 66675 h 7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543" h="73186">
                  <a:moveTo>
                    <a:pt x="259072" y="66675"/>
                  </a:moveTo>
                  <a:cubicBezTo>
                    <a:pt x="217307" y="56354"/>
                    <a:pt x="175439" y="46376"/>
                    <a:pt x="133845" y="35403"/>
                  </a:cubicBezTo>
                  <a:cubicBezTo>
                    <a:pt x="90125" y="23881"/>
                    <a:pt x="46680" y="8965"/>
                    <a:pt x="2309" y="50"/>
                  </a:cubicBezTo>
                  <a:cubicBezTo>
                    <a:pt x="-126" y="-430"/>
                    <a:pt x="-914" y="2690"/>
                    <a:pt x="1314" y="3582"/>
                  </a:cubicBezTo>
                  <a:cubicBezTo>
                    <a:pt x="40954" y="19321"/>
                    <a:pt x="83816" y="29025"/>
                    <a:pt x="125067" y="40066"/>
                  </a:cubicBezTo>
                  <a:cubicBezTo>
                    <a:pt x="168890" y="51794"/>
                    <a:pt x="212918" y="63212"/>
                    <a:pt x="257255" y="73088"/>
                  </a:cubicBezTo>
                  <a:cubicBezTo>
                    <a:pt x="261575" y="74048"/>
                    <a:pt x="263393" y="67738"/>
                    <a:pt x="259072" y="66675"/>
                  </a:cubicBezTo>
                  <a:close/>
                </a:path>
              </a:pathLst>
            </a:custGeom>
            <a:solidFill>
              <a:srgbClr val="010101"/>
            </a:solidFill>
            <a:ln w="3429" cap="flat">
              <a:noFill/>
              <a:prstDash val="solid"/>
              <a:miter/>
            </a:ln>
          </p:spPr>
          <p:txBody>
            <a:bodyPr rtlCol="0" anchor="ctr"/>
            <a:lstStyle/>
            <a:p>
              <a:endParaRPr lang="zh-CN" altLang="en-US"/>
            </a:p>
          </p:txBody>
        </p:sp>
        <p:sp>
          <p:nvSpPr>
            <p:cNvPr id="362" name="任意多边形: 形状 361">
              <a:extLst>
                <a:ext uri="{FF2B5EF4-FFF2-40B4-BE49-F238E27FC236}">
                  <a16:creationId xmlns:a16="http://schemas.microsoft.com/office/drawing/2014/main" id="{2A5A0A63-6023-FEFB-62FF-3508A9E48E2D}"/>
                </a:ext>
              </a:extLst>
            </p:cNvPr>
            <p:cNvSpPr/>
            <p:nvPr/>
          </p:nvSpPr>
          <p:spPr>
            <a:xfrm>
              <a:off x="6251048" y="3276793"/>
              <a:ext cx="251444" cy="72896"/>
            </a:xfrm>
            <a:custGeom>
              <a:avLst/>
              <a:gdLst>
                <a:gd name="connsiteX0" fmla="*/ 249655 w 251444"/>
                <a:gd name="connsiteY0" fmla="*/ 66478 h 72896"/>
                <a:gd name="connsiteX1" fmla="*/ 130394 w 251444"/>
                <a:gd name="connsiteY1" fmla="*/ 28347 h 72896"/>
                <a:gd name="connsiteX2" fmla="*/ 63392 w 251444"/>
                <a:gd name="connsiteY2" fmla="*/ 11271 h 72896"/>
                <a:gd name="connsiteX3" fmla="*/ 1567 w 251444"/>
                <a:gd name="connsiteY3" fmla="*/ 58 h 72896"/>
                <a:gd name="connsiteX4" fmla="*/ 778 w 251444"/>
                <a:gd name="connsiteY4" fmla="*/ 2835 h 72896"/>
                <a:gd name="connsiteX5" fmla="*/ 54682 w 251444"/>
                <a:gd name="connsiteY5" fmla="*/ 16654 h 72896"/>
                <a:gd name="connsiteX6" fmla="*/ 121685 w 251444"/>
                <a:gd name="connsiteY6" fmla="*/ 33731 h 72896"/>
                <a:gd name="connsiteX7" fmla="*/ 246946 w 251444"/>
                <a:gd name="connsiteY7" fmla="*/ 72753 h 72896"/>
                <a:gd name="connsiteX8" fmla="*/ 249655 w 251444"/>
                <a:gd name="connsiteY8" fmla="*/ 66478 h 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44" h="72896">
                  <a:moveTo>
                    <a:pt x="249655" y="66478"/>
                  </a:moveTo>
                  <a:cubicBezTo>
                    <a:pt x="211353" y="50670"/>
                    <a:pt x="170342" y="39526"/>
                    <a:pt x="130394" y="28347"/>
                  </a:cubicBezTo>
                  <a:cubicBezTo>
                    <a:pt x="108209" y="22141"/>
                    <a:pt x="85852" y="16449"/>
                    <a:pt x="63392" y="11271"/>
                  </a:cubicBezTo>
                  <a:cubicBezTo>
                    <a:pt x="43709" y="6710"/>
                    <a:pt x="21901" y="-731"/>
                    <a:pt x="1567" y="58"/>
                  </a:cubicBezTo>
                  <a:cubicBezTo>
                    <a:pt x="127" y="127"/>
                    <a:pt x="-696" y="2150"/>
                    <a:pt x="778" y="2835"/>
                  </a:cubicBezTo>
                  <a:cubicBezTo>
                    <a:pt x="17237" y="10482"/>
                    <a:pt x="36988" y="12471"/>
                    <a:pt x="54682" y="16654"/>
                  </a:cubicBezTo>
                  <a:cubicBezTo>
                    <a:pt x="77108" y="21969"/>
                    <a:pt x="99430" y="27696"/>
                    <a:pt x="121685" y="33731"/>
                  </a:cubicBezTo>
                  <a:cubicBezTo>
                    <a:pt x="163999" y="45252"/>
                    <a:pt x="204975" y="60340"/>
                    <a:pt x="246946" y="72753"/>
                  </a:cubicBezTo>
                  <a:cubicBezTo>
                    <a:pt x="250684" y="73884"/>
                    <a:pt x="253393" y="68021"/>
                    <a:pt x="249655" y="66478"/>
                  </a:cubicBezTo>
                  <a:close/>
                </a:path>
              </a:pathLst>
            </a:custGeom>
            <a:solidFill>
              <a:srgbClr val="010101"/>
            </a:solidFill>
            <a:ln w="3429" cap="flat">
              <a:noFill/>
              <a:prstDash val="solid"/>
              <a:miter/>
            </a:ln>
          </p:spPr>
          <p:txBody>
            <a:bodyPr rtlCol="0" anchor="ctr"/>
            <a:lstStyle/>
            <a:p>
              <a:endParaRPr lang="zh-CN" altLang="en-US"/>
            </a:p>
          </p:txBody>
        </p:sp>
        <p:sp>
          <p:nvSpPr>
            <p:cNvPr id="363" name="任意多边形: 形状 362">
              <a:extLst>
                <a:ext uri="{FF2B5EF4-FFF2-40B4-BE49-F238E27FC236}">
                  <a16:creationId xmlns:a16="http://schemas.microsoft.com/office/drawing/2014/main" id="{A014D920-433E-05AE-6CB4-AC65A53D07C6}"/>
                </a:ext>
              </a:extLst>
            </p:cNvPr>
            <p:cNvSpPr/>
            <p:nvPr/>
          </p:nvSpPr>
          <p:spPr>
            <a:xfrm>
              <a:off x="6240203" y="3311738"/>
              <a:ext cx="274341" cy="83083"/>
            </a:xfrm>
            <a:custGeom>
              <a:avLst/>
              <a:gdLst>
                <a:gd name="connsiteX0" fmla="*/ 272227 w 274341"/>
                <a:gd name="connsiteY0" fmla="*/ 77447 h 83083"/>
                <a:gd name="connsiteX1" fmla="*/ 140245 w 274341"/>
                <a:gd name="connsiteY1" fmla="*/ 40276 h 83083"/>
                <a:gd name="connsiteX2" fmla="*/ 1714 w 274341"/>
                <a:gd name="connsiteY2" fmla="*/ 54 h 83083"/>
                <a:gd name="connsiteX3" fmla="*/ 959 w 274341"/>
                <a:gd name="connsiteY3" fmla="*/ 2660 h 83083"/>
                <a:gd name="connsiteX4" fmla="*/ 131604 w 274341"/>
                <a:gd name="connsiteY4" fmla="*/ 44254 h 83083"/>
                <a:gd name="connsiteX5" fmla="*/ 270616 w 274341"/>
                <a:gd name="connsiteY5" fmla="*/ 83002 h 83083"/>
                <a:gd name="connsiteX6" fmla="*/ 272227 w 274341"/>
                <a:gd name="connsiteY6" fmla="*/ 77447 h 8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341" h="83083">
                  <a:moveTo>
                    <a:pt x="272227" y="77447"/>
                  </a:moveTo>
                  <a:cubicBezTo>
                    <a:pt x="228953" y="63285"/>
                    <a:pt x="184033" y="52929"/>
                    <a:pt x="140245" y="40276"/>
                  </a:cubicBezTo>
                  <a:cubicBezTo>
                    <a:pt x="94091" y="26938"/>
                    <a:pt x="48279" y="11884"/>
                    <a:pt x="1714" y="54"/>
                  </a:cubicBezTo>
                  <a:cubicBezTo>
                    <a:pt x="-70" y="-392"/>
                    <a:pt x="-687" y="2043"/>
                    <a:pt x="959" y="2660"/>
                  </a:cubicBezTo>
                  <a:cubicBezTo>
                    <a:pt x="43582" y="18845"/>
                    <a:pt x="87884" y="31121"/>
                    <a:pt x="131604" y="44254"/>
                  </a:cubicBezTo>
                  <a:cubicBezTo>
                    <a:pt x="177381" y="58004"/>
                    <a:pt x="223810" y="73092"/>
                    <a:pt x="270616" y="83002"/>
                  </a:cubicBezTo>
                  <a:cubicBezTo>
                    <a:pt x="274422" y="83790"/>
                    <a:pt x="275896" y="78647"/>
                    <a:pt x="272227" y="77447"/>
                  </a:cubicBezTo>
                  <a:close/>
                </a:path>
              </a:pathLst>
            </a:custGeom>
            <a:solidFill>
              <a:srgbClr val="010101"/>
            </a:solidFill>
            <a:ln w="3429" cap="flat">
              <a:noFill/>
              <a:prstDash val="solid"/>
              <a:miter/>
            </a:ln>
          </p:spPr>
          <p:txBody>
            <a:bodyPr rtlCol="0" anchor="ctr"/>
            <a:lstStyle/>
            <a:p>
              <a:endParaRPr lang="zh-CN" altLang="en-US"/>
            </a:p>
          </p:txBody>
        </p:sp>
        <p:sp>
          <p:nvSpPr>
            <p:cNvPr id="364" name="任意多边形: 形状 363">
              <a:extLst>
                <a:ext uri="{FF2B5EF4-FFF2-40B4-BE49-F238E27FC236}">
                  <a16:creationId xmlns:a16="http://schemas.microsoft.com/office/drawing/2014/main" id="{BB91D964-1336-FBBC-B3F7-70041A6C95BD}"/>
                </a:ext>
              </a:extLst>
            </p:cNvPr>
            <p:cNvSpPr/>
            <p:nvPr/>
          </p:nvSpPr>
          <p:spPr>
            <a:xfrm>
              <a:off x="6144900" y="3337845"/>
              <a:ext cx="206383" cy="173795"/>
            </a:xfrm>
            <a:custGeom>
              <a:avLst/>
              <a:gdLst>
                <a:gd name="connsiteX0" fmla="*/ 206299 w 206383"/>
                <a:gd name="connsiteY0" fmla="*/ 36252 h 173795"/>
                <a:gd name="connsiteX1" fmla="*/ 205305 w 206383"/>
                <a:gd name="connsiteY1" fmla="*/ 34640 h 173795"/>
                <a:gd name="connsiteX2" fmla="*/ 203761 w 206383"/>
                <a:gd name="connsiteY2" fmla="*/ 29771 h 173795"/>
                <a:gd name="connsiteX3" fmla="*/ 144817 w 206383"/>
                <a:gd name="connsiteY3" fmla="*/ 19072 h 173795"/>
                <a:gd name="connsiteX4" fmla="*/ 81277 w 206383"/>
                <a:gd name="connsiteY4" fmla="*/ 7 h 173795"/>
                <a:gd name="connsiteX5" fmla="*/ 80317 w 206383"/>
                <a:gd name="connsiteY5" fmla="*/ 1584 h 173795"/>
                <a:gd name="connsiteX6" fmla="*/ 136725 w 206383"/>
                <a:gd name="connsiteY6" fmla="*/ 23221 h 173795"/>
                <a:gd name="connsiteX7" fmla="*/ 202939 w 206383"/>
                <a:gd name="connsiteY7" fmla="*/ 35806 h 173795"/>
                <a:gd name="connsiteX8" fmla="*/ 203350 w 206383"/>
                <a:gd name="connsiteY8" fmla="*/ 35772 h 173795"/>
                <a:gd name="connsiteX9" fmla="*/ 149549 w 206383"/>
                <a:gd name="connsiteY9" fmla="*/ 105517 h 173795"/>
                <a:gd name="connsiteX10" fmla="*/ 90022 w 206383"/>
                <a:gd name="connsiteY10" fmla="*/ 161924 h 173795"/>
                <a:gd name="connsiteX11" fmla="*/ 1553 w 206383"/>
                <a:gd name="connsiteY11" fmla="*/ 117793 h 173795"/>
                <a:gd name="connsiteX12" fmla="*/ 559 w 206383"/>
                <a:gd name="connsiteY12" fmla="*/ 120091 h 173795"/>
                <a:gd name="connsiteX13" fmla="*/ 84809 w 206383"/>
                <a:gd name="connsiteY13" fmla="*/ 166348 h 173795"/>
                <a:gd name="connsiteX14" fmla="*/ 83952 w 206383"/>
                <a:gd name="connsiteY14" fmla="*/ 167068 h 173795"/>
                <a:gd name="connsiteX15" fmla="*/ 88307 w 206383"/>
                <a:gd name="connsiteY15" fmla="*/ 173240 h 173795"/>
                <a:gd name="connsiteX16" fmla="*/ 92079 w 206383"/>
                <a:gd name="connsiteY16" fmla="*/ 171046 h 173795"/>
                <a:gd name="connsiteX17" fmla="*/ 92079 w 206383"/>
                <a:gd name="connsiteY17" fmla="*/ 171046 h 173795"/>
                <a:gd name="connsiteX18" fmla="*/ 96262 w 206383"/>
                <a:gd name="connsiteY18" fmla="*/ 167171 h 173795"/>
                <a:gd name="connsiteX19" fmla="*/ 206299 w 206383"/>
                <a:gd name="connsiteY19" fmla="*/ 36252 h 17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6383" h="173795">
                  <a:moveTo>
                    <a:pt x="206299" y="36252"/>
                  </a:moveTo>
                  <a:cubicBezTo>
                    <a:pt x="206608" y="35532"/>
                    <a:pt x="206024" y="34880"/>
                    <a:pt x="205305" y="34640"/>
                  </a:cubicBezTo>
                  <a:cubicBezTo>
                    <a:pt x="206505" y="32994"/>
                    <a:pt x="206162" y="30148"/>
                    <a:pt x="203761" y="29771"/>
                  </a:cubicBezTo>
                  <a:cubicBezTo>
                    <a:pt x="183907" y="26788"/>
                    <a:pt x="164328" y="23770"/>
                    <a:pt x="144817" y="19072"/>
                  </a:cubicBezTo>
                  <a:cubicBezTo>
                    <a:pt x="123694" y="13997"/>
                    <a:pt x="102606" y="2819"/>
                    <a:pt x="81277" y="7"/>
                  </a:cubicBezTo>
                  <a:cubicBezTo>
                    <a:pt x="80455" y="-96"/>
                    <a:pt x="79460" y="933"/>
                    <a:pt x="80317" y="1584"/>
                  </a:cubicBezTo>
                  <a:cubicBezTo>
                    <a:pt x="95679" y="13414"/>
                    <a:pt x="118139" y="17975"/>
                    <a:pt x="136725" y="23221"/>
                  </a:cubicBezTo>
                  <a:cubicBezTo>
                    <a:pt x="158259" y="29291"/>
                    <a:pt x="180616" y="33783"/>
                    <a:pt x="202939" y="35806"/>
                  </a:cubicBezTo>
                  <a:cubicBezTo>
                    <a:pt x="203076" y="35806"/>
                    <a:pt x="203213" y="35772"/>
                    <a:pt x="203350" y="35772"/>
                  </a:cubicBezTo>
                  <a:cubicBezTo>
                    <a:pt x="184765" y="58609"/>
                    <a:pt x="169128" y="83332"/>
                    <a:pt x="149549" y="105517"/>
                  </a:cubicBezTo>
                  <a:cubicBezTo>
                    <a:pt x="131409" y="126091"/>
                    <a:pt x="111110" y="144334"/>
                    <a:pt x="90022" y="161924"/>
                  </a:cubicBezTo>
                  <a:cubicBezTo>
                    <a:pt x="62315" y="145500"/>
                    <a:pt x="31626" y="128835"/>
                    <a:pt x="1553" y="117793"/>
                  </a:cubicBezTo>
                  <a:cubicBezTo>
                    <a:pt x="79" y="117245"/>
                    <a:pt x="-538" y="119302"/>
                    <a:pt x="559" y="120091"/>
                  </a:cubicBezTo>
                  <a:cubicBezTo>
                    <a:pt x="25865" y="137853"/>
                    <a:pt x="56177" y="153181"/>
                    <a:pt x="84809" y="166348"/>
                  </a:cubicBezTo>
                  <a:cubicBezTo>
                    <a:pt x="84535" y="166588"/>
                    <a:pt x="84261" y="166828"/>
                    <a:pt x="83952" y="167068"/>
                  </a:cubicBezTo>
                  <a:cubicBezTo>
                    <a:pt x="80866" y="169640"/>
                    <a:pt x="85084" y="175640"/>
                    <a:pt x="88307" y="173240"/>
                  </a:cubicBezTo>
                  <a:cubicBezTo>
                    <a:pt x="89541" y="172314"/>
                    <a:pt x="90810" y="171046"/>
                    <a:pt x="92079" y="171046"/>
                  </a:cubicBezTo>
                  <a:cubicBezTo>
                    <a:pt x="92079" y="171046"/>
                    <a:pt x="92079" y="171046"/>
                    <a:pt x="92079" y="171046"/>
                  </a:cubicBezTo>
                  <a:cubicBezTo>
                    <a:pt x="94651" y="171046"/>
                    <a:pt x="96845" y="169194"/>
                    <a:pt x="96262" y="167171"/>
                  </a:cubicBezTo>
                  <a:cubicBezTo>
                    <a:pt x="139879" y="133155"/>
                    <a:pt x="185245" y="86075"/>
                    <a:pt x="206299" y="36252"/>
                  </a:cubicBezTo>
                  <a:close/>
                </a:path>
              </a:pathLst>
            </a:custGeom>
            <a:solidFill>
              <a:srgbClr val="010101"/>
            </a:solidFill>
            <a:ln w="3429" cap="flat">
              <a:noFill/>
              <a:prstDash val="solid"/>
              <a:miter/>
            </a:ln>
          </p:spPr>
          <p:txBody>
            <a:bodyPr rtlCol="0" anchor="ctr"/>
            <a:lstStyle/>
            <a:p>
              <a:endParaRPr lang="zh-CN" altLang="en-US"/>
            </a:p>
          </p:txBody>
        </p:sp>
        <p:sp>
          <p:nvSpPr>
            <p:cNvPr id="365" name="任意多边形: 形状 364">
              <a:extLst>
                <a:ext uri="{FF2B5EF4-FFF2-40B4-BE49-F238E27FC236}">
                  <a16:creationId xmlns:a16="http://schemas.microsoft.com/office/drawing/2014/main" id="{B7720F2C-802B-A72B-2E88-6709709795F9}"/>
                </a:ext>
              </a:extLst>
            </p:cNvPr>
            <p:cNvSpPr/>
            <p:nvPr/>
          </p:nvSpPr>
          <p:spPr>
            <a:xfrm>
              <a:off x="6369883" y="3396208"/>
              <a:ext cx="123028" cy="33789"/>
            </a:xfrm>
            <a:custGeom>
              <a:avLst/>
              <a:gdLst>
                <a:gd name="connsiteX0" fmla="*/ 121151 w 123028"/>
                <a:gd name="connsiteY0" fmla="*/ 28673 h 33789"/>
                <a:gd name="connsiteX1" fmla="*/ 61452 w 123028"/>
                <a:gd name="connsiteY1" fmla="*/ 14408 h 33789"/>
                <a:gd name="connsiteX2" fmla="*/ 1376 w 123028"/>
                <a:gd name="connsiteY2" fmla="*/ 7 h 33789"/>
                <a:gd name="connsiteX3" fmla="*/ 656 w 123028"/>
                <a:gd name="connsiteY3" fmla="*/ 2544 h 33789"/>
                <a:gd name="connsiteX4" fmla="*/ 59600 w 123028"/>
                <a:gd name="connsiteY4" fmla="*/ 20924 h 33789"/>
                <a:gd name="connsiteX5" fmla="*/ 120431 w 123028"/>
                <a:gd name="connsiteY5" fmla="*/ 33782 h 33789"/>
                <a:gd name="connsiteX6" fmla="*/ 121151 w 123028"/>
                <a:gd name="connsiteY6" fmla="*/ 28673 h 3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28" h="33789">
                  <a:moveTo>
                    <a:pt x="121151" y="28673"/>
                  </a:moveTo>
                  <a:cubicBezTo>
                    <a:pt x="102188" y="21918"/>
                    <a:pt x="81100" y="19175"/>
                    <a:pt x="61452" y="14408"/>
                  </a:cubicBezTo>
                  <a:cubicBezTo>
                    <a:pt x="41632" y="9608"/>
                    <a:pt x="21710" y="2098"/>
                    <a:pt x="1376" y="7"/>
                  </a:cubicBezTo>
                  <a:cubicBezTo>
                    <a:pt x="-30" y="-131"/>
                    <a:pt x="-510" y="1927"/>
                    <a:pt x="656" y="2544"/>
                  </a:cubicBezTo>
                  <a:cubicBezTo>
                    <a:pt x="18589" y="11871"/>
                    <a:pt x="40021" y="15849"/>
                    <a:pt x="59600" y="20924"/>
                  </a:cubicBezTo>
                  <a:cubicBezTo>
                    <a:pt x="79283" y="26033"/>
                    <a:pt x="100028" y="32548"/>
                    <a:pt x="120431" y="33782"/>
                  </a:cubicBezTo>
                  <a:cubicBezTo>
                    <a:pt x="123654" y="33988"/>
                    <a:pt x="123860" y="29633"/>
                    <a:pt x="121151" y="28673"/>
                  </a:cubicBezTo>
                  <a:close/>
                </a:path>
              </a:pathLst>
            </a:custGeom>
            <a:solidFill>
              <a:srgbClr val="010101"/>
            </a:solidFill>
            <a:ln w="3429" cap="flat">
              <a:noFill/>
              <a:prstDash val="solid"/>
              <a:miter/>
            </a:ln>
          </p:spPr>
          <p:txBody>
            <a:bodyPr rtlCol="0" anchor="ctr"/>
            <a:lstStyle/>
            <a:p>
              <a:endParaRPr lang="zh-CN" altLang="en-US"/>
            </a:p>
          </p:txBody>
        </p:sp>
        <p:sp>
          <p:nvSpPr>
            <p:cNvPr id="366" name="任意多边形: 形状 365">
              <a:extLst>
                <a:ext uri="{FF2B5EF4-FFF2-40B4-BE49-F238E27FC236}">
                  <a16:creationId xmlns:a16="http://schemas.microsoft.com/office/drawing/2014/main" id="{2217A711-59A1-F37E-5B37-9965196A5F57}"/>
                </a:ext>
              </a:extLst>
            </p:cNvPr>
            <p:cNvSpPr/>
            <p:nvPr/>
          </p:nvSpPr>
          <p:spPr>
            <a:xfrm>
              <a:off x="6345409" y="3416236"/>
              <a:ext cx="130500" cy="34775"/>
            </a:xfrm>
            <a:custGeom>
              <a:avLst/>
              <a:gdLst>
                <a:gd name="connsiteX0" fmla="*/ 129303 w 130500"/>
                <a:gd name="connsiteY0" fmla="*/ 30385 h 34775"/>
                <a:gd name="connsiteX1" fmla="*/ 73341 w 130500"/>
                <a:gd name="connsiteY1" fmla="*/ 15503 h 34775"/>
                <a:gd name="connsiteX2" fmla="*/ 3287 w 130500"/>
                <a:gd name="connsiteY2" fmla="*/ 38 h 34775"/>
                <a:gd name="connsiteX3" fmla="*/ 1298 w 130500"/>
                <a:gd name="connsiteY3" fmla="*/ 4599 h 34775"/>
                <a:gd name="connsiteX4" fmla="*/ 6030 w 130500"/>
                <a:gd name="connsiteY4" fmla="*/ 6073 h 34775"/>
                <a:gd name="connsiteX5" fmla="*/ 64323 w 130500"/>
                <a:gd name="connsiteY5" fmla="*/ 20989 h 34775"/>
                <a:gd name="connsiteX6" fmla="*/ 128068 w 130500"/>
                <a:gd name="connsiteY6" fmla="*/ 34774 h 34775"/>
                <a:gd name="connsiteX7" fmla="*/ 129303 w 130500"/>
                <a:gd name="connsiteY7" fmla="*/ 30385 h 3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500" h="34775">
                  <a:moveTo>
                    <a:pt x="129303" y="30385"/>
                  </a:moveTo>
                  <a:cubicBezTo>
                    <a:pt x="112158" y="22395"/>
                    <a:pt x="91790" y="19823"/>
                    <a:pt x="73341" y="15503"/>
                  </a:cubicBezTo>
                  <a:cubicBezTo>
                    <a:pt x="50093" y="10051"/>
                    <a:pt x="26879" y="3913"/>
                    <a:pt x="3287" y="38"/>
                  </a:cubicBezTo>
                  <a:cubicBezTo>
                    <a:pt x="544" y="-408"/>
                    <a:pt x="-1411" y="3159"/>
                    <a:pt x="1298" y="4599"/>
                  </a:cubicBezTo>
                  <a:cubicBezTo>
                    <a:pt x="4213" y="6176"/>
                    <a:pt x="4316" y="6450"/>
                    <a:pt x="6030" y="6073"/>
                  </a:cubicBezTo>
                  <a:cubicBezTo>
                    <a:pt x="25198" y="11902"/>
                    <a:pt x="44846" y="16257"/>
                    <a:pt x="64323" y="20989"/>
                  </a:cubicBezTo>
                  <a:cubicBezTo>
                    <a:pt x="84932" y="25996"/>
                    <a:pt x="106809" y="34020"/>
                    <a:pt x="128068" y="34774"/>
                  </a:cubicBezTo>
                  <a:cubicBezTo>
                    <a:pt x="130434" y="34843"/>
                    <a:pt x="131497" y="31414"/>
                    <a:pt x="129303" y="30385"/>
                  </a:cubicBezTo>
                  <a:close/>
                </a:path>
              </a:pathLst>
            </a:custGeom>
            <a:solidFill>
              <a:srgbClr val="010101"/>
            </a:solidFill>
            <a:ln w="3429" cap="flat">
              <a:noFill/>
              <a:prstDash val="solid"/>
              <a:miter/>
            </a:ln>
          </p:spPr>
          <p:txBody>
            <a:bodyPr rtlCol="0" anchor="ctr"/>
            <a:lstStyle/>
            <a:p>
              <a:endParaRPr lang="zh-CN" altLang="en-US"/>
            </a:p>
          </p:txBody>
        </p:sp>
        <p:sp>
          <p:nvSpPr>
            <p:cNvPr id="367" name="任意多边形: 形状 366">
              <a:extLst>
                <a:ext uri="{FF2B5EF4-FFF2-40B4-BE49-F238E27FC236}">
                  <a16:creationId xmlns:a16="http://schemas.microsoft.com/office/drawing/2014/main" id="{1C5DE90D-A275-509F-193C-2BF6FF635E55}"/>
                </a:ext>
              </a:extLst>
            </p:cNvPr>
            <p:cNvSpPr/>
            <p:nvPr/>
          </p:nvSpPr>
          <p:spPr>
            <a:xfrm>
              <a:off x="6322106" y="3450109"/>
              <a:ext cx="142194" cy="51883"/>
            </a:xfrm>
            <a:custGeom>
              <a:avLst/>
              <a:gdLst>
                <a:gd name="connsiteX0" fmla="*/ 139404 w 142194"/>
                <a:gd name="connsiteY0" fmla="*/ 46197 h 51883"/>
                <a:gd name="connsiteX1" fmla="*/ 65955 w 142194"/>
                <a:gd name="connsiteY1" fmla="*/ 25726 h 51883"/>
                <a:gd name="connsiteX2" fmla="*/ 1010 w 142194"/>
                <a:gd name="connsiteY2" fmla="*/ 9 h 51883"/>
                <a:gd name="connsiteX3" fmla="*/ 256 w 142194"/>
                <a:gd name="connsiteY3" fmla="*/ 1243 h 51883"/>
                <a:gd name="connsiteX4" fmla="*/ 64412 w 142194"/>
                <a:gd name="connsiteY4" fmla="*/ 31110 h 51883"/>
                <a:gd name="connsiteX5" fmla="*/ 139404 w 142194"/>
                <a:gd name="connsiteY5" fmla="*/ 51855 h 51883"/>
                <a:gd name="connsiteX6" fmla="*/ 139404 w 142194"/>
                <a:gd name="connsiteY6" fmla="*/ 46197 h 5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194" h="51883">
                  <a:moveTo>
                    <a:pt x="139404" y="46197"/>
                  </a:moveTo>
                  <a:cubicBezTo>
                    <a:pt x="113755" y="42974"/>
                    <a:pt x="89821" y="35053"/>
                    <a:pt x="65955" y="25726"/>
                  </a:cubicBezTo>
                  <a:cubicBezTo>
                    <a:pt x="45347" y="17668"/>
                    <a:pt x="23024" y="3095"/>
                    <a:pt x="1010" y="9"/>
                  </a:cubicBezTo>
                  <a:cubicBezTo>
                    <a:pt x="324" y="-94"/>
                    <a:pt x="-396" y="729"/>
                    <a:pt x="256" y="1243"/>
                  </a:cubicBezTo>
                  <a:cubicBezTo>
                    <a:pt x="17161" y="15096"/>
                    <a:pt x="44044" y="22880"/>
                    <a:pt x="64412" y="31110"/>
                  </a:cubicBezTo>
                  <a:cubicBezTo>
                    <a:pt x="88655" y="40882"/>
                    <a:pt x="113275" y="48563"/>
                    <a:pt x="139404" y="51855"/>
                  </a:cubicBezTo>
                  <a:cubicBezTo>
                    <a:pt x="143142" y="52335"/>
                    <a:pt x="143108" y="46643"/>
                    <a:pt x="139404" y="46197"/>
                  </a:cubicBezTo>
                  <a:close/>
                </a:path>
              </a:pathLst>
            </a:custGeom>
            <a:solidFill>
              <a:srgbClr val="010101"/>
            </a:solidFill>
            <a:ln w="3429" cap="flat">
              <a:noFill/>
              <a:prstDash val="solid"/>
              <a:miter/>
            </a:ln>
          </p:spPr>
          <p:txBody>
            <a:bodyPr rtlCol="0" anchor="ctr"/>
            <a:lstStyle/>
            <a:p>
              <a:endParaRPr lang="zh-CN" altLang="en-US"/>
            </a:p>
          </p:txBody>
        </p:sp>
        <p:sp>
          <p:nvSpPr>
            <p:cNvPr id="368" name="任意多边形: 形状 367">
              <a:extLst>
                <a:ext uri="{FF2B5EF4-FFF2-40B4-BE49-F238E27FC236}">
                  <a16:creationId xmlns:a16="http://schemas.microsoft.com/office/drawing/2014/main" id="{AB60D036-1821-5D74-5104-9FD787D00931}"/>
                </a:ext>
              </a:extLst>
            </p:cNvPr>
            <p:cNvSpPr/>
            <p:nvPr/>
          </p:nvSpPr>
          <p:spPr>
            <a:xfrm>
              <a:off x="6292148" y="3493921"/>
              <a:ext cx="156366" cy="47549"/>
            </a:xfrm>
            <a:custGeom>
              <a:avLst/>
              <a:gdLst>
                <a:gd name="connsiteX0" fmla="*/ 155612 w 156366"/>
                <a:gd name="connsiteY0" fmla="*/ 44597 h 47549"/>
                <a:gd name="connsiteX1" fmla="*/ 85934 w 156366"/>
                <a:gd name="connsiteY1" fmla="*/ 23029 h 47549"/>
                <a:gd name="connsiteX2" fmla="*/ 1992 w 156366"/>
                <a:gd name="connsiteY2" fmla="*/ 54 h 47549"/>
                <a:gd name="connsiteX3" fmla="*/ 1135 w 156366"/>
                <a:gd name="connsiteY3" fmla="*/ 3106 h 47549"/>
                <a:gd name="connsiteX4" fmla="*/ 77430 w 156366"/>
                <a:gd name="connsiteY4" fmla="*/ 26526 h 47549"/>
                <a:gd name="connsiteX5" fmla="*/ 154823 w 156366"/>
                <a:gd name="connsiteY5" fmla="*/ 47546 h 47549"/>
                <a:gd name="connsiteX6" fmla="*/ 155612 w 156366"/>
                <a:gd name="connsiteY6" fmla="*/ 44597 h 4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366" h="47549">
                  <a:moveTo>
                    <a:pt x="155612" y="44597"/>
                  </a:moveTo>
                  <a:cubicBezTo>
                    <a:pt x="134558" y="33898"/>
                    <a:pt x="108669" y="29578"/>
                    <a:pt x="85934" y="23029"/>
                  </a:cubicBezTo>
                  <a:cubicBezTo>
                    <a:pt x="58091" y="15005"/>
                    <a:pt x="30247" y="6604"/>
                    <a:pt x="1992" y="54"/>
                  </a:cubicBezTo>
                  <a:cubicBezTo>
                    <a:pt x="-65" y="-426"/>
                    <a:pt x="-819" y="2420"/>
                    <a:pt x="1135" y="3106"/>
                  </a:cubicBezTo>
                  <a:cubicBezTo>
                    <a:pt x="26201" y="11850"/>
                    <a:pt x="51884" y="19085"/>
                    <a:pt x="77430" y="26526"/>
                  </a:cubicBezTo>
                  <a:cubicBezTo>
                    <a:pt x="102359" y="33761"/>
                    <a:pt x="128934" y="45077"/>
                    <a:pt x="154823" y="47546"/>
                  </a:cubicBezTo>
                  <a:cubicBezTo>
                    <a:pt x="156400" y="47649"/>
                    <a:pt x="156949" y="45283"/>
                    <a:pt x="155612" y="44597"/>
                  </a:cubicBezTo>
                  <a:close/>
                </a:path>
              </a:pathLst>
            </a:custGeom>
            <a:solidFill>
              <a:srgbClr val="010101"/>
            </a:solidFill>
            <a:ln w="3429" cap="flat">
              <a:noFill/>
              <a:prstDash val="solid"/>
              <a:miter/>
            </a:ln>
          </p:spPr>
          <p:txBody>
            <a:bodyPr rtlCol="0" anchor="ctr"/>
            <a:lstStyle/>
            <a:p>
              <a:endParaRPr lang="zh-CN" altLang="en-US"/>
            </a:p>
          </p:txBody>
        </p:sp>
        <p:sp>
          <p:nvSpPr>
            <p:cNvPr id="369" name="任意多边形: 形状 368">
              <a:extLst>
                <a:ext uri="{FF2B5EF4-FFF2-40B4-BE49-F238E27FC236}">
                  <a16:creationId xmlns:a16="http://schemas.microsoft.com/office/drawing/2014/main" id="{DC8F154C-9238-7294-DA63-C2E97342E734}"/>
                </a:ext>
              </a:extLst>
            </p:cNvPr>
            <p:cNvSpPr/>
            <p:nvPr/>
          </p:nvSpPr>
          <p:spPr>
            <a:xfrm>
              <a:off x="6259174" y="3523737"/>
              <a:ext cx="152958" cy="43023"/>
            </a:xfrm>
            <a:custGeom>
              <a:avLst/>
              <a:gdLst>
                <a:gd name="connsiteX0" fmla="*/ 150489 w 152958"/>
                <a:gd name="connsiteY0" fmla="*/ 36418 h 43023"/>
                <a:gd name="connsiteX1" fmla="*/ 1911 w 152958"/>
                <a:gd name="connsiteY1" fmla="*/ 36 h 43023"/>
                <a:gd name="connsiteX2" fmla="*/ 1088 w 152958"/>
                <a:gd name="connsiteY2" fmla="*/ 2917 h 43023"/>
                <a:gd name="connsiteX3" fmla="*/ 148638 w 152958"/>
                <a:gd name="connsiteY3" fmla="*/ 42899 h 43023"/>
                <a:gd name="connsiteX4" fmla="*/ 150489 w 152958"/>
                <a:gd name="connsiteY4" fmla="*/ 36418 h 4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58" h="43023">
                  <a:moveTo>
                    <a:pt x="150489" y="36418"/>
                  </a:moveTo>
                  <a:cubicBezTo>
                    <a:pt x="101180" y="23696"/>
                    <a:pt x="51871" y="10152"/>
                    <a:pt x="1911" y="36"/>
                  </a:cubicBezTo>
                  <a:cubicBezTo>
                    <a:pt x="-44" y="-341"/>
                    <a:pt x="-798" y="2334"/>
                    <a:pt x="1088" y="2917"/>
                  </a:cubicBezTo>
                  <a:cubicBezTo>
                    <a:pt x="49608" y="18210"/>
                    <a:pt x="99363" y="30177"/>
                    <a:pt x="148638" y="42899"/>
                  </a:cubicBezTo>
                  <a:cubicBezTo>
                    <a:pt x="152993" y="43996"/>
                    <a:pt x="154810" y="37550"/>
                    <a:pt x="150489" y="36418"/>
                  </a:cubicBezTo>
                  <a:close/>
                </a:path>
              </a:pathLst>
            </a:custGeom>
            <a:solidFill>
              <a:srgbClr val="010101"/>
            </a:solidFill>
            <a:ln w="3429" cap="flat">
              <a:noFill/>
              <a:prstDash val="solid"/>
              <a:miter/>
            </a:ln>
          </p:spPr>
          <p:txBody>
            <a:bodyPr rtlCol="0" anchor="ctr"/>
            <a:lstStyle/>
            <a:p>
              <a:endParaRPr lang="zh-CN" altLang="en-US"/>
            </a:p>
          </p:txBody>
        </p:sp>
        <p:sp>
          <p:nvSpPr>
            <p:cNvPr id="370" name="任意多边形: 形状 369">
              <a:extLst>
                <a:ext uri="{FF2B5EF4-FFF2-40B4-BE49-F238E27FC236}">
                  <a16:creationId xmlns:a16="http://schemas.microsoft.com/office/drawing/2014/main" id="{3EC40515-B4AF-E078-822A-0F1DAACEB7EA}"/>
                </a:ext>
              </a:extLst>
            </p:cNvPr>
            <p:cNvSpPr/>
            <p:nvPr/>
          </p:nvSpPr>
          <p:spPr>
            <a:xfrm>
              <a:off x="6121759" y="3496119"/>
              <a:ext cx="285678" cy="113218"/>
            </a:xfrm>
            <a:custGeom>
              <a:avLst/>
              <a:gdLst>
                <a:gd name="connsiteX0" fmla="*/ 284304 w 285678"/>
                <a:gd name="connsiteY0" fmla="*/ 108064 h 113218"/>
                <a:gd name="connsiteX1" fmla="*/ 150333 w 285678"/>
                <a:gd name="connsiteY1" fmla="*/ 53921 h 113218"/>
                <a:gd name="connsiteX2" fmla="*/ 1788 w 285678"/>
                <a:gd name="connsiteY2" fmla="*/ 51 h 113218"/>
                <a:gd name="connsiteX3" fmla="*/ 691 w 285678"/>
                <a:gd name="connsiteY3" fmla="*/ 2520 h 113218"/>
                <a:gd name="connsiteX4" fmla="*/ 135176 w 285678"/>
                <a:gd name="connsiteY4" fmla="*/ 54846 h 113218"/>
                <a:gd name="connsiteX5" fmla="*/ 282109 w 285678"/>
                <a:gd name="connsiteY5" fmla="*/ 113071 h 113218"/>
                <a:gd name="connsiteX6" fmla="*/ 284304 w 285678"/>
                <a:gd name="connsiteY6" fmla="*/ 108064 h 11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78" h="113218">
                  <a:moveTo>
                    <a:pt x="284304" y="108064"/>
                  </a:moveTo>
                  <a:cubicBezTo>
                    <a:pt x="241441" y="87010"/>
                    <a:pt x="194944" y="71237"/>
                    <a:pt x="150333" y="53921"/>
                  </a:cubicBezTo>
                  <a:cubicBezTo>
                    <a:pt x="101675" y="35027"/>
                    <a:pt x="52435" y="13356"/>
                    <a:pt x="1788" y="51"/>
                  </a:cubicBezTo>
                  <a:cubicBezTo>
                    <a:pt x="279" y="-360"/>
                    <a:pt x="-749" y="1834"/>
                    <a:pt x="691" y="2520"/>
                  </a:cubicBezTo>
                  <a:cubicBezTo>
                    <a:pt x="43931" y="22922"/>
                    <a:pt x="90531" y="37599"/>
                    <a:pt x="135176" y="54846"/>
                  </a:cubicBezTo>
                  <a:cubicBezTo>
                    <a:pt x="184142" y="73774"/>
                    <a:pt x="232354" y="96303"/>
                    <a:pt x="282109" y="113071"/>
                  </a:cubicBezTo>
                  <a:cubicBezTo>
                    <a:pt x="285161" y="114100"/>
                    <a:pt x="287150" y="109470"/>
                    <a:pt x="284304" y="108064"/>
                  </a:cubicBezTo>
                  <a:close/>
                </a:path>
              </a:pathLst>
            </a:custGeom>
            <a:solidFill>
              <a:srgbClr val="010101"/>
            </a:solidFill>
            <a:ln w="3429" cap="flat">
              <a:noFill/>
              <a:prstDash val="solid"/>
              <a:miter/>
            </a:ln>
          </p:spPr>
          <p:txBody>
            <a:bodyPr rtlCol="0" anchor="ctr"/>
            <a:lstStyle/>
            <a:p>
              <a:endParaRPr lang="zh-CN" altLang="en-US"/>
            </a:p>
          </p:txBody>
        </p:sp>
        <p:sp>
          <p:nvSpPr>
            <p:cNvPr id="371" name="任意多边形: 形状 370">
              <a:extLst>
                <a:ext uri="{FF2B5EF4-FFF2-40B4-BE49-F238E27FC236}">
                  <a16:creationId xmlns:a16="http://schemas.microsoft.com/office/drawing/2014/main" id="{D3DC9349-F47F-0065-1310-63B971774BEF}"/>
                </a:ext>
              </a:extLst>
            </p:cNvPr>
            <p:cNvSpPr/>
            <p:nvPr/>
          </p:nvSpPr>
          <p:spPr>
            <a:xfrm>
              <a:off x="6101818" y="3529022"/>
              <a:ext cx="274252" cy="114969"/>
            </a:xfrm>
            <a:custGeom>
              <a:avLst/>
              <a:gdLst>
                <a:gd name="connsiteX0" fmla="*/ 272733 w 274252"/>
                <a:gd name="connsiteY0" fmla="*/ 109383 h 114969"/>
                <a:gd name="connsiteX1" fmla="*/ 143871 w 274252"/>
                <a:gd name="connsiteY1" fmla="*/ 56508 h 114969"/>
                <a:gd name="connsiteX2" fmla="*/ 1773 w 274252"/>
                <a:gd name="connsiteY2" fmla="*/ 66 h 114969"/>
                <a:gd name="connsiteX3" fmla="*/ 676 w 274252"/>
                <a:gd name="connsiteY3" fmla="*/ 2535 h 114969"/>
                <a:gd name="connsiteX4" fmla="*/ 134715 w 274252"/>
                <a:gd name="connsiteY4" fmla="*/ 59251 h 114969"/>
                <a:gd name="connsiteX5" fmla="*/ 270367 w 274252"/>
                <a:gd name="connsiteY5" fmla="*/ 114766 h 114969"/>
                <a:gd name="connsiteX6" fmla="*/ 272733 w 274252"/>
                <a:gd name="connsiteY6" fmla="*/ 109383 h 11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252" h="114969">
                  <a:moveTo>
                    <a:pt x="272733" y="109383"/>
                  </a:moveTo>
                  <a:cubicBezTo>
                    <a:pt x="230007" y="91312"/>
                    <a:pt x="186836" y="74098"/>
                    <a:pt x="143871" y="56508"/>
                  </a:cubicBezTo>
                  <a:cubicBezTo>
                    <a:pt x="96962" y="37339"/>
                    <a:pt x="50122" y="15634"/>
                    <a:pt x="1773" y="66"/>
                  </a:cubicBezTo>
                  <a:cubicBezTo>
                    <a:pt x="264" y="-414"/>
                    <a:pt x="-730" y="1849"/>
                    <a:pt x="676" y="2535"/>
                  </a:cubicBezTo>
                  <a:cubicBezTo>
                    <a:pt x="43710" y="24207"/>
                    <a:pt x="90070" y="40906"/>
                    <a:pt x="134715" y="59251"/>
                  </a:cubicBezTo>
                  <a:cubicBezTo>
                    <a:pt x="179910" y="77802"/>
                    <a:pt x="224932" y="96764"/>
                    <a:pt x="270367" y="114766"/>
                  </a:cubicBezTo>
                  <a:cubicBezTo>
                    <a:pt x="273590" y="116069"/>
                    <a:pt x="275922" y="110720"/>
                    <a:pt x="272733" y="109383"/>
                  </a:cubicBezTo>
                  <a:close/>
                </a:path>
              </a:pathLst>
            </a:custGeom>
            <a:solidFill>
              <a:srgbClr val="010101"/>
            </a:solidFill>
            <a:ln w="3429" cap="flat">
              <a:noFill/>
              <a:prstDash val="solid"/>
              <a:miter/>
            </a:ln>
          </p:spPr>
          <p:txBody>
            <a:bodyPr rtlCol="0" anchor="ctr"/>
            <a:lstStyle/>
            <a:p>
              <a:endParaRPr lang="zh-CN" altLang="en-US"/>
            </a:p>
          </p:txBody>
        </p:sp>
        <p:sp>
          <p:nvSpPr>
            <p:cNvPr id="372" name="任意多边形: 形状 371">
              <a:extLst>
                <a:ext uri="{FF2B5EF4-FFF2-40B4-BE49-F238E27FC236}">
                  <a16:creationId xmlns:a16="http://schemas.microsoft.com/office/drawing/2014/main" id="{95C3C5BB-65CE-B894-E705-9EE8260BAECD}"/>
                </a:ext>
              </a:extLst>
            </p:cNvPr>
            <p:cNvSpPr/>
            <p:nvPr/>
          </p:nvSpPr>
          <p:spPr>
            <a:xfrm>
              <a:off x="6063750" y="3553383"/>
              <a:ext cx="278378" cy="128155"/>
            </a:xfrm>
            <a:custGeom>
              <a:avLst/>
              <a:gdLst>
                <a:gd name="connsiteX0" fmla="*/ 276339 w 278378"/>
                <a:gd name="connsiteY0" fmla="*/ 121163 h 128155"/>
                <a:gd name="connsiteX1" fmla="*/ 139728 w 278378"/>
                <a:gd name="connsiteY1" fmla="*/ 60161 h 128155"/>
                <a:gd name="connsiteX2" fmla="*/ 2053 w 278378"/>
                <a:gd name="connsiteY2" fmla="*/ 85 h 128155"/>
                <a:gd name="connsiteX3" fmla="*/ 785 w 278378"/>
                <a:gd name="connsiteY3" fmla="*/ 3034 h 128155"/>
                <a:gd name="connsiteX4" fmla="*/ 136230 w 278378"/>
                <a:gd name="connsiteY4" fmla="*/ 65956 h 128155"/>
                <a:gd name="connsiteX5" fmla="*/ 272361 w 278378"/>
                <a:gd name="connsiteY5" fmla="*/ 127747 h 128155"/>
                <a:gd name="connsiteX6" fmla="*/ 276339 w 278378"/>
                <a:gd name="connsiteY6" fmla="*/ 121163 h 12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378" h="128155">
                  <a:moveTo>
                    <a:pt x="276339" y="121163"/>
                  </a:moveTo>
                  <a:cubicBezTo>
                    <a:pt x="230493" y="101549"/>
                    <a:pt x="185196" y="80564"/>
                    <a:pt x="139728" y="60161"/>
                  </a:cubicBezTo>
                  <a:cubicBezTo>
                    <a:pt x="94808" y="39998"/>
                    <a:pt x="49305" y="14521"/>
                    <a:pt x="2053" y="85"/>
                  </a:cubicBezTo>
                  <a:cubicBezTo>
                    <a:pt x="202" y="-498"/>
                    <a:pt x="-793" y="2074"/>
                    <a:pt x="785" y="3034"/>
                  </a:cubicBezTo>
                  <a:cubicBezTo>
                    <a:pt x="42413" y="28580"/>
                    <a:pt x="91619" y="45793"/>
                    <a:pt x="136230" y="65956"/>
                  </a:cubicBezTo>
                  <a:cubicBezTo>
                    <a:pt x="181630" y="86462"/>
                    <a:pt x="227339" y="106487"/>
                    <a:pt x="272361" y="127747"/>
                  </a:cubicBezTo>
                  <a:cubicBezTo>
                    <a:pt x="276956" y="129873"/>
                    <a:pt x="280934" y="123117"/>
                    <a:pt x="276339" y="121163"/>
                  </a:cubicBezTo>
                  <a:close/>
                </a:path>
              </a:pathLst>
            </a:custGeom>
            <a:solidFill>
              <a:srgbClr val="010101"/>
            </a:solidFill>
            <a:ln w="3429" cap="flat">
              <a:noFill/>
              <a:prstDash val="solid"/>
              <a:miter/>
            </a:ln>
          </p:spPr>
          <p:txBody>
            <a:bodyPr rtlCol="0" anchor="ctr"/>
            <a:lstStyle/>
            <a:p>
              <a:endParaRPr lang="zh-CN" altLang="en-US"/>
            </a:p>
          </p:txBody>
        </p:sp>
      </p:grpSp>
      <p:sp>
        <p:nvSpPr>
          <p:cNvPr id="373" name="文本框 372">
            <a:extLst>
              <a:ext uri="{FF2B5EF4-FFF2-40B4-BE49-F238E27FC236}">
                <a16:creationId xmlns:a16="http://schemas.microsoft.com/office/drawing/2014/main" id="{A1A5818C-53D5-44FF-0B9D-7F8CAE4E5273}"/>
              </a:ext>
            </a:extLst>
          </p:cNvPr>
          <p:cNvSpPr txBox="1"/>
          <p:nvPr/>
        </p:nvSpPr>
        <p:spPr>
          <a:xfrm rot="20774514">
            <a:off x="896857" y="1219611"/>
            <a:ext cx="1013419" cy="369332"/>
          </a:xfrm>
          <a:prstGeom prst="rect">
            <a:avLst/>
          </a:prstGeom>
          <a:noFill/>
        </p:spPr>
        <p:txBody>
          <a:bodyPr wrap="none" rtlCol="0">
            <a:spAutoFit/>
          </a:bodyPr>
          <a:lstStyle/>
          <a:p>
            <a:r>
              <a:rPr lang="en-US" altLang="zh-CN" dirty="0">
                <a:latin typeface="851tegakizatsu" panose="02000600000000000000" pitchFamily="2" charset="-128"/>
                <a:ea typeface="851tegakizatsu" panose="02000600000000000000" pitchFamily="2" charset="-128"/>
                <a:cs typeface="851tegakizatsu" panose="02000600000000000000" pitchFamily="2" charset="-128"/>
              </a:rPr>
              <a:t>2022.05</a:t>
            </a:r>
            <a:endParaRPr lang="zh-CN" altLang="en-US" dirty="0">
              <a:latin typeface="851tegakizatsu" panose="02000600000000000000" pitchFamily="2" charset="-128"/>
              <a:ea typeface="851tegakizatsu" panose="02000600000000000000" pitchFamily="2" charset="-128"/>
              <a:cs typeface="851tegakizatsu" panose="02000600000000000000" pitchFamily="2" charset="-128"/>
            </a:endParaRPr>
          </a:p>
        </p:txBody>
      </p:sp>
      <p:grpSp>
        <p:nvGrpSpPr>
          <p:cNvPr id="423" name="组合 422">
            <a:extLst>
              <a:ext uri="{FF2B5EF4-FFF2-40B4-BE49-F238E27FC236}">
                <a16:creationId xmlns:a16="http://schemas.microsoft.com/office/drawing/2014/main" id="{C45C5121-0757-F878-EBE0-42B4E4C4996A}"/>
              </a:ext>
            </a:extLst>
          </p:cNvPr>
          <p:cNvGrpSpPr/>
          <p:nvPr/>
        </p:nvGrpSpPr>
        <p:grpSpPr>
          <a:xfrm>
            <a:off x="11124958" y="2525526"/>
            <a:ext cx="1529377" cy="1531495"/>
            <a:chOff x="3607983" y="2057172"/>
            <a:chExt cx="1055994" cy="1057456"/>
          </a:xfrm>
        </p:grpSpPr>
        <p:sp>
          <p:nvSpPr>
            <p:cNvPr id="424" name="任意多边形: 形状 423">
              <a:extLst>
                <a:ext uri="{FF2B5EF4-FFF2-40B4-BE49-F238E27FC236}">
                  <a16:creationId xmlns:a16="http://schemas.microsoft.com/office/drawing/2014/main" id="{8BA453A3-BEDD-A0A6-96EC-883884DF362F}"/>
                </a:ext>
              </a:extLst>
            </p:cNvPr>
            <p:cNvSpPr/>
            <p:nvPr/>
          </p:nvSpPr>
          <p:spPr>
            <a:xfrm>
              <a:off x="3607983" y="2057172"/>
              <a:ext cx="999212" cy="1032092"/>
            </a:xfrm>
            <a:custGeom>
              <a:avLst/>
              <a:gdLst>
                <a:gd name="connsiteX0" fmla="*/ 737628 w 999212"/>
                <a:gd name="connsiteY0" fmla="*/ 839094 h 1032092"/>
                <a:gd name="connsiteX1" fmla="*/ 997237 w 999212"/>
                <a:gd name="connsiteY1" fmla="*/ 639115 h 1032092"/>
                <a:gd name="connsiteX2" fmla="*/ 988802 w 999212"/>
                <a:gd name="connsiteY2" fmla="*/ 630919 h 1032092"/>
                <a:gd name="connsiteX3" fmla="*/ 987979 w 999212"/>
                <a:gd name="connsiteY3" fmla="*/ 631605 h 1032092"/>
                <a:gd name="connsiteX4" fmla="*/ 987259 w 999212"/>
                <a:gd name="connsiteY4" fmla="*/ 627765 h 1032092"/>
                <a:gd name="connsiteX5" fmla="*/ 581368 w 999212"/>
                <a:gd name="connsiteY5" fmla="*/ 42469 h 1032092"/>
                <a:gd name="connsiteX6" fmla="*/ 573242 w 999212"/>
                <a:gd name="connsiteY6" fmla="*/ 42572 h 1032092"/>
                <a:gd name="connsiteX7" fmla="*/ 571630 w 999212"/>
                <a:gd name="connsiteY7" fmla="*/ 43257 h 1032092"/>
                <a:gd name="connsiteX8" fmla="*/ 526093 w 999212"/>
                <a:gd name="connsiteY8" fmla="*/ 74564 h 1032092"/>
                <a:gd name="connsiteX9" fmla="*/ 609452 w 999212"/>
                <a:gd name="connsiteY9" fmla="*/ 4475 h 1032092"/>
                <a:gd name="connsiteX10" fmla="*/ 605577 w 999212"/>
                <a:gd name="connsiteY10" fmla="*/ 703 h 1032092"/>
                <a:gd name="connsiteX11" fmla="*/ 494992 w 999212"/>
                <a:gd name="connsiteY11" fmla="*/ 90852 h 1032092"/>
                <a:gd name="connsiteX12" fmla="*/ 407038 w 999212"/>
                <a:gd name="connsiteY12" fmla="*/ 151922 h 1032092"/>
                <a:gd name="connsiteX13" fmla="*/ 297927 w 999212"/>
                <a:gd name="connsiteY13" fmla="*/ 218719 h 1032092"/>
                <a:gd name="connsiteX14" fmla="*/ 292578 w 999212"/>
                <a:gd name="connsiteY14" fmla="*/ 221874 h 1032092"/>
                <a:gd name="connsiteX15" fmla="*/ 420205 w 999212"/>
                <a:gd name="connsiteY15" fmla="*/ 128605 h 1032092"/>
                <a:gd name="connsiteX16" fmla="*/ 589872 w 999212"/>
                <a:gd name="connsiteY16" fmla="*/ 5093 h 1032092"/>
                <a:gd name="connsiteX17" fmla="*/ 586409 w 999212"/>
                <a:gd name="connsiteY17" fmla="*/ 738 h 1032092"/>
                <a:gd name="connsiteX18" fmla="*/ 498764 w 999212"/>
                <a:gd name="connsiteY18" fmla="*/ 64071 h 1032092"/>
                <a:gd name="connsiteX19" fmla="*/ 411358 w 999212"/>
                <a:gd name="connsiteY19" fmla="*/ 127816 h 1032092"/>
                <a:gd name="connsiteX20" fmla="*/ 249921 w 999212"/>
                <a:gd name="connsiteY20" fmla="*/ 246871 h 1032092"/>
                <a:gd name="connsiteX21" fmla="*/ 5776 w 999212"/>
                <a:gd name="connsiteY21" fmla="*/ 391712 h 1032092"/>
                <a:gd name="connsiteX22" fmla="*/ 564 w 999212"/>
                <a:gd name="connsiteY22" fmla="*/ 396341 h 1032092"/>
                <a:gd name="connsiteX23" fmla="*/ 106452 w 999212"/>
                <a:gd name="connsiteY23" fmla="*/ 552121 h 1032092"/>
                <a:gd name="connsiteX24" fmla="*/ 220809 w 999212"/>
                <a:gd name="connsiteY24" fmla="*/ 714998 h 1032092"/>
                <a:gd name="connsiteX25" fmla="*/ 292098 w 999212"/>
                <a:gd name="connsiteY25" fmla="*/ 814851 h 1032092"/>
                <a:gd name="connsiteX26" fmla="*/ 290658 w 999212"/>
                <a:gd name="connsiteY26" fmla="*/ 817217 h 1032092"/>
                <a:gd name="connsiteX27" fmla="*/ 294155 w 999212"/>
                <a:gd name="connsiteY27" fmla="*/ 819823 h 1032092"/>
                <a:gd name="connsiteX28" fmla="*/ 295081 w 999212"/>
                <a:gd name="connsiteY28" fmla="*/ 818966 h 1032092"/>
                <a:gd name="connsiteX29" fmla="*/ 448597 w 999212"/>
                <a:gd name="connsiteY29" fmla="*/ 1028820 h 1032092"/>
                <a:gd name="connsiteX30" fmla="*/ 457547 w 999212"/>
                <a:gd name="connsiteY30" fmla="*/ 1025734 h 1032092"/>
                <a:gd name="connsiteX31" fmla="*/ 522184 w 999212"/>
                <a:gd name="connsiteY31" fmla="*/ 988427 h 1032092"/>
                <a:gd name="connsiteX32" fmla="*/ 523555 w 999212"/>
                <a:gd name="connsiteY32" fmla="*/ 988495 h 1032092"/>
                <a:gd name="connsiteX33" fmla="*/ 464679 w 999212"/>
                <a:gd name="connsiteY33" fmla="*/ 1028306 h 1032092"/>
                <a:gd name="connsiteX34" fmla="*/ 466805 w 999212"/>
                <a:gd name="connsiteY34" fmla="*/ 1031804 h 1032092"/>
                <a:gd name="connsiteX35" fmla="*/ 596113 w 999212"/>
                <a:gd name="connsiteY35" fmla="*/ 950194 h 1032092"/>
                <a:gd name="connsiteX36" fmla="*/ 728541 w 999212"/>
                <a:gd name="connsiteY36" fmla="*/ 860834 h 1032092"/>
                <a:gd name="connsiteX37" fmla="*/ 853048 w 999212"/>
                <a:gd name="connsiteY37" fmla="*/ 772434 h 1032092"/>
                <a:gd name="connsiteX38" fmla="*/ 975875 w 999212"/>
                <a:gd name="connsiteY38" fmla="*/ 680468 h 1032092"/>
                <a:gd name="connsiteX39" fmla="*/ 971966 w 999212"/>
                <a:gd name="connsiteY39" fmla="*/ 675531 h 1032092"/>
                <a:gd name="connsiteX40" fmla="*/ 849619 w 999212"/>
                <a:gd name="connsiteY40" fmla="*/ 766708 h 1032092"/>
                <a:gd name="connsiteX41" fmla="*/ 725215 w 999212"/>
                <a:gd name="connsiteY41" fmla="*/ 855313 h 1032092"/>
                <a:gd name="connsiteX42" fmla="*/ 598685 w 999212"/>
                <a:gd name="connsiteY42" fmla="*/ 941004 h 1032092"/>
                <a:gd name="connsiteX43" fmla="*/ 527979 w 999212"/>
                <a:gd name="connsiteY43" fmla="*/ 985718 h 1032092"/>
                <a:gd name="connsiteX44" fmla="*/ 528425 w 999212"/>
                <a:gd name="connsiteY44" fmla="*/ 984689 h 1032092"/>
                <a:gd name="connsiteX45" fmla="*/ 737628 w 999212"/>
                <a:gd name="connsiteY45" fmla="*/ 839094 h 1032092"/>
                <a:gd name="connsiteX46" fmla="*/ 89718 w 999212"/>
                <a:gd name="connsiteY46" fmla="*/ 353342 h 1032092"/>
                <a:gd name="connsiteX47" fmla="*/ 91844 w 999212"/>
                <a:gd name="connsiteY47" fmla="*/ 352142 h 1032092"/>
                <a:gd name="connsiteX48" fmla="*/ 111287 w 999212"/>
                <a:gd name="connsiteY48" fmla="*/ 385437 h 1032092"/>
                <a:gd name="connsiteX49" fmla="*/ 89238 w 999212"/>
                <a:gd name="connsiteY49" fmla="*/ 409989 h 1032092"/>
                <a:gd name="connsiteX50" fmla="*/ 69693 w 999212"/>
                <a:gd name="connsiteY50" fmla="*/ 381768 h 1032092"/>
                <a:gd name="connsiteX51" fmla="*/ 89444 w 999212"/>
                <a:gd name="connsiteY51" fmla="*/ 357799 h 1032092"/>
                <a:gd name="connsiteX52" fmla="*/ 89718 w 999212"/>
                <a:gd name="connsiteY52" fmla="*/ 353342 h 1032092"/>
                <a:gd name="connsiteX53" fmla="*/ 451855 w 999212"/>
                <a:gd name="connsiteY53" fmla="*/ 942547 h 1032092"/>
                <a:gd name="connsiteX54" fmla="*/ 455352 w 999212"/>
                <a:gd name="connsiteY54" fmla="*/ 938672 h 1032092"/>
                <a:gd name="connsiteX55" fmla="*/ 474898 w 999212"/>
                <a:gd name="connsiteY55" fmla="*/ 917755 h 1032092"/>
                <a:gd name="connsiteX56" fmla="*/ 494477 w 999212"/>
                <a:gd name="connsiteY56" fmla="*/ 947999 h 1032092"/>
                <a:gd name="connsiteX57" fmla="*/ 472429 w 999212"/>
                <a:gd name="connsiteY57" fmla="*/ 971076 h 1032092"/>
                <a:gd name="connsiteX58" fmla="*/ 451855 w 999212"/>
                <a:gd name="connsiteY58" fmla="*/ 942547 h 1032092"/>
                <a:gd name="connsiteX59" fmla="*/ 449249 w 999212"/>
                <a:gd name="connsiteY59" fmla="*/ 932774 h 1032092"/>
                <a:gd name="connsiteX60" fmla="*/ 446746 w 999212"/>
                <a:gd name="connsiteY60" fmla="*/ 935449 h 1032092"/>
                <a:gd name="connsiteX61" fmla="*/ 437487 w 999212"/>
                <a:gd name="connsiteY61" fmla="*/ 922624 h 1032092"/>
                <a:gd name="connsiteX62" fmla="*/ 461456 w 999212"/>
                <a:gd name="connsiteY62" fmla="*/ 897044 h 1032092"/>
                <a:gd name="connsiteX63" fmla="*/ 469823 w 999212"/>
                <a:gd name="connsiteY63" fmla="*/ 909937 h 1032092"/>
                <a:gd name="connsiteX64" fmla="*/ 449249 w 999212"/>
                <a:gd name="connsiteY64" fmla="*/ 932774 h 1032092"/>
                <a:gd name="connsiteX65" fmla="*/ 431521 w 999212"/>
                <a:gd name="connsiteY65" fmla="*/ 914292 h 1032092"/>
                <a:gd name="connsiteX66" fmla="*/ 420068 w 999212"/>
                <a:gd name="connsiteY66" fmla="*/ 898038 h 1032092"/>
                <a:gd name="connsiteX67" fmla="*/ 444791 w 999212"/>
                <a:gd name="connsiteY67" fmla="*/ 871532 h 1032092"/>
                <a:gd name="connsiteX68" fmla="*/ 455798 w 999212"/>
                <a:gd name="connsiteY68" fmla="*/ 888334 h 1032092"/>
                <a:gd name="connsiteX69" fmla="*/ 431521 w 999212"/>
                <a:gd name="connsiteY69" fmla="*/ 914292 h 1032092"/>
                <a:gd name="connsiteX70" fmla="*/ 415268 w 999212"/>
                <a:gd name="connsiteY70" fmla="*/ 891283 h 1032092"/>
                <a:gd name="connsiteX71" fmla="*/ 403643 w 999212"/>
                <a:gd name="connsiteY71" fmla="*/ 874824 h 1032092"/>
                <a:gd name="connsiteX72" fmla="*/ 416399 w 999212"/>
                <a:gd name="connsiteY72" fmla="*/ 863783 h 1032092"/>
                <a:gd name="connsiteX73" fmla="*/ 431144 w 999212"/>
                <a:gd name="connsiteY73" fmla="*/ 850787 h 1032092"/>
                <a:gd name="connsiteX74" fmla="*/ 439922 w 999212"/>
                <a:gd name="connsiteY74" fmla="*/ 864160 h 1032092"/>
                <a:gd name="connsiteX75" fmla="*/ 415268 w 999212"/>
                <a:gd name="connsiteY75" fmla="*/ 891283 h 1032092"/>
                <a:gd name="connsiteX76" fmla="*/ 398671 w 999212"/>
                <a:gd name="connsiteY76" fmla="*/ 867760 h 1032092"/>
                <a:gd name="connsiteX77" fmla="*/ 385710 w 999212"/>
                <a:gd name="connsiteY77" fmla="*/ 849381 h 1032092"/>
                <a:gd name="connsiteX78" fmla="*/ 389584 w 999212"/>
                <a:gd name="connsiteY78" fmla="*/ 845163 h 1032092"/>
                <a:gd name="connsiteX79" fmla="*/ 412661 w 999212"/>
                <a:gd name="connsiteY79" fmla="*/ 822669 h 1032092"/>
                <a:gd name="connsiteX80" fmla="*/ 427715 w 999212"/>
                <a:gd name="connsiteY80" fmla="*/ 845506 h 1032092"/>
                <a:gd name="connsiteX81" fmla="*/ 398671 w 999212"/>
                <a:gd name="connsiteY81" fmla="*/ 867760 h 1032092"/>
                <a:gd name="connsiteX82" fmla="*/ 383343 w 999212"/>
                <a:gd name="connsiteY82" fmla="*/ 839094 h 1032092"/>
                <a:gd name="connsiteX83" fmla="*/ 380532 w 999212"/>
                <a:gd name="connsiteY83" fmla="*/ 842009 h 1032092"/>
                <a:gd name="connsiteX84" fmla="*/ 371959 w 999212"/>
                <a:gd name="connsiteY84" fmla="*/ 829733 h 1032092"/>
                <a:gd name="connsiteX85" fmla="*/ 398363 w 999212"/>
                <a:gd name="connsiteY85" fmla="*/ 800998 h 1032092"/>
                <a:gd name="connsiteX86" fmla="*/ 407655 w 999212"/>
                <a:gd name="connsiteY86" fmla="*/ 815057 h 1032092"/>
                <a:gd name="connsiteX87" fmla="*/ 383343 w 999212"/>
                <a:gd name="connsiteY87" fmla="*/ 839094 h 1032092"/>
                <a:gd name="connsiteX88" fmla="*/ 367159 w 999212"/>
                <a:gd name="connsiteY88" fmla="*/ 822840 h 1032092"/>
                <a:gd name="connsiteX89" fmla="*/ 355157 w 999212"/>
                <a:gd name="connsiteY89" fmla="*/ 805490 h 1032092"/>
                <a:gd name="connsiteX90" fmla="*/ 382349 w 999212"/>
                <a:gd name="connsiteY90" fmla="*/ 781384 h 1032092"/>
                <a:gd name="connsiteX91" fmla="*/ 380566 w 999212"/>
                <a:gd name="connsiteY91" fmla="*/ 779155 h 1032092"/>
                <a:gd name="connsiteX92" fmla="*/ 350322 w 999212"/>
                <a:gd name="connsiteY92" fmla="*/ 798529 h 1032092"/>
                <a:gd name="connsiteX93" fmla="*/ 336195 w 999212"/>
                <a:gd name="connsiteY93" fmla="*/ 778160 h 1032092"/>
                <a:gd name="connsiteX94" fmla="*/ 365890 w 999212"/>
                <a:gd name="connsiteY94" fmla="*/ 752375 h 1032092"/>
                <a:gd name="connsiteX95" fmla="*/ 393905 w 999212"/>
                <a:gd name="connsiteY95" fmla="*/ 794345 h 1032092"/>
                <a:gd name="connsiteX96" fmla="*/ 367159 w 999212"/>
                <a:gd name="connsiteY96" fmla="*/ 822840 h 1032092"/>
                <a:gd name="connsiteX97" fmla="*/ 330914 w 999212"/>
                <a:gd name="connsiteY97" fmla="*/ 770548 h 1032092"/>
                <a:gd name="connsiteX98" fmla="*/ 317472 w 999212"/>
                <a:gd name="connsiteY98" fmla="*/ 751037 h 1032092"/>
                <a:gd name="connsiteX99" fmla="*/ 319941 w 999212"/>
                <a:gd name="connsiteY99" fmla="*/ 748260 h 1032092"/>
                <a:gd name="connsiteX100" fmla="*/ 346756 w 999212"/>
                <a:gd name="connsiteY100" fmla="*/ 723811 h 1032092"/>
                <a:gd name="connsiteX101" fmla="*/ 361055 w 999212"/>
                <a:gd name="connsiteY101" fmla="*/ 745139 h 1032092"/>
                <a:gd name="connsiteX102" fmla="*/ 330914 w 999212"/>
                <a:gd name="connsiteY102" fmla="*/ 770548 h 1032092"/>
                <a:gd name="connsiteX103" fmla="*/ 313152 w 999212"/>
                <a:gd name="connsiteY103" fmla="*/ 741642 h 1032092"/>
                <a:gd name="connsiteX104" fmla="*/ 311952 w 999212"/>
                <a:gd name="connsiteY104" fmla="*/ 742910 h 1032092"/>
                <a:gd name="connsiteX105" fmla="*/ 300327 w 999212"/>
                <a:gd name="connsiteY105" fmla="*/ 725903 h 1032092"/>
                <a:gd name="connsiteX106" fmla="*/ 301288 w 999212"/>
                <a:gd name="connsiteY106" fmla="*/ 724874 h 1032092"/>
                <a:gd name="connsiteX107" fmla="*/ 330708 w 999212"/>
                <a:gd name="connsiteY107" fmla="*/ 699842 h 1032092"/>
                <a:gd name="connsiteX108" fmla="*/ 340481 w 999212"/>
                <a:gd name="connsiteY108" fmla="*/ 714415 h 1032092"/>
                <a:gd name="connsiteX109" fmla="*/ 313152 w 999212"/>
                <a:gd name="connsiteY109" fmla="*/ 741642 h 1032092"/>
                <a:gd name="connsiteX110" fmla="*/ 295150 w 999212"/>
                <a:gd name="connsiteY110" fmla="*/ 718359 h 1032092"/>
                <a:gd name="connsiteX111" fmla="*/ 284040 w 999212"/>
                <a:gd name="connsiteY111" fmla="*/ 702105 h 1032092"/>
                <a:gd name="connsiteX112" fmla="*/ 311609 w 999212"/>
                <a:gd name="connsiteY112" fmla="*/ 671484 h 1032092"/>
                <a:gd name="connsiteX113" fmla="*/ 325085 w 999212"/>
                <a:gd name="connsiteY113" fmla="*/ 691475 h 1032092"/>
                <a:gd name="connsiteX114" fmla="*/ 295150 w 999212"/>
                <a:gd name="connsiteY114" fmla="*/ 718359 h 1032092"/>
                <a:gd name="connsiteX115" fmla="*/ 277456 w 999212"/>
                <a:gd name="connsiteY115" fmla="*/ 692470 h 1032092"/>
                <a:gd name="connsiteX116" fmla="*/ 271318 w 999212"/>
                <a:gd name="connsiteY116" fmla="*/ 683520 h 1032092"/>
                <a:gd name="connsiteX117" fmla="*/ 265283 w 999212"/>
                <a:gd name="connsiteY117" fmla="*/ 674571 h 1032092"/>
                <a:gd name="connsiteX118" fmla="*/ 294292 w 999212"/>
                <a:gd name="connsiteY118" fmla="*/ 646007 h 1032092"/>
                <a:gd name="connsiteX119" fmla="*/ 302282 w 999212"/>
                <a:gd name="connsiteY119" fmla="*/ 657734 h 1032092"/>
                <a:gd name="connsiteX120" fmla="*/ 305917 w 999212"/>
                <a:gd name="connsiteY120" fmla="*/ 663118 h 1032092"/>
                <a:gd name="connsiteX121" fmla="*/ 277456 w 999212"/>
                <a:gd name="connsiteY121" fmla="*/ 692470 h 1032092"/>
                <a:gd name="connsiteX122" fmla="*/ 260448 w 999212"/>
                <a:gd name="connsiteY122" fmla="*/ 667369 h 1032092"/>
                <a:gd name="connsiteX123" fmla="*/ 247041 w 999212"/>
                <a:gd name="connsiteY123" fmla="*/ 647447 h 1032092"/>
                <a:gd name="connsiteX124" fmla="*/ 279445 w 999212"/>
                <a:gd name="connsiteY124" fmla="*/ 624439 h 1032092"/>
                <a:gd name="connsiteX125" fmla="*/ 289149 w 999212"/>
                <a:gd name="connsiteY125" fmla="*/ 638566 h 1032092"/>
                <a:gd name="connsiteX126" fmla="*/ 260448 w 999212"/>
                <a:gd name="connsiteY126" fmla="*/ 667369 h 1032092"/>
                <a:gd name="connsiteX127" fmla="*/ 242103 w 999212"/>
                <a:gd name="connsiteY127" fmla="*/ 640109 h 1032092"/>
                <a:gd name="connsiteX128" fmla="*/ 230376 w 999212"/>
                <a:gd name="connsiteY128" fmla="*/ 622415 h 1032092"/>
                <a:gd name="connsiteX129" fmla="*/ 230822 w 999212"/>
                <a:gd name="connsiteY129" fmla="*/ 621901 h 1032092"/>
                <a:gd name="connsiteX130" fmla="*/ 259831 w 999212"/>
                <a:gd name="connsiteY130" fmla="*/ 595909 h 1032092"/>
                <a:gd name="connsiteX131" fmla="*/ 273753 w 999212"/>
                <a:gd name="connsiteY131" fmla="*/ 616175 h 1032092"/>
                <a:gd name="connsiteX132" fmla="*/ 242103 w 999212"/>
                <a:gd name="connsiteY132" fmla="*/ 640109 h 1032092"/>
                <a:gd name="connsiteX133" fmla="*/ 227941 w 999212"/>
                <a:gd name="connsiteY133" fmla="*/ 612266 h 1032092"/>
                <a:gd name="connsiteX134" fmla="*/ 225369 w 999212"/>
                <a:gd name="connsiteY134" fmla="*/ 614872 h 1032092"/>
                <a:gd name="connsiteX135" fmla="*/ 212545 w 999212"/>
                <a:gd name="connsiteY135" fmla="*/ 595463 h 1032092"/>
                <a:gd name="connsiteX136" fmla="*/ 238057 w 999212"/>
                <a:gd name="connsiteY136" fmla="*/ 564157 h 1032092"/>
                <a:gd name="connsiteX137" fmla="*/ 254310 w 999212"/>
                <a:gd name="connsiteY137" fmla="*/ 587817 h 1032092"/>
                <a:gd name="connsiteX138" fmla="*/ 227941 w 999212"/>
                <a:gd name="connsiteY138" fmla="*/ 612266 h 1032092"/>
                <a:gd name="connsiteX139" fmla="*/ 207642 w 999212"/>
                <a:gd name="connsiteY139" fmla="*/ 588057 h 1032092"/>
                <a:gd name="connsiteX140" fmla="*/ 197663 w 999212"/>
                <a:gd name="connsiteY140" fmla="*/ 572935 h 1032092"/>
                <a:gd name="connsiteX141" fmla="*/ 224409 w 999212"/>
                <a:gd name="connsiteY141" fmla="*/ 544371 h 1032092"/>
                <a:gd name="connsiteX142" fmla="*/ 233016 w 999212"/>
                <a:gd name="connsiteY142" fmla="*/ 556922 h 1032092"/>
                <a:gd name="connsiteX143" fmla="*/ 207642 w 999212"/>
                <a:gd name="connsiteY143" fmla="*/ 588057 h 1032092"/>
                <a:gd name="connsiteX144" fmla="*/ 192760 w 999212"/>
                <a:gd name="connsiteY144" fmla="*/ 565460 h 1032092"/>
                <a:gd name="connsiteX145" fmla="*/ 178015 w 999212"/>
                <a:gd name="connsiteY145" fmla="*/ 543034 h 1032092"/>
                <a:gd name="connsiteX146" fmla="*/ 203012 w 999212"/>
                <a:gd name="connsiteY146" fmla="*/ 513442 h 1032092"/>
                <a:gd name="connsiteX147" fmla="*/ 219334 w 999212"/>
                <a:gd name="connsiteY147" fmla="*/ 536965 h 1032092"/>
                <a:gd name="connsiteX148" fmla="*/ 192760 w 999212"/>
                <a:gd name="connsiteY148" fmla="*/ 565460 h 1032092"/>
                <a:gd name="connsiteX149" fmla="*/ 173146 w 999212"/>
                <a:gd name="connsiteY149" fmla="*/ 535593 h 1032092"/>
                <a:gd name="connsiteX150" fmla="*/ 155898 w 999212"/>
                <a:gd name="connsiteY150" fmla="*/ 509430 h 1032092"/>
                <a:gd name="connsiteX151" fmla="*/ 182267 w 999212"/>
                <a:gd name="connsiteY151" fmla="*/ 483781 h 1032092"/>
                <a:gd name="connsiteX152" fmla="*/ 190599 w 999212"/>
                <a:gd name="connsiteY152" fmla="*/ 495577 h 1032092"/>
                <a:gd name="connsiteX153" fmla="*/ 197869 w 999212"/>
                <a:gd name="connsiteY153" fmla="*/ 506069 h 1032092"/>
                <a:gd name="connsiteX154" fmla="*/ 173146 w 999212"/>
                <a:gd name="connsiteY154" fmla="*/ 535593 h 1032092"/>
                <a:gd name="connsiteX155" fmla="*/ 150789 w 999212"/>
                <a:gd name="connsiteY155" fmla="*/ 501749 h 1032092"/>
                <a:gd name="connsiteX156" fmla="*/ 131209 w 999212"/>
                <a:gd name="connsiteY156" fmla="*/ 472260 h 1032092"/>
                <a:gd name="connsiteX157" fmla="*/ 157372 w 999212"/>
                <a:gd name="connsiteY157" fmla="*/ 448565 h 1032092"/>
                <a:gd name="connsiteX158" fmla="*/ 176986 w 999212"/>
                <a:gd name="connsiteY158" fmla="*/ 476340 h 1032092"/>
                <a:gd name="connsiteX159" fmla="*/ 150789 w 999212"/>
                <a:gd name="connsiteY159" fmla="*/ 501749 h 1032092"/>
                <a:gd name="connsiteX160" fmla="*/ 126477 w 999212"/>
                <a:gd name="connsiteY160" fmla="*/ 465127 h 1032092"/>
                <a:gd name="connsiteX161" fmla="*/ 111630 w 999212"/>
                <a:gd name="connsiteY161" fmla="*/ 442907 h 1032092"/>
                <a:gd name="connsiteX162" fmla="*/ 123151 w 999212"/>
                <a:gd name="connsiteY162" fmla="*/ 432792 h 1032092"/>
                <a:gd name="connsiteX163" fmla="*/ 137930 w 999212"/>
                <a:gd name="connsiteY163" fmla="*/ 420996 h 1032092"/>
                <a:gd name="connsiteX164" fmla="*/ 151783 w 999212"/>
                <a:gd name="connsiteY164" fmla="*/ 440610 h 1032092"/>
                <a:gd name="connsiteX165" fmla="*/ 126477 w 999212"/>
                <a:gd name="connsiteY165" fmla="*/ 465127 h 1032092"/>
                <a:gd name="connsiteX166" fmla="*/ 107240 w 999212"/>
                <a:gd name="connsiteY166" fmla="*/ 436461 h 1032092"/>
                <a:gd name="connsiteX167" fmla="*/ 94553 w 999212"/>
                <a:gd name="connsiteY167" fmla="*/ 417773 h 1032092"/>
                <a:gd name="connsiteX168" fmla="*/ 116224 w 999212"/>
                <a:gd name="connsiteY168" fmla="*/ 392089 h 1032092"/>
                <a:gd name="connsiteX169" fmla="*/ 133884 w 999212"/>
                <a:gd name="connsiteY169" fmla="*/ 415441 h 1032092"/>
                <a:gd name="connsiteX170" fmla="*/ 107240 w 999212"/>
                <a:gd name="connsiteY170" fmla="*/ 436461 h 1032092"/>
                <a:gd name="connsiteX171" fmla="*/ 64824 w 999212"/>
                <a:gd name="connsiteY171" fmla="*/ 374704 h 1032092"/>
                <a:gd name="connsiteX172" fmla="*/ 61155 w 999212"/>
                <a:gd name="connsiteY172" fmla="*/ 369424 h 1032092"/>
                <a:gd name="connsiteX173" fmla="*/ 77305 w 999212"/>
                <a:gd name="connsiteY173" fmla="*/ 360337 h 1032092"/>
                <a:gd name="connsiteX174" fmla="*/ 64824 w 999212"/>
                <a:gd name="connsiteY174" fmla="*/ 374704 h 1032092"/>
                <a:gd name="connsiteX175" fmla="*/ 10200 w 999212"/>
                <a:gd name="connsiteY175" fmla="*/ 397027 h 1032092"/>
                <a:gd name="connsiteX176" fmla="*/ 56903 w 999212"/>
                <a:gd name="connsiteY176" fmla="*/ 371824 h 1032092"/>
                <a:gd name="connsiteX177" fmla="*/ 61155 w 999212"/>
                <a:gd name="connsiteY177" fmla="*/ 378991 h 1032092"/>
                <a:gd name="connsiteX178" fmla="*/ 28065 w 999212"/>
                <a:gd name="connsiteY178" fmla="*/ 420584 h 1032092"/>
                <a:gd name="connsiteX179" fmla="*/ 10200 w 999212"/>
                <a:gd name="connsiteY179" fmla="*/ 397027 h 1032092"/>
                <a:gd name="connsiteX180" fmla="*/ 32248 w 999212"/>
                <a:gd name="connsiteY180" fmla="*/ 426311 h 1032092"/>
                <a:gd name="connsiteX181" fmla="*/ 35540 w 999212"/>
                <a:gd name="connsiteY181" fmla="*/ 422505 h 1032092"/>
                <a:gd name="connsiteX182" fmla="*/ 42741 w 999212"/>
                <a:gd name="connsiteY182" fmla="*/ 413898 h 1032092"/>
                <a:gd name="connsiteX183" fmla="*/ 57177 w 999212"/>
                <a:gd name="connsiteY183" fmla="*/ 396684 h 1032092"/>
                <a:gd name="connsiteX184" fmla="*/ 65647 w 999212"/>
                <a:gd name="connsiteY184" fmla="*/ 386603 h 1032092"/>
                <a:gd name="connsiteX185" fmla="*/ 83512 w 999212"/>
                <a:gd name="connsiteY185" fmla="*/ 416367 h 1032092"/>
                <a:gd name="connsiteX186" fmla="*/ 52376 w 999212"/>
                <a:gd name="connsiteY186" fmla="*/ 454669 h 1032092"/>
                <a:gd name="connsiteX187" fmla="*/ 32248 w 999212"/>
                <a:gd name="connsiteY187" fmla="*/ 426311 h 1032092"/>
                <a:gd name="connsiteX188" fmla="*/ 55874 w 999212"/>
                <a:gd name="connsiteY188" fmla="*/ 459572 h 1032092"/>
                <a:gd name="connsiteX189" fmla="*/ 88690 w 999212"/>
                <a:gd name="connsiteY189" fmla="*/ 424699 h 1032092"/>
                <a:gd name="connsiteX190" fmla="*/ 100280 w 999212"/>
                <a:gd name="connsiteY190" fmla="*/ 443456 h 1032092"/>
                <a:gd name="connsiteX191" fmla="*/ 99834 w 999212"/>
                <a:gd name="connsiteY191" fmla="*/ 443902 h 1032092"/>
                <a:gd name="connsiteX192" fmla="*/ 70139 w 999212"/>
                <a:gd name="connsiteY192" fmla="*/ 480386 h 1032092"/>
                <a:gd name="connsiteX193" fmla="*/ 55874 w 999212"/>
                <a:gd name="connsiteY193" fmla="*/ 459572 h 1032092"/>
                <a:gd name="connsiteX194" fmla="*/ 73430 w 999212"/>
                <a:gd name="connsiteY194" fmla="*/ 485255 h 1032092"/>
                <a:gd name="connsiteX195" fmla="*/ 101754 w 999212"/>
                <a:gd name="connsiteY195" fmla="*/ 452543 h 1032092"/>
                <a:gd name="connsiteX196" fmla="*/ 104360 w 999212"/>
                <a:gd name="connsiteY196" fmla="*/ 450005 h 1032092"/>
                <a:gd name="connsiteX197" fmla="*/ 119105 w 999212"/>
                <a:gd name="connsiteY197" fmla="*/ 473151 h 1032092"/>
                <a:gd name="connsiteX198" fmla="*/ 90987 w 999212"/>
                <a:gd name="connsiteY198" fmla="*/ 511110 h 1032092"/>
                <a:gd name="connsiteX199" fmla="*/ 73430 w 999212"/>
                <a:gd name="connsiteY199" fmla="*/ 485255 h 1032092"/>
                <a:gd name="connsiteX200" fmla="*/ 93970 w 999212"/>
                <a:gd name="connsiteY200" fmla="*/ 515465 h 1032092"/>
                <a:gd name="connsiteX201" fmla="*/ 95067 w 999212"/>
                <a:gd name="connsiteY201" fmla="*/ 514711 h 1032092"/>
                <a:gd name="connsiteX202" fmla="*/ 123734 w 999212"/>
                <a:gd name="connsiteY202" fmla="*/ 480386 h 1032092"/>
                <a:gd name="connsiteX203" fmla="*/ 143005 w 999212"/>
                <a:gd name="connsiteY203" fmla="*/ 510013 h 1032092"/>
                <a:gd name="connsiteX204" fmla="*/ 113584 w 999212"/>
                <a:gd name="connsiteY204" fmla="*/ 543960 h 1032092"/>
                <a:gd name="connsiteX205" fmla="*/ 93970 w 999212"/>
                <a:gd name="connsiteY205" fmla="*/ 515465 h 1032092"/>
                <a:gd name="connsiteX206" fmla="*/ 121539 w 999212"/>
                <a:gd name="connsiteY206" fmla="*/ 555516 h 1032092"/>
                <a:gd name="connsiteX207" fmla="*/ 117665 w 999212"/>
                <a:gd name="connsiteY207" fmla="*/ 549858 h 1032092"/>
                <a:gd name="connsiteX208" fmla="*/ 147977 w 999212"/>
                <a:gd name="connsiteY208" fmla="*/ 517556 h 1032092"/>
                <a:gd name="connsiteX209" fmla="*/ 165876 w 999212"/>
                <a:gd name="connsiteY209" fmla="*/ 544509 h 1032092"/>
                <a:gd name="connsiteX210" fmla="*/ 140707 w 999212"/>
                <a:gd name="connsiteY210" fmla="*/ 580376 h 1032092"/>
                <a:gd name="connsiteX211" fmla="*/ 141428 w 999212"/>
                <a:gd name="connsiteY211" fmla="*/ 580925 h 1032092"/>
                <a:gd name="connsiteX212" fmla="*/ 170677 w 999212"/>
                <a:gd name="connsiteY212" fmla="*/ 551744 h 1032092"/>
                <a:gd name="connsiteX213" fmla="*/ 185284 w 999212"/>
                <a:gd name="connsiteY213" fmla="*/ 573518 h 1032092"/>
                <a:gd name="connsiteX214" fmla="*/ 183501 w 999212"/>
                <a:gd name="connsiteY214" fmla="*/ 575438 h 1032092"/>
                <a:gd name="connsiteX215" fmla="*/ 156755 w 999212"/>
                <a:gd name="connsiteY215" fmla="*/ 605339 h 1032092"/>
                <a:gd name="connsiteX216" fmla="*/ 121539 w 999212"/>
                <a:gd name="connsiteY216" fmla="*/ 555516 h 1032092"/>
                <a:gd name="connsiteX217" fmla="*/ 160630 w 999212"/>
                <a:gd name="connsiteY217" fmla="*/ 610894 h 1032092"/>
                <a:gd name="connsiteX218" fmla="*/ 189674 w 999212"/>
                <a:gd name="connsiteY218" fmla="*/ 581507 h 1032092"/>
                <a:gd name="connsiteX219" fmla="*/ 190222 w 999212"/>
                <a:gd name="connsiteY219" fmla="*/ 580925 h 1032092"/>
                <a:gd name="connsiteX220" fmla="*/ 200818 w 999212"/>
                <a:gd name="connsiteY220" fmla="*/ 596595 h 1032092"/>
                <a:gd name="connsiteX221" fmla="*/ 174963 w 999212"/>
                <a:gd name="connsiteY221" fmla="*/ 631262 h 1032092"/>
                <a:gd name="connsiteX222" fmla="*/ 160630 w 999212"/>
                <a:gd name="connsiteY222" fmla="*/ 610894 h 1032092"/>
                <a:gd name="connsiteX223" fmla="*/ 177775 w 999212"/>
                <a:gd name="connsiteY223" fmla="*/ 635137 h 1032092"/>
                <a:gd name="connsiteX224" fmla="*/ 205721 w 999212"/>
                <a:gd name="connsiteY224" fmla="*/ 603796 h 1032092"/>
                <a:gd name="connsiteX225" fmla="*/ 218306 w 999212"/>
                <a:gd name="connsiteY225" fmla="*/ 622244 h 1032092"/>
                <a:gd name="connsiteX226" fmla="*/ 194508 w 999212"/>
                <a:gd name="connsiteY226" fmla="*/ 655402 h 1032092"/>
                <a:gd name="connsiteX227" fmla="*/ 198075 w 999212"/>
                <a:gd name="connsiteY227" fmla="*/ 658043 h 1032092"/>
                <a:gd name="connsiteX228" fmla="*/ 223552 w 999212"/>
                <a:gd name="connsiteY228" fmla="*/ 629925 h 1032092"/>
                <a:gd name="connsiteX229" fmla="*/ 234731 w 999212"/>
                <a:gd name="connsiteY229" fmla="*/ 646316 h 1032092"/>
                <a:gd name="connsiteX230" fmla="*/ 210008 w 999212"/>
                <a:gd name="connsiteY230" fmla="*/ 678480 h 1032092"/>
                <a:gd name="connsiteX231" fmla="*/ 211071 w 999212"/>
                <a:gd name="connsiteY231" fmla="*/ 679268 h 1032092"/>
                <a:gd name="connsiteX232" fmla="*/ 239874 w 999212"/>
                <a:gd name="connsiteY232" fmla="*/ 653859 h 1032092"/>
                <a:gd name="connsiteX233" fmla="*/ 253659 w 999212"/>
                <a:gd name="connsiteY233" fmla="*/ 674090 h 1032092"/>
                <a:gd name="connsiteX234" fmla="*/ 227393 w 999212"/>
                <a:gd name="connsiteY234" fmla="*/ 705363 h 1032092"/>
                <a:gd name="connsiteX235" fmla="*/ 177775 w 999212"/>
                <a:gd name="connsiteY235" fmla="*/ 635137 h 1032092"/>
                <a:gd name="connsiteX236" fmla="*/ 246629 w 999212"/>
                <a:gd name="connsiteY236" fmla="*/ 732006 h 1032092"/>
                <a:gd name="connsiteX237" fmla="*/ 230376 w 999212"/>
                <a:gd name="connsiteY237" fmla="*/ 709306 h 1032092"/>
                <a:gd name="connsiteX238" fmla="*/ 228250 w 999212"/>
                <a:gd name="connsiteY238" fmla="*/ 706049 h 1032092"/>
                <a:gd name="connsiteX239" fmla="*/ 228284 w 999212"/>
                <a:gd name="connsiteY239" fmla="*/ 706049 h 1032092"/>
                <a:gd name="connsiteX240" fmla="*/ 258562 w 999212"/>
                <a:gd name="connsiteY240" fmla="*/ 681257 h 1032092"/>
                <a:gd name="connsiteX241" fmla="*/ 259317 w 999212"/>
                <a:gd name="connsiteY241" fmla="*/ 682354 h 1032092"/>
                <a:gd name="connsiteX242" fmla="*/ 271078 w 999212"/>
                <a:gd name="connsiteY242" fmla="*/ 699465 h 1032092"/>
                <a:gd name="connsiteX243" fmla="*/ 246835 w 999212"/>
                <a:gd name="connsiteY243" fmla="*/ 729915 h 1032092"/>
                <a:gd name="connsiteX244" fmla="*/ 246629 w 999212"/>
                <a:gd name="connsiteY244" fmla="*/ 732006 h 1032092"/>
                <a:gd name="connsiteX245" fmla="*/ 247212 w 999212"/>
                <a:gd name="connsiteY245" fmla="*/ 732829 h 1032092"/>
                <a:gd name="connsiteX246" fmla="*/ 250984 w 999212"/>
                <a:gd name="connsiteY246" fmla="*/ 732966 h 1032092"/>
                <a:gd name="connsiteX247" fmla="*/ 277525 w 999212"/>
                <a:gd name="connsiteY247" fmla="*/ 708895 h 1032092"/>
                <a:gd name="connsiteX248" fmla="*/ 288635 w 999212"/>
                <a:gd name="connsiteY248" fmla="*/ 725045 h 1032092"/>
                <a:gd name="connsiteX249" fmla="*/ 264666 w 999212"/>
                <a:gd name="connsiteY249" fmla="*/ 757209 h 1032092"/>
                <a:gd name="connsiteX250" fmla="*/ 247212 w 999212"/>
                <a:gd name="connsiteY250" fmla="*/ 732829 h 1032092"/>
                <a:gd name="connsiteX251" fmla="*/ 267032 w 999212"/>
                <a:gd name="connsiteY251" fmla="*/ 760501 h 1032092"/>
                <a:gd name="connsiteX252" fmla="*/ 268061 w 999212"/>
                <a:gd name="connsiteY252" fmla="*/ 760090 h 1032092"/>
                <a:gd name="connsiteX253" fmla="*/ 293915 w 999212"/>
                <a:gd name="connsiteY253" fmla="*/ 732726 h 1032092"/>
                <a:gd name="connsiteX254" fmla="*/ 305642 w 999212"/>
                <a:gd name="connsiteY254" fmla="*/ 749803 h 1032092"/>
                <a:gd name="connsiteX255" fmla="*/ 281674 w 999212"/>
                <a:gd name="connsiteY255" fmla="*/ 780938 h 1032092"/>
                <a:gd name="connsiteX256" fmla="*/ 267032 w 999212"/>
                <a:gd name="connsiteY256" fmla="*/ 760501 h 1032092"/>
                <a:gd name="connsiteX257" fmla="*/ 286131 w 999212"/>
                <a:gd name="connsiteY257" fmla="*/ 787110 h 1032092"/>
                <a:gd name="connsiteX258" fmla="*/ 311300 w 999212"/>
                <a:gd name="connsiteY258" fmla="*/ 757998 h 1032092"/>
                <a:gd name="connsiteX259" fmla="*/ 324536 w 999212"/>
                <a:gd name="connsiteY259" fmla="*/ 776960 h 1032092"/>
                <a:gd name="connsiteX260" fmla="*/ 324159 w 999212"/>
                <a:gd name="connsiteY260" fmla="*/ 777338 h 1032092"/>
                <a:gd name="connsiteX261" fmla="*/ 298887 w 999212"/>
                <a:gd name="connsiteY261" fmla="*/ 804770 h 1032092"/>
                <a:gd name="connsiteX262" fmla="*/ 286131 w 999212"/>
                <a:gd name="connsiteY262" fmla="*/ 787110 h 1032092"/>
                <a:gd name="connsiteX263" fmla="*/ 303482 w 999212"/>
                <a:gd name="connsiteY263" fmla="*/ 811216 h 1032092"/>
                <a:gd name="connsiteX264" fmla="*/ 329543 w 999212"/>
                <a:gd name="connsiteY264" fmla="*/ 784161 h 1032092"/>
                <a:gd name="connsiteX265" fmla="*/ 343327 w 999212"/>
                <a:gd name="connsiteY265" fmla="*/ 803878 h 1032092"/>
                <a:gd name="connsiteX266" fmla="*/ 314318 w 999212"/>
                <a:gd name="connsiteY266" fmla="*/ 826269 h 1032092"/>
                <a:gd name="connsiteX267" fmla="*/ 303482 w 999212"/>
                <a:gd name="connsiteY267" fmla="*/ 811216 h 1032092"/>
                <a:gd name="connsiteX268" fmla="*/ 318364 w 999212"/>
                <a:gd name="connsiteY268" fmla="*/ 831893 h 1032092"/>
                <a:gd name="connsiteX269" fmla="*/ 347099 w 999212"/>
                <a:gd name="connsiteY269" fmla="*/ 810908 h 1032092"/>
                <a:gd name="connsiteX270" fmla="*/ 347853 w 999212"/>
                <a:gd name="connsiteY270" fmla="*/ 810359 h 1032092"/>
                <a:gd name="connsiteX271" fmla="*/ 360986 w 999212"/>
                <a:gd name="connsiteY271" fmla="*/ 829150 h 1032092"/>
                <a:gd name="connsiteX272" fmla="*/ 335680 w 999212"/>
                <a:gd name="connsiteY272" fmla="*/ 855930 h 1032092"/>
                <a:gd name="connsiteX273" fmla="*/ 318364 w 999212"/>
                <a:gd name="connsiteY273" fmla="*/ 831893 h 1032092"/>
                <a:gd name="connsiteX274" fmla="*/ 338561 w 999212"/>
                <a:gd name="connsiteY274" fmla="*/ 859942 h 1032092"/>
                <a:gd name="connsiteX275" fmla="*/ 365718 w 999212"/>
                <a:gd name="connsiteY275" fmla="*/ 835939 h 1032092"/>
                <a:gd name="connsiteX276" fmla="*/ 374462 w 999212"/>
                <a:gd name="connsiteY276" fmla="*/ 848352 h 1032092"/>
                <a:gd name="connsiteX277" fmla="*/ 357900 w 999212"/>
                <a:gd name="connsiteY277" fmla="*/ 872218 h 1032092"/>
                <a:gd name="connsiteX278" fmla="*/ 360472 w 999212"/>
                <a:gd name="connsiteY278" fmla="*/ 874138 h 1032092"/>
                <a:gd name="connsiteX279" fmla="*/ 379949 w 999212"/>
                <a:gd name="connsiteY279" fmla="*/ 856136 h 1032092"/>
                <a:gd name="connsiteX280" fmla="*/ 392396 w 999212"/>
                <a:gd name="connsiteY280" fmla="*/ 873761 h 1032092"/>
                <a:gd name="connsiteX281" fmla="*/ 367947 w 999212"/>
                <a:gd name="connsiteY281" fmla="*/ 900850 h 1032092"/>
                <a:gd name="connsiteX282" fmla="*/ 338561 w 999212"/>
                <a:gd name="connsiteY282" fmla="*/ 859942 h 1032092"/>
                <a:gd name="connsiteX283" fmla="*/ 371651 w 999212"/>
                <a:gd name="connsiteY283" fmla="*/ 905925 h 1032092"/>
                <a:gd name="connsiteX284" fmla="*/ 397300 w 999212"/>
                <a:gd name="connsiteY284" fmla="*/ 880653 h 1032092"/>
                <a:gd name="connsiteX285" fmla="*/ 409404 w 999212"/>
                <a:gd name="connsiteY285" fmla="*/ 897798 h 1032092"/>
                <a:gd name="connsiteX286" fmla="*/ 386395 w 999212"/>
                <a:gd name="connsiteY286" fmla="*/ 926431 h 1032092"/>
                <a:gd name="connsiteX287" fmla="*/ 371651 w 999212"/>
                <a:gd name="connsiteY287" fmla="*/ 905925 h 1032092"/>
                <a:gd name="connsiteX288" fmla="*/ 454461 w 999212"/>
                <a:gd name="connsiteY288" fmla="*/ 1021002 h 1032092"/>
                <a:gd name="connsiteX289" fmla="*/ 388110 w 999212"/>
                <a:gd name="connsiteY289" fmla="*/ 928797 h 1032092"/>
                <a:gd name="connsiteX290" fmla="*/ 414102 w 999212"/>
                <a:gd name="connsiteY290" fmla="*/ 904416 h 1032092"/>
                <a:gd name="connsiteX291" fmla="*/ 425760 w 999212"/>
                <a:gd name="connsiteY291" fmla="*/ 920910 h 1032092"/>
                <a:gd name="connsiteX292" fmla="*/ 405221 w 999212"/>
                <a:gd name="connsiteY292" fmla="*/ 946113 h 1032092"/>
                <a:gd name="connsiteX293" fmla="*/ 409335 w 999212"/>
                <a:gd name="connsiteY293" fmla="*/ 949165 h 1032092"/>
                <a:gd name="connsiteX294" fmla="*/ 409335 w 999212"/>
                <a:gd name="connsiteY294" fmla="*/ 949199 h 1032092"/>
                <a:gd name="connsiteX295" fmla="*/ 431281 w 999212"/>
                <a:gd name="connsiteY295" fmla="*/ 928694 h 1032092"/>
                <a:gd name="connsiteX296" fmla="*/ 440608 w 999212"/>
                <a:gd name="connsiteY296" fmla="*/ 941792 h 1032092"/>
                <a:gd name="connsiteX297" fmla="*/ 423566 w 999212"/>
                <a:gd name="connsiteY297" fmla="*/ 965110 h 1032092"/>
                <a:gd name="connsiteX298" fmla="*/ 425760 w 999212"/>
                <a:gd name="connsiteY298" fmla="*/ 966721 h 1032092"/>
                <a:gd name="connsiteX299" fmla="*/ 445991 w 999212"/>
                <a:gd name="connsiteY299" fmla="*/ 949302 h 1032092"/>
                <a:gd name="connsiteX300" fmla="*/ 466462 w 999212"/>
                <a:gd name="connsiteY300" fmla="*/ 978071 h 1032092"/>
                <a:gd name="connsiteX301" fmla="*/ 445991 w 999212"/>
                <a:gd name="connsiteY301" fmla="*/ 1006738 h 1032092"/>
                <a:gd name="connsiteX302" fmla="*/ 449420 w 999212"/>
                <a:gd name="connsiteY302" fmla="*/ 1009275 h 1032092"/>
                <a:gd name="connsiteX303" fmla="*/ 471332 w 999212"/>
                <a:gd name="connsiteY303" fmla="*/ 984861 h 1032092"/>
                <a:gd name="connsiteX304" fmla="*/ 479801 w 999212"/>
                <a:gd name="connsiteY304" fmla="*/ 996759 h 1032092"/>
                <a:gd name="connsiteX305" fmla="*/ 487757 w 999212"/>
                <a:gd name="connsiteY305" fmla="*/ 992267 h 1032092"/>
                <a:gd name="connsiteX306" fmla="*/ 477435 w 999212"/>
                <a:gd name="connsiteY306" fmla="*/ 977934 h 1032092"/>
                <a:gd name="connsiteX307" fmla="*/ 499107 w 999212"/>
                <a:gd name="connsiteY307" fmla="*/ 955063 h 1032092"/>
                <a:gd name="connsiteX308" fmla="*/ 514366 w 999212"/>
                <a:gd name="connsiteY308" fmla="*/ 978620 h 1032092"/>
                <a:gd name="connsiteX309" fmla="*/ 454461 w 999212"/>
                <a:gd name="connsiteY309" fmla="*/ 1021002 h 1032092"/>
                <a:gd name="connsiteX310" fmla="*/ 522218 w 999212"/>
                <a:gd name="connsiteY310" fmla="*/ 973202 h 1032092"/>
                <a:gd name="connsiteX311" fmla="*/ 481962 w 999212"/>
                <a:gd name="connsiteY311" fmla="*/ 910040 h 1032092"/>
                <a:gd name="connsiteX312" fmla="*/ 481962 w 999212"/>
                <a:gd name="connsiteY312" fmla="*/ 910040 h 1032092"/>
                <a:gd name="connsiteX313" fmla="*/ 483505 w 999212"/>
                <a:gd name="connsiteY313" fmla="*/ 909251 h 1032092"/>
                <a:gd name="connsiteX314" fmla="*/ 486213 w 999212"/>
                <a:gd name="connsiteY314" fmla="*/ 905376 h 1032092"/>
                <a:gd name="connsiteX315" fmla="*/ 479664 w 999212"/>
                <a:gd name="connsiteY315" fmla="*/ 899033 h 1032092"/>
                <a:gd name="connsiteX316" fmla="*/ 476852 w 999212"/>
                <a:gd name="connsiteY316" fmla="*/ 902085 h 1032092"/>
                <a:gd name="connsiteX317" fmla="*/ 468417 w 999212"/>
                <a:gd name="connsiteY317" fmla="*/ 888814 h 1032092"/>
                <a:gd name="connsiteX318" fmla="*/ 476509 w 999212"/>
                <a:gd name="connsiteY318" fmla="*/ 879385 h 1032092"/>
                <a:gd name="connsiteX319" fmla="*/ 476441 w 999212"/>
                <a:gd name="connsiteY319" fmla="*/ 879350 h 1032092"/>
                <a:gd name="connsiteX320" fmla="*/ 470577 w 999212"/>
                <a:gd name="connsiteY320" fmla="*/ 873624 h 1032092"/>
                <a:gd name="connsiteX321" fmla="*/ 463274 w 999212"/>
                <a:gd name="connsiteY321" fmla="*/ 880825 h 1032092"/>
                <a:gd name="connsiteX322" fmla="*/ 420754 w 999212"/>
                <a:gd name="connsiteY322" fmla="*/ 814988 h 1032092"/>
                <a:gd name="connsiteX323" fmla="*/ 422126 w 999212"/>
                <a:gd name="connsiteY323" fmla="*/ 813685 h 1032092"/>
                <a:gd name="connsiteX324" fmla="*/ 415782 w 999212"/>
                <a:gd name="connsiteY324" fmla="*/ 807341 h 1032092"/>
                <a:gd name="connsiteX325" fmla="*/ 355157 w 999212"/>
                <a:gd name="connsiteY325" fmla="*/ 715204 h 1032092"/>
                <a:gd name="connsiteX326" fmla="*/ 359409 w 999212"/>
                <a:gd name="connsiteY326" fmla="*/ 709992 h 1032092"/>
                <a:gd name="connsiteX327" fmla="*/ 354506 w 999212"/>
                <a:gd name="connsiteY327" fmla="*/ 705260 h 1032092"/>
                <a:gd name="connsiteX328" fmla="*/ 350117 w 999212"/>
                <a:gd name="connsiteY328" fmla="*/ 707626 h 1032092"/>
                <a:gd name="connsiteX329" fmla="*/ 338526 w 999212"/>
                <a:gd name="connsiteY329" fmla="*/ 690172 h 1032092"/>
                <a:gd name="connsiteX330" fmla="*/ 336332 w 999212"/>
                <a:gd name="connsiteY330" fmla="*/ 686881 h 1032092"/>
                <a:gd name="connsiteX331" fmla="*/ 319838 w 999212"/>
                <a:gd name="connsiteY331" fmla="*/ 662260 h 1032092"/>
                <a:gd name="connsiteX332" fmla="*/ 321999 w 999212"/>
                <a:gd name="connsiteY332" fmla="*/ 659894 h 1032092"/>
                <a:gd name="connsiteX333" fmla="*/ 315209 w 999212"/>
                <a:gd name="connsiteY333" fmla="*/ 653311 h 1032092"/>
                <a:gd name="connsiteX334" fmla="*/ 314352 w 999212"/>
                <a:gd name="connsiteY334" fmla="*/ 654202 h 1032092"/>
                <a:gd name="connsiteX335" fmla="*/ 302933 w 999212"/>
                <a:gd name="connsiteY335" fmla="*/ 637503 h 1032092"/>
                <a:gd name="connsiteX336" fmla="*/ 303379 w 999212"/>
                <a:gd name="connsiteY336" fmla="*/ 637057 h 1032092"/>
                <a:gd name="connsiteX337" fmla="*/ 297824 w 999212"/>
                <a:gd name="connsiteY337" fmla="*/ 630028 h 1032092"/>
                <a:gd name="connsiteX338" fmla="*/ 288429 w 999212"/>
                <a:gd name="connsiteY338" fmla="*/ 616312 h 1032092"/>
                <a:gd name="connsiteX339" fmla="*/ 285103 w 999212"/>
                <a:gd name="connsiteY339" fmla="*/ 611408 h 1032092"/>
                <a:gd name="connsiteX340" fmla="*/ 266517 w 999212"/>
                <a:gd name="connsiteY340" fmla="*/ 584251 h 1032092"/>
                <a:gd name="connsiteX341" fmla="*/ 266312 w 999212"/>
                <a:gd name="connsiteY341" fmla="*/ 583976 h 1032092"/>
                <a:gd name="connsiteX342" fmla="*/ 206681 w 999212"/>
                <a:gd name="connsiteY342" fmla="*/ 498148 h 1032092"/>
                <a:gd name="connsiteX343" fmla="*/ 165396 w 999212"/>
                <a:gd name="connsiteY343" fmla="*/ 439752 h 1032092"/>
                <a:gd name="connsiteX344" fmla="*/ 167179 w 999212"/>
                <a:gd name="connsiteY344" fmla="*/ 437592 h 1032092"/>
                <a:gd name="connsiteX345" fmla="*/ 163065 w 999212"/>
                <a:gd name="connsiteY345" fmla="*/ 433615 h 1032092"/>
                <a:gd name="connsiteX346" fmla="*/ 161590 w 999212"/>
                <a:gd name="connsiteY346" fmla="*/ 434403 h 1032092"/>
                <a:gd name="connsiteX347" fmla="*/ 152778 w 999212"/>
                <a:gd name="connsiteY347" fmla="*/ 421922 h 1032092"/>
                <a:gd name="connsiteX348" fmla="*/ 97228 w 999212"/>
                <a:gd name="connsiteY348" fmla="*/ 348816 h 1032092"/>
                <a:gd name="connsiteX349" fmla="*/ 292715 w 999212"/>
                <a:gd name="connsiteY349" fmla="*/ 230549 h 1032092"/>
                <a:gd name="connsiteX350" fmla="*/ 576293 w 999212"/>
                <a:gd name="connsiteY350" fmla="*/ 51727 h 1032092"/>
                <a:gd name="connsiteX351" fmla="*/ 977795 w 999212"/>
                <a:gd name="connsiteY351" fmla="*/ 632942 h 1032092"/>
                <a:gd name="connsiteX352" fmla="*/ 983350 w 999212"/>
                <a:gd name="connsiteY352" fmla="*/ 635171 h 1032092"/>
                <a:gd name="connsiteX353" fmla="*/ 724152 w 999212"/>
                <a:gd name="connsiteY353" fmla="*/ 836488 h 1032092"/>
                <a:gd name="connsiteX354" fmla="*/ 522218 w 999212"/>
                <a:gd name="connsiteY354" fmla="*/ 973202 h 103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999212" h="1032092">
                  <a:moveTo>
                    <a:pt x="737628" y="839094"/>
                  </a:moveTo>
                  <a:cubicBezTo>
                    <a:pt x="826267" y="775074"/>
                    <a:pt x="912815" y="708278"/>
                    <a:pt x="997237" y="639115"/>
                  </a:cubicBezTo>
                  <a:cubicBezTo>
                    <a:pt x="1003101" y="634314"/>
                    <a:pt x="994597" y="626084"/>
                    <a:pt x="988802" y="630919"/>
                  </a:cubicBezTo>
                  <a:cubicBezTo>
                    <a:pt x="988528" y="631159"/>
                    <a:pt x="988253" y="631365"/>
                    <a:pt x="987979" y="631605"/>
                  </a:cubicBezTo>
                  <a:cubicBezTo>
                    <a:pt x="988288" y="630439"/>
                    <a:pt x="988151" y="629136"/>
                    <a:pt x="987259" y="627765"/>
                  </a:cubicBezTo>
                  <a:cubicBezTo>
                    <a:pt x="857026" y="429774"/>
                    <a:pt x="718391" y="236104"/>
                    <a:pt x="581368" y="42469"/>
                  </a:cubicBezTo>
                  <a:cubicBezTo>
                    <a:pt x="579311" y="39108"/>
                    <a:pt x="574990" y="40068"/>
                    <a:pt x="573242" y="42572"/>
                  </a:cubicBezTo>
                  <a:cubicBezTo>
                    <a:pt x="572727" y="42709"/>
                    <a:pt x="572179" y="42880"/>
                    <a:pt x="571630" y="43257"/>
                  </a:cubicBezTo>
                  <a:cubicBezTo>
                    <a:pt x="556542" y="53853"/>
                    <a:pt x="541352" y="64243"/>
                    <a:pt x="526093" y="74564"/>
                  </a:cubicBezTo>
                  <a:cubicBezTo>
                    <a:pt x="555034" y="52550"/>
                    <a:pt x="583460" y="29438"/>
                    <a:pt x="609452" y="4475"/>
                  </a:cubicBezTo>
                  <a:cubicBezTo>
                    <a:pt x="611989" y="2041"/>
                    <a:pt x="608217" y="-1525"/>
                    <a:pt x="605577" y="703"/>
                  </a:cubicBezTo>
                  <a:cubicBezTo>
                    <a:pt x="569024" y="31256"/>
                    <a:pt x="533259" y="62254"/>
                    <a:pt x="494992" y="90852"/>
                  </a:cubicBezTo>
                  <a:cubicBezTo>
                    <a:pt x="466428" y="112214"/>
                    <a:pt x="436184" y="131348"/>
                    <a:pt x="407038" y="151922"/>
                  </a:cubicBezTo>
                  <a:cubicBezTo>
                    <a:pt x="370931" y="174554"/>
                    <a:pt x="334515" y="196774"/>
                    <a:pt x="297927" y="218719"/>
                  </a:cubicBezTo>
                  <a:cubicBezTo>
                    <a:pt x="296144" y="219782"/>
                    <a:pt x="294361" y="220811"/>
                    <a:pt x="292578" y="221874"/>
                  </a:cubicBezTo>
                  <a:cubicBezTo>
                    <a:pt x="335783" y="191664"/>
                    <a:pt x="377720" y="159363"/>
                    <a:pt x="420205" y="128605"/>
                  </a:cubicBezTo>
                  <a:cubicBezTo>
                    <a:pt x="476544" y="87800"/>
                    <a:pt x="536448" y="49361"/>
                    <a:pt x="589872" y="5093"/>
                  </a:cubicBezTo>
                  <a:cubicBezTo>
                    <a:pt x="592341" y="3035"/>
                    <a:pt x="589118" y="-977"/>
                    <a:pt x="586409" y="738"/>
                  </a:cubicBezTo>
                  <a:cubicBezTo>
                    <a:pt x="556062" y="19974"/>
                    <a:pt x="527739" y="42914"/>
                    <a:pt x="498764" y="64071"/>
                  </a:cubicBezTo>
                  <a:cubicBezTo>
                    <a:pt x="469617" y="85331"/>
                    <a:pt x="440505" y="106591"/>
                    <a:pt x="411358" y="127816"/>
                  </a:cubicBezTo>
                  <a:cubicBezTo>
                    <a:pt x="357557" y="167078"/>
                    <a:pt x="301528" y="204832"/>
                    <a:pt x="249921" y="246871"/>
                  </a:cubicBezTo>
                  <a:cubicBezTo>
                    <a:pt x="167934" y="294089"/>
                    <a:pt x="83889" y="339146"/>
                    <a:pt x="5776" y="391712"/>
                  </a:cubicBezTo>
                  <a:cubicBezTo>
                    <a:pt x="2793" y="389964"/>
                    <a:pt x="-1562" y="392741"/>
                    <a:pt x="564" y="396341"/>
                  </a:cubicBezTo>
                  <a:cubicBezTo>
                    <a:pt x="32248" y="450142"/>
                    <a:pt x="70756" y="500789"/>
                    <a:pt x="106452" y="552121"/>
                  </a:cubicBezTo>
                  <a:cubicBezTo>
                    <a:pt x="144342" y="606573"/>
                    <a:pt x="182473" y="660855"/>
                    <a:pt x="220809" y="714998"/>
                  </a:cubicBezTo>
                  <a:cubicBezTo>
                    <a:pt x="244435" y="748362"/>
                    <a:pt x="268232" y="781658"/>
                    <a:pt x="292098" y="814851"/>
                  </a:cubicBezTo>
                  <a:cubicBezTo>
                    <a:pt x="291618" y="815640"/>
                    <a:pt x="291103" y="816428"/>
                    <a:pt x="290658" y="817217"/>
                  </a:cubicBezTo>
                  <a:cubicBezTo>
                    <a:pt x="289423" y="819446"/>
                    <a:pt x="292269" y="821435"/>
                    <a:pt x="294155" y="819823"/>
                  </a:cubicBezTo>
                  <a:cubicBezTo>
                    <a:pt x="294464" y="819549"/>
                    <a:pt x="294772" y="819240"/>
                    <a:pt x="295081" y="818966"/>
                  </a:cubicBezTo>
                  <a:cubicBezTo>
                    <a:pt x="345659" y="889329"/>
                    <a:pt x="396717" y="959349"/>
                    <a:pt x="448597" y="1028820"/>
                  </a:cubicBezTo>
                  <a:cubicBezTo>
                    <a:pt x="451752" y="1033072"/>
                    <a:pt x="458576" y="1029952"/>
                    <a:pt x="457547" y="1025734"/>
                  </a:cubicBezTo>
                  <a:cubicBezTo>
                    <a:pt x="479424" y="1014110"/>
                    <a:pt x="500924" y="1001526"/>
                    <a:pt x="522184" y="988427"/>
                  </a:cubicBezTo>
                  <a:cubicBezTo>
                    <a:pt x="522629" y="988564"/>
                    <a:pt x="523110" y="988495"/>
                    <a:pt x="523555" y="988495"/>
                  </a:cubicBezTo>
                  <a:cubicBezTo>
                    <a:pt x="503461" y="1001217"/>
                    <a:pt x="483573" y="1014247"/>
                    <a:pt x="464679" y="1028306"/>
                  </a:cubicBezTo>
                  <a:cubicBezTo>
                    <a:pt x="462588" y="1029849"/>
                    <a:pt x="464336" y="1033072"/>
                    <a:pt x="466805" y="1031804"/>
                  </a:cubicBezTo>
                  <a:cubicBezTo>
                    <a:pt x="511794" y="1008452"/>
                    <a:pt x="553868" y="977900"/>
                    <a:pt x="596113" y="950194"/>
                  </a:cubicBezTo>
                  <a:cubicBezTo>
                    <a:pt x="640656" y="920978"/>
                    <a:pt x="684787" y="891112"/>
                    <a:pt x="728541" y="860834"/>
                  </a:cubicBezTo>
                  <a:cubicBezTo>
                    <a:pt x="770409" y="831859"/>
                    <a:pt x="811900" y="802335"/>
                    <a:pt x="853048" y="772434"/>
                  </a:cubicBezTo>
                  <a:cubicBezTo>
                    <a:pt x="894265" y="742499"/>
                    <a:pt x="936887" y="713112"/>
                    <a:pt x="975875" y="680468"/>
                  </a:cubicBezTo>
                  <a:cubicBezTo>
                    <a:pt x="978652" y="678137"/>
                    <a:pt x="974949" y="673473"/>
                    <a:pt x="971966" y="675531"/>
                  </a:cubicBezTo>
                  <a:cubicBezTo>
                    <a:pt x="930269" y="704574"/>
                    <a:pt x="890630" y="736704"/>
                    <a:pt x="849619" y="766708"/>
                  </a:cubicBezTo>
                  <a:cubicBezTo>
                    <a:pt x="808540" y="796746"/>
                    <a:pt x="767049" y="826235"/>
                    <a:pt x="725215" y="855313"/>
                  </a:cubicBezTo>
                  <a:cubicBezTo>
                    <a:pt x="683415" y="884391"/>
                    <a:pt x="641170" y="912920"/>
                    <a:pt x="598685" y="941004"/>
                  </a:cubicBezTo>
                  <a:cubicBezTo>
                    <a:pt x="575539" y="956297"/>
                    <a:pt x="551639" y="970836"/>
                    <a:pt x="527979" y="985718"/>
                  </a:cubicBezTo>
                  <a:cubicBezTo>
                    <a:pt x="528150" y="985375"/>
                    <a:pt x="528356" y="985066"/>
                    <a:pt x="528425" y="984689"/>
                  </a:cubicBezTo>
                  <a:cubicBezTo>
                    <a:pt x="600502" y="939804"/>
                    <a:pt x="669562" y="888197"/>
                    <a:pt x="737628" y="839094"/>
                  </a:cubicBezTo>
                  <a:close/>
                  <a:moveTo>
                    <a:pt x="89718" y="353342"/>
                  </a:moveTo>
                  <a:cubicBezTo>
                    <a:pt x="90438" y="352930"/>
                    <a:pt x="91124" y="352553"/>
                    <a:pt x="91844" y="352142"/>
                  </a:cubicBezTo>
                  <a:cubicBezTo>
                    <a:pt x="96508" y="363732"/>
                    <a:pt x="103571" y="374773"/>
                    <a:pt x="111287" y="385437"/>
                  </a:cubicBezTo>
                  <a:cubicBezTo>
                    <a:pt x="104086" y="393598"/>
                    <a:pt x="96645" y="401759"/>
                    <a:pt x="89238" y="409989"/>
                  </a:cubicBezTo>
                  <a:cubicBezTo>
                    <a:pt x="82757" y="400559"/>
                    <a:pt x="76242" y="391164"/>
                    <a:pt x="69693" y="381768"/>
                  </a:cubicBezTo>
                  <a:cubicBezTo>
                    <a:pt x="76345" y="373847"/>
                    <a:pt x="82963" y="365892"/>
                    <a:pt x="89444" y="357799"/>
                  </a:cubicBezTo>
                  <a:cubicBezTo>
                    <a:pt x="90644" y="356325"/>
                    <a:pt x="90507" y="354611"/>
                    <a:pt x="89718" y="353342"/>
                  </a:cubicBezTo>
                  <a:close/>
                  <a:moveTo>
                    <a:pt x="451855" y="942547"/>
                  </a:moveTo>
                  <a:cubicBezTo>
                    <a:pt x="453021" y="941210"/>
                    <a:pt x="454187" y="939907"/>
                    <a:pt x="455352" y="938672"/>
                  </a:cubicBezTo>
                  <a:cubicBezTo>
                    <a:pt x="461868" y="931711"/>
                    <a:pt x="468417" y="924750"/>
                    <a:pt x="474898" y="917755"/>
                  </a:cubicBezTo>
                  <a:cubicBezTo>
                    <a:pt x="481447" y="927802"/>
                    <a:pt x="487962" y="937918"/>
                    <a:pt x="494477" y="947999"/>
                  </a:cubicBezTo>
                  <a:cubicBezTo>
                    <a:pt x="486248" y="954583"/>
                    <a:pt x="479184" y="963052"/>
                    <a:pt x="472429" y="971076"/>
                  </a:cubicBezTo>
                  <a:cubicBezTo>
                    <a:pt x="465537" y="961578"/>
                    <a:pt x="458713" y="952045"/>
                    <a:pt x="451855" y="942547"/>
                  </a:cubicBezTo>
                  <a:close/>
                  <a:moveTo>
                    <a:pt x="449249" y="932774"/>
                  </a:moveTo>
                  <a:cubicBezTo>
                    <a:pt x="448460" y="933666"/>
                    <a:pt x="447603" y="934557"/>
                    <a:pt x="446746" y="935449"/>
                  </a:cubicBezTo>
                  <a:cubicBezTo>
                    <a:pt x="443660" y="931163"/>
                    <a:pt x="440539" y="926911"/>
                    <a:pt x="437487" y="922624"/>
                  </a:cubicBezTo>
                  <a:cubicBezTo>
                    <a:pt x="445717" y="914292"/>
                    <a:pt x="453741" y="905719"/>
                    <a:pt x="461456" y="897044"/>
                  </a:cubicBezTo>
                  <a:cubicBezTo>
                    <a:pt x="464268" y="901330"/>
                    <a:pt x="467011" y="905651"/>
                    <a:pt x="469823" y="909937"/>
                  </a:cubicBezTo>
                  <a:cubicBezTo>
                    <a:pt x="462931" y="917515"/>
                    <a:pt x="456073" y="925128"/>
                    <a:pt x="449249" y="932774"/>
                  </a:cubicBezTo>
                  <a:close/>
                  <a:moveTo>
                    <a:pt x="431521" y="914292"/>
                  </a:moveTo>
                  <a:cubicBezTo>
                    <a:pt x="427680" y="908908"/>
                    <a:pt x="423909" y="903456"/>
                    <a:pt x="420068" y="898038"/>
                  </a:cubicBezTo>
                  <a:cubicBezTo>
                    <a:pt x="428401" y="889294"/>
                    <a:pt x="436733" y="880516"/>
                    <a:pt x="444791" y="871532"/>
                  </a:cubicBezTo>
                  <a:cubicBezTo>
                    <a:pt x="448460" y="877122"/>
                    <a:pt x="452129" y="882745"/>
                    <a:pt x="455798" y="888334"/>
                  </a:cubicBezTo>
                  <a:cubicBezTo>
                    <a:pt x="447500" y="896735"/>
                    <a:pt x="439373" y="905445"/>
                    <a:pt x="431521" y="914292"/>
                  </a:cubicBezTo>
                  <a:close/>
                  <a:moveTo>
                    <a:pt x="415268" y="891283"/>
                  </a:moveTo>
                  <a:cubicBezTo>
                    <a:pt x="411393" y="885797"/>
                    <a:pt x="407518" y="880311"/>
                    <a:pt x="403643" y="874824"/>
                  </a:cubicBezTo>
                  <a:cubicBezTo>
                    <a:pt x="407827" y="871086"/>
                    <a:pt x="412044" y="867383"/>
                    <a:pt x="416399" y="863783"/>
                  </a:cubicBezTo>
                  <a:cubicBezTo>
                    <a:pt x="421543" y="859531"/>
                    <a:pt x="427440" y="856136"/>
                    <a:pt x="431144" y="850787"/>
                  </a:cubicBezTo>
                  <a:cubicBezTo>
                    <a:pt x="434093" y="855245"/>
                    <a:pt x="437007" y="859702"/>
                    <a:pt x="439922" y="864160"/>
                  </a:cubicBezTo>
                  <a:cubicBezTo>
                    <a:pt x="431521" y="873041"/>
                    <a:pt x="423394" y="882162"/>
                    <a:pt x="415268" y="891283"/>
                  </a:cubicBezTo>
                  <a:close/>
                  <a:moveTo>
                    <a:pt x="398671" y="867760"/>
                  </a:moveTo>
                  <a:cubicBezTo>
                    <a:pt x="394351" y="861622"/>
                    <a:pt x="389996" y="855519"/>
                    <a:pt x="385710" y="849381"/>
                  </a:cubicBezTo>
                  <a:cubicBezTo>
                    <a:pt x="386978" y="847941"/>
                    <a:pt x="388281" y="846501"/>
                    <a:pt x="389584" y="845163"/>
                  </a:cubicBezTo>
                  <a:cubicBezTo>
                    <a:pt x="397025" y="837414"/>
                    <a:pt x="404809" y="830007"/>
                    <a:pt x="412661" y="822669"/>
                  </a:cubicBezTo>
                  <a:cubicBezTo>
                    <a:pt x="417702" y="830281"/>
                    <a:pt x="422674" y="837894"/>
                    <a:pt x="427715" y="845506"/>
                  </a:cubicBezTo>
                  <a:cubicBezTo>
                    <a:pt x="416776" y="848695"/>
                    <a:pt x="406832" y="860011"/>
                    <a:pt x="398671" y="867760"/>
                  </a:cubicBezTo>
                  <a:close/>
                  <a:moveTo>
                    <a:pt x="383343" y="839094"/>
                  </a:moveTo>
                  <a:cubicBezTo>
                    <a:pt x="382452" y="840054"/>
                    <a:pt x="381492" y="841048"/>
                    <a:pt x="380532" y="842009"/>
                  </a:cubicBezTo>
                  <a:cubicBezTo>
                    <a:pt x="377686" y="837928"/>
                    <a:pt x="374840" y="833813"/>
                    <a:pt x="371959" y="829733"/>
                  </a:cubicBezTo>
                  <a:cubicBezTo>
                    <a:pt x="381012" y="820955"/>
                    <a:pt x="391676" y="811559"/>
                    <a:pt x="398363" y="800998"/>
                  </a:cubicBezTo>
                  <a:cubicBezTo>
                    <a:pt x="401483" y="805661"/>
                    <a:pt x="404535" y="810393"/>
                    <a:pt x="407655" y="815057"/>
                  </a:cubicBezTo>
                  <a:cubicBezTo>
                    <a:pt x="399288" y="822840"/>
                    <a:pt x="391127" y="830796"/>
                    <a:pt x="383343" y="839094"/>
                  </a:cubicBezTo>
                  <a:close/>
                  <a:moveTo>
                    <a:pt x="367159" y="822840"/>
                  </a:moveTo>
                  <a:cubicBezTo>
                    <a:pt x="363147" y="817080"/>
                    <a:pt x="359135" y="811285"/>
                    <a:pt x="355157" y="805490"/>
                  </a:cubicBezTo>
                  <a:cubicBezTo>
                    <a:pt x="365581" y="798734"/>
                    <a:pt x="377686" y="791397"/>
                    <a:pt x="382349" y="781384"/>
                  </a:cubicBezTo>
                  <a:cubicBezTo>
                    <a:pt x="382932" y="780115"/>
                    <a:pt x="382006" y="778915"/>
                    <a:pt x="380566" y="779155"/>
                  </a:cubicBezTo>
                  <a:cubicBezTo>
                    <a:pt x="369216" y="781075"/>
                    <a:pt x="359409" y="790985"/>
                    <a:pt x="350322" y="798529"/>
                  </a:cubicBezTo>
                  <a:cubicBezTo>
                    <a:pt x="345624" y="791739"/>
                    <a:pt x="340892" y="784950"/>
                    <a:pt x="336195" y="778160"/>
                  </a:cubicBezTo>
                  <a:cubicBezTo>
                    <a:pt x="346105" y="769622"/>
                    <a:pt x="357249" y="761736"/>
                    <a:pt x="365890" y="752375"/>
                  </a:cubicBezTo>
                  <a:cubicBezTo>
                    <a:pt x="375251" y="766365"/>
                    <a:pt x="384578" y="780355"/>
                    <a:pt x="393905" y="794345"/>
                  </a:cubicBezTo>
                  <a:cubicBezTo>
                    <a:pt x="383858" y="802232"/>
                    <a:pt x="375800" y="813548"/>
                    <a:pt x="367159" y="822840"/>
                  </a:cubicBezTo>
                  <a:close/>
                  <a:moveTo>
                    <a:pt x="330914" y="770548"/>
                  </a:moveTo>
                  <a:cubicBezTo>
                    <a:pt x="326422" y="764033"/>
                    <a:pt x="321964" y="757552"/>
                    <a:pt x="317472" y="751037"/>
                  </a:cubicBezTo>
                  <a:cubicBezTo>
                    <a:pt x="318330" y="750111"/>
                    <a:pt x="319084" y="749151"/>
                    <a:pt x="319941" y="748260"/>
                  </a:cubicBezTo>
                  <a:cubicBezTo>
                    <a:pt x="328034" y="739653"/>
                    <a:pt x="337909" y="732041"/>
                    <a:pt x="346756" y="723811"/>
                  </a:cubicBezTo>
                  <a:cubicBezTo>
                    <a:pt x="351522" y="730909"/>
                    <a:pt x="356289" y="738041"/>
                    <a:pt x="361055" y="745139"/>
                  </a:cubicBezTo>
                  <a:cubicBezTo>
                    <a:pt x="349979" y="751346"/>
                    <a:pt x="340070" y="761256"/>
                    <a:pt x="330914" y="770548"/>
                  </a:cubicBezTo>
                  <a:close/>
                  <a:moveTo>
                    <a:pt x="313152" y="741642"/>
                  </a:moveTo>
                  <a:cubicBezTo>
                    <a:pt x="312740" y="742053"/>
                    <a:pt x="312363" y="742499"/>
                    <a:pt x="311952" y="742910"/>
                  </a:cubicBezTo>
                  <a:cubicBezTo>
                    <a:pt x="308077" y="737253"/>
                    <a:pt x="304202" y="731560"/>
                    <a:pt x="300327" y="725903"/>
                  </a:cubicBezTo>
                  <a:cubicBezTo>
                    <a:pt x="300670" y="725560"/>
                    <a:pt x="300945" y="725217"/>
                    <a:pt x="301288" y="724874"/>
                  </a:cubicBezTo>
                  <a:cubicBezTo>
                    <a:pt x="310237" y="716096"/>
                    <a:pt x="321484" y="708552"/>
                    <a:pt x="330708" y="699842"/>
                  </a:cubicBezTo>
                  <a:cubicBezTo>
                    <a:pt x="333966" y="704677"/>
                    <a:pt x="337223" y="709546"/>
                    <a:pt x="340481" y="714415"/>
                  </a:cubicBezTo>
                  <a:cubicBezTo>
                    <a:pt x="330434" y="722542"/>
                    <a:pt x="321416" y="733001"/>
                    <a:pt x="313152" y="741642"/>
                  </a:cubicBezTo>
                  <a:close/>
                  <a:moveTo>
                    <a:pt x="295150" y="718359"/>
                  </a:moveTo>
                  <a:cubicBezTo>
                    <a:pt x="291446" y="712941"/>
                    <a:pt x="287743" y="707523"/>
                    <a:pt x="284040" y="702105"/>
                  </a:cubicBezTo>
                  <a:cubicBezTo>
                    <a:pt x="293469" y="692058"/>
                    <a:pt x="302556" y="681600"/>
                    <a:pt x="311609" y="671484"/>
                  </a:cubicBezTo>
                  <a:cubicBezTo>
                    <a:pt x="316101" y="678137"/>
                    <a:pt x="320593" y="684823"/>
                    <a:pt x="325085" y="691475"/>
                  </a:cubicBezTo>
                  <a:cubicBezTo>
                    <a:pt x="313906" y="698642"/>
                    <a:pt x="303962" y="709478"/>
                    <a:pt x="295150" y="718359"/>
                  </a:cubicBezTo>
                  <a:close/>
                  <a:moveTo>
                    <a:pt x="277456" y="692470"/>
                  </a:moveTo>
                  <a:cubicBezTo>
                    <a:pt x="275433" y="689487"/>
                    <a:pt x="273375" y="686503"/>
                    <a:pt x="271318" y="683520"/>
                  </a:cubicBezTo>
                  <a:cubicBezTo>
                    <a:pt x="269295" y="680537"/>
                    <a:pt x="267306" y="677554"/>
                    <a:pt x="265283" y="674571"/>
                  </a:cubicBezTo>
                  <a:cubicBezTo>
                    <a:pt x="275056" y="665106"/>
                    <a:pt x="284657" y="655608"/>
                    <a:pt x="294292" y="646007"/>
                  </a:cubicBezTo>
                  <a:cubicBezTo>
                    <a:pt x="296967" y="649882"/>
                    <a:pt x="299642" y="653825"/>
                    <a:pt x="302282" y="657734"/>
                  </a:cubicBezTo>
                  <a:cubicBezTo>
                    <a:pt x="303482" y="659517"/>
                    <a:pt x="304682" y="661335"/>
                    <a:pt x="305917" y="663118"/>
                  </a:cubicBezTo>
                  <a:cubicBezTo>
                    <a:pt x="296590" y="672787"/>
                    <a:pt x="286817" y="682491"/>
                    <a:pt x="277456" y="692470"/>
                  </a:cubicBezTo>
                  <a:close/>
                  <a:moveTo>
                    <a:pt x="260448" y="667369"/>
                  </a:moveTo>
                  <a:cubicBezTo>
                    <a:pt x="255956" y="660717"/>
                    <a:pt x="251464" y="654099"/>
                    <a:pt x="247041" y="647447"/>
                  </a:cubicBezTo>
                  <a:cubicBezTo>
                    <a:pt x="257191" y="639149"/>
                    <a:pt x="269089" y="632428"/>
                    <a:pt x="279445" y="624439"/>
                  </a:cubicBezTo>
                  <a:cubicBezTo>
                    <a:pt x="282668" y="629136"/>
                    <a:pt x="285891" y="633868"/>
                    <a:pt x="289149" y="638566"/>
                  </a:cubicBezTo>
                  <a:cubicBezTo>
                    <a:pt x="279548" y="648167"/>
                    <a:pt x="270015" y="657768"/>
                    <a:pt x="260448" y="667369"/>
                  </a:cubicBezTo>
                  <a:close/>
                  <a:moveTo>
                    <a:pt x="242103" y="640109"/>
                  </a:moveTo>
                  <a:cubicBezTo>
                    <a:pt x="238160" y="634211"/>
                    <a:pt x="234285" y="628313"/>
                    <a:pt x="230376" y="622415"/>
                  </a:cubicBezTo>
                  <a:cubicBezTo>
                    <a:pt x="230547" y="622244"/>
                    <a:pt x="230684" y="622073"/>
                    <a:pt x="230822" y="621901"/>
                  </a:cubicBezTo>
                  <a:cubicBezTo>
                    <a:pt x="239360" y="612917"/>
                    <a:pt x="250984" y="605099"/>
                    <a:pt x="259831" y="595909"/>
                  </a:cubicBezTo>
                  <a:cubicBezTo>
                    <a:pt x="264494" y="602664"/>
                    <a:pt x="269089" y="609420"/>
                    <a:pt x="273753" y="616175"/>
                  </a:cubicBezTo>
                  <a:cubicBezTo>
                    <a:pt x="262197" y="622415"/>
                    <a:pt x="251464" y="632222"/>
                    <a:pt x="242103" y="640109"/>
                  </a:cubicBezTo>
                  <a:close/>
                  <a:moveTo>
                    <a:pt x="227941" y="612266"/>
                  </a:moveTo>
                  <a:cubicBezTo>
                    <a:pt x="227084" y="613123"/>
                    <a:pt x="226227" y="614014"/>
                    <a:pt x="225369" y="614872"/>
                  </a:cubicBezTo>
                  <a:cubicBezTo>
                    <a:pt x="221083" y="608425"/>
                    <a:pt x="216797" y="601944"/>
                    <a:pt x="212545" y="595463"/>
                  </a:cubicBezTo>
                  <a:cubicBezTo>
                    <a:pt x="221118" y="585108"/>
                    <a:pt x="229999" y="574889"/>
                    <a:pt x="238057" y="564157"/>
                  </a:cubicBezTo>
                  <a:cubicBezTo>
                    <a:pt x="243509" y="572043"/>
                    <a:pt x="248858" y="579930"/>
                    <a:pt x="254310" y="587817"/>
                  </a:cubicBezTo>
                  <a:cubicBezTo>
                    <a:pt x="244366" y="594366"/>
                    <a:pt x="235794" y="604344"/>
                    <a:pt x="227941" y="612266"/>
                  </a:cubicBezTo>
                  <a:close/>
                  <a:moveTo>
                    <a:pt x="207642" y="588057"/>
                  </a:moveTo>
                  <a:cubicBezTo>
                    <a:pt x="204315" y="583016"/>
                    <a:pt x="200989" y="577976"/>
                    <a:pt x="197663" y="572935"/>
                  </a:cubicBezTo>
                  <a:cubicBezTo>
                    <a:pt x="206613" y="563437"/>
                    <a:pt x="215563" y="553938"/>
                    <a:pt x="224409" y="544371"/>
                  </a:cubicBezTo>
                  <a:cubicBezTo>
                    <a:pt x="227290" y="548555"/>
                    <a:pt x="230136" y="552738"/>
                    <a:pt x="233016" y="556922"/>
                  </a:cubicBezTo>
                  <a:cubicBezTo>
                    <a:pt x="224135" y="566900"/>
                    <a:pt x="215940" y="577598"/>
                    <a:pt x="207642" y="588057"/>
                  </a:cubicBezTo>
                  <a:close/>
                  <a:moveTo>
                    <a:pt x="192760" y="565460"/>
                  </a:moveTo>
                  <a:cubicBezTo>
                    <a:pt x="187856" y="557985"/>
                    <a:pt x="182918" y="550509"/>
                    <a:pt x="178015" y="543034"/>
                  </a:cubicBezTo>
                  <a:cubicBezTo>
                    <a:pt x="186485" y="533330"/>
                    <a:pt x="195297" y="523695"/>
                    <a:pt x="203012" y="513442"/>
                  </a:cubicBezTo>
                  <a:cubicBezTo>
                    <a:pt x="208465" y="521260"/>
                    <a:pt x="213882" y="529147"/>
                    <a:pt x="219334" y="536965"/>
                  </a:cubicBezTo>
                  <a:cubicBezTo>
                    <a:pt x="210419" y="546429"/>
                    <a:pt x="201607" y="555961"/>
                    <a:pt x="192760" y="565460"/>
                  </a:cubicBezTo>
                  <a:close/>
                  <a:moveTo>
                    <a:pt x="173146" y="535593"/>
                  </a:moveTo>
                  <a:cubicBezTo>
                    <a:pt x="167419" y="526849"/>
                    <a:pt x="161659" y="518140"/>
                    <a:pt x="155898" y="509430"/>
                  </a:cubicBezTo>
                  <a:cubicBezTo>
                    <a:pt x="164573" y="501029"/>
                    <a:pt x="174483" y="492936"/>
                    <a:pt x="182267" y="483781"/>
                  </a:cubicBezTo>
                  <a:cubicBezTo>
                    <a:pt x="185044" y="487724"/>
                    <a:pt x="187822" y="491633"/>
                    <a:pt x="190599" y="495577"/>
                  </a:cubicBezTo>
                  <a:cubicBezTo>
                    <a:pt x="193034" y="499074"/>
                    <a:pt x="195434" y="502572"/>
                    <a:pt x="197869" y="506069"/>
                  </a:cubicBezTo>
                  <a:cubicBezTo>
                    <a:pt x="189022" y="515293"/>
                    <a:pt x="181101" y="525580"/>
                    <a:pt x="173146" y="535593"/>
                  </a:cubicBezTo>
                  <a:close/>
                  <a:moveTo>
                    <a:pt x="150789" y="501749"/>
                  </a:moveTo>
                  <a:cubicBezTo>
                    <a:pt x="144274" y="491908"/>
                    <a:pt x="137759" y="482066"/>
                    <a:pt x="131209" y="472260"/>
                  </a:cubicBezTo>
                  <a:cubicBezTo>
                    <a:pt x="139370" y="464030"/>
                    <a:pt x="148971" y="456658"/>
                    <a:pt x="157372" y="448565"/>
                  </a:cubicBezTo>
                  <a:cubicBezTo>
                    <a:pt x="163922" y="457823"/>
                    <a:pt x="170437" y="467082"/>
                    <a:pt x="176986" y="476340"/>
                  </a:cubicBezTo>
                  <a:cubicBezTo>
                    <a:pt x="167351" y="483266"/>
                    <a:pt x="158881" y="492902"/>
                    <a:pt x="150789" y="501749"/>
                  </a:cubicBezTo>
                  <a:close/>
                  <a:moveTo>
                    <a:pt x="126477" y="465127"/>
                  </a:moveTo>
                  <a:cubicBezTo>
                    <a:pt x="121539" y="457721"/>
                    <a:pt x="116602" y="450314"/>
                    <a:pt x="111630" y="442907"/>
                  </a:cubicBezTo>
                  <a:cubicBezTo>
                    <a:pt x="115401" y="439444"/>
                    <a:pt x="119242" y="436084"/>
                    <a:pt x="123151" y="432792"/>
                  </a:cubicBezTo>
                  <a:cubicBezTo>
                    <a:pt x="128089" y="428643"/>
                    <a:pt x="133507" y="425351"/>
                    <a:pt x="137930" y="420996"/>
                  </a:cubicBezTo>
                  <a:cubicBezTo>
                    <a:pt x="142559" y="427511"/>
                    <a:pt x="147154" y="434060"/>
                    <a:pt x="151783" y="440610"/>
                  </a:cubicBezTo>
                  <a:cubicBezTo>
                    <a:pt x="142456" y="447536"/>
                    <a:pt x="134124" y="456829"/>
                    <a:pt x="126477" y="465127"/>
                  </a:cubicBezTo>
                  <a:close/>
                  <a:moveTo>
                    <a:pt x="107240" y="436461"/>
                  </a:moveTo>
                  <a:cubicBezTo>
                    <a:pt x="103023" y="430220"/>
                    <a:pt x="98805" y="424013"/>
                    <a:pt x="94553" y="417773"/>
                  </a:cubicBezTo>
                  <a:cubicBezTo>
                    <a:pt x="101823" y="409166"/>
                    <a:pt x="108989" y="400525"/>
                    <a:pt x="116224" y="392089"/>
                  </a:cubicBezTo>
                  <a:cubicBezTo>
                    <a:pt x="122191" y="400010"/>
                    <a:pt x="128260" y="407760"/>
                    <a:pt x="133884" y="415441"/>
                  </a:cubicBezTo>
                  <a:cubicBezTo>
                    <a:pt x="124145" y="419864"/>
                    <a:pt x="115127" y="428505"/>
                    <a:pt x="107240" y="436461"/>
                  </a:cubicBezTo>
                  <a:close/>
                  <a:moveTo>
                    <a:pt x="64824" y="374704"/>
                  </a:moveTo>
                  <a:cubicBezTo>
                    <a:pt x="63589" y="372956"/>
                    <a:pt x="62389" y="371172"/>
                    <a:pt x="61155" y="369424"/>
                  </a:cubicBezTo>
                  <a:cubicBezTo>
                    <a:pt x="66538" y="366406"/>
                    <a:pt x="71956" y="363423"/>
                    <a:pt x="77305" y="360337"/>
                  </a:cubicBezTo>
                  <a:cubicBezTo>
                    <a:pt x="73190" y="365103"/>
                    <a:pt x="69007" y="369904"/>
                    <a:pt x="64824" y="374704"/>
                  </a:cubicBezTo>
                  <a:close/>
                  <a:moveTo>
                    <a:pt x="10200" y="397027"/>
                  </a:moveTo>
                  <a:cubicBezTo>
                    <a:pt x="25939" y="388969"/>
                    <a:pt x="41438" y="380465"/>
                    <a:pt x="56903" y="371824"/>
                  </a:cubicBezTo>
                  <a:cubicBezTo>
                    <a:pt x="58309" y="374224"/>
                    <a:pt x="59749" y="376590"/>
                    <a:pt x="61155" y="378991"/>
                  </a:cubicBezTo>
                  <a:cubicBezTo>
                    <a:pt x="49530" y="392501"/>
                    <a:pt x="38077" y="406251"/>
                    <a:pt x="28065" y="420584"/>
                  </a:cubicBezTo>
                  <a:cubicBezTo>
                    <a:pt x="22201" y="412663"/>
                    <a:pt x="16269" y="404777"/>
                    <a:pt x="10200" y="397027"/>
                  </a:cubicBezTo>
                  <a:close/>
                  <a:moveTo>
                    <a:pt x="32248" y="426311"/>
                  </a:moveTo>
                  <a:cubicBezTo>
                    <a:pt x="33585" y="425454"/>
                    <a:pt x="34717" y="424185"/>
                    <a:pt x="35540" y="422505"/>
                  </a:cubicBezTo>
                  <a:cubicBezTo>
                    <a:pt x="37940" y="419624"/>
                    <a:pt x="40341" y="416778"/>
                    <a:pt x="42741" y="413898"/>
                  </a:cubicBezTo>
                  <a:cubicBezTo>
                    <a:pt x="47542" y="408171"/>
                    <a:pt x="52376" y="402445"/>
                    <a:pt x="57177" y="396684"/>
                  </a:cubicBezTo>
                  <a:cubicBezTo>
                    <a:pt x="59989" y="393324"/>
                    <a:pt x="62835" y="389964"/>
                    <a:pt x="65647" y="386603"/>
                  </a:cubicBezTo>
                  <a:cubicBezTo>
                    <a:pt x="71545" y="396547"/>
                    <a:pt x="77477" y="406491"/>
                    <a:pt x="83512" y="416367"/>
                  </a:cubicBezTo>
                  <a:cubicBezTo>
                    <a:pt x="72505" y="428745"/>
                    <a:pt x="61772" y="441364"/>
                    <a:pt x="52376" y="454669"/>
                  </a:cubicBezTo>
                  <a:cubicBezTo>
                    <a:pt x="45758" y="445136"/>
                    <a:pt x="39072" y="435672"/>
                    <a:pt x="32248" y="426311"/>
                  </a:cubicBezTo>
                  <a:close/>
                  <a:moveTo>
                    <a:pt x="55874" y="459572"/>
                  </a:moveTo>
                  <a:cubicBezTo>
                    <a:pt x="67498" y="448805"/>
                    <a:pt x="78231" y="436907"/>
                    <a:pt x="88690" y="424699"/>
                  </a:cubicBezTo>
                  <a:cubicBezTo>
                    <a:pt x="92530" y="430974"/>
                    <a:pt x="96370" y="437249"/>
                    <a:pt x="100280" y="443456"/>
                  </a:cubicBezTo>
                  <a:cubicBezTo>
                    <a:pt x="100142" y="443593"/>
                    <a:pt x="99971" y="443765"/>
                    <a:pt x="99834" y="443902"/>
                  </a:cubicBezTo>
                  <a:cubicBezTo>
                    <a:pt x="90301" y="453263"/>
                    <a:pt x="75968" y="466842"/>
                    <a:pt x="70139" y="480386"/>
                  </a:cubicBezTo>
                  <a:cubicBezTo>
                    <a:pt x="65372" y="473494"/>
                    <a:pt x="60675" y="466499"/>
                    <a:pt x="55874" y="459572"/>
                  </a:cubicBezTo>
                  <a:close/>
                  <a:moveTo>
                    <a:pt x="73430" y="485255"/>
                  </a:moveTo>
                  <a:cubicBezTo>
                    <a:pt x="84163" y="476408"/>
                    <a:pt x="92290" y="462453"/>
                    <a:pt x="101754" y="452543"/>
                  </a:cubicBezTo>
                  <a:cubicBezTo>
                    <a:pt x="102577" y="451651"/>
                    <a:pt x="103503" y="450863"/>
                    <a:pt x="104360" y="450005"/>
                  </a:cubicBezTo>
                  <a:cubicBezTo>
                    <a:pt x="109229" y="457755"/>
                    <a:pt x="114167" y="465436"/>
                    <a:pt x="119105" y="473151"/>
                  </a:cubicBezTo>
                  <a:cubicBezTo>
                    <a:pt x="108509" y="484707"/>
                    <a:pt x="98119" y="497463"/>
                    <a:pt x="90987" y="511110"/>
                  </a:cubicBezTo>
                  <a:cubicBezTo>
                    <a:pt x="85123" y="502503"/>
                    <a:pt x="79294" y="493896"/>
                    <a:pt x="73430" y="485255"/>
                  </a:cubicBezTo>
                  <a:close/>
                  <a:moveTo>
                    <a:pt x="93970" y="515465"/>
                  </a:moveTo>
                  <a:cubicBezTo>
                    <a:pt x="94347" y="515328"/>
                    <a:pt x="94725" y="515122"/>
                    <a:pt x="95067" y="514711"/>
                  </a:cubicBezTo>
                  <a:cubicBezTo>
                    <a:pt x="104977" y="503532"/>
                    <a:pt x="113927" y="491668"/>
                    <a:pt x="123734" y="480386"/>
                  </a:cubicBezTo>
                  <a:cubicBezTo>
                    <a:pt x="130112" y="490296"/>
                    <a:pt x="136558" y="500172"/>
                    <a:pt x="143005" y="510013"/>
                  </a:cubicBezTo>
                  <a:cubicBezTo>
                    <a:pt x="132786" y="520643"/>
                    <a:pt x="121985" y="531787"/>
                    <a:pt x="113584" y="543960"/>
                  </a:cubicBezTo>
                  <a:cubicBezTo>
                    <a:pt x="107035" y="534496"/>
                    <a:pt x="100451" y="525032"/>
                    <a:pt x="93970" y="515465"/>
                  </a:cubicBezTo>
                  <a:close/>
                  <a:moveTo>
                    <a:pt x="121539" y="555516"/>
                  </a:moveTo>
                  <a:cubicBezTo>
                    <a:pt x="120236" y="553664"/>
                    <a:pt x="118968" y="551744"/>
                    <a:pt x="117665" y="549858"/>
                  </a:cubicBezTo>
                  <a:cubicBezTo>
                    <a:pt x="128363" y="539811"/>
                    <a:pt x="137999" y="528324"/>
                    <a:pt x="147977" y="517556"/>
                  </a:cubicBezTo>
                  <a:cubicBezTo>
                    <a:pt x="153909" y="526575"/>
                    <a:pt x="159876" y="535525"/>
                    <a:pt x="165876" y="544509"/>
                  </a:cubicBezTo>
                  <a:cubicBezTo>
                    <a:pt x="156687" y="555138"/>
                    <a:pt x="143622" y="567346"/>
                    <a:pt x="140707" y="580376"/>
                  </a:cubicBezTo>
                  <a:cubicBezTo>
                    <a:pt x="140605" y="580822"/>
                    <a:pt x="141016" y="581062"/>
                    <a:pt x="141428" y="580925"/>
                  </a:cubicBezTo>
                  <a:cubicBezTo>
                    <a:pt x="153360" y="575712"/>
                    <a:pt x="162344" y="562305"/>
                    <a:pt x="170677" y="551744"/>
                  </a:cubicBezTo>
                  <a:cubicBezTo>
                    <a:pt x="175546" y="559013"/>
                    <a:pt x="180381" y="566283"/>
                    <a:pt x="185284" y="573518"/>
                  </a:cubicBezTo>
                  <a:cubicBezTo>
                    <a:pt x="184702" y="574169"/>
                    <a:pt x="184084" y="574786"/>
                    <a:pt x="183501" y="575438"/>
                  </a:cubicBezTo>
                  <a:cubicBezTo>
                    <a:pt x="174860" y="584765"/>
                    <a:pt x="163682" y="594229"/>
                    <a:pt x="156755" y="605339"/>
                  </a:cubicBezTo>
                  <a:cubicBezTo>
                    <a:pt x="145028" y="588708"/>
                    <a:pt x="133198" y="572181"/>
                    <a:pt x="121539" y="555516"/>
                  </a:cubicBezTo>
                  <a:close/>
                  <a:moveTo>
                    <a:pt x="160630" y="610894"/>
                  </a:moveTo>
                  <a:cubicBezTo>
                    <a:pt x="171808" y="603247"/>
                    <a:pt x="180758" y="591006"/>
                    <a:pt x="189674" y="581507"/>
                  </a:cubicBezTo>
                  <a:cubicBezTo>
                    <a:pt x="189845" y="581302"/>
                    <a:pt x="190051" y="581130"/>
                    <a:pt x="190222" y="580925"/>
                  </a:cubicBezTo>
                  <a:cubicBezTo>
                    <a:pt x="193754" y="586136"/>
                    <a:pt x="197286" y="591383"/>
                    <a:pt x="200818" y="596595"/>
                  </a:cubicBezTo>
                  <a:cubicBezTo>
                    <a:pt x="191731" y="607773"/>
                    <a:pt x="182404" y="619021"/>
                    <a:pt x="174963" y="631262"/>
                  </a:cubicBezTo>
                  <a:cubicBezTo>
                    <a:pt x="170231" y="624439"/>
                    <a:pt x="165431" y="617649"/>
                    <a:pt x="160630" y="610894"/>
                  </a:cubicBezTo>
                  <a:close/>
                  <a:moveTo>
                    <a:pt x="177775" y="635137"/>
                  </a:moveTo>
                  <a:cubicBezTo>
                    <a:pt x="188062" y="625639"/>
                    <a:pt x="196943" y="614631"/>
                    <a:pt x="205721" y="603796"/>
                  </a:cubicBezTo>
                  <a:cubicBezTo>
                    <a:pt x="209905" y="609968"/>
                    <a:pt x="214088" y="616106"/>
                    <a:pt x="218306" y="622244"/>
                  </a:cubicBezTo>
                  <a:cubicBezTo>
                    <a:pt x="208979" y="632325"/>
                    <a:pt x="200098" y="643435"/>
                    <a:pt x="194508" y="655402"/>
                  </a:cubicBezTo>
                  <a:cubicBezTo>
                    <a:pt x="193480" y="657597"/>
                    <a:pt x="196120" y="659894"/>
                    <a:pt x="198075" y="658043"/>
                  </a:cubicBezTo>
                  <a:cubicBezTo>
                    <a:pt x="207230" y="649367"/>
                    <a:pt x="215220" y="639423"/>
                    <a:pt x="223552" y="629925"/>
                  </a:cubicBezTo>
                  <a:cubicBezTo>
                    <a:pt x="227290" y="635377"/>
                    <a:pt x="230993" y="640863"/>
                    <a:pt x="234731" y="646316"/>
                  </a:cubicBezTo>
                  <a:cubicBezTo>
                    <a:pt x="224306" y="655231"/>
                    <a:pt x="212305" y="666650"/>
                    <a:pt x="210008" y="678480"/>
                  </a:cubicBezTo>
                  <a:cubicBezTo>
                    <a:pt x="209870" y="679097"/>
                    <a:pt x="210488" y="679508"/>
                    <a:pt x="211071" y="679268"/>
                  </a:cubicBezTo>
                  <a:cubicBezTo>
                    <a:pt x="222043" y="674536"/>
                    <a:pt x="230993" y="662878"/>
                    <a:pt x="239874" y="653859"/>
                  </a:cubicBezTo>
                  <a:cubicBezTo>
                    <a:pt x="244469" y="660614"/>
                    <a:pt x="249064" y="667335"/>
                    <a:pt x="253659" y="674090"/>
                  </a:cubicBezTo>
                  <a:cubicBezTo>
                    <a:pt x="243955" y="683452"/>
                    <a:pt x="232433" y="693259"/>
                    <a:pt x="227393" y="705363"/>
                  </a:cubicBezTo>
                  <a:cubicBezTo>
                    <a:pt x="210762" y="682011"/>
                    <a:pt x="194268" y="658557"/>
                    <a:pt x="177775" y="635137"/>
                  </a:cubicBezTo>
                  <a:close/>
                  <a:moveTo>
                    <a:pt x="246629" y="732006"/>
                  </a:moveTo>
                  <a:cubicBezTo>
                    <a:pt x="241211" y="724428"/>
                    <a:pt x="235759" y="716884"/>
                    <a:pt x="230376" y="709306"/>
                  </a:cubicBezTo>
                  <a:cubicBezTo>
                    <a:pt x="229656" y="708312"/>
                    <a:pt x="228970" y="706049"/>
                    <a:pt x="228250" y="706049"/>
                  </a:cubicBezTo>
                  <a:lnTo>
                    <a:pt x="228284" y="706049"/>
                  </a:lnTo>
                  <a:cubicBezTo>
                    <a:pt x="240114" y="699979"/>
                    <a:pt x="249544" y="690275"/>
                    <a:pt x="258562" y="681257"/>
                  </a:cubicBezTo>
                  <a:cubicBezTo>
                    <a:pt x="258802" y="681634"/>
                    <a:pt x="259077" y="681977"/>
                    <a:pt x="259317" y="682354"/>
                  </a:cubicBezTo>
                  <a:cubicBezTo>
                    <a:pt x="263191" y="688081"/>
                    <a:pt x="267169" y="693739"/>
                    <a:pt x="271078" y="699465"/>
                  </a:cubicBezTo>
                  <a:cubicBezTo>
                    <a:pt x="262231" y="709238"/>
                    <a:pt x="253899" y="719319"/>
                    <a:pt x="246835" y="729915"/>
                  </a:cubicBezTo>
                  <a:cubicBezTo>
                    <a:pt x="246321" y="730669"/>
                    <a:pt x="246321" y="731389"/>
                    <a:pt x="246629" y="732006"/>
                  </a:cubicBezTo>
                  <a:close/>
                  <a:moveTo>
                    <a:pt x="247212" y="732829"/>
                  </a:moveTo>
                  <a:cubicBezTo>
                    <a:pt x="248241" y="733824"/>
                    <a:pt x="250024" y="734132"/>
                    <a:pt x="250984" y="732966"/>
                  </a:cubicBezTo>
                  <a:cubicBezTo>
                    <a:pt x="260311" y="725765"/>
                    <a:pt x="269089" y="717536"/>
                    <a:pt x="277525" y="708895"/>
                  </a:cubicBezTo>
                  <a:cubicBezTo>
                    <a:pt x="281228" y="714278"/>
                    <a:pt x="284931" y="719662"/>
                    <a:pt x="288635" y="725045"/>
                  </a:cubicBezTo>
                  <a:cubicBezTo>
                    <a:pt x="279342" y="734681"/>
                    <a:pt x="269878" y="745517"/>
                    <a:pt x="264666" y="757209"/>
                  </a:cubicBezTo>
                  <a:cubicBezTo>
                    <a:pt x="258871" y="749048"/>
                    <a:pt x="253007" y="740956"/>
                    <a:pt x="247212" y="732829"/>
                  </a:cubicBezTo>
                  <a:close/>
                  <a:moveTo>
                    <a:pt x="267032" y="760501"/>
                  </a:moveTo>
                  <a:cubicBezTo>
                    <a:pt x="267375" y="760398"/>
                    <a:pt x="267718" y="760364"/>
                    <a:pt x="268061" y="760090"/>
                  </a:cubicBezTo>
                  <a:cubicBezTo>
                    <a:pt x="277525" y="752032"/>
                    <a:pt x="285480" y="742053"/>
                    <a:pt x="293915" y="732726"/>
                  </a:cubicBezTo>
                  <a:cubicBezTo>
                    <a:pt x="297824" y="738418"/>
                    <a:pt x="301733" y="744111"/>
                    <a:pt x="305642" y="749803"/>
                  </a:cubicBezTo>
                  <a:cubicBezTo>
                    <a:pt x="296898" y="759575"/>
                    <a:pt x="288703" y="769965"/>
                    <a:pt x="281674" y="780938"/>
                  </a:cubicBezTo>
                  <a:cubicBezTo>
                    <a:pt x="276804" y="774080"/>
                    <a:pt x="271901" y="767291"/>
                    <a:pt x="267032" y="760501"/>
                  </a:cubicBezTo>
                  <a:close/>
                  <a:moveTo>
                    <a:pt x="286131" y="787110"/>
                  </a:moveTo>
                  <a:cubicBezTo>
                    <a:pt x="294532" y="777372"/>
                    <a:pt x="302796" y="767599"/>
                    <a:pt x="311300" y="757998"/>
                  </a:cubicBezTo>
                  <a:cubicBezTo>
                    <a:pt x="315689" y="764342"/>
                    <a:pt x="320113" y="770651"/>
                    <a:pt x="324536" y="776960"/>
                  </a:cubicBezTo>
                  <a:cubicBezTo>
                    <a:pt x="324399" y="777097"/>
                    <a:pt x="324296" y="777200"/>
                    <a:pt x="324159" y="777338"/>
                  </a:cubicBezTo>
                  <a:cubicBezTo>
                    <a:pt x="315518" y="785842"/>
                    <a:pt x="306397" y="794894"/>
                    <a:pt x="298887" y="804770"/>
                  </a:cubicBezTo>
                  <a:cubicBezTo>
                    <a:pt x="294635" y="798906"/>
                    <a:pt x="290349" y="793008"/>
                    <a:pt x="286131" y="787110"/>
                  </a:cubicBezTo>
                  <a:close/>
                  <a:moveTo>
                    <a:pt x="303482" y="811216"/>
                  </a:moveTo>
                  <a:cubicBezTo>
                    <a:pt x="312398" y="802438"/>
                    <a:pt x="320627" y="792871"/>
                    <a:pt x="329543" y="784161"/>
                  </a:cubicBezTo>
                  <a:cubicBezTo>
                    <a:pt x="334137" y="790745"/>
                    <a:pt x="338732" y="797294"/>
                    <a:pt x="343327" y="803878"/>
                  </a:cubicBezTo>
                  <a:cubicBezTo>
                    <a:pt x="333692" y="810942"/>
                    <a:pt x="322925" y="817903"/>
                    <a:pt x="314318" y="826269"/>
                  </a:cubicBezTo>
                  <a:cubicBezTo>
                    <a:pt x="310717" y="821263"/>
                    <a:pt x="307083" y="816257"/>
                    <a:pt x="303482" y="811216"/>
                  </a:cubicBezTo>
                  <a:close/>
                  <a:moveTo>
                    <a:pt x="318364" y="831893"/>
                  </a:moveTo>
                  <a:cubicBezTo>
                    <a:pt x="328582" y="826029"/>
                    <a:pt x="337875" y="817766"/>
                    <a:pt x="347099" y="810908"/>
                  </a:cubicBezTo>
                  <a:cubicBezTo>
                    <a:pt x="347339" y="810736"/>
                    <a:pt x="347613" y="810565"/>
                    <a:pt x="347853" y="810359"/>
                  </a:cubicBezTo>
                  <a:cubicBezTo>
                    <a:pt x="352242" y="816600"/>
                    <a:pt x="356597" y="822875"/>
                    <a:pt x="360986" y="829150"/>
                  </a:cubicBezTo>
                  <a:cubicBezTo>
                    <a:pt x="352311" y="837859"/>
                    <a:pt x="343224" y="846398"/>
                    <a:pt x="335680" y="855930"/>
                  </a:cubicBezTo>
                  <a:cubicBezTo>
                    <a:pt x="329920" y="847941"/>
                    <a:pt x="324125" y="839951"/>
                    <a:pt x="318364" y="831893"/>
                  </a:cubicBezTo>
                  <a:close/>
                  <a:moveTo>
                    <a:pt x="338561" y="859942"/>
                  </a:moveTo>
                  <a:cubicBezTo>
                    <a:pt x="348539" y="853221"/>
                    <a:pt x="357249" y="844443"/>
                    <a:pt x="365718" y="835939"/>
                  </a:cubicBezTo>
                  <a:cubicBezTo>
                    <a:pt x="368633" y="840088"/>
                    <a:pt x="371548" y="844203"/>
                    <a:pt x="374462" y="848352"/>
                  </a:cubicBezTo>
                  <a:cubicBezTo>
                    <a:pt x="367604" y="855587"/>
                    <a:pt x="360884" y="863406"/>
                    <a:pt x="357900" y="872218"/>
                  </a:cubicBezTo>
                  <a:cubicBezTo>
                    <a:pt x="357420" y="873658"/>
                    <a:pt x="359203" y="874858"/>
                    <a:pt x="360472" y="874138"/>
                  </a:cubicBezTo>
                  <a:cubicBezTo>
                    <a:pt x="367913" y="869783"/>
                    <a:pt x="374051" y="862960"/>
                    <a:pt x="379949" y="856136"/>
                  </a:cubicBezTo>
                  <a:cubicBezTo>
                    <a:pt x="384098" y="862000"/>
                    <a:pt x="388247" y="867898"/>
                    <a:pt x="392396" y="873761"/>
                  </a:cubicBezTo>
                  <a:cubicBezTo>
                    <a:pt x="383584" y="882128"/>
                    <a:pt x="375045" y="891112"/>
                    <a:pt x="367947" y="900850"/>
                  </a:cubicBezTo>
                  <a:cubicBezTo>
                    <a:pt x="358175" y="887169"/>
                    <a:pt x="348333" y="873590"/>
                    <a:pt x="338561" y="859942"/>
                  </a:cubicBezTo>
                  <a:close/>
                  <a:moveTo>
                    <a:pt x="371651" y="905925"/>
                  </a:moveTo>
                  <a:cubicBezTo>
                    <a:pt x="380360" y="897661"/>
                    <a:pt x="388624" y="888951"/>
                    <a:pt x="397300" y="880653"/>
                  </a:cubicBezTo>
                  <a:cubicBezTo>
                    <a:pt x="401346" y="886380"/>
                    <a:pt x="405358" y="892072"/>
                    <a:pt x="409404" y="897798"/>
                  </a:cubicBezTo>
                  <a:cubicBezTo>
                    <a:pt x="401174" y="906714"/>
                    <a:pt x="391882" y="915801"/>
                    <a:pt x="386395" y="926431"/>
                  </a:cubicBezTo>
                  <a:cubicBezTo>
                    <a:pt x="381458" y="919573"/>
                    <a:pt x="376554" y="912749"/>
                    <a:pt x="371651" y="905925"/>
                  </a:cubicBezTo>
                  <a:close/>
                  <a:moveTo>
                    <a:pt x="454461" y="1021002"/>
                  </a:moveTo>
                  <a:cubicBezTo>
                    <a:pt x="432275" y="990347"/>
                    <a:pt x="410193" y="959555"/>
                    <a:pt x="388110" y="928797"/>
                  </a:cubicBezTo>
                  <a:cubicBezTo>
                    <a:pt x="398123" y="922624"/>
                    <a:pt x="406146" y="913126"/>
                    <a:pt x="414102" y="904416"/>
                  </a:cubicBezTo>
                  <a:cubicBezTo>
                    <a:pt x="418011" y="909903"/>
                    <a:pt x="421851" y="915423"/>
                    <a:pt x="425760" y="920910"/>
                  </a:cubicBezTo>
                  <a:cubicBezTo>
                    <a:pt x="418594" y="929208"/>
                    <a:pt x="411667" y="937643"/>
                    <a:pt x="405221" y="946113"/>
                  </a:cubicBezTo>
                  <a:cubicBezTo>
                    <a:pt x="403369" y="948547"/>
                    <a:pt x="407484" y="951188"/>
                    <a:pt x="409335" y="949165"/>
                  </a:cubicBezTo>
                  <a:cubicBezTo>
                    <a:pt x="409335" y="949165"/>
                    <a:pt x="409335" y="949199"/>
                    <a:pt x="409335" y="949199"/>
                  </a:cubicBezTo>
                  <a:cubicBezTo>
                    <a:pt x="416776" y="942718"/>
                    <a:pt x="424080" y="935792"/>
                    <a:pt x="431281" y="928694"/>
                  </a:cubicBezTo>
                  <a:cubicBezTo>
                    <a:pt x="434367" y="933049"/>
                    <a:pt x="437487" y="937403"/>
                    <a:pt x="440608" y="941792"/>
                  </a:cubicBezTo>
                  <a:cubicBezTo>
                    <a:pt x="433681" y="948891"/>
                    <a:pt x="426720" y="956434"/>
                    <a:pt x="423566" y="965110"/>
                  </a:cubicBezTo>
                  <a:cubicBezTo>
                    <a:pt x="423086" y="966413"/>
                    <a:pt x="424663" y="967236"/>
                    <a:pt x="425760" y="966721"/>
                  </a:cubicBezTo>
                  <a:cubicBezTo>
                    <a:pt x="433544" y="963018"/>
                    <a:pt x="439991" y="956194"/>
                    <a:pt x="445991" y="949302"/>
                  </a:cubicBezTo>
                  <a:cubicBezTo>
                    <a:pt x="452815" y="958903"/>
                    <a:pt x="459639" y="968470"/>
                    <a:pt x="466462" y="978071"/>
                  </a:cubicBezTo>
                  <a:cubicBezTo>
                    <a:pt x="458850" y="987021"/>
                    <a:pt x="451032" y="996348"/>
                    <a:pt x="445991" y="1006738"/>
                  </a:cubicBezTo>
                  <a:cubicBezTo>
                    <a:pt x="444963" y="1008864"/>
                    <a:pt x="447534" y="1010990"/>
                    <a:pt x="449420" y="1009275"/>
                  </a:cubicBezTo>
                  <a:cubicBezTo>
                    <a:pt x="457478" y="1001971"/>
                    <a:pt x="464268" y="993193"/>
                    <a:pt x="471332" y="984861"/>
                  </a:cubicBezTo>
                  <a:cubicBezTo>
                    <a:pt x="474143" y="988838"/>
                    <a:pt x="476990" y="992816"/>
                    <a:pt x="479801" y="996759"/>
                  </a:cubicBezTo>
                  <a:cubicBezTo>
                    <a:pt x="483162" y="1001491"/>
                    <a:pt x="491186" y="996965"/>
                    <a:pt x="487757" y="992267"/>
                  </a:cubicBezTo>
                  <a:cubicBezTo>
                    <a:pt x="484293" y="987501"/>
                    <a:pt x="480899" y="982700"/>
                    <a:pt x="477435" y="977934"/>
                  </a:cubicBezTo>
                  <a:cubicBezTo>
                    <a:pt x="484499" y="970287"/>
                    <a:pt x="492454" y="963052"/>
                    <a:pt x="499107" y="955063"/>
                  </a:cubicBezTo>
                  <a:cubicBezTo>
                    <a:pt x="504181" y="962915"/>
                    <a:pt x="509325" y="970733"/>
                    <a:pt x="514366" y="978620"/>
                  </a:cubicBezTo>
                  <a:cubicBezTo>
                    <a:pt x="494135" y="992439"/>
                    <a:pt x="474109" y="1006498"/>
                    <a:pt x="454461" y="1021002"/>
                  </a:cubicBezTo>
                  <a:close/>
                  <a:moveTo>
                    <a:pt x="522218" y="973202"/>
                  </a:moveTo>
                  <a:cubicBezTo>
                    <a:pt x="508879" y="952114"/>
                    <a:pt x="495438" y="931060"/>
                    <a:pt x="481962" y="910040"/>
                  </a:cubicBezTo>
                  <a:cubicBezTo>
                    <a:pt x="481962" y="910040"/>
                    <a:pt x="481962" y="910040"/>
                    <a:pt x="481962" y="910040"/>
                  </a:cubicBezTo>
                  <a:cubicBezTo>
                    <a:pt x="482579" y="910040"/>
                    <a:pt x="483196" y="909800"/>
                    <a:pt x="483505" y="909251"/>
                  </a:cubicBezTo>
                  <a:cubicBezTo>
                    <a:pt x="484396" y="907948"/>
                    <a:pt x="485322" y="906680"/>
                    <a:pt x="486213" y="905376"/>
                  </a:cubicBezTo>
                  <a:cubicBezTo>
                    <a:pt x="490191" y="901090"/>
                    <a:pt x="483676" y="894712"/>
                    <a:pt x="479664" y="899033"/>
                  </a:cubicBezTo>
                  <a:cubicBezTo>
                    <a:pt x="478738" y="900062"/>
                    <a:pt x="477812" y="901090"/>
                    <a:pt x="476852" y="902085"/>
                  </a:cubicBezTo>
                  <a:cubicBezTo>
                    <a:pt x="474041" y="897661"/>
                    <a:pt x="471229" y="893238"/>
                    <a:pt x="468417" y="888814"/>
                  </a:cubicBezTo>
                  <a:cubicBezTo>
                    <a:pt x="471126" y="885660"/>
                    <a:pt x="473903" y="882539"/>
                    <a:pt x="476509" y="879385"/>
                  </a:cubicBezTo>
                  <a:cubicBezTo>
                    <a:pt x="476475" y="879385"/>
                    <a:pt x="476475" y="879385"/>
                    <a:pt x="476441" y="879350"/>
                  </a:cubicBezTo>
                  <a:cubicBezTo>
                    <a:pt x="480041" y="876196"/>
                    <a:pt x="474726" y="869646"/>
                    <a:pt x="470577" y="873624"/>
                  </a:cubicBezTo>
                  <a:cubicBezTo>
                    <a:pt x="468143" y="875956"/>
                    <a:pt x="465708" y="878425"/>
                    <a:pt x="463274" y="880825"/>
                  </a:cubicBezTo>
                  <a:cubicBezTo>
                    <a:pt x="449146" y="858845"/>
                    <a:pt x="435019" y="836899"/>
                    <a:pt x="420754" y="814988"/>
                  </a:cubicBezTo>
                  <a:cubicBezTo>
                    <a:pt x="421234" y="814577"/>
                    <a:pt x="421680" y="814131"/>
                    <a:pt x="422126" y="813685"/>
                  </a:cubicBezTo>
                  <a:cubicBezTo>
                    <a:pt x="426789" y="809399"/>
                    <a:pt x="419074" y="803741"/>
                    <a:pt x="415782" y="807341"/>
                  </a:cubicBezTo>
                  <a:cubicBezTo>
                    <a:pt x="395722" y="776549"/>
                    <a:pt x="375560" y="745825"/>
                    <a:pt x="355157" y="715204"/>
                  </a:cubicBezTo>
                  <a:cubicBezTo>
                    <a:pt x="356666" y="713524"/>
                    <a:pt x="358072" y="711775"/>
                    <a:pt x="359409" y="709992"/>
                  </a:cubicBezTo>
                  <a:cubicBezTo>
                    <a:pt x="361707" y="706906"/>
                    <a:pt x="357420" y="703888"/>
                    <a:pt x="354506" y="705260"/>
                  </a:cubicBezTo>
                  <a:cubicBezTo>
                    <a:pt x="353031" y="705946"/>
                    <a:pt x="351557" y="706803"/>
                    <a:pt x="350117" y="707626"/>
                  </a:cubicBezTo>
                  <a:cubicBezTo>
                    <a:pt x="346242" y="701831"/>
                    <a:pt x="342401" y="696002"/>
                    <a:pt x="338526" y="690172"/>
                  </a:cubicBezTo>
                  <a:cubicBezTo>
                    <a:pt x="338595" y="688698"/>
                    <a:pt x="337704" y="687429"/>
                    <a:pt x="336332" y="686881"/>
                  </a:cubicBezTo>
                  <a:cubicBezTo>
                    <a:pt x="330811" y="678685"/>
                    <a:pt x="325393" y="670421"/>
                    <a:pt x="319838" y="662260"/>
                  </a:cubicBezTo>
                  <a:cubicBezTo>
                    <a:pt x="320559" y="661472"/>
                    <a:pt x="321279" y="660683"/>
                    <a:pt x="321999" y="659894"/>
                  </a:cubicBezTo>
                  <a:cubicBezTo>
                    <a:pt x="326422" y="655677"/>
                    <a:pt x="319358" y="648887"/>
                    <a:pt x="315209" y="653311"/>
                  </a:cubicBezTo>
                  <a:cubicBezTo>
                    <a:pt x="314935" y="653619"/>
                    <a:pt x="314661" y="653894"/>
                    <a:pt x="314352" y="654202"/>
                  </a:cubicBezTo>
                  <a:cubicBezTo>
                    <a:pt x="310546" y="648647"/>
                    <a:pt x="306740" y="643058"/>
                    <a:pt x="302933" y="637503"/>
                  </a:cubicBezTo>
                  <a:cubicBezTo>
                    <a:pt x="303071" y="637366"/>
                    <a:pt x="303242" y="637229"/>
                    <a:pt x="303379" y="637057"/>
                  </a:cubicBezTo>
                  <a:cubicBezTo>
                    <a:pt x="307220" y="633217"/>
                    <a:pt x="301973" y="627627"/>
                    <a:pt x="297824" y="630028"/>
                  </a:cubicBezTo>
                  <a:cubicBezTo>
                    <a:pt x="294704" y="625467"/>
                    <a:pt x="291583" y="620872"/>
                    <a:pt x="288429" y="616312"/>
                  </a:cubicBezTo>
                  <a:cubicBezTo>
                    <a:pt x="289869" y="614083"/>
                    <a:pt x="287949" y="610894"/>
                    <a:pt x="285103" y="611408"/>
                  </a:cubicBezTo>
                  <a:cubicBezTo>
                    <a:pt x="278896" y="602356"/>
                    <a:pt x="272758" y="593269"/>
                    <a:pt x="266517" y="584251"/>
                  </a:cubicBezTo>
                  <a:cubicBezTo>
                    <a:pt x="266449" y="584148"/>
                    <a:pt x="266415" y="584079"/>
                    <a:pt x="266312" y="583976"/>
                  </a:cubicBezTo>
                  <a:cubicBezTo>
                    <a:pt x="246526" y="555310"/>
                    <a:pt x="226672" y="526678"/>
                    <a:pt x="206681" y="498148"/>
                  </a:cubicBezTo>
                  <a:cubicBezTo>
                    <a:pt x="193000" y="478637"/>
                    <a:pt x="179215" y="459195"/>
                    <a:pt x="165396" y="439752"/>
                  </a:cubicBezTo>
                  <a:cubicBezTo>
                    <a:pt x="165979" y="439032"/>
                    <a:pt x="166631" y="438347"/>
                    <a:pt x="167179" y="437592"/>
                  </a:cubicBezTo>
                  <a:cubicBezTo>
                    <a:pt x="169134" y="434986"/>
                    <a:pt x="165499" y="432517"/>
                    <a:pt x="163065" y="433615"/>
                  </a:cubicBezTo>
                  <a:cubicBezTo>
                    <a:pt x="162550" y="433855"/>
                    <a:pt x="162070" y="434163"/>
                    <a:pt x="161590" y="434403"/>
                  </a:cubicBezTo>
                  <a:cubicBezTo>
                    <a:pt x="158641" y="430254"/>
                    <a:pt x="155726" y="426071"/>
                    <a:pt x="152778" y="421922"/>
                  </a:cubicBezTo>
                  <a:cubicBezTo>
                    <a:pt x="135838" y="398125"/>
                    <a:pt x="119825" y="368052"/>
                    <a:pt x="97228" y="348816"/>
                  </a:cubicBezTo>
                  <a:cubicBezTo>
                    <a:pt x="163030" y="310376"/>
                    <a:pt x="227324" y="268988"/>
                    <a:pt x="292715" y="230549"/>
                  </a:cubicBezTo>
                  <a:cubicBezTo>
                    <a:pt x="389139" y="173902"/>
                    <a:pt x="484122" y="114683"/>
                    <a:pt x="576293" y="51727"/>
                  </a:cubicBezTo>
                  <a:cubicBezTo>
                    <a:pt x="708070" y="246460"/>
                    <a:pt x="839332" y="442599"/>
                    <a:pt x="977795" y="632942"/>
                  </a:cubicBezTo>
                  <a:cubicBezTo>
                    <a:pt x="979235" y="634931"/>
                    <a:pt x="981395" y="635514"/>
                    <a:pt x="983350" y="635171"/>
                  </a:cubicBezTo>
                  <a:cubicBezTo>
                    <a:pt x="899202" y="705020"/>
                    <a:pt x="812894" y="772194"/>
                    <a:pt x="724152" y="836488"/>
                  </a:cubicBezTo>
                  <a:cubicBezTo>
                    <a:pt x="658521" y="884220"/>
                    <a:pt x="589392" y="927528"/>
                    <a:pt x="522218" y="973202"/>
                  </a:cubicBezTo>
                  <a:close/>
                </a:path>
              </a:pathLst>
            </a:custGeom>
            <a:solidFill>
              <a:srgbClr val="1A1A1A"/>
            </a:solidFill>
            <a:ln w="3429" cap="flat">
              <a:noFill/>
              <a:prstDash val="solid"/>
              <a:miter/>
            </a:ln>
          </p:spPr>
          <p:txBody>
            <a:bodyPr rtlCol="0" anchor="ctr"/>
            <a:lstStyle/>
            <a:p>
              <a:endParaRPr lang="zh-CN" altLang="en-US"/>
            </a:p>
          </p:txBody>
        </p:sp>
        <p:sp>
          <p:nvSpPr>
            <p:cNvPr id="425" name="任意多边形: 形状 424">
              <a:extLst>
                <a:ext uri="{FF2B5EF4-FFF2-40B4-BE49-F238E27FC236}">
                  <a16:creationId xmlns:a16="http://schemas.microsoft.com/office/drawing/2014/main" id="{EE936594-5809-8994-3497-743085417BD6}"/>
                </a:ext>
              </a:extLst>
            </p:cNvPr>
            <p:cNvSpPr/>
            <p:nvPr/>
          </p:nvSpPr>
          <p:spPr>
            <a:xfrm>
              <a:off x="4088684" y="2735667"/>
              <a:ext cx="514153" cy="365011"/>
            </a:xfrm>
            <a:custGeom>
              <a:avLst/>
              <a:gdLst>
                <a:gd name="connsiteX0" fmla="*/ 508822 w 514153"/>
                <a:gd name="connsiteY0" fmla="*/ 670 h 365011"/>
                <a:gd name="connsiteX1" fmla="*/ 251372 w 514153"/>
                <a:gd name="connsiteY1" fmla="*/ 182990 h 365011"/>
                <a:gd name="connsiteX2" fmla="*/ 122785 w 514153"/>
                <a:gd name="connsiteY2" fmla="*/ 274373 h 365011"/>
                <a:gd name="connsiteX3" fmla="*/ 404 w 514153"/>
                <a:gd name="connsiteY3" fmla="*/ 362841 h 365011"/>
                <a:gd name="connsiteX4" fmla="*/ 2016 w 514153"/>
                <a:gd name="connsiteY4" fmla="*/ 364830 h 365011"/>
                <a:gd name="connsiteX5" fmla="*/ 125803 w 514153"/>
                <a:gd name="connsiteY5" fmla="*/ 279310 h 365011"/>
                <a:gd name="connsiteX6" fmla="*/ 254836 w 514153"/>
                <a:gd name="connsiteY6" fmla="*/ 188648 h 365011"/>
                <a:gd name="connsiteX7" fmla="*/ 512594 w 514153"/>
                <a:gd name="connsiteY7" fmla="*/ 6842 h 365011"/>
                <a:gd name="connsiteX8" fmla="*/ 508822 w 514153"/>
                <a:gd name="connsiteY8" fmla="*/ 670 h 36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153" h="365011">
                  <a:moveTo>
                    <a:pt x="508822" y="670"/>
                  </a:moveTo>
                  <a:cubicBezTo>
                    <a:pt x="422857" y="61226"/>
                    <a:pt x="336960" y="121919"/>
                    <a:pt x="251372" y="182990"/>
                  </a:cubicBezTo>
                  <a:cubicBezTo>
                    <a:pt x="208579" y="213542"/>
                    <a:pt x="165682" y="243957"/>
                    <a:pt x="122785" y="274373"/>
                  </a:cubicBezTo>
                  <a:cubicBezTo>
                    <a:pt x="81946" y="303313"/>
                    <a:pt x="38706" y="330780"/>
                    <a:pt x="404" y="362841"/>
                  </a:cubicBezTo>
                  <a:cubicBezTo>
                    <a:pt x="-728" y="363801"/>
                    <a:pt x="747" y="365584"/>
                    <a:pt x="2016" y="364830"/>
                  </a:cubicBezTo>
                  <a:cubicBezTo>
                    <a:pt x="45015" y="339421"/>
                    <a:pt x="85066" y="308011"/>
                    <a:pt x="125803" y="279310"/>
                  </a:cubicBezTo>
                  <a:cubicBezTo>
                    <a:pt x="168768" y="249032"/>
                    <a:pt x="211768" y="218789"/>
                    <a:pt x="254836" y="188648"/>
                  </a:cubicBezTo>
                  <a:cubicBezTo>
                    <a:pt x="340972" y="128332"/>
                    <a:pt x="426834" y="67638"/>
                    <a:pt x="512594" y="6842"/>
                  </a:cubicBezTo>
                  <a:cubicBezTo>
                    <a:pt x="516331" y="4168"/>
                    <a:pt x="512662" y="-2039"/>
                    <a:pt x="508822" y="670"/>
                  </a:cubicBezTo>
                  <a:close/>
                </a:path>
              </a:pathLst>
            </a:custGeom>
            <a:solidFill>
              <a:srgbClr val="1A1A1A"/>
            </a:solidFill>
            <a:ln w="3429" cap="flat">
              <a:noFill/>
              <a:prstDash val="solid"/>
              <a:miter/>
            </a:ln>
          </p:spPr>
          <p:txBody>
            <a:bodyPr rtlCol="0" anchor="ctr"/>
            <a:lstStyle/>
            <a:p>
              <a:endParaRPr lang="zh-CN" altLang="en-US"/>
            </a:p>
          </p:txBody>
        </p:sp>
        <p:sp>
          <p:nvSpPr>
            <p:cNvPr id="426" name="任意多边形: 形状 425">
              <a:extLst>
                <a:ext uri="{FF2B5EF4-FFF2-40B4-BE49-F238E27FC236}">
                  <a16:creationId xmlns:a16="http://schemas.microsoft.com/office/drawing/2014/main" id="{23A7F7C0-EA12-7AFF-9912-43738453AE43}"/>
                </a:ext>
              </a:extLst>
            </p:cNvPr>
            <p:cNvSpPr/>
            <p:nvPr/>
          </p:nvSpPr>
          <p:spPr>
            <a:xfrm>
              <a:off x="4106517" y="2752826"/>
              <a:ext cx="497852" cy="361802"/>
            </a:xfrm>
            <a:custGeom>
              <a:avLst/>
              <a:gdLst>
                <a:gd name="connsiteX0" fmla="*/ 495721 w 497852"/>
                <a:gd name="connsiteY0" fmla="*/ 73 h 361802"/>
                <a:gd name="connsiteX1" fmla="*/ 441748 w 497852"/>
                <a:gd name="connsiteY1" fmla="*/ 36352 h 361802"/>
                <a:gd name="connsiteX2" fmla="*/ 377695 w 497852"/>
                <a:gd name="connsiteY2" fmla="*/ 82815 h 361802"/>
                <a:gd name="connsiteX3" fmla="*/ 249656 w 497852"/>
                <a:gd name="connsiteY3" fmla="*/ 175810 h 361802"/>
                <a:gd name="connsiteX4" fmla="*/ 121857 w 497852"/>
                <a:gd name="connsiteY4" fmla="*/ 269216 h 361802"/>
                <a:gd name="connsiteX5" fmla="*/ 368 w 497852"/>
                <a:gd name="connsiteY5" fmla="*/ 359810 h 361802"/>
                <a:gd name="connsiteX6" fmla="*/ 1842 w 497852"/>
                <a:gd name="connsiteY6" fmla="*/ 361627 h 361802"/>
                <a:gd name="connsiteX7" fmla="*/ 125149 w 497852"/>
                <a:gd name="connsiteY7" fmla="*/ 274668 h 361802"/>
                <a:gd name="connsiteX8" fmla="*/ 253531 w 497852"/>
                <a:gd name="connsiteY8" fmla="*/ 182222 h 361802"/>
                <a:gd name="connsiteX9" fmla="*/ 381672 w 497852"/>
                <a:gd name="connsiteY9" fmla="*/ 89399 h 361802"/>
                <a:gd name="connsiteX10" fmla="*/ 445726 w 497852"/>
                <a:gd name="connsiteY10" fmla="*/ 42970 h 361802"/>
                <a:gd name="connsiteX11" fmla="*/ 497573 w 497852"/>
                <a:gd name="connsiteY11" fmla="*/ 2474 h 361802"/>
                <a:gd name="connsiteX12" fmla="*/ 495721 w 497852"/>
                <a:gd name="connsiteY12" fmla="*/ 73 h 36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852" h="361802">
                  <a:moveTo>
                    <a:pt x="495721" y="73"/>
                  </a:moveTo>
                  <a:cubicBezTo>
                    <a:pt x="476038" y="6589"/>
                    <a:pt x="458345" y="24282"/>
                    <a:pt x="441748" y="36352"/>
                  </a:cubicBezTo>
                  <a:cubicBezTo>
                    <a:pt x="420386" y="51851"/>
                    <a:pt x="399057" y="67316"/>
                    <a:pt x="377695" y="82815"/>
                  </a:cubicBezTo>
                  <a:cubicBezTo>
                    <a:pt x="335004" y="113813"/>
                    <a:pt x="292244" y="144709"/>
                    <a:pt x="249656" y="175810"/>
                  </a:cubicBezTo>
                  <a:cubicBezTo>
                    <a:pt x="207068" y="206945"/>
                    <a:pt x="164445" y="238081"/>
                    <a:pt x="121857" y="269216"/>
                  </a:cubicBezTo>
                  <a:cubicBezTo>
                    <a:pt x="81189" y="298945"/>
                    <a:pt x="38841" y="327406"/>
                    <a:pt x="368" y="359810"/>
                  </a:cubicBezTo>
                  <a:cubicBezTo>
                    <a:pt x="-661" y="360667"/>
                    <a:pt x="676" y="362347"/>
                    <a:pt x="1842" y="361627"/>
                  </a:cubicBezTo>
                  <a:cubicBezTo>
                    <a:pt x="44567" y="335155"/>
                    <a:pt x="84481" y="303951"/>
                    <a:pt x="125149" y="274668"/>
                  </a:cubicBezTo>
                  <a:lnTo>
                    <a:pt x="253531" y="182222"/>
                  </a:lnTo>
                  <a:cubicBezTo>
                    <a:pt x="296325" y="151395"/>
                    <a:pt x="338981" y="120363"/>
                    <a:pt x="381672" y="89399"/>
                  </a:cubicBezTo>
                  <a:cubicBezTo>
                    <a:pt x="403035" y="73934"/>
                    <a:pt x="424363" y="58435"/>
                    <a:pt x="445726" y="42970"/>
                  </a:cubicBezTo>
                  <a:cubicBezTo>
                    <a:pt x="462631" y="30694"/>
                    <a:pt x="485297" y="19276"/>
                    <a:pt x="497573" y="2474"/>
                  </a:cubicBezTo>
                  <a:cubicBezTo>
                    <a:pt x="498464" y="1308"/>
                    <a:pt x="497058" y="-372"/>
                    <a:pt x="495721" y="73"/>
                  </a:cubicBezTo>
                  <a:close/>
                </a:path>
              </a:pathLst>
            </a:custGeom>
            <a:solidFill>
              <a:srgbClr val="1A1A1A"/>
            </a:solidFill>
            <a:ln w="3429" cap="flat">
              <a:noFill/>
              <a:prstDash val="solid"/>
              <a:miter/>
            </a:ln>
          </p:spPr>
          <p:txBody>
            <a:bodyPr rtlCol="0" anchor="ctr"/>
            <a:lstStyle/>
            <a:p>
              <a:endParaRPr lang="zh-CN" altLang="en-US"/>
            </a:p>
          </p:txBody>
        </p:sp>
        <p:sp>
          <p:nvSpPr>
            <p:cNvPr id="427" name="任意多边形: 形状 426">
              <a:extLst>
                <a:ext uri="{FF2B5EF4-FFF2-40B4-BE49-F238E27FC236}">
                  <a16:creationId xmlns:a16="http://schemas.microsoft.com/office/drawing/2014/main" id="{B1C222FE-0AA2-9F72-2B57-20C6B9B58A93}"/>
                </a:ext>
              </a:extLst>
            </p:cNvPr>
            <p:cNvSpPr/>
            <p:nvPr/>
          </p:nvSpPr>
          <p:spPr>
            <a:xfrm>
              <a:off x="4144187" y="2767343"/>
              <a:ext cx="465641" cy="340862"/>
            </a:xfrm>
            <a:custGeom>
              <a:avLst/>
              <a:gdLst>
                <a:gd name="connsiteX0" fmla="*/ 460520 w 465641"/>
                <a:gd name="connsiteY0" fmla="*/ 404 h 340862"/>
                <a:gd name="connsiteX1" fmla="*/ 340539 w 465641"/>
                <a:gd name="connsiteY1" fmla="*/ 81088 h 340862"/>
                <a:gd name="connsiteX2" fmla="*/ 222856 w 465641"/>
                <a:gd name="connsiteY2" fmla="*/ 164928 h 340862"/>
                <a:gd name="connsiteX3" fmla="*/ 348 w 465641"/>
                <a:gd name="connsiteY3" fmla="*/ 338778 h 340862"/>
                <a:gd name="connsiteX4" fmla="*/ 1857 w 465641"/>
                <a:gd name="connsiteY4" fmla="*/ 340664 h 340862"/>
                <a:gd name="connsiteX5" fmla="*/ 232217 w 465641"/>
                <a:gd name="connsiteY5" fmla="*/ 167156 h 340862"/>
                <a:gd name="connsiteX6" fmla="*/ 350003 w 465641"/>
                <a:gd name="connsiteY6" fmla="*/ 83454 h 340862"/>
                <a:gd name="connsiteX7" fmla="*/ 464532 w 465641"/>
                <a:gd name="connsiteY7" fmla="*/ 5445 h 340862"/>
                <a:gd name="connsiteX8" fmla="*/ 460520 w 465641"/>
                <a:gd name="connsiteY8" fmla="*/ 404 h 34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5641" h="340862">
                  <a:moveTo>
                    <a:pt x="460520" y="404"/>
                  </a:moveTo>
                  <a:cubicBezTo>
                    <a:pt x="418857" y="24167"/>
                    <a:pt x="379835" y="53828"/>
                    <a:pt x="340539" y="81088"/>
                  </a:cubicBezTo>
                  <a:cubicBezTo>
                    <a:pt x="300934" y="108555"/>
                    <a:pt x="261741" y="136536"/>
                    <a:pt x="222856" y="164928"/>
                  </a:cubicBezTo>
                  <a:cubicBezTo>
                    <a:pt x="147212" y="220135"/>
                    <a:pt x="68825" y="275273"/>
                    <a:pt x="348" y="338778"/>
                  </a:cubicBezTo>
                  <a:cubicBezTo>
                    <a:pt x="-647" y="339704"/>
                    <a:pt x="691" y="341452"/>
                    <a:pt x="1857" y="340664"/>
                  </a:cubicBezTo>
                  <a:cubicBezTo>
                    <a:pt x="80724" y="285765"/>
                    <a:pt x="154584" y="223803"/>
                    <a:pt x="232217" y="167156"/>
                  </a:cubicBezTo>
                  <a:cubicBezTo>
                    <a:pt x="271102" y="138764"/>
                    <a:pt x="310398" y="110921"/>
                    <a:pt x="350003" y="83454"/>
                  </a:cubicBezTo>
                  <a:cubicBezTo>
                    <a:pt x="387825" y="57223"/>
                    <a:pt x="427910" y="33185"/>
                    <a:pt x="464532" y="5445"/>
                  </a:cubicBezTo>
                  <a:cubicBezTo>
                    <a:pt x="467583" y="3182"/>
                    <a:pt x="463709" y="-1379"/>
                    <a:pt x="460520" y="404"/>
                  </a:cubicBezTo>
                  <a:close/>
                </a:path>
              </a:pathLst>
            </a:custGeom>
            <a:solidFill>
              <a:srgbClr val="1A1A1A"/>
            </a:solidFill>
            <a:ln w="3429" cap="flat">
              <a:noFill/>
              <a:prstDash val="solid"/>
              <a:miter/>
            </a:ln>
          </p:spPr>
          <p:txBody>
            <a:bodyPr rtlCol="0" anchor="ctr"/>
            <a:lstStyle/>
            <a:p>
              <a:endParaRPr lang="zh-CN" altLang="en-US"/>
            </a:p>
          </p:txBody>
        </p:sp>
        <p:sp>
          <p:nvSpPr>
            <p:cNvPr id="428" name="任意多边形: 形状 427">
              <a:extLst>
                <a:ext uri="{FF2B5EF4-FFF2-40B4-BE49-F238E27FC236}">
                  <a16:creationId xmlns:a16="http://schemas.microsoft.com/office/drawing/2014/main" id="{AF959CF0-36F8-253E-121E-AAB437251799}"/>
                </a:ext>
              </a:extLst>
            </p:cNvPr>
            <p:cNvSpPr/>
            <p:nvPr/>
          </p:nvSpPr>
          <p:spPr>
            <a:xfrm>
              <a:off x="4198601" y="2096738"/>
              <a:ext cx="390316" cy="559491"/>
            </a:xfrm>
            <a:custGeom>
              <a:avLst/>
              <a:gdLst>
                <a:gd name="connsiteX0" fmla="*/ 390126 w 390316"/>
                <a:gd name="connsiteY0" fmla="*/ 557749 h 559491"/>
                <a:gd name="connsiteX1" fmla="*/ 203143 w 390316"/>
                <a:gd name="connsiteY1" fmla="*/ 275954 h 559491"/>
                <a:gd name="connsiteX2" fmla="*/ 4466 w 390316"/>
                <a:gd name="connsiteY2" fmla="*/ 811 h 559491"/>
                <a:gd name="connsiteX3" fmla="*/ 386 w 390316"/>
                <a:gd name="connsiteY3" fmla="*/ 3863 h 559491"/>
                <a:gd name="connsiteX4" fmla="*/ 97701 w 390316"/>
                <a:gd name="connsiteY4" fmla="*/ 138142 h 559491"/>
                <a:gd name="connsiteX5" fmla="*/ 197416 w 390316"/>
                <a:gd name="connsiteY5" fmla="*/ 279177 h 559491"/>
                <a:gd name="connsiteX6" fmla="*/ 388034 w 390316"/>
                <a:gd name="connsiteY6" fmla="*/ 558915 h 559491"/>
                <a:gd name="connsiteX7" fmla="*/ 390126 w 390316"/>
                <a:gd name="connsiteY7" fmla="*/ 557749 h 559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316" h="559491">
                  <a:moveTo>
                    <a:pt x="390126" y="557749"/>
                  </a:moveTo>
                  <a:cubicBezTo>
                    <a:pt x="331936" y="461497"/>
                    <a:pt x="267471" y="368502"/>
                    <a:pt x="203143" y="275954"/>
                  </a:cubicBezTo>
                  <a:cubicBezTo>
                    <a:pt x="138883" y="183508"/>
                    <a:pt x="75721" y="88353"/>
                    <a:pt x="4466" y="811"/>
                  </a:cubicBezTo>
                  <a:cubicBezTo>
                    <a:pt x="2615" y="-1452"/>
                    <a:pt x="-1226" y="1497"/>
                    <a:pt x="386" y="3863"/>
                  </a:cubicBezTo>
                  <a:cubicBezTo>
                    <a:pt x="31213" y="49571"/>
                    <a:pt x="65468" y="93359"/>
                    <a:pt x="97701" y="138142"/>
                  </a:cubicBezTo>
                  <a:cubicBezTo>
                    <a:pt x="131339" y="184879"/>
                    <a:pt x="164566" y="231925"/>
                    <a:pt x="197416" y="279177"/>
                  </a:cubicBezTo>
                  <a:cubicBezTo>
                    <a:pt x="261881" y="371829"/>
                    <a:pt x="323432" y="466400"/>
                    <a:pt x="388034" y="558915"/>
                  </a:cubicBezTo>
                  <a:cubicBezTo>
                    <a:pt x="388892" y="560218"/>
                    <a:pt x="390949" y="559086"/>
                    <a:pt x="390126" y="557749"/>
                  </a:cubicBezTo>
                  <a:close/>
                </a:path>
              </a:pathLst>
            </a:custGeom>
            <a:solidFill>
              <a:srgbClr val="1A1A1A"/>
            </a:solidFill>
            <a:ln w="3429" cap="flat">
              <a:noFill/>
              <a:prstDash val="solid"/>
              <a:miter/>
            </a:ln>
          </p:spPr>
          <p:txBody>
            <a:bodyPr rtlCol="0" anchor="ctr"/>
            <a:lstStyle/>
            <a:p>
              <a:endParaRPr lang="zh-CN" altLang="en-US"/>
            </a:p>
          </p:txBody>
        </p:sp>
        <p:sp>
          <p:nvSpPr>
            <p:cNvPr id="429" name="任意多边形: 形状 428">
              <a:extLst>
                <a:ext uri="{FF2B5EF4-FFF2-40B4-BE49-F238E27FC236}">
                  <a16:creationId xmlns:a16="http://schemas.microsoft.com/office/drawing/2014/main" id="{24BD2475-FA8A-3064-D594-15E3912143C5}"/>
                </a:ext>
              </a:extLst>
            </p:cNvPr>
            <p:cNvSpPr/>
            <p:nvPr/>
          </p:nvSpPr>
          <p:spPr>
            <a:xfrm>
              <a:off x="4212508" y="2077710"/>
              <a:ext cx="407842" cy="613233"/>
            </a:xfrm>
            <a:custGeom>
              <a:avLst/>
              <a:gdLst>
                <a:gd name="connsiteX0" fmla="*/ 407491 w 407842"/>
                <a:gd name="connsiteY0" fmla="*/ 609730 h 613233"/>
                <a:gd name="connsiteX1" fmla="*/ 210873 w 407842"/>
                <a:gd name="connsiteY1" fmla="*/ 301188 h 613233"/>
                <a:gd name="connsiteX2" fmla="*/ 106322 w 407842"/>
                <a:gd name="connsiteY2" fmla="*/ 146678 h 613233"/>
                <a:gd name="connsiteX3" fmla="*/ 54716 w 407842"/>
                <a:gd name="connsiteY3" fmla="*/ 73091 h 613233"/>
                <a:gd name="connsiteX4" fmla="*/ 1429 w 407842"/>
                <a:gd name="connsiteY4" fmla="*/ 259 h 613233"/>
                <a:gd name="connsiteX5" fmla="*/ 92 w 407842"/>
                <a:gd name="connsiteY5" fmla="*/ 1254 h 613233"/>
                <a:gd name="connsiteX6" fmla="*/ 50601 w 407842"/>
                <a:gd name="connsiteY6" fmla="*/ 75423 h 613233"/>
                <a:gd name="connsiteX7" fmla="*/ 101419 w 407842"/>
                <a:gd name="connsiteY7" fmla="*/ 149455 h 613233"/>
                <a:gd name="connsiteX8" fmla="*/ 205695 w 407842"/>
                <a:gd name="connsiteY8" fmla="*/ 304103 h 613233"/>
                <a:gd name="connsiteX9" fmla="*/ 403308 w 407842"/>
                <a:gd name="connsiteY9" fmla="*/ 612096 h 613233"/>
                <a:gd name="connsiteX10" fmla="*/ 407491 w 407842"/>
                <a:gd name="connsiteY10" fmla="*/ 609730 h 6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842" h="613233">
                  <a:moveTo>
                    <a:pt x="407491" y="609730"/>
                  </a:moveTo>
                  <a:cubicBezTo>
                    <a:pt x="344638" y="505317"/>
                    <a:pt x="277944" y="403064"/>
                    <a:pt x="210873" y="301188"/>
                  </a:cubicBezTo>
                  <a:cubicBezTo>
                    <a:pt x="176685" y="249273"/>
                    <a:pt x="141675" y="197873"/>
                    <a:pt x="106322" y="146678"/>
                  </a:cubicBezTo>
                  <a:cubicBezTo>
                    <a:pt x="89315" y="122023"/>
                    <a:pt x="72067" y="97506"/>
                    <a:pt x="54716" y="73091"/>
                  </a:cubicBezTo>
                  <a:cubicBezTo>
                    <a:pt x="37605" y="49020"/>
                    <a:pt x="22038" y="21691"/>
                    <a:pt x="1429" y="259"/>
                  </a:cubicBezTo>
                  <a:cubicBezTo>
                    <a:pt x="743" y="-461"/>
                    <a:pt x="-320" y="465"/>
                    <a:pt x="92" y="1254"/>
                  </a:cubicBezTo>
                  <a:cubicBezTo>
                    <a:pt x="13362" y="27383"/>
                    <a:pt x="33868" y="51249"/>
                    <a:pt x="50601" y="75423"/>
                  </a:cubicBezTo>
                  <a:cubicBezTo>
                    <a:pt x="67643" y="100043"/>
                    <a:pt x="84514" y="124766"/>
                    <a:pt x="101419" y="149455"/>
                  </a:cubicBezTo>
                  <a:cubicBezTo>
                    <a:pt x="136566" y="200753"/>
                    <a:pt x="171302" y="252359"/>
                    <a:pt x="205695" y="304103"/>
                  </a:cubicBezTo>
                  <a:cubicBezTo>
                    <a:pt x="273280" y="405773"/>
                    <a:pt x="338191" y="508952"/>
                    <a:pt x="403308" y="612096"/>
                  </a:cubicBezTo>
                  <a:cubicBezTo>
                    <a:pt x="404920" y="614702"/>
                    <a:pt x="409069" y="612370"/>
                    <a:pt x="407491" y="609730"/>
                  </a:cubicBezTo>
                  <a:close/>
                </a:path>
              </a:pathLst>
            </a:custGeom>
            <a:solidFill>
              <a:srgbClr val="1A1A1A"/>
            </a:solidFill>
            <a:ln w="3429" cap="flat">
              <a:noFill/>
              <a:prstDash val="solid"/>
              <a:miter/>
            </a:ln>
          </p:spPr>
          <p:txBody>
            <a:bodyPr rtlCol="0" anchor="ctr"/>
            <a:lstStyle/>
            <a:p>
              <a:endParaRPr lang="zh-CN" altLang="en-US"/>
            </a:p>
          </p:txBody>
        </p:sp>
        <p:sp>
          <p:nvSpPr>
            <p:cNvPr id="430" name="任意多边形: 形状 429">
              <a:extLst>
                <a:ext uri="{FF2B5EF4-FFF2-40B4-BE49-F238E27FC236}">
                  <a16:creationId xmlns:a16="http://schemas.microsoft.com/office/drawing/2014/main" id="{BA602AC1-FF47-DBD0-A2B8-2682E49F2514}"/>
                </a:ext>
              </a:extLst>
            </p:cNvPr>
            <p:cNvSpPr/>
            <p:nvPr/>
          </p:nvSpPr>
          <p:spPr>
            <a:xfrm>
              <a:off x="4225345" y="2062412"/>
              <a:ext cx="416960" cy="616095"/>
            </a:xfrm>
            <a:custGeom>
              <a:avLst/>
              <a:gdLst>
                <a:gd name="connsiteX0" fmla="*/ 416394 w 416960"/>
                <a:gd name="connsiteY0" fmla="*/ 611277 h 616095"/>
                <a:gd name="connsiteX1" fmla="*/ 212232 w 416960"/>
                <a:gd name="connsiteY1" fmla="*/ 308874 h 616095"/>
                <a:gd name="connsiteX2" fmla="*/ 108127 w 416960"/>
                <a:gd name="connsiteY2" fmla="*/ 154706 h 616095"/>
                <a:gd name="connsiteX3" fmla="*/ 3543 w 416960"/>
                <a:gd name="connsiteY3" fmla="*/ 812 h 616095"/>
                <a:gd name="connsiteX4" fmla="*/ 285 w 416960"/>
                <a:gd name="connsiteY4" fmla="*/ 2664 h 616095"/>
                <a:gd name="connsiteX5" fmla="*/ 99486 w 416960"/>
                <a:gd name="connsiteY5" fmla="*/ 151414 h 616095"/>
                <a:gd name="connsiteX6" fmla="*/ 203179 w 416960"/>
                <a:gd name="connsiteY6" fmla="*/ 305822 h 616095"/>
                <a:gd name="connsiteX7" fmla="*/ 410599 w 416960"/>
                <a:gd name="connsiteY7" fmla="*/ 614603 h 616095"/>
                <a:gd name="connsiteX8" fmla="*/ 416394 w 416960"/>
                <a:gd name="connsiteY8" fmla="*/ 611277 h 6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6960" h="616095">
                  <a:moveTo>
                    <a:pt x="416394" y="611277"/>
                  </a:moveTo>
                  <a:cubicBezTo>
                    <a:pt x="348500" y="510362"/>
                    <a:pt x="280229" y="409686"/>
                    <a:pt x="212232" y="308874"/>
                  </a:cubicBezTo>
                  <a:cubicBezTo>
                    <a:pt x="177565" y="257473"/>
                    <a:pt x="142760" y="206141"/>
                    <a:pt x="108127" y="154706"/>
                  </a:cubicBezTo>
                  <a:cubicBezTo>
                    <a:pt x="73597" y="103442"/>
                    <a:pt x="40885" y="50190"/>
                    <a:pt x="3543" y="812"/>
                  </a:cubicBezTo>
                  <a:cubicBezTo>
                    <a:pt x="2137" y="-1039"/>
                    <a:pt x="-949" y="572"/>
                    <a:pt x="285" y="2664"/>
                  </a:cubicBezTo>
                  <a:cubicBezTo>
                    <a:pt x="30632" y="53619"/>
                    <a:pt x="66328" y="102105"/>
                    <a:pt x="99486" y="151414"/>
                  </a:cubicBezTo>
                  <a:cubicBezTo>
                    <a:pt x="134085" y="202849"/>
                    <a:pt x="168581" y="254387"/>
                    <a:pt x="203179" y="305822"/>
                  </a:cubicBezTo>
                  <a:cubicBezTo>
                    <a:pt x="272376" y="408726"/>
                    <a:pt x="341265" y="511768"/>
                    <a:pt x="410599" y="614603"/>
                  </a:cubicBezTo>
                  <a:cubicBezTo>
                    <a:pt x="412931" y="618101"/>
                    <a:pt x="418795" y="614809"/>
                    <a:pt x="416394" y="611277"/>
                  </a:cubicBezTo>
                  <a:close/>
                </a:path>
              </a:pathLst>
            </a:custGeom>
            <a:solidFill>
              <a:srgbClr val="1A1A1A"/>
            </a:solidFill>
            <a:ln w="3429" cap="flat">
              <a:noFill/>
              <a:prstDash val="solid"/>
              <a:miter/>
            </a:ln>
          </p:spPr>
          <p:txBody>
            <a:bodyPr rtlCol="0" anchor="ctr"/>
            <a:lstStyle/>
            <a:p>
              <a:endParaRPr lang="zh-CN" altLang="en-US"/>
            </a:p>
          </p:txBody>
        </p:sp>
        <p:sp>
          <p:nvSpPr>
            <p:cNvPr id="431" name="任意多边形: 形状 430">
              <a:extLst>
                <a:ext uri="{FF2B5EF4-FFF2-40B4-BE49-F238E27FC236}">
                  <a16:creationId xmlns:a16="http://schemas.microsoft.com/office/drawing/2014/main" id="{CF7CEF80-5B57-1D4D-6D62-818BA396FA1D}"/>
                </a:ext>
              </a:extLst>
            </p:cNvPr>
            <p:cNvSpPr/>
            <p:nvPr/>
          </p:nvSpPr>
          <p:spPr>
            <a:xfrm>
              <a:off x="4595164" y="2711903"/>
              <a:ext cx="21091" cy="14239"/>
            </a:xfrm>
            <a:custGeom>
              <a:avLst/>
              <a:gdLst>
                <a:gd name="connsiteX0" fmla="*/ 19967 w 21091"/>
                <a:gd name="connsiteY0" fmla="*/ 158 h 14239"/>
                <a:gd name="connsiteX1" fmla="*/ 9886 w 21091"/>
                <a:gd name="connsiteY1" fmla="*/ 4684 h 14239"/>
                <a:gd name="connsiteX2" fmla="*/ 250 w 21091"/>
                <a:gd name="connsiteY2" fmla="*/ 12022 h 14239"/>
                <a:gd name="connsiteX3" fmla="*/ 1999 w 21091"/>
                <a:gd name="connsiteY3" fmla="*/ 14216 h 14239"/>
                <a:gd name="connsiteX4" fmla="*/ 12457 w 21091"/>
                <a:gd name="connsiteY4" fmla="*/ 8936 h 14239"/>
                <a:gd name="connsiteX5" fmla="*/ 21064 w 21091"/>
                <a:gd name="connsiteY5" fmla="*/ 1975 h 14239"/>
                <a:gd name="connsiteX6" fmla="*/ 19967 w 21091"/>
                <a:gd name="connsiteY6" fmla="*/ 158 h 1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91" h="14239">
                  <a:moveTo>
                    <a:pt x="19967" y="158"/>
                  </a:moveTo>
                  <a:cubicBezTo>
                    <a:pt x="16332" y="-803"/>
                    <a:pt x="12766" y="2866"/>
                    <a:pt x="9886" y="4684"/>
                  </a:cubicBezTo>
                  <a:cubicBezTo>
                    <a:pt x="6559" y="6775"/>
                    <a:pt x="2479" y="8764"/>
                    <a:pt x="250" y="12022"/>
                  </a:cubicBezTo>
                  <a:cubicBezTo>
                    <a:pt x="-573" y="13222"/>
                    <a:pt x="799" y="14422"/>
                    <a:pt x="1999" y="14216"/>
                  </a:cubicBezTo>
                  <a:cubicBezTo>
                    <a:pt x="5805" y="13633"/>
                    <a:pt x="9268" y="10924"/>
                    <a:pt x="12457" y="8936"/>
                  </a:cubicBezTo>
                  <a:cubicBezTo>
                    <a:pt x="15303" y="7187"/>
                    <a:pt x="20447" y="5507"/>
                    <a:pt x="21064" y="1975"/>
                  </a:cubicBezTo>
                  <a:cubicBezTo>
                    <a:pt x="21201" y="1186"/>
                    <a:pt x="20824" y="398"/>
                    <a:pt x="19967" y="158"/>
                  </a:cubicBezTo>
                  <a:close/>
                </a:path>
              </a:pathLst>
            </a:custGeom>
            <a:solidFill>
              <a:srgbClr val="1A1A1A"/>
            </a:solidFill>
            <a:ln w="3429" cap="flat">
              <a:noFill/>
              <a:prstDash val="solid"/>
              <a:miter/>
            </a:ln>
          </p:spPr>
          <p:txBody>
            <a:bodyPr rtlCol="0" anchor="ctr"/>
            <a:lstStyle/>
            <a:p>
              <a:endParaRPr lang="zh-CN" altLang="en-US"/>
            </a:p>
          </p:txBody>
        </p:sp>
        <p:sp>
          <p:nvSpPr>
            <p:cNvPr id="432" name="任意多边形: 形状 431">
              <a:extLst>
                <a:ext uri="{FF2B5EF4-FFF2-40B4-BE49-F238E27FC236}">
                  <a16:creationId xmlns:a16="http://schemas.microsoft.com/office/drawing/2014/main" id="{5C8EB68B-3836-08BE-BF34-9B0791B884F5}"/>
                </a:ext>
              </a:extLst>
            </p:cNvPr>
            <p:cNvSpPr/>
            <p:nvPr/>
          </p:nvSpPr>
          <p:spPr>
            <a:xfrm>
              <a:off x="4607548" y="2700758"/>
              <a:ext cx="38194" cy="35329"/>
            </a:xfrm>
            <a:custGeom>
              <a:avLst/>
              <a:gdLst>
                <a:gd name="connsiteX0" fmla="*/ 34638 w 38194"/>
                <a:gd name="connsiteY0" fmla="*/ 570 h 35329"/>
                <a:gd name="connsiteX1" fmla="*/ 16875 w 38194"/>
                <a:gd name="connsiteY1" fmla="*/ 17098 h 35329"/>
                <a:gd name="connsiteX2" fmla="*/ 39 w 38194"/>
                <a:gd name="connsiteY2" fmla="*/ 34688 h 35329"/>
                <a:gd name="connsiteX3" fmla="*/ 519 w 38194"/>
                <a:gd name="connsiteY3" fmla="*/ 35306 h 35329"/>
                <a:gd name="connsiteX4" fmla="*/ 17630 w 38194"/>
                <a:gd name="connsiteY4" fmla="*/ 21590 h 35329"/>
                <a:gd name="connsiteX5" fmla="*/ 37552 w 38194"/>
                <a:gd name="connsiteY5" fmla="*/ 3382 h 35329"/>
                <a:gd name="connsiteX6" fmla="*/ 34638 w 38194"/>
                <a:gd name="connsiteY6" fmla="*/ 570 h 3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4" h="35329">
                  <a:moveTo>
                    <a:pt x="34638" y="570"/>
                  </a:moveTo>
                  <a:cubicBezTo>
                    <a:pt x="28705" y="6090"/>
                    <a:pt x="22773" y="11577"/>
                    <a:pt x="16875" y="17098"/>
                  </a:cubicBezTo>
                  <a:cubicBezTo>
                    <a:pt x="11320" y="22310"/>
                    <a:pt x="3262" y="27796"/>
                    <a:pt x="39" y="34688"/>
                  </a:cubicBezTo>
                  <a:cubicBezTo>
                    <a:pt x="-98" y="34963"/>
                    <a:pt x="142" y="35443"/>
                    <a:pt x="519" y="35306"/>
                  </a:cubicBezTo>
                  <a:cubicBezTo>
                    <a:pt x="7206" y="32768"/>
                    <a:pt x="12418" y="26253"/>
                    <a:pt x="17630" y="21590"/>
                  </a:cubicBezTo>
                  <a:cubicBezTo>
                    <a:pt x="24316" y="15555"/>
                    <a:pt x="30934" y="9451"/>
                    <a:pt x="37552" y="3382"/>
                  </a:cubicBezTo>
                  <a:cubicBezTo>
                    <a:pt x="39507" y="1598"/>
                    <a:pt x="36558" y="-1213"/>
                    <a:pt x="34638" y="570"/>
                  </a:cubicBezTo>
                  <a:close/>
                </a:path>
              </a:pathLst>
            </a:custGeom>
            <a:solidFill>
              <a:srgbClr val="1A1A1A"/>
            </a:solidFill>
            <a:ln w="3429" cap="flat">
              <a:noFill/>
              <a:prstDash val="solid"/>
              <a:miter/>
            </a:ln>
          </p:spPr>
          <p:txBody>
            <a:bodyPr rtlCol="0" anchor="ctr"/>
            <a:lstStyle/>
            <a:p>
              <a:endParaRPr lang="zh-CN" altLang="en-US"/>
            </a:p>
          </p:txBody>
        </p:sp>
        <p:sp>
          <p:nvSpPr>
            <p:cNvPr id="433" name="任意多边形: 形状 432">
              <a:extLst>
                <a:ext uri="{FF2B5EF4-FFF2-40B4-BE49-F238E27FC236}">
                  <a16:creationId xmlns:a16="http://schemas.microsoft.com/office/drawing/2014/main" id="{642237E6-A2C8-30E9-0CB0-89E3D250EB89}"/>
                </a:ext>
              </a:extLst>
            </p:cNvPr>
            <p:cNvSpPr/>
            <p:nvPr/>
          </p:nvSpPr>
          <p:spPr>
            <a:xfrm>
              <a:off x="4616924" y="2715873"/>
              <a:ext cx="37478" cy="29404"/>
            </a:xfrm>
            <a:custGeom>
              <a:avLst/>
              <a:gdLst>
                <a:gd name="connsiteX0" fmla="*/ 33456 w 37478"/>
                <a:gd name="connsiteY0" fmla="*/ 542 h 29404"/>
                <a:gd name="connsiteX1" fmla="*/ 126 w 37478"/>
                <a:gd name="connsiteY1" fmla="*/ 28660 h 29404"/>
                <a:gd name="connsiteX2" fmla="*/ 675 w 37478"/>
                <a:gd name="connsiteY2" fmla="*/ 29346 h 29404"/>
                <a:gd name="connsiteX3" fmla="*/ 36680 w 37478"/>
                <a:gd name="connsiteY3" fmla="*/ 3663 h 29404"/>
                <a:gd name="connsiteX4" fmla="*/ 33456 w 37478"/>
                <a:gd name="connsiteY4" fmla="*/ 542 h 29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78" h="29404">
                  <a:moveTo>
                    <a:pt x="33456" y="542"/>
                  </a:moveTo>
                  <a:cubicBezTo>
                    <a:pt x="22346" y="9286"/>
                    <a:pt x="9213" y="17893"/>
                    <a:pt x="126" y="28660"/>
                  </a:cubicBezTo>
                  <a:cubicBezTo>
                    <a:pt x="-216" y="29037"/>
                    <a:pt x="195" y="29586"/>
                    <a:pt x="675" y="29346"/>
                  </a:cubicBezTo>
                  <a:cubicBezTo>
                    <a:pt x="13637" y="23036"/>
                    <a:pt x="25330" y="12372"/>
                    <a:pt x="36680" y="3663"/>
                  </a:cubicBezTo>
                  <a:cubicBezTo>
                    <a:pt x="39011" y="1914"/>
                    <a:pt x="35720" y="-1275"/>
                    <a:pt x="33456" y="542"/>
                  </a:cubicBezTo>
                  <a:close/>
                </a:path>
              </a:pathLst>
            </a:custGeom>
            <a:solidFill>
              <a:srgbClr val="1A1A1A"/>
            </a:solidFill>
            <a:ln w="3429" cap="flat">
              <a:noFill/>
              <a:prstDash val="solid"/>
              <a:miter/>
            </a:ln>
          </p:spPr>
          <p:txBody>
            <a:bodyPr rtlCol="0" anchor="ctr"/>
            <a:lstStyle/>
            <a:p>
              <a:endParaRPr lang="zh-CN" altLang="en-US"/>
            </a:p>
          </p:txBody>
        </p:sp>
        <p:sp>
          <p:nvSpPr>
            <p:cNvPr id="434" name="任意多边形: 形状 433">
              <a:extLst>
                <a:ext uri="{FF2B5EF4-FFF2-40B4-BE49-F238E27FC236}">
                  <a16:creationId xmlns:a16="http://schemas.microsoft.com/office/drawing/2014/main" id="{30047B4D-514D-D456-2ED6-641084DF0219}"/>
                </a:ext>
              </a:extLst>
            </p:cNvPr>
            <p:cNvSpPr/>
            <p:nvPr/>
          </p:nvSpPr>
          <p:spPr>
            <a:xfrm>
              <a:off x="4616136" y="2716214"/>
              <a:ext cx="47841" cy="54359"/>
            </a:xfrm>
            <a:custGeom>
              <a:avLst/>
              <a:gdLst>
                <a:gd name="connsiteX0" fmla="*/ 45698 w 47841"/>
                <a:gd name="connsiteY0" fmla="*/ 269 h 54359"/>
                <a:gd name="connsiteX1" fmla="*/ 26530 w 47841"/>
                <a:gd name="connsiteY1" fmla="*/ 24924 h 54359"/>
                <a:gd name="connsiteX2" fmla="*/ 298 w 47841"/>
                <a:gd name="connsiteY2" fmla="*/ 52527 h 54359"/>
                <a:gd name="connsiteX3" fmla="*/ 1601 w 47841"/>
                <a:gd name="connsiteY3" fmla="*/ 54173 h 54359"/>
                <a:gd name="connsiteX4" fmla="*/ 27799 w 47841"/>
                <a:gd name="connsiteY4" fmla="*/ 30959 h 54359"/>
                <a:gd name="connsiteX5" fmla="*/ 47824 w 47841"/>
                <a:gd name="connsiteY5" fmla="*/ 1847 h 54359"/>
                <a:gd name="connsiteX6" fmla="*/ 45698 w 47841"/>
                <a:gd name="connsiteY6" fmla="*/ 269 h 5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41" h="54359">
                  <a:moveTo>
                    <a:pt x="45698" y="269"/>
                  </a:moveTo>
                  <a:cubicBezTo>
                    <a:pt x="37606" y="5927"/>
                    <a:pt x="32736" y="17277"/>
                    <a:pt x="26530" y="24924"/>
                  </a:cubicBezTo>
                  <a:cubicBezTo>
                    <a:pt x="18506" y="34799"/>
                    <a:pt x="9522" y="43749"/>
                    <a:pt x="298" y="52527"/>
                  </a:cubicBezTo>
                  <a:cubicBezTo>
                    <a:pt x="-559" y="53350"/>
                    <a:pt x="607" y="54893"/>
                    <a:pt x="1601" y="54173"/>
                  </a:cubicBezTo>
                  <a:cubicBezTo>
                    <a:pt x="11237" y="47384"/>
                    <a:pt x="19775" y="39497"/>
                    <a:pt x="27799" y="30959"/>
                  </a:cubicBezTo>
                  <a:cubicBezTo>
                    <a:pt x="34862" y="23415"/>
                    <a:pt x="46384" y="12031"/>
                    <a:pt x="47824" y="1847"/>
                  </a:cubicBezTo>
                  <a:cubicBezTo>
                    <a:pt x="47995" y="784"/>
                    <a:pt x="46898" y="-588"/>
                    <a:pt x="45698" y="269"/>
                  </a:cubicBezTo>
                  <a:close/>
                </a:path>
              </a:pathLst>
            </a:custGeom>
            <a:solidFill>
              <a:srgbClr val="1A1A1A"/>
            </a:solidFill>
            <a:ln w="3429" cap="flat">
              <a:noFill/>
              <a:prstDash val="solid"/>
              <a:miter/>
            </a:ln>
          </p:spPr>
          <p:txBody>
            <a:bodyPr rtlCol="0" anchor="ctr"/>
            <a:lstStyle/>
            <a:p>
              <a:endParaRPr lang="zh-CN" altLang="en-US"/>
            </a:p>
          </p:txBody>
        </p:sp>
        <p:sp>
          <p:nvSpPr>
            <p:cNvPr id="435" name="任意多边形: 形状 434">
              <a:extLst>
                <a:ext uri="{FF2B5EF4-FFF2-40B4-BE49-F238E27FC236}">
                  <a16:creationId xmlns:a16="http://schemas.microsoft.com/office/drawing/2014/main" id="{5FC4E933-E151-EF7E-C110-61C48C0882A0}"/>
                </a:ext>
              </a:extLst>
            </p:cNvPr>
            <p:cNvSpPr/>
            <p:nvPr/>
          </p:nvSpPr>
          <p:spPr>
            <a:xfrm>
              <a:off x="3775831" y="2437603"/>
              <a:ext cx="325859" cy="480732"/>
            </a:xfrm>
            <a:custGeom>
              <a:avLst/>
              <a:gdLst>
                <a:gd name="connsiteX0" fmla="*/ 325327 w 325859"/>
                <a:gd name="connsiteY0" fmla="*/ 475808 h 480732"/>
                <a:gd name="connsiteX1" fmla="*/ 166427 w 325859"/>
                <a:gd name="connsiteY1" fmla="*/ 235778 h 480732"/>
                <a:gd name="connsiteX2" fmla="*/ 83171 w 325859"/>
                <a:gd name="connsiteY2" fmla="*/ 114049 h 480732"/>
                <a:gd name="connsiteX3" fmla="*/ 42914 w 325859"/>
                <a:gd name="connsiteY3" fmla="*/ 56476 h 480732"/>
                <a:gd name="connsiteX4" fmla="*/ 497 w 325859"/>
                <a:gd name="connsiteY4" fmla="*/ 69 h 480732"/>
                <a:gd name="connsiteX5" fmla="*/ 17 w 325859"/>
                <a:gd name="connsiteY5" fmla="*/ 343 h 480732"/>
                <a:gd name="connsiteX6" fmla="*/ 34616 w 325859"/>
                <a:gd name="connsiteY6" fmla="*/ 53149 h 480732"/>
                <a:gd name="connsiteX7" fmla="*/ 74667 w 325859"/>
                <a:gd name="connsiteY7" fmla="*/ 110825 h 480732"/>
                <a:gd name="connsiteX8" fmla="*/ 157923 w 325859"/>
                <a:gd name="connsiteY8" fmla="*/ 232555 h 480732"/>
                <a:gd name="connsiteX9" fmla="*/ 319360 w 325859"/>
                <a:gd name="connsiteY9" fmla="*/ 479168 h 480732"/>
                <a:gd name="connsiteX10" fmla="*/ 325327 w 325859"/>
                <a:gd name="connsiteY10" fmla="*/ 475808 h 48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859" h="480732">
                  <a:moveTo>
                    <a:pt x="325327" y="475808"/>
                  </a:moveTo>
                  <a:cubicBezTo>
                    <a:pt x="273583" y="395055"/>
                    <a:pt x="220125" y="315365"/>
                    <a:pt x="166427" y="235778"/>
                  </a:cubicBezTo>
                  <a:cubicBezTo>
                    <a:pt x="138926" y="195042"/>
                    <a:pt x="111151" y="154476"/>
                    <a:pt x="83171" y="114049"/>
                  </a:cubicBezTo>
                  <a:cubicBezTo>
                    <a:pt x="69832" y="94812"/>
                    <a:pt x="56425" y="75609"/>
                    <a:pt x="42914" y="56476"/>
                  </a:cubicBezTo>
                  <a:cubicBezTo>
                    <a:pt x="29953" y="38096"/>
                    <a:pt x="17917" y="14676"/>
                    <a:pt x="497" y="69"/>
                  </a:cubicBezTo>
                  <a:cubicBezTo>
                    <a:pt x="292" y="-103"/>
                    <a:pt x="-85" y="69"/>
                    <a:pt x="17" y="343"/>
                  </a:cubicBezTo>
                  <a:cubicBezTo>
                    <a:pt x="7081" y="19305"/>
                    <a:pt x="23026" y="36450"/>
                    <a:pt x="34616" y="53149"/>
                  </a:cubicBezTo>
                  <a:cubicBezTo>
                    <a:pt x="47989" y="72352"/>
                    <a:pt x="61328" y="91589"/>
                    <a:pt x="74667" y="110825"/>
                  </a:cubicBezTo>
                  <a:cubicBezTo>
                    <a:pt x="102682" y="151253"/>
                    <a:pt x="130422" y="191818"/>
                    <a:pt x="157923" y="232555"/>
                  </a:cubicBezTo>
                  <a:cubicBezTo>
                    <a:pt x="212958" y="313994"/>
                    <a:pt x="266245" y="396564"/>
                    <a:pt x="319360" y="479168"/>
                  </a:cubicBezTo>
                  <a:cubicBezTo>
                    <a:pt x="321726" y="482803"/>
                    <a:pt x="327658" y="479443"/>
                    <a:pt x="325327" y="475808"/>
                  </a:cubicBezTo>
                  <a:close/>
                </a:path>
              </a:pathLst>
            </a:custGeom>
            <a:solidFill>
              <a:srgbClr val="1A1A1A"/>
            </a:solidFill>
            <a:ln w="3429" cap="flat">
              <a:noFill/>
              <a:prstDash val="solid"/>
              <a:miter/>
            </a:ln>
          </p:spPr>
          <p:txBody>
            <a:bodyPr rtlCol="0" anchor="ctr"/>
            <a:lstStyle/>
            <a:p>
              <a:endParaRPr lang="zh-CN" altLang="en-US"/>
            </a:p>
          </p:txBody>
        </p:sp>
        <p:sp>
          <p:nvSpPr>
            <p:cNvPr id="436" name="任意多边形: 形状 435">
              <a:extLst>
                <a:ext uri="{FF2B5EF4-FFF2-40B4-BE49-F238E27FC236}">
                  <a16:creationId xmlns:a16="http://schemas.microsoft.com/office/drawing/2014/main" id="{CF20F340-E0DE-6CAB-15FC-135A15B633B3}"/>
                </a:ext>
              </a:extLst>
            </p:cNvPr>
            <p:cNvSpPr/>
            <p:nvPr/>
          </p:nvSpPr>
          <p:spPr>
            <a:xfrm>
              <a:off x="4175314" y="2180039"/>
              <a:ext cx="313236" cy="485005"/>
            </a:xfrm>
            <a:custGeom>
              <a:avLst/>
              <a:gdLst>
                <a:gd name="connsiteX0" fmla="*/ 312669 w 313236"/>
                <a:gd name="connsiteY0" fmla="*/ 479831 h 485005"/>
                <a:gd name="connsiteX1" fmla="*/ 158707 w 313236"/>
                <a:gd name="connsiteY1" fmla="*/ 239973 h 485005"/>
                <a:gd name="connsiteX2" fmla="*/ 81657 w 313236"/>
                <a:gd name="connsiteY2" fmla="*/ 120095 h 485005"/>
                <a:gd name="connsiteX3" fmla="*/ 3510 w 313236"/>
                <a:gd name="connsiteY3" fmla="*/ 834 h 485005"/>
                <a:gd name="connsiteX4" fmla="*/ 253 w 313236"/>
                <a:gd name="connsiteY4" fmla="*/ 2686 h 485005"/>
                <a:gd name="connsiteX5" fmla="*/ 75931 w 313236"/>
                <a:gd name="connsiteY5" fmla="*/ 123353 h 485005"/>
                <a:gd name="connsiteX6" fmla="*/ 152740 w 313236"/>
                <a:gd name="connsiteY6" fmla="*/ 243368 h 485005"/>
                <a:gd name="connsiteX7" fmla="*/ 306463 w 313236"/>
                <a:gd name="connsiteY7" fmla="*/ 483363 h 485005"/>
                <a:gd name="connsiteX8" fmla="*/ 312669 w 313236"/>
                <a:gd name="connsiteY8" fmla="*/ 479831 h 48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236" h="485005">
                  <a:moveTo>
                    <a:pt x="312669" y="479831"/>
                  </a:moveTo>
                  <a:cubicBezTo>
                    <a:pt x="261371" y="399867"/>
                    <a:pt x="210073" y="319903"/>
                    <a:pt x="158707" y="239973"/>
                  </a:cubicBezTo>
                  <a:cubicBezTo>
                    <a:pt x="133024" y="200025"/>
                    <a:pt x="107341" y="160043"/>
                    <a:pt x="81657" y="120095"/>
                  </a:cubicBezTo>
                  <a:cubicBezTo>
                    <a:pt x="56111" y="80353"/>
                    <a:pt x="32177" y="38519"/>
                    <a:pt x="3510" y="834"/>
                  </a:cubicBezTo>
                  <a:cubicBezTo>
                    <a:pt x="2070" y="-1051"/>
                    <a:pt x="-879" y="560"/>
                    <a:pt x="253" y="2686"/>
                  </a:cubicBezTo>
                  <a:cubicBezTo>
                    <a:pt x="22404" y="44246"/>
                    <a:pt x="50488" y="83576"/>
                    <a:pt x="75931" y="123353"/>
                  </a:cubicBezTo>
                  <a:cubicBezTo>
                    <a:pt x="101546" y="163369"/>
                    <a:pt x="127126" y="203386"/>
                    <a:pt x="152740" y="243368"/>
                  </a:cubicBezTo>
                  <a:cubicBezTo>
                    <a:pt x="203936" y="323401"/>
                    <a:pt x="255199" y="403365"/>
                    <a:pt x="306463" y="483363"/>
                  </a:cubicBezTo>
                  <a:cubicBezTo>
                    <a:pt x="308897" y="487170"/>
                    <a:pt x="315138" y="483672"/>
                    <a:pt x="312669" y="479831"/>
                  </a:cubicBezTo>
                  <a:close/>
                </a:path>
              </a:pathLst>
            </a:custGeom>
            <a:solidFill>
              <a:srgbClr val="1A1A1A"/>
            </a:solidFill>
            <a:ln w="3429" cap="flat">
              <a:noFill/>
              <a:prstDash val="solid"/>
              <a:miter/>
            </a:ln>
          </p:spPr>
          <p:txBody>
            <a:bodyPr rtlCol="0" anchor="ctr"/>
            <a:lstStyle/>
            <a:p>
              <a:endParaRPr lang="zh-CN" altLang="en-US"/>
            </a:p>
          </p:txBody>
        </p:sp>
        <p:sp>
          <p:nvSpPr>
            <p:cNvPr id="437" name="任意多边形: 形状 436">
              <a:extLst>
                <a:ext uri="{FF2B5EF4-FFF2-40B4-BE49-F238E27FC236}">
                  <a16:creationId xmlns:a16="http://schemas.microsoft.com/office/drawing/2014/main" id="{44B9A0FC-AAC1-24F3-65F8-AC00948723F5}"/>
                </a:ext>
              </a:extLst>
            </p:cNvPr>
            <p:cNvSpPr/>
            <p:nvPr/>
          </p:nvSpPr>
          <p:spPr>
            <a:xfrm>
              <a:off x="4164267" y="2699790"/>
              <a:ext cx="309282" cy="240859"/>
            </a:xfrm>
            <a:custGeom>
              <a:avLst/>
              <a:gdLst>
                <a:gd name="connsiteX0" fmla="*/ 305885 w 309282"/>
                <a:gd name="connsiteY0" fmla="*/ 269 h 240859"/>
                <a:gd name="connsiteX1" fmla="*/ 237888 w 309282"/>
                <a:gd name="connsiteY1" fmla="*/ 57499 h 240859"/>
                <a:gd name="connsiteX2" fmla="*/ 158747 w 309282"/>
                <a:gd name="connsiteY2" fmla="*/ 121656 h 240859"/>
                <a:gd name="connsiteX3" fmla="*/ 77994 w 309282"/>
                <a:gd name="connsiteY3" fmla="*/ 182726 h 240859"/>
                <a:gd name="connsiteX4" fmla="*/ 395 w 309282"/>
                <a:gd name="connsiteY4" fmla="*/ 238790 h 240859"/>
                <a:gd name="connsiteX5" fmla="*/ 1939 w 309282"/>
                <a:gd name="connsiteY5" fmla="*/ 240711 h 240859"/>
                <a:gd name="connsiteX6" fmla="*/ 80806 w 309282"/>
                <a:gd name="connsiteY6" fmla="*/ 187355 h 240859"/>
                <a:gd name="connsiteX7" fmla="*/ 157821 w 309282"/>
                <a:gd name="connsiteY7" fmla="*/ 130091 h 240859"/>
                <a:gd name="connsiteX8" fmla="*/ 237408 w 309282"/>
                <a:gd name="connsiteY8" fmla="*/ 66380 h 240859"/>
                <a:gd name="connsiteX9" fmla="*/ 273824 w 309282"/>
                <a:gd name="connsiteY9" fmla="*/ 35828 h 240859"/>
                <a:gd name="connsiteX10" fmla="*/ 308937 w 309282"/>
                <a:gd name="connsiteY10" fmla="*/ 3184 h 240859"/>
                <a:gd name="connsiteX11" fmla="*/ 305885 w 309282"/>
                <a:gd name="connsiteY11" fmla="*/ 269 h 24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282" h="240859">
                  <a:moveTo>
                    <a:pt x="305885" y="269"/>
                  </a:moveTo>
                  <a:cubicBezTo>
                    <a:pt x="280888" y="14225"/>
                    <a:pt x="259662" y="39120"/>
                    <a:pt x="237888" y="57499"/>
                  </a:cubicBezTo>
                  <a:cubicBezTo>
                    <a:pt x="211965" y="79410"/>
                    <a:pt x="185493" y="100704"/>
                    <a:pt x="158747" y="121656"/>
                  </a:cubicBezTo>
                  <a:cubicBezTo>
                    <a:pt x="132172" y="142470"/>
                    <a:pt x="105289" y="162838"/>
                    <a:pt x="77994" y="182726"/>
                  </a:cubicBezTo>
                  <a:cubicBezTo>
                    <a:pt x="52345" y="201414"/>
                    <a:pt x="24570" y="218388"/>
                    <a:pt x="395" y="238790"/>
                  </a:cubicBezTo>
                  <a:cubicBezTo>
                    <a:pt x="-702" y="239716"/>
                    <a:pt x="704" y="241362"/>
                    <a:pt x="1939" y="240711"/>
                  </a:cubicBezTo>
                  <a:cubicBezTo>
                    <a:pt x="29748" y="225863"/>
                    <a:pt x="55362" y="205666"/>
                    <a:pt x="80806" y="187355"/>
                  </a:cubicBezTo>
                  <a:cubicBezTo>
                    <a:pt x="106763" y="168667"/>
                    <a:pt x="132481" y="149602"/>
                    <a:pt x="157821" y="130091"/>
                  </a:cubicBezTo>
                  <a:cubicBezTo>
                    <a:pt x="184773" y="109346"/>
                    <a:pt x="211245" y="88051"/>
                    <a:pt x="237408" y="66380"/>
                  </a:cubicBezTo>
                  <a:cubicBezTo>
                    <a:pt x="249615" y="56265"/>
                    <a:pt x="261720" y="46046"/>
                    <a:pt x="273824" y="35828"/>
                  </a:cubicBezTo>
                  <a:cubicBezTo>
                    <a:pt x="285894" y="25644"/>
                    <a:pt x="299747" y="15940"/>
                    <a:pt x="308937" y="3184"/>
                  </a:cubicBezTo>
                  <a:cubicBezTo>
                    <a:pt x="310206" y="1366"/>
                    <a:pt x="307702" y="-760"/>
                    <a:pt x="305885" y="269"/>
                  </a:cubicBezTo>
                  <a:close/>
                </a:path>
              </a:pathLst>
            </a:custGeom>
            <a:solidFill>
              <a:srgbClr val="1A1A1A"/>
            </a:solidFill>
            <a:ln w="3429" cap="flat">
              <a:noFill/>
              <a:prstDash val="solid"/>
              <a:miter/>
            </a:ln>
          </p:spPr>
          <p:txBody>
            <a:bodyPr rtlCol="0" anchor="ctr"/>
            <a:lstStyle/>
            <a:p>
              <a:endParaRPr lang="zh-CN" altLang="en-US"/>
            </a:p>
          </p:txBody>
        </p:sp>
        <p:sp>
          <p:nvSpPr>
            <p:cNvPr id="438" name="任意多边形: 形状 437">
              <a:extLst>
                <a:ext uri="{FF2B5EF4-FFF2-40B4-BE49-F238E27FC236}">
                  <a16:creationId xmlns:a16="http://schemas.microsoft.com/office/drawing/2014/main" id="{1FE1D271-7D39-5F1C-4695-5DDB15A18FCE}"/>
                </a:ext>
              </a:extLst>
            </p:cNvPr>
            <p:cNvSpPr/>
            <p:nvPr/>
          </p:nvSpPr>
          <p:spPr>
            <a:xfrm>
              <a:off x="3782173" y="2349524"/>
              <a:ext cx="158846" cy="99170"/>
            </a:xfrm>
            <a:custGeom>
              <a:avLst/>
              <a:gdLst>
                <a:gd name="connsiteX0" fmla="*/ 158267 w 158846"/>
                <a:gd name="connsiteY0" fmla="*/ 28346 h 99170"/>
                <a:gd name="connsiteX1" fmla="*/ 145477 w 158846"/>
                <a:gd name="connsiteY1" fmla="*/ 19876 h 99170"/>
                <a:gd name="connsiteX2" fmla="*/ 149078 w 158846"/>
                <a:gd name="connsiteY2" fmla="*/ 8732 h 99170"/>
                <a:gd name="connsiteX3" fmla="*/ 142323 w 158846"/>
                <a:gd name="connsiteY3" fmla="*/ 297 h 99170"/>
                <a:gd name="connsiteX4" fmla="*/ 133304 w 158846"/>
                <a:gd name="connsiteY4" fmla="*/ 18847 h 99170"/>
                <a:gd name="connsiteX5" fmla="*/ 133990 w 158846"/>
                <a:gd name="connsiteY5" fmla="*/ 19362 h 99170"/>
                <a:gd name="connsiteX6" fmla="*/ 109233 w 158846"/>
                <a:gd name="connsiteY6" fmla="*/ 32049 h 99170"/>
                <a:gd name="connsiteX7" fmla="*/ 91539 w 158846"/>
                <a:gd name="connsiteY7" fmla="*/ 52452 h 99170"/>
                <a:gd name="connsiteX8" fmla="*/ 90099 w 158846"/>
                <a:gd name="connsiteY8" fmla="*/ 51869 h 99170"/>
                <a:gd name="connsiteX9" fmla="*/ 86361 w 158846"/>
                <a:gd name="connsiteY9" fmla="*/ 54612 h 99170"/>
                <a:gd name="connsiteX10" fmla="*/ 86361 w 158846"/>
                <a:gd name="connsiteY10" fmla="*/ 54784 h 99170"/>
                <a:gd name="connsiteX11" fmla="*/ 85573 w 158846"/>
                <a:gd name="connsiteY11" fmla="*/ 56464 h 99170"/>
                <a:gd name="connsiteX12" fmla="*/ 86156 w 158846"/>
                <a:gd name="connsiteY12" fmla="*/ 57561 h 99170"/>
                <a:gd name="connsiteX13" fmla="*/ 86053 w 158846"/>
                <a:gd name="connsiteY13" fmla="*/ 58761 h 99170"/>
                <a:gd name="connsiteX14" fmla="*/ 74120 w 158846"/>
                <a:gd name="connsiteY14" fmla="*/ 68979 h 99170"/>
                <a:gd name="connsiteX15" fmla="*/ 61330 w 158846"/>
                <a:gd name="connsiteY15" fmla="*/ 73780 h 99170"/>
                <a:gd name="connsiteX16" fmla="*/ 65582 w 158846"/>
                <a:gd name="connsiteY16" fmla="*/ 69871 h 99170"/>
                <a:gd name="connsiteX17" fmla="*/ 69045 w 158846"/>
                <a:gd name="connsiteY17" fmla="*/ 59618 h 99170"/>
                <a:gd name="connsiteX18" fmla="*/ 65204 w 158846"/>
                <a:gd name="connsiteY18" fmla="*/ 56772 h 99170"/>
                <a:gd name="connsiteX19" fmla="*/ 58621 w 158846"/>
                <a:gd name="connsiteY19" fmla="*/ 58658 h 99170"/>
                <a:gd name="connsiteX20" fmla="*/ 55329 w 158846"/>
                <a:gd name="connsiteY20" fmla="*/ 59755 h 99170"/>
                <a:gd name="connsiteX21" fmla="*/ 51968 w 158846"/>
                <a:gd name="connsiteY21" fmla="*/ 61847 h 99170"/>
                <a:gd name="connsiteX22" fmla="*/ 52826 w 158846"/>
                <a:gd name="connsiteY22" fmla="*/ 64933 h 99170"/>
                <a:gd name="connsiteX23" fmla="*/ 58895 w 158846"/>
                <a:gd name="connsiteY23" fmla="*/ 64556 h 99170"/>
                <a:gd name="connsiteX24" fmla="*/ 62770 w 158846"/>
                <a:gd name="connsiteY24" fmla="*/ 63493 h 99170"/>
                <a:gd name="connsiteX25" fmla="*/ 61535 w 158846"/>
                <a:gd name="connsiteY25" fmla="*/ 65619 h 99170"/>
                <a:gd name="connsiteX26" fmla="*/ 56495 w 158846"/>
                <a:gd name="connsiteY26" fmla="*/ 68671 h 99170"/>
                <a:gd name="connsiteX27" fmla="*/ 57318 w 158846"/>
                <a:gd name="connsiteY27" fmla="*/ 74192 h 99170"/>
                <a:gd name="connsiteX28" fmla="*/ 57695 w 158846"/>
                <a:gd name="connsiteY28" fmla="*/ 74226 h 99170"/>
                <a:gd name="connsiteX29" fmla="*/ 38355 w 158846"/>
                <a:gd name="connsiteY29" fmla="*/ 73094 h 99170"/>
                <a:gd name="connsiteX30" fmla="*/ 37910 w 158846"/>
                <a:gd name="connsiteY30" fmla="*/ 72477 h 99170"/>
                <a:gd name="connsiteX31" fmla="*/ 34686 w 158846"/>
                <a:gd name="connsiteY31" fmla="*/ 71826 h 99170"/>
                <a:gd name="connsiteX32" fmla="*/ 32835 w 158846"/>
                <a:gd name="connsiteY32" fmla="*/ 71963 h 99170"/>
                <a:gd name="connsiteX33" fmla="*/ 1836 w 158846"/>
                <a:gd name="connsiteY33" fmla="*/ 62087 h 99170"/>
                <a:gd name="connsiteX34" fmla="*/ 705 w 158846"/>
                <a:gd name="connsiteY34" fmla="*/ 64659 h 99170"/>
                <a:gd name="connsiteX35" fmla="*/ 31600 w 158846"/>
                <a:gd name="connsiteY35" fmla="*/ 75460 h 99170"/>
                <a:gd name="connsiteX36" fmla="*/ 31429 w 158846"/>
                <a:gd name="connsiteY36" fmla="*/ 76969 h 99170"/>
                <a:gd name="connsiteX37" fmla="*/ 30366 w 158846"/>
                <a:gd name="connsiteY37" fmla="*/ 80261 h 99170"/>
                <a:gd name="connsiteX38" fmla="*/ 32423 w 158846"/>
                <a:gd name="connsiteY38" fmla="*/ 84239 h 99170"/>
                <a:gd name="connsiteX39" fmla="*/ 41990 w 158846"/>
                <a:gd name="connsiteY39" fmla="*/ 98503 h 99170"/>
                <a:gd name="connsiteX40" fmla="*/ 46345 w 158846"/>
                <a:gd name="connsiteY40" fmla="*/ 96754 h 99170"/>
                <a:gd name="connsiteX41" fmla="*/ 41201 w 158846"/>
                <a:gd name="connsiteY41" fmla="*/ 77106 h 99170"/>
                <a:gd name="connsiteX42" fmla="*/ 76212 w 158846"/>
                <a:gd name="connsiteY42" fmla="*/ 72477 h 99170"/>
                <a:gd name="connsiteX43" fmla="*/ 88453 w 158846"/>
                <a:gd name="connsiteY43" fmla="*/ 62910 h 99170"/>
                <a:gd name="connsiteX44" fmla="*/ 91402 w 158846"/>
                <a:gd name="connsiteY44" fmla="*/ 63287 h 99170"/>
                <a:gd name="connsiteX45" fmla="*/ 95414 w 158846"/>
                <a:gd name="connsiteY45" fmla="*/ 65928 h 99170"/>
                <a:gd name="connsiteX46" fmla="*/ 109781 w 158846"/>
                <a:gd name="connsiteY46" fmla="*/ 70523 h 99170"/>
                <a:gd name="connsiteX47" fmla="*/ 111599 w 158846"/>
                <a:gd name="connsiteY47" fmla="*/ 67471 h 99170"/>
                <a:gd name="connsiteX48" fmla="*/ 96203 w 158846"/>
                <a:gd name="connsiteY48" fmla="*/ 54338 h 99170"/>
                <a:gd name="connsiteX49" fmla="*/ 154838 w 158846"/>
                <a:gd name="connsiteY49" fmla="*/ 31569 h 99170"/>
                <a:gd name="connsiteX50" fmla="*/ 158267 w 158846"/>
                <a:gd name="connsiteY50" fmla="*/ 28346 h 99170"/>
                <a:gd name="connsiteX51" fmla="*/ 140574 w 158846"/>
                <a:gd name="connsiteY51" fmla="*/ 6537 h 99170"/>
                <a:gd name="connsiteX52" fmla="*/ 140917 w 158846"/>
                <a:gd name="connsiteY52" fmla="*/ 14150 h 99170"/>
                <a:gd name="connsiteX53" fmla="*/ 140642 w 158846"/>
                <a:gd name="connsiteY53" fmla="*/ 14184 h 99170"/>
                <a:gd name="connsiteX54" fmla="*/ 137728 w 158846"/>
                <a:gd name="connsiteY54" fmla="*/ 18985 h 99170"/>
                <a:gd name="connsiteX55" fmla="*/ 137556 w 158846"/>
                <a:gd name="connsiteY55" fmla="*/ 18985 h 99170"/>
                <a:gd name="connsiteX56" fmla="*/ 138002 w 158846"/>
                <a:gd name="connsiteY56" fmla="*/ 17579 h 99170"/>
                <a:gd name="connsiteX57" fmla="*/ 140574 w 158846"/>
                <a:gd name="connsiteY57" fmla="*/ 6537 h 9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8846" h="99170">
                  <a:moveTo>
                    <a:pt x="158267" y="28346"/>
                  </a:moveTo>
                  <a:cubicBezTo>
                    <a:pt x="154530" y="23785"/>
                    <a:pt x="150141" y="21145"/>
                    <a:pt x="145477" y="19876"/>
                  </a:cubicBezTo>
                  <a:cubicBezTo>
                    <a:pt x="147740" y="16550"/>
                    <a:pt x="149626" y="12847"/>
                    <a:pt x="149078" y="8732"/>
                  </a:cubicBezTo>
                  <a:cubicBezTo>
                    <a:pt x="148598" y="5269"/>
                    <a:pt x="146129" y="1154"/>
                    <a:pt x="142323" y="297"/>
                  </a:cubicBezTo>
                  <a:cubicBezTo>
                    <a:pt x="131041" y="-2206"/>
                    <a:pt x="128675" y="11749"/>
                    <a:pt x="133304" y="18847"/>
                  </a:cubicBezTo>
                  <a:cubicBezTo>
                    <a:pt x="133476" y="19088"/>
                    <a:pt x="133750" y="19191"/>
                    <a:pt x="133990" y="19362"/>
                  </a:cubicBezTo>
                  <a:cubicBezTo>
                    <a:pt x="125006" y="20802"/>
                    <a:pt x="116022" y="25911"/>
                    <a:pt x="109233" y="32049"/>
                  </a:cubicBezTo>
                  <a:cubicBezTo>
                    <a:pt x="102443" y="38221"/>
                    <a:pt x="97197" y="45525"/>
                    <a:pt x="91539" y="52452"/>
                  </a:cubicBezTo>
                  <a:cubicBezTo>
                    <a:pt x="91059" y="52280"/>
                    <a:pt x="90613" y="52040"/>
                    <a:pt x="90099" y="51869"/>
                  </a:cubicBezTo>
                  <a:cubicBezTo>
                    <a:pt x="88110" y="51252"/>
                    <a:pt x="86567" y="52863"/>
                    <a:pt x="86361" y="54612"/>
                  </a:cubicBezTo>
                  <a:cubicBezTo>
                    <a:pt x="86361" y="54681"/>
                    <a:pt x="86361" y="54715"/>
                    <a:pt x="86361" y="54784"/>
                  </a:cubicBezTo>
                  <a:cubicBezTo>
                    <a:pt x="85744" y="55092"/>
                    <a:pt x="85333" y="55675"/>
                    <a:pt x="85573" y="56464"/>
                  </a:cubicBezTo>
                  <a:cubicBezTo>
                    <a:pt x="85710" y="56875"/>
                    <a:pt x="85984" y="57184"/>
                    <a:pt x="86156" y="57561"/>
                  </a:cubicBezTo>
                  <a:cubicBezTo>
                    <a:pt x="86121" y="57972"/>
                    <a:pt x="86087" y="58350"/>
                    <a:pt x="86053" y="58761"/>
                  </a:cubicBezTo>
                  <a:cubicBezTo>
                    <a:pt x="82521" y="62533"/>
                    <a:pt x="78715" y="66065"/>
                    <a:pt x="74120" y="68979"/>
                  </a:cubicBezTo>
                  <a:cubicBezTo>
                    <a:pt x="70245" y="71448"/>
                    <a:pt x="65925" y="72957"/>
                    <a:pt x="61330" y="73780"/>
                  </a:cubicBezTo>
                  <a:cubicBezTo>
                    <a:pt x="63078" y="72889"/>
                    <a:pt x="64587" y="71345"/>
                    <a:pt x="65582" y="69871"/>
                  </a:cubicBezTo>
                  <a:cubicBezTo>
                    <a:pt x="67708" y="66751"/>
                    <a:pt x="68908" y="63356"/>
                    <a:pt x="69045" y="59618"/>
                  </a:cubicBezTo>
                  <a:cubicBezTo>
                    <a:pt x="69113" y="57698"/>
                    <a:pt x="67056" y="56326"/>
                    <a:pt x="65204" y="56772"/>
                  </a:cubicBezTo>
                  <a:cubicBezTo>
                    <a:pt x="63010" y="57355"/>
                    <a:pt x="60815" y="57972"/>
                    <a:pt x="58621" y="58658"/>
                  </a:cubicBezTo>
                  <a:cubicBezTo>
                    <a:pt x="57523" y="59001"/>
                    <a:pt x="56392" y="59310"/>
                    <a:pt x="55329" y="59755"/>
                  </a:cubicBezTo>
                  <a:cubicBezTo>
                    <a:pt x="53957" y="60339"/>
                    <a:pt x="53306" y="61264"/>
                    <a:pt x="51968" y="61847"/>
                  </a:cubicBezTo>
                  <a:cubicBezTo>
                    <a:pt x="50460" y="62533"/>
                    <a:pt x="51145" y="65173"/>
                    <a:pt x="52826" y="64933"/>
                  </a:cubicBezTo>
                  <a:cubicBezTo>
                    <a:pt x="54986" y="64659"/>
                    <a:pt x="56632" y="65105"/>
                    <a:pt x="58895" y="64556"/>
                  </a:cubicBezTo>
                  <a:cubicBezTo>
                    <a:pt x="60198" y="64247"/>
                    <a:pt x="61467" y="63836"/>
                    <a:pt x="62770" y="63493"/>
                  </a:cubicBezTo>
                  <a:cubicBezTo>
                    <a:pt x="62496" y="64247"/>
                    <a:pt x="62118" y="65002"/>
                    <a:pt x="61535" y="65619"/>
                  </a:cubicBezTo>
                  <a:cubicBezTo>
                    <a:pt x="60095" y="67162"/>
                    <a:pt x="57901" y="67299"/>
                    <a:pt x="56495" y="68671"/>
                  </a:cubicBezTo>
                  <a:cubicBezTo>
                    <a:pt x="54677" y="70420"/>
                    <a:pt x="54712" y="73266"/>
                    <a:pt x="57318" y="74192"/>
                  </a:cubicBezTo>
                  <a:cubicBezTo>
                    <a:pt x="57455" y="74226"/>
                    <a:pt x="57558" y="74192"/>
                    <a:pt x="57695" y="74226"/>
                  </a:cubicBezTo>
                  <a:cubicBezTo>
                    <a:pt x="51523" y="74809"/>
                    <a:pt x="44939" y="74295"/>
                    <a:pt x="38355" y="73094"/>
                  </a:cubicBezTo>
                  <a:cubicBezTo>
                    <a:pt x="38184" y="72889"/>
                    <a:pt x="38081" y="72683"/>
                    <a:pt x="37910" y="72477"/>
                  </a:cubicBezTo>
                  <a:cubicBezTo>
                    <a:pt x="37189" y="71586"/>
                    <a:pt x="35818" y="71448"/>
                    <a:pt x="34686" y="71826"/>
                  </a:cubicBezTo>
                  <a:cubicBezTo>
                    <a:pt x="34035" y="71620"/>
                    <a:pt x="33383" y="71620"/>
                    <a:pt x="32835" y="71963"/>
                  </a:cubicBezTo>
                  <a:cubicBezTo>
                    <a:pt x="21588" y="69357"/>
                    <a:pt x="10615" y="65208"/>
                    <a:pt x="1836" y="62087"/>
                  </a:cubicBezTo>
                  <a:cubicBezTo>
                    <a:pt x="293" y="61539"/>
                    <a:pt x="-770" y="63973"/>
                    <a:pt x="705" y="64659"/>
                  </a:cubicBezTo>
                  <a:cubicBezTo>
                    <a:pt x="10100" y="69048"/>
                    <a:pt x="20696" y="73060"/>
                    <a:pt x="31600" y="75460"/>
                  </a:cubicBezTo>
                  <a:cubicBezTo>
                    <a:pt x="31532" y="75975"/>
                    <a:pt x="31429" y="76455"/>
                    <a:pt x="31429" y="76969"/>
                  </a:cubicBezTo>
                  <a:cubicBezTo>
                    <a:pt x="31052" y="78066"/>
                    <a:pt x="30709" y="79129"/>
                    <a:pt x="30366" y="80261"/>
                  </a:cubicBezTo>
                  <a:cubicBezTo>
                    <a:pt x="29749" y="82147"/>
                    <a:pt x="30846" y="83656"/>
                    <a:pt x="32423" y="84239"/>
                  </a:cubicBezTo>
                  <a:cubicBezTo>
                    <a:pt x="34069" y="89794"/>
                    <a:pt x="37567" y="94971"/>
                    <a:pt x="41990" y="98503"/>
                  </a:cubicBezTo>
                  <a:cubicBezTo>
                    <a:pt x="43739" y="99909"/>
                    <a:pt x="46173" y="98983"/>
                    <a:pt x="46345" y="96754"/>
                  </a:cubicBezTo>
                  <a:cubicBezTo>
                    <a:pt x="46894" y="89485"/>
                    <a:pt x="44905" y="83004"/>
                    <a:pt x="41201" y="77106"/>
                  </a:cubicBezTo>
                  <a:cubicBezTo>
                    <a:pt x="53237" y="78546"/>
                    <a:pt x="65342" y="77586"/>
                    <a:pt x="76212" y="72477"/>
                  </a:cubicBezTo>
                  <a:cubicBezTo>
                    <a:pt x="80258" y="70557"/>
                    <a:pt x="84338" y="67128"/>
                    <a:pt x="88453" y="62910"/>
                  </a:cubicBezTo>
                  <a:cubicBezTo>
                    <a:pt x="89482" y="63082"/>
                    <a:pt x="90442" y="63219"/>
                    <a:pt x="91402" y="63287"/>
                  </a:cubicBezTo>
                  <a:cubicBezTo>
                    <a:pt x="92739" y="64247"/>
                    <a:pt x="94145" y="65139"/>
                    <a:pt x="95414" y="65928"/>
                  </a:cubicBezTo>
                  <a:cubicBezTo>
                    <a:pt x="99803" y="68568"/>
                    <a:pt x="104706" y="69905"/>
                    <a:pt x="109781" y="70523"/>
                  </a:cubicBezTo>
                  <a:cubicBezTo>
                    <a:pt x="111324" y="70694"/>
                    <a:pt x="112456" y="68637"/>
                    <a:pt x="111599" y="67471"/>
                  </a:cubicBezTo>
                  <a:cubicBezTo>
                    <a:pt x="107381" y="61744"/>
                    <a:pt x="102375" y="57389"/>
                    <a:pt x="96203" y="54338"/>
                  </a:cubicBezTo>
                  <a:cubicBezTo>
                    <a:pt x="113416" y="34312"/>
                    <a:pt x="131898" y="9212"/>
                    <a:pt x="154838" y="31569"/>
                  </a:cubicBezTo>
                  <a:cubicBezTo>
                    <a:pt x="157136" y="33764"/>
                    <a:pt x="160119" y="30609"/>
                    <a:pt x="158267" y="28346"/>
                  </a:cubicBezTo>
                  <a:close/>
                  <a:moveTo>
                    <a:pt x="140574" y="6537"/>
                  </a:moveTo>
                  <a:cubicBezTo>
                    <a:pt x="143660" y="7943"/>
                    <a:pt x="142597" y="11304"/>
                    <a:pt x="140917" y="14150"/>
                  </a:cubicBezTo>
                  <a:cubicBezTo>
                    <a:pt x="140848" y="14184"/>
                    <a:pt x="140745" y="14150"/>
                    <a:pt x="140642" y="14184"/>
                  </a:cubicBezTo>
                  <a:cubicBezTo>
                    <a:pt x="138654" y="15350"/>
                    <a:pt x="138139" y="16824"/>
                    <a:pt x="137728" y="18985"/>
                  </a:cubicBezTo>
                  <a:cubicBezTo>
                    <a:pt x="137659" y="18985"/>
                    <a:pt x="137625" y="18985"/>
                    <a:pt x="137556" y="18985"/>
                  </a:cubicBezTo>
                  <a:cubicBezTo>
                    <a:pt x="137831" y="18607"/>
                    <a:pt x="138036" y="18162"/>
                    <a:pt x="138002" y="17579"/>
                  </a:cubicBezTo>
                  <a:cubicBezTo>
                    <a:pt x="137899" y="16002"/>
                    <a:pt x="135396" y="4206"/>
                    <a:pt x="140574" y="6537"/>
                  </a:cubicBezTo>
                  <a:close/>
                </a:path>
              </a:pathLst>
            </a:custGeom>
            <a:solidFill>
              <a:srgbClr val="1A1A1A"/>
            </a:solidFill>
            <a:ln w="3429" cap="flat">
              <a:noFill/>
              <a:prstDash val="solid"/>
              <a:miter/>
            </a:ln>
          </p:spPr>
          <p:txBody>
            <a:bodyPr rtlCol="0" anchor="ctr"/>
            <a:lstStyle/>
            <a:p>
              <a:endParaRPr lang="zh-CN" altLang="en-US"/>
            </a:p>
          </p:txBody>
        </p:sp>
        <p:sp>
          <p:nvSpPr>
            <p:cNvPr id="439" name="任意多边形: 形状 438">
              <a:extLst>
                <a:ext uri="{FF2B5EF4-FFF2-40B4-BE49-F238E27FC236}">
                  <a16:creationId xmlns:a16="http://schemas.microsoft.com/office/drawing/2014/main" id="{BB833624-FF12-7CA4-6711-2E7CC7E07D94}"/>
                </a:ext>
              </a:extLst>
            </p:cNvPr>
            <p:cNvSpPr/>
            <p:nvPr/>
          </p:nvSpPr>
          <p:spPr>
            <a:xfrm>
              <a:off x="3925892" y="2447709"/>
              <a:ext cx="134022" cy="167265"/>
            </a:xfrm>
            <a:custGeom>
              <a:avLst/>
              <a:gdLst>
                <a:gd name="connsiteX0" fmla="*/ 132129 w 134022"/>
                <a:gd name="connsiteY0" fmla="*/ 147730 h 167265"/>
                <a:gd name="connsiteX1" fmla="*/ 72533 w 134022"/>
                <a:gd name="connsiteY1" fmla="*/ 156886 h 167265"/>
                <a:gd name="connsiteX2" fmla="*/ 50656 w 134022"/>
                <a:gd name="connsiteY2" fmla="*/ 95918 h 167265"/>
                <a:gd name="connsiteX3" fmla="*/ 48256 w 134022"/>
                <a:gd name="connsiteY3" fmla="*/ 92866 h 167265"/>
                <a:gd name="connsiteX4" fmla="*/ 37934 w 134022"/>
                <a:gd name="connsiteY4" fmla="*/ 93895 h 167265"/>
                <a:gd name="connsiteX5" fmla="*/ 47124 w 134022"/>
                <a:gd name="connsiteY5" fmla="*/ 77024 h 167265"/>
                <a:gd name="connsiteX6" fmla="*/ 44758 w 134022"/>
                <a:gd name="connsiteY6" fmla="*/ 74041 h 167265"/>
                <a:gd name="connsiteX7" fmla="*/ 5599 w 134022"/>
                <a:gd name="connsiteY7" fmla="*/ 39168 h 167265"/>
                <a:gd name="connsiteX8" fmla="*/ 34608 w 134022"/>
                <a:gd name="connsiteY8" fmla="*/ 2752 h 167265"/>
                <a:gd name="connsiteX9" fmla="*/ 33854 w 134022"/>
                <a:gd name="connsiteY9" fmla="*/ 9 h 167265"/>
                <a:gd name="connsiteX10" fmla="*/ 112 w 134022"/>
                <a:gd name="connsiteY10" fmla="*/ 43866 h 167265"/>
                <a:gd name="connsiteX11" fmla="*/ 15509 w 134022"/>
                <a:gd name="connsiteY11" fmla="*/ 69721 h 167265"/>
                <a:gd name="connsiteX12" fmla="*/ 29602 w 134022"/>
                <a:gd name="connsiteY12" fmla="*/ 77127 h 167265"/>
                <a:gd name="connsiteX13" fmla="*/ 35020 w 134022"/>
                <a:gd name="connsiteY13" fmla="*/ 78396 h 167265"/>
                <a:gd name="connsiteX14" fmla="*/ 28264 w 134022"/>
                <a:gd name="connsiteY14" fmla="*/ 95027 h 167265"/>
                <a:gd name="connsiteX15" fmla="*/ 29636 w 134022"/>
                <a:gd name="connsiteY15" fmla="*/ 99930 h 167265"/>
                <a:gd name="connsiteX16" fmla="*/ 44758 w 134022"/>
                <a:gd name="connsiteY16" fmla="*/ 98078 h 167265"/>
                <a:gd name="connsiteX17" fmla="*/ 65606 w 134022"/>
                <a:gd name="connsiteY17" fmla="*/ 159012 h 167265"/>
                <a:gd name="connsiteX18" fmla="*/ 133775 w 134022"/>
                <a:gd name="connsiteY18" fmla="*/ 149411 h 167265"/>
                <a:gd name="connsiteX19" fmla="*/ 132129 w 134022"/>
                <a:gd name="connsiteY19" fmla="*/ 147730 h 16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4022" h="167265">
                  <a:moveTo>
                    <a:pt x="132129" y="147730"/>
                  </a:moveTo>
                  <a:cubicBezTo>
                    <a:pt x="113098" y="159663"/>
                    <a:pt x="94684" y="166556"/>
                    <a:pt x="72533" y="156886"/>
                  </a:cubicBezTo>
                  <a:cubicBezTo>
                    <a:pt x="49318" y="146736"/>
                    <a:pt x="42220" y="117247"/>
                    <a:pt x="50656" y="95918"/>
                  </a:cubicBezTo>
                  <a:cubicBezTo>
                    <a:pt x="51204" y="94547"/>
                    <a:pt x="49799" y="92729"/>
                    <a:pt x="48256" y="92866"/>
                  </a:cubicBezTo>
                  <a:cubicBezTo>
                    <a:pt x="44827" y="93175"/>
                    <a:pt x="41363" y="93552"/>
                    <a:pt x="37934" y="93895"/>
                  </a:cubicBezTo>
                  <a:cubicBezTo>
                    <a:pt x="42426" y="89334"/>
                    <a:pt x="45341" y="83951"/>
                    <a:pt x="47124" y="77024"/>
                  </a:cubicBezTo>
                  <a:cubicBezTo>
                    <a:pt x="47501" y="75516"/>
                    <a:pt x="46370" y="74075"/>
                    <a:pt x="44758" y="74041"/>
                  </a:cubicBezTo>
                  <a:cubicBezTo>
                    <a:pt x="24047" y="73390"/>
                    <a:pt x="7073" y="59845"/>
                    <a:pt x="5599" y="39168"/>
                  </a:cubicBezTo>
                  <a:cubicBezTo>
                    <a:pt x="4330" y="21235"/>
                    <a:pt x="19863" y="9404"/>
                    <a:pt x="34608" y="2752"/>
                  </a:cubicBezTo>
                  <a:cubicBezTo>
                    <a:pt x="35945" y="2169"/>
                    <a:pt x="35328" y="-162"/>
                    <a:pt x="33854" y="9"/>
                  </a:cubicBezTo>
                  <a:cubicBezTo>
                    <a:pt x="11771" y="2478"/>
                    <a:pt x="-1362" y="23532"/>
                    <a:pt x="112" y="43866"/>
                  </a:cubicBezTo>
                  <a:cubicBezTo>
                    <a:pt x="867" y="54221"/>
                    <a:pt x="7896" y="63068"/>
                    <a:pt x="15509" y="69721"/>
                  </a:cubicBezTo>
                  <a:cubicBezTo>
                    <a:pt x="19589" y="73287"/>
                    <a:pt x="24595" y="75241"/>
                    <a:pt x="29602" y="77127"/>
                  </a:cubicBezTo>
                  <a:cubicBezTo>
                    <a:pt x="31385" y="77779"/>
                    <a:pt x="33168" y="78190"/>
                    <a:pt x="35020" y="78396"/>
                  </a:cubicBezTo>
                  <a:cubicBezTo>
                    <a:pt x="48393" y="79836"/>
                    <a:pt x="32276" y="92489"/>
                    <a:pt x="28264" y="95027"/>
                  </a:cubicBezTo>
                  <a:cubicBezTo>
                    <a:pt x="26207" y="96330"/>
                    <a:pt x="26756" y="100239"/>
                    <a:pt x="29636" y="99930"/>
                  </a:cubicBezTo>
                  <a:cubicBezTo>
                    <a:pt x="34711" y="99381"/>
                    <a:pt x="39717" y="98730"/>
                    <a:pt x="44758" y="98078"/>
                  </a:cubicBezTo>
                  <a:cubicBezTo>
                    <a:pt x="37386" y="121018"/>
                    <a:pt x="45272" y="144610"/>
                    <a:pt x="65606" y="159012"/>
                  </a:cubicBezTo>
                  <a:cubicBezTo>
                    <a:pt x="85049" y="172796"/>
                    <a:pt x="120093" y="169127"/>
                    <a:pt x="133775" y="149411"/>
                  </a:cubicBezTo>
                  <a:cubicBezTo>
                    <a:pt x="134598" y="148416"/>
                    <a:pt x="133192" y="147079"/>
                    <a:pt x="132129" y="147730"/>
                  </a:cubicBezTo>
                  <a:close/>
                </a:path>
              </a:pathLst>
            </a:custGeom>
            <a:solidFill>
              <a:srgbClr val="1A1A1A"/>
            </a:solidFill>
            <a:ln w="3429" cap="flat">
              <a:noFill/>
              <a:prstDash val="solid"/>
              <a:miter/>
            </a:ln>
          </p:spPr>
          <p:txBody>
            <a:bodyPr rtlCol="0" anchor="ctr"/>
            <a:lstStyle/>
            <a:p>
              <a:endParaRPr lang="zh-CN" altLang="en-US"/>
            </a:p>
          </p:txBody>
        </p:sp>
        <p:sp>
          <p:nvSpPr>
            <p:cNvPr id="440" name="任意多边形: 形状 439">
              <a:extLst>
                <a:ext uri="{FF2B5EF4-FFF2-40B4-BE49-F238E27FC236}">
                  <a16:creationId xmlns:a16="http://schemas.microsoft.com/office/drawing/2014/main" id="{8AB495F6-99D5-DFB8-2E9C-76BC6AC6A13C}"/>
                </a:ext>
              </a:extLst>
            </p:cNvPr>
            <p:cNvSpPr/>
            <p:nvPr/>
          </p:nvSpPr>
          <p:spPr>
            <a:xfrm>
              <a:off x="4150341" y="2325706"/>
              <a:ext cx="123082" cy="127855"/>
            </a:xfrm>
            <a:custGeom>
              <a:avLst/>
              <a:gdLst>
                <a:gd name="connsiteX0" fmla="*/ 123021 w 123082"/>
                <a:gd name="connsiteY0" fmla="*/ 96844 h 127855"/>
                <a:gd name="connsiteX1" fmla="*/ 112083 w 123082"/>
                <a:gd name="connsiteY1" fmla="*/ 75379 h 127855"/>
                <a:gd name="connsiteX2" fmla="*/ 97681 w 123082"/>
                <a:gd name="connsiteY2" fmla="*/ 65297 h 127855"/>
                <a:gd name="connsiteX3" fmla="*/ 89520 w 123082"/>
                <a:gd name="connsiteY3" fmla="*/ 48872 h 127855"/>
                <a:gd name="connsiteX4" fmla="*/ 87600 w 123082"/>
                <a:gd name="connsiteY4" fmla="*/ 44346 h 127855"/>
                <a:gd name="connsiteX5" fmla="*/ 75427 w 123082"/>
                <a:gd name="connsiteY5" fmla="*/ 44243 h 127855"/>
                <a:gd name="connsiteX6" fmla="*/ 65791 w 123082"/>
                <a:gd name="connsiteY6" fmla="*/ 9507 h 127855"/>
                <a:gd name="connsiteX7" fmla="*/ 1120 w 123082"/>
                <a:gd name="connsiteY7" fmla="*/ 6696 h 127855"/>
                <a:gd name="connsiteX8" fmla="*/ 1978 w 123082"/>
                <a:gd name="connsiteY8" fmla="*/ 9679 h 127855"/>
                <a:gd name="connsiteX9" fmla="*/ 36233 w 123082"/>
                <a:gd name="connsiteY9" fmla="*/ 5153 h 127855"/>
                <a:gd name="connsiteX10" fmla="*/ 68637 w 123082"/>
                <a:gd name="connsiteY10" fmla="*/ 45546 h 127855"/>
                <a:gd name="connsiteX11" fmla="*/ 71106 w 123082"/>
                <a:gd name="connsiteY11" fmla="*/ 49695 h 127855"/>
                <a:gd name="connsiteX12" fmla="*/ 81565 w 123082"/>
                <a:gd name="connsiteY12" fmla="*/ 49661 h 127855"/>
                <a:gd name="connsiteX13" fmla="*/ 77347 w 123082"/>
                <a:gd name="connsiteY13" fmla="*/ 62040 h 127855"/>
                <a:gd name="connsiteX14" fmla="*/ 79302 w 123082"/>
                <a:gd name="connsiteY14" fmla="*/ 64543 h 127855"/>
                <a:gd name="connsiteX15" fmla="*/ 108311 w 123082"/>
                <a:gd name="connsiteY15" fmla="*/ 79013 h 127855"/>
                <a:gd name="connsiteX16" fmla="*/ 94629 w 123082"/>
                <a:gd name="connsiteY16" fmla="*/ 125579 h 127855"/>
                <a:gd name="connsiteX17" fmla="*/ 94938 w 123082"/>
                <a:gd name="connsiteY17" fmla="*/ 127705 h 127855"/>
                <a:gd name="connsiteX18" fmla="*/ 123021 w 123082"/>
                <a:gd name="connsiteY18" fmla="*/ 96844 h 12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3082" h="127855">
                  <a:moveTo>
                    <a:pt x="123021" y="96844"/>
                  </a:moveTo>
                  <a:cubicBezTo>
                    <a:pt x="122541" y="88580"/>
                    <a:pt x="117261" y="81482"/>
                    <a:pt x="112083" y="75379"/>
                  </a:cubicBezTo>
                  <a:cubicBezTo>
                    <a:pt x="108345" y="71024"/>
                    <a:pt x="102653" y="68006"/>
                    <a:pt x="97681" y="65297"/>
                  </a:cubicBezTo>
                  <a:cubicBezTo>
                    <a:pt x="91715" y="62040"/>
                    <a:pt x="75221" y="61251"/>
                    <a:pt x="89520" y="48872"/>
                  </a:cubicBezTo>
                  <a:cubicBezTo>
                    <a:pt x="91337" y="47295"/>
                    <a:pt x="89863" y="44380"/>
                    <a:pt x="87600" y="44346"/>
                  </a:cubicBezTo>
                  <a:cubicBezTo>
                    <a:pt x="83554" y="44312"/>
                    <a:pt x="79473" y="44278"/>
                    <a:pt x="75427" y="44243"/>
                  </a:cubicBezTo>
                  <a:cubicBezTo>
                    <a:pt x="80193" y="32105"/>
                    <a:pt x="77381" y="17668"/>
                    <a:pt x="65791" y="9507"/>
                  </a:cubicBezTo>
                  <a:cubicBezTo>
                    <a:pt x="46280" y="-4277"/>
                    <a:pt x="22552" y="-1122"/>
                    <a:pt x="1120" y="6696"/>
                  </a:cubicBezTo>
                  <a:cubicBezTo>
                    <a:pt x="-800" y="7416"/>
                    <a:pt x="-80" y="10056"/>
                    <a:pt x="1978" y="9679"/>
                  </a:cubicBezTo>
                  <a:cubicBezTo>
                    <a:pt x="13431" y="7553"/>
                    <a:pt x="24506" y="5255"/>
                    <a:pt x="36233" y="5153"/>
                  </a:cubicBezTo>
                  <a:cubicBezTo>
                    <a:pt x="57562" y="4981"/>
                    <a:pt x="80639" y="23566"/>
                    <a:pt x="68637" y="45546"/>
                  </a:cubicBezTo>
                  <a:cubicBezTo>
                    <a:pt x="67643" y="47363"/>
                    <a:pt x="68877" y="49695"/>
                    <a:pt x="71106" y="49695"/>
                  </a:cubicBezTo>
                  <a:cubicBezTo>
                    <a:pt x="74604" y="49695"/>
                    <a:pt x="78067" y="49661"/>
                    <a:pt x="81565" y="49661"/>
                  </a:cubicBezTo>
                  <a:cubicBezTo>
                    <a:pt x="78993" y="53159"/>
                    <a:pt x="77724" y="56931"/>
                    <a:pt x="77347" y="62040"/>
                  </a:cubicBezTo>
                  <a:cubicBezTo>
                    <a:pt x="77279" y="63171"/>
                    <a:pt x="78239" y="64269"/>
                    <a:pt x="79302" y="64543"/>
                  </a:cubicBezTo>
                  <a:cubicBezTo>
                    <a:pt x="90652" y="67389"/>
                    <a:pt x="99601" y="71298"/>
                    <a:pt x="108311" y="79013"/>
                  </a:cubicBezTo>
                  <a:cubicBezTo>
                    <a:pt x="126210" y="94855"/>
                    <a:pt x="117604" y="121533"/>
                    <a:pt x="94629" y="125579"/>
                  </a:cubicBezTo>
                  <a:cubicBezTo>
                    <a:pt x="93292" y="125819"/>
                    <a:pt x="93772" y="127602"/>
                    <a:pt x="94938" y="127705"/>
                  </a:cubicBezTo>
                  <a:cubicBezTo>
                    <a:pt x="113626" y="129591"/>
                    <a:pt x="123982" y="113372"/>
                    <a:pt x="123021" y="96844"/>
                  </a:cubicBezTo>
                  <a:close/>
                </a:path>
              </a:pathLst>
            </a:custGeom>
            <a:solidFill>
              <a:srgbClr val="1A1A1A"/>
            </a:solidFill>
            <a:ln w="3429" cap="flat">
              <a:noFill/>
              <a:prstDash val="solid"/>
              <a:miter/>
            </a:ln>
          </p:spPr>
          <p:txBody>
            <a:bodyPr rtlCol="0" anchor="ctr"/>
            <a:lstStyle/>
            <a:p>
              <a:endParaRPr lang="zh-CN" altLang="en-US"/>
            </a:p>
          </p:txBody>
        </p:sp>
        <p:sp>
          <p:nvSpPr>
            <p:cNvPr id="441" name="任意多边形: 形状 440">
              <a:extLst>
                <a:ext uri="{FF2B5EF4-FFF2-40B4-BE49-F238E27FC236}">
                  <a16:creationId xmlns:a16="http://schemas.microsoft.com/office/drawing/2014/main" id="{0C911538-44F8-7448-20EB-15845F6D6C16}"/>
                </a:ext>
              </a:extLst>
            </p:cNvPr>
            <p:cNvSpPr/>
            <p:nvPr/>
          </p:nvSpPr>
          <p:spPr>
            <a:xfrm>
              <a:off x="4023567" y="2418456"/>
              <a:ext cx="145474" cy="139568"/>
            </a:xfrm>
            <a:custGeom>
              <a:avLst/>
              <a:gdLst>
                <a:gd name="connsiteX0" fmla="*/ 118842 w 145474"/>
                <a:gd name="connsiteY0" fmla="*/ 322 h 139568"/>
                <a:gd name="connsiteX1" fmla="*/ 117093 w 145474"/>
                <a:gd name="connsiteY1" fmla="*/ 1625 h 139568"/>
                <a:gd name="connsiteX2" fmla="*/ 136535 w 145474"/>
                <a:gd name="connsiteY2" fmla="*/ 42807 h 139568"/>
                <a:gd name="connsiteX3" fmla="*/ 139141 w 145474"/>
                <a:gd name="connsiteY3" fmla="*/ 57141 h 139568"/>
                <a:gd name="connsiteX4" fmla="*/ 119219 w 145474"/>
                <a:gd name="connsiteY4" fmla="*/ 61873 h 139568"/>
                <a:gd name="connsiteX5" fmla="*/ 113561 w 145474"/>
                <a:gd name="connsiteY5" fmla="*/ 54123 h 139568"/>
                <a:gd name="connsiteX6" fmla="*/ 113149 w 145474"/>
                <a:gd name="connsiteY6" fmla="*/ 50591 h 139568"/>
                <a:gd name="connsiteX7" fmla="*/ 126694 w 145474"/>
                <a:gd name="connsiteY7" fmla="*/ 25800 h 139568"/>
                <a:gd name="connsiteX8" fmla="*/ 125048 w 145474"/>
                <a:gd name="connsiteY8" fmla="*/ 23056 h 139568"/>
                <a:gd name="connsiteX9" fmla="*/ 107389 w 145474"/>
                <a:gd name="connsiteY9" fmla="*/ 49940 h 139568"/>
                <a:gd name="connsiteX10" fmla="*/ 100222 w 145474"/>
                <a:gd name="connsiteY10" fmla="*/ 47402 h 139568"/>
                <a:gd name="connsiteX11" fmla="*/ 98610 w 145474"/>
                <a:gd name="connsiteY11" fmla="*/ 45448 h 139568"/>
                <a:gd name="connsiteX12" fmla="*/ 66447 w 145474"/>
                <a:gd name="connsiteY12" fmla="*/ 73531 h 139568"/>
                <a:gd name="connsiteX13" fmla="*/ 69053 w 145474"/>
                <a:gd name="connsiteY13" fmla="*/ 83818 h 139568"/>
                <a:gd name="connsiteX14" fmla="*/ 30339 w 145474"/>
                <a:gd name="connsiteY14" fmla="*/ 78915 h 139568"/>
                <a:gd name="connsiteX15" fmla="*/ 28933 w 145474"/>
                <a:gd name="connsiteY15" fmla="*/ 81281 h 139568"/>
                <a:gd name="connsiteX16" fmla="*/ 32842 w 145474"/>
                <a:gd name="connsiteY16" fmla="*/ 99523 h 139568"/>
                <a:gd name="connsiteX17" fmla="*/ 25333 w 145474"/>
                <a:gd name="connsiteY17" fmla="*/ 88996 h 139568"/>
                <a:gd name="connsiteX18" fmla="*/ 1501 w 145474"/>
                <a:gd name="connsiteY18" fmla="*/ 54878 h 139568"/>
                <a:gd name="connsiteX19" fmla="*/ 27 w 145474"/>
                <a:gd name="connsiteY19" fmla="*/ 55701 h 139568"/>
                <a:gd name="connsiteX20" fmla="*/ 20498 w 145474"/>
                <a:gd name="connsiteY20" fmla="*/ 91705 h 139568"/>
                <a:gd name="connsiteX21" fmla="*/ 46798 w 145474"/>
                <a:gd name="connsiteY21" fmla="*/ 127298 h 139568"/>
                <a:gd name="connsiteX22" fmla="*/ 44124 w 145474"/>
                <a:gd name="connsiteY22" fmla="*/ 126749 h 139568"/>
                <a:gd name="connsiteX23" fmla="*/ 43369 w 145474"/>
                <a:gd name="connsiteY23" fmla="*/ 124109 h 139568"/>
                <a:gd name="connsiteX24" fmla="*/ 38637 w 145474"/>
                <a:gd name="connsiteY24" fmla="*/ 136762 h 139568"/>
                <a:gd name="connsiteX25" fmla="*/ 66481 w 145474"/>
                <a:gd name="connsiteY25" fmla="*/ 125069 h 139568"/>
                <a:gd name="connsiteX26" fmla="*/ 71693 w 145474"/>
                <a:gd name="connsiteY26" fmla="*/ 87762 h 139568"/>
                <a:gd name="connsiteX27" fmla="*/ 99708 w 145474"/>
                <a:gd name="connsiteY27" fmla="*/ 98563 h 139568"/>
                <a:gd name="connsiteX28" fmla="*/ 120762 w 145474"/>
                <a:gd name="connsiteY28" fmla="*/ 75589 h 139568"/>
                <a:gd name="connsiteX29" fmla="*/ 126900 w 145474"/>
                <a:gd name="connsiteY29" fmla="*/ 76823 h 139568"/>
                <a:gd name="connsiteX30" fmla="*/ 118842 w 145474"/>
                <a:gd name="connsiteY30" fmla="*/ 322 h 139568"/>
                <a:gd name="connsiteX31" fmla="*/ 62263 w 145474"/>
                <a:gd name="connsiteY31" fmla="*/ 122052 h 139568"/>
                <a:gd name="connsiteX32" fmla="*/ 53348 w 145474"/>
                <a:gd name="connsiteY32" fmla="*/ 127744 h 139568"/>
                <a:gd name="connsiteX33" fmla="*/ 53108 w 145474"/>
                <a:gd name="connsiteY33" fmla="*/ 127229 h 139568"/>
                <a:gd name="connsiteX34" fmla="*/ 53211 w 145474"/>
                <a:gd name="connsiteY34" fmla="*/ 127161 h 139568"/>
                <a:gd name="connsiteX35" fmla="*/ 49816 w 145474"/>
                <a:gd name="connsiteY35" fmla="*/ 122634 h 139568"/>
                <a:gd name="connsiteX36" fmla="*/ 46044 w 145474"/>
                <a:gd name="connsiteY36" fmla="*/ 79806 h 139568"/>
                <a:gd name="connsiteX37" fmla="*/ 69876 w 145474"/>
                <a:gd name="connsiteY37" fmla="*/ 98117 h 139568"/>
                <a:gd name="connsiteX38" fmla="*/ 62263 w 145474"/>
                <a:gd name="connsiteY38" fmla="*/ 122052 h 139568"/>
                <a:gd name="connsiteX39" fmla="*/ 100839 w 145474"/>
                <a:gd name="connsiteY39" fmla="*/ 93111 h 139568"/>
                <a:gd name="connsiteX40" fmla="*/ 72516 w 145474"/>
                <a:gd name="connsiteY40" fmla="*/ 75554 h 139568"/>
                <a:gd name="connsiteX41" fmla="*/ 82426 w 145474"/>
                <a:gd name="connsiteY41" fmla="*/ 53575 h 139568"/>
                <a:gd name="connsiteX42" fmla="*/ 83111 w 145474"/>
                <a:gd name="connsiteY42" fmla="*/ 54295 h 139568"/>
                <a:gd name="connsiteX43" fmla="*/ 92335 w 145474"/>
                <a:gd name="connsiteY43" fmla="*/ 58718 h 139568"/>
                <a:gd name="connsiteX44" fmla="*/ 94153 w 145474"/>
                <a:gd name="connsiteY44" fmla="*/ 56455 h 139568"/>
                <a:gd name="connsiteX45" fmla="*/ 91032 w 145474"/>
                <a:gd name="connsiteY45" fmla="*/ 53163 h 139568"/>
                <a:gd name="connsiteX46" fmla="*/ 107800 w 145474"/>
                <a:gd name="connsiteY46" fmla="*/ 56729 h 139568"/>
                <a:gd name="connsiteX47" fmla="*/ 116990 w 145474"/>
                <a:gd name="connsiteY47" fmla="*/ 73257 h 139568"/>
                <a:gd name="connsiteX48" fmla="*/ 100839 w 145474"/>
                <a:gd name="connsiteY48" fmla="*/ 93111 h 13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5474" h="139568">
                  <a:moveTo>
                    <a:pt x="118842" y="322"/>
                  </a:moveTo>
                  <a:cubicBezTo>
                    <a:pt x="117950" y="-570"/>
                    <a:pt x="116476" y="562"/>
                    <a:pt x="117093" y="1625"/>
                  </a:cubicBezTo>
                  <a:cubicBezTo>
                    <a:pt x="124808" y="14793"/>
                    <a:pt x="132009" y="28269"/>
                    <a:pt x="136535" y="42807"/>
                  </a:cubicBezTo>
                  <a:cubicBezTo>
                    <a:pt x="137975" y="47471"/>
                    <a:pt x="138833" y="52237"/>
                    <a:pt x="139141" y="57141"/>
                  </a:cubicBezTo>
                  <a:cubicBezTo>
                    <a:pt x="132489" y="58718"/>
                    <a:pt x="125837" y="60295"/>
                    <a:pt x="119219" y="61873"/>
                  </a:cubicBezTo>
                  <a:cubicBezTo>
                    <a:pt x="117916" y="58889"/>
                    <a:pt x="115961" y="56283"/>
                    <a:pt x="113561" y="54123"/>
                  </a:cubicBezTo>
                  <a:cubicBezTo>
                    <a:pt x="113389" y="52957"/>
                    <a:pt x="113149" y="51791"/>
                    <a:pt x="113149" y="50591"/>
                  </a:cubicBezTo>
                  <a:cubicBezTo>
                    <a:pt x="112601" y="40716"/>
                    <a:pt x="118533" y="31149"/>
                    <a:pt x="126694" y="25800"/>
                  </a:cubicBezTo>
                  <a:cubicBezTo>
                    <a:pt x="128409" y="24668"/>
                    <a:pt x="126900" y="22062"/>
                    <a:pt x="125048" y="23056"/>
                  </a:cubicBezTo>
                  <a:cubicBezTo>
                    <a:pt x="114281" y="29023"/>
                    <a:pt x="108520" y="38144"/>
                    <a:pt x="107389" y="49940"/>
                  </a:cubicBezTo>
                  <a:cubicBezTo>
                    <a:pt x="105126" y="48808"/>
                    <a:pt x="102691" y="47951"/>
                    <a:pt x="100222" y="47402"/>
                  </a:cubicBezTo>
                  <a:cubicBezTo>
                    <a:pt x="100291" y="46511"/>
                    <a:pt x="99776" y="45551"/>
                    <a:pt x="98610" y="45448"/>
                  </a:cubicBezTo>
                  <a:cubicBezTo>
                    <a:pt x="81431" y="44076"/>
                    <a:pt x="66549" y="56729"/>
                    <a:pt x="66447" y="73531"/>
                  </a:cubicBezTo>
                  <a:cubicBezTo>
                    <a:pt x="66412" y="77269"/>
                    <a:pt x="67407" y="80732"/>
                    <a:pt x="69053" y="83818"/>
                  </a:cubicBezTo>
                  <a:cubicBezTo>
                    <a:pt x="59760" y="71988"/>
                    <a:pt x="42581" y="72365"/>
                    <a:pt x="30339" y="78915"/>
                  </a:cubicBezTo>
                  <a:cubicBezTo>
                    <a:pt x="29550" y="79326"/>
                    <a:pt x="28830" y="80389"/>
                    <a:pt x="28933" y="81281"/>
                  </a:cubicBezTo>
                  <a:cubicBezTo>
                    <a:pt x="29653" y="87727"/>
                    <a:pt x="30991" y="93762"/>
                    <a:pt x="32842" y="99523"/>
                  </a:cubicBezTo>
                  <a:cubicBezTo>
                    <a:pt x="30339" y="96026"/>
                    <a:pt x="27767" y="92562"/>
                    <a:pt x="25333" y="88996"/>
                  </a:cubicBezTo>
                  <a:cubicBezTo>
                    <a:pt x="17583" y="77749"/>
                    <a:pt x="11582" y="64307"/>
                    <a:pt x="1501" y="54878"/>
                  </a:cubicBezTo>
                  <a:cubicBezTo>
                    <a:pt x="850" y="54260"/>
                    <a:pt x="-179" y="54878"/>
                    <a:pt x="27" y="55701"/>
                  </a:cubicBezTo>
                  <a:cubicBezTo>
                    <a:pt x="3319" y="68833"/>
                    <a:pt x="12954" y="80492"/>
                    <a:pt x="20498" y="91705"/>
                  </a:cubicBezTo>
                  <a:cubicBezTo>
                    <a:pt x="28693" y="103947"/>
                    <a:pt x="37540" y="115776"/>
                    <a:pt x="46798" y="127298"/>
                  </a:cubicBezTo>
                  <a:cubicBezTo>
                    <a:pt x="45907" y="127092"/>
                    <a:pt x="45084" y="127058"/>
                    <a:pt x="44124" y="126749"/>
                  </a:cubicBezTo>
                  <a:cubicBezTo>
                    <a:pt x="45461" y="126132"/>
                    <a:pt x="44775" y="124075"/>
                    <a:pt x="43369" y="124109"/>
                  </a:cubicBezTo>
                  <a:cubicBezTo>
                    <a:pt x="35037" y="124281"/>
                    <a:pt x="33940" y="131207"/>
                    <a:pt x="38637" y="136762"/>
                  </a:cubicBezTo>
                  <a:cubicBezTo>
                    <a:pt x="46387" y="145917"/>
                    <a:pt x="62400" y="130178"/>
                    <a:pt x="66481" y="125069"/>
                  </a:cubicBezTo>
                  <a:cubicBezTo>
                    <a:pt x="75979" y="113102"/>
                    <a:pt x="79099" y="100518"/>
                    <a:pt x="71693" y="87762"/>
                  </a:cubicBezTo>
                  <a:cubicBezTo>
                    <a:pt x="78174" y="95683"/>
                    <a:pt x="89558" y="100072"/>
                    <a:pt x="99708" y="98563"/>
                  </a:cubicBezTo>
                  <a:cubicBezTo>
                    <a:pt x="111435" y="96814"/>
                    <a:pt x="119116" y="86424"/>
                    <a:pt x="120762" y="75589"/>
                  </a:cubicBezTo>
                  <a:cubicBezTo>
                    <a:pt x="122648" y="76446"/>
                    <a:pt x="124705" y="76926"/>
                    <a:pt x="126900" y="76823"/>
                  </a:cubicBezTo>
                  <a:cubicBezTo>
                    <a:pt x="166676" y="75143"/>
                    <a:pt x="132215" y="13627"/>
                    <a:pt x="118842" y="322"/>
                  </a:cubicBezTo>
                  <a:close/>
                  <a:moveTo>
                    <a:pt x="62263" y="122052"/>
                  </a:moveTo>
                  <a:cubicBezTo>
                    <a:pt x="60000" y="125378"/>
                    <a:pt x="56948" y="127161"/>
                    <a:pt x="53348" y="127744"/>
                  </a:cubicBezTo>
                  <a:cubicBezTo>
                    <a:pt x="53313" y="127572"/>
                    <a:pt x="53211" y="127401"/>
                    <a:pt x="53108" y="127229"/>
                  </a:cubicBezTo>
                  <a:cubicBezTo>
                    <a:pt x="53142" y="127195"/>
                    <a:pt x="53176" y="127195"/>
                    <a:pt x="53211" y="127161"/>
                  </a:cubicBezTo>
                  <a:cubicBezTo>
                    <a:pt x="52079" y="125652"/>
                    <a:pt x="50947" y="124143"/>
                    <a:pt x="49816" y="122634"/>
                  </a:cubicBezTo>
                  <a:cubicBezTo>
                    <a:pt x="41689" y="110907"/>
                    <a:pt x="25436" y="82035"/>
                    <a:pt x="46044" y="79806"/>
                  </a:cubicBezTo>
                  <a:cubicBezTo>
                    <a:pt x="58388" y="78469"/>
                    <a:pt x="66721" y="88173"/>
                    <a:pt x="69876" y="98117"/>
                  </a:cubicBezTo>
                  <a:cubicBezTo>
                    <a:pt x="71453" y="107238"/>
                    <a:pt x="68915" y="115228"/>
                    <a:pt x="62263" y="122052"/>
                  </a:cubicBezTo>
                  <a:close/>
                  <a:moveTo>
                    <a:pt x="100839" y="93111"/>
                  </a:moveTo>
                  <a:cubicBezTo>
                    <a:pt x="88083" y="97706"/>
                    <a:pt x="75670" y="86664"/>
                    <a:pt x="72516" y="75554"/>
                  </a:cubicBezTo>
                  <a:cubicBezTo>
                    <a:pt x="69944" y="66467"/>
                    <a:pt x="74985" y="58409"/>
                    <a:pt x="82426" y="53575"/>
                  </a:cubicBezTo>
                  <a:cubicBezTo>
                    <a:pt x="82666" y="53815"/>
                    <a:pt x="82769" y="54089"/>
                    <a:pt x="83111" y="54295"/>
                  </a:cubicBezTo>
                  <a:cubicBezTo>
                    <a:pt x="86540" y="56215"/>
                    <a:pt x="88495" y="56866"/>
                    <a:pt x="92335" y="58718"/>
                  </a:cubicBezTo>
                  <a:cubicBezTo>
                    <a:pt x="93844" y="59438"/>
                    <a:pt x="95353" y="57689"/>
                    <a:pt x="94153" y="56455"/>
                  </a:cubicBezTo>
                  <a:cubicBezTo>
                    <a:pt x="93090" y="55357"/>
                    <a:pt x="92061" y="54260"/>
                    <a:pt x="91032" y="53163"/>
                  </a:cubicBezTo>
                  <a:cubicBezTo>
                    <a:pt x="96999" y="52169"/>
                    <a:pt x="102760" y="53472"/>
                    <a:pt x="107800" y="56729"/>
                  </a:cubicBezTo>
                  <a:cubicBezTo>
                    <a:pt x="109000" y="62661"/>
                    <a:pt x="112258" y="69245"/>
                    <a:pt x="116990" y="73257"/>
                  </a:cubicBezTo>
                  <a:cubicBezTo>
                    <a:pt x="116098" y="81795"/>
                    <a:pt x="109035" y="90162"/>
                    <a:pt x="100839" y="93111"/>
                  </a:cubicBezTo>
                  <a:close/>
                </a:path>
              </a:pathLst>
            </a:custGeom>
            <a:solidFill>
              <a:srgbClr val="1A1A1A"/>
            </a:solidFill>
            <a:ln w="3429" cap="flat">
              <a:noFill/>
              <a:prstDash val="solid"/>
              <a:miter/>
            </a:ln>
          </p:spPr>
          <p:txBody>
            <a:bodyPr rtlCol="0" anchor="ctr"/>
            <a:lstStyle/>
            <a:p>
              <a:endParaRPr lang="zh-CN" altLang="en-US"/>
            </a:p>
          </p:txBody>
        </p:sp>
        <p:sp>
          <p:nvSpPr>
            <p:cNvPr id="442" name="任意多边形: 形状 441">
              <a:extLst>
                <a:ext uri="{FF2B5EF4-FFF2-40B4-BE49-F238E27FC236}">
                  <a16:creationId xmlns:a16="http://schemas.microsoft.com/office/drawing/2014/main" id="{51DC1A7A-6163-2058-4145-70F362563D38}"/>
                </a:ext>
              </a:extLst>
            </p:cNvPr>
            <p:cNvSpPr/>
            <p:nvPr/>
          </p:nvSpPr>
          <p:spPr>
            <a:xfrm>
              <a:off x="4125199" y="2382219"/>
              <a:ext cx="89403" cy="90980"/>
            </a:xfrm>
            <a:custGeom>
              <a:avLst/>
              <a:gdLst>
                <a:gd name="connsiteX0" fmla="*/ 88464 w 89403"/>
                <a:gd name="connsiteY0" fmla="*/ 65671 h 90980"/>
                <a:gd name="connsiteX1" fmla="*/ 62815 w 89403"/>
                <a:gd name="connsiteY1" fmla="*/ 58504 h 90980"/>
                <a:gd name="connsiteX2" fmla="*/ 50745 w 89403"/>
                <a:gd name="connsiteY2" fmla="*/ 57613 h 90980"/>
                <a:gd name="connsiteX3" fmla="*/ 54551 w 89403"/>
                <a:gd name="connsiteY3" fmla="*/ 28397 h 90980"/>
                <a:gd name="connsiteX4" fmla="*/ 50230 w 89403"/>
                <a:gd name="connsiteY4" fmla="*/ 25963 h 90980"/>
                <a:gd name="connsiteX5" fmla="*/ 36514 w 89403"/>
                <a:gd name="connsiteY5" fmla="*/ 48320 h 90980"/>
                <a:gd name="connsiteX6" fmla="*/ 9494 w 89403"/>
                <a:gd name="connsiteY6" fmla="*/ 6555 h 90980"/>
                <a:gd name="connsiteX7" fmla="*/ 9322 w 89403"/>
                <a:gd name="connsiteY7" fmla="*/ 3091 h 90980"/>
                <a:gd name="connsiteX8" fmla="*/ 4453 w 89403"/>
                <a:gd name="connsiteY8" fmla="*/ 348 h 90980"/>
                <a:gd name="connsiteX9" fmla="*/ 476 w 89403"/>
                <a:gd name="connsiteY9" fmla="*/ 4223 h 90980"/>
                <a:gd name="connsiteX10" fmla="*/ 34560 w 89403"/>
                <a:gd name="connsiteY10" fmla="*/ 61179 h 90980"/>
                <a:gd name="connsiteX11" fmla="*/ 35246 w 89403"/>
                <a:gd name="connsiteY11" fmla="*/ 62516 h 90980"/>
                <a:gd name="connsiteX12" fmla="*/ 48207 w 89403"/>
                <a:gd name="connsiteY12" fmla="*/ 89537 h 90980"/>
                <a:gd name="connsiteX13" fmla="*/ 53454 w 89403"/>
                <a:gd name="connsiteY13" fmla="*/ 87376 h 90980"/>
                <a:gd name="connsiteX14" fmla="*/ 50779 w 89403"/>
                <a:gd name="connsiteY14" fmla="*/ 63888 h 90980"/>
                <a:gd name="connsiteX15" fmla="*/ 87092 w 89403"/>
                <a:gd name="connsiteY15" fmla="*/ 68894 h 90980"/>
                <a:gd name="connsiteX16" fmla="*/ 88464 w 89403"/>
                <a:gd name="connsiteY16" fmla="*/ 65671 h 90980"/>
                <a:gd name="connsiteX17" fmla="*/ 48379 w 89403"/>
                <a:gd name="connsiteY17" fmla="*/ 37279 h 90980"/>
                <a:gd name="connsiteX18" fmla="*/ 46939 w 89403"/>
                <a:gd name="connsiteY18" fmla="*/ 57510 h 90980"/>
                <a:gd name="connsiteX19" fmla="*/ 43784 w 89403"/>
                <a:gd name="connsiteY19" fmla="*/ 57407 h 90980"/>
                <a:gd name="connsiteX20" fmla="*/ 48379 w 89403"/>
                <a:gd name="connsiteY20" fmla="*/ 37279 h 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3" h="90980">
                  <a:moveTo>
                    <a:pt x="88464" y="65671"/>
                  </a:moveTo>
                  <a:cubicBezTo>
                    <a:pt x="80269" y="61727"/>
                    <a:pt x="71970" y="59498"/>
                    <a:pt x="62815" y="58504"/>
                  </a:cubicBezTo>
                  <a:cubicBezTo>
                    <a:pt x="58769" y="58058"/>
                    <a:pt x="54757" y="57818"/>
                    <a:pt x="50745" y="57613"/>
                  </a:cubicBezTo>
                  <a:cubicBezTo>
                    <a:pt x="50951" y="47703"/>
                    <a:pt x="52219" y="37827"/>
                    <a:pt x="54551" y="28397"/>
                  </a:cubicBezTo>
                  <a:cubicBezTo>
                    <a:pt x="55134" y="25963"/>
                    <a:pt x="52116" y="24180"/>
                    <a:pt x="50230" y="25963"/>
                  </a:cubicBezTo>
                  <a:cubicBezTo>
                    <a:pt x="43270" y="32547"/>
                    <a:pt x="38880" y="39953"/>
                    <a:pt x="36514" y="48320"/>
                  </a:cubicBezTo>
                  <a:cubicBezTo>
                    <a:pt x="28696" y="33644"/>
                    <a:pt x="19575" y="19653"/>
                    <a:pt x="9494" y="6555"/>
                  </a:cubicBezTo>
                  <a:cubicBezTo>
                    <a:pt x="10523" y="5663"/>
                    <a:pt x="10797" y="3914"/>
                    <a:pt x="9322" y="3091"/>
                  </a:cubicBezTo>
                  <a:cubicBezTo>
                    <a:pt x="7711" y="2166"/>
                    <a:pt x="6065" y="1274"/>
                    <a:pt x="4453" y="348"/>
                  </a:cubicBezTo>
                  <a:cubicBezTo>
                    <a:pt x="2053" y="-989"/>
                    <a:pt x="-1239" y="1788"/>
                    <a:pt x="476" y="4223"/>
                  </a:cubicBezTo>
                  <a:cubicBezTo>
                    <a:pt x="13540" y="22705"/>
                    <a:pt x="24547" y="41565"/>
                    <a:pt x="34560" y="61179"/>
                  </a:cubicBezTo>
                  <a:cubicBezTo>
                    <a:pt x="34663" y="61693"/>
                    <a:pt x="34903" y="62139"/>
                    <a:pt x="35246" y="62516"/>
                  </a:cubicBezTo>
                  <a:cubicBezTo>
                    <a:pt x="39738" y="71363"/>
                    <a:pt x="44058" y="80313"/>
                    <a:pt x="48207" y="89537"/>
                  </a:cubicBezTo>
                  <a:cubicBezTo>
                    <a:pt x="49579" y="92588"/>
                    <a:pt x="54071" y="90291"/>
                    <a:pt x="53454" y="87376"/>
                  </a:cubicBezTo>
                  <a:cubicBezTo>
                    <a:pt x="51842" y="79730"/>
                    <a:pt x="50985" y="71843"/>
                    <a:pt x="50779" y="63888"/>
                  </a:cubicBezTo>
                  <a:cubicBezTo>
                    <a:pt x="62952" y="64848"/>
                    <a:pt x="74782" y="67145"/>
                    <a:pt x="87092" y="68894"/>
                  </a:cubicBezTo>
                  <a:cubicBezTo>
                    <a:pt x="88944" y="69100"/>
                    <a:pt x="90453" y="66631"/>
                    <a:pt x="88464" y="65671"/>
                  </a:cubicBezTo>
                  <a:close/>
                  <a:moveTo>
                    <a:pt x="48379" y="37279"/>
                  </a:moveTo>
                  <a:cubicBezTo>
                    <a:pt x="47659" y="44068"/>
                    <a:pt x="47110" y="50823"/>
                    <a:pt x="46939" y="57510"/>
                  </a:cubicBezTo>
                  <a:cubicBezTo>
                    <a:pt x="45876" y="57475"/>
                    <a:pt x="44847" y="57407"/>
                    <a:pt x="43784" y="57407"/>
                  </a:cubicBezTo>
                  <a:cubicBezTo>
                    <a:pt x="36652" y="57304"/>
                    <a:pt x="43030" y="45508"/>
                    <a:pt x="48379" y="37279"/>
                  </a:cubicBezTo>
                  <a:close/>
                </a:path>
              </a:pathLst>
            </a:custGeom>
            <a:solidFill>
              <a:srgbClr val="1A1A1A"/>
            </a:solidFill>
            <a:ln w="3429" cap="flat">
              <a:noFill/>
              <a:prstDash val="solid"/>
              <a:miter/>
            </a:ln>
          </p:spPr>
          <p:txBody>
            <a:bodyPr rtlCol="0" anchor="ctr"/>
            <a:lstStyle/>
            <a:p>
              <a:endParaRPr lang="zh-CN" altLang="en-US"/>
            </a:p>
          </p:txBody>
        </p:sp>
        <p:sp>
          <p:nvSpPr>
            <p:cNvPr id="443" name="任意多边形: 形状 442">
              <a:extLst>
                <a:ext uri="{FF2B5EF4-FFF2-40B4-BE49-F238E27FC236}">
                  <a16:creationId xmlns:a16="http://schemas.microsoft.com/office/drawing/2014/main" id="{70C2B678-E008-9A28-E976-74EB5E601131}"/>
                </a:ext>
              </a:extLst>
            </p:cNvPr>
            <p:cNvSpPr/>
            <p:nvPr/>
          </p:nvSpPr>
          <p:spPr>
            <a:xfrm>
              <a:off x="4025667" y="2192987"/>
              <a:ext cx="127401" cy="118082"/>
            </a:xfrm>
            <a:custGeom>
              <a:avLst/>
              <a:gdLst>
                <a:gd name="connsiteX0" fmla="*/ 124697 w 127401"/>
                <a:gd name="connsiteY0" fmla="*/ 14599 h 118082"/>
                <a:gd name="connsiteX1" fmla="*/ 127338 w 127401"/>
                <a:gd name="connsiteY1" fmla="*/ 540 h 118082"/>
                <a:gd name="connsiteX2" fmla="*/ 126206 w 127401"/>
                <a:gd name="connsiteY2" fmla="*/ 540 h 118082"/>
                <a:gd name="connsiteX3" fmla="*/ 122228 w 127401"/>
                <a:gd name="connsiteY3" fmla="*/ 15079 h 118082"/>
                <a:gd name="connsiteX4" fmla="*/ 121988 w 127401"/>
                <a:gd name="connsiteY4" fmla="*/ 15456 h 118082"/>
                <a:gd name="connsiteX5" fmla="*/ 120754 w 127401"/>
                <a:gd name="connsiteY5" fmla="*/ 17136 h 118082"/>
                <a:gd name="connsiteX6" fmla="*/ 115919 w 127401"/>
                <a:gd name="connsiteY6" fmla="*/ 19057 h 118082"/>
                <a:gd name="connsiteX7" fmla="*/ 115576 w 127401"/>
                <a:gd name="connsiteY7" fmla="*/ 22383 h 118082"/>
                <a:gd name="connsiteX8" fmla="*/ 80669 w 127401"/>
                <a:gd name="connsiteY8" fmla="*/ 36956 h 118082"/>
                <a:gd name="connsiteX9" fmla="*/ 50768 w 127401"/>
                <a:gd name="connsiteY9" fmla="*/ 53072 h 118082"/>
                <a:gd name="connsiteX10" fmla="*/ 26148 w 127401"/>
                <a:gd name="connsiteY10" fmla="*/ 87739 h 118082"/>
                <a:gd name="connsiteX11" fmla="*/ 24639 w 127401"/>
                <a:gd name="connsiteY11" fmla="*/ 85133 h 118082"/>
                <a:gd name="connsiteX12" fmla="*/ 26251 w 127401"/>
                <a:gd name="connsiteY12" fmla="*/ 84105 h 118082"/>
                <a:gd name="connsiteX13" fmla="*/ 26011 w 127401"/>
                <a:gd name="connsiteY13" fmla="*/ 82287 h 118082"/>
                <a:gd name="connsiteX14" fmla="*/ 13426 w 127401"/>
                <a:gd name="connsiteY14" fmla="*/ 83968 h 118082"/>
                <a:gd name="connsiteX15" fmla="*/ 842 w 127401"/>
                <a:gd name="connsiteY15" fmla="*/ 93260 h 118082"/>
                <a:gd name="connsiteX16" fmla="*/ 842 w 127401"/>
                <a:gd name="connsiteY16" fmla="*/ 97238 h 118082"/>
                <a:gd name="connsiteX17" fmla="*/ 22582 w 127401"/>
                <a:gd name="connsiteY17" fmla="*/ 95832 h 118082"/>
                <a:gd name="connsiteX18" fmla="*/ 15346 w 127401"/>
                <a:gd name="connsiteY18" fmla="*/ 116063 h 118082"/>
                <a:gd name="connsiteX19" fmla="*/ 18673 w 127401"/>
                <a:gd name="connsiteY19" fmla="*/ 116955 h 118082"/>
                <a:gd name="connsiteX20" fmla="*/ 47030 w 127401"/>
                <a:gd name="connsiteY20" fmla="*/ 63531 h 118082"/>
                <a:gd name="connsiteX21" fmla="*/ 46756 w 127401"/>
                <a:gd name="connsiteY21" fmla="*/ 65485 h 118082"/>
                <a:gd name="connsiteX22" fmla="*/ 52654 w 127401"/>
                <a:gd name="connsiteY22" fmla="*/ 83487 h 118082"/>
                <a:gd name="connsiteX23" fmla="*/ 57797 w 127401"/>
                <a:gd name="connsiteY23" fmla="*/ 81430 h 118082"/>
                <a:gd name="connsiteX24" fmla="*/ 55123 w 127401"/>
                <a:gd name="connsiteY24" fmla="*/ 60616 h 118082"/>
                <a:gd name="connsiteX25" fmla="*/ 57592 w 127401"/>
                <a:gd name="connsiteY25" fmla="*/ 54787 h 118082"/>
                <a:gd name="connsiteX26" fmla="*/ 57215 w 127401"/>
                <a:gd name="connsiteY26" fmla="*/ 53347 h 118082"/>
                <a:gd name="connsiteX27" fmla="*/ 81458 w 127401"/>
                <a:gd name="connsiteY27" fmla="*/ 39871 h 118082"/>
                <a:gd name="connsiteX28" fmla="*/ 115850 w 127401"/>
                <a:gd name="connsiteY28" fmla="*/ 25194 h 118082"/>
                <a:gd name="connsiteX29" fmla="*/ 122606 w 127401"/>
                <a:gd name="connsiteY29" fmla="*/ 38430 h 118082"/>
                <a:gd name="connsiteX30" fmla="*/ 127097 w 127401"/>
                <a:gd name="connsiteY30" fmla="*/ 36613 h 118082"/>
                <a:gd name="connsiteX31" fmla="*/ 125623 w 127401"/>
                <a:gd name="connsiteY31" fmla="*/ 15970 h 118082"/>
                <a:gd name="connsiteX32" fmla="*/ 124697 w 127401"/>
                <a:gd name="connsiteY32" fmla="*/ 14599 h 11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7401" h="118082">
                  <a:moveTo>
                    <a:pt x="124697" y="14599"/>
                  </a:moveTo>
                  <a:cubicBezTo>
                    <a:pt x="126617" y="10656"/>
                    <a:pt x="127680" y="6061"/>
                    <a:pt x="127338" y="540"/>
                  </a:cubicBezTo>
                  <a:cubicBezTo>
                    <a:pt x="127303" y="-180"/>
                    <a:pt x="126172" y="-180"/>
                    <a:pt x="126206" y="540"/>
                  </a:cubicBezTo>
                  <a:cubicBezTo>
                    <a:pt x="126240" y="6335"/>
                    <a:pt x="124731" y="11067"/>
                    <a:pt x="122228" y="15079"/>
                  </a:cubicBezTo>
                  <a:cubicBezTo>
                    <a:pt x="122125" y="15182"/>
                    <a:pt x="122091" y="15353"/>
                    <a:pt x="121988" y="15456"/>
                  </a:cubicBezTo>
                  <a:cubicBezTo>
                    <a:pt x="121611" y="16039"/>
                    <a:pt x="121165" y="16588"/>
                    <a:pt x="120754" y="17136"/>
                  </a:cubicBezTo>
                  <a:cubicBezTo>
                    <a:pt x="118971" y="16313"/>
                    <a:pt x="116502" y="16862"/>
                    <a:pt x="115919" y="19057"/>
                  </a:cubicBezTo>
                  <a:cubicBezTo>
                    <a:pt x="115610" y="20154"/>
                    <a:pt x="115542" y="21251"/>
                    <a:pt x="115576" y="22383"/>
                  </a:cubicBezTo>
                  <a:cubicBezTo>
                    <a:pt x="106146" y="29961"/>
                    <a:pt x="92122" y="33596"/>
                    <a:pt x="80669" y="36956"/>
                  </a:cubicBezTo>
                  <a:cubicBezTo>
                    <a:pt x="69216" y="40282"/>
                    <a:pt x="59718" y="45426"/>
                    <a:pt x="50768" y="53072"/>
                  </a:cubicBezTo>
                  <a:cubicBezTo>
                    <a:pt x="40172" y="62125"/>
                    <a:pt x="32286" y="74606"/>
                    <a:pt x="26148" y="87739"/>
                  </a:cubicBezTo>
                  <a:cubicBezTo>
                    <a:pt x="26148" y="86608"/>
                    <a:pt x="25633" y="85682"/>
                    <a:pt x="24639" y="85133"/>
                  </a:cubicBezTo>
                  <a:cubicBezTo>
                    <a:pt x="25188" y="84825"/>
                    <a:pt x="25771" y="84516"/>
                    <a:pt x="26251" y="84105"/>
                  </a:cubicBezTo>
                  <a:cubicBezTo>
                    <a:pt x="26799" y="83625"/>
                    <a:pt x="26696" y="82596"/>
                    <a:pt x="26011" y="82287"/>
                  </a:cubicBezTo>
                  <a:cubicBezTo>
                    <a:pt x="22067" y="80436"/>
                    <a:pt x="17164" y="82390"/>
                    <a:pt x="13426" y="83968"/>
                  </a:cubicBezTo>
                  <a:cubicBezTo>
                    <a:pt x="8591" y="86025"/>
                    <a:pt x="4305" y="89420"/>
                    <a:pt x="842" y="93260"/>
                  </a:cubicBezTo>
                  <a:cubicBezTo>
                    <a:pt x="-84" y="94323"/>
                    <a:pt x="-461" y="96243"/>
                    <a:pt x="842" y="97238"/>
                  </a:cubicBezTo>
                  <a:cubicBezTo>
                    <a:pt x="7871" y="102553"/>
                    <a:pt x="17335" y="101593"/>
                    <a:pt x="22582" y="95832"/>
                  </a:cubicBezTo>
                  <a:cubicBezTo>
                    <a:pt x="19804" y="102656"/>
                    <a:pt x="17404" y="109514"/>
                    <a:pt x="15346" y="116063"/>
                  </a:cubicBezTo>
                  <a:cubicBezTo>
                    <a:pt x="14695" y="118189"/>
                    <a:pt x="17850" y="118875"/>
                    <a:pt x="18673" y="116955"/>
                  </a:cubicBezTo>
                  <a:cubicBezTo>
                    <a:pt x="26971" y="97649"/>
                    <a:pt x="34480" y="78550"/>
                    <a:pt x="47030" y="63531"/>
                  </a:cubicBezTo>
                  <a:cubicBezTo>
                    <a:pt x="46893" y="64182"/>
                    <a:pt x="46825" y="64834"/>
                    <a:pt x="46756" y="65485"/>
                  </a:cubicBezTo>
                  <a:cubicBezTo>
                    <a:pt x="46036" y="72206"/>
                    <a:pt x="47990" y="78413"/>
                    <a:pt x="52654" y="83487"/>
                  </a:cubicBezTo>
                  <a:cubicBezTo>
                    <a:pt x="54574" y="85579"/>
                    <a:pt x="57557" y="83728"/>
                    <a:pt x="57797" y="81430"/>
                  </a:cubicBezTo>
                  <a:cubicBezTo>
                    <a:pt x="58483" y="74469"/>
                    <a:pt x="57900" y="67131"/>
                    <a:pt x="55123" y="60616"/>
                  </a:cubicBezTo>
                  <a:cubicBezTo>
                    <a:pt x="56083" y="58730"/>
                    <a:pt x="57077" y="56844"/>
                    <a:pt x="57592" y="54787"/>
                  </a:cubicBezTo>
                  <a:cubicBezTo>
                    <a:pt x="57729" y="54204"/>
                    <a:pt x="57557" y="53689"/>
                    <a:pt x="57215" y="53347"/>
                  </a:cubicBezTo>
                  <a:cubicBezTo>
                    <a:pt x="63901" y="47792"/>
                    <a:pt x="71788" y="43162"/>
                    <a:pt x="81458" y="39871"/>
                  </a:cubicBezTo>
                  <a:cubicBezTo>
                    <a:pt x="92876" y="35962"/>
                    <a:pt x="106421" y="32258"/>
                    <a:pt x="115850" y="25194"/>
                  </a:cubicBezTo>
                  <a:cubicBezTo>
                    <a:pt x="116742" y="30064"/>
                    <a:pt x="119725" y="34933"/>
                    <a:pt x="122606" y="38430"/>
                  </a:cubicBezTo>
                  <a:cubicBezTo>
                    <a:pt x="124046" y="40214"/>
                    <a:pt x="127200" y="38705"/>
                    <a:pt x="127097" y="36613"/>
                  </a:cubicBezTo>
                  <a:cubicBezTo>
                    <a:pt x="126789" y="29789"/>
                    <a:pt x="127029" y="22691"/>
                    <a:pt x="125623" y="15970"/>
                  </a:cubicBezTo>
                  <a:cubicBezTo>
                    <a:pt x="125452" y="15216"/>
                    <a:pt x="125109" y="14839"/>
                    <a:pt x="124697" y="14599"/>
                  </a:cubicBezTo>
                  <a:close/>
                </a:path>
              </a:pathLst>
            </a:custGeom>
            <a:solidFill>
              <a:srgbClr val="1A1A1A"/>
            </a:solidFill>
            <a:ln w="3429" cap="flat">
              <a:noFill/>
              <a:prstDash val="solid"/>
              <a:miter/>
            </a:ln>
          </p:spPr>
          <p:txBody>
            <a:bodyPr rtlCol="0" anchor="ctr"/>
            <a:lstStyle/>
            <a:p>
              <a:endParaRPr lang="zh-CN" altLang="en-US"/>
            </a:p>
          </p:txBody>
        </p:sp>
        <p:sp>
          <p:nvSpPr>
            <p:cNvPr id="444" name="任意多边形: 形状 443">
              <a:extLst>
                <a:ext uri="{FF2B5EF4-FFF2-40B4-BE49-F238E27FC236}">
                  <a16:creationId xmlns:a16="http://schemas.microsoft.com/office/drawing/2014/main" id="{8A0FE1F5-0361-4CBF-5F60-675B33624EBB}"/>
                </a:ext>
              </a:extLst>
            </p:cNvPr>
            <p:cNvSpPr/>
            <p:nvPr/>
          </p:nvSpPr>
          <p:spPr>
            <a:xfrm>
              <a:off x="4157958" y="2613126"/>
              <a:ext cx="149754" cy="283989"/>
            </a:xfrm>
            <a:custGeom>
              <a:avLst/>
              <a:gdLst>
                <a:gd name="connsiteX0" fmla="*/ 139065 w 149754"/>
                <a:gd name="connsiteY0" fmla="*/ 73559 h 283989"/>
                <a:gd name="connsiteX1" fmla="*/ 143659 w 149754"/>
                <a:gd name="connsiteY1" fmla="*/ 49591 h 283989"/>
                <a:gd name="connsiteX2" fmla="*/ 112387 w 149754"/>
                <a:gd name="connsiteY2" fmla="*/ 34709 h 283989"/>
                <a:gd name="connsiteX3" fmla="*/ 96031 w 149754"/>
                <a:gd name="connsiteY3" fmla="*/ 144 h 283989"/>
                <a:gd name="connsiteX4" fmla="*/ 57352 w 149754"/>
                <a:gd name="connsiteY4" fmla="*/ 36869 h 283989"/>
                <a:gd name="connsiteX5" fmla="*/ 15689 w 149754"/>
                <a:gd name="connsiteY5" fmla="*/ 56791 h 283989"/>
                <a:gd name="connsiteX6" fmla="*/ 26525 w 149754"/>
                <a:gd name="connsiteY6" fmla="*/ 69513 h 283989"/>
                <a:gd name="connsiteX7" fmla="*/ 28445 w 149754"/>
                <a:gd name="connsiteY7" fmla="*/ 70679 h 283989"/>
                <a:gd name="connsiteX8" fmla="*/ 18741 w 149754"/>
                <a:gd name="connsiteY8" fmla="*/ 73868 h 283989"/>
                <a:gd name="connsiteX9" fmla="*/ 19 w 149754"/>
                <a:gd name="connsiteY9" fmla="*/ 116696 h 283989"/>
                <a:gd name="connsiteX10" fmla="*/ 3756 w 149754"/>
                <a:gd name="connsiteY10" fmla="*/ 120331 h 283989"/>
                <a:gd name="connsiteX11" fmla="*/ 43464 w 149754"/>
                <a:gd name="connsiteY11" fmla="*/ 113713 h 283989"/>
                <a:gd name="connsiteX12" fmla="*/ 30742 w 149754"/>
                <a:gd name="connsiteY12" fmla="*/ 145294 h 283989"/>
                <a:gd name="connsiteX13" fmla="*/ 35132 w 149754"/>
                <a:gd name="connsiteY13" fmla="*/ 149546 h 283989"/>
                <a:gd name="connsiteX14" fmla="*/ 60575 w 149754"/>
                <a:gd name="connsiteY14" fmla="*/ 138333 h 283989"/>
                <a:gd name="connsiteX15" fmla="*/ 68942 w 149754"/>
                <a:gd name="connsiteY15" fmla="*/ 193780 h 283989"/>
                <a:gd name="connsiteX16" fmla="*/ 58620 w 149754"/>
                <a:gd name="connsiteY16" fmla="*/ 238871 h 283989"/>
                <a:gd name="connsiteX17" fmla="*/ 47510 w 149754"/>
                <a:gd name="connsiteY17" fmla="*/ 253445 h 283989"/>
                <a:gd name="connsiteX18" fmla="*/ 30845 w 149754"/>
                <a:gd name="connsiteY18" fmla="*/ 276453 h 283989"/>
                <a:gd name="connsiteX19" fmla="*/ 27588 w 149754"/>
                <a:gd name="connsiteY19" fmla="*/ 274636 h 283989"/>
                <a:gd name="connsiteX20" fmla="*/ 26010 w 149754"/>
                <a:gd name="connsiteY20" fmla="*/ 275630 h 283989"/>
                <a:gd name="connsiteX21" fmla="*/ 24845 w 149754"/>
                <a:gd name="connsiteY21" fmla="*/ 279882 h 283989"/>
                <a:gd name="connsiteX22" fmla="*/ 26079 w 149754"/>
                <a:gd name="connsiteY22" fmla="*/ 282077 h 283989"/>
                <a:gd name="connsiteX23" fmla="*/ 30537 w 149754"/>
                <a:gd name="connsiteY23" fmla="*/ 283826 h 283989"/>
                <a:gd name="connsiteX24" fmla="*/ 50151 w 149754"/>
                <a:gd name="connsiteY24" fmla="*/ 262737 h 283989"/>
                <a:gd name="connsiteX25" fmla="*/ 74188 w 149754"/>
                <a:gd name="connsiteY25" fmla="*/ 227041 h 283989"/>
                <a:gd name="connsiteX26" fmla="*/ 63969 w 149754"/>
                <a:gd name="connsiteY26" fmla="*/ 136173 h 283989"/>
                <a:gd name="connsiteX27" fmla="*/ 63764 w 149754"/>
                <a:gd name="connsiteY27" fmla="*/ 135761 h 283989"/>
                <a:gd name="connsiteX28" fmla="*/ 63832 w 149754"/>
                <a:gd name="connsiteY28" fmla="*/ 135727 h 283989"/>
                <a:gd name="connsiteX29" fmla="*/ 88624 w 149754"/>
                <a:gd name="connsiteY29" fmla="*/ 122834 h 283989"/>
                <a:gd name="connsiteX30" fmla="*/ 116845 w 149754"/>
                <a:gd name="connsiteY30" fmla="*/ 148346 h 283989"/>
                <a:gd name="connsiteX31" fmla="*/ 122743 w 149754"/>
                <a:gd name="connsiteY31" fmla="*/ 146768 h 283989"/>
                <a:gd name="connsiteX32" fmla="*/ 146334 w 149754"/>
                <a:gd name="connsiteY32" fmla="*/ 118891 h 283989"/>
                <a:gd name="connsiteX33" fmla="*/ 149523 w 149754"/>
                <a:gd name="connsiteY33" fmla="*/ 115804 h 283989"/>
                <a:gd name="connsiteX34" fmla="*/ 139065 w 149754"/>
                <a:gd name="connsiteY34" fmla="*/ 73559 h 283989"/>
                <a:gd name="connsiteX35" fmla="*/ 42881 w 149754"/>
                <a:gd name="connsiteY35" fmla="*/ 48150 h 283989"/>
                <a:gd name="connsiteX36" fmla="*/ 48608 w 149754"/>
                <a:gd name="connsiteY36" fmla="*/ 48116 h 283989"/>
                <a:gd name="connsiteX37" fmla="*/ 58860 w 149754"/>
                <a:gd name="connsiteY37" fmla="*/ 44413 h 283989"/>
                <a:gd name="connsiteX38" fmla="*/ 64758 w 149754"/>
                <a:gd name="connsiteY38" fmla="*/ 34949 h 283989"/>
                <a:gd name="connsiteX39" fmla="*/ 86121 w 149754"/>
                <a:gd name="connsiteY39" fmla="*/ 9746 h 283989"/>
                <a:gd name="connsiteX40" fmla="*/ 104603 w 149754"/>
                <a:gd name="connsiteY40" fmla="*/ 21644 h 283989"/>
                <a:gd name="connsiteX41" fmla="*/ 104397 w 149754"/>
                <a:gd name="connsiteY41" fmla="*/ 32102 h 283989"/>
                <a:gd name="connsiteX42" fmla="*/ 108409 w 149754"/>
                <a:gd name="connsiteY42" fmla="*/ 43007 h 283989"/>
                <a:gd name="connsiteX43" fmla="*/ 114410 w 149754"/>
                <a:gd name="connsiteY43" fmla="*/ 43007 h 283989"/>
                <a:gd name="connsiteX44" fmla="*/ 135121 w 149754"/>
                <a:gd name="connsiteY44" fmla="*/ 69342 h 283989"/>
                <a:gd name="connsiteX45" fmla="*/ 131246 w 149754"/>
                <a:gd name="connsiteY45" fmla="*/ 71502 h 283989"/>
                <a:gd name="connsiteX46" fmla="*/ 127886 w 149754"/>
                <a:gd name="connsiteY46" fmla="*/ 72668 h 283989"/>
                <a:gd name="connsiteX47" fmla="*/ 110810 w 149754"/>
                <a:gd name="connsiteY47" fmla="*/ 76097 h 283989"/>
                <a:gd name="connsiteX48" fmla="*/ 110501 w 149754"/>
                <a:gd name="connsiteY48" fmla="*/ 75994 h 283989"/>
                <a:gd name="connsiteX49" fmla="*/ 84166 w 149754"/>
                <a:gd name="connsiteY49" fmla="*/ 78806 h 283989"/>
                <a:gd name="connsiteX50" fmla="*/ 84475 w 149754"/>
                <a:gd name="connsiteY50" fmla="*/ 81137 h 283989"/>
                <a:gd name="connsiteX51" fmla="*/ 90064 w 149754"/>
                <a:gd name="connsiteY51" fmla="*/ 82303 h 283989"/>
                <a:gd name="connsiteX52" fmla="*/ 71445 w 149754"/>
                <a:gd name="connsiteY52" fmla="*/ 89984 h 283989"/>
                <a:gd name="connsiteX53" fmla="*/ 29577 w 149754"/>
                <a:gd name="connsiteY53" fmla="*/ 64404 h 283989"/>
                <a:gd name="connsiteX54" fmla="*/ 42881 w 149754"/>
                <a:gd name="connsiteY54" fmla="*/ 48150 h 283989"/>
                <a:gd name="connsiteX55" fmla="*/ 50974 w 149754"/>
                <a:gd name="connsiteY55" fmla="*/ 84121 h 283989"/>
                <a:gd name="connsiteX56" fmla="*/ 38012 w 149754"/>
                <a:gd name="connsiteY56" fmla="*/ 76474 h 283989"/>
                <a:gd name="connsiteX57" fmla="*/ 50974 w 149754"/>
                <a:gd name="connsiteY57" fmla="*/ 84121 h 283989"/>
                <a:gd name="connsiteX58" fmla="*/ 8248 w 149754"/>
                <a:gd name="connsiteY58" fmla="*/ 113370 h 283989"/>
                <a:gd name="connsiteX59" fmla="*/ 34549 w 149754"/>
                <a:gd name="connsiteY59" fmla="*/ 81309 h 283989"/>
                <a:gd name="connsiteX60" fmla="*/ 54471 w 149754"/>
                <a:gd name="connsiteY60" fmla="*/ 86384 h 283989"/>
                <a:gd name="connsiteX61" fmla="*/ 54608 w 149754"/>
                <a:gd name="connsiteY61" fmla="*/ 86144 h 283989"/>
                <a:gd name="connsiteX62" fmla="*/ 66473 w 149754"/>
                <a:gd name="connsiteY62" fmla="*/ 92693 h 283989"/>
                <a:gd name="connsiteX63" fmla="*/ 56391 w 149754"/>
                <a:gd name="connsiteY63" fmla="*/ 98488 h 283989"/>
                <a:gd name="connsiteX64" fmla="*/ 55123 w 149754"/>
                <a:gd name="connsiteY64" fmla="*/ 101677 h 283989"/>
                <a:gd name="connsiteX65" fmla="*/ 50836 w 149754"/>
                <a:gd name="connsiteY65" fmla="*/ 105415 h 283989"/>
                <a:gd name="connsiteX66" fmla="*/ 47270 w 149754"/>
                <a:gd name="connsiteY66" fmla="*/ 104969 h 283989"/>
                <a:gd name="connsiteX67" fmla="*/ 8248 w 149754"/>
                <a:gd name="connsiteY67" fmla="*/ 113370 h 283989"/>
                <a:gd name="connsiteX68" fmla="*/ 126103 w 149754"/>
                <a:gd name="connsiteY68" fmla="*/ 118616 h 283989"/>
                <a:gd name="connsiteX69" fmla="*/ 116227 w 149754"/>
                <a:gd name="connsiteY69" fmla="*/ 135384 h 283989"/>
                <a:gd name="connsiteX70" fmla="*/ 85366 w 149754"/>
                <a:gd name="connsiteY70" fmla="*/ 113884 h 283989"/>
                <a:gd name="connsiteX71" fmla="*/ 67879 w 149754"/>
                <a:gd name="connsiteY71" fmla="*/ 118959 h 283989"/>
                <a:gd name="connsiteX72" fmla="*/ 58826 w 149754"/>
                <a:gd name="connsiteY72" fmla="*/ 130858 h 283989"/>
                <a:gd name="connsiteX73" fmla="*/ 38698 w 149754"/>
                <a:gd name="connsiteY73" fmla="*/ 141830 h 283989"/>
                <a:gd name="connsiteX74" fmla="*/ 57969 w 149754"/>
                <a:gd name="connsiteY74" fmla="*/ 103734 h 283989"/>
                <a:gd name="connsiteX75" fmla="*/ 58586 w 149754"/>
                <a:gd name="connsiteY75" fmla="*/ 103700 h 283989"/>
                <a:gd name="connsiteX76" fmla="*/ 105392 w 149754"/>
                <a:gd name="connsiteY76" fmla="*/ 85492 h 283989"/>
                <a:gd name="connsiteX77" fmla="*/ 133887 w 149754"/>
                <a:gd name="connsiteY77" fmla="*/ 77640 h 283989"/>
                <a:gd name="connsiteX78" fmla="*/ 143522 w 149754"/>
                <a:gd name="connsiteY78" fmla="*/ 110009 h 283989"/>
                <a:gd name="connsiteX79" fmla="*/ 126103 w 149754"/>
                <a:gd name="connsiteY79" fmla="*/ 118616 h 28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49754" h="283989">
                  <a:moveTo>
                    <a:pt x="139065" y="73559"/>
                  </a:moveTo>
                  <a:cubicBezTo>
                    <a:pt x="144208" y="68244"/>
                    <a:pt x="146403" y="60632"/>
                    <a:pt x="143659" y="49591"/>
                  </a:cubicBezTo>
                  <a:cubicBezTo>
                    <a:pt x="140230" y="35875"/>
                    <a:pt x="123223" y="25382"/>
                    <a:pt x="112387" y="34709"/>
                  </a:cubicBezTo>
                  <a:cubicBezTo>
                    <a:pt x="108615" y="21027"/>
                    <a:pt x="115850" y="2853"/>
                    <a:pt x="96031" y="144"/>
                  </a:cubicBezTo>
                  <a:cubicBezTo>
                    <a:pt x="78646" y="-2222"/>
                    <a:pt x="62906" y="25107"/>
                    <a:pt x="57352" y="36869"/>
                  </a:cubicBezTo>
                  <a:cubicBezTo>
                    <a:pt x="50631" y="51099"/>
                    <a:pt x="15689" y="32377"/>
                    <a:pt x="15689" y="56791"/>
                  </a:cubicBezTo>
                  <a:cubicBezTo>
                    <a:pt x="15689" y="62758"/>
                    <a:pt x="22204" y="66701"/>
                    <a:pt x="26525" y="69513"/>
                  </a:cubicBezTo>
                  <a:cubicBezTo>
                    <a:pt x="27142" y="69924"/>
                    <a:pt x="27828" y="70302"/>
                    <a:pt x="28445" y="70679"/>
                  </a:cubicBezTo>
                  <a:cubicBezTo>
                    <a:pt x="24947" y="70473"/>
                    <a:pt x="21176" y="71708"/>
                    <a:pt x="18741" y="73868"/>
                  </a:cubicBezTo>
                  <a:cubicBezTo>
                    <a:pt x="6911" y="84429"/>
                    <a:pt x="1699" y="101711"/>
                    <a:pt x="19" y="116696"/>
                  </a:cubicBezTo>
                  <a:cubicBezTo>
                    <a:pt x="-221" y="118753"/>
                    <a:pt x="1905" y="120228"/>
                    <a:pt x="3756" y="120331"/>
                  </a:cubicBezTo>
                  <a:cubicBezTo>
                    <a:pt x="17369" y="121051"/>
                    <a:pt x="31120" y="119199"/>
                    <a:pt x="43464" y="113713"/>
                  </a:cubicBezTo>
                  <a:cubicBezTo>
                    <a:pt x="36778" y="122903"/>
                    <a:pt x="32731" y="133738"/>
                    <a:pt x="30742" y="145294"/>
                  </a:cubicBezTo>
                  <a:cubicBezTo>
                    <a:pt x="30262" y="148071"/>
                    <a:pt x="32320" y="149957"/>
                    <a:pt x="35132" y="149546"/>
                  </a:cubicBezTo>
                  <a:cubicBezTo>
                    <a:pt x="45213" y="148106"/>
                    <a:pt x="53168" y="144402"/>
                    <a:pt x="60575" y="138333"/>
                  </a:cubicBezTo>
                  <a:cubicBezTo>
                    <a:pt x="58037" y="157193"/>
                    <a:pt x="65341" y="175366"/>
                    <a:pt x="68942" y="193780"/>
                  </a:cubicBezTo>
                  <a:cubicBezTo>
                    <a:pt x="72233" y="210548"/>
                    <a:pt x="68119" y="224812"/>
                    <a:pt x="58620" y="238871"/>
                  </a:cubicBezTo>
                  <a:cubicBezTo>
                    <a:pt x="55226" y="243912"/>
                    <a:pt x="51214" y="248644"/>
                    <a:pt x="47510" y="253445"/>
                  </a:cubicBezTo>
                  <a:cubicBezTo>
                    <a:pt x="43636" y="258416"/>
                    <a:pt x="30948" y="270110"/>
                    <a:pt x="30845" y="276453"/>
                  </a:cubicBezTo>
                  <a:cubicBezTo>
                    <a:pt x="30880" y="274910"/>
                    <a:pt x="28959" y="273779"/>
                    <a:pt x="27588" y="274636"/>
                  </a:cubicBezTo>
                  <a:cubicBezTo>
                    <a:pt x="27073" y="274979"/>
                    <a:pt x="26525" y="275287"/>
                    <a:pt x="26010" y="275630"/>
                  </a:cubicBezTo>
                  <a:cubicBezTo>
                    <a:pt x="24502" y="276556"/>
                    <a:pt x="23987" y="278339"/>
                    <a:pt x="24845" y="279882"/>
                  </a:cubicBezTo>
                  <a:cubicBezTo>
                    <a:pt x="25256" y="280602"/>
                    <a:pt x="25668" y="281357"/>
                    <a:pt x="26079" y="282077"/>
                  </a:cubicBezTo>
                  <a:cubicBezTo>
                    <a:pt x="26868" y="283483"/>
                    <a:pt x="28925" y="284374"/>
                    <a:pt x="30537" y="283826"/>
                  </a:cubicBezTo>
                  <a:cubicBezTo>
                    <a:pt x="39624" y="280705"/>
                    <a:pt x="44664" y="269801"/>
                    <a:pt x="50151" y="262737"/>
                  </a:cubicBezTo>
                  <a:cubicBezTo>
                    <a:pt x="58620" y="251799"/>
                    <a:pt x="69662" y="240243"/>
                    <a:pt x="74188" y="227041"/>
                  </a:cubicBezTo>
                  <a:cubicBezTo>
                    <a:pt x="84578" y="196660"/>
                    <a:pt x="66267" y="166588"/>
                    <a:pt x="63969" y="136173"/>
                  </a:cubicBezTo>
                  <a:cubicBezTo>
                    <a:pt x="63969" y="136001"/>
                    <a:pt x="63832" y="135898"/>
                    <a:pt x="63764" y="135761"/>
                  </a:cubicBezTo>
                  <a:cubicBezTo>
                    <a:pt x="63798" y="135761"/>
                    <a:pt x="63798" y="135727"/>
                    <a:pt x="63832" y="135727"/>
                  </a:cubicBezTo>
                  <a:cubicBezTo>
                    <a:pt x="70656" y="129383"/>
                    <a:pt x="72851" y="115496"/>
                    <a:pt x="88624" y="122834"/>
                  </a:cubicBezTo>
                  <a:cubicBezTo>
                    <a:pt x="100145" y="128183"/>
                    <a:pt x="112010" y="136378"/>
                    <a:pt x="116845" y="148346"/>
                  </a:cubicBezTo>
                  <a:cubicBezTo>
                    <a:pt x="118251" y="151878"/>
                    <a:pt x="123600" y="150575"/>
                    <a:pt x="122743" y="146768"/>
                  </a:cubicBezTo>
                  <a:cubicBezTo>
                    <a:pt x="119314" y="131304"/>
                    <a:pt x="130149" y="118788"/>
                    <a:pt x="146334" y="118891"/>
                  </a:cubicBezTo>
                  <a:cubicBezTo>
                    <a:pt x="148186" y="118891"/>
                    <a:pt x="149386" y="117485"/>
                    <a:pt x="149523" y="115804"/>
                  </a:cubicBezTo>
                  <a:cubicBezTo>
                    <a:pt x="150723" y="100271"/>
                    <a:pt x="147260" y="86589"/>
                    <a:pt x="139065" y="73559"/>
                  </a:cubicBezTo>
                  <a:close/>
                  <a:moveTo>
                    <a:pt x="42881" y="48150"/>
                  </a:moveTo>
                  <a:cubicBezTo>
                    <a:pt x="44801" y="48425"/>
                    <a:pt x="46722" y="48390"/>
                    <a:pt x="48608" y="48116"/>
                  </a:cubicBezTo>
                  <a:cubicBezTo>
                    <a:pt x="52311" y="47499"/>
                    <a:pt x="55980" y="47190"/>
                    <a:pt x="58860" y="44413"/>
                  </a:cubicBezTo>
                  <a:cubicBezTo>
                    <a:pt x="61843" y="41532"/>
                    <a:pt x="63078" y="38583"/>
                    <a:pt x="64758" y="34949"/>
                  </a:cubicBezTo>
                  <a:cubicBezTo>
                    <a:pt x="69593" y="24662"/>
                    <a:pt x="76828" y="16569"/>
                    <a:pt x="86121" y="9746"/>
                  </a:cubicBezTo>
                  <a:cubicBezTo>
                    <a:pt x="99905" y="8923"/>
                    <a:pt x="106043" y="12866"/>
                    <a:pt x="104603" y="21644"/>
                  </a:cubicBezTo>
                  <a:cubicBezTo>
                    <a:pt x="104295" y="25107"/>
                    <a:pt x="104226" y="28605"/>
                    <a:pt x="104397" y="32102"/>
                  </a:cubicBezTo>
                  <a:cubicBezTo>
                    <a:pt x="104466" y="36663"/>
                    <a:pt x="106180" y="39235"/>
                    <a:pt x="108409" y="43007"/>
                  </a:cubicBezTo>
                  <a:cubicBezTo>
                    <a:pt x="109678" y="45201"/>
                    <a:pt x="113141" y="45201"/>
                    <a:pt x="114410" y="43007"/>
                  </a:cubicBezTo>
                  <a:cubicBezTo>
                    <a:pt x="123291" y="27851"/>
                    <a:pt x="150312" y="57717"/>
                    <a:pt x="135121" y="69342"/>
                  </a:cubicBezTo>
                  <a:cubicBezTo>
                    <a:pt x="133475" y="69067"/>
                    <a:pt x="131726" y="70062"/>
                    <a:pt x="131246" y="71502"/>
                  </a:cubicBezTo>
                  <a:cubicBezTo>
                    <a:pt x="130183" y="71913"/>
                    <a:pt x="129155" y="72359"/>
                    <a:pt x="127886" y="72668"/>
                  </a:cubicBezTo>
                  <a:cubicBezTo>
                    <a:pt x="122228" y="74039"/>
                    <a:pt x="116502" y="74965"/>
                    <a:pt x="110810" y="76097"/>
                  </a:cubicBezTo>
                  <a:cubicBezTo>
                    <a:pt x="110707" y="76097"/>
                    <a:pt x="110638" y="75994"/>
                    <a:pt x="110501" y="75994"/>
                  </a:cubicBezTo>
                  <a:cubicBezTo>
                    <a:pt x="101860" y="76371"/>
                    <a:pt x="92190" y="75377"/>
                    <a:pt x="84166" y="78806"/>
                  </a:cubicBezTo>
                  <a:cubicBezTo>
                    <a:pt x="83035" y="79286"/>
                    <a:pt x="83515" y="80829"/>
                    <a:pt x="84475" y="81137"/>
                  </a:cubicBezTo>
                  <a:cubicBezTo>
                    <a:pt x="86258" y="81755"/>
                    <a:pt x="88144" y="82097"/>
                    <a:pt x="90064" y="82303"/>
                  </a:cubicBezTo>
                  <a:cubicBezTo>
                    <a:pt x="83686" y="84292"/>
                    <a:pt x="77445" y="86966"/>
                    <a:pt x="71445" y="89984"/>
                  </a:cubicBezTo>
                  <a:cubicBezTo>
                    <a:pt x="57832" y="80966"/>
                    <a:pt x="43567" y="72805"/>
                    <a:pt x="29577" y="64404"/>
                  </a:cubicBezTo>
                  <a:cubicBezTo>
                    <a:pt x="29405" y="51408"/>
                    <a:pt x="33829" y="45990"/>
                    <a:pt x="42881" y="48150"/>
                  </a:cubicBezTo>
                  <a:close/>
                  <a:moveTo>
                    <a:pt x="50974" y="84121"/>
                  </a:moveTo>
                  <a:cubicBezTo>
                    <a:pt x="46584" y="85252"/>
                    <a:pt x="41990" y="80589"/>
                    <a:pt x="38012" y="76474"/>
                  </a:cubicBezTo>
                  <a:cubicBezTo>
                    <a:pt x="42298" y="79080"/>
                    <a:pt x="46584" y="81652"/>
                    <a:pt x="50974" y="84121"/>
                  </a:cubicBezTo>
                  <a:close/>
                  <a:moveTo>
                    <a:pt x="8248" y="113370"/>
                  </a:moveTo>
                  <a:cubicBezTo>
                    <a:pt x="11300" y="99860"/>
                    <a:pt x="21073" y="69033"/>
                    <a:pt x="34549" y="81309"/>
                  </a:cubicBezTo>
                  <a:cubicBezTo>
                    <a:pt x="40344" y="86589"/>
                    <a:pt x="46927" y="92624"/>
                    <a:pt x="54471" y="86384"/>
                  </a:cubicBezTo>
                  <a:cubicBezTo>
                    <a:pt x="54574" y="86315"/>
                    <a:pt x="54540" y="86212"/>
                    <a:pt x="54608" y="86144"/>
                  </a:cubicBezTo>
                  <a:cubicBezTo>
                    <a:pt x="58552" y="88338"/>
                    <a:pt x="62495" y="90567"/>
                    <a:pt x="66473" y="92693"/>
                  </a:cubicBezTo>
                  <a:cubicBezTo>
                    <a:pt x="63009" y="94579"/>
                    <a:pt x="59615" y="96499"/>
                    <a:pt x="56391" y="98488"/>
                  </a:cubicBezTo>
                  <a:cubicBezTo>
                    <a:pt x="55088" y="99277"/>
                    <a:pt x="54780" y="100580"/>
                    <a:pt x="55123" y="101677"/>
                  </a:cubicBezTo>
                  <a:cubicBezTo>
                    <a:pt x="53614" y="102843"/>
                    <a:pt x="52208" y="104111"/>
                    <a:pt x="50836" y="105415"/>
                  </a:cubicBezTo>
                  <a:cubicBezTo>
                    <a:pt x="49945" y="104660"/>
                    <a:pt x="48642" y="104352"/>
                    <a:pt x="47270" y="104969"/>
                  </a:cubicBezTo>
                  <a:cubicBezTo>
                    <a:pt x="34480" y="110695"/>
                    <a:pt x="21999" y="113953"/>
                    <a:pt x="8248" y="113370"/>
                  </a:cubicBezTo>
                  <a:close/>
                  <a:moveTo>
                    <a:pt x="126103" y="118616"/>
                  </a:moveTo>
                  <a:cubicBezTo>
                    <a:pt x="120034" y="122560"/>
                    <a:pt x="117119" y="128800"/>
                    <a:pt x="116227" y="135384"/>
                  </a:cubicBezTo>
                  <a:cubicBezTo>
                    <a:pt x="108649" y="125337"/>
                    <a:pt x="97196" y="117039"/>
                    <a:pt x="85366" y="113884"/>
                  </a:cubicBezTo>
                  <a:cubicBezTo>
                    <a:pt x="77617" y="111827"/>
                    <a:pt x="73228" y="114090"/>
                    <a:pt x="67879" y="118959"/>
                  </a:cubicBezTo>
                  <a:cubicBezTo>
                    <a:pt x="64827" y="121737"/>
                    <a:pt x="61089" y="128149"/>
                    <a:pt x="58826" y="130858"/>
                  </a:cubicBezTo>
                  <a:cubicBezTo>
                    <a:pt x="53717" y="136996"/>
                    <a:pt x="46344" y="140116"/>
                    <a:pt x="38698" y="141830"/>
                  </a:cubicBezTo>
                  <a:cubicBezTo>
                    <a:pt x="41955" y="127497"/>
                    <a:pt x="48985" y="115667"/>
                    <a:pt x="57969" y="103734"/>
                  </a:cubicBezTo>
                  <a:cubicBezTo>
                    <a:pt x="58174" y="103734"/>
                    <a:pt x="58380" y="103769"/>
                    <a:pt x="58586" y="103700"/>
                  </a:cubicBezTo>
                  <a:cubicBezTo>
                    <a:pt x="75079" y="100340"/>
                    <a:pt x="91161" y="94339"/>
                    <a:pt x="105392" y="85492"/>
                  </a:cubicBezTo>
                  <a:cubicBezTo>
                    <a:pt x="116022" y="84292"/>
                    <a:pt x="126412" y="82166"/>
                    <a:pt x="133887" y="77640"/>
                  </a:cubicBezTo>
                  <a:cubicBezTo>
                    <a:pt x="140059" y="87721"/>
                    <a:pt x="143145" y="97837"/>
                    <a:pt x="143522" y="110009"/>
                  </a:cubicBezTo>
                  <a:cubicBezTo>
                    <a:pt x="143625" y="113267"/>
                    <a:pt x="129258" y="116593"/>
                    <a:pt x="126103" y="118616"/>
                  </a:cubicBezTo>
                  <a:close/>
                </a:path>
              </a:pathLst>
            </a:custGeom>
            <a:solidFill>
              <a:srgbClr val="1A1A1A"/>
            </a:solidFill>
            <a:ln w="3429" cap="flat">
              <a:noFill/>
              <a:prstDash val="solid"/>
              <a:miter/>
            </a:ln>
          </p:spPr>
          <p:txBody>
            <a:bodyPr rtlCol="0" anchor="ctr"/>
            <a:lstStyle/>
            <a:p>
              <a:endParaRPr lang="zh-CN" altLang="en-US"/>
            </a:p>
          </p:txBody>
        </p:sp>
        <p:sp>
          <p:nvSpPr>
            <p:cNvPr id="445" name="任意多边形: 形状 444">
              <a:extLst>
                <a:ext uri="{FF2B5EF4-FFF2-40B4-BE49-F238E27FC236}">
                  <a16:creationId xmlns:a16="http://schemas.microsoft.com/office/drawing/2014/main" id="{564BE6BA-D9B6-A6DD-134E-87D290F3C80C}"/>
                </a:ext>
              </a:extLst>
            </p:cNvPr>
            <p:cNvSpPr/>
            <p:nvPr/>
          </p:nvSpPr>
          <p:spPr>
            <a:xfrm>
              <a:off x="4113999" y="2770323"/>
              <a:ext cx="109890" cy="71071"/>
            </a:xfrm>
            <a:custGeom>
              <a:avLst/>
              <a:gdLst>
                <a:gd name="connsiteX0" fmla="*/ 105700 w 109890"/>
                <a:gd name="connsiteY0" fmla="*/ 47762 h 71071"/>
                <a:gd name="connsiteX1" fmla="*/ 96578 w 109890"/>
                <a:gd name="connsiteY1" fmla="*/ 58803 h 71071"/>
                <a:gd name="connsiteX2" fmla="*/ 67363 w 109890"/>
                <a:gd name="connsiteY2" fmla="*/ 53557 h 71071"/>
                <a:gd name="connsiteX3" fmla="*/ 63900 w 109890"/>
                <a:gd name="connsiteY3" fmla="*/ 51637 h 71071"/>
                <a:gd name="connsiteX4" fmla="*/ 10716 w 109890"/>
                <a:gd name="connsiteY4" fmla="*/ 41521 h 71071"/>
                <a:gd name="connsiteX5" fmla="*/ 5573 w 109890"/>
                <a:gd name="connsiteY5" fmla="*/ 9117 h 71071"/>
                <a:gd name="connsiteX6" fmla="*/ 26010 w 109890"/>
                <a:gd name="connsiteY6" fmla="*/ 17484 h 71071"/>
                <a:gd name="connsiteX7" fmla="*/ 43017 w 109890"/>
                <a:gd name="connsiteY7" fmla="*/ 14878 h 71071"/>
                <a:gd name="connsiteX8" fmla="*/ 53750 w 109890"/>
                <a:gd name="connsiteY8" fmla="*/ 12135 h 71071"/>
                <a:gd name="connsiteX9" fmla="*/ 64003 w 109890"/>
                <a:gd name="connsiteY9" fmla="*/ 11380 h 71071"/>
                <a:gd name="connsiteX10" fmla="*/ 89858 w 109890"/>
                <a:gd name="connsiteY10" fmla="*/ 32674 h 71071"/>
                <a:gd name="connsiteX11" fmla="*/ 78645 w 109890"/>
                <a:gd name="connsiteY11" fmla="*/ 34972 h 71071"/>
                <a:gd name="connsiteX12" fmla="*/ 21278 w 109890"/>
                <a:gd name="connsiteY12" fmla="*/ 25851 h 71071"/>
                <a:gd name="connsiteX13" fmla="*/ 20866 w 109890"/>
                <a:gd name="connsiteY13" fmla="*/ 28800 h 71071"/>
                <a:gd name="connsiteX14" fmla="*/ 75216 w 109890"/>
                <a:gd name="connsiteY14" fmla="*/ 40013 h 71071"/>
                <a:gd name="connsiteX15" fmla="*/ 74427 w 109890"/>
                <a:gd name="connsiteY15" fmla="*/ 42961 h 71071"/>
                <a:gd name="connsiteX16" fmla="*/ 75661 w 109890"/>
                <a:gd name="connsiteY16" fmla="*/ 45087 h 71071"/>
                <a:gd name="connsiteX17" fmla="*/ 88829 w 109890"/>
                <a:gd name="connsiteY17" fmla="*/ 20433 h 71071"/>
                <a:gd name="connsiteX18" fmla="*/ 63969 w 109890"/>
                <a:gd name="connsiteY18" fmla="*/ 6854 h 71071"/>
                <a:gd name="connsiteX19" fmla="*/ 5127 w 109890"/>
                <a:gd name="connsiteY19" fmla="*/ 853 h 71071"/>
                <a:gd name="connsiteX20" fmla="*/ 258 w 109890"/>
                <a:gd name="connsiteY20" fmla="*/ 2808 h 71071"/>
                <a:gd name="connsiteX21" fmla="*/ 48915 w 109890"/>
                <a:gd name="connsiteY21" fmla="*/ 62918 h 71071"/>
                <a:gd name="connsiteX22" fmla="*/ 63180 w 109890"/>
                <a:gd name="connsiteY22" fmla="*/ 59455 h 71071"/>
                <a:gd name="connsiteX23" fmla="*/ 74839 w 109890"/>
                <a:gd name="connsiteY23" fmla="*/ 70325 h 71071"/>
                <a:gd name="connsiteX24" fmla="*/ 109471 w 109890"/>
                <a:gd name="connsiteY24" fmla="*/ 49922 h 71071"/>
                <a:gd name="connsiteX25" fmla="*/ 105700 w 109890"/>
                <a:gd name="connsiteY25" fmla="*/ 47762 h 71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890" h="71071">
                  <a:moveTo>
                    <a:pt x="105700" y="47762"/>
                  </a:moveTo>
                  <a:cubicBezTo>
                    <a:pt x="103025" y="51740"/>
                    <a:pt x="99973" y="55409"/>
                    <a:pt x="96578" y="58803"/>
                  </a:cubicBezTo>
                  <a:cubicBezTo>
                    <a:pt x="86326" y="69845"/>
                    <a:pt x="76587" y="68096"/>
                    <a:pt x="67363" y="53557"/>
                  </a:cubicBezTo>
                  <a:cubicBezTo>
                    <a:pt x="67329" y="51774"/>
                    <a:pt x="65443" y="50882"/>
                    <a:pt x="63900" y="51637"/>
                  </a:cubicBezTo>
                  <a:cubicBezTo>
                    <a:pt x="43703" y="61307"/>
                    <a:pt x="21620" y="66827"/>
                    <a:pt x="10716" y="41521"/>
                  </a:cubicBezTo>
                  <a:cubicBezTo>
                    <a:pt x="6293" y="31269"/>
                    <a:pt x="5093" y="20124"/>
                    <a:pt x="5573" y="9117"/>
                  </a:cubicBezTo>
                  <a:cubicBezTo>
                    <a:pt x="11333" y="14021"/>
                    <a:pt x="17608" y="16421"/>
                    <a:pt x="26010" y="17484"/>
                  </a:cubicBezTo>
                  <a:cubicBezTo>
                    <a:pt x="31462" y="18170"/>
                    <a:pt x="37874" y="16147"/>
                    <a:pt x="43017" y="14878"/>
                  </a:cubicBezTo>
                  <a:cubicBezTo>
                    <a:pt x="46584" y="13884"/>
                    <a:pt x="50150" y="12992"/>
                    <a:pt x="53750" y="12135"/>
                  </a:cubicBezTo>
                  <a:lnTo>
                    <a:pt x="64003" y="11380"/>
                  </a:lnTo>
                  <a:cubicBezTo>
                    <a:pt x="77822" y="11963"/>
                    <a:pt x="86394" y="19130"/>
                    <a:pt x="89858" y="32674"/>
                  </a:cubicBezTo>
                  <a:cubicBezTo>
                    <a:pt x="85297" y="31749"/>
                    <a:pt x="81422" y="32606"/>
                    <a:pt x="78645" y="34972"/>
                  </a:cubicBezTo>
                  <a:cubicBezTo>
                    <a:pt x="60300" y="30823"/>
                    <a:pt x="40034" y="26159"/>
                    <a:pt x="21278" y="25851"/>
                  </a:cubicBezTo>
                  <a:cubicBezTo>
                    <a:pt x="19426" y="25816"/>
                    <a:pt x="19289" y="28217"/>
                    <a:pt x="20866" y="28800"/>
                  </a:cubicBezTo>
                  <a:cubicBezTo>
                    <a:pt x="37600" y="34766"/>
                    <a:pt x="57248" y="37544"/>
                    <a:pt x="75216" y="40013"/>
                  </a:cubicBezTo>
                  <a:cubicBezTo>
                    <a:pt x="74873" y="40904"/>
                    <a:pt x="74633" y="41898"/>
                    <a:pt x="74427" y="42961"/>
                  </a:cubicBezTo>
                  <a:cubicBezTo>
                    <a:pt x="74256" y="43922"/>
                    <a:pt x="74667" y="44745"/>
                    <a:pt x="75661" y="45087"/>
                  </a:cubicBezTo>
                  <a:cubicBezTo>
                    <a:pt x="93252" y="50642"/>
                    <a:pt x="96235" y="31577"/>
                    <a:pt x="88829" y="20433"/>
                  </a:cubicBezTo>
                  <a:cubicBezTo>
                    <a:pt x="84165" y="13403"/>
                    <a:pt x="72472" y="7368"/>
                    <a:pt x="63969" y="6854"/>
                  </a:cubicBezTo>
                  <a:cubicBezTo>
                    <a:pt x="42674" y="5585"/>
                    <a:pt x="22855" y="19781"/>
                    <a:pt x="5127" y="853"/>
                  </a:cubicBezTo>
                  <a:cubicBezTo>
                    <a:pt x="3344" y="-1067"/>
                    <a:pt x="395" y="545"/>
                    <a:pt x="258" y="2808"/>
                  </a:cubicBezTo>
                  <a:cubicBezTo>
                    <a:pt x="-1903" y="34389"/>
                    <a:pt x="9105" y="73068"/>
                    <a:pt x="48915" y="62918"/>
                  </a:cubicBezTo>
                  <a:cubicBezTo>
                    <a:pt x="52139" y="62095"/>
                    <a:pt x="61431" y="55855"/>
                    <a:pt x="63180" y="59455"/>
                  </a:cubicBezTo>
                  <a:cubicBezTo>
                    <a:pt x="65752" y="64667"/>
                    <a:pt x="68701" y="68679"/>
                    <a:pt x="74839" y="70325"/>
                  </a:cubicBezTo>
                  <a:cubicBezTo>
                    <a:pt x="90338" y="74474"/>
                    <a:pt x="101722" y="60449"/>
                    <a:pt x="109471" y="49922"/>
                  </a:cubicBezTo>
                  <a:cubicBezTo>
                    <a:pt x="111152" y="47659"/>
                    <a:pt x="107345" y="45533"/>
                    <a:pt x="105700" y="47762"/>
                  </a:cubicBezTo>
                  <a:close/>
                </a:path>
              </a:pathLst>
            </a:custGeom>
            <a:solidFill>
              <a:srgbClr val="1A1A1A"/>
            </a:solidFill>
            <a:ln w="3429" cap="flat">
              <a:noFill/>
              <a:prstDash val="solid"/>
              <a:miter/>
            </a:ln>
          </p:spPr>
          <p:txBody>
            <a:bodyPr rtlCol="0" anchor="ctr"/>
            <a:lstStyle/>
            <a:p>
              <a:endParaRPr lang="zh-CN" altLang="en-US"/>
            </a:p>
          </p:txBody>
        </p:sp>
        <p:sp>
          <p:nvSpPr>
            <p:cNvPr id="446" name="任意多边形: 形状 445">
              <a:extLst>
                <a:ext uri="{FF2B5EF4-FFF2-40B4-BE49-F238E27FC236}">
                  <a16:creationId xmlns:a16="http://schemas.microsoft.com/office/drawing/2014/main" id="{9F63CFBE-0EE0-B9C8-1C66-A5650D37A55A}"/>
                </a:ext>
              </a:extLst>
            </p:cNvPr>
            <p:cNvSpPr/>
            <p:nvPr/>
          </p:nvSpPr>
          <p:spPr>
            <a:xfrm>
              <a:off x="4239448" y="2471136"/>
              <a:ext cx="139043" cy="67841"/>
            </a:xfrm>
            <a:custGeom>
              <a:avLst/>
              <a:gdLst>
                <a:gd name="connsiteX0" fmla="*/ 136887 w 139043"/>
                <a:gd name="connsiteY0" fmla="*/ 46329 h 67841"/>
                <a:gd name="connsiteX1" fmla="*/ 113433 w 139043"/>
                <a:gd name="connsiteY1" fmla="*/ 44031 h 67841"/>
                <a:gd name="connsiteX2" fmla="*/ 112507 w 139043"/>
                <a:gd name="connsiteY2" fmla="*/ 43380 h 67841"/>
                <a:gd name="connsiteX3" fmla="*/ 112130 w 139043"/>
                <a:gd name="connsiteY3" fmla="*/ 43345 h 67841"/>
                <a:gd name="connsiteX4" fmla="*/ 72799 w 139043"/>
                <a:gd name="connsiteY4" fmla="*/ 26680 h 67841"/>
                <a:gd name="connsiteX5" fmla="*/ 66935 w 139043"/>
                <a:gd name="connsiteY5" fmla="*/ 28292 h 67841"/>
                <a:gd name="connsiteX6" fmla="*/ 54454 w 139043"/>
                <a:gd name="connsiteY6" fmla="*/ 757 h 67841"/>
                <a:gd name="connsiteX7" fmla="*/ 49482 w 139043"/>
                <a:gd name="connsiteY7" fmla="*/ 2746 h 67841"/>
                <a:gd name="connsiteX8" fmla="*/ 58089 w 139043"/>
                <a:gd name="connsiteY8" fmla="*/ 28498 h 67841"/>
                <a:gd name="connsiteX9" fmla="*/ 61655 w 139043"/>
                <a:gd name="connsiteY9" fmla="*/ 29766 h 67841"/>
                <a:gd name="connsiteX10" fmla="*/ 62169 w 139043"/>
                <a:gd name="connsiteY10" fmla="*/ 30727 h 67841"/>
                <a:gd name="connsiteX11" fmla="*/ 57677 w 139043"/>
                <a:gd name="connsiteY11" fmla="*/ 35116 h 67841"/>
                <a:gd name="connsiteX12" fmla="*/ 32783 w 139043"/>
                <a:gd name="connsiteY12" fmla="*/ 40259 h 67841"/>
                <a:gd name="connsiteX13" fmla="*/ 11180 w 139043"/>
                <a:gd name="connsiteY13" fmla="*/ 16599 h 67841"/>
                <a:gd name="connsiteX14" fmla="*/ 8951 w 139043"/>
                <a:gd name="connsiteY14" fmla="*/ 14953 h 67841"/>
                <a:gd name="connsiteX15" fmla="*/ 6859 w 139043"/>
                <a:gd name="connsiteY15" fmla="*/ 16085 h 67841"/>
                <a:gd name="connsiteX16" fmla="*/ 5659 w 139043"/>
                <a:gd name="connsiteY16" fmla="*/ 18073 h 67841"/>
                <a:gd name="connsiteX17" fmla="*/ 15329 w 139043"/>
                <a:gd name="connsiteY17" fmla="*/ 33710 h 67841"/>
                <a:gd name="connsiteX18" fmla="*/ 14746 w 139043"/>
                <a:gd name="connsiteY18" fmla="*/ 33676 h 67841"/>
                <a:gd name="connsiteX19" fmla="*/ 6139 w 139043"/>
                <a:gd name="connsiteY19" fmla="*/ 34430 h 67841"/>
                <a:gd name="connsiteX20" fmla="*/ 1 w 139043"/>
                <a:gd name="connsiteY20" fmla="*/ 48523 h 67841"/>
                <a:gd name="connsiteX21" fmla="*/ 1544 w 139043"/>
                <a:gd name="connsiteY21" fmla="*/ 51129 h 67841"/>
                <a:gd name="connsiteX22" fmla="*/ 26988 w 139043"/>
                <a:gd name="connsiteY22" fmla="*/ 43414 h 67841"/>
                <a:gd name="connsiteX23" fmla="*/ 28325 w 139043"/>
                <a:gd name="connsiteY23" fmla="*/ 44580 h 67841"/>
                <a:gd name="connsiteX24" fmla="*/ 52602 w 139043"/>
                <a:gd name="connsiteY24" fmla="*/ 51335 h 67841"/>
                <a:gd name="connsiteX25" fmla="*/ 87852 w 139043"/>
                <a:gd name="connsiteY25" fmla="*/ 35904 h 67841"/>
                <a:gd name="connsiteX26" fmla="*/ 100300 w 139043"/>
                <a:gd name="connsiteY26" fmla="*/ 43620 h 67841"/>
                <a:gd name="connsiteX27" fmla="*/ 92379 w 139043"/>
                <a:gd name="connsiteY27" fmla="*/ 46671 h 67841"/>
                <a:gd name="connsiteX28" fmla="*/ 84663 w 139043"/>
                <a:gd name="connsiteY28" fmla="*/ 62273 h 67841"/>
                <a:gd name="connsiteX29" fmla="*/ 98757 w 139043"/>
                <a:gd name="connsiteY29" fmla="*/ 67177 h 67841"/>
                <a:gd name="connsiteX30" fmla="*/ 110175 w 139043"/>
                <a:gd name="connsiteY30" fmla="*/ 51644 h 67841"/>
                <a:gd name="connsiteX31" fmla="*/ 110312 w 139043"/>
                <a:gd name="connsiteY31" fmla="*/ 50512 h 67841"/>
                <a:gd name="connsiteX32" fmla="*/ 138533 w 139043"/>
                <a:gd name="connsiteY32" fmla="*/ 49037 h 67841"/>
                <a:gd name="connsiteX33" fmla="*/ 136887 w 139043"/>
                <a:gd name="connsiteY33" fmla="*/ 46329 h 67841"/>
                <a:gd name="connsiteX34" fmla="*/ 6414 w 139043"/>
                <a:gd name="connsiteY34" fmla="*/ 46637 h 67841"/>
                <a:gd name="connsiteX35" fmla="*/ 11523 w 139043"/>
                <a:gd name="connsiteY35" fmla="*/ 39368 h 67841"/>
                <a:gd name="connsiteX36" fmla="*/ 21124 w 139043"/>
                <a:gd name="connsiteY36" fmla="*/ 38579 h 67841"/>
                <a:gd name="connsiteX37" fmla="*/ 21878 w 139043"/>
                <a:gd name="connsiteY37" fmla="*/ 39196 h 67841"/>
                <a:gd name="connsiteX38" fmla="*/ 6414 w 139043"/>
                <a:gd name="connsiteY38" fmla="*/ 46637 h 67841"/>
                <a:gd name="connsiteX39" fmla="*/ 104483 w 139043"/>
                <a:gd name="connsiteY39" fmla="*/ 49312 h 67841"/>
                <a:gd name="connsiteX40" fmla="*/ 102734 w 139043"/>
                <a:gd name="connsiteY40" fmla="*/ 51815 h 67841"/>
                <a:gd name="connsiteX41" fmla="*/ 96219 w 139043"/>
                <a:gd name="connsiteY41" fmla="*/ 61142 h 67841"/>
                <a:gd name="connsiteX42" fmla="*/ 96082 w 139043"/>
                <a:gd name="connsiteY42" fmla="*/ 61485 h 67841"/>
                <a:gd name="connsiteX43" fmla="*/ 90493 w 139043"/>
                <a:gd name="connsiteY43" fmla="*/ 57507 h 67841"/>
                <a:gd name="connsiteX44" fmla="*/ 98859 w 139043"/>
                <a:gd name="connsiteY44" fmla="*/ 48934 h 67841"/>
                <a:gd name="connsiteX45" fmla="*/ 104654 w 139043"/>
                <a:gd name="connsiteY45" fmla="*/ 46843 h 67841"/>
                <a:gd name="connsiteX46" fmla="*/ 106437 w 139043"/>
                <a:gd name="connsiteY46" fmla="*/ 48009 h 67841"/>
                <a:gd name="connsiteX47" fmla="*/ 104483 w 139043"/>
                <a:gd name="connsiteY47" fmla="*/ 49312 h 6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9043" h="67841">
                  <a:moveTo>
                    <a:pt x="136887" y="46329"/>
                  </a:moveTo>
                  <a:cubicBezTo>
                    <a:pt x="127560" y="49243"/>
                    <a:pt x="120119" y="47494"/>
                    <a:pt x="113433" y="44031"/>
                  </a:cubicBezTo>
                  <a:cubicBezTo>
                    <a:pt x="113261" y="43723"/>
                    <a:pt x="112953" y="43483"/>
                    <a:pt x="112507" y="43380"/>
                  </a:cubicBezTo>
                  <a:cubicBezTo>
                    <a:pt x="112370" y="43345"/>
                    <a:pt x="112267" y="43345"/>
                    <a:pt x="112130" y="43345"/>
                  </a:cubicBezTo>
                  <a:cubicBezTo>
                    <a:pt x="99339" y="36282"/>
                    <a:pt x="88984" y="23560"/>
                    <a:pt x="72799" y="26680"/>
                  </a:cubicBezTo>
                  <a:cubicBezTo>
                    <a:pt x="70707" y="27092"/>
                    <a:pt x="68787" y="27641"/>
                    <a:pt x="66935" y="28292"/>
                  </a:cubicBezTo>
                  <a:cubicBezTo>
                    <a:pt x="67758" y="17731"/>
                    <a:pt x="63095" y="7341"/>
                    <a:pt x="54454" y="757"/>
                  </a:cubicBezTo>
                  <a:cubicBezTo>
                    <a:pt x="52396" y="-820"/>
                    <a:pt x="49722" y="174"/>
                    <a:pt x="49482" y="2746"/>
                  </a:cubicBezTo>
                  <a:cubicBezTo>
                    <a:pt x="48624" y="11833"/>
                    <a:pt x="52568" y="21331"/>
                    <a:pt x="58089" y="28498"/>
                  </a:cubicBezTo>
                  <a:cubicBezTo>
                    <a:pt x="58946" y="29629"/>
                    <a:pt x="60386" y="29972"/>
                    <a:pt x="61655" y="29766"/>
                  </a:cubicBezTo>
                  <a:cubicBezTo>
                    <a:pt x="61826" y="30075"/>
                    <a:pt x="61998" y="30418"/>
                    <a:pt x="62169" y="30727"/>
                  </a:cubicBezTo>
                  <a:cubicBezTo>
                    <a:pt x="60523" y="31858"/>
                    <a:pt x="58980" y="33196"/>
                    <a:pt x="57677" y="35116"/>
                  </a:cubicBezTo>
                  <a:cubicBezTo>
                    <a:pt x="51299" y="44408"/>
                    <a:pt x="41286" y="48215"/>
                    <a:pt x="32783" y="40259"/>
                  </a:cubicBezTo>
                  <a:cubicBezTo>
                    <a:pt x="29216" y="36899"/>
                    <a:pt x="9294" y="21537"/>
                    <a:pt x="11180" y="16599"/>
                  </a:cubicBezTo>
                  <a:cubicBezTo>
                    <a:pt x="11660" y="15330"/>
                    <a:pt x="10014" y="14336"/>
                    <a:pt x="8951" y="14953"/>
                  </a:cubicBezTo>
                  <a:cubicBezTo>
                    <a:pt x="8265" y="15330"/>
                    <a:pt x="7545" y="15708"/>
                    <a:pt x="6859" y="16085"/>
                  </a:cubicBezTo>
                  <a:cubicBezTo>
                    <a:pt x="6139" y="16462"/>
                    <a:pt x="5659" y="17285"/>
                    <a:pt x="5659" y="18073"/>
                  </a:cubicBezTo>
                  <a:cubicBezTo>
                    <a:pt x="5865" y="24006"/>
                    <a:pt x="10220" y="29149"/>
                    <a:pt x="15329" y="33710"/>
                  </a:cubicBezTo>
                  <a:cubicBezTo>
                    <a:pt x="15123" y="33710"/>
                    <a:pt x="14952" y="33676"/>
                    <a:pt x="14746" y="33676"/>
                  </a:cubicBezTo>
                  <a:cubicBezTo>
                    <a:pt x="12551" y="33504"/>
                    <a:pt x="7854" y="32681"/>
                    <a:pt x="6139" y="34430"/>
                  </a:cubicBezTo>
                  <a:cubicBezTo>
                    <a:pt x="2230" y="38373"/>
                    <a:pt x="241" y="43071"/>
                    <a:pt x="1" y="48523"/>
                  </a:cubicBezTo>
                  <a:cubicBezTo>
                    <a:pt x="-33" y="49552"/>
                    <a:pt x="619" y="50649"/>
                    <a:pt x="1544" y="51129"/>
                  </a:cubicBezTo>
                  <a:cubicBezTo>
                    <a:pt x="10940" y="56033"/>
                    <a:pt x="22838" y="52398"/>
                    <a:pt x="26988" y="43414"/>
                  </a:cubicBezTo>
                  <a:cubicBezTo>
                    <a:pt x="27433" y="43791"/>
                    <a:pt x="27913" y="44203"/>
                    <a:pt x="28325" y="44580"/>
                  </a:cubicBezTo>
                  <a:cubicBezTo>
                    <a:pt x="36623" y="52329"/>
                    <a:pt x="41629" y="57130"/>
                    <a:pt x="52602" y="51335"/>
                  </a:cubicBezTo>
                  <a:cubicBezTo>
                    <a:pt x="65804" y="44374"/>
                    <a:pt x="55688" y="22154"/>
                    <a:pt x="87852" y="35904"/>
                  </a:cubicBezTo>
                  <a:cubicBezTo>
                    <a:pt x="92276" y="37790"/>
                    <a:pt x="96322" y="40671"/>
                    <a:pt x="100300" y="43620"/>
                  </a:cubicBezTo>
                  <a:cubicBezTo>
                    <a:pt x="97591" y="44271"/>
                    <a:pt x="94916" y="45197"/>
                    <a:pt x="92379" y="46671"/>
                  </a:cubicBezTo>
                  <a:cubicBezTo>
                    <a:pt x="87269" y="49620"/>
                    <a:pt x="81886" y="56273"/>
                    <a:pt x="84663" y="62273"/>
                  </a:cubicBezTo>
                  <a:cubicBezTo>
                    <a:pt x="87098" y="67588"/>
                    <a:pt x="93476" y="68789"/>
                    <a:pt x="98757" y="67177"/>
                  </a:cubicBezTo>
                  <a:cubicBezTo>
                    <a:pt x="105443" y="65119"/>
                    <a:pt x="108392" y="57507"/>
                    <a:pt x="110175" y="51644"/>
                  </a:cubicBezTo>
                  <a:cubicBezTo>
                    <a:pt x="110278" y="51232"/>
                    <a:pt x="110312" y="50889"/>
                    <a:pt x="110312" y="50512"/>
                  </a:cubicBezTo>
                  <a:cubicBezTo>
                    <a:pt x="119639" y="55895"/>
                    <a:pt x="130578" y="55998"/>
                    <a:pt x="138533" y="49037"/>
                  </a:cubicBezTo>
                  <a:cubicBezTo>
                    <a:pt x="139802" y="47940"/>
                    <a:pt x="138499" y="45814"/>
                    <a:pt x="136887" y="46329"/>
                  </a:cubicBezTo>
                  <a:close/>
                  <a:moveTo>
                    <a:pt x="6414" y="46637"/>
                  </a:moveTo>
                  <a:cubicBezTo>
                    <a:pt x="6825" y="43414"/>
                    <a:pt x="8128" y="39436"/>
                    <a:pt x="11523" y="39368"/>
                  </a:cubicBezTo>
                  <a:cubicBezTo>
                    <a:pt x="14677" y="39299"/>
                    <a:pt x="18004" y="39265"/>
                    <a:pt x="21124" y="38579"/>
                  </a:cubicBezTo>
                  <a:cubicBezTo>
                    <a:pt x="21398" y="38785"/>
                    <a:pt x="21638" y="38991"/>
                    <a:pt x="21878" y="39196"/>
                  </a:cubicBezTo>
                  <a:cubicBezTo>
                    <a:pt x="19272" y="45471"/>
                    <a:pt x="13306" y="49209"/>
                    <a:pt x="6414" y="46637"/>
                  </a:cubicBezTo>
                  <a:close/>
                  <a:moveTo>
                    <a:pt x="104483" y="49312"/>
                  </a:moveTo>
                  <a:cubicBezTo>
                    <a:pt x="103900" y="50135"/>
                    <a:pt x="103317" y="50992"/>
                    <a:pt x="102734" y="51815"/>
                  </a:cubicBezTo>
                  <a:cubicBezTo>
                    <a:pt x="100025" y="54490"/>
                    <a:pt x="98105" y="57850"/>
                    <a:pt x="96219" y="61142"/>
                  </a:cubicBezTo>
                  <a:cubicBezTo>
                    <a:pt x="96150" y="61279"/>
                    <a:pt x="96150" y="61382"/>
                    <a:pt x="96082" y="61485"/>
                  </a:cubicBezTo>
                  <a:cubicBezTo>
                    <a:pt x="93201" y="62239"/>
                    <a:pt x="89807" y="61176"/>
                    <a:pt x="90493" y="57507"/>
                  </a:cubicBezTo>
                  <a:cubicBezTo>
                    <a:pt x="91178" y="53804"/>
                    <a:pt x="95842" y="50683"/>
                    <a:pt x="98859" y="48934"/>
                  </a:cubicBezTo>
                  <a:cubicBezTo>
                    <a:pt x="100677" y="47906"/>
                    <a:pt x="102631" y="47254"/>
                    <a:pt x="104654" y="46843"/>
                  </a:cubicBezTo>
                  <a:cubicBezTo>
                    <a:pt x="105237" y="47254"/>
                    <a:pt x="105855" y="47632"/>
                    <a:pt x="106437" y="48009"/>
                  </a:cubicBezTo>
                  <a:cubicBezTo>
                    <a:pt x="105717" y="48146"/>
                    <a:pt x="104997" y="48557"/>
                    <a:pt x="104483" y="49312"/>
                  </a:cubicBezTo>
                  <a:close/>
                </a:path>
              </a:pathLst>
            </a:custGeom>
            <a:solidFill>
              <a:srgbClr val="1A1A1A"/>
            </a:solidFill>
            <a:ln w="3429" cap="flat">
              <a:noFill/>
              <a:prstDash val="solid"/>
              <a:miter/>
            </a:ln>
          </p:spPr>
          <p:txBody>
            <a:bodyPr rtlCol="0" anchor="ctr"/>
            <a:lstStyle/>
            <a:p>
              <a:endParaRPr lang="zh-CN" altLang="en-US"/>
            </a:p>
          </p:txBody>
        </p:sp>
        <p:sp>
          <p:nvSpPr>
            <p:cNvPr id="447" name="任意多边形: 形状 446">
              <a:extLst>
                <a:ext uri="{FF2B5EF4-FFF2-40B4-BE49-F238E27FC236}">
                  <a16:creationId xmlns:a16="http://schemas.microsoft.com/office/drawing/2014/main" id="{1F8B62E0-1F94-0FA0-3077-B07946165F0D}"/>
                </a:ext>
              </a:extLst>
            </p:cNvPr>
            <p:cNvSpPr/>
            <p:nvPr/>
          </p:nvSpPr>
          <p:spPr>
            <a:xfrm>
              <a:off x="4343455" y="2486842"/>
              <a:ext cx="14940" cy="27976"/>
            </a:xfrm>
            <a:custGeom>
              <a:avLst/>
              <a:gdLst>
                <a:gd name="connsiteX0" fmla="*/ 14913 w 14940"/>
                <a:gd name="connsiteY0" fmla="*/ 7648 h 27976"/>
                <a:gd name="connsiteX1" fmla="*/ 7129 w 14940"/>
                <a:gd name="connsiteY1" fmla="*/ 2 h 27976"/>
                <a:gd name="connsiteX2" fmla="*/ 31 w 14940"/>
                <a:gd name="connsiteY2" fmla="*/ 6963 h 27976"/>
                <a:gd name="connsiteX3" fmla="*/ 6889 w 14940"/>
                <a:gd name="connsiteY3" fmla="*/ 15672 h 27976"/>
                <a:gd name="connsiteX4" fmla="*/ 7060 w 14940"/>
                <a:gd name="connsiteY4" fmla="*/ 15672 h 27976"/>
                <a:gd name="connsiteX5" fmla="*/ 8295 w 14940"/>
                <a:gd name="connsiteY5" fmla="*/ 26645 h 27976"/>
                <a:gd name="connsiteX6" fmla="*/ 13301 w 14940"/>
                <a:gd name="connsiteY6" fmla="*/ 23799 h 27976"/>
                <a:gd name="connsiteX7" fmla="*/ 14913 w 14940"/>
                <a:gd name="connsiteY7" fmla="*/ 7648 h 2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40" h="27976">
                  <a:moveTo>
                    <a:pt x="14913" y="7648"/>
                  </a:moveTo>
                  <a:cubicBezTo>
                    <a:pt x="14638" y="4151"/>
                    <a:pt x="11072" y="-101"/>
                    <a:pt x="7129" y="2"/>
                  </a:cubicBezTo>
                  <a:cubicBezTo>
                    <a:pt x="2774" y="139"/>
                    <a:pt x="408" y="2916"/>
                    <a:pt x="31" y="6963"/>
                  </a:cubicBezTo>
                  <a:cubicBezTo>
                    <a:pt x="-381" y="11043"/>
                    <a:pt x="3425" y="14301"/>
                    <a:pt x="6889" y="15672"/>
                  </a:cubicBezTo>
                  <a:cubicBezTo>
                    <a:pt x="6957" y="15707"/>
                    <a:pt x="6992" y="15672"/>
                    <a:pt x="7060" y="15672"/>
                  </a:cubicBezTo>
                  <a:cubicBezTo>
                    <a:pt x="6066" y="19444"/>
                    <a:pt x="5791" y="23285"/>
                    <a:pt x="8295" y="26645"/>
                  </a:cubicBezTo>
                  <a:cubicBezTo>
                    <a:pt x="10523" y="29628"/>
                    <a:pt x="14741" y="27125"/>
                    <a:pt x="13301" y="23799"/>
                  </a:cubicBezTo>
                  <a:cubicBezTo>
                    <a:pt x="10318" y="19376"/>
                    <a:pt x="15358" y="12723"/>
                    <a:pt x="14913" y="7648"/>
                  </a:cubicBezTo>
                  <a:close/>
                </a:path>
              </a:pathLst>
            </a:custGeom>
            <a:solidFill>
              <a:srgbClr val="1A1A1A"/>
            </a:solidFill>
            <a:ln w="3429" cap="flat">
              <a:noFill/>
              <a:prstDash val="solid"/>
              <a:miter/>
            </a:ln>
          </p:spPr>
          <p:txBody>
            <a:bodyPr rtlCol="0" anchor="ctr"/>
            <a:lstStyle/>
            <a:p>
              <a:endParaRPr lang="zh-CN" altLang="en-US"/>
            </a:p>
          </p:txBody>
        </p:sp>
        <p:sp>
          <p:nvSpPr>
            <p:cNvPr id="448" name="任意多边形: 形状 447">
              <a:extLst>
                <a:ext uri="{FF2B5EF4-FFF2-40B4-BE49-F238E27FC236}">
                  <a16:creationId xmlns:a16="http://schemas.microsoft.com/office/drawing/2014/main" id="{8D5845FE-6F82-73E5-F244-9E1F256773C5}"/>
                </a:ext>
              </a:extLst>
            </p:cNvPr>
            <p:cNvSpPr/>
            <p:nvPr/>
          </p:nvSpPr>
          <p:spPr>
            <a:xfrm>
              <a:off x="4357236" y="2653299"/>
              <a:ext cx="97806" cy="50138"/>
            </a:xfrm>
            <a:custGeom>
              <a:avLst/>
              <a:gdLst>
                <a:gd name="connsiteX0" fmla="*/ 89668 w 97806"/>
                <a:gd name="connsiteY0" fmla="*/ 25602 h 50138"/>
                <a:gd name="connsiteX1" fmla="*/ 79313 w 97806"/>
                <a:gd name="connsiteY1" fmla="*/ 365 h 50138"/>
                <a:gd name="connsiteX2" fmla="*/ 75781 w 97806"/>
                <a:gd name="connsiteY2" fmla="*/ 1257 h 50138"/>
                <a:gd name="connsiteX3" fmla="*/ 74101 w 97806"/>
                <a:gd name="connsiteY3" fmla="*/ 21591 h 50138"/>
                <a:gd name="connsiteX4" fmla="*/ 47423 w 97806"/>
                <a:gd name="connsiteY4" fmla="*/ 27420 h 50138"/>
                <a:gd name="connsiteX5" fmla="*/ 45126 w 97806"/>
                <a:gd name="connsiteY5" fmla="*/ 28106 h 50138"/>
                <a:gd name="connsiteX6" fmla="*/ 45194 w 97806"/>
                <a:gd name="connsiteY6" fmla="*/ 22002 h 50138"/>
                <a:gd name="connsiteX7" fmla="*/ 46909 w 97806"/>
                <a:gd name="connsiteY7" fmla="*/ 24574 h 50138"/>
                <a:gd name="connsiteX8" fmla="*/ 48109 w 97806"/>
                <a:gd name="connsiteY8" fmla="*/ 24848 h 50138"/>
                <a:gd name="connsiteX9" fmla="*/ 48177 w 97806"/>
                <a:gd name="connsiteY9" fmla="*/ 24917 h 50138"/>
                <a:gd name="connsiteX10" fmla="*/ 53458 w 97806"/>
                <a:gd name="connsiteY10" fmla="*/ 22757 h 50138"/>
                <a:gd name="connsiteX11" fmla="*/ 43960 w 97806"/>
                <a:gd name="connsiteY11" fmla="*/ 2251 h 50138"/>
                <a:gd name="connsiteX12" fmla="*/ 39365 w 97806"/>
                <a:gd name="connsiteY12" fmla="*/ 3451 h 50138"/>
                <a:gd name="connsiteX13" fmla="*/ 41251 w 97806"/>
                <a:gd name="connsiteY13" fmla="*/ 13704 h 50138"/>
                <a:gd name="connsiteX14" fmla="*/ 38919 w 97806"/>
                <a:gd name="connsiteY14" fmla="*/ 29100 h 50138"/>
                <a:gd name="connsiteX15" fmla="*/ 39125 w 97806"/>
                <a:gd name="connsiteY15" fmla="*/ 29649 h 50138"/>
                <a:gd name="connsiteX16" fmla="*/ 17728 w 97806"/>
                <a:gd name="connsiteY16" fmla="*/ 26391 h 50138"/>
                <a:gd name="connsiteX17" fmla="*/ 18311 w 97806"/>
                <a:gd name="connsiteY17" fmla="*/ 19807 h 50138"/>
                <a:gd name="connsiteX18" fmla="*/ 15499 w 97806"/>
                <a:gd name="connsiteY18" fmla="*/ 19087 h 50138"/>
                <a:gd name="connsiteX19" fmla="*/ 13167 w 97806"/>
                <a:gd name="connsiteY19" fmla="*/ 22345 h 50138"/>
                <a:gd name="connsiteX20" fmla="*/ 10527 w 97806"/>
                <a:gd name="connsiteY20" fmla="*/ 19156 h 50138"/>
                <a:gd name="connsiteX21" fmla="*/ 1989 w 97806"/>
                <a:gd name="connsiteY21" fmla="*/ 948 h 50138"/>
                <a:gd name="connsiteX22" fmla="*/ 0 w 97806"/>
                <a:gd name="connsiteY22" fmla="*/ 1462 h 50138"/>
                <a:gd name="connsiteX23" fmla="*/ 4218 w 97806"/>
                <a:gd name="connsiteY23" fmla="*/ 19019 h 50138"/>
                <a:gd name="connsiteX24" fmla="*/ 994 w 97806"/>
                <a:gd name="connsiteY24" fmla="*/ 28517 h 50138"/>
                <a:gd name="connsiteX25" fmla="*/ 13339 w 97806"/>
                <a:gd name="connsiteY25" fmla="*/ 31500 h 50138"/>
                <a:gd name="connsiteX26" fmla="*/ 13887 w 97806"/>
                <a:gd name="connsiteY26" fmla="*/ 31055 h 50138"/>
                <a:gd name="connsiteX27" fmla="*/ 17968 w 97806"/>
                <a:gd name="connsiteY27" fmla="*/ 33146 h 50138"/>
                <a:gd name="connsiteX28" fmla="*/ 39811 w 97806"/>
                <a:gd name="connsiteY28" fmla="*/ 34792 h 50138"/>
                <a:gd name="connsiteX29" fmla="*/ 39159 w 97806"/>
                <a:gd name="connsiteY29" fmla="*/ 44805 h 50138"/>
                <a:gd name="connsiteX30" fmla="*/ 53835 w 97806"/>
                <a:gd name="connsiteY30" fmla="*/ 48405 h 50138"/>
                <a:gd name="connsiteX31" fmla="*/ 64842 w 97806"/>
                <a:gd name="connsiteY31" fmla="*/ 33455 h 50138"/>
                <a:gd name="connsiteX32" fmla="*/ 65631 w 97806"/>
                <a:gd name="connsiteY32" fmla="*/ 30883 h 50138"/>
                <a:gd name="connsiteX33" fmla="*/ 65837 w 97806"/>
                <a:gd name="connsiteY33" fmla="*/ 30197 h 50138"/>
                <a:gd name="connsiteX34" fmla="*/ 65494 w 97806"/>
                <a:gd name="connsiteY34" fmla="*/ 28380 h 50138"/>
                <a:gd name="connsiteX35" fmla="*/ 93783 w 97806"/>
                <a:gd name="connsiteY35" fmla="*/ 44153 h 50138"/>
                <a:gd name="connsiteX36" fmla="*/ 97315 w 97806"/>
                <a:gd name="connsiteY36" fmla="*/ 44153 h 50138"/>
                <a:gd name="connsiteX37" fmla="*/ 89668 w 97806"/>
                <a:gd name="connsiteY37" fmla="*/ 25602 h 50138"/>
                <a:gd name="connsiteX38" fmla="*/ 44611 w 97806"/>
                <a:gd name="connsiteY38" fmla="*/ 42885 h 50138"/>
                <a:gd name="connsiteX39" fmla="*/ 50029 w 97806"/>
                <a:gd name="connsiteY39" fmla="*/ 33489 h 50138"/>
                <a:gd name="connsiteX40" fmla="*/ 55035 w 97806"/>
                <a:gd name="connsiteY40" fmla="*/ 32632 h 50138"/>
                <a:gd name="connsiteX41" fmla="*/ 55584 w 97806"/>
                <a:gd name="connsiteY41" fmla="*/ 33181 h 50138"/>
                <a:gd name="connsiteX42" fmla="*/ 58739 w 97806"/>
                <a:gd name="connsiteY42" fmla="*/ 33866 h 50138"/>
                <a:gd name="connsiteX43" fmla="*/ 44611 w 97806"/>
                <a:gd name="connsiteY43" fmla="*/ 42885 h 50138"/>
                <a:gd name="connsiteX44" fmla="*/ 82810 w 97806"/>
                <a:gd name="connsiteY44" fmla="*/ 22311 h 50138"/>
                <a:gd name="connsiteX45" fmla="*/ 81953 w 97806"/>
                <a:gd name="connsiteY45" fmla="*/ 8698 h 50138"/>
                <a:gd name="connsiteX46" fmla="*/ 86651 w 97806"/>
                <a:gd name="connsiteY46" fmla="*/ 23785 h 50138"/>
                <a:gd name="connsiteX47" fmla="*/ 82810 w 97806"/>
                <a:gd name="connsiteY47" fmla="*/ 22311 h 5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7806" h="50138">
                  <a:moveTo>
                    <a:pt x="89668" y="25602"/>
                  </a:moveTo>
                  <a:cubicBezTo>
                    <a:pt x="92240" y="16173"/>
                    <a:pt x="87234" y="5954"/>
                    <a:pt x="79313" y="365"/>
                  </a:cubicBezTo>
                  <a:cubicBezTo>
                    <a:pt x="78147" y="-458"/>
                    <a:pt x="76501" y="228"/>
                    <a:pt x="75781" y="1257"/>
                  </a:cubicBezTo>
                  <a:cubicBezTo>
                    <a:pt x="71632" y="7326"/>
                    <a:pt x="71289" y="15041"/>
                    <a:pt x="74101" y="21591"/>
                  </a:cubicBezTo>
                  <a:cubicBezTo>
                    <a:pt x="64808" y="22002"/>
                    <a:pt x="56407" y="24471"/>
                    <a:pt x="47423" y="27420"/>
                  </a:cubicBezTo>
                  <a:cubicBezTo>
                    <a:pt x="46669" y="27660"/>
                    <a:pt x="45880" y="27866"/>
                    <a:pt x="45126" y="28106"/>
                  </a:cubicBezTo>
                  <a:cubicBezTo>
                    <a:pt x="44954" y="25980"/>
                    <a:pt x="44954" y="23957"/>
                    <a:pt x="45194" y="22002"/>
                  </a:cubicBezTo>
                  <a:cubicBezTo>
                    <a:pt x="45743" y="22859"/>
                    <a:pt x="46223" y="23751"/>
                    <a:pt x="46909" y="24574"/>
                  </a:cubicBezTo>
                  <a:cubicBezTo>
                    <a:pt x="47252" y="25020"/>
                    <a:pt x="47697" y="24985"/>
                    <a:pt x="48109" y="24848"/>
                  </a:cubicBezTo>
                  <a:cubicBezTo>
                    <a:pt x="48143" y="24883"/>
                    <a:pt x="48143" y="24917"/>
                    <a:pt x="48177" y="24917"/>
                  </a:cubicBezTo>
                  <a:cubicBezTo>
                    <a:pt x="50029" y="27386"/>
                    <a:pt x="54315" y="26014"/>
                    <a:pt x="53458" y="22757"/>
                  </a:cubicBezTo>
                  <a:cubicBezTo>
                    <a:pt x="51504" y="15556"/>
                    <a:pt x="48589" y="8252"/>
                    <a:pt x="43960" y="2251"/>
                  </a:cubicBezTo>
                  <a:cubicBezTo>
                    <a:pt x="42622" y="536"/>
                    <a:pt x="39193" y="845"/>
                    <a:pt x="39365" y="3451"/>
                  </a:cubicBezTo>
                  <a:cubicBezTo>
                    <a:pt x="39605" y="7017"/>
                    <a:pt x="40222" y="10446"/>
                    <a:pt x="41251" y="13704"/>
                  </a:cubicBezTo>
                  <a:cubicBezTo>
                    <a:pt x="38988" y="18642"/>
                    <a:pt x="38096" y="23648"/>
                    <a:pt x="38919" y="29100"/>
                  </a:cubicBezTo>
                  <a:cubicBezTo>
                    <a:pt x="38953" y="29306"/>
                    <a:pt x="39056" y="29477"/>
                    <a:pt x="39125" y="29649"/>
                  </a:cubicBezTo>
                  <a:cubicBezTo>
                    <a:pt x="31581" y="31192"/>
                    <a:pt x="24243" y="30883"/>
                    <a:pt x="17728" y="26391"/>
                  </a:cubicBezTo>
                  <a:cubicBezTo>
                    <a:pt x="18619" y="24265"/>
                    <a:pt x="18894" y="21899"/>
                    <a:pt x="18311" y="19807"/>
                  </a:cubicBezTo>
                  <a:cubicBezTo>
                    <a:pt x="17968" y="18573"/>
                    <a:pt x="16391" y="18265"/>
                    <a:pt x="15499" y="19087"/>
                  </a:cubicBezTo>
                  <a:cubicBezTo>
                    <a:pt x="14608" y="19910"/>
                    <a:pt x="13887" y="21145"/>
                    <a:pt x="13167" y="22345"/>
                  </a:cubicBezTo>
                  <a:cubicBezTo>
                    <a:pt x="12276" y="21351"/>
                    <a:pt x="11384" y="20356"/>
                    <a:pt x="10527" y="19156"/>
                  </a:cubicBezTo>
                  <a:cubicBezTo>
                    <a:pt x="6687" y="13738"/>
                    <a:pt x="5452" y="6675"/>
                    <a:pt x="1989" y="948"/>
                  </a:cubicBezTo>
                  <a:cubicBezTo>
                    <a:pt x="1440" y="57"/>
                    <a:pt x="0" y="434"/>
                    <a:pt x="0" y="1462"/>
                  </a:cubicBezTo>
                  <a:cubicBezTo>
                    <a:pt x="0" y="6709"/>
                    <a:pt x="1440" y="13190"/>
                    <a:pt x="4218" y="19019"/>
                  </a:cubicBezTo>
                  <a:cubicBezTo>
                    <a:pt x="309" y="20665"/>
                    <a:pt x="-754" y="24745"/>
                    <a:pt x="994" y="28517"/>
                  </a:cubicBezTo>
                  <a:cubicBezTo>
                    <a:pt x="3120" y="33146"/>
                    <a:pt x="9361" y="33764"/>
                    <a:pt x="13339" y="31500"/>
                  </a:cubicBezTo>
                  <a:cubicBezTo>
                    <a:pt x="13545" y="31397"/>
                    <a:pt x="13682" y="31157"/>
                    <a:pt x="13887" y="31055"/>
                  </a:cubicBezTo>
                  <a:cubicBezTo>
                    <a:pt x="15156" y="31912"/>
                    <a:pt x="16528" y="32632"/>
                    <a:pt x="17968" y="33146"/>
                  </a:cubicBezTo>
                  <a:cubicBezTo>
                    <a:pt x="25546" y="35855"/>
                    <a:pt x="32233" y="35924"/>
                    <a:pt x="39811" y="34792"/>
                  </a:cubicBezTo>
                  <a:cubicBezTo>
                    <a:pt x="37993" y="37810"/>
                    <a:pt x="37582" y="41616"/>
                    <a:pt x="39159" y="44805"/>
                  </a:cubicBezTo>
                  <a:cubicBezTo>
                    <a:pt x="42074" y="50668"/>
                    <a:pt x="48315" y="51423"/>
                    <a:pt x="53835" y="48405"/>
                  </a:cubicBezTo>
                  <a:cubicBezTo>
                    <a:pt x="59287" y="45422"/>
                    <a:pt x="62854" y="39318"/>
                    <a:pt x="64842" y="33455"/>
                  </a:cubicBezTo>
                  <a:cubicBezTo>
                    <a:pt x="66180" y="33215"/>
                    <a:pt x="66660" y="31672"/>
                    <a:pt x="65631" y="30883"/>
                  </a:cubicBezTo>
                  <a:cubicBezTo>
                    <a:pt x="65700" y="30643"/>
                    <a:pt x="65768" y="30403"/>
                    <a:pt x="65837" y="30197"/>
                  </a:cubicBezTo>
                  <a:cubicBezTo>
                    <a:pt x="66008" y="29580"/>
                    <a:pt x="65803" y="28963"/>
                    <a:pt x="65494" y="28380"/>
                  </a:cubicBezTo>
                  <a:cubicBezTo>
                    <a:pt x="77941" y="25843"/>
                    <a:pt x="90011" y="26871"/>
                    <a:pt x="93783" y="44153"/>
                  </a:cubicBezTo>
                  <a:cubicBezTo>
                    <a:pt x="94160" y="45902"/>
                    <a:pt x="96869" y="45799"/>
                    <a:pt x="97315" y="44153"/>
                  </a:cubicBezTo>
                  <a:cubicBezTo>
                    <a:pt x="99167" y="37055"/>
                    <a:pt x="95601" y="29957"/>
                    <a:pt x="89668" y="25602"/>
                  </a:cubicBezTo>
                  <a:close/>
                  <a:moveTo>
                    <a:pt x="44611" y="42885"/>
                  </a:moveTo>
                  <a:cubicBezTo>
                    <a:pt x="41868" y="38804"/>
                    <a:pt x="46497" y="34895"/>
                    <a:pt x="50029" y="33489"/>
                  </a:cubicBezTo>
                  <a:cubicBezTo>
                    <a:pt x="51606" y="32872"/>
                    <a:pt x="53321" y="32666"/>
                    <a:pt x="55035" y="32632"/>
                  </a:cubicBezTo>
                  <a:cubicBezTo>
                    <a:pt x="55207" y="32838"/>
                    <a:pt x="55378" y="33044"/>
                    <a:pt x="55584" y="33181"/>
                  </a:cubicBezTo>
                  <a:cubicBezTo>
                    <a:pt x="56647" y="33832"/>
                    <a:pt x="57676" y="33935"/>
                    <a:pt x="58739" y="33866"/>
                  </a:cubicBezTo>
                  <a:cubicBezTo>
                    <a:pt x="55275" y="40244"/>
                    <a:pt x="48760" y="49057"/>
                    <a:pt x="44611" y="42885"/>
                  </a:cubicBezTo>
                  <a:close/>
                  <a:moveTo>
                    <a:pt x="82810" y="22311"/>
                  </a:moveTo>
                  <a:cubicBezTo>
                    <a:pt x="83873" y="17750"/>
                    <a:pt x="83565" y="13155"/>
                    <a:pt x="81953" y="8698"/>
                  </a:cubicBezTo>
                  <a:cubicBezTo>
                    <a:pt x="85656" y="12744"/>
                    <a:pt x="87131" y="18127"/>
                    <a:pt x="86651" y="23785"/>
                  </a:cubicBezTo>
                  <a:cubicBezTo>
                    <a:pt x="85451" y="23168"/>
                    <a:pt x="84148" y="22688"/>
                    <a:pt x="82810" y="22311"/>
                  </a:cubicBezTo>
                  <a:close/>
                </a:path>
              </a:pathLst>
            </a:custGeom>
            <a:solidFill>
              <a:srgbClr val="1A1A1A"/>
            </a:solidFill>
            <a:ln w="3429" cap="flat">
              <a:noFill/>
              <a:prstDash val="solid"/>
              <a:miter/>
            </a:ln>
          </p:spPr>
          <p:txBody>
            <a:bodyPr rtlCol="0" anchor="ctr"/>
            <a:lstStyle/>
            <a:p>
              <a:endParaRPr lang="zh-CN" altLang="en-US"/>
            </a:p>
          </p:txBody>
        </p:sp>
        <p:sp>
          <p:nvSpPr>
            <p:cNvPr id="449" name="任意多边形: 形状 448">
              <a:extLst>
                <a:ext uri="{FF2B5EF4-FFF2-40B4-BE49-F238E27FC236}">
                  <a16:creationId xmlns:a16="http://schemas.microsoft.com/office/drawing/2014/main" id="{F0350E85-A6C2-2302-D657-A060097B572F}"/>
                </a:ext>
              </a:extLst>
            </p:cNvPr>
            <p:cNvSpPr/>
            <p:nvPr/>
          </p:nvSpPr>
          <p:spPr>
            <a:xfrm>
              <a:off x="4361352" y="2648275"/>
              <a:ext cx="5435" cy="9572"/>
            </a:xfrm>
            <a:custGeom>
              <a:avLst/>
              <a:gdLst>
                <a:gd name="connsiteX0" fmla="*/ 5313 w 5435"/>
                <a:gd name="connsiteY0" fmla="*/ 1103 h 9572"/>
                <a:gd name="connsiteX1" fmla="*/ 3359 w 5435"/>
                <a:gd name="connsiteY1" fmla="*/ 40 h 9572"/>
                <a:gd name="connsiteX2" fmla="*/ 1301 w 5435"/>
                <a:gd name="connsiteY2" fmla="*/ 8579 h 9572"/>
                <a:gd name="connsiteX3" fmla="*/ 5279 w 5435"/>
                <a:gd name="connsiteY3" fmla="*/ 6967 h 9572"/>
                <a:gd name="connsiteX4" fmla="*/ 5313 w 5435"/>
                <a:gd name="connsiteY4" fmla="*/ 1103 h 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5" h="9572">
                  <a:moveTo>
                    <a:pt x="5313" y="1103"/>
                  </a:moveTo>
                  <a:cubicBezTo>
                    <a:pt x="5142" y="246"/>
                    <a:pt x="4148" y="-131"/>
                    <a:pt x="3359" y="40"/>
                  </a:cubicBezTo>
                  <a:cubicBezTo>
                    <a:pt x="-687" y="863"/>
                    <a:pt x="-687" y="5801"/>
                    <a:pt x="1301" y="8579"/>
                  </a:cubicBezTo>
                  <a:cubicBezTo>
                    <a:pt x="2742" y="10567"/>
                    <a:pt x="5691" y="9333"/>
                    <a:pt x="5279" y="6967"/>
                  </a:cubicBezTo>
                  <a:cubicBezTo>
                    <a:pt x="4936" y="4910"/>
                    <a:pt x="5725" y="3058"/>
                    <a:pt x="5313" y="1103"/>
                  </a:cubicBezTo>
                  <a:close/>
                </a:path>
              </a:pathLst>
            </a:custGeom>
            <a:solidFill>
              <a:srgbClr val="1A1A1A"/>
            </a:solidFill>
            <a:ln w="3429" cap="flat">
              <a:noFill/>
              <a:prstDash val="solid"/>
              <a:miter/>
            </a:ln>
          </p:spPr>
          <p:txBody>
            <a:bodyPr rtlCol="0" anchor="ctr"/>
            <a:lstStyle/>
            <a:p>
              <a:endParaRPr lang="zh-CN" altLang="en-US"/>
            </a:p>
          </p:txBody>
        </p:sp>
        <p:sp>
          <p:nvSpPr>
            <p:cNvPr id="450" name="任意多边形: 形状 449">
              <a:extLst>
                <a:ext uri="{FF2B5EF4-FFF2-40B4-BE49-F238E27FC236}">
                  <a16:creationId xmlns:a16="http://schemas.microsoft.com/office/drawing/2014/main" id="{EC98B939-CBA3-7E00-B462-E129B1BAA9E1}"/>
                </a:ext>
              </a:extLst>
            </p:cNvPr>
            <p:cNvSpPr/>
            <p:nvPr/>
          </p:nvSpPr>
          <p:spPr>
            <a:xfrm>
              <a:off x="4017280" y="2660923"/>
              <a:ext cx="68113" cy="60045"/>
            </a:xfrm>
            <a:custGeom>
              <a:avLst/>
              <a:gdLst>
                <a:gd name="connsiteX0" fmla="*/ 39438 w 68113"/>
                <a:gd name="connsiteY0" fmla="*/ 2480 h 60045"/>
                <a:gd name="connsiteX1" fmla="*/ 16978 w 68113"/>
                <a:gd name="connsiteY1" fmla="*/ 24528 h 60045"/>
                <a:gd name="connsiteX2" fmla="*/ 9914 w 68113"/>
                <a:gd name="connsiteY2" fmla="*/ 39273 h 60045"/>
                <a:gd name="connsiteX3" fmla="*/ 553 w 68113"/>
                <a:gd name="connsiteY3" fmla="*/ 57755 h 60045"/>
                <a:gd name="connsiteX4" fmla="*/ 553 w 68113"/>
                <a:gd name="connsiteY4" fmla="*/ 59195 h 60045"/>
                <a:gd name="connsiteX5" fmla="*/ 5559 w 68113"/>
                <a:gd name="connsiteY5" fmla="*/ 60018 h 60045"/>
                <a:gd name="connsiteX6" fmla="*/ 7480 w 68113"/>
                <a:gd name="connsiteY6" fmla="*/ 58955 h 60045"/>
                <a:gd name="connsiteX7" fmla="*/ 33471 w 68113"/>
                <a:gd name="connsiteY7" fmla="*/ 12527 h 60045"/>
                <a:gd name="connsiteX8" fmla="*/ 60183 w 68113"/>
                <a:gd name="connsiteY8" fmla="*/ 12046 h 60045"/>
                <a:gd name="connsiteX9" fmla="*/ 62104 w 68113"/>
                <a:gd name="connsiteY9" fmla="*/ 31249 h 60045"/>
                <a:gd name="connsiteX10" fmla="*/ 47187 w 68113"/>
                <a:gd name="connsiteY10" fmla="*/ 47536 h 60045"/>
                <a:gd name="connsiteX11" fmla="*/ 40604 w 68113"/>
                <a:gd name="connsiteY11" fmla="*/ 48531 h 60045"/>
                <a:gd name="connsiteX12" fmla="*/ 44067 w 68113"/>
                <a:gd name="connsiteY12" fmla="*/ 36907 h 60045"/>
                <a:gd name="connsiteX13" fmla="*/ 43724 w 68113"/>
                <a:gd name="connsiteY13" fmla="*/ 37798 h 60045"/>
                <a:gd name="connsiteX14" fmla="*/ 49176 w 68113"/>
                <a:gd name="connsiteY14" fmla="*/ 40027 h 60045"/>
                <a:gd name="connsiteX15" fmla="*/ 51028 w 68113"/>
                <a:gd name="connsiteY15" fmla="*/ 36667 h 60045"/>
                <a:gd name="connsiteX16" fmla="*/ 49073 w 68113"/>
                <a:gd name="connsiteY16" fmla="*/ 32038 h 60045"/>
                <a:gd name="connsiteX17" fmla="*/ 26442 w 68113"/>
                <a:gd name="connsiteY17" fmla="*/ 35844 h 60045"/>
                <a:gd name="connsiteX18" fmla="*/ 29117 w 68113"/>
                <a:gd name="connsiteY18" fmla="*/ 50965 h 60045"/>
                <a:gd name="connsiteX19" fmla="*/ 67933 w 68113"/>
                <a:gd name="connsiteY19" fmla="*/ 28334 h 60045"/>
                <a:gd name="connsiteX20" fmla="*/ 39438 w 68113"/>
                <a:gd name="connsiteY20" fmla="*/ 2480 h 6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113" h="60045">
                  <a:moveTo>
                    <a:pt x="39438" y="2480"/>
                  </a:moveTo>
                  <a:cubicBezTo>
                    <a:pt x="29391" y="7383"/>
                    <a:pt x="22704" y="15304"/>
                    <a:pt x="16978" y="24528"/>
                  </a:cubicBezTo>
                  <a:cubicBezTo>
                    <a:pt x="14098" y="29157"/>
                    <a:pt x="12006" y="34266"/>
                    <a:pt x="9914" y="39273"/>
                  </a:cubicBezTo>
                  <a:cubicBezTo>
                    <a:pt x="7720" y="44553"/>
                    <a:pt x="7240" y="56898"/>
                    <a:pt x="553" y="57755"/>
                  </a:cubicBezTo>
                  <a:cubicBezTo>
                    <a:pt x="-201" y="57858"/>
                    <a:pt x="-167" y="59092"/>
                    <a:pt x="553" y="59195"/>
                  </a:cubicBezTo>
                  <a:cubicBezTo>
                    <a:pt x="2233" y="59470"/>
                    <a:pt x="3879" y="59744"/>
                    <a:pt x="5559" y="60018"/>
                  </a:cubicBezTo>
                  <a:cubicBezTo>
                    <a:pt x="6485" y="60155"/>
                    <a:pt x="7137" y="59778"/>
                    <a:pt x="7480" y="58955"/>
                  </a:cubicBezTo>
                  <a:cubicBezTo>
                    <a:pt x="14646" y="42393"/>
                    <a:pt x="19893" y="25488"/>
                    <a:pt x="33471" y="12527"/>
                  </a:cubicBezTo>
                  <a:cubicBezTo>
                    <a:pt x="40124" y="6183"/>
                    <a:pt x="52811" y="1485"/>
                    <a:pt x="60183" y="12046"/>
                  </a:cubicBezTo>
                  <a:cubicBezTo>
                    <a:pt x="63818" y="17293"/>
                    <a:pt x="63167" y="25454"/>
                    <a:pt x="62104" y="31249"/>
                  </a:cubicBezTo>
                  <a:cubicBezTo>
                    <a:pt x="60663" y="39101"/>
                    <a:pt x="54594" y="44656"/>
                    <a:pt x="47187" y="47536"/>
                  </a:cubicBezTo>
                  <a:cubicBezTo>
                    <a:pt x="44993" y="47879"/>
                    <a:pt x="42798" y="48222"/>
                    <a:pt x="40604" y="48531"/>
                  </a:cubicBezTo>
                  <a:cubicBezTo>
                    <a:pt x="36146" y="38793"/>
                    <a:pt x="37312" y="34952"/>
                    <a:pt x="44067" y="36907"/>
                  </a:cubicBezTo>
                  <a:cubicBezTo>
                    <a:pt x="43964" y="37215"/>
                    <a:pt x="43827" y="37524"/>
                    <a:pt x="43724" y="37798"/>
                  </a:cubicBezTo>
                  <a:cubicBezTo>
                    <a:pt x="42558" y="40884"/>
                    <a:pt x="47599" y="42873"/>
                    <a:pt x="49176" y="40027"/>
                  </a:cubicBezTo>
                  <a:cubicBezTo>
                    <a:pt x="49793" y="38896"/>
                    <a:pt x="50411" y="37798"/>
                    <a:pt x="51028" y="36667"/>
                  </a:cubicBezTo>
                  <a:cubicBezTo>
                    <a:pt x="51988" y="34952"/>
                    <a:pt x="51199" y="32483"/>
                    <a:pt x="49073" y="32038"/>
                  </a:cubicBezTo>
                  <a:cubicBezTo>
                    <a:pt x="42284" y="30529"/>
                    <a:pt x="30934" y="28471"/>
                    <a:pt x="26442" y="35844"/>
                  </a:cubicBezTo>
                  <a:cubicBezTo>
                    <a:pt x="23459" y="40747"/>
                    <a:pt x="22807" y="47845"/>
                    <a:pt x="29117" y="50965"/>
                  </a:cubicBezTo>
                  <a:cubicBezTo>
                    <a:pt x="46056" y="59367"/>
                    <a:pt x="65944" y="45959"/>
                    <a:pt x="67933" y="28334"/>
                  </a:cubicBezTo>
                  <a:cubicBezTo>
                    <a:pt x="69682" y="12286"/>
                    <a:pt x="58606" y="-6916"/>
                    <a:pt x="39438" y="2480"/>
                  </a:cubicBezTo>
                  <a:close/>
                </a:path>
              </a:pathLst>
            </a:custGeom>
            <a:solidFill>
              <a:srgbClr val="1A1A1A"/>
            </a:solidFill>
            <a:ln w="3429" cap="flat">
              <a:noFill/>
              <a:prstDash val="solid"/>
              <a:miter/>
            </a:ln>
          </p:spPr>
          <p:txBody>
            <a:bodyPr rtlCol="0" anchor="ctr"/>
            <a:lstStyle/>
            <a:p>
              <a:endParaRPr lang="zh-CN" altLang="en-US"/>
            </a:p>
          </p:txBody>
        </p:sp>
        <p:sp>
          <p:nvSpPr>
            <p:cNvPr id="451" name="任意多边形: 形状 450">
              <a:extLst>
                <a:ext uri="{FF2B5EF4-FFF2-40B4-BE49-F238E27FC236}">
                  <a16:creationId xmlns:a16="http://schemas.microsoft.com/office/drawing/2014/main" id="{8B51912C-2673-C531-C15A-DBFDA5E47884}"/>
                </a:ext>
              </a:extLst>
            </p:cNvPr>
            <p:cNvSpPr/>
            <p:nvPr/>
          </p:nvSpPr>
          <p:spPr>
            <a:xfrm>
              <a:off x="3853104" y="2396866"/>
              <a:ext cx="3429" cy="1371"/>
            </a:xfrm>
            <a:custGeom>
              <a:avLst/>
              <a:gdLst>
                <a:gd name="connsiteX0" fmla="*/ 0 w 3429"/>
                <a:gd name="connsiteY0" fmla="*/ 0 h 1371"/>
                <a:gd name="connsiteX1" fmla="*/ 0 w 3429"/>
                <a:gd name="connsiteY1" fmla="*/ 1372 h 1371"/>
                <a:gd name="connsiteX2" fmla="*/ 0 w 3429"/>
                <a:gd name="connsiteY2" fmla="*/ 0 h 1371"/>
              </a:gdLst>
              <a:ahLst/>
              <a:cxnLst>
                <a:cxn ang="0">
                  <a:pos x="connsiteX0" y="connsiteY0"/>
                </a:cxn>
                <a:cxn ang="0">
                  <a:pos x="connsiteX1" y="connsiteY1"/>
                </a:cxn>
                <a:cxn ang="0">
                  <a:pos x="connsiteX2" y="connsiteY2"/>
                </a:cxn>
              </a:cxnLst>
              <a:rect l="l" t="t" r="r" b="b"/>
              <a:pathLst>
                <a:path w="3429" h="1371">
                  <a:moveTo>
                    <a:pt x="0" y="0"/>
                  </a:moveTo>
                  <a:lnTo>
                    <a:pt x="0" y="1372"/>
                  </a:lnTo>
                  <a:lnTo>
                    <a:pt x="0" y="0"/>
                  </a:lnTo>
                  <a:close/>
                </a:path>
              </a:pathLst>
            </a:custGeom>
            <a:solidFill>
              <a:srgbClr val="1A1A1A"/>
            </a:solidFill>
            <a:ln w="3429" cap="flat">
              <a:noFill/>
              <a:prstDash val="solid"/>
              <a:miter/>
            </a:ln>
          </p:spPr>
          <p:txBody>
            <a:bodyPr rtlCol="0" anchor="ctr"/>
            <a:lstStyle/>
            <a:p>
              <a:endParaRPr lang="zh-CN" altLang="en-US"/>
            </a:p>
          </p:txBody>
        </p:sp>
      </p:grpSp>
      <p:sp>
        <p:nvSpPr>
          <p:cNvPr id="454" name="任意多边形: 形状 453">
            <a:extLst>
              <a:ext uri="{FF2B5EF4-FFF2-40B4-BE49-F238E27FC236}">
                <a16:creationId xmlns:a16="http://schemas.microsoft.com/office/drawing/2014/main" id="{CC907123-9D94-53DD-4C73-0C244C1EF8C5}"/>
              </a:ext>
            </a:extLst>
          </p:cNvPr>
          <p:cNvSpPr/>
          <p:nvPr/>
        </p:nvSpPr>
        <p:spPr>
          <a:xfrm rot="353946">
            <a:off x="6566959" y="6137096"/>
            <a:ext cx="3755362" cy="442259"/>
          </a:xfrm>
          <a:custGeom>
            <a:avLst/>
            <a:gdLst>
              <a:gd name="connsiteX0" fmla="*/ 14658 w 2406879"/>
              <a:gd name="connsiteY0" fmla="*/ 275993 h 321141"/>
              <a:gd name="connsiteX1" fmla="*/ 17230 w 2406879"/>
              <a:gd name="connsiteY1" fmla="*/ 273993 h 321141"/>
              <a:gd name="connsiteX2" fmla="*/ 18945 w 2406879"/>
              <a:gd name="connsiteY2" fmla="*/ 271897 h 321141"/>
              <a:gd name="connsiteX3" fmla="*/ 25707 w 2406879"/>
              <a:gd name="connsiteY3" fmla="*/ 278565 h 321141"/>
              <a:gd name="connsiteX4" fmla="*/ 28184 w 2406879"/>
              <a:gd name="connsiteY4" fmla="*/ 274469 h 321141"/>
              <a:gd name="connsiteX5" fmla="*/ 33804 w 2406879"/>
              <a:gd name="connsiteY5" fmla="*/ 278660 h 321141"/>
              <a:gd name="connsiteX6" fmla="*/ 50187 w 2406879"/>
              <a:gd name="connsiteY6" fmla="*/ 280470 h 321141"/>
              <a:gd name="connsiteX7" fmla="*/ 54282 w 2406879"/>
              <a:gd name="connsiteY7" fmla="*/ 280184 h 321141"/>
              <a:gd name="connsiteX8" fmla="*/ 60093 w 2406879"/>
              <a:gd name="connsiteY8" fmla="*/ 281327 h 321141"/>
              <a:gd name="connsiteX9" fmla="*/ 66855 w 2406879"/>
              <a:gd name="connsiteY9" fmla="*/ 282946 h 321141"/>
              <a:gd name="connsiteX10" fmla="*/ 72761 w 2406879"/>
              <a:gd name="connsiteY10" fmla="*/ 282851 h 321141"/>
              <a:gd name="connsiteX11" fmla="*/ 74856 w 2406879"/>
              <a:gd name="connsiteY11" fmla="*/ 283804 h 321141"/>
              <a:gd name="connsiteX12" fmla="*/ 87429 w 2406879"/>
              <a:gd name="connsiteY12" fmla="*/ 284185 h 321141"/>
              <a:gd name="connsiteX13" fmla="*/ 90573 w 2406879"/>
              <a:gd name="connsiteY13" fmla="*/ 284185 h 321141"/>
              <a:gd name="connsiteX14" fmla="*/ 103146 w 2406879"/>
              <a:gd name="connsiteY14" fmla="*/ 283232 h 321141"/>
              <a:gd name="connsiteX15" fmla="*/ 108099 w 2406879"/>
              <a:gd name="connsiteY15" fmla="*/ 284661 h 321141"/>
              <a:gd name="connsiteX16" fmla="*/ 127911 w 2406879"/>
              <a:gd name="connsiteY16" fmla="*/ 281422 h 321141"/>
              <a:gd name="connsiteX17" fmla="*/ 134197 w 2406879"/>
              <a:gd name="connsiteY17" fmla="*/ 281994 h 321141"/>
              <a:gd name="connsiteX18" fmla="*/ 152580 w 2406879"/>
              <a:gd name="connsiteY18" fmla="*/ 280280 h 321141"/>
              <a:gd name="connsiteX19" fmla="*/ 161343 w 2406879"/>
              <a:gd name="connsiteY19" fmla="*/ 280280 h 321141"/>
              <a:gd name="connsiteX20" fmla="*/ 167249 w 2406879"/>
              <a:gd name="connsiteY20" fmla="*/ 280375 h 321141"/>
              <a:gd name="connsiteX21" fmla="*/ 177917 w 2406879"/>
              <a:gd name="connsiteY21" fmla="*/ 280089 h 321141"/>
              <a:gd name="connsiteX22" fmla="*/ 180203 w 2406879"/>
              <a:gd name="connsiteY22" fmla="*/ 279708 h 321141"/>
              <a:gd name="connsiteX23" fmla="*/ 185727 w 2406879"/>
              <a:gd name="connsiteY23" fmla="*/ 279517 h 321141"/>
              <a:gd name="connsiteX24" fmla="*/ 192014 w 2406879"/>
              <a:gd name="connsiteY24" fmla="*/ 276755 h 321141"/>
              <a:gd name="connsiteX25" fmla="*/ 194014 w 2406879"/>
              <a:gd name="connsiteY25" fmla="*/ 276469 h 321141"/>
              <a:gd name="connsiteX26" fmla="*/ 207921 w 2406879"/>
              <a:gd name="connsiteY26" fmla="*/ 276755 h 321141"/>
              <a:gd name="connsiteX27" fmla="*/ 228685 w 2406879"/>
              <a:gd name="connsiteY27" fmla="*/ 271707 h 321141"/>
              <a:gd name="connsiteX28" fmla="*/ 230590 w 2406879"/>
              <a:gd name="connsiteY28" fmla="*/ 272945 h 321141"/>
              <a:gd name="connsiteX29" fmla="*/ 238496 w 2406879"/>
              <a:gd name="connsiteY29" fmla="*/ 272469 h 321141"/>
              <a:gd name="connsiteX30" fmla="*/ 248592 w 2406879"/>
              <a:gd name="connsiteY30" fmla="*/ 269611 h 321141"/>
              <a:gd name="connsiteX31" fmla="*/ 259070 w 2406879"/>
              <a:gd name="connsiteY31" fmla="*/ 267706 h 321141"/>
              <a:gd name="connsiteX32" fmla="*/ 268976 w 2406879"/>
              <a:gd name="connsiteY32" fmla="*/ 266659 h 321141"/>
              <a:gd name="connsiteX33" fmla="*/ 269928 w 2406879"/>
              <a:gd name="connsiteY33" fmla="*/ 267326 h 321141"/>
              <a:gd name="connsiteX34" fmla="*/ 281454 w 2406879"/>
              <a:gd name="connsiteY34" fmla="*/ 264182 h 321141"/>
              <a:gd name="connsiteX35" fmla="*/ 293741 w 2406879"/>
              <a:gd name="connsiteY35" fmla="*/ 262849 h 321141"/>
              <a:gd name="connsiteX36" fmla="*/ 297551 w 2406879"/>
              <a:gd name="connsiteY36" fmla="*/ 261134 h 321141"/>
              <a:gd name="connsiteX37" fmla="*/ 317172 w 2406879"/>
              <a:gd name="connsiteY37" fmla="*/ 255705 h 321141"/>
              <a:gd name="connsiteX38" fmla="*/ 323173 w 2406879"/>
              <a:gd name="connsiteY38" fmla="*/ 254943 h 321141"/>
              <a:gd name="connsiteX39" fmla="*/ 328126 w 2406879"/>
              <a:gd name="connsiteY39" fmla="*/ 251895 h 321141"/>
              <a:gd name="connsiteX40" fmla="*/ 330984 w 2406879"/>
              <a:gd name="connsiteY40" fmla="*/ 250752 h 321141"/>
              <a:gd name="connsiteX41" fmla="*/ 337270 w 2406879"/>
              <a:gd name="connsiteY41" fmla="*/ 254371 h 321141"/>
              <a:gd name="connsiteX42" fmla="*/ 349653 w 2406879"/>
              <a:gd name="connsiteY42" fmla="*/ 246085 h 321141"/>
              <a:gd name="connsiteX43" fmla="*/ 361083 w 2406879"/>
              <a:gd name="connsiteY43" fmla="*/ 239893 h 321141"/>
              <a:gd name="connsiteX44" fmla="*/ 377751 w 2406879"/>
              <a:gd name="connsiteY44" fmla="*/ 238655 h 321141"/>
              <a:gd name="connsiteX45" fmla="*/ 400326 w 2406879"/>
              <a:gd name="connsiteY45" fmla="*/ 224939 h 321141"/>
              <a:gd name="connsiteX46" fmla="*/ 406803 w 2406879"/>
              <a:gd name="connsiteY46" fmla="*/ 225225 h 321141"/>
              <a:gd name="connsiteX47" fmla="*/ 410327 w 2406879"/>
              <a:gd name="connsiteY47" fmla="*/ 225415 h 321141"/>
              <a:gd name="connsiteX48" fmla="*/ 411279 w 2406879"/>
              <a:gd name="connsiteY48" fmla="*/ 212842 h 321141"/>
              <a:gd name="connsiteX49" fmla="*/ 409279 w 2406879"/>
              <a:gd name="connsiteY49" fmla="*/ 208556 h 321141"/>
              <a:gd name="connsiteX50" fmla="*/ 403088 w 2406879"/>
              <a:gd name="connsiteY50" fmla="*/ 193888 h 321141"/>
              <a:gd name="connsiteX51" fmla="*/ 397659 w 2406879"/>
              <a:gd name="connsiteY51" fmla="*/ 160074 h 321141"/>
              <a:gd name="connsiteX52" fmla="*/ 398897 w 2406879"/>
              <a:gd name="connsiteY52" fmla="*/ 152930 h 321141"/>
              <a:gd name="connsiteX53" fmla="*/ 401373 w 2406879"/>
              <a:gd name="connsiteY53" fmla="*/ 131499 h 321141"/>
              <a:gd name="connsiteX54" fmla="*/ 400516 w 2406879"/>
              <a:gd name="connsiteY54" fmla="*/ 127594 h 321141"/>
              <a:gd name="connsiteX55" fmla="*/ 402802 w 2406879"/>
              <a:gd name="connsiteY55" fmla="*/ 115973 h 321141"/>
              <a:gd name="connsiteX56" fmla="*/ 404040 w 2406879"/>
              <a:gd name="connsiteY56" fmla="*/ 112259 h 321141"/>
              <a:gd name="connsiteX57" fmla="*/ 409660 w 2406879"/>
              <a:gd name="connsiteY57" fmla="*/ 102257 h 321141"/>
              <a:gd name="connsiteX58" fmla="*/ 413661 w 2406879"/>
              <a:gd name="connsiteY58" fmla="*/ 93209 h 321141"/>
              <a:gd name="connsiteX59" fmla="*/ 420328 w 2406879"/>
              <a:gd name="connsiteY59" fmla="*/ 87493 h 321141"/>
              <a:gd name="connsiteX60" fmla="*/ 420709 w 2406879"/>
              <a:gd name="connsiteY60" fmla="*/ 86636 h 321141"/>
              <a:gd name="connsiteX61" fmla="*/ 423376 w 2406879"/>
              <a:gd name="connsiteY61" fmla="*/ 80445 h 321141"/>
              <a:gd name="connsiteX62" fmla="*/ 443950 w 2406879"/>
              <a:gd name="connsiteY62" fmla="*/ 61014 h 321141"/>
              <a:gd name="connsiteX63" fmla="*/ 446046 w 2406879"/>
              <a:gd name="connsiteY63" fmla="*/ 56537 h 321141"/>
              <a:gd name="connsiteX64" fmla="*/ 453189 w 2406879"/>
              <a:gd name="connsiteY64" fmla="*/ 49584 h 321141"/>
              <a:gd name="connsiteX65" fmla="*/ 461667 w 2406879"/>
              <a:gd name="connsiteY65" fmla="*/ 44345 h 321141"/>
              <a:gd name="connsiteX66" fmla="*/ 465286 w 2406879"/>
              <a:gd name="connsiteY66" fmla="*/ 41392 h 321141"/>
              <a:gd name="connsiteX67" fmla="*/ 468144 w 2406879"/>
              <a:gd name="connsiteY67" fmla="*/ 37201 h 321141"/>
              <a:gd name="connsiteX68" fmla="*/ 472620 w 2406879"/>
              <a:gd name="connsiteY68" fmla="*/ 37582 h 321141"/>
              <a:gd name="connsiteX69" fmla="*/ 477383 w 2406879"/>
              <a:gd name="connsiteY69" fmla="*/ 34154 h 321141"/>
              <a:gd name="connsiteX70" fmla="*/ 489384 w 2406879"/>
              <a:gd name="connsiteY70" fmla="*/ 25962 h 321141"/>
              <a:gd name="connsiteX71" fmla="*/ 494623 w 2406879"/>
              <a:gd name="connsiteY71" fmla="*/ 22914 h 321141"/>
              <a:gd name="connsiteX72" fmla="*/ 516531 w 2406879"/>
              <a:gd name="connsiteY72" fmla="*/ 13294 h 321141"/>
              <a:gd name="connsiteX73" fmla="*/ 521293 w 2406879"/>
              <a:gd name="connsiteY73" fmla="*/ 10246 h 321141"/>
              <a:gd name="connsiteX74" fmla="*/ 530151 w 2406879"/>
              <a:gd name="connsiteY74" fmla="*/ 7198 h 321141"/>
              <a:gd name="connsiteX75" fmla="*/ 544344 w 2406879"/>
              <a:gd name="connsiteY75" fmla="*/ 2245 h 321141"/>
              <a:gd name="connsiteX76" fmla="*/ 557107 w 2406879"/>
              <a:gd name="connsiteY76" fmla="*/ 1102 h 321141"/>
              <a:gd name="connsiteX77" fmla="*/ 559679 w 2406879"/>
              <a:gd name="connsiteY77" fmla="*/ 1197 h 321141"/>
              <a:gd name="connsiteX78" fmla="*/ 565013 w 2406879"/>
              <a:gd name="connsiteY78" fmla="*/ 1197 h 321141"/>
              <a:gd name="connsiteX79" fmla="*/ 585777 w 2406879"/>
              <a:gd name="connsiteY79" fmla="*/ 721 h 321141"/>
              <a:gd name="connsiteX80" fmla="*/ 591016 w 2406879"/>
              <a:gd name="connsiteY80" fmla="*/ 1102 h 321141"/>
              <a:gd name="connsiteX81" fmla="*/ 596350 w 2406879"/>
              <a:gd name="connsiteY81" fmla="*/ 1483 h 321141"/>
              <a:gd name="connsiteX82" fmla="*/ 611876 w 2406879"/>
              <a:gd name="connsiteY82" fmla="*/ 2911 h 321141"/>
              <a:gd name="connsiteX83" fmla="*/ 627211 w 2406879"/>
              <a:gd name="connsiteY83" fmla="*/ 9388 h 321141"/>
              <a:gd name="connsiteX84" fmla="*/ 654167 w 2406879"/>
              <a:gd name="connsiteY84" fmla="*/ 26534 h 321141"/>
              <a:gd name="connsiteX85" fmla="*/ 654834 w 2406879"/>
              <a:gd name="connsiteY85" fmla="*/ 31201 h 321141"/>
              <a:gd name="connsiteX86" fmla="*/ 655405 w 2406879"/>
              <a:gd name="connsiteY86" fmla="*/ 35011 h 321141"/>
              <a:gd name="connsiteX87" fmla="*/ 663882 w 2406879"/>
              <a:gd name="connsiteY87" fmla="*/ 45488 h 321141"/>
              <a:gd name="connsiteX88" fmla="*/ 665502 w 2406879"/>
              <a:gd name="connsiteY88" fmla="*/ 48441 h 321141"/>
              <a:gd name="connsiteX89" fmla="*/ 670264 w 2406879"/>
              <a:gd name="connsiteY89" fmla="*/ 58347 h 321141"/>
              <a:gd name="connsiteX90" fmla="*/ 671312 w 2406879"/>
              <a:gd name="connsiteY90" fmla="*/ 61109 h 321141"/>
              <a:gd name="connsiteX91" fmla="*/ 677313 w 2406879"/>
              <a:gd name="connsiteY91" fmla="*/ 64252 h 321141"/>
              <a:gd name="connsiteX92" fmla="*/ 678265 w 2406879"/>
              <a:gd name="connsiteY92" fmla="*/ 69586 h 321141"/>
              <a:gd name="connsiteX93" fmla="*/ 680456 w 2406879"/>
              <a:gd name="connsiteY93" fmla="*/ 75016 h 321141"/>
              <a:gd name="connsiteX94" fmla="*/ 683409 w 2406879"/>
              <a:gd name="connsiteY94" fmla="*/ 89017 h 321141"/>
              <a:gd name="connsiteX95" fmla="*/ 683313 w 2406879"/>
              <a:gd name="connsiteY95" fmla="*/ 94351 h 321141"/>
              <a:gd name="connsiteX96" fmla="*/ 675598 w 2406879"/>
              <a:gd name="connsiteY96" fmla="*/ 120640 h 321141"/>
              <a:gd name="connsiteX97" fmla="*/ 672931 w 2406879"/>
              <a:gd name="connsiteY97" fmla="*/ 128451 h 321141"/>
              <a:gd name="connsiteX98" fmla="*/ 670931 w 2406879"/>
              <a:gd name="connsiteY98" fmla="*/ 134166 h 321141"/>
              <a:gd name="connsiteX99" fmla="*/ 655881 w 2406879"/>
              <a:gd name="connsiteY99" fmla="*/ 150454 h 321141"/>
              <a:gd name="connsiteX100" fmla="*/ 651309 w 2406879"/>
              <a:gd name="connsiteY100" fmla="*/ 152549 h 321141"/>
              <a:gd name="connsiteX101" fmla="*/ 647309 w 2406879"/>
              <a:gd name="connsiteY101" fmla="*/ 154359 h 321141"/>
              <a:gd name="connsiteX102" fmla="*/ 635593 w 2406879"/>
              <a:gd name="connsiteY102" fmla="*/ 165694 h 321141"/>
              <a:gd name="connsiteX103" fmla="*/ 620163 w 2406879"/>
              <a:gd name="connsiteY103" fmla="*/ 178171 h 321141"/>
              <a:gd name="connsiteX104" fmla="*/ 612543 w 2406879"/>
              <a:gd name="connsiteY104" fmla="*/ 186077 h 321141"/>
              <a:gd name="connsiteX105" fmla="*/ 601017 w 2406879"/>
              <a:gd name="connsiteY105" fmla="*/ 190935 h 321141"/>
              <a:gd name="connsiteX106" fmla="*/ 568347 w 2406879"/>
              <a:gd name="connsiteY106" fmla="*/ 217796 h 321141"/>
              <a:gd name="connsiteX107" fmla="*/ 555297 w 2406879"/>
              <a:gd name="connsiteY107" fmla="*/ 225225 h 321141"/>
              <a:gd name="connsiteX108" fmla="*/ 505672 w 2406879"/>
              <a:gd name="connsiteY108" fmla="*/ 251609 h 321141"/>
              <a:gd name="connsiteX109" fmla="*/ 502719 w 2406879"/>
              <a:gd name="connsiteY109" fmla="*/ 253133 h 321141"/>
              <a:gd name="connsiteX110" fmla="*/ 508244 w 2406879"/>
              <a:gd name="connsiteY110" fmla="*/ 261039 h 321141"/>
              <a:gd name="connsiteX111" fmla="*/ 551773 w 2406879"/>
              <a:gd name="connsiteY111" fmla="*/ 273993 h 321141"/>
              <a:gd name="connsiteX112" fmla="*/ 560727 w 2406879"/>
              <a:gd name="connsiteY112" fmla="*/ 275612 h 321141"/>
              <a:gd name="connsiteX113" fmla="*/ 565965 w 2406879"/>
              <a:gd name="connsiteY113" fmla="*/ 276565 h 321141"/>
              <a:gd name="connsiteX114" fmla="*/ 581491 w 2406879"/>
              <a:gd name="connsiteY114" fmla="*/ 277041 h 321141"/>
              <a:gd name="connsiteX115" fmla="*/ 595969 w 2406879"/>
              <a:gd name="connsiteY115" fmla="*/ 277041 h 321141"/>
              <a:gd name="connsiteX116" fmla="*/ 597969 w 2406879"/>
              <a:gd name="connsiteY116" fmla="*/ 277803 h 321141"/>
              <a:gd name="connsiteX117" fmla="*/ 604065 w 2406879"/>
              <a:gd name="connsiteY117" fmla="*/ 276851 h 321141"/>
              <a:gd name="connsiteX118" fmla="*/ 605780 w 2406879"/>
              <a:gd name="connsiteY118" fmla="*/ 277136 h 321141"/>
              <a:gd name="connsiteX119" fmla="*/ 621877 w 2406879"/>
              <a:gd name="connsiteY119" fmla="*/ 274660 h 321141"/>
              <a:gd name="connsiteX120" fmla="*/ 625497 w 2406879"/>
              <a:gd name="connsiteY120" fmla="*/ 273802 h 321141"/>
              <a:gd name="connsiteX121" fmla="*/ 643975 w 2406879"/>
              <a:gd name="connsiteY121" fmla="*/ 273517 h 321141"/>
              <a:gd name="connsiteX122" fmla="*/ 644356 w 2406879"/>
              <a:gd name="connsiteY122" fmla="*/ 273802 h 321141"/>
              <a:gd name="connsiteX123" fmla="*/ 658263 w 2406879"/>
              <a:gd name="connsiteY123" fmla="*/ 270373 h 321141"/>
              <a:gd name="connsiteX124" fmla="*/ 678741 w 2406879"/>
              <a:gd name="connsiteY124" fmla="*/ 260563 h 321141"/>
              <a:gd name="connsiteX125" fmla="*/ 683980 w 2406879"/>
              <a:gd name="connsiteY125" fmla="*/ 264563 h 321141"/>
              <a:gd name="connsiteX126" fmla="*/ 687123 w 2406879"/>
              <a:gd name="connsiteY126" fmla="*/ 266944 h 321141"/>
              <a:gd name="connsiteX127" fmla="*/ 701220 w 2406879"/>
              <a:gd name="connsiteY127" fmla="*/ 262563 h 321141"/>
              <a:gd name="connsiteX128" fmla="*/ 726366 w 2406879"/>
              <a:gd name="connsiteY128" fmla="*/ 255514 h 321141"/>
              <a:gd name="connsiteX129" fmla="*/ 729700 w 2406879"/>
              <a:gd name="connsiteY129" fmla="*/ 253514 h 321141"/>
              <a:gd name="connsiteX130" fmla="*/ 736749 w 2406879"/>
              <a:gd name="connsiteY130" fmla="*/ 254181 h 321141"/>
              <a:gd name="connsiteX131" fmla="*/ 739606 w 2406879"/>
              <a:gd name="connsiteY131" fmla="*/ 245704 h 321141"/>
              <a:gd name="connsiteX132" fmla="*/ 758085 w 2406879"/>
              <a:gd name="connsiteY132" fmla="*/ 244846 h 321141"/>
              <a:gd name="connsiteX133" fmla="*/ 763323 w 2406879"/>
              <a:gd name="connsiteY133" fmla="*/ 245799 h 321141"/>
              <a:gd name="connsiteX134" fmla="*/ 772753 w 2406879"/>
              <a:gd name="connsiteY134" fmla="*/ 240751 h 321141"/>
              <a:gd name="connsiteX135" fmla="*/ 795137 w 2406879"/>
              <a:gd name="connsiteY135" fmla="*/ 233797 h 321141"/>
              <a:gd name="connsiteX136" fmla="*/ 800376 w 2406879"/>
              <a:gd name="connsiteY136" fmla="*/ 232273 h 321141"/>
              <a:gd name="connsiteX137" fmla="*/ 811901 w 2406879"/>
              <a:gd name="connsiteY137" fmla="*/ 229321 h 321141"/>
              <a:gd name="connsiteX138" fmla="*/ 817997 w 2406879"/>
              <a:gd name="connsiteY138" fmla="*/ 226368 h 321141"/>
              <a:gd name="connsiteX139" fmla="*/ 819235 w 2406879"/>
              <a:gd name="connsiteY139" fmla="*/ 225987 h 321141"/>
              <a:gd name="connsiteX140" fmla="*/ 824855 w 2406879"/>
              <a:gd name="connsiteY140" fmla="*/ 221510 h 321141"/>
              <a:gd name="connsiteX141" fmla="*/ 829141 w 2406879"/>
              <a:gd name="connsiteY141" fmla="*/ 224749 h 321141"/>
              <a:gd name="connsiteX142" fmla="*/ 835618 w 2406879"/>
              <a:gd name="connsiteY142" fmla="*/ 221320 h 321141"/>
              <a:gd name="connsiteX143" fmla="*/ 837618 w 2406879"/>
              <a:gd name="connsiteY143" fmla="*/ 220748 h 321141"/>
              <a:gd name="connsiteX144" fmla="*/ 847429 w 2406879"/>
              <a:gd name="connsiteY144" fmla="*/ 219319 h 321141"/>
              <a:gd name="connsiteX145" fmla="*/ 848763 w 2406879"/>
              <a:gd name="connsiteY145" fmla="*/ 217034 h 321141"/>
              <a:gd name="connsiteX146" fmla="*/ 851906 w 2406879"/>
              <a:gd name="connsiteY146" fmla="*/ 214938 h 321141"/>
              <a:gd name="connsiteX147" fmla="*/ 865241 w 2406879"/>
              <a:gd name="connsiteY147" fmla="*/ 212557 h 321141"/>
              <a:gd name="connsiteX148" fmla="*/ 869241 w 2406879"/>
              <a:gd name="connsiteY148" fmla="*/ 207509 h 321141"/>
              <a:gd name="connsiteX149" fmla="*/ 884386 w 2406879"/>
              <a:gd name="connsiteY149" fmla="*/ 202365 h 321141"/>
              <a:gd name="connsiteX150" fmla="*/ 885910 w 2406879"/>
              <a:gd name="connsiteY150" fmla="*/ 202270 h 321141"/>
              <a:gd name="connsiteX151" fmla="*/ 893054 w 2406879"/>
              <a:gd name="connsiteY151" fmla="*/ 198746 h 321141"/>
              <a:gd name="connsiteX152" fmla="*/ 896388 w 2406879"/>
              <a:gd name="connsiteY152" fmla="*/ 198079 h 321141"/>
              <a:gd name="connsiteX153" fmla="*/ 905532 w 2406879"/>
              <a:gd name="connsiteY153" fmla="*/ 193030 h 321141"/>
              <a:gd name="connsiteX154" fmla="*/ 908675 w 2406879"/>
              <a:gd name="connsiteY154" fmla="*/ 193411 h 321141"/>
              <a:gd name="connsiteX155" fmla="*/ 911913 w 2406879"/>
              <a:gd name="connsiteY155" fmla="*/ 191030 h 321141"/>
              <a:gd name="connsiteX156" fmla="*/ 930963 w 2406879"/>
              <a:gd name="connsiteY156" fmla="*/ 182743 h 321141"/>
              <a:gd name="connsiteX157" fmla="*/ 936964 w 2406879"/>
              <a:gd name="connsiteY157" fmla="*/ 181600 h 321141"/>
              <a:gd name="connsiteX158" fmla="*/ 942298 w 2406879"/>
              <a:gd name="connsiteY158" fmla="*/ 180553 h 321141"/>
              <a:gd name="connsiteX159" fmla="*/ 960300 w 2406879"/>
              <a:gd name="connsiteY159" fmla="*/ 172266 h 321141"/>
              <a:gd name="connsiteX160" fmla="*/ 964491 w 2406879"/>
              <a:gd name="connsiteY160" fmla="*/ 169694 h 321141"/>
              <a:gd name="connsiteX161" fmla="*/ 970397 w 2406879"/>
              <a:gd name="connsiteY161" fmla="*/ 167408 h 321141"/>
              <a:gd name="connsiteX162" fmla="*/ 977541 w 2406879"/>
              <a:gd name="connsiteY162" fmla="*/ 164455 h 321141"/>
              <a:gd name="connsiteX163" fmla="*/ 980493 w 2406879"/>
              <a:gd name="connsiteY163" fmla="*/ 163313 h 321141"/>
              <a:gd name="connsiteX164" fmla="*/ 993924 w 2406879"/>
              <a:gd name="connsiteY164" fmla="*/ 158645 h 321141"/>
              <a:gd name="connsiteX165" fmla="*/ 1019546 w 2406879"/>
              <a:gd name="connsiteY165" fmla="*/ 147310 h 321141"/>
              <a:gd name="connsiteX166" fmla="*/ 1047359 w 2406879"/>
              <a:gd name="connsiteY166" fmla="*/ 139595 h 321141"/>
              <a:gd name="connsiteX167" fmla="*/ 1059741 w 2406879"/>
              <a:gd name="connsiteY167" fmla="*/ 134166 h 321141"/>
              <a:gd name="connsiteX168" fmla="*/ 1072410 w 2406879"/>
              <a:gd name="connsiteY168" fmla="*/ 129022 h 321141"/>
              <a:gd name="connsiteX169" fmla="*/ 1083268 w 2406879"/>
              <a:gd name="connsiteY169" fmla="*/ 130356 h 321141"/>
              <a:gd name="connsiteX170" fmla="*/ 1082030 w 2406879"/>
              <a:gd name="connsiteY170" fmla="*/ 128737 h 321141"/>
              <a:gd name="connsiteX171" fmla="*/ 1083078 w 2406879"/>
              <a:gd name="connsiteY171" fmla="*/ 125022 h 321141"/>
              <a:gd name="connsiteX172" fmla="*/ 1087269 w 2406879"/>
              <a:gd name="connsiteY172" fmla="*/ 122736 h 321141"/>
              <a:gd name="connsiteX173" fmla="*/ 1091269 w 2406879"/>
              <a:gd name="connsiteY173" fmla="*/ 124546 h 321141"/>
              <a:gd name="connsiteX174" fmla="*/ 1098984 w 2406879"/>
              <a:gd name="connsiteY174" fmla="*/ 117307 h 321141"/>
              <a:gd name="connsiteX175" fmla="*/ 1118225 w 2406879"/>
              <a:gd name="connsiteY175" fmla="*/ 118926 h 321141"/>
              <a:gd name="connsiteX176" fmla="*/ 1119177 w 2406879"/>
              <a:gd name="connsiteY176" fmla="*/ 115688 h 321141"/>
              <a:gd name="connsiteX177" fmla="*/ 1136513 w 2406879"/>
              <a:gd name="connsiteY177" fmla="*/ 111115 h 321141"/>
              <a:gd name="connsiteX178" fmla="*/ 1138989 w 2406879"/>
              <a:gd name="connsiteY178" fmla="*/ 109401 h 321141"/>
              <a:gd name="connsiteX179" fmla="*/ 1141752 w 2406879"/>
              <a:gd name="connsiteY179" fmla="*/ 107496 h 321141"/>
              <a:gd name="connsiteX180" fmla="*/ 1159659 w 2406879"/>
              <a:gd name="connsiteY180" fmla="*/ 101781 h 321141"/>
              <a:gd name="connsiteX181" fmla="*/ 1166612 w 2406879"/>
              <a:gd name="connsiteY181" fmla="*/ 101781 h 321141"/>
              <a:gd name="connsiteX182" fmla="*/ 1171470 w 2406879"/>
              <a:gd name="connsiteY182" fmla="*/ 101781 h 321141"/>
              <a:gd name="connsiteX183" fmla="*/ 1181566 w 2406879"/>
              <a:gd name="connsiteY183" fmla="*/ 99114 h 321141"/>
              <a:gd name="connsiteX184" fmla="*/ 1188805 w 2406879"/>
              <a:gd name="connsiteY184" fmla="*/ 95780 h 321141"/>
              <a:gd name="connsiteX185" fmla="*/ 1194615 w 2406879"/>
              <a:gd name="connsiteY185" fmla="*/ 95113 h 321141"/>
              <a:gd name="connsiteX186" fmla="*/ 1201569 w 2406879"/>
              <a:gd name="connsiteY186" fmla="*/ 95209 h 321141"/>
              <a:gd name="connsiteX187" fmla="*/ 1201950 w 2406879"/>
              <a:gd name="connsiteY187" fmla="*/ 95494 h 321141"/>
              <a:gd name="connsiteX188" fmla="*/ 1216713 w 2406879"/>
              <a:gd name="connsiteY188" fmla="*/ 88636 h 321141"/>
              <a:gd name="connsiteX189" fmla="*/ 1222524 w 2406879"/>
              <a:gd name="connsiteY189" fmla="*/ 89113 h 321141"/>
              <a:gd name="connsiteX190" fmla="*/ 1231668 w 2406879"/>
              <a:gd name="connsiteY190" fmla="*/ 90827 h 321141"/>
              <a:gd name="connsiteX191" fmla="*/ 1239764 w 2406879"/>
              <a:gd name="connsiteY191" fmla="*/ 86636 h 321141"/>
              <a:gd name="connsiteX192" fmla="*/ 1248146 w 2406879"/>
              <a:gd name="connsiteY192" fmla="*/ 82826 h 321141"/>
              <a:gd name="connsiteX193" fmla="*/ 1250241 w 2406879"/>
              <a:gd name="connsiteY193" fmla="*/ 82159 h 321141"/>
              <a:gd name="connsiteX194" fmla="*/ 1258719 w 2406879"/>
              <a:gd name="connsiteY194" fmla="*/ 85493 h 321141"/>
              <a:gd name="connsiteX195" fmla="*/ 1258909 w 2406879"/>
              <a:gd name="connsiteY195" fmla="*/ 81874 h 321141"/>
              <a:gd name="connsiteX196" fmla="*/ 1264434 w 2406879"/>
              <a:gd name="connsiteY196" fmla="*/ 80731 h 321141"/>
              <a:gd name="connsiteX197" fmla="*/ 1270530 w 2406879"/>
              <a:gd name="connsiteY197" fmla="*/ 80254 h 321141"/>
              <a:gd name="connsiteX198" fmla="*/ 1285198 w 2406879"/>
              <a:gd name="connsiteY198" fmla="*/ 80540 h 321141"/>
              <a:gd name="connsiteX199" fmla="*/ 1288246 w 2406879"/>
              <a:gd name="connsiteY199" fmla="*/ 83017 h 321141"/>
              <a:gd name="connsiteX200" fmla="*/ 1288818 w 2406879"/>
              <a:gd name="connsiteY200" fmla="*/ 80921 h 321141"/>
              <a:gd name="connsiteX201" fmla="*/ 1289008 w 2406879"/>
              <a:gd name="connsiteY201" fmla="*/ 76730 h 321141"/>
              <a:gd name="connsiteX202" fmla="*/ 1296819 w 2406879"/>
              <a:gd name="connsiteY202" fmla="*/ 80445 h 321141"/>
              <a:gd name="connsiteX203" fmla="*/ 1297581 w 2406879"/>
              <a:gd name="connsiteY203" fmla="*/ 75492 h 321141"/>
              <a:gd name="connsiteX204" fmla="*/ 1301677 w 2406879"/>
              <a:gd name="connsiteY204" fmla="*/ 75111 h 321141"/>
              <a:gd name="connsiteX205" fmla="*/ 1306439 w 2406879"/>
              <a:gd name="connsiteY205" fmla="*/ 74730 h 321141"/>
              <a:gd name="connsiteX206" fmla="*/ 1310535 w 2406879"/>
              <a:gd name="connsiteY206" fmla="*/ 76540 h 321141"/>
              <a:gd name="connsiteX207" fmla="*/ 1311963 w 2406879"/>
              <a:gd name="connsiteY207" fmla="*/ 76730 h 321141"/>
              <a:gd name="connsiteX208" fmla="*/ 1319202 w 2406879"/>
              <a:gd name="connsiteY208" fmla="*/ 73777 h 321141"/>
              <a:gd name="connsiteX209" fmla="*/ 1336633 w 2406879"/>
              <a:gd name="connsiteY209" fmla="*/ 69777 h 321141"/>
              <a:gd name="connsiteX210" fmla="*/ 1340348 w 2406879"/>
              <a:gd name="connsiteY210" fmla="*/ 67586 h 321141"/>
              <a:gd name="connsiteX211" fmla="*/ 1351778 w 2406879"/>
              <a:gd name="connsiteY211" fmla="*/ 67491 h 321141"/>
              <a:gd name="connsiteX212" fmla="*/ 1353492 w 2406879"/>
              <a:gd name="connsiteY212" fmla="*/ 67396 h 321141"/>
              <a:gd name="connsiteX213" fmla="*/ 1358731 w 2406879"/>
              <a:gd name="connsiteY213" fmla="*/ 61681 h 321141"/>
              <a:gd name="connsiteX214" fmla="*/ 1369685 w 2406879"/>
              <a:gd name="connsiteY214" fmla="*/ 65776 h 321141"/>
              <a:gd name="connsiteX215" fmla="*/ 1367875 w 2406879"/>
              <a:gd name="connsiteY215" fmla="*/ 67967 h 321141"/>
              <a:gd name="connsiteX216" fmla="*/ 1368637 w 2406879"/>
              <a:gd name="connsiteY216" fmla="*/ 68825 h 321141"/>
              <a:gd name="connsiteX217" fmla="*/ 1373304 w 2406879"/>
              <a:gd name="connsiteY217" fmla="*/ 68348 h 321141"/>
              <a:gd name="connsiteX218" fmla="*/ 1377305 w 2406879"/>
              <a:gd name="connsiteY218" fmla="*/ 65681 h 321141"/>
              <a:gd name="connsiteX219" fmla="*/ 1380543 w 2406879"/>
              <a:gd name="connsiteY219" fmla="*/ 63681 h 321141"/>
              <a:gd name="connsiteX220" fmla="*/ 1387782 w 2406879"/>
              <a:gd name="connsiteY220" fmla="*/ 64348 h 321141"/>
              <a:gd name="connsiteX221" fmla="*/ 1387497 w 2406879"/>
              <a:gd name="connsiteY221" fmla="*/ 65300 h 321141"/>
              <a:gd name="connsiteX222" fmla="*/ 1387211 w 2406879"/>
              <a:gd name="connsiteY222" fmla="*/ 66062 h 321141"/>
              <a:gd name="connsiteX223" fmla="*/ 1391973 w 2406879"/>
              <a:gd name="connsiteY223" fmla="*/ 67491 h 321141"/>
              <a:gd name="connsiteX224" fmla="*/ 1392354 w 2406879"/>
              <a:gd name="connsiteY224" fmla="*/ 66729 h 321141"/>
              <a:gd name="connsiteX225" fmla="*/ 1395498 w 2406879"/>
              <a:gd name="connsiteY225" fmla="*/ 61014 h 321141"/>
              <a:gd name="connsiteX226" fmla="*/ 1411119 w 2406879"/>
              <a:gd name="connsiteY226" fmla="*/ 59680 h 321141"/>
              <a:gd name="connsiteX227" fmla="*/ 1412357 w 2406879"/>
              <a:gd name="connsiteY227" fmla="*/ 60061 h 321141"/>
              <a:gd name="connsiteX228" fmla="*/ 1416643 w 2406879"/>
              <a:gd name="connsiteY228" fmla="*/ 61585 h 321141"/>
              <a:gd name="connsiteX229" fmla="*/ 1428073 w 2406879"/>
              <a:gd name="connsiteY229" fmla="*/ 58252 h 321141"/>
              <a:gd name="connsiteX230" fmla="*/ 1437789 w 2406879"/>
              <a:gd name="connsiteY230" fmla="*/ 59204 h 321141"/>
              <a:gd name="connsiteX231" fmla="*/ 1445028 w 2406879"/>
              <a:gd name="connsiteY231" fmla="*/ 58633 h 321141"/>
              <a:gd name="connsiteX232" fmla="*/ 1450743 w 2406879"/>
              <a:gd name="connsiteY232" fmla="*/ 57394 h 321141"/>
              <a:gd name="connsiteX233" fmla="*/ 1459125 w 2406879"/>
              <a:gd name="connsiteY233" fmla="*/ 59204 h 321141"/>
              <a:gd name="connsiteX234" fmla="*/ 1474650 w 2406879"/>
              <a:gd name="connsiteY234" fmla="*/ 53680 h 321141"/>
              <a:gd name="connsiteX235" fmla="*/ 1478270 w 2406879"/>
              <a:gd name="connsiteY235" fmla="*/ 54251 h 321141"/>
              <a:gd name="connsiteX236" fmla="*/ 1486080 w 2406879"/>
              <a:gd name="connsiteY236" fmla="*/ 55489 h 321141"/>
              <a:gd name="connsiteX237" fmla="*/ 1509036 w 2406879"/>
              <a:gd name="connsiteY237" fmla="*/ 53013 h 321141"/>
              <a:gd name="connsiteX238" fmla="*/ 1513893 w 2406879"/>
              <a:gd name="connsiteY238" fmla="*/ 53489 h 321141"/>
              <a:gd name="connsiteX239" fmla="*/ 1516656 w 2406879"/>
              <a:gd name="connsiteY239" fmla="*/ 53775 h 321141"/>
              <a:gd name="connsiteX240" fmla="*/ 1527800 w 2406879"/>
              <a:gd name="connsiteY240" fmla="*/ 52918 h 321141"/>
              <a:gd name="connsiteX241" fmla="*/ 1545612 w 2406879"/>
              <a:gd name="connsiteY241" fmla="*/ 49775 h 321141"/>
              <a:gd name="connsiteX242" fmla="*/ 1548469 w 2406879"/>
              <a:gd name="connsiteY242" fmla="*/ 51679 h 321141"/>
              <a:gd name="connsiteX243" fmla="*/ 1551517 w 2406879"/>
              <a:gd name="connsiteY243" fmla="*/ 53680 h 321141"/>
              <a:gd name="connsiteX244" fmla="*/ 1558947 w 2406879"/>
              <a:gd name="connsiteY244" fmla="*/ 51775 h 321141"/>
              <a:gd name="connsiteX245" fmla="*/ 1559232 w 2406879"/>
              <a:gd name="connsiteY245" fmla="*/ 51870 h 321141"/>
              <a:gd name="connsiteX246" fmla="*/ 1582569 w 2406879"/>
              <a:gd name="connsiteY246" fmla="*/ 54156 h 321141"/>
              <a:gd name="connsiteX247" fmla="*/ 1585140 w 2406879"/>
              <a:gd name="connsiteY247" fmla="*/ 54918 h 321141"/>
              <a:gd name="connsiteX248" fmla="*/ 1591617 w 2406879"/>
              <a:gd name="connsiteY248" fmla="*/ 56347 h 321141"/>
              <a:gd name="connsiteX249" fmla="*/ 1603524 w 2406879"/>
              <a:gd name="connsiteY249" fmla="*/ 56251 h 321141"/>
              <a:gd name="connsiteX250" fmla="*/ 1639242 w 2406879"/>
              <a:gd name="connsiteY250" fmla="*/ 64157 h 321141"/>
              <a:gd name="connsiteX251" fmla="*/ 1649148 w 2406879"/>
              <a:gd name="connsiteY251" fmla="*/ 66729 h 321141"/>
              <a:gd name="connsiteX252" fmla="*/ 1661245 w 2406879"/>
              <a:gd name="connsiteY252" fmla="*/ 70729 h 321141"/>
              <a:gd name="connsiteX253" fmla="*/ 1666008 w 2406879"/>
              <a:gd name="connsiteY253" fmla="*/ 71968 h 321141"/>
              <a:gd name="connsiteX254" fmla="*/ 1677628 w 2406879"/>
              <a:gd name="connsiteY254" fmla="*/ 81112 h 321141"/>
              <a:gd name="connsiteX255" fmla="*/ 1685629 w 2406879"/>
              <a:gd name="connsiteY255" fmla="*/ 88255 h 321141"/>
              <a:gd name="connsiteX256" fmla="*/ 1685915 w 2406879"/>
              <a:gd name="connsiteY256" fmla="*/ 93304 h 321141"/>
              <a:gd name="connsiteX257" fmla="*/ 1694106 w 2406879"/>
              <a:gd name="connsiteY257" fmla="*/ 96256 h 321141"/>
              <a:gd name="connsiteX258" fmla="*/ 1694106 w 2406879"/>
              <a:gd name="connsiteY258" fmla="*/ 96638 h 321141"/>
              <a:gd name="connsiteX259" fmla="*/ 1694202 w 2406879"/>
              <a:gd name="connsiteY259" fmla="*/ 100447 h 321141"/>
              <a:gd name="connsiteX260" fmla="*/ 1706203 w 2406879"/>
              <a:gd name="connsiteY260" fmla="*/ 99876 h 321141"/>
              <a:gd name="connsiteX261" fmla="*/ 1722967 w 2406879"/>
              <a:gd name="connsiteY261" fmla="*/ 102162 h 321141"/>
              <a:gd name="connsiteX262" fmla="*/ 1735350 w 2406879"/>
              <a:gd name="connsiteY262" fmla="*/ 102924 h 321141"/>
              <a:gd name="connsiteX263" fmla="*/ 1738874 w 2406879"/>
              <a:gd name="connsiteY263" fmla="*/ 100257 h 321141"/>
              <a:gd name="connsiteX264" fmla="*/ 1739350 w 2406879"/>
              <a:gd name="connsiteY264" fmla="*/ 99876 h 321141"/>
              <a:gd name="connsiteX265" fmla="*/ 1746018 w 2406879"/>
              <a:gd name="connsiteY265" fmla="*/ 99019 h 321141"/>
              <a:gd name="connsiteX266" fmla="*/ 1758305 w 2406879"/>
              <a:gd name="connsiteY266" fmla="*/ 100257 h 321141"/>
              <a:gd name="connsiteX267" fmla="*/ 1764210 w 2406879"/>
              <a:gd name="connsiteY267" fmla="*/ 102162 h 321141"/>
              <a:gd name="connsiteX268" fmla="*/ 1784403 w 2406879"/>
              <a:gd name="connsiteY268" fmla="*/ 101590 h 321141"/>
              <a:gd name="connsiteX269" fmla="*/ 1792500 w 2406879"/>
              <a:gd name="connsiteY269" fmla="*/ 102067 h 321141"/>
              <a:gd name="connsiteX270" fmla="*/ 1799548 w 2406879"/>
              <a:gd name="connsiteY270" fmla="*/ 102162 h 321141"/>
              <a:gd name="connsiteX271" fmla="*/ 1809359 w 2406879"/>
              <a:gd name="connsiteY271" fmla="*/ 102638 h 321141"/>
              <a:gd name="connsiteX272" fmla="*/ 1812312 w 2406879"/>
              <a:gd name="connsiteY272" fmla="*/ 104353 h 321141"/>
              <a:gd name="connsiteX273" fmla="*/ 1822884 w 2406879"/>
              <a:gd name="connsiteY273" fmla="*/ 103972 h 321141"/>
              <a:gd name="connsiteX274" fmla="*/ 1825456 w 2406879"/>
              <a:gd name="connsiteY274" fmla="*/ 104067 h 321141"/>
              <a:gd name="connsiteX275" fmla="*/ 1832695 w 2406879"/>
              <a:gd name="connsiteY275" fmla="*/ 104734 h 321141"/>
              <a:gd name="connsiteX276" fmla="*/ 1835077 w 2406879"/>
              <a:gd name="connsiteY276" fmla="*/ 107591 h 321141"/>
              <a:gd name="connsiteX277" fmla="*/ 1841553 w 2406879"/>
              <a:gd name="connsiteY277" fmla="*/ 103114 h 321141"/>
              <a:gd name="connsiteX278" fmla="*/ 1853841 w 2406879"/>
              <a:gd name="connsiteY278" fmla="*/ 107115 h 321141"/>
              <a:gd name="connsiteX279" fmla="*/ 1856984 w 2406879"/>
              <a:gd name="connsiteY279" fmla="*/ 107210 h 321141"/>
              <a:gd name="connsiteX280" fmla="*/ 1859937 w 2406879"/>
              <a:gd name="connsiteY280" fmla="*/ 107305 h 321141"/>
              <a:gd name="connsiteX281" fmla="*/ 1868604 w 2406879"/>
              <a:gd name="connsiteY281" fmla="*/ 106448 h 321141"/>
              <a:gd name="connsiteX282" fmla="*/ 1881273 w 2406879"/>
              <a:gd name="connsiteY282" fmla="*/ 107877 h 321141"/>
              <a:gd name="connsiteX283" fmla="*/ 1884511 w 2406879"/>
              <a:gd name="connsiteY283" fmla="*/ 108258 h 321141"/>
              <a:gd name="connsiteX284" fmla="*/ 1888512 w 2406879"/>
              <a:gd name="connsiteY284" fmla="*/ 108734 h 321141"/>
              <a:gd name="connsiteX285" fmla="*/ 1900323 w 2406879"/>
              <a:gd name="connsiteY285" fmla="*/ 110639 h 321141"/>
              <a:gd name="connsiteX286" fmla="*/ 1913181 w 2406879"/>
              <a:gd name="connsiteY286" fmla="*/ 109782 h 321141"/>
              <a:gd name="connsiteX287" fmla="*/ 1928993 w 2406879"/>
              <a:gd name="connsiteY287" fmla="*/ 110163 h 321141"/>
              <a:gd name="connsiteX288" fmla="*/ 1958902 w 2406879"/>
              <a:gd name="connsiteY288" fmla="*/ 114640 h 321141"/>
              <a:gd name="connsiteX289" fmla="*/ 1965950 w 2406879"/>
              <a:gd name="connsiteY289" fmla="*/ 116830 h 321141"/>
              <a:gd name="connsiteX290" fmla="*/ 1975951 w 2406879"/>
              <a:gd name="connsiteY290" fmla="*/ 115878 h 321141"/>
              <a:gd name="connsiteX291" fmla="*/ 1978428 w 2406879"/>
              <a:gd name="connsiteY291" fmla="*/ 117402 h 321141"/>
              <a:gd name="connsiteX292" fmla="*/ 1987572 w 2406879"/>
              <a:gd name="connsiteY292" fmla="*/ 117307 h 321141"/>
              <a:gd name="connsiteX293" fmla="*/ 1989096 w 2406879"/>
              <a:gd name="connsiteY293" fmla="*/ 117021 h 321141"/>
              <a:gd name="connsiteX294" fmla="*/ 1996239 w 2406879"/>
              <a:gd name="connsiteY294" fmla="*/ 119783 h 321141"/>
              <a:gd name="connsiteX295" fmla="*/ 2000335 w 2406879"/>
              <a:gd name="connsiteY295" fmla="*/ 120164 h 321141"/>
              <a:gd name="connsiteX296" fmla="*/ 2003669 w 2406879"/>
              <a:gd name="connsiteY296" fmla="*/ 117307 h 321141"/>
              <a:gd name="connsiteX297" fmla="*/ 2015289 w 2406879"/>
              <a:gd name="connsiteY297" fmla="*/ 120736 h 321141"/>
              <a:gd name="connsiteX298" fmla="*/ 2026148 w 2406879"/>
              <a:gd name="connsiteY298" fmla="*/ 120069 h 321141"/>
              <a:gd name="connsiteX299" fmla="*/ 2034530 w 2406879"/>
              <a:gd name="connsiteY299" fmla="*/ 121784 h 321141"/>
              <a:gd name="connsiteX300" fmla="*/ 2038149 w 2406879"/>
              <a:gd name="connsiteY300" fmla="*/ 121879 h 321141"/>
              <a:gd name="connsiteX301" fmla="*/ 2047770 w 2406879"/>
              <a:gd name="connsiteY301" fmla="*/ 121784 h 321141"/>
              <a:gd name="connsiteX302" fmla="*/ 2050151 w 2406879"/>
              <a:gd name="connsiteY302" fmla="*/ 121879 h 321141"/>
              <a:gd name="connsiteX303" fmla="*/ 2057390 w 2406879"/>
              <a:gd name="connsiteY303" fmla="*/ 122260 h 321141"/>
              <a:gd name="connsiteX304" fmla="*/ 2077297 w 2406879"/>
              <a:gd name="connsiteY304" fmla="*/ 127594 h 321141"/>
              <a:gd name="connsiteX305" fmla="*/ 2080631 w 2406879"/>
              <a:gd name="connsiteY305" fmla="*/ 124355 h 321141"/>
              <a:gd name="connsiteX306" fmla="*/ 2089203 w 2406879"/>
              <a:gd name="connsiteY306" fmla="*/ 125117 h 321141"/>
              <a:gd name="connsiteX307" fmla="*/ 2098538 w 2406879"/>
              <a:gd name="connsiteY307" fmla="*/ 127117 h 321141"/>
              <a:gd name="connsiteX308" fmla="*/ 2098919 w 2406879"/>
              <a:gd name="connsiteY308" fmla="*/ 127498 h 321141"/>
              <a:gd name="connsiteX309" fmla="*/ 2103396 w 2406879"/>
              <a:gd name="connsiteY309" fmla="*/ 125117 h 321141"/>
              <a:gd name="connsiteX310" fmla="*/ 2116254 w 2406879"/>
              <a:gd name="connsiteY310" fmla="*/ 126832 h 321141"/>
              <a:gd name="connsiteX311" fmla="*/ 2119493 w 2406879"/>
              <a:gd name="connsiteY311" fmla="*/ 127117 h 321141"/>
              <a:gd name="connsiteX312" fmla="*/ 2128828 w 2406879"/>
              <a:gd name="connsiteY312" fmla="*/ 129118 h 321141"/>
              <a:gd name="connsiteX313" fmla="*/ 2131209 w 2406879"/>
              <a:gd name="connsiteY313" fmla="*/ 129213 h 321141"/>
              <a:gd name="connsiteX314" fmla="*/ 2134733 w 2406879"/>
              <a:gd name="connsiteY314" fmla="*/ 123593 h 321141"/>
              <a:gd name="connsiteX315" fmla="*/ 2147973 w 2406879"/>
              <a:gd name="connsiteY315" fmla="*/ 129784 h 321141"/>
              <a:gd name="connsiteX316" fmla="*/ 2165023 w 2406879"/>
              <a:gd name="connsiteY316" fmla="*/ 130070 h 321141"/>
              <a:gd name="connsiteX317" fmla="*/ 2167213 w 2406879"/>
              <a:gd name="connsiteY317" fmla="*/ 131689 h 321141"/>
              <a:gd name="connsiteX318" fmla="*/ 2174548 w 2406879"/>
              <a:gd name="connsiteY318" fmla="*/ 131309 h 321141"/>
              <a:gd name="connsiteX319" fmla="*/ 2182263 w 2406879"/>
              <a:gd name="connsiteY319" fmla="*/ 133213 h 321141"/>
              <a:gd name="connsiteX320" fmla="*/ 2190740 w 2406879"/>
              <a:gd name="connsiteY320" fmla="*/ 133499 h 321141"/>
              <a:gd name="connsiteX321" fmla="*/ 2198836 w 2406879"/>
              <a:gd name="connsiteY321" fmla="*/ 135214 h 321141"/>
              <a:gd name="connsiteX322" fmla="*/ 2201122 w 2406879"/>
              <a:gd name="connsiteY322" fmla="*/ 136071 h 321141"/>
              <a:gd name="connsiteX323" fmla="*/ 2218553 w 2406879"/>
              <a:gd name="connsiteY323" fmla="*/ 136071 h 321141"/>
              <a:gd name="connsiteX324" fmla="*/ 2242746 w 2406879"/>
              <a:gd name="connsiteY324" fmla="*/ 138738 h 321141"/>
              <a:gd name="connsiteX325" fmla="*/ 2250843 w 2406879"/>
              <a:gd name="connsiteY325" fmla="*/ 140167 h 321141"/>
              <a:gd name="connsiteX326" fmla="*/ 2259892 w 2406879"/>
              <a:gd name="connsiteY326" fmla="*/ 139500 h 321141"/>
              <a:gd name="connsiteX327" fmla="*/ 2272464 w 2406879"/>
              <a:gd name="connsiteY327" fmla="*/ 144358 h 321141"/>
              <a:gd name="connsiteX328" fmla="*/ 2275989 w 2406879"/>
              <a:gd name="connsiteY328" fmla="*/ 139976 h 321141"/>
              <a:gd name="connsiteX329" fmla="*/ 2276179 w 2406879"/>
              <a:gd name="connsiteY329" fmla="*/ 139786 h 321141"/>
              <a:gd name="connsiteX330" fmla="*/ 2291895 w 2406879"/>
              <a:gd name="connsiteY330" fmla="*/ 143596 h 321141"/>
              <a:gd name="connsiteX331" fmla="*/ 2318089 w 2406879"/>
              <a:gd name="connsiteY331" fmla="*/ 147501 h 321141"/>
              <a:gd name="connsiteX332" fmla="*/ 2326852 w 2406879"/>
              <a:gd name="connsiteY332" fmla="*/ 147977 h 321141"/>
              <a:gd name="connsiteX333" fmla="*/ 2338759 w 2406879"/>
              <a:gd name="connsiteY333" fmla="*/ 149596 h 321141"/>
              <a:gd name="connsiteX334" fmla="*/ 2341140 w 2406879"/>
              <a:gd name="connsiteY334" fmla="*/ 151121 h 321141"/>
              <a:gd name="connsiteX335" fmla="*/ 2351522 w 2406879"/>
              <a:gd name="connsiteY335" fmla="*/ 152549 h 321141"/>
              <a:gd name="connsiteX336" fmla="*/ 2353332 w 2406879"/>
              <a:gd name="connsiteY336" fmla="*/ 151311 h 321141"/>
              <a:gd name="connsiteX337" fmla="*/ 2366190 w 2406879"/>
              <a:gd name="connsiteY337" fmla="*/ 155978 h 321141"/>
              <a:gd name="connsiteX338" fmla="*/ 2367810 w 2406879"/>
              <a:gd name="connsiteY338" fmla="*/ 158169 h 321141"/>
              <a:gd name="connsiteX339" fmla="*/ 2370953 w 2406879"/>
              <a:gd name="connsiteY339" fmla="*/ 162550 h 321141"/>
              <a:gd name="connsiteX340" fmla="*/ 2384002 w 2406879"/>
              <a:gd name="connsiteY340" fmla="*/ 161503 h 321141"/>
              <a:gd name="connsiteX341" fmla="*/ 2392765 w 2406879"/>
              <a:gd name="connsiteY341" fmla="*/ 162265 h 321141"/>
              <a:gd name="connsiteX342" fmla="*/ 2399623 w 2406879"/>
              <a:gd name="connsiteY342" fmla="*/ 166646 h 321141"/>
              <a:gd name="connsiteX343" fmla="*/ 2406386 w 2406879"/>
              <a:gd name="connsiteY343" fmla="*/ 172266 h 321141"/>
              <a:gd name="connsiteX344" fmla="*/ 2398290 w 2406879"/>
              <a:gd name="connsiteY344" fmla="*/ 170171 h 321141"/>
              <a:gd name="connsiteX345" fmla="*/ 2397718 w 2406879"/>
              <a:gd name="connsiteY345" fmla="*/ 174742 h 321141"/>
              <a:gd name="connsiteX346" fmla="*/ 2399147 w 2406879"/>
              <a:gd name="connsiteY346" fmla="*/ 174838 h 321141"/>
              <a:gd name="connsiteX347" fmla="*/ 2403624 w 2406879"/>
              <a:gd name="connsiteY347" fmla="*/ 180648 h 321141"/>
              <a:gd name="connsiteX348" fmla="*/ 2403243 w 2406879"/>
              <a:gd name="connsiteY348" fmla="*/ 187506 h 321141"/>
              <a:gd name="connsiteX349" fmla="*/ 2405053 w 2406879"/>
              <a:gd name="connsiteY349" fmla="*/ 189125 h 321141"/>
              <a:gd name="connsiteX350" fmla="*/ 2404481 w 2406879"/>
              <a:gd name="connsiteY350" fmla="*/ 200841 h 321141"/>
              <a:gd name="connsiteX351" fmla="*/ 2392289 w 2406879"/>
              <a:gd name="connsiteY351" fmla="*/ 204746 h 321141"/>
              <a:gd name="connsiteX352" fmla="*/ 2379811 w 2406879"/>
              <a:gd name="connsiteY352" fmla="*/ 205127 h 321141"/>
              <a:gd name="connsiteX353" fmla="*/ 2361904 w 2406879"/>
              <a:gd name="connsiteY353" fmla="*/ 203508 h 321141"/>
              <a:gd name="connsiteX354" fmla="*/ 2345140 w 2406879"/>
              <a:gd name="connsiteY354" fmla="*/ 201127 h 321141"/>
              <a:gd name="connsiteX355" fmla="*/ 2333329 w 2406879"/>
              <a:gd name="connsiteY355" fmla="*/ 201222 h 321141"/>
              <a:gd name="connsiteX356" fmla="*/ 2316089 w 2406879"/>
              <a:gd name="connsiteY356" fmla="*/ 197602 h 321141"/>
              <a:gd name="connsiteX357" fmla="*/ 2283609 w 2406879"/>
              <a:gd name="connsiteY357" fmla="*/ 195031 h 321141"/>
              <a:gd name="connsiteX358" fmla="*/ 2258272 w 2406879"/>
              <a:gd name="connsiteY358" fmla="*/ 189982 h 321141"/>
              <a:gd name="connsiteX359" fmla="*/ 2256462 w 2406879"/>
              <a:gd name="connsiteY359" fmla="*/ 190173 h 321141"/>
              <a:gd name="connsiteX360" fmla="*/ 2243318 w 2406879"/>
              <a:gd name="connsiteY360" fmla="*/ 191506 h 321141"/>
              <a:gd name="connsiteX361" fmla="*/ 2208837 w 2406879"/>
              <a:gd name="connsiteY361" fmla="*/ 186363 h 321141"/>
              <a:gd name="connsiteX362" fmla="*/ 2204456 w 2406879"/>
              <a:gd name="connsiteY362" fmla="*/ 185887 h 321141"/>
              <a:gd name="connsiteX363" fmla="*/ 2192454 w 2406879"/>
              <a:gd name="connsiteY363" fmla="*/ 183982 h 321141"/>
              <a:gd name="connsiteX364" fmla="*/ 2189883 w 2406879"/>
              <a:gd name="connsiteY364" fmla="*/ 182743 h 321141"/>
              <a:gd name="connsiteX365" fmla="*/ 2177500 w 2406879"/>
              <a:gd name="connsiteY365" fmla="*/ 184267 h 321141"/>
              <a:gd name="connsiteX366" fmla="*/ 2162641 w 2406879"/>
              <a:gd name="connsiteY366" fmla="*/ 182648 h 321141"/>
              <a:gd name="connsiteX367" fmla="*/ 2146068 w 2406879"/>
              <a:gd name="connsiteY367" fmla="*/ 179600 h 321141"/>
              <a:gd name="connsiteX368" fmla="*/ 2125589 w 2406879"/>
              <a:gd name="connsiteY368" fmla="*/ 180457 h 321141"/>
              <a:gd name="connsiteX369" fmla="*/ 2124541 w 2406879"/>
              <a:gd name="connsiteY369" fmla="*/ 179410 h 321141"/>
              <a:gd name="connsiteX370" fmla="*/ 2117779 w 2406879"/>
              <a:gd name="connsiteY370" fmla="*/ 178838 h 321141"/>
              <a:gd name="connsiteX371" fmla="*/ 2110730 w 2406879"/>
              <a:gd name="connsiteY371" fmla="*/ 177600 h 321141"/>
              <a:gd name="connsiteX372" fmla="*/ 2101681 w 2406879"/>
              <a:gd name="connsiteY372" fmla="*/ 177409 h 321141"/>
              <a:gd name="connsiteX373" fmla="*/ 2095109 w 2406879"/>
              <a:gd name="connsiteY373" fmla="*/ 175600 h 321141"/>
              <a:gd name="connsiteX374" fmla="*/ 2080345 w 2406879"/>
              <a:gd name="connsiteY374" fmla="*/ 175314 h 321141"/>
              <a:gd name="connsiteX375" fmla="*/ 2071392 w 2406879"/>
              <a:gd name="connsiteY375" fmla="*/ 175314 h 321141"/>
              <a:gd name="connsiteX376" fmla="*/ 2068820 w 2406879"/>
              <a:gd name="connsiteY376" fmla="*/ 175123 h 321141"/>
              <a:gd name="connsiteX377" fmla="*/ 2060248 w 2406879"/>
              <a:gd name="connsiteY377" fmla="*/ 172742 h 321141"/>
              <a:gd name="connsiteX378" fmla="*/ 2057866 w 2406879"/>
              <a:gd name="connsiteY378" fmla="*/ 173123 h 321141"/>
              <a:gd name="connsiteX379" fmla="*/ 2049484 w 2406879"/>
              <a:gd name="connsiteY379" fmla="*/ 171790 h 321141"/>
              <a:gd name="connsiteX380" fmla="*/ 2048817 w 2406879"/>
              <a:gd name="connsiteY380" fmla="*/ 171218 h 321141"/>
              <a:gd name="connsiteX381" fmla="*/ 2034530 w 2406879"/>
              <a:gd name="connsiteY381" fmla="*/ 173695 h 321141"/>
              <a:gd name="connsiteX382" fmla="*/ 2017385 w 2406879"/>
              <a:gd name="connsiteY382" fmla="*/ 169123 h 321141"/>
              <a:gd name="connsiteX383" fmla="*/ 2003574 w 2406879"/>
              <a:gd name="connsiteY383" fmla="*/ 168456 h 321141"/>
              <a:gd name="connsiteX384" fmla="*/ 1972998 w 2406879"/>
              <a:gd name="connsiteY384" fmla="*/ 165884 h 321141"/>
              <a:gd name="connsiteX385" fmla="*/ 1955568 w 2406879"/>
              <a:gd name="connsiteY385" fmla="*/ 163027 h 321141"/>
              <a:gd name="connsiteX386" fmla="*/ 1953186 w 2406879"/>
              <a:gd name="connsiteY386" fmla="*/ 162836 h 321141"/>
              <a:gd name="connsiteX387" fmla="*/ 1941090 w 2406879"/>
              <a:gd name="connsiteY387" fmla="*/ 162931 h 321141"/>
              <a:gd name="connsiteX388" fmla="*/ 1928898 w 2406879"/>
              <a:gd name="connsiteY388" fmla="*/ 161503 h 321141"/>
              <a:gd name="connsiteX389" fmla="*/ 1925088 w 2406879"/>
              <a:gd name="connsiteY389" fmla="*/ 158931 h 321141"/>
              <a:gd name="connsiteX390" fmla="*/ 1909086 w 2406879"/>
              <a:gd name="connsiteY390" fmla="*/ 158455 h 321141"/>
              <a:gd name="connsiteX391" fmla="*/ 1883273 w 2406879"/>
              <a:gd name="connsiteY391" fmla="*/ 157502 h 321141"/>
              <a:gd name="connsiteX392" fmla="*/ 1856127 w 2406879"/>
              <a:gd name="connsiteY392" fmla="*/ 155883 h 321141"/>
              <a:gd name="connsiteX393" fmla="*/ 1846887 w 2406879"/>
              <a:gd name="connsiteY393" fmla="*/ 154550 h 321141"/>
              <a:gd name="connsiteX394" fmla="*/ 1831171 w 2406879"/>
              <a:gd name="connsiteY394" fmla="*/ 156645 h 321141"/>
              <a:gd name="connsiteX395" fmla="*/ 1807263 w 2406879"/>
              <a:gd name="connsiteY395" fmla="*/ 152263 h 321141"/>
              <a:gd name="connsiteX396" fmla="*/ 1804692 w 2406879"/>
              <a:gd name="connsiteY396" fmla="*/ 152263 h 321141"/>
              <a:gd name="connsiteX397" fmla="*/ 1782308 w 2406879"/>
              <a:gd name="connsiteY397" fmla="*/ 152263 h 321141"/>
              <a:gd name="connsiteX398" fmla="*/ 1730016 w 2406879"/>
              <a:gd name="connsiteY398" fmla="*/ 151025 h 321141"/>
              <a:gd name="connsiteX399" fmla="*/ 1726873 w 2406879"/>
              <a:gd name="connsiteY399" fmla="*/ 154073 h 321141"/>
              <a:gd name="connsiteX400" fmla="*/ 1722015 w 2406879"/>
              <a:gd name="connsiteY400" fmla="*/ 154168 h 321141"/>
              <a:gd name="connsiteX401" fmla="*/ 1715728 w 2406879"/>
              <a:gd name="connsiteY401" fmla="*/ 152930 h 321141"/>
              <a:gd name="connsiteX402" fmla="*/ 1712775 w 2406879"/>
              <a:gd name="connsiteY402" fmla="*/ 155597 h 321141"/>
              <a:gd name="connsiteX403" fmla="*/ 1708584 w 2406879"/>
              <a:gd name="connsiteY403" fmla="*/ 166646 h 321141"/>
              <a:gd name="connsiteX404" fmla="*/ 1706298 w 2406879"/>
              <a:gd name="connsiteY404" fmla="*/ 168932 h 321141"/>
              <a:gd name="connsiteX405" fmla="*/ 1707251 w 2406879"/>
              <a:gd name="connsiteY405" fmla="*/ 171790 h 321141"/>
              <a:gd name="connsiteX406" fmla="*/ 1707632 w 2406879"/>
              <a:gd name="connsiteY406" fmla="*/ 174266 h 321141"/>
              <a:gd name="connsiteX407" fmla="*/ 1702298 w 2406879"/>
              <a:gd name="connsiteY407" fmla="*/ 174647 h 321141"/>
              <a:gd name="connsiteX408" fmla="*/ 1702298 w 2406879"/>
              <a:gd name="connsiteY408" fmla="*/ 175219 h 321141"/>
              <a:gd name="connsiteX409" fmla="*/ 1702393 w 2406879"/>
              <a:gd name="connsiteY409" fmla="*/ 176552 h 321141"/>
              <a:gd name="connsiteX410" fmla="*/ 1700679 w 2406879"/>
              <a:gd name="connsiteY410" fmla="*/ 184553 h 321141"/>
              <a:gd name="connsiteX411" fmla="*/ 1687153 w 2406879"/>
              <a:gd name="connsiteY411" fmla="*/ 194173 h 321141"/>
              <a:gd name="connsiteX412" fmla="*/ 1686963 w 2406879"/>
              <a:gd name="connsiteY412" fmla="*/ 197602 h 321141"/>
              <a:gd name="connsiteX413" fmla="*/ 1682677 w 2406879"/>
              <a:gd name="connsiteY413" fmla="*/ 204651 h 321141"/>
              <a:gd name="connsiteX414" fmla="*/ 1681914 w 2406879"/>
              <a:gd name="connsiteY414" fmla="*/ 205318 h 321141"/>
              <a:gd name="connsiteX415" fmla="*/ 1682581 w 2406879"/>
              <a:gd name="connsiteY415" fmla="*/ 212557 h 321141"/>
              <a:gd name="connsiteX416" fmla="*/ 1678866 w 2406879"/>
              <a:gd name="connsiteY416" fmla="*/ 214081 h 321141"/>
              <a:gd name="connsiteX417" fmla="*/ 1677819 w 2406879"/>
              <a:gd name="connsiteY417" fmla="*/ 214462 h 321141"/>
              <a:gd name="connsiteX418" fmla="*/ 1672675 w 2406879"/>
              <a:gd name="connsiteY418" fmla="*/ 220558 h 321141"/>
              <a:gd name="connsiteX419" fmla="*/ 1659435 w 2406879"/>
              <a:gd name="connsiteY419" fmla="*/ 225892 h 321141"/>
              <a:gd name="connsiteX420" fmla="*/ 1658483 w 2406879"/>
              <a:gd name="connsiteY420" fmla="*/ 226368 h 321141"/>
              <a:gd name="connsiteX421" fmla="*/ 1657435 w 2406879"/>
              <a:gd name="connsiteY421" fmla="*/ 226939 h 321141"/>
              <a:gd name="connsiteX422" fmla="*/ 1653816 w 2406879"/>
              <a:gd name="connsiteY422" fmla="*/ 231797 h 321141"/>
              <a:gd name="connsiteX423" fmla="*/ 1645815 w 2406879"/>
              <a:gd name="connsiteY423" fmla="*/ 235036 h 321141"/>
              <a:gd name="connsiteX424" fmla="*/ 1645243 w 2406879"/>
              <a:gd name="connsiteY424" fmla="*/ 240084 h 321141"/>
              <a:gd name="connsiteX425" fmla="*/ 1645053 w 2406879"/>
              <a:gd name="connsiteY425" fmla="*/ 242180 h 321141"/>
              <a:gd name="connsiteX426" fmla="*/ 1639719 w 2406879"/>
              <a:gd name="connsiteY426" fmla="*/ 244942 h 321141"/>
              <a:gd name="connsiteX427" fmla="*/ 1626765 w 2406879"/>
              <a:gd name="connsiteY427" fmla="*/ 248085 h 321141"/>
              <a:gd name="connsiteX428" fmla="*/ 1603714 w 2406879"/>
              <a:gd name="connsiteY428" fmla="*/ 256372 h 321141"/>
              <a:gd name="connsiteX429" fmla="*/ 1582473 w 2406879"/>
              <a:gd name="connsiteY429" fmla="*/ 259420 h 321141"/>
              <a:gd name="connsiteX430" fmla="*/ 1551993 w 2406879"/>
              <a:gd name="connsiteY430" fmla="*/ 264373 h 321141"/>
              <a:gd name="connsiteX431" fmla="*/ 1546278 w 2406879"/>
              <a:gd name="connsiteY431" fmla="*/ 263134 h 321141"/>
              <a:gd name="connsiteX432" fmla="*/ 1542754 w 2406879"/>
              <a:gd name="connsiteY432" fmla="*/ 262372 h 321141"/>
              <a:gd name="connsiteX433" fmla="*/ 1526943 w 2406879"/>
              <a:gd name="connsiteY433" fmla="*/ 263134 h 321141"/>
              <a:gd name="connsiteX434" fmla="*/ 1522656 w 2406879"/>
              <a:gd name="connsiteY434" fmla="*/ 263134 h 321141"/>
              <a:gd name="connsiteX435" fmla="*/ 1509798 w 2406879"/>
              <a:gd name="connsiteY435" fmla="*/ 263134 h 321141"/>
              <a:gd name="connsiteX436" fmla="*/ 1507321 w 2406879"/>
              <a:gd name="connsiteY436" fmla="*/ 262944 h 321141"/>
              <a:gd name="connsiteX437" fmla="*/ 1498558 w 2406879"/>
              <a:gd name="connsiteY437" fmla="*/ 260753 h 321141"/>
              <a:gd name="connsiteX438" fmla="*/ 1489605 w 2406879"/>
              <a:gd name="connsiteY438" fmla="*/ 258658 h 321141"/>
              <a:gd name="connsiteX439" fmla="*/ 1471221 w 2406879"/>
              <a:gd name="connsiteY439" fmla="*/ 254467 h 321141"/>
              <a:gd name="connsiteX440" fmla="*/ 1470174 w 2406879"/>
              <a:gd name="connsiteY440" fmla="*/ 252847 h 321141"/>
              <a:gd name="connsiteX441" fmla="*/ 1467697 w 2406879"/>
              <a:gd name="connsiteY441" fmla="*/ 248466 h 321141"/>
              <a:gd name="connsiteX442" fmla="*/ 1466935 w 2406879"/>
              <a:gd name="connsiteY442" fmla="*/ 245037 h 321141"/>
              <a:gd name="connsiteX443" fmla="*/ 1463125 w 2406879"/>
              <a:gd name="connsiteY443" fmla="*/ 244084 h 321141"/>
              <a:gd name="connsiteX444" fmla="*/ 1462363 w 2406879"/>
              <a:gd name="connsiteY444" fmla="*/ 242942 h 321141"/>
              <a:gd name="connsiteX445" fmla="*/ 1458458 w 2406879"/>
              <a:gd name="connsiteY445" fmla="*/ 237988 h 321141"/>
              <a:gd name="connsiteX446" fmla="*/ 1455410 w 2406879"/>
              <a:gd name="connsiteY446" fmla="*/ 231321 h 321141"/>
              <a:gd name="connsiteX447" fmla="*/ 1455696 w 2406879"/>
              <a:gd name="connsiteY447" fmla="*/ 229511 h 321141"/>
              <a:gd name="connsiteX448" fmla="*/ 1451790 w 2406879"/>
              <a:gd name="connsiteY448" fmla="*/ 219986 h 321141"/>
              <a:gd name="connsiteX449" fmla="*/ 1450552 w 2406879"/>
              <a:gd name="connsiteY449" fmla="*/ 216938 h 321141"/>
              <a:gd name="connsiteX450" fmla="*/ 1447028 w 2406879"/>
              <a:gd name="connsiteY450" fmla="*/ 208747 h 321141"/>
              <a:gd name="connsiteX451" fmla="*/ 1444456 w 2406879"/>
              <a:gd name="connsiteY451" fmla="*/ 192840 h 321141"/>
              <a:gd name="connsiteX452" fmla="*/ 1444170 w 2406879"/>
              <a:gd name="connsiteY452" fmla="*/ 189887 h 321141"/>
              <a:gd name="connsiteX453" fmla="*/ 1447123 w 2406879"/>
              <a:gd name="connsiteY453" fmla="*/ 181886 h 321141"/>
              <a:gd name="connsiteX454" fmla="*/ 1454362 w 2406879"/>
              <a:gd name="connsiteY454" fmla="*/ 177314 h 321141"/>
              <a:gd name="connsiteX455" fmla="*/ 1460649 w 2406879"/>
              <a:gd name="connsiteY455" fmla="*/ 170266 h 321141"/>
              <a:gd name="connsiteX456" fmla="*/ 1461982 w 2406879"/>
              <a:gd name="connsiteY456" fmla="*/ 168551 h 321141"/>
              <a:gd name="connsiteX457" fmla="*/ 1468364 w 2406879"/>
              <a:gd name="connsiteY457" fmla="*/ 163408 h 321141"/>
              <a:gd name="connsiteX458" fmla="*/ 1468459 w 2406879"/>
              <a:gd name="connsiteY458" fmla="*/ 161407 h 321141"/>
              <a:gd name="connsiteX459" fmla="*/ 1475222 w 2406879"/>
              <a:gd name="connsiteY459" fmla="*/ 162265 h 321141"/>
              <a:gd name="connsiteX460" fmla="*/ 1483794 w 2406879"/>
              <a:gd name="connsiteY460" fmla="*/ 158169 h 321141"/>
              <a:gd name="connsiteX461" fmla="*/ 1485985 w 2406879"/>
              <a:gd name="connsiteY461" fmla="*/ 157407 h 321141"/>
              <a:gd name="connsiteX462" fmla="*/ 1488176 w 2406879"/>
              <a:gd name="connsiteY462" fmla="*/ 156645 h 321141"/>
              <a:gd name="connsiteX463" fmla="*/ 1493415 w 2406879"/>
              <a:gd name="connsiteY463" fmla="*/ 153502 h 321141"/>
              <a:gd name="connsiteX464" fmla="*/ 1496844 w 2406879"/>
              <a:gd name="connsiteY464" fmla="*/ 148072 h 321141"/>
              <a:gd name="connsiteX465" fmla="*/ 1503321 w 2406879"/>
              <a:gd name="connsiteY465" fmla="*/ 146930 h 321141"/>
              <a:gd name="connsiteX466" fmla="*/ 1502368 w 2406879"/>
              <a:gd name="connsiteY466" fmla="*/ 144072 h 321141"/>
              <a:gd name="connsiteX467" fmla="*/ 1503035 w 2406879"/>
              <a:gd name="connsiteY467" fmla="*/ 143881 h 321141"/>
              <a:gd name="connsiteX468" fmla="*/ 1505607 w 2406879"/>
              <a:gd name="connsiteY468" fmla="*/ 143881 h 321141"/>
              <a:gd name="connsiteX469" fmla="*/ 1519227 w 2406879"/>
              <a:gd name="connsiteY469" fmla="*/ 137405 h 321141"/>
              <a:gd name="connsiteX470" fmla="*/ 1524276 w 2406879"/>
              <a:gd name="connsiteY470" fmla="*/ 137976 h 321141"/>
              <a:gd name="connsiteX471" fmla="*/ 1526562 w 2406879"/>
              <a:gd name="connsiteY471" fmla="*/ 141691 h 321141"/>
              <a:gd name="connsiteX472" fmla="*/ 1529895 w 2406879"/>
              <a:gd name="connsiteY472" fmla="*/ 138547 h 321141"/>
              <a:gd name="connsiteX473" fmla="*/ 1533610 w 2406879"/>
              <a:gd name="connsiteY473" fmla="*/ 137881 h 321141"/>
              <a:gd name="connsiteX474" fmla="*/ 1533039 w 2406879"/>
              <a:gd name="connsiteY474" fmla="*/ 137309 h 321141"/>
              <a:gd name="connsiteX475" fmla="*/ 1529895 w 2406879"/>
              <a:gd name="connsiteY475" fmla="*/ 134261 h 321141"/>
              <a:gd name="connsiteX476" fmla="*/ 1546374 w 2406879"/>
              <a:gd name="connsiteY476" fmla="*/ 126927 h 321141"/>
              <a:gd name="connsiteX477" fmla="*/ 1552089 w 2406879"/>
              <a:gd name="connsiteY477" fmla="*/ 124546 h 321141"/>
              <a:gd name="connsiteX478" fmla="*/ 1557613 w 2406879"/>
              <a:gd name="connsiteY478" fmla="*/ 123022 h 321141"/>
              <a:gd name="connsiteX479" fmla="*/ 1569329 w 2406879"/>
              <a:gd name="connsiteY479" fmla="*/ 120545 h 321141"/>
              <a:gd name="connsiteX480" fmla="*/ 1571996 w 2406879"/>
              <a:gd name="connsiteY480" fmla="*/ 119688 h 321141"/>
              <a:gd name="connsiteX481" fmla="*/ 1577902 w 2406879"/>
              <a:gd name="connsiteY481" fmla="*/ 119307 h 321141"/>
              <a:gd name="connsiteX482" fmla="*/ 1578473 w 2406879"/>
              <a:gd name="connsiteY482" fmla="*/ 118735 h 321141"/>
              <a:gd name="connsiteX483" fmla="*/ 1580378 w 2406879"/>
              <a:gd name="connsiteY483" fmla="*/ 116640 h 321141"/>
              <a:gd name="connsiteX484" fmla="*/ 1597809 w 2406879"/>
              <a:gd name="connsiteY484" fmla="*/ 112830 h 321141"/>
              <a:gd name="connsiteX485" fmla="*/ 1603143 w 2406879"/>
              <a:gd name="connsiteY485" fmla="*/ 111687 h 321141"/>
              <a:gd name="connsiteX486" fmla="*/ 1622764 w 2406879"/>
              <a:gd name="connsiteY486" fmla="*/ 109020 h 321141"/>
              <a:gd name="connsiteX487" fmla="*/ 1626193 w 2406879"/>
              <a:gd name="connsiteY487" fmla="*/ 107782 h 321141"/>
              <a:gd name="connsiteX488" fmla="*/ 1633623 w 2406879"/>
              <a:gd name="connsiteY488" fmla="*/ 107591 h 321141"/>
              <a:gd name="connsiteX489" fmla="*/ 1635718 w 2406879"/>
              <a:gd name="connsiteY489" fmla="*/ 109020 h 321141"/>
              <a:gd name="connsiteX490" fmla="*/ 1643814 w 2406879"/>
              <a:gd name="connsiteY490" fmla="*/ 108163 h 321141"/>
              <a:gd name="connsiteX491" fmla="*/ 1648958 w 2406879"/>
              <a:gd name="connsiteY491" fmla="*/ 104638 h 321141"/>
              <a:gd name="connsiteX492" fmla="*/ 1657911 w 2406879"/>
              <a:gd name="connsiteY492" fmla="*/ 104924 h 321141"/>
              <a:gd name="connsiteX493" fmla="*/ 1659054 w 2406879"/>
              <a:gd name="connsiteY493" fmla="*/ 102352 h 321141"/>
              <a:gd name="connsiteX494" fmla="*/ 1659340 w 2406879"/>
              <a:gd name="connsiteY494" fmla="*/ 101781 h 321141"/>
              <a:gd name="connsiteX495" fmla="*/ 1655721 w 2406879"/>
              <a:gd name="connsiteY495" fmla="*/ 99876 h 321141"/>
              <a:gd name="connsiteX496" fmla="*/ 1641814 w 2406879"/>
              <a:gd name="connsiteY496" fmla="*/ 99495 h 321141"/>
              <a:gd name="connsiteX497" fmla="*/ 1638957 w 2406879"/>
              <a:gd name="connsiteY497" fmla="*/ 97590 h 321141"/>
              <a:gd name="connsiteX498" fmla="*/ 1630765 w 2406879"/>
              <a:gd name="connsiteY498" fmla="*/ 93494 h 321141"/>
              <a:gd name="connsiteX499" fmla="*/ 1628193 w 2406879"/>
              <a:gd name="connsiteY499" fmla="*/ 92637 h 321141"/>
              <a:gd name="connsiteX500" fmla="*/ 1618192 w 2406879"/>
              <a:gd name="connsiteY500" fmla="*/ 94161 h 321141"/>
              <a:gd name="connsiteX501" fmla="*/ 1590665 w 2406879"/>
              <a:gd name="connsiteY501" fmla="*/ 91399 h 321141"/>
              <a:gd name="connsiteX502" fmla="*/ 1546469 w 2406879"/>
              <a:gd name="connsiteY502" fmla="*/ 90351 h 321141"/>
              <a:gd name="connsiteX503" fmla="*/ 1535991 w 2406879"/>
              <a:gd name="connsiteY503" fmla="*/ 94066 h 321141"/>
              <a:gd name="connsiteX504" fmla="*/ 1520656 w 2406879"/>
              <a:gd name="connsiteY504" fmla="*/ 92542 h 321141"/>
              <a:gd name="connsiteX505" fmla="*/ 1516560 w 2406879"/>
              <a:gd name="connsiteY505" fmla="*/ 93494 h 321141"/>
              <a:gd name="connsiteX506" fmla="*/ 1511988 w 2406879"/>
              <a:gd name="connsiteY506" fmla="*/ 94447 h 321141"/>
              <a:gd name="connsiteX507" fmla="*/ 1494748 w 2406879"/>
              <a:gd name="connsiteY507" fmla="*/ 96923 h 321141"/>
              <a:gd name="connsiteX508" fmla="*/ 1490938 w 2406879"/>
              <a:gd name="connsiteY508" fmla="*/ 95304 h 321141"/>
              <a:gd name="connsiteX509" fmla="*/ 1489224 w 2406879"/>
              <a:gd name="connsiteY509" fmla="*/ 94542 h 321141"/>
              <a:gd name="connsiteX510" fmla="*/ 1486176 w 2406879"/>
              <a:gd name="connsiteY510" fmla="*/ 96638 h 321141"/>
              <a:gd name="connsiteX511" fmla="*/ 1481508 w 2406879"/>
              <a:gd name="connsiteY511" fmla="*/ 95399 h 321141"/>
              <a:gd name="connsiteX512" fmla="*/ 1477032 w 2406879"/>
              <a:gd name="connsiteY512" fmla="*/ 94256 h 321141"/>
              <a:gd name="connsiteX513" fmla="*/ 1458648 w 2406879"/>
              <a:gd name="connsiteY513" fmla="*/ 95685 h 321141"/>
              <a:gd name="connsiteX514" fmla="*/ 1454172 w 2406879"/>
              <a:gd name="connsiteY514" fmla="*/ 98638 h 321141"/>
              <a:gd name="connsiteX515" fmla="*/ 1452648 w 2406879"/>
              <a:gd name="connsiteY515" fmla="*/ 99685 h 321141"/>
              <a:gd name="connsiteX516" fmla="*/ 1434741 w 2406879"/>
              <a:gd name="connsiteY516" fmla="*/ 98352 h 321141"/>
              <a:gd name="connsiteX517" fmla="*/ 1413690 w 2406879"/>
              <a:gd name="connsiteY517" fmla="*/ 102257 h 321141"/>
              <a:gd name="connsiteX518" fmla="*/ 1410166 w 2406879"/>
              <a:gd name="connsiteY518" fmla="*/ 101590 h 321141"/>
              <a:gd name="connsiteX519" fmla="*/ 1400736 w 2406879"/>
              <a:gd name="connsiteY519" fmla="*/ 106067 h 321141"/>
              <a:gd name="connsiteX520" fmla="*/ 1399784 w 2406879"/>
              <a:gd name="connsiteY520" fmla="*/ 105400 h 321141"/>
              <a:gd name="connsiteX521" fmla="*/ 1388068 w 2406879"/>
              <a:gd name="connsiteY521" fmla="*/ 105019 h 321141"/>
              <a:gd name="connsiteX522" fmla="*/ 1387592 w 2406879"/>
              <a:gd name="connsiteY522" fmla="*/ 105115 h 321141"/>
              <a:gd name="connsiteX523" fmla="*/ 1378924 w 2406879"/>
              <a:gd name="connsiteY523" fmla="*/ 105591 h 321141"/>
              <a:gd name="connsiteX524" fmla="*/ 1356540 w 2406879"/>
              <a:gd name="connsiteY524" fmla="*/ 109687 h 321141"/>
              <a:gd name="connsiteX525" fmla="*/ 1337300 w 2406879"/>
              <a:gd name="connsiteY525" fmla="*/ 109972 h 321141"/>
              <a:gd name="connsiteX526" fmla="*/ 1335204 w 2406879"/>
              <a:gd name="connsiteY526" fmla="*/ 113687 h 321141"/>
              <a:gd name="connsiteX527" fmla="*/ 1327775 w 2406879"/>
              <a:gd name="connsiteY527" fmla="*/ 116259 h 321141"/>
              <a:gd name="connsiteX528" fmla="*/ 1318726 w 2406879"/>
              <a:gd name="connsiteY528" fmla="*/ 116354 h 321141"/>
              <a:gd name="connsiteX529" fmla="*/ 1315488 w 2406879"/>
              <a:gd name="connsiteY529" fmla="*/ 117497 h 321141"/>
              <a:gd name="connsiteX530" fmla="*/ 1305391 w 2406879"/>
              <a:gd name="connsiteY530" fmla="*/ 120450 h 321141"/>
              <a:gd name="connsiteX531" fmla="*/ 1300914 w 2406879"/>
              <a:gd name="connsiteY531" fmla="*/ 119783 h 321141"/>
              <a:gd name="connsiteX532" fmla="*/ 1278340 w 2406879"/>
              <a:gd name="connsiteY532" fmla="*/ 125498 h 321141"/>
              <a:gd name="connsiteX533" fmla="*/ 1231953 w 2406879"/>
              <a:gd name="connsiteY533" fmla="*/ 135785 h 321141"/>
              <a:gd name="connsiteX534" fmla="*/ 1223762 w 2406879"/>
              <a:gd name="connsiteY534" fmla="*/ 137309 h 321141"/>
              <a:gd name="connsiteX535" fmla="*/ 1207093 w 2406879"/>
              <a:gd name="connsiteY535" fmla="*/ 142643 h 321141"/>
              <a:gd name="connsiteX536" fmla="*/ 1203855 w 2406879"/>
              <a:gd name="connsiteY536" fmla="*/ 143596 h 321141"/>
              <a:gd name="connsiteX537" fmla="*/ 1196902 w 2406879"/>
              <a:gd name="connsiteY537" fmla="*/ 143786 h 321141"/>
              <a:gd name="connsiteX538" fmla="*/ 1179661 w 2406879"/>
              <a:gd name="connsiteY538" fmla="*/ 148168 h 321141"/>
              <a:gd name="connsiteX539" fmla="*/ 1174803 w 2406879"/>
              <a:gd name="connsiteY539" fmla="*/ 148358 h 321141"/>
              <a:gd name="connsiteX540" fmla="*/ 1159563 w 2406879"/>
              <a:gd name="connsiteY540" fmla="*/ 154645 h 321141"/>
              <a:gd name="connsiteX541" fmla="*/ 1141847 w 2406879"/>
              <a:gd name="connsiteY541" fmla="*/ 160931 h 321141"/>
              <a:gd name="connsiteX542" fmla="*/ 1125178 w 2406879"/>
              <a:gd name="connsiteY542" fmla="*/ 165884 h 321141"/>
              <a:gd name="connsiteX543" fmla="*/ 1091555 w 2406879"/>
              <a:gd name="connsiteY543" fmla="*/ 177314 h 321141"/>
              <a:gd name="connsiteX544" fmla="*/ 1079458 w 2406879"/>
              <a:gd name="connsiteY544" fmla="*/ 181410 h 321141"/>
              <a:gd name="connsiteX545" fmla="*/ 1075172 w 2406879"/>
              <a:gd name="connsiteY545" fmla="*/ 183029 h 321141"/>
              <a:gd name="connsiteX546" fmla="*/ 1072029 w 2406879"/>
              <a:gd name="connsiteY546" fmla="*/ 185887 h 321141"/>
              <a:gd name="connsiteX547" fmla="*/ 1060503 w 2406879"/>
              <a:gd name="connsiteY547" fmla="*/ 190363 h 321141"/>
              <a:gd name="connsiteX548" fmla="*/ 1049073 w 2406879"/>
              <a:gd name="connsiteY548" fmla="*/ 193697 h 321141"/>
              <a:gd name="connsiteX549" fmla="*/ 1047645 w 2406879"/>
              <a:gd name="connsiteY549" fmla="*/ 194840 h 321141"/>
              <a:gd name="connsiteX550" fmla="*/ 1038977 w 2406879"/>
              <a:gd name="connsiteY550" fmla="*/ 198269 h 321141"/>
              <a:gd name="connsiteX551" fmla="*/ 1033548 w 2406879"/>
              <a:gd name="connsiteY551" fmla="*/ 200079 h 321141"/>
              <a:gd name="connsiteX552" fmla="*/ 1026309 w 2406879"/>
              <a:gd name="connsiteY552" fmla="*/ 203603 h 321141"/>
              <a:gd name="connsiteX553" fmla="*/ 1015736 w 2406879"/>
              <a:gd name="connsiteY553" fmla="*/ 205508 h 321141"/>
              <a:gd name="connsiteX554" fmla="*/ 990780 w 2406879"/>
              <a:gd name="connsiteY554" fmla="*/ 218272 h 321141"/>
              <a:gd name="connsiteX555" fmla="*/ 972207 w 2406879"/>
              <a:gd name="connsiteY555" fmla="*/ 227321 h 321141"/>
              <a:gd name="connsiteX556" fmla="*/ 961062 w 2406879"/>
              <a:gd name="connsiteY556" fmla="*/ 230845 h 321141"/>
              <a:gd name="connsiteX557" fmla="*/ 947156 w 2406879"/>
              <a:gd name="connsiteY557" fmla="*/ 237226 h 321141"/>
              <a:gd name="connsiteX558" fmla="*/ 943822 w 2406879"/>
              <a:gd name="connsiteY558" fmla="*/ 239227 h 321141"/>
              <a:gd name="connsiteX559" fmla="*/ 940393 w 2406879"/>
              <a:gd name="connsiteY559" fmla="*/ 239989 h 321141"/>
              <a:gd name="connsiteX560" fmla="*/ 936678 w 2406879"/>
              <a:gd name="connsiteY560" fmla="*/ 239227 h 321141"/>
              <a:gd name="connsiteX561" fmla="*/ 913914 w 2406879"/>
              <a:gd name="connsiteY561" fmla="*/ 249038 h 321141"/>
              <a:gd name="connsiteX562" fmla="*/ 904389 w 2406879"/>
              <a:gd name="connsiteY562" fmla="*/ 250561 h 321141"/>
              <a:gd name="connsiteX563" fmla="*/ 903436 w 2406879"/>
              <a:gd name="connsiteY563" fmla="*/ 251133 h 321141"/>
              <a:gd name="connsiteX564" fmla="*/ 897721 w 2406879"/>
              <a:gd name="connsiteY564" fmla="*/ 253419 h 321141"/>
              <a:gd name="connsiteX565" fmla="*/ 880576 w 2406879"/>
              <a:gd name="connsiteY565" fmla="*/ 260372 h 321141"/>
              <a:gd name="connsiteX566" fmla="*/ 857716 w 2406879"/>
              <a:gd name="connsiteY566" fmla="*/ 266087 h 321141"/>
              <a:gd name="connsiteX567" fmla="*/ 830094 w 2406879"/>
              <a:gd name="connsiteY567" fmla="*/ 277422 h 321141"/>
              <a:gd name="connsiteX568" fmla="*/ 799614 w 2406879"/>
              <a:gd name="connsiteY568" fmla="*/ 285518 h 321141"/>
              <a:gd name="connsiteX569" fmla="*/ 793803 w 2406879"/>
              <a:gd name="connsiteY569" fmla="*/ 288566 h 321141"/>
              <a:gd name="connsiteX570" fmla="*/ 788946 w 2406879"/>
              <a:gd name="connsiteY570" fmla="*/ 291138 h 321141"/>
              <a:gd name="connsiteX571" fmla="*/ 774372 w 2406879"/>
              <a:gd name="connsiteY571" fmla="*/ 294281 h 321141"/>
              <a:gd name="connsiteX572" fmla="*/ 752084 w 2406879"/>
              <a:gd name="connsiteY572" fmla="*/ 299996 h 321141"/>
              <a:gd name="connsiteX573" fmla="*/ 746369 w 2406879"/>
              <a:gd name="connsiteY573" fmla="*/ 301996 h 321141"/>
              <a:gd name="connsiteX574" fmla="*/ 730843 w 2406879"/>
              <a:gd name="connsiteY574" fmla="*/ 304854 h 321141"/>
              <a:gd name="connsiteX575" fmla="*/ 716746 w 2406879"/>
              <a:gd name="connsiteY575" fmla="*/ 307235 h 321141"/>
              <a:gd name="connsiteX576" fmla="*/ 688647 w 2406879"/>
              <a:gd name="connsiteY576" fmla="*/ 312760 h 321141"/>
              <a:gd name="connsiteX577" fmla="*/ 687885 w 2406879"/>
              <a:gd name="connsiteY577" fmla="*/ 312950 h 321141"/>
              <a:gd name="connsiteX578" fmla="*/ 669978 w 2406879"/>
              <a:gd name="connsiteY578" fmla="*/ 314855 h 321141"/>
              <a:gd name="connsiteX579" fmla="*/ 661787 w 2406879"/>
              <a:gd name="connsiteY579" fmla="*/ 315713 h 321141"/>
              <a:gd name="connsiteX580" fmla="*/ 646071 w 2406879"/>
              <a:gd name="connsiteY580" fmla="*/ 317713 h 321141"/>
              <a:gd name="connsiteX581" fmla="*/ 630354 w 2406879"/>
              <a:gd name="connsiteY581" fmla="*/ 319808 h 321141"/>
              <a:gd name="connsiteX582" fmla="*/ 627878 w 2406879"/>
              <a:gd name="connsiteY582" fmla="*/ 319904 h 321141"/>
              <a:gd name="connsiteX583" fmla="*/ 615400 w 2406879"/>
              <a:gd name="connsiteY583" fmla="*/ 319427 h 321141"/>
              <a:gd name="connsiteX584" fmla="*/ 613209 w 2406879"/>
              <a:gd name="connsiteY584" fmla="*/ 321142 h 321141"/>
              <a:gd name="connsiteX585" fmla="*/ 595779 w 2406879"/>
              <a:gd name="connsiteY585" fmla="*/ 316475 h 321141"/>
              <a:gd name="connsiteX586" fmla="*/ 591492 w 2406879"/>
              <a:gd name="connsiteY586" fmla="*/ 318475 h 321141"/>
              <a:gd name="connsiteX587" fmla="*/ 587587 w 2406879"/>
              <a:gd name="connsiteY587" fmla="*/ 320284 h 321141"/>
              <a:gd name="connsiteX588" fmla="*/ 572252 w 2406879"/>
              <a:gd name="connsiteY588" fmla="*/ 318189 h 321141"/>
              <a:gd name="connsiteX589" fmla="*/ 568347 w 2406879"/>
              <a:gd name="connsiteY589" fmla="*/ 315903 h 321141"/>
              <a:gd name="connsiteX590" fmla="*/ 559488 w 2406879"/>
              <a:gd name="connsiteY590" fmla="*/ 315713 h 321141"/>
              <a:gd name="connsiteX591" fmla="*/ 556536 w 2406879"/>
              <a:gd name="connsiteY591" fmla="*/ 315808 h 321141"/>
              <a:gd name="connsiteX592" fmla="*/ 549868 w 2406879"/>
              <a:gd name="connsiteY592" fmla="*/ 312284 h 321141"/>
              <a:gd name="connsiteX593" fmla="*/ 547582 w 2406879"/>
              <a:gd name="connsiteY593" fmla="*/ 312474 h 321141"/>
              <a:gd name="connsiteX594" fmla="*/ 542343 w 2406879"/>
              <a:gd name="connsiteY594" fmla="*/ 312664 h 321141"/>
              <a:gd name="connsiteX595" fmla="*/ 531104 w 2406879"/>
              <a:gd name="connsiteY595" fmla="*/ 309140 h 321141"/>
              <a:gd name="connsiteX596" fmla="*/ 513292 w 2406879"/>
              <a:gd name="connsiteY596" fmla="*/ 303806 h 321141"/>
              <a:gd name="connsiteX597" fmla="*/ 511768 w 2406879"/>
              <a:gd name="connsiteY597" fmla="*/ 303330 h 321141"/>
              <a:gd name="connsiteX598" fmla="*/ 509768 w 2406879"/>
              <a:gd name="connsiteY598" fmla="*/ 300758 h 321141"/>
              <a:gd name="connsiteX599" fmla="*/ 510816 w 2406879"/>
              <a:gd name="connsiteY599" fmla="*/ 297329 h 321141"/>
              <a:gd name="connsiteX600" fmla="*/ 507958 w 2406879"/>
              <a:gd name="connsiteY600" fmla="*/ 298377 h 321141"/>
              <a:gd name="connsiteX601" fmla="*/ 498719 w 2406879"/>
              <a:gd name="connsiteY601" fmla="*/ 298472 h 321141"/>
              <a:gd name="connsiteX602" fmla="*/ 496909 w 2406879"/>
              <a:gd name="connsiteY602" fmla="*/ 296758 h 321141"/>
              <a:gd name="connsiteX603" fmla="*/ 495957 w 2406879"/>
              <a:gd name="connsiteY603" fmla="*/ 295805 h 321141"/>
              <a:gd name="connsiteX604" fmla="*/ 493671 w 2406879"/>
              <a:gd name="connsiteY604" fmla="*/ 293900 h 321141"/>
              <a:gd name="connsiteX605" fmla="*/ 489956 w 2406879"/>
              <a:gd name="connsiteY605" fmla="*/ 291709 h 321141"/>
              <a:gd name="connsiteX606" fmla="*/ 485765 w 2406879"/>
              <a:gd name="connsiteY606" fmla="*/ 287042 h 321141"/>
              <a:gd name="connsiteX607" fmla="*/ 483098 w 2406879"/>
              <a:gd name="connsiteY607" fmla="*/ 288947 h 321141"/>
              <a:gd name="connsiteX608" fmla="*/ 475478 w 2406879"/>
              <a:gd name="connsiteY608" fmla="*/ 284947 h 321141"/>
              <a:gd name="connsiteX609" fmla="*/ 473192 w 2406879"/>
              <a:gd name="connsiteY609" fmla="*/ 284280 h 321141"/>
              <a:gd name="connsiteX610" fmla="*/ 463953 w 2406879"/>
              <a:gd name="connsiteY610" fmla="*/ 274469 h 321141"/>
              <a:gd name="connsiteX611" fmla="*/ 463476 w 2406879"/>
              <a:gd name="connsiteY611" fmla="*/ 273231 h 321141"/>
              <a:gd name="connsiteX612" fmla="*/ 459095 w 2406879"/>
              <a:gd name="connsiteY612" fmla="*/ 274279 h 321141"/>
              <a:gd name="connsiteX613" fmla="*/ 456618 w 2406879"/>
              <a:gd name="connsiteY613" fmla="*/ 272659 h 321141"/>
              <a:gd name="connsiteX614" fmla="*/ 455761 w 2406879"/>
              <a:gd name="connsiteY614" fmla="*/ 272088 h 321141"/>
              <a:gd name="connsiteX615" fmla="*/ 443474 w 2406879"/>
              <a:gd name="connsiteY615" fmla="*/ 274184 h 321141"/>
              <a:gd name="connsiteX616" fmla="*/ 438711 w 2406879"/>
              <a:gd name="connsiteY616" fmla="*/ 275898 h 321141"/>
              <a:gd name="connsiteX617" fmla="*/ 429282 w 2406879"/>
              <a:gd name="connsiteY617" fmla="*/ 279232 h 321141"/>
              <a:gd name="connsiteX618" fmla="*/ 402326 w 2406879"/>
              <a:gd name="connsiteY618" fmla="*/ 287900 h 321141"/>
              <a:gd name="connsiteX619" fmla="*/ 377370 w 2406879"/>
              <a:gd name="connsiteY619" fmla="*/ 294662 h 321141"/>
              <a:gd name="connsiteX620" fmla="*/ 350891 w 2406879"/>
              <a:gd name="connsiteY620" fmla="*/ 301234 h 321141"/>
              <a:gd name="connsiteX621" fmla="*/ 330412 w 2406879"/>
              <a:gd name="connsiteY621" fmla="*/ 305140 h 321141"/>
              <a:gd name="connsiteX622" fmla="*/ 328698 w 2406879"/>
              <a:gd name="connsiteY622" fmla="*/ 305044 h 321141"/>
              <a:gd name="connsiteX623" fmla="*/ 322411 w 2406879"/>
              <a:gd name="connsiteY623" fmla="*/ 304759 h 321141"/>
              <a:gd name="connsiteX624" fmla="*/ 298789 w 2406879"/>
              <a:gd name="connsiteY624" fmla="*/ 309045 h 321141"/>
              <a:gd name="connsiteX625" fmla="*/ 268976 w 2406879"/>
              <a:gd name="connsiteY625" fmla="*/ 313712 h 321141"/>
              <a:gd name="connsiteX626" fmla="*/ 266023 w 2406879"/>
              <a:gd name="connsiteY626" fmla="*/ 313426 h 321141"/>
              <a:gd name="connsiteX627" fmla="*/ 262689 w 2406879"/>
              <a:gd name="connsiteY627" fmla="*/ 313046 h 321141"/>
              <a:gd name="connsiteX628" fmla="*/ 252783 w 2406879"/>
              <a:gd name="connsiteY628" fmla="*/ 314855 h 321141"/>
              <a:gd name="connsiteX629" fmla="*/ 221065 w 2406879"/>
              <a:gd name="connsiteY629" fmla="*/ 319427 h 321141"/>
              <a:gd name="connsiteX630" fmla="*/ 208397 w 2406879"/>
              <a:gd name="connsiteY630" fmla="*/ 317808 h 321141"/>
              <a:gd name="connsiteX631" fmla="*/ 204777 w 2406879"/>
              <a:gd name="connsiteY631" fmla="*/ 317332 h 321141"/>
              <a:gd name="connsiteX632" fmla="*/ 190680 w 2406879"/>
              <a:gd name="connsiteY632" fmla="*/ 319713 h 321141"/>
              <a:gd name="connsiteX633" fmla="*/ 187061 w 2406879"/>
              <a:gd name="connsiteY633" fmla="*/ 319904 h 321141"/>
              <a:gd name="connsiteX634" fmla="*/ 174202 w 2406879"/>
              <a:gd name="connsiteY634" fmla="*/ 319999 h 321141"/>
              <a:gd name="connsiteX635" fmla="*/ 170392 w 2406879"/>
              <a:gd name="connsiteY635" fmla="*/ 319999 h 321141"/>
              <a:gd name="connsiteX636" fmla="*/ 152485 w 2406879"/>
              <a:gd name="connsiteY636" fmla="*/ 318284 h 321141"/>
              <a:gd name="connsiteX637" fmla="*/ 146675 w 2406879"/>
              <a:gd name="connsiteY637" fmla="*/ 319713 h 321141"/>
              <a:gd name="connsiteX638" fmla="*/ 142103 w 2406879"/>
              <a:gd name="connsiteY638" fmla="*/ 320761 h 321141"/>
              <a:gd name="connsiteX639" fmla="*/ 126482 w 2406879"/>
              <a:gd name="connsiteY639" fmla="*/ 316951 h 321141"/>
              <a:gd name="connsiteX640" fmla="*/ 111813 w 2406879"/>
              <a:gd name="connsiteY640" fmla="*/ 315522 h 321141"/>
              <a:gd name="connsiteX641" fmla="*/ 108861 w 2406879"/>
              <a:gd name="connsiteY641" fmla="*/ 318951 h 321141"/>
              <a:gd name="connsiteX642" fmla="*/ 108575 w 2406879"/>
              <a:gd name="connsiteY642" fmla="*/ 319332 h 321141"/>
              <a:gd name="connsiteX643" fmla="*/ 100574 w 2406879"/>
              <a:gd name="connsiteY643" fmla="*/ 319046 h 321141"/>
              <a:gd name="connsiteX644" fmla="*/ 84667 w 2406879"/>
              <a:gd name="connsiteY644" fmla="*/ 312664 h 321141"/>
              <a:gd name="connsiteX645" fmla="*/ 82286 w 2406879"/>
              <a:gd name="connsiteY645" fmla="*/ 311902 h 321141"/>
              <a:gd name="connsiteX646" fmla="*/ 78666 w 2406879"/>
              <a:gd name="connsiteY646" fmla="*/ 310759 h 321141"/>
              <a:gd name="connsiteX647" fmla="*/ 75428 w 2406879"/>
              <a:gd name="connsiteY647" fmla="*/ 314760 h 321141"/>
              <a:gd name="connsiteX648" fmla="*/ 64093 w 2406879"/>
              <a:gd name="connsiteY648" fmla="*/ 309807 h 321141"/>
              <a:gd name="connsiteX649" fmla="*/ 62379 w 2406879"/>
              <a:gd name="connsiteY649" fmla="*/ 307330 h 321141"/>
              <a:gd name="connsiteX650" fmla="*/ 59807 w 2406879"/>
              <a:gd name="connsiteY650" fmla="*/ 302282 h 321141"/>
              <a:gd name="connsiteX651" fmla="*/ 46472 w 2406879"/>
              <a:gd name="connsiteY651" fmla="*/ 306378 h 321141"/>
              <a:gd name="connsiteX652" fmla="*/ 44376 w 2406879"/>
              <a:gd name="connsiteY652" fmla="*/ 302377 h 321141"/>
              <a:gd name="connsiteX653" fmla="*/ 41328 w 2406879"/>
              <a:gd name="connsiteY653" fmla="*/ 301044 h 321141"/>
              <a:gd name="connsiteX654" fmla="*/ 28755 w 2406879"/>
              <a:gd name="connsiteY654" fmla="*/ 295710 h 321141"/>
              <a:gd name="connsiteX655" fmla="*/ 27136 w 2406879"/>
              <a:gd name="connsiteY655" fmla="*/ 292948 h 321141"/>
              <a:gd name="connsiteX656" fmla="*/ 26184 w 2406879"/>
              <a:gd name="connsiteY656" fmla="*/ 290567 h 321141"/>
              <a:gd name="connsiteX657" fmla="*/ 22374 w 2406879"/>
              <a:gd name="connsiteY657" fmla="*/ 290471 h 321141"/>
              <a:gd name="connsiteX658" fmla="*/ 18278 w 2406879"/>
              <a:gd name="connsiteY658" fmla="*/ 288566 h 321141"/>
              <a:gd name="connsiteX659" fmla="*/ 16373 w 2406879"/>
              <a:gd name="connsiteY659" fmla="*/ 285042 h 321141"/>
              <a:gd name="connsiteX660" fmla="*/ 19992 w 2406879"/>
              <a:gd name="connsiteY660" fmla="*/ 282375 h 321141"/>
              <a:gd name="connsiteX661" fmla="*/ 11706 w 2406879"/>
              <a:gd name="connsiteY661" fmla="*/ 278565 h 321141"/>
              <a:gd name="connsiteX662" fmla="*/ 1704 w 2406879"/>
              <a:gd name="connsiteY662" fmla="*/ 273326 h 321141"/>
              <a:gd name="connsiteX663" fmla="*/ 466 w 2406879"/>
              <a:gd name="connsiteY663" fmla="*/ 270945 h 321141"/>
              <a:gd name="connsiteX664" fmla="*/ 3038 w 2406879"/>
              <a:gd name="connsiteY664" fmla="*/ 263515 h 321141"/>
              <a:gd name="connsiteX665" fmla="*/ 3228 w 2406879"/>
              <a:gd name="connsiteY665" fmla="*/ 263134 h 321141"/>
              <a:gd name="connsiteX666" fmla="*/ 11896 w 2406879"/>
              <a:gd name="connsiteY666" fmla="*/ 271993 h 321141"/>
              <a:gd name="connsiteX667" fmla="*/ 14373 w 2406879"/>
              <a:gd name="connsiteY667" fmla="*/ 275803 h 321141"/>
              <a:gd name="connsiteX668" fmla="*/ 14658 w 2406879"/>
              <a:gd name="connsiteY668" fmla="*/ 275993 h 321141"/>
              <a:gd name="connsiteX669" fmla="*/ 481669 w 2406879"/>
              <a:gd name="connsiteY669" fmla="*/ 192650 h 321141"/>
              <a:gd name="connsiteX670" fmla="*/ 481002 w 2406879"/>
              <a:gd name="connsiteY670" fmla="*/ 189887 h 321141"/>
              <a:gd name="connsiteX671" fmla="*/ 493766 w 2406879"/>
              <a:gd name="connsiteY671" fmla="*/ 186077 h 321141"/>
              <a:gd name="connsiteX672" fmla="*/ 494242 w 2406879"/>
              <a:gd name="connsiteY672" fmla="*/ 183125 h 321141"/>
              <a:gd name="connsiteX673" fmla="*/ 502529 w 2406879"/>
              <a:gd name="connsiteY673" fmla="*/ 176743 h 321141"/>
              <a:gd name="connsiteX674" fmla="*/ 511387 w 2406879"/>
              <a:gd name="connsiteY674" fmla="*/ 171504 h 321141"/>
              <a:gd name="connsiteX675" fmla="*/ 520245 w 2406879"/>
              <a:gd name="connsiteY675" fmla="*/ 166551 h 321141"/>
              <a:gd name="connsiteX676" fmla="*/ 533580 w 2406879"/>
              <a:gd name="connsiteY676" fmla="*/ 155502 h 321141"/>
              <a:gd name="connsiteX677" fmla="*/ 538248 w 2406879"/>
              <a:gd name="connsiteY677" fmla="*/ 152168 h 321141"/>
              <a:gd name="connsiteX678" fmla="*/ 541962 w 2406879"/>
              <a:gd name="connsiteY678" fmla="*/ 149215 h 321141"/>
              <a:gd name="connsiteX679" fmla="*/ 545868 w 2406879"/>
              <a:gd name="connsiteY679" fmla="*/ 147596 h 321141"/>
              <a:gd name="connsiteX680" fmla="*/ 545487 w 2406879"/>
              <a:gd name="connsiteY680" fmla="*/ 144072 h 321141"/>
              <a:gd name="connsiteX681" fmla="*/ 551297 w 2406879"/>
              <a:gd name="connsiteY681" fmla="*/ 142357 h 321141"/>
              <a:gd name="connsiteX682" fmla="*/ 559774 w 2406879"/>
              <a:gd name="connsiteY682" fmla="*/ 131594 h 321141"/>
              <a:gd name="connsiteX683" fmla="*/ 578729 w 2406879"/>
              <a:gd name="connsiteY683" fmla="*/ 119021 h 321141"/>
              <a:gd name="connsiteX684" fmla="*/ 583491 w 2406879"/>
              <a:gd name="connsiteY684" fmla="*/ 113306 h 321141"/>
              <a:gd name="connsiteX685" fmla="*/ 587111 w 2406879"/>
              <a:gd name="connsiteY685" fmla="*/ 109020 h 321141"/>
              <a:gd name="connsiteX686" fmla="*/ 596636 w 2406879"/>
              <a:gd name="connsiteY686" fmla="*/ 100352 h 321141"/>
              <a:gd name="connsiteX687" fmla="*/ 597112 w 2406879"/>
              <a:gd name="connsiteY687" fmla="*/ 99971 h 321141"/>
              <a:gd name="connsiteX688" fmla="*/ 598160 w 2406879"/>
              <a:gd name="connsiteY688" fmla="*/ 99114 h 321141"/>
              <a:gd name="connsiteX689" fmla="*/ 605685 w 2406879"/>
              <a:gd name="connsiteY689" fmla="*/ 92161 h 321141"/>
              <a:gd name="connsiteX690" fmla="*/ 616257 w 2406879"/>
              <a:gd name="connsiteY690" fmla="*/ 75111 h 321141"/>
              <a:gd name="connsiteX691" fmla="*/ 621115 w 2406879"/>
              <a:gd name="connsiteY691" fmla="*/ 59966 h 321141"/>
              <a:gd name="connsiteX692" fmla="*/ 609590 w 2406879"/>
              <a:gd name="connsiteY692" fmla="*/ 50155 h 321141"/>
              <a:gd name="connsiteX693" fmla="*/ 601494 w 2406879"/>
              <a:gd name="connsiteY693" fmla="*/ 49775 h 321141"/>
              <a:gd name="connsiteX694" fmla="*/ 584825 w 2406879"/>
              <a:gd name="connsiteY694" fmla="*/ 53775 h 321141"/>
              <a:gd name="connsiteX695" fmla="*/ 558155 w 2406879"/>
              <a:gd name="connsiteY695" fmla="*/ 62252 h 321141"/>
              <a:gd name="connsiteX696" fmla="*/ 530628 w 2406879"/>
              <a:gd name="connsiteY696" fmla="*/ 79207 h 321141"/>
              <a:gd name="connsiteX697" fmla="*/ 522150 w 2406879"/>
              <a:gd name="connsiteY697" fmla="*/ 81112 h 321141"/>
              <a:gd name="connsiteX698" fmla="*/ 521103 w 2406879"/>
              <a:gd name="connsiteY698" fmla="*/ 82826 h 321141"/>
              <a:gd name="connsiteX699" fmla="*/ 513768 w 2406879"/>
              <a:gd name="connsiteY699" fmla="*/ 88446 h 321141"/>
              <a:gd name="connsiteX700" fmla="*/ 505577 w 2406879"/>
              <a:gd name="connsiteY700" fmla="*/ 93304 h 321141"/>
              <a:gd name="connsiteX701" fmla="*/ 503481 w 2406879"/>
              <a:gd name="connsiteY701" fmla="*/ 94066 h 321141"/>
              <a:gd name="connsiteX702" fmla="*/ 490813 w 2406879"/>
              <a:gd name="connsiteY702" fmla="*/ 106543 h 321141"/>
              <a:gd name="connsiteX703" fmla="*/ 480050 w 2406879"/>
              <a:gd name="connsiteY703" fmla="*/ 120736 h 321141"/>
              <a:gd name="connsiteX704" fmla="*/ 470906 w 2406879"/>
              <a:gd name="connsiteY704" fmla="*/ 133309 h 321141"/>
              <a:gd name="connsiteX705" fmla="*/ 462905 w 2406879"/>
              <a:gd name="connsiteY705" fmla="*/ 145310 h 321141"/>
              <a:gd name="connsiteX706" fmla="*/ 460905 w 2406879"/>
              <a:gd name="connsiteY706" fmla="*/ 149215 h 321141"/>
              <a:gd name="connsiteX707" fmla="*/ 454142 w 2406879"/>
              <a:gd name="connsiteY707" fmla="*/ 159217 h 321141"/>
              <a:gd name="connsiteX708" fmla="*/ 454713 w 2406879"/>
              <a:gd name="connsiteY708" fmla="*/ 159693 h 321141"/>
              <a:gd name="connsiteX709" fmla="*/ 452618 w 2406879"/>
              <a:gd name="connsiteY709" fmla="*/ 165027 h 321141"/>
              <a:gd name="connsiteX710" fmla="*/ 451665 w 2406879"/>
              <a:gd name="connsiteY710" fmla="*/ 169694 h 321141"/>
              <a:gd name="connsiteX711" fmla="*/ 451856 w 2406879"/>
              <a:gd name="connsiteY711" fmla="*/ 170932 h 321141"/>
              <a:gd name="connsiteX712" fmla="*/ 452142 w 2406879"/>
              <a:gd name="connsiteY712" fmla="*/ 179791 h 321141"/>
              <a:gd name="connsiteX713" fmla="*/ 449379 w 2406879"/>
              <a:gd name="connsiteY713" fmla="*/ 183029 h 321141"/>
              <a:gd name="connsiteX714" fmla="*/ 447284 w 2406879"/>
              <a:gd name="connsiteY714" fmla="*/ 185506 h 321141"/>
              <a:gd name="connsiteX715" fmla="*/ 445188 w 2406879"/>
              <a:gd name="connsiteY715" fmla="*/ 196364 h 321141"/>
              <a:gd name="connsiteX716" fmla="*/ 449094 w 2406879"/>
              <a:gd name="connsiteY716" fmla="*/ 204460 h 321141"/>
              <a:gd name="connsiteX717" fmla="*/ 464524 w 2406879"/>
              <a:gd name="connsiteY717" fmla="*/ 198364 h 321141"/>
              <a:gd name="connsiteX718" fmla="*/ 470620 w 2406879"/>
              <a:gd name="connsiteY718" fmla="*/ 196364 h 321141"/>
              <a:gd name="connsiteX719" fmla="*/ 478431 w 2406879"/>
              <a:gd name="connsiteY719" fmla="*/ 193983 h 321141"/>
              <a:gd name="connsiteX720" fmla="*/ 481669 w 2406879"/>
              <a:gd name="connsiteY720" fmla="*/ 192650 h 321141"/>
              <a:gd name="connsiteX721" fmla="*/ 1665627 w 2406879"/>
              <a:gd name="connsiteY721" fmla="*/ 165027 h 321141"/>
              <a:gd name="connsiteX722" fmla="*/ 1669151 w 2406879"/>
              <a:gd name="connsiteY722" fmla="*/ 161884 h 321141"/>
              <a:gd name="connsiteX723" fmla="*/ 1659435 w 2406879"/>
              <a:gd name="connsiteY723" fmla="*/ 159693 h 321141"/>
              <a:gd name="connsiteX724" fmla="*/ 1651339 w 2406879"/>
              <a:gd name="connsiteY724" fmla="*/ 162074 h 321141"/>
              <a:gd name="connsiteX725" fmla="*/ 1639814 w 2406879"/>
              <a:gd name="connsiteY725" fmla="*/ 161598 h 321141"/>
              <a:gd name="connsiteX726" fmla="*/ 1622288 w 2406879"/>
              <a:gd name="connsiteY726" fmla="*/ 165027 h 321141"/>
              <a:gd name="connsiteX727" fmla="*/ 1608381 w 2406879"/>
              <a:gd name="connsiteY727" fmla="*/ 169789 h 321141"/>
              <a:gd name="connsiteX728" fmla="*/ 1606477 w 2406879"/>
              <a:gd name="connsiteY728" fmla="*/ 169980 h 321141"/>
              <a:gd name="connsiteX729" fmla="*/ 1602762 w 2406879"/>
              <a:gd name="connsiteY729" fmla="*/ 172647 h 321141"/>
              <a:gd name="connsiteX730" fmla="*/ 1599237 w 2406879"/>
              <a:gd name="connsiteY730" fmla="*/ 171694 h 321141"/>
              <a:gd name="connsiteX731" fmla="*/ 1596094 w 2406879"/>
              <a:gd name="connsiteY731" fmla="*/ 173123 h 321141"/>
              <a:gd name="connsiteX732" fmla="*/ 1586379 w 2406879"/>
              <a:gd name="connsiteY732" fmla="*/ 176743 h 321141"/>
              <a:gd name="connsiteX733" fmla="*/ 1567900 w 2406879"/>
              <a:gd name="connsiteY733" fmla="*/ 183886 h 321141"/>
              <a:gd name="connsiteX734" fmla="*/ 1562566 w 2406879"/>
              <a:gd name="connsiteY734" fmla="*/ 185220 h 321141"/>
              <a:gd name="connsiteX735" fmla="*/ 1557423 w 2406879"/>
              <a:gd name="connsiteY735" fmla="*/ 186554 h 321141"/>
              <a:gd name="connsiteX736" fmla="*/ 1550469 w 2406879"/>
              <a:gd name="connsiteY736" fmla="*/ 189792 h 321141"/>
              <a:gd name="connsiteX737" fmla="*/ 1549327 w 2406879"/>
              <a:gd name="connsiteY737" fmla="*/ 190078 h 321141"/>
              <a:gd name="connsiteX738" fmla="*/ 1546659 w 2406879"/>
              <a:gd name="connsiteY738" fmla="*/ 190744 h 321141"/>
              <a:gd name="connsiteX739" fmla="*/ 1535039 w 2406879"/>
              <a:gd name="connsiteY739" fmla="*/ 197793 h 321141"/>
              <a:gd name="connsiteX740" fmla="*/ 1515036 w 2406879"/>
              <a:gd name="connsiteY740" fmla="*/ 207794 h 321141"/>
              <a:gd name="connsiteX741" fmla="*/ 1512560 w 2406879"/>
              <a:gd name="connsiteY741" fmla="*/ 208747 h 321141"/>
              <a:gd name="connsiteX742" fmla="*/ 1510083 w 2406879"/>
              <a:gd name="connsiteY742" fmla="*/ 209699 h 321141"/>
              <a:gd name="connsiteX743" fmla="*/ 1506464 w 2406879"/>
              <a:gd name="connsiteY743" fmla="*/ 213414 h 321141"/>
              <a:gd name="connsiteX744" fmla="*/ 1506369 w 2406879"/>
              <a:gd name="connsiteY744" fmla="*/ 213700 h 321141"/>
              <a:gd name="connsiteX745" fmla="*/ 1505988 w 2406879"/>
              <a:gd name="connsiteY745" fmla="*/ 215605 h 321141"/>
              <a:gd name="connsiteX746" fmla="*/ 1506654 w 2406879"/>
              <a:gd name="connsiteY746" fmla="*/ 216271 h 321141"/>
              <a:gd name="connsiteX747" fmla="*/ 1512655 w 2406879"/>
              <a:gd name="connsiteY747" fmla="*/ 217605 h 321141"/>
              <a:gd name="connsiteX748" fmla="*/ 1526466 w 2406879"/>
              <a:gd name="connsiteY748" fmla="*/ 217414 h 321141"/>
              <a:gd name="connsiteX749" fmla="*/ 1529133 w 2406879"/>
              <a:gd name="connsiteY749" fmla="*/ 216748 h 321141"/>
              <a:gd name="connsiteX750" fmla="*/ 1532372 w 2406879"/>
              <a:gd name="connsiteY750" fmla="*/ 215986 h 321141"/>
              <a:gd name="connsiteX751" fmla="*/ 1546850 w 2406879"/>
              <a:gd name="connsiteY751" fmla="*/ 216081 h 321141"/>
              <a:gd name="connsiteX752" fmla="*/ 1551041 w 2406879"/>
              <a:gd name="connsiteY752" fmla="*/ 215224 h 321141"/>
              <a:gd name="connsiteX753" fmla="*/ 1554184 w 2406879"/>
              <a:gd name="connsiteY753" fmla="*/ 214557 h 321141"/>
              <a:gd name="connsiteX754" fmla="*/ 1561423 w 2406879"/>
              <a:gd name="connsiteY754" fmla="*/ 219034 h 321141"/>
              <a:gd name="connsiteX755" fmla="*/ 1562280 w 2406879"/>
              <a:gd name="connsiteY755" fmla="*/ 218462 h 321141"/>
              <a:gd name="connsiteX756" fmla="*/ 1566376 w 2406879"/>
              <a:gd name="connsiteY756" fmla="*/ 215414 h 321141"/>
              <a:gd name="connsiteX757" fmla="*/ 1580283 w 2406879"/>
              <a:gd name="connsiteY757" fmla="*/ 214557 h 321141"/>
              <a:gd name="connsiteX758" fmla="*/ 1583426 w 2406879"/>
              <a:gd name="connsiteY758" fmla="*/ 213985 h 321141"/>
              <a:gd name="connsiteX759" fmla="*/ 1591522 w 2406879"/>
              <a:gd name="connsiteY759" fmla="*/ 216462 h 321141"/>
              <a:gd name="connsiteX760" fmla="*/ 1595618 w 2406879"/>
              <a:gd name="connsiteY760" fmla="*/ 216557 h 321141"/>
              <a:gd name="connsiteX761" fmla="*/ 1598094 w 2406879"/>
              <a:gd name="connsiteY761" fmla="*/ 214081 h 321141"/>
              <a:gd name="connsiteX762" fmla="*/ 1603714 w 2406879"/>
              <a:gd name="connsiteY762" fmla="*/ 209985 h 321141"/>
              <a:gd name="connsiteX763" fmla="*/ 1605048 w 2406879"/>
              <a:gd name="connsiteY763" fmla="*/ 212747 h 321141"/>
              <a:gd name="connsiteX764" fmla="*/ 1608096 w 2406879"/>
              <a:gd name="connsiteY764" fmla="*/ 212461 h 321141"/>
              <a:gd name="connsiteX765" fmla="*/ 1621907 w 2406879"/>
              <a:gd name="connsiteY765" fmla="*/ 207032 h 321141"/>
              <a:gd name="connsiteX766" fmla="*/ 1626955 w 2406879"/>
              <a:gd name="connsiteY766" fmla="*/ 209413 h 321141"/>
              <a:gd name="connsiteX767" fmla="*/ 1636766 w 2406879"/>
              <a:gd name="connsiteY767" fmla="*/ 201413 h 321141"/>
              <a:gd name="connsiteX768" fmla="*/ 1642671 w 2406879"/>
              <a:gd name="connsiteY768" fmla="*/ 198269 h 321141"/>
              <a:gd name="connsiteX769" fmla="*/ 1651625 w 2406879"/>
              <a:gd name="connsiteY769" fmla="*/ 190268 h 321141"/>
              <a:gd name="connsiteX770" fmla="*/ 1653149 w 2406879"/>
              <a:gd name="connsiteY770" fmla="*/ 187030 h 321141"/>
              <a:gd name="connsiteX771" fmla="*/ 1656578 w 2406879"/>
              <a:gd name="connsiteY771" fmla="*/ 182077 h 321141"/>
              <a:gd name="connsiteX772" fmla="*/ 1661150 w 2406879"/>
              <a:gd name="connsiteY772" fmla="*/ 177219 h 321141"/>
              <a:gd name="connsiteX773" fmla="*/ 1665817 w 2406879"/>
              <a:gd name="connsiteY773" fmla="*/ 169504 h 321141"/>
              <a:gd name="connsiteX774" fmla="*/ 1665627 w 2406879"/>
              <a:gd name="connsiteY774" fmla="*/ 165027 h 32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Lst>
            <a:rect l="l" t="t" r="r" b="b"/>
            <a:pathLst>
              <a:path w="2406879" h="321141">
                <a:moveTo>
                  <a:pt x="14658" y="275993"/>
                </a:moveTo>
                <a:cubicBezTo>
                  <a:pt x="16563" y="275898"/>
                  <a:pt x="17706" y="275041"/>
                  <a:pt x="17230" y="273993"/>
                </a:cubicBezTo>
                <a:cubicBezTo>
                  <a:pt x="16659" y="272945"/>
                  <a:pt x="16659" y="270373"/>
                  <a:pt x="18945" y="271897"/>
                </a:cubicBezTo>
                <a:cubicBezTo>
                  <a:pt x="21231" y="273421"/>
                  <a:pt x="25326" y="279994"/>
                  <a:pt x="25707" y="278565"/>
                </a:cubicBezTo>
                <a:cubicBezTo>
                  <a:pt x="26088" y="277136"/>
                  <a:pt x="27803" y="272755"/>
                  <a:pt x="28184" y="274469"/>
                </a:cubicBezTo>
                <a:cubicBezTo>
                  <a:pt x="28565" y="276184"/>
                  <a:pt x="31327" y="279136"/>
                  <a:pt x="33804" y="278660"/>
                </a:cubicBezTo>
                <a:cubicBezTo>
                  <a:pt x="36280" y="278184"/>
                  <a:pt x="46281" y="279232"/>
                  <a:pt x="50187" y="280470"/>
                </a:cubicBezTo>
                <a:lnTo>
                  <a:pt x="54282" y="280184"/>
                </a:lnTo>
                <a:cubicBezTo>
                  <a:pt x="56187" y="280089"/>
                  <a:pt x="58092" y="280946"/>
                  <a:pt x="60093" y="281327"/>
                </a:cubicBezTo>
                <a:cubicBezTo>
                  <a:pt x="62379" y="281804"/>
                  <a:pt x="65808" y="281708"/>
                  <a:pt x="66855" y="282946"/>
                </a:cubicBezTo>
                <a:cubicBezTo>
                  <a:pt x="69141" y="285804"/>
                  <a:pt x="70284" y="281804"/>
                  <a:pt x="72761" y="282851"/>
                </a:cubicBezTo>
                <a:lnTo>
                  <a:pt x="74856" y="283804"/>
                </a:lnTo>
                <a:cubicBezTo>
                  <a:pt x="78381" y="283042"/>
                  <a:pt x="84000" y="283137"/>
                  <a:pt x="87429" y="284185"/>
                </a:cubicBezTo>
                <a:lnTo>
                  <a:pt x="90573" y="284185"/>
                </a:lnTo>
                <a:cubicBezTo>
                  <a:pt x="94859" y="284280"/>
                  <a:pt x="99621" y="282184"/>
                  <a:pt x="103146" y="283232"/>
                </a:cubicBezTo>
                <a:lnTo>
                  <a:pt x="108099" y="284661"/>
                </a:lnTo>
                <a:cubicBezTo>
                  <a:pt x="112290" y="283327"/>
                  <a:pt x="121243" y="281804"/>
                  <a:pt x="127911" y="281422"/>
                </a:cubicBezTo>
                <a:lnTo>
                  <a:pt x="134197" y="281994"/>
                </a:lnTo>
                <a:cubicBezTo>
                  <a:pt x="140198" y="282565"/>
                  <a:pt x="146580" y="283327"/>
                  <a:pt x="152580" y="280280"/>
                </a:cubicBezTo>
                <a:cubicBezTo>
                  <a:pt x="154771" y="279232"/>
                  <a:pt x="158867" y="279327"/>
                  <a:pt x="161343" y="280280"/>
                </a:cubicBezTo>
                <a:cubicBezTo>
                  <a:pt x="163820" y="281232"/>
                  <a:pt x="164677" y="281232"/>
                  <a:pt x="167249" y="280375"/>
                </a:cubicBezTo>
                <a:cubicBezTo>
                  <a:pt x="170202" y="279327"/>
                  <a:pt x="174202" y="275707"/>
                  <a:pt x="177917" y="280089"/>
                </a:cubicBezTo>
                <a:cubicBezTo>
                  <a:pt x="178107" y="280280"/>
                  <a:pt x="179917" y="280089"/>
                  <a:pt x="180203" y="279708"/>
                </a:cubicBezTo>
                <a:cubicBezTo>
                  <a:pt x="181917" y="276755"/>
                  <a:pt x="184013" y="280280"/>
                  <a:pt x="185727" y="279517"/>
                </a:cubicBezTo>
                <a:cubicBezTo>
                  <a:pt x="187823" y="278565"/>
                  <a:pt x="189728" y="277041"/>
                  <a:pt x="192014" y="276755"/>
                </a:cubicBezTo>
                <a:lnTo>
                  <a:pt x="194014" y="276469"/>
                </a:lnTo>
                <a:cubicBezTo>
                  <a:pt x="196395" y="277231"/>
                  <a:pt x="202682" y="277422"/>
                  <a:pt x="207921" y="276755"/>
                </a:cubicBezTo>
                <a:cubicBezTo>
                  <a:pt x="213255" y="276088"/>
                  <a:pt x="227733" y="272564"/>
                  <a:pt x="228685" y="271707"/>
                </a:cubicBezTo>
                <a:lnTo>
                  <a:pt x="230590" y="272945"/>
                </a:lnTo>
                <a:cubicBezTo>
                  <a:pt x="232971" y="274564"/>
                  <a:pt x="235638" y="273993"/>
                  <a:pt x="238496" y="272469"/>
                </a:cubicBezTo>
                <a:cubicBezTo>
                  <a:pt x="241353" y="270850"/>
                  <a:pt x="245163" y="270469"/>
                  <a:pt x="248592" y="269611"/>
                </a:cubicBezTo>
                <a:cubicBezTo>
                  <a:pt x="252021" y="268850"/>
                  <a:pt x="255831" y="267230"/>
                  <a:pt x="259070" y="267706"/>
                </a:cubicBezTo>
                <a:cubicBezTo>
                  <a:pt x="262880" y="268278"/>
                  <a:pt x="265452" y="264944"/>
                  <a:pt x="268976" y="266659"/>
                </a:cubicBezTo>
                <a:cubicBezTo>
                  <a:pt x="269357" y="266849"/>
                  <a:pt x="269738" y="267421"/>
                  <a:pt x="269928" y="267326"/>
                </a:cubicBezTo>
                <a:cubicBezTo>
                  <a:pt x="273738" y="266087"/>
                  <a:pt x="276405" y="262277"/>
                  <a:pt x="281454" y="264182"/>
                </a:cubicBezTo>
                <a:lnTo>
                  <a:pt x="293741" y="262849"/>
                </a:lnTo>
                <a:lnTo>
                  <a:pt x="297551" y="261134"/>
                </a:lnTo>
                <a:cubicBezTo>
                  <a:pt x="301837" y="259325"/>
                  <a:pt x="310600" y="256848"/>
                  <a:pt x="317172" y="255705"/>
                </a:cubicBezTo>
                <a:lnTo>
                  <a:pt x="323173" y="254943"/>
                </a:lnTo>
                <a:cubicBezTo>
                  <a:pt x="325650" y="254657"/>
                  <a:pt x="328507" y="255324"/>
                  <a:pt x="328126" y="251895"/>
                </a:cubicBezTo>
                <a:cubicBezTo>
                  <a:pt x="328126" y="251514"/>
                  <a:pt x="330603" y="250466"/>
                  <a:pt x="330984" y="250752"/>
                </a:cubicBezTo>
                <a:lnTo>
                  <a:pt x="337270" y="254371"/>
                </a:lnTo>
                <a:cubicBezTo>
                  <a:pt x="341747" y="250752"/>
                  <a:pt x="347367" y="246942"/>
                  <a:pt x="349653" y="246085"/>
                </a:cubicBezTo>
                <a:cubicBezTo>
                  <a:pt x="351939" y="245132"/>
                  <a:pt x="359368" y="241417"/>
                  <a:pt x="361083" y="239893"/>
                </a:cubicBezTo>
                <a:cubicBezTo>
                  <a:pt x="362797" y="238369"/>
                  <a:pt x="372989" y="239513"/>
                  <a:pt x="377751" y="238655"/>
                </a:cubicBezTo>
                <a:cubicBezTo>
                  <a:pt x="382514" y="237798"/>
                  <a:pt x="395182" y="227701"/>
                  <a:pt x="400326" y="224939"/>
                </a:cubicBezTo>
                <a:lnTo>
                  <a:pt x="406803" y="225225"/>
                </a:lnTo>
                <a:lnTo>
                  <a:pt x="410327" y="225415"/>
                </a:lnTo>
                <a:cubicBezTo>
                  <a:pt x="414994" y="223034"/>
                  <a:pt x="415375" y="217414"/>
                  <a:pt x="411279" y="212842"/>
                </a:cubicBezTo>
                <a:lnTo>
                  <a:pt x="409279" y="208556"/>
                </a:lnTo>
                <a:cubicBezTo>
                  <a:pt x="407088" y="203698"/>
                  <a:pt x="404421" y="198841"/>
                  <a:pt x="403088" y="193888"/>
                </a:cubicBezTo>
                <a:cubicBezTo>
                  <a:pt x="400135" y="182839"/>
                  <a:pt x="395563" y="171694"/>
                  <a:pt x="397659" y="160074"/>
                </a:cubicBezTo>
                <a:lnTo>
                  <a:pt x="398897" y="152930"/>
                </a:lnTo>
                <a:cubicBezTo>
                  <a:pt x="399564" y="145025"/>
                  <a:pt x="400611" y="135404"/>
                  <a:pt x="401373" y="131499"/>
                </a:cubicBezTo>
                <a:lnTo>
                  <a:pt x="400516" y="127594"/>
                </a:lnTo>
                <a:cubicBezTo>
                  <a:pt x="399659" y="123974"/>
                  <a:pt x="401564" y="119783"/>
                  <a:pt x="402802" y="115973"/>
                </a:cubicBezTo>
                <a:lnTo>
                  <a:pt x="404040" y="112259"/>
                </a:lnTo>
                <a:cubicBezTo>
                  <a:pt x="406136" y="108353"/>
                  <a:pt x="408612" y="103781"/>
                  <a:pt x="409660" y="102257"/>
                </a:cubicBezTo>
                <a:cubicBezTo>
                  <a:pt x="410613" y="100638"/>
                  <a:pt x="413280" y="94923"/>
                  <a:pt x="413661" y="93209"/>
                </a:cubicBezTo>
                <a:cubicBezTo>
                  <a:pt x="414042" y="91494"/>
                  <a:pt x="419757" y="88351"/>
                  <a:pt x="420328" y="87493"/>
                </a:cubicBezTo>
                <a:lnTo>
                  <a:pt x="420709" y="86636"/>
                </a:lnTo>
                <a:lnTo>
                  <a:pt x="423376" y="80445"/>
                </a:lnTo>
                <a:cubicBezTo>
                  <a:pt x="429567" y="73777"/>
                  <a:pt x="438807" y="65014"/>
                  <a:pt x="443950" y="61014"/>
                </a:cubicBezTo>
                <a:lnTo>
                  <a:pt x="446046" y="56537"/>
                </a:lnTo>
                <a:cubicBezTo>
                  <a:pt x="447570" y="53204"/>
                  <a:pt x="452427" y="53394"/>
                  <a:pt x="453189" y="49584"/>
                </a:cubicBezTo>
                <a:cubicBezTo>
                  <a:pt x="453570" y="47488"/>
                  <a:pt x="458809" y="46155"/>
                  <a:pt x="461667" y="44345"/>
                </a:cubicBezTo>
                <a:cubicBezTo>
                  <a:pt x="463000" y="43488"/>
                  <a:pt x="464334" y="42535"/>
                  <a:pt x="465286" y="41392"/>
                </a:cubicBezTo>
                <a:cubicBezTo>
                  <a:pt x="466429" y="40059"/>
                  <a:pt x="466810" y="38249"/>
                  <a:pt x="468144" y="37201"/>
                </a:cubicBezTo>
                <a:cubicBezTo>
                  <a:pt x="469001" y="36535"/>
                  <a:pt x="470620" y="40154"/>
                  <a:pt x="472620" y="37582"/>
                </a:cubicBezTo>
                <a:cubicBezTo>
                  <a:pt x="473763" y="36059"/>
                  <a:pt x="478431" y="37678"/>
                  <a:pt x="477383" y="34154"/>
                </a:cubicBezTo>
                <a:lnTo>
                  <a:pt x="489384" y="25962"/>
                </a:lnTo>
                <a:lnTo>
                  <a:pt x="494623" y="22914"/>
                </a:lnTo>
                <a:cubicBezTo>
                  <a:pt x="500910" y="20438"/>
                  <a:pt x="510720" y="16056"/>
                  <a:pt x="516531" y="13294"/>
                </a:cubicBezTo>
                <a:lnTo>
                  <a:pt x="521293" y="10246"/>
                </a:lnTo>
                <a:cubicBezTo>
                  <a:pt x="524151" y="8436"/>
                  <a:pt x="526818" y="7769"/>
                  <a:pt x="530151" y="7198"/>
                </a:cubicBezTo>
                <a:cubicBezTo>
                  <a:pt x="535104" y="6340"/>
                  <a:pt x="539581" y="3864"/>
                  <a:pt x="544344" y="2245"/>
                </a:cubicBezTo>
                <a:cubicBezTo>
                  <a:pt x="548439" y="911"/>
                  <a:pt x="552440" y="-1375"/>
                  <a:pt x="557107" y="1102"/>
                </a:cubicBezTo>
                <a:cubicBezTo>
                  <a:pt x="557774" y="1388"/>
                  <a:pt x="558822" y="1102"/>
                  <a:pt x="559679" y="1197"/>
                </a:cubicBezTo>
                <a:lnTo>
                  <a:pt x="565013" y="1197"/>
                </a:lnTo>
                <a:cubicBezTo>
                  <a:pt x="570728" y="-41"/>
                  <a:pt x="580062" y="-232"/>
                  <a:pt x="585777" y="721"/>
                </a:cubicBezTo>
                <a:lnTo>
                  <a:pt x="591016" y="1102"/>
                </a:lnTo>
                <a:lnTo>
                  <a:pt x="596350" y="1483"/>
                </a:lnTo>
                <a:cubicBezTo>
                  <a:pt x="602160" y="2245"/>
                  <a:pt x="609114" y="2911"/>
                  <a:pt x="611876" y="2911"/>
                </a:cubicBezTo>
                <a:cubicBezTo>
                  <a:pt x="614638" y="2911"/>
                  <a:pt x="623306" y="8246"/>
                  <a:pt x="627211" y="9388"/>
                </a:cubicBezTo>
                <a:cubicBezTo>
                  <a:pt x="631116" y="10627"/>
                  <a:pt x="646642" y="20342"/>
                  <a:pt x="654167" y="26534"/>
                </a:cubicBezTo>
                <a:lnTo>
                  <a:pt x="654834" y="31201"/>
                </a:lnTo>
                <a:lnTo>
                  <a:pt x="655405" y="35011"/>
                </a:lnTo>
                <a:cubicBezTo>
                  <a:pt x="658358" y="37678"/>
                  <a:pt x="662168" y="42345"/>
                  <a:pt x="663882" y="45488"/>
                </a:cubicBezTo>
                <a:lnTo>
                  <a:pt x="665502" y="48441"/>
                </a:lnTo>
                <a:cubicBezTo>
                  <a:pt x="667216" y="51679"/>
                  <a:pt x="668740" y="55013"/>
                  <a:pt x="670264" y="58347"/>
                </a:cubicBezTo>
                <a:cubicBezTo>
                  <a:pt x="670645" y="59300"/>
                  <a:pt x="670550" y="60633"/>
                  <a:pt x="671312" y="61109"/>
                </a:cubicBezTo>
                <a:cubicBezTo>
                  <a:pt x="673122" y="62347"/>
                  <a:pt x="675789" y="62824"/>
                  <a:pt x="677313" y="64252"/>
                </a:cubicBezTo>
                <a:cubicBezTo>
                  <a:pt x="678837" y="65491"/>
                  <a:pt x="675122" y="67681"/>
                  <a:pt x="678265" y="69586"/>
                </a:cubicBezTo>
                <a:cubicBezTo>
                  <a:pt x="679789" y="70539"/>
                  <a:pt x="679980" y="73111"/>
                  <a:pt x="680456" y="75016"/>
                </a:cubicBezTo>
                <a:cubicBezTo>
                  <a:pt x="681599" y="79683"/>
                  <a:pt x="683409" y="84350"/>
                  <a:pt x="683409" y="89017"/>
                </a:cubicBezTo>
                <a:lnTo>
                  <a:pt x="683313" y="94351"/>
                </a:lnTo>
                <a:cubicBezTo>
                  <a:pt x="682075" y="100162"/>
                  <a:pt x="678551" y="112068"/>
                  <a:pt x="675598" y="120640"/>
                </a:cubicBezTo>
                <a:lnTo>
                  <a:pt x="672931" y="128451"/>
                </a:lnTo>
                <a:lnTo>
                  <a:pt x="670931" y="134166"/>
                </a:lnTo>
                <a:cubicBezTo>
                  <a:pt x="665311" y="139595"/>
                  <a:pt x="658548" y="146930"/>
                  <a:pt x="655881" y="150454"/>
                </a:cubicBezTo>
                <a:lnTo>
                  <a:pt x="651309" y="152549"/>
                </a:lnTo>
                <a:lnTo>
                  <a:pt x="647309" y="154359"/>
                </a:lnTo>
                <a:cubicBezTo>
                  <a:pt x="644356" y="158359"/>
                  <a:pt x="639022" y="163503"/>
                  <a:pt x="635593" y="165694"/>
                </a:cubicBezTo>
                <a:cubicBezTo>
                  <a:pt x="632164" y="167884"/>
                  <a:pt x="622258" y="176076"/>
                  <a:pt x="620163" y="178171"/>
                </a:cubicBezTo>
                <a:cubicBezTo>
                  <a:pt x="618067" y="180172"/>
                  <a:pt x="611400" y="184553"/>
                  <a:pt x="612543" y="186077"/>
                </a:cubicBezTo>
                <a:cubicBezTo>
                  <a:pt x="613590" y="187696"/>
                  <a:pt x="604637" y="189125"/>
                  <a:pt x="601017" y="190935"/>
                </a:cubicBezTo>
                <a:cubicBezTo>
                  <a:pt x="597398" y="192745"/>
                  <a:pt x="581967" y="208747"/>
                  <a:pt x="568347" y="217796"/>
                </a:cubicBezTo>
                <a:lnTo>
                  <a:pt x="555297" y="225225"/>
                </a:lnTo>
                <a:cubicBezTo>
                  <a:pt x="539105" y="234464"/>
                  <a:pt x="522246" y="242942"/>
                  <a:pt x="505672" y="251609"/>
                </a:cubicBezTo>
                <a:lnTo>
                  <a:pt x="502719" y="253133"/>
                </a:lnTo>
                <a:cubicBezTo>
                  <a:pt x="499005" y="254371"/>
                  <a:pt x="501576" y="257896"/>
                  <a:pt x="508244" y="261039"/>
                </a:cubicBezTo>
                <a:cubicBezTo>
                  <a:pt x="515007" y="264182"/>
                  <a:pt x="541962" y="271897"/>
                  <a:pt x="551773" y="273993"/>
                </a:cubicBezTo>
                <a:lnTo>
                  <a:pt x="560727" y="275612"/>
                </a:lnTo>
                <a:lnTo>
                  <a:pt x="565965" y="276565"/>
                </a:lnTo>
                <a:cubicBezTo>
                  <a:pt x="571871" y="276088"/>
                  <a:pt x="578824" y="276279"/>
                  <a:pt x="581491" y="277041"/>
                </a:cubicBezTo>
                <a:cubicBezTo>
                  <a:pt x="584158" y="277803"/>
                  <a:pt x="593588" y="276660"/>
                  <a:pt x="595969" y="277041"/>
                </a:cubicBezTo>
                <a:lnTo>
                  <a:pt x="597969" y="277803"/>
                </a:lnTo>
                <a:cubicBezTo>
                  <a:pt x="600446" y="278851"/>
                  <a:pt x="601398" y="274374"/>
                  <a:pt x="604065" y="276851"/>
                </a:cubicBezTo>
                <a:cubicBezTo>
                  <a:pt x="604351" y="277136"/>
                  <a:pt x="605304" y="277231"/>
                  <a:pt x="605780" y="277136"/>
                </a:cubicBezTo>
                <a:cubicBezTo>
                  <a:pt x="607209" y="276660"/>
                  <a:pt x="620258" y="274755"/>
                  <a:pt x="621877" y="274660"/>
                </a:cubicBezTo>
                <a:cubicBezTo>
                  <a:pt x="623115" y="274564"/>
                  <a:pt x="624354" y="273707"/>
                  <a:pt x="625497" y="273802"/>
                </a:cubicBezTo>
                <a:cubicBezTo>
                  <a:pt x="631688" y="274184"/>
                  <a:pt x="637689" y="268183"/>
                  <a:pt x="643975" y="273517"/>
                </a:cubicBezTo>
                <a:lnTo>
                  <a:pt x="644356" y="273802"/>
                </a:lnTo>
                <a:cubicBezTo>
                  <a:pt x="645975" y="273231"/>
                  <a:pt x="652262" y="271612"/>
                  <a:pt x="658263" y="270373"/>
                </a:cubicBezTo>
                <a:cubicBezTo>
                  <a:pt x="664263" y="269040"/>
                  <a:pt x="679884" y="263992"/>
                  <a:pt x="678741" y="260563"/>
                </a:cubicBezTo>
                <a:lnTo>
                  <a:pt x="683980" y="264563"/>
                </a:lnTo>
                <a:lnTo>
                  <a:pt x="687123" y="266944"/>
                </a:lnTo>
                <a:cubicBezTo>
                  <a:pt x="690362" y="265801"/>
                  <a:pt x="696744" y="263896"/>
                  <a:pt x="701220" y="262563"/>
                </a:cubicBezTo>
                <a:cubicBezTo>
                  <a:pt x="705792" y="261325"/>
                  <a:pt x="721318" y="256276"/>
                  <a:pt x="726366" y="255514"/>
                </a:cubicBezTo>
                <a:lnTo>
                  <a:pt x="729700" y="253514"/>
                </a:lnTo>
                <a:cubicBezTo>
                  <a:pt x="733320" y="251323"/>
                  <a:pt x="736653" y="254467"/>
                  <a:pt x="736749" y="254181"/>
                </a:cubicBezTo>
                <a:lnTo>
                  <a:pt x="739606" y="245704"/>
                </a:lnTo>
                <a:cubicBezTo>
                  <a:pt x="748941" y="245227"/>
                  <a:pt x="757227" y="244846"/>
                  <a:pt x="758085" y="244846"/>
                </a:cubicBezTo>
                <a:cubicBezTo>
                  <a:pt x="758847" y="244846"/>
                  <a:pt x="761990" y="245513"/>
                  <a:pt x="763323" y="245799"/>
                </a:cubicBezTo>
                <a:cubicBezTo>
                  <a:pt x="764657" y="246180"/>
                  <a:pt x="769229" y="240560"/>
                  <a:pt x="772753" y="240751"/>
                </a:cubicBezTo>
                <a:cubicBezTo>
                  <a:pt x="776373" y="240941"/>
                  <a:pt x="789708" y="236084"/>
                  <a:pt x="795137" y="233797"/>
                </a:cubicBezTo>
                <a:lnTo>
                  <a:pt x="800376" y="232273"/>
                </a:lnTo>
                <a:cubicBezTo>
                  <a:pt x="804090" y="231130"/>
                  <a:pt x="807329" y="228940"/>
                  <a:pt x="811901" y="229321"/>
                </a:cubicBezTo>
                <a:cubicBezTo>
                  <a:pt x="813711" y="229511"/>
                  <a:pt x="815806" y="227035"/>
                  <a:pt x="817997" y="226368"/>
                </a:cubicBezTo>
                <a:lnTo>
                  <a:pt x="819235" y="225987"/>
                </a:lnTo>
                <a:cubicBezTo>
                  <a:pt x="821045" y="226368"/>
                  <a:pt x="823617" y="224368"/>
                  <a:pt x="824855" y="221510"/>
                </a:cubicBezTo>
                <a:lnTo>
                  <a:pt x="829141" y="224749"/>
                </a:lnTo>
                <a:cubicBezTo>
                  <a:pt x="829522" y="225034"/>
                  <a:pt x="833142" y="221986"/>
                  <a:pt x="835618" y="221320"/>
                </a:cubicBezTo>
                <a:lnTo>
                  <a:pt x="837618" y="220748"/>
                </a:lnTo>
                <a:cubicBezTo>
                  <a:pt x="840476" y="220843"/>
                  <a:pt x="844857" y="220177"/>
                  <a:pt x="847429" y="219319"/>
                </a:cubicBezTo>
                <a:lnTo>
                  <a:pt x="848763" y="217034"/>
                </a:lnTo>
                <a:cubicBezTo>
                  <a:pt x="849334" y="216081"/>
                  <a:pt x="850858" y="214843"/>
                  <a:pt x="851906" y="214938"/>
                </a:cubicBezTo>
                <a:cubicBezTo>
                  <a:pt x="856478" y="215224"/>
                  <a:pt x="863336" y="215033"/>
                  <a:pt x="865241" y="212557"/>
                </a:cubicBezTo>
                <a:lnTo>
                  <a:pt x="869241" y="207509"/>
                </a:lnTo>
                <a:cubicBezTo>
                  <a:pt x="876004" y="205508"/>
                  <a:pt x="882862" y="203222"/>
                  <a:pt x="884386" y="202365"/>
                </a:cubicBezTo>
                <a:lnTo>
                  <a:pt x="885910" y="202270"/>
                </a:lnTo>
                <a:cubicBezTo>
                  <a:pt x="889149" y="202079"/>
                  <a:pt x="892768" y="202936"/>
                  <a:pt x="893054" y="198746"/>
                </a:cubicBezTo>
                <a:cubicBezTo>
                  <a:pt x="893054" y="198460"/>
                  <a:pt x="895245" y="198079"/>
                  <a:pt x="896388" y="198079"/>
                </a:cubicBezTo>
                <a:cubicBezTo>
                  <a:pt x="901055" y="198269"/>
                  <a:pt x="904293" y="197412"/>
                  <a:pt x="905532" y="193030"/>
                </a:cubicBezTo>
                <a:cubicBezTo>
                  <a:pt x="906198" y="190649"/>
                  <a:pt x="908389" y="193602"/>
                  <a:pt x="908675" y="193411"/>
                </a:cubicBezTo>
                <a:lnTo>
                  <a:pt x="911913" y="191030"/>
                </a:lnTo>
                <a:cubicBezTo>
                  <a:pt x="916009" y="189125"/>
                  <a:pt x="924582" y="185506"/>
                  <a:pt x="930963" y="182743"/>
                </a:cubicBezTo>
                <a:lnTo>
                  <a:pt x="936964" y="181600"/>
                </a:lnTo>
                <a:lnTo>
                  <a:pt x="942298" y="180553"/>
                </a:lnTo>
                <a:cubicBezTo>
                  <a:pt x="947156" y="178076"/>
                  <a:pt x="955252" y="174457"/>
                  <a:pt x="960300" y="172266"/>
                </a:cubicBezTo>
                <a:lnTo>
                  <a:pt x="964491" y="169694"/>
                </a:lnTo>
                <a:cubicBezTo>
                  <a:pt x="966301" y="168551"/>
                  <a:pt x="970683" y="172552"/>
                  <a:pt x="970397" y="167408"/>
                </a:cubicBezTo>
                <a:cubicBezTo>
                  <a:pt x="970397" y="166456"/>
                  <a:pt x="975064" y="165408"/>
                  <a:pt x="977541" y="164455"/>
                </a:cubicBezTo>
                <a:lnTo>
                  <a:pt x="980493" y="163313"/>
                </a:lnTo>
                <a:cubicBezTo>
                  <a:pt x="983827" y="162550"/>
                  <a:pt x="989828" y="160455"/>
                  <a:pt x="993924" y="158645"/>
                </a:cubicBezTo>
                <a:cubicBezTo>
                  <a:pt x="998019" y="156740"/>
                  <a:pt x="1013736" y="150359"/>
                  <a:pt x="1019546" y="147310"/>
                </a:cubicBezTo>
                <a:cubicBezTo>
                  <a:pt x="1025356" y="144263"/>
                  <a:pt x="1045073" y="140643"/>
                  <a:pt x="1047359" y="139595"/>
                </a:cubicBezTo>
                <a:cubicBezTo>
                  <a:pt x="1049645" y="138547"/>
                  <a:pt x="1057265" y="134738"/>
                  <a:pt x="1059741" y="134166"/>
                </a:cubicBezTo>
                <a:cubicBezTo>
                  <a:pt x="1062218" y="133690"/>
                  <a:pt x="1070124" y="129594"/>
                  <a:pt x="1072410" y="129022"/>
                </a:cubicBezTo>
                <a:cubicBezTo>
                  <a:pt x="1074696" y="128451"/>
                  <a:pt x="1082030" y="130165"/>
                  <a:pt x="1083268" y="130356"/>
                </a:cubicBezTo>
                <a:cubicBezTo>
                  <a:pt x="1084506" y="130546"/>
                  <a:pt x="1085935" y="130070"/>
                  <a:pt x="1082030" y="128737"/>
                </a:cubicBezTo>
                <a:lnTo>
                  <a:pt x="1083078" y="125022"/>
                </a:lnTo>
                <a:cubicBezTo>
                  <a:pt x="1083744" y="122641"/>
                  <a:pt x="1084983" y="122164"/>
                  <a:pt x="1087269" y="122736"/>
                </a:cubicBezTo>
                <a:cubicBezTo>
                  <a:pt x="1088793" y="123117"/>
                  <a:pt x="1091079" y="124736"/>
                  <a:pt x="1091269" y="124546"/>
                </a:cubicBezTo>
                <a:lnTo>
                  <a:pt x="1098984" y="117307"/>
                </a:lnTo>
                <a:cubicBezTo>
                  <a:pt x="1110700" y="118640"/>
                  <a:pt x="1119368" y="119307"/>
                  <a:pt x="1118225" y="118926"/>
                </a:cubicBezTo>
                <a:cubicBezTo>
                  <a:pt x="1117082" y="118545"/>
                  <a:pt x="1116510" y="116735"/>
                  <a:pt x="1119177" y="115688"/>
                </a:cubicBezTo>
                <a:cubicBezTo>
                  <a:pt x="1121844" y="114640"/>
                  <a:pt x="1132322" y="111687"/>
                  <a:pt x="1136513" y="111115"/>
                </a:cubicBezTo>
                <a:lnTo>
                  <a:pt x="1138989" y="109401"/>
                </a:lnTo>
                <a:lnTo>
                  <a:pt x="1141752" y="107496"/>
                </a:lnTo>
                <a:cubicBezTo>
                  <a:pt x="1145085" y="107496"/>
                  <a:pt x="1153182" y="104924"/>
                  <a:pt x="1159659" y="101781"/>
                </a:cubicBezTo>
                <a:lnTo>
                  <a:pt x="1166612" y="101781"/>
                </a:lnTo>
                <a:lnTo>
                  <a:pt x="1171470" y="101781"/>
                </a:lnTo>
                <a:cubicBezTo>
                  <a:pt x="1174708" y="99304"/>
                  <a:pt x="1179280" y="98066"/>
                  <a:pt x="1181566" y="99114"/>
                </a:cubicBezTo>
                <a:cubicBezTo>
                  <a:pt x="1183852" y="100162"/>
                  <a:pt x="1189662" y="98923"/>
                  <a:pt x="1188805" y="95780"/>
                </a:cubicBezTo>
                <a:lnTo>
                  <a:pt x="1194615" y="95113"/>
                </a:lnTo>
                <a:cubicBezTo>
                  <a:pt x="1197092" y="94828"/>
                  <a:pt x="1199187" y="93589"/>
                  <a:pt x="1201569" y="95209"/>
                </a:cubicBezTo>
                <a:lnTo>
                  <a:pt x="1201950" y="95494"/>
                </a:lnTo>
                <a:cubicBezTo>
                  <a:pt x="1202998" y="95113"/>
                  <a:pt x="1209665" y="92065"/>
                  <a:pt x="1216713" y="88636"/>
                </a:cubicBezTo>
                <a:lnTo>
                  <a:pt x="1222524" y="89113"/>
                </a:lnTo>
                <a:cubicBezTo>
                  <a:pt x="1225667" y="89398"/>
                  <a:pt x="1228810" y="91208"/>
                  <a:pt x="1231668" y="90827"/>
                </a:cubicBezTo>
                <a:cubicBezTo>
                  <a:pt x="1234620" y="90446"/>
                  <a:pt x="1237002" y="88065"/>
                  <a:pt x="1239764" y="86636"/>
                </a:cubicBezTo>
                <a:cubicBezTo>
                  <a:pt x="1242431" y="85303"/>
                  <a:pt x="1245193" y="83779"/>
                  <a:pt x="1248146" y="82826"/>
                </a:cubicBezTo>
                <a:lnTo>
                  <a:pt x="1250241" y="82159"/>
                </a:lnTo>
                <a:cubicBezTo>
                  <a:pt x="1252813" y="82540"/>
                  <a:pt x="1256623" y="84064"/>
                  <a:pt x="1258719" y="85493"/>
                </a:cubicBezTo>
                <a:lnTo>
                  <a:pt x="1258909" y="81874"/>
                </a:lnTo>
                <a:cubicBezTo>
                  <a:pt x="1258909" y="81397"/>
                  <a:pt x="1262529" y="80921"/>
                  <a:pt x="1264434" y="80731"/>
                </a:cubicBezTo>
                <a:lnTo>
                  <a:pt x="1270530" y="80254"/>
                </a:lnTo>
                <a:cubicBezTo>
                  <a:pt x="1278054" y="79778"/>
                  <a:pt x="1284627" y="79873"/>
                  <a:pt x="1285198" y="80540"/>
                </a:cubicBezTo>
                <a:cubicBezTo>
                  <a:pt x="1285770" y="81112"/>
                  <a:pt x="1288056" y="83112"/>
                  <a:pt x="1288246" y="83017"/>
                </a:cubicBezTo>
                <a:cubicBezTo>
                  <a:pt x="1288532" y="82921"/>
                  <a:pt x="1289103" y="81874"/>
                  <a:pt x="1288818" y="80921"/>
                </a:cubicBezTo>
                <a:cubicBezTo>
                  <a:pt x="1288532" y="79969"/>
                  <a:pt x="1288246" y="76825"/>
                  <a:pt x="1289008" y="76730"/>
                </a:cubicBezTo>
                <a:cubicBezTo>
                  <a:pt x="1289770" y="76540"/>
                  <a:pt x="1293675" y="78445"/>
                  <a:pt x="1296819" y="80445"/>
                </a:cubicBezTo>
                <a:lnTo>
                  <a:pt x="1297581" y="75492"/>
                </a:lnTo>
                <a:cubicBezTo>
                  <a:pt x="1297581" y="75206"/>
                  <a:pt x="1301200" y="74635"/>
                  <a:pt x="1301677" y="75111"/>
                </a:cubicBezTo>
                <a:cubicBezTo>
                  <a:pt x="1303962" y="77492"/>
                  <a:pt x="1304820" y="75016"/>
                  <a:pt x="1306439" y="74730"/>
                </a:cubicBezTo>
                <a:cubicBezTo>
                  <a:pt x="1307582" y="74539"/>
                  <a:pt x="1309011" y="76349"/>
                  <a:pt x="1310535" y="76540"/>
                </a:cubicBezTo>
                <a:lnTo>
                  <a:pt x="1311963" y="76730"/>
                </a:lnTo>
                <a:cubicBezTo>
                  <a:pt x="1313583" y="76159"/>
                  <a:pt x="1316916" y="74825"/>
                  <a:pt x="1319202" y="73777"/>
                </a:cubicBezTo>
                <a:cubicBezTo>
                  <a:pt x="1321488" y="72730"/>
                  <a:pt x="1331490" y="69777"/>
                  <a:pt x="1336633" y="69777"/>
                </a:cubicBezTo>
                <a:lnTo>
                  <a:pt x="1340348" y="67586"/>
                </a:lnTo>
                <a:cubicBezTo>
                  <a:pt x="1344348" y="65300"/>
                  <a:pt x="1347968" y="65205"/>
                  <a:pt x="1351778" y="67491"/>
                </a:cubicBezTo>
                <a:cubicBezTo>
                  <a:pt x="1352159" y="67681"/>
                  <a:pt x="1353302" y="67681"/>
                  <a:pt x="1353492" y="67396"/>
                </a:cubicBezTo>
                <a:lnTo>
                  <a:pt x="1358731" y="61681"/>
                </a:lnTo>
                <a:cubicBezTo>
                  <a:pt x="1366065" y="63776"/>
                  <a:pt x="1370923" y="65586"/>
                  <a:pt x="1369685" y="65776"/>
                </a:cubicBezTo>
                <a:cubicBezTo>
                  <a:pt x="1368352" y="65967"/>
                  <a:pt x="1365303" y="67300"/>
                  <a:pt x="1367875" y="67967"/>
                </a:cubicBezTo>
                <a:lnTo>
                  <a:pt x="1368637" y="68825"/>
                </a:lnTo>
                <a:cubicBezTo>
                  <a:pt x="1371018" y="71492"/>
                  <a:pt x="1371876" y="68348"/>
                  <a:pt x="1373304" y="68348"/>
                </a:cubicBezTo>
                <a:cubicBezTo>
                  <a:pt x="1375876" y="68253"/>
                  <a:pt x="1376162" y="66443"/>
                  <a:pt x="1377305" y="65681"/>
                </a:cubicBezTo>
                <a:lnTo>
                  <a:pt x="1380543" y="63681"/>
                </a:lnTo>
                <a:cubicBezTo>
                  <a:pt x="1386544" y="62157"/>
                  <a:pt x="1389783" y="62443"/>
                  <a:pt x="1387782" y="64348"/>
                </a:cubicBezTo>
                <a:lnTo>
                  <a:pt x="1387497" y="65300"/>
                </a:lnTo>
                <a:lnTo>
                  <a:pt x="1387211" y="66062"/>
                </a:lnTo>
                <a:cubicBezTo>
                  <a:pt x="1387878" y="67110"/>
                  <a:pt x="1389973" y="67777"/>
                  <a:pt x="1391973" y="67491"/>
                </a:cubicBezTo>
                <a:lnTo>
                  <a:pt x="1392354" y="66729"/>
                </a:lnTo>
                <a:lnTo>
                  <a:pt x="1395498" y="61014"/>
                </a:lnTo>
                <a:cubicBezTo>
                  <a:pt x="1401594" y="60633"/>
                  <a:pt x="1408642" y="59966"/>
                  <a:pt x="1411119" y="59680"/>
                </a:cubicBezTo>
                <a:lnTo>
                  <a:pt x="1412357" y="60061"/>
                </a:lnTo>
                <a:lnTo>
                  <a:pt x="1416643" y="61585"/>
                </a:lnTo>
                <a:cubicBezTo>
                  <a:pt x="1421025" y="60538"/>
                  <a:pt x="1426168" y="59109"/>
                  <a:pt x="1428073" y="58252"/>
                </a:cubicBezTo>
                <a:cubicBezTo>
                  <a:pt x="1429978" y="57394"/>
                  <a:pt x="1436360" y="59490"/>
                  <a:pt x="1437789" y="59204"/>
                </a:cubicBezTo>
                <a:cubicBezTo>
                  <a:pt x="1439217" y="58918"/>
                  <a:pt x="1444170" y="59204"/>
                  <a:pt x="1445028" y="58633"/>
                </a:cubicBezTo>
                <a:cubicBezTo>
                  <a:pt x="1445885" y="58061"/>
                  <a:pt x="1449504" y="56728"/>
                  <a:pt x="1450743" y="57394"/>
                </a:cubicBezTo>
                <a:cubicBezTo>
                  <a:pt x="1451981" y="58061"/>
                  <a:pt x="1457220" y="59585"/>
                  <a:pt x="1459125" y="59204"/>
                </a:cubicBezTo>
                <a:cubicBezTo>
                  <a:pt x="1461030" y="58823"/>
                  <a:pt x="1469888" y="55871"/>
                  <a:pt x="1474650" y="53680"/>
                </a:cubicBezTo>
                <a:lnTo>
                  <a:pt x="1478270" y="54251"/>
                </a:lnTo>
                <a:lnTo>
                  <a:pt x="1486080" y="55489"/>
                </a:lnTo>
                <a:cubicBezTo>
                  <a:pt x="1493415" y="53299"/>
                  <a:pt x="1503702" y="52156"/>
                  <a:pt x="1509036" y="53013"/>
                </a:cubicBezTo>
                <a:lnTo>
                  <a:pt x="1513893" y="53489"/>
                </a:lnTo>
                <a:lnTo>
                  <a:pt x="1516656" y="53775"/>
                </a:lnTo>
                <a:cubicBezTo>
                  <a:pt x="1519704" y="52918"/>
                  <a:pt x="1524752" y="52537"/>
                  <a:pt x="1527800" y="52918"/>
                </a:cubicBezTo>
                <a:cubicBezTo>
                  <a:pt x="1530848" y="53299"/>
                  <a:pt x="1541897" y="51013"/>
                  <a:pt x="1545612" y="49775"/>
                </a:cubicBezTo>
                <a:lnTo>
                  <a:pt x="1548469" y="51679"/>
                </a:lnTo>
                <a:lnTo>
                  <a:pt x="1551517" y="53680"/>
                </a:lnTo>
                <a:cubicBezTo>
                  <a:pt x="1554756" y="53204"/>
                  <a:pt x="1558089" y="52346"/>
                  <a:pt x="1558947" y="51775"/>
                </a:cubicBezTo>
                <a:lnTo>
                  <a:pt x="1559232" y="51870"/>
                </a:lnTo>
                <a:cubicBezTo>
                  <a:pt x="1566567" y="55871"/>
                  <a:pt x="1575044" y="52060"/>
                  <a:pt x="1582569" y="54156"/>
                </a:cubicBezTo>
                <a:lnTo>
                  <a:pt x="1585140" y="54918"/>
                </a:lnTo>
                <a:cubicBezTo>
                  <a:pt x="1587807" y="56442"/>
                  <a:pt x="1590665" y="57109"/>
                  <a:pt x="1591617" y="56347"/>
                </a:cubicBezTo>
                <a:cubicBezTo>
                  <a:pt x="1592570" y="55585"/>
                  <a:pt x="1599333" y="54537"/>
                  <a:pt x="1603524" y="56251"/>
                </a:cubicBezTo>
                <a:cubicBezTo>
                  <a:pt x="1607810" y="57966"/>
                  <a:pt x="1628193" y="61585"/>
                  <a:pt x="1639242" y="64157"/>
                </a:cubicBezTo>
                <a:lnTo>
                  <a:pt x="1649148" y="66729"/>
                </a:lnTo>
                <a:cubicBezTo>
                  <a:pt x="1653149" y="67777"/>
                  <a:pt x="1657054" y="69586"/>
                  <a:pt x="1661245" y="70729"/>
                </a:cubicBezTo>
                <a:lnTo>
                  <a:pt x="1666008" y="71968"/>
                </a:lnTo>
                <a:cubicBezTo>
                  <a:pt x="1670389" y="75397"/>
                  <a:pt x="1675628" y="79492"/>
                  <a:pt x="1677628" y="81112"/>
                </a:cubicBezTo>
                <a:cubicBezTo>
                  <a:pt x="1679628" y="82731"/>
                  <a:pt x="1685248" y="87589"/>
                  <a:pt x="1685629" y="88255"/>
                </a:cubicBezTo>
                <a:cubicBezTo>
                  <a:pt x="1686010" y="88922"/>
                  <a:pt x="1685629" y="92256"/>
                  <a:pt x="1685915" y="93304"/>
                </a:cubicBezTo>
                <a:cubicBezTo>
                  <a:pt x="1686201" y="94351"/>
                  <a:pt x="1692392" y="95875"/>
                  <a:pt x="1694106" y="96256"/>
                </a:cubicBezTo>
                <a:lnTo>
                  <a:pt x="1694106" y="96638"/>
                </a:lnTo>
                <a:lnTo>
                  <a:pt x="1694202" y="100447"/>
                </a:lnTo>
                <a:cubicBezTo>
                  <a:pt x="1697535" y="101971"/>
                  <a:pt x="1702869" y="101781"/>
                  <a:pt x="1706203" y="99876"/>
                </a:cubicBezTo>
                <a:cubicBezTo>
                  <a:pt x="1709537" y="97971"/>
                  <a:pt x="1721062" y="101971"/>
                  <a:pt x="1722967" y="102162"/>
                </a:cubicBezTo>
                <a:cubicBezTo>
                  <a:pt x="1724872" y="102352"/>
                  <a:pt x="1731921" y="101209"/>
                  <a:pt x="1735350" y="102924"/>
                </a:cubicBezTo>
                <a:lnTo>
                  <a:pt x="1738874" y="100257"/>
                </a:lnTo>
                <a:lnTo>
                  <a:pt x="1739350" y="99876"/>
                </a:lnTo>
                <a:cubicBezTo>
                  <a:pt x="1740303" y="99876"/>
                  <a:pt x="1743351" y="99495"/>
                  <a:pt x="1746018" y="99019"/>
                </a:cubicBezTo>
                <a:cubicBezTo>
                  <a:pt x="1748685" y="98542"/>
                  <a:pt x="1756876" y="99971"/>
                  <a:pt x="1758305" y="100257"/>
                </a:cubicBezTo>
                <a:cubicBezTo>
                  <a:pt x="1759638" y="100543"/>
                  <a:pt x="1763163" y="102067"/>
                  <a:pt x="1764210" y="102162"/>
                </a:cubicBezTo>
                <a:cubicBezTo>
                  <a:pt x="1765258" y="102257"/>
                  <a:pt x="1775450" y="101876"/>
                  <a:pt x="1784403" y="101590"/>
                </a:cubicBezTo>
                <a:lnTo>
                  <a:pt x="1792500" y="102067"/>
                </a:lnTo>
                <a:cubicBezTo>
                  <a:pt x="1794881" y="102162"/>
                  <a:pt x="1796691" y="103019"/>
                  <a:pt x="1799548" y="102162"/>
                </a:cubicBezTo>
                <a:cubicBezTo>
                  <a:pt x="1802406" y="101209"/>
                  <a:pt x="1806978" y="101209"/>
                  <a:pt x="1809359" y="102638"/>
                </a:cubicBezTo>
                <a:lnTo>
                  <a:pt x="1812312" y="104353"/>
                </a:lnTo>
                <a:cubicBezTo>
                  <a:pt x="1815264" y="104162"/>
                  <a:pt x="1820122" y="104067"/>
                  <a:pt x="1822884" y="103972"/>
                </a:cubicBezTo>
                <a:lnTo>
                  <a:pt x="1825456" y="104067"/>
                </a:lnTo>
                <a:cubicBezTo>
                  <a:pt x="1827933" y="104162"/>
                  <a:pt x="1831838" y="103686"/>
                  <a:pt x="1832695" y="104734"/>
                </a:cubicBezTo>
                <a:lnTo>
                  <a:pt x="1835077" y="107591"/>
                </a:lnTo>
                <a:cubicBezTo>
                  <a:pt x="1836981" y="106067"/>
                  <a:pt x="1839839" y="103972"/>
                  <a:pt x="1841553" y="103114"/>
                </a:cubicBezTo>
                <a:cubicBezTo>
                  <a:pt x="1843268" y="102162"/>
                  <a:pt x="1850507" y="106353"/>
                  <a:pt x="1853841" y="107115"/>
                </a:cubicBezTo>
                <a:lnTo>
                  <a:pt x="1856984" y="107210"/>
                </a:lnTo>
                <a:lnTo>
                  <a:pt x="1859937" y="107305"/>
                </a:lnTo>
                <a:cubicBezTo>
                  <a:pt x="1862985" y="106734"/>
                  <a:pt x="1866890" y="106353"/>
                  <a:pt x="1868604" y="106448"/>
                </a:cubicBezTo>
                <a:cubicBezTo>
                  <a:pt x="1870319" y="106543"/>
                  <a:pt x="1877653" y="107401"/>
                  <a:pt x="1881273" y="107877"/>
                </a:cubicBezTo>
                <a:lnTo>
                  <a:pt x="1884511" y="108258"/>
                </a:lnTo>
                <a:lnTo>
                  <a:pt x="1888512" y="108734"/>
                </a:lnTo>
                <a:cubicBezTo>
                  <a:pt x="1892893" y="109401"/>
                  <a:pt x="1898227" y="110258"/>
                  <a:pt x="1900323" y="110639"/>
                </a:cubicBezTo>
                <a:cubicBezTo>
                  <a:pt x="1902418" y="110925"/>
                  <a:pt x="1910514" y="110163"/>
                  <a:pt x="1913181" y="109782"/>
                </a:cubicBezTo>
                <a:cubicBezTo>
                  <a:pt x="1915848" y="109401"/>
                  <a:pt x="1924611" y="110449"/>
                  <a:pt x="1928993" y="110163"/>
                </a:cubicBezTo>
                <a:cubicBezTo>
                  <a:pt x="1933470" y="109877"/>
                  <a:pt x="1950424" y="114640"/>
                  <a:pt x="1958902" y="114640"/>
                </a:cubicBezTo>
                <a:lnTo>
                  <a:pt x="1965950" y="116830"/>
                </a:lnTo>
                <a:cubicBezTo>
                  <a:pt x="1969950" y="118069"/>
                  <a:pt x="1971951" y="113497"/>
                  <a:pt x="1975951" y="115878"/>
                </a:cubicBezTo>
                <a:lnTo>
                  <a:pt x="1978428" y="117402"/>
                </a:lnTo>
                <a:cubicBezTo>
                  <a:pt x="1981952" y="118069"/>
                  <a:pt x="1986048" y="118069"/>
                  <a:pt x="1987572" y="117307"/>
                </a:cubicBezTo>
                <a:lnTo>
                  <a:pt x="1989096" y="117021"/>
                </a:lnTo>
                <a:cubicBezTo>
                  <a:pt x="1992144" y="116545"/>
                  <a:pt x="1996049" y="114925"/>
                  <a:pt x="1996239" y="119783"/>
                </a:cubicBezTo>
                <a:cubicBezTo>
                  <a:pt x="1996239" y="119974"/>
                  <a:pt x="1999764" y="120640"/>
                  <a:pt x="2000335" y="120164"/>
                </a:cubicBezTo>
                <a:lnTo>
                  <a:pt x="2003669" y="117307"/>
                </a:lnTo>
                <a:cubicBezTo>
                  <a:pt x="2007860" y="118164"/>
                  <a:pt x="2013003" y="119688"/>
                  <a:pt x="2015289" y="120736"/>
                </a:cubicBezTo>
                <a:cubicBezTo>
                  <a:pt x="2017480" y="121688"/>
                  <a:pt x="2024624" y="119307"/>
                  <a:pt x="2026148" y="120069"/>
                </a:cubicBezTo>
                <a:cubicBezTo>
                  <a:pt x="2027672" y="120831"/>
                  <a:pt x="2033482" y="122546"/>
                  <a:pt x="2034530" y="121784"/>
                </a:cubicBezTo>
                <a:cubicBezTo>
                  <a:pt x="2035578" y="121021"/>
                  <a:pt x="2038721" y="120069"/>
                  <a:pt x="2038149" y="121879"/>
                </a:cubicBezTo>
                <a:cubicBezTo>
                  <a:pt x="2037673" y="123688"/>
                  <a:pt x="2045198" y="121688"/>
                  <a:pt x="2047770" y="121784"/>
                </a:cubicBezTo>
                <a:lnTo>
                  <a:pt x="2050151" y="121879"/>
                </a:lnTo>
                <a:lnTo>
                  <a:pt x="2057390" y="122260"/>
                </a:lnTo>
                <a:cubicBezTo>
                  <a:pt x="2065296" y="122450"/>
                  <a:pt x="2074249" y="124927"/>
                  <a:pt x="2077297" y="127594"/>
                </a:cubicBezTo>
                <a:lnTo>
                  <a:pt x="2080631" y="124355"/>
                </a:lnTo>
                <a:cubicBezTo>
                  <a:pt x="2084441" y="120640"/>
                  <a:pt x="2086346" y="125308"/>
                  <a:pt x="2089203" y="125117"/>
                </a:cubicBezTo>
                <a:cubicBezTo>
                  <a:pt x="2092537" y="124927"/>
                  <a:pt x="2095966" y="124736"/>
                  <a:pt x="2098538" y="127117"/>
                </a:cubicBezTo>
                <a:lnTo>
                  <a:pt x="2098919" y="127498"/>
                </a:lnTo>
                <a:cubicBezTo>
                  <a:pt x="2100062" y="127308"/>
                  <a:pt x="2102062" y="126260"/>
                  <a:pt x="2103396" y="125117"/>
                </a:cubicBezTo>
                <a:cubicBezTo>
                  <a:pt x="2104729" y="123974"/>
                  <a:pt x="2112825" y="126451"/>
                  <a:pt x="2116254" y="126832"/>
                </a:cubicBezTo>
                <a:lnTo>
                  <a:pt x="2119493" y="127117"/>
                </a:lnTo>
                <a:cubicBezTo>
                  <a:pt x="2122732" y="127403"/>
                  <a:pt x="2126351" y="126165"/>
                  <a:pt x="2128828" y="129118"/>
                </a:cubicBezTo>
                <a:cubicBezTo>
                  <a:pt x="2129113" y="129499"/>
                  <a:pt x="2131018" y="129499"/>
                  <a:pt x="2131209" y="129213"/>
                </a:cubicBezTo>
                <a:lnTo>
                  <a:pt x="2134733" y="123593"/>
                </a:lnTo>
                <a:cubicBezTo>
                  <a:pt x="2140162" y="125784"/>
                  <a:pt x="2146163" y="128546"/>
                  <a:pt x="2147973" y="129784"/>
                </a:cubicBezTo>
                <a:cubicBezTo>
                  <a:pt x="2149783" y="131023"/>
                  <a:pt x="2159974" y="129594"/>
                  <a:pt x="2165023" y="130070"/>
                </a:cubicBezTo>
                <a:lnTo>
                  <a:pt x="2167213" y="131689"/>
                </a:lnTo>
                <a:cubicBezTo>
                  <a:pt x="2170928" y="134452"/>
                  <a:pt x="2172166" y="130546"/>
                  <a:pt x="2174548" y="131309"/>
                </a:cubicBezTo>
                <a:cubicBezTo>
                  <a:pt x="2177119" y="132071"/>
                  <a:pt x="2181310" y="133975"/>
                  <a:pt x="2182263" y="133213"/>
                </a:cubicBezTo>
                <a:cubicBezTo>
                  <a:pt x="2185692" y="130546"/>
                  <a:pt x="2187978" y="133880"/>
                  <a:pt x="2190740" y="133499"/>
                </a:cubicBezTo>
                <a:cubicBezTo>
                  <a:pt x="2193693" y="133118"/>
                  <a:pt x="2196169" y="134261"/>
                  <a:pt x="2198836" y="135214"/>
                </a:cubicBezTo>
                <a:lnTo>
                  <a:pt x="2201122" y="136071"/>
                </a:lnTo>
                <a:cubicBezTo>
                  <a:pt x="2205028" y="135595"/>
                  <a:pt x="2212838" y="135595"/>
                  <a:pt x="2218553" y="136071"/>
                </a:cubicBezTo>
                <a:cubicBezTo>
                  <a:pt x="2224268" y="136547"/>
                  <a:pt x="2240842" y="138167"/>
                  <a:pt x="2242746" y="138738"/>
                </a:cubicBezTo>
                <a:cubicBezTo>
                  <a:pt x="2244652" y="139309"/>
                  <a:pt x="2249319" y="139405"/>
                  <a:pt x="2250843" y="140167"/>
                </a:cubicBezTo>
                <a:cubicBezTo>
                  <a:pt x="2252367" y="140834"/>
                  <a:pt x="2258082" y="139595"/>
                  <a:pt x="2259892" y="139500"/>
                </a:cubicBezTo>
                <a:cubicBezTo>
                  <a:pt x="2261606" y="139405"/>
                  <a:pt x="2269036" y="141691"/>
                  <a:pt x="2272464" y="144358"/>
                </a:cubicBezTo>
                <a:lnTo>
                  <a:pt x="2275989" y="139976"/>
                </a:lnTo>
                <a:lnTo>
                  <a:pt x="2276179" y="139786"/>
                </a:lnTo>
                <a:cubicBezTo>
                  <a:pt x="2278942" y="140834"/>
                  <a:pt x="2285990" y="142548"/>
                  <a:pt x="2291895" y="143596"/>
                </a:cubicBezTo>
                <a:cubicBezTo>
                  <a:pt x="2297801" y="144643"/>
                  <a:pt x="2315708" y="146739"/>
                  <a:pt x="2318089" y="147501"/>
                </a:cubicBezTo>
                <a:cubicBezTo>
                  <a:pt x="2320470" y="148263"/>
                  <a:pt x="2325233" y="147882"/>
                  <a:pt x="2326852" y="147977"/>
                </a:cubicBezTo>
                <a:cubicBezTo>
                  <a:pt x="2328471" y="148072"/>
                  <a:pt x="2335234" y="148834"/>
                  <a:pt x="2338759" y="149596"/>
                </a:cubicBezTo>
                <a:lnTo>
                  <a:pt x="2341140" y="151121"/>
                </a:lnTo>
                <a:cubicBezTo>
                  <a:pt x="2344473" y="153311"/>
                  <a:pt x="2346664" y="155788"/>
                  <a:pt x="2351522" y="152549"/>
                </a:cubicBezTo>
                <a:lnTo>
                  <a:pt x="2353332" y="151311"/>
                </a:lnTo>
                <a:cubicBezTo>
                  <a:pt x="2357428" y="151882"/>
                  <a:pt x="2363238" y="153978"/>
                  <a:pt x="2366190" y="155978"/>
                </a:cubicBezTo>
                <a:lnTo>
                  <a:pt x="2367810" y="158169"/>
                </a:lnTo>
                <a:lnTo>
                  <a:pt x="2370953" y="162550"/>
                </a:lnTo>
                <a:cubicBezTo>
                  <a:pt x="2376096" y="162169"/>
                  <a:pt x="2382002" y="161693"/>
                  <a:pt x="2384002" y="161503"/>
                </a:cubicBezTo>
                <a:cubicBezTo>
                  <a:pt x="2386098" y="161312"/>
                  <a:pt x="2392575" y="161122"/>
                  <a:pt x="2392765" y="162265"/>
                </a:cubicBezTo>
                <a:cubicBezTo>
                  <a:pt x="2392956" y="163408"/>
                  <a:pt x="2396289" y="166646"/>
                  <a:pt x="2399623" y="166646"/>
                </a:cubicBezTo>
                <a:cubicBezTo>
                  <a:pt x="2402957" y="166646"/>
                  <a:pt x="2408577" y="173218"/>
                  <a:pt x="2406386" y="172266"/>
                </a:cubicBezTo>
                <a:cubicBezTo>
                  <a:pt x="2404195" y="171313"/>
                  <a:pt x="2398766" y="169694"/>
                  <a:pt x="2398290" y="170171"/>
                </a:cubicBezTo>
                <a:cubicBezTo>
                  <a:pt x="2397718" y="170647"/>
                  <a:pt x="2396289" y="173790"/>
                  <a:pt x="2397718" y="174742"/>
                </a:cubicBezTo>
                <a:lnTo>
                  <a:pt x="2399147" y="174838"/>
                </a:lnTo>
                <a:cubicBezTo>
                  <a:pt x="2404100" y="175219"/>
                  <a:pt x="2403338" y="177886"/>
                  <a:pt x="2403624" y="180648"/>
                </a:cubicBezTo>
                <a:cubicBezTo>
                  <a:pt x="2403814" y="182934"/>
                  <a:pt x="2400004" y="184648"/>
                  <a:pt x="2403243" y="187506"/>
                </a:cubicBezTo>
                <a:lnTo>
                  <a:pt x="2405053" y="189125"/>
                </a:lnTo>
                <a:cubicBezTo>
                  <a:pt x="2405148" y="192459"/>
                  <a:pt x="2404957" y="197698"/>
                  <a:pt x="2404481" y="200841"/>
                </a:cubicBezTo>
                <a:cubicBezTo>
                  <a:pt x="2404005" y="203984"/>
                  <a:pt x="2394004" y="204556"/>
                  <a:pt x="2392289" y="204746"/>
                </a:cubicBezTo>
                <a:cubicBezTo>
                  <a:pt x="2390479" y="204937"/>
                  <a:pt x="2383145" y="204937"/>
                  <a:pt x="2379811" y="205127"/>
                </a:cubicBezTo>
                <a:cubicBezTo>
                  <a:pt x="2376478" y="205318"/>
                  <a:pt x="2365047" y="203127"/>
                  <a:pt x="2361904" y="203508"/>
                </a:cubicBezTo>
                <a:cubicBezTo>
                  <a:pt x="2358856" y="203889"/>
                  <a:pt x="2348093" y="200936"/>
                  <a:pt x="2345140" y="201127"/>
                </a:cubicBezTo>
                <a:cubicBezTo>
                  <a:pt x="2342283" y="201317"/>
                  <a:pt x="2335425" y="200269"/>
                  <a:pt x="2333329" y="201222"/>
                </a:cubicBezTo>
                <a:cubicBezTo>
                  <a:pt x="2331138" y="202175"/>
                  <a:pt x="2321995" y="198079"/>
                  <a:pt x="2316089" y="197602"/>
                </a:cubicBezTo>
                <a:cubicBezTo>
                  <a:pt x="2310184" y="197126"/>
                  <a:pt x="2289610" y="195602"/>
                  <a:pt x="2283609" y="195031"/>
                </a:cubicBezTo>
                <a:cubicBezTo>
                  <a:pt x="2277608" y="194459"/>
                  <a:pt x="2260463" y="190840"/>
                  <a:pt x="2258272" y="189982"/>
                </a:cubicBezTo>
                <a:lnTo>
                  <a:pt x="2256462" y="190173"/>
                </a:lnTo>
                <a:lnTo>
                  <a:pt x="2243318" y="191506"/>
                </a:lnTo>
                <a:cubicBezTo>
                  <a:pt x="2229126" y="189506"/>
                  <a:pt x="2213695" y="187220"/>
                  <a:pt x="2208837" y="186363"/>
                </a:cubicBezTo>
                <a:lnTo>
                  <a:pt x="2204456" y="185887"/>
                </a:lnTo>
                <a:cubicBezTo>
                  <a:pt x="2200455" y="185506"/>
                  <a:pt x="2196455" y="185887"/>
                  <a:pt x="2192454" y="183982"/>
                </a:cubicBezTo>
                <a:lnTo>
                  <a:pt x="2189883" y="182743"/>
                </a:lnTo>
                <a:cubicBezTo>
                  <a:pt x="2185692" y="183220"/>
                  <a:pt x="2180167" y="183982"/>
                  <a:pt x="2177500" y="184267"/>
                </a:cubicBezTo>
                <a:cubicBezTo>
                  <a:pt x="2174833" y="184648"/>
                  <a:pt x="2165404" y="182267"/>
                  <a:pt x="2162641" y="182648"/>
                </a:cubicBezTo>
                <a:cubicBezTo>
                  <a:pt x="2159879" y="182934"/>
                  <a:pt x="2149973" y="179981"/>
                  <a:pt x="2146068" y="179600"/>
                </a:cubicBezTo>
                <a:cubicBezTo>
                  <a:pt x="2142162" y="179219"/>
                  <a:pt x="2129018" y="179886"/>
                  <a:pt x="2125589" y="180457"/>
                </a:cubicBezTo>
                <a:lnTo>
                  <a:pt x="2124541" y="179410"/>
                </a:lnTo>
                <a:cubicBezTo>
                  <a:pt x="2122065" y="177124"/>
                  <a:pt x="2119969" y="179410"/>
                  <a:pt x="2117779" y="178838"/>
                </a:cubicBezTo>
                <a:cubicBezTo>
                  <a:pt x="2115492" y="178267"/>
                  <a:pt x="2113111" y="177695"/>
                  <a:pt x="2110730" y="177600"/>
                </a:cubicBezTo>
                <a:cubicBezTo>
                  <a:pt x="2107777" y="177409"/>
                  <a:pt x="2104634" y="177790"/>
                  <a:pt x="2101681" y="177409"/>
                </a:cubicBezTo>
                <a:cubicBezTo>
                  <a:pt x="2099395" y="177124"/>
                  <a:pt x="2096442" y="174933"/>
                  <a:pt x="2095109" y="175600"/>
                </a:cubicBezTo>
                <a:cubicBezTo>
                  <a:pt x="2089870" y="177981"/>
                  <a:pt x="2085298" y="174552"/>
                  <a:pt x="2080345" y="175314"/>
                </a:cubicBezTo>
                <a:cubicBezTo>
                  <a:pt x="2077488" y="175790"/>
                  <a:pt x="2074344" y="175600"/>
                  <a:pt x="2071392" y="175314"/>
                </a:cubicBezTo>
                <a:lnTo>
                  <a:pt x="2068820" y="175123"/>
                </a:lnTo>
                <a:cubicBezTo>
                  <a:pt x="2066153" y="174552"/>
                  <a:pt x="2062343" y="173504"/>
                  <a:pt x="2060248" y="172742"/>
                </a:cubicBezTo>
                <a:lnTo>
                  <a:pt x="2057866" y="173123"/>
                </a:lnTo>
                <a:cubicBezTo>
                  <a:pt x="2055199" y="173504"/>
                  <a:pt x="2052151" y="174076"/>
                  <a:pt x="2049484" y="171790"/>
                </a:cubicBezTo>
                <a:lnTo>
                  <a:pt x="2048817" y="171218"/>
                </a:lnTo>
                <a:cubicBezTo>
                  <a:pt x="2045865" y="172266"/>
                  <a:pt x="2039388" y="173409"/>
                  <a:pt x="2034530" y="173695"/>
                </a:cubicBezTo>
                <a:cubicBezTo>
                  <a:pt x="2029672" y="173980"/>
                  <a:pt x="2017861" y="169218"/>
                  <a:pt x="2017385" y="169123"/>
                </a:cubicBezTo>
                <a:cubicBezTo>
                  <a:pt x="2016909" y="169123"/>
                  <a:pt x="2010241" y="168742"/>
                  <a:pt x="2003574" y="168456"/>
                </a:cubicBezTo>
                <a:cubicBezTo>
                  <a:pt x="1996906" y="168170"/>
                  <a:pt x="1976523" y="166456"/>
                  <a:pt x="1972998" y="165884"/>
                </a:cubicBezTo>
                <a:cubicBezTo>
                  <a:pt x="1969474" y="165313"/>
                  <a:pt x="1958139" y="163503"/>
                  <a:pt x="1955568" y="163027"/>
                </a:cubicBezTo>
                <a:lnTo>
                  <a:pt x="1953186" y="162836"/>
                </a:lnTo>
                <a:cubicBezTo>
                  <a:pt x="1949186" y="162455"/>
                  <a:pt x="1945376" y="164455"/>
                  <a:pt x="1941090" y="162931"/>
                </a:cubicBezTo>
                <a:cubicBezTo>
                  <a:pt x="1937375" y="161693"/>
                  <a:pt x="1932708" y="164075"/>
                  <a:pt x="1928898" y="161503"/>
                </a:cubicBezTo>
                <a:lnTo>
                  <a:pt x="1925088" y="158931"/>
                </a:lnTo>
                <a:cubicBezTo>
                  <a:pt x="1920039" y="159121"/>
                  <a:pt x="1912800" y="158836"/>
                  <a:pt x="1909086" y="158455"/>
                </a:cubicBezTo>
                <a:cubicBezTo>
                  <a:pt x="1905371" y="157979"/>
                  <a:pt x="1889750" y="157979"/>
                  <a:pt x="1883273" y="157502"/>
                </a:cubicBezTo>
                <a:cubicBezTo>
                  <a:pt x="1876701" y="156931"/>
                  <a:pt x="1857936" y="155597"/>
                  <a:pt x="1856127" y="155883"/>
                </a:cubicBezTo>
                <a:cubicBezTo>
                  <a:pt x="1854222" y="156169"/>
                  <a:pt x="1848602" y="155121"/>
                  <a:pt x="1846887" y="154550"/>
                </a:cubicBezTo>
                <a:cubicBezTo>
                  <a:pt x="1845173" y="153978"/>
                  <a:pt x="1836600" y="156264"/>
                  <a:pt x="1831171" y="156645"/>
                </a:cubicBezTo>
                <a:cubicBezTo>
                  <a:pt x="1825742" y="157026"/>
                  <a:pt x="1810026" y="152454"/>
                  <a:pt x="1807263" y="152263"/>
                </a:cubicBezTo>
                <a:lnTo>
                  <a:pt x="1804692" y="152263"/>
                </a:lnTo>
                <a:lnTo>
                  <a:pt x="1782308" y="152263"/>
                </a:lnTo>
                <a:cubicBezTo>
                  <a:pt x="1757733" y="152263"/>
                  <a:pt x="1734207" y="151787"/>
                  <a:pt x="1730016" y="151025"/>
                </a:cubicBezTo>
                <a:lnTo>
                  <a:pt x="1726873" y="154073"/>
                </a:lnTo>
                <a:cubicBezTo>
                  <a:pt x="1726206" y="154740"/>
                  <a:pt x="1723443" y="154645"/>
                  <a:pt x="1722015" y="154168"/>
                </a:cubicBezTo>
                <a:cubicBezTo>
                  <a:pt x="1719919" y="153502"/>
                  <a:pt x="1718395" y="150549"/>
                  <a:pt x="1715728" y="152930"/>
                </a:cubicBezTo>
                <a:lnTo>
                  <a:pt x="1712775" y="155597"/>
                </a:lnTo>
                <a:cubicBezTo>
                  <a:pt x="1710013" y="158931"/>
                  <a:pt x="1708108" y="163884"/>
                  <a:pt x="1708584" y="166646"/>
                </a:cubicBezTo>
                <a:lnTo>
                  <a:pt x="1706298" y="168932"/>
                </a:lnTo>
                <a:cubicBezTo>
                  <a:pt x="1705822" y="169409"/>
                  <a:pt x="1707156" y="170837"/>
                  <a:pt x="1707251" y="171790"/>
                </a:cubicBezTo>
                <a:lnTo>
                  <a:pt x="1707632" y="174266"/>
                </a:lnTo>
                <a:cubicBezTo>
                  <a:pt x="1705632" y="173790"/>
                  <a:pt x="1703250" y="173885"/>
                  <a:pt x="1702298" y="174647"/>
                </a:cubicBezTo>
                <a:lnTo>
                  <a:pt x="1702298" y="175219"/>
                </a:lnTo>
                <a:lnTo>
                  <a:pt x="1702393" y="176552"/>
                </a:lnTo>
                <a:cubicBezTo>
                  <a:pt x="1702965" y="177981"/>
                  <a:pt x="1702203" y="181600"/>
                  <a:pt x="1700679" y="184553"/>
                </a:cubicBezTo>
                <a:cubicBezTo>
                  <a:pt x="1699155" y="187506"/>
                  <a:pt x="1690963" y="194555"/>
                  <a:pt x="1687153" y="194173"/>
                </a:cubicBezTo>
                <a:lnTo>
                  <a:pt x="1686963" y="197602"/>
                </a:lnTo>
                <a:cubicBezTo>
                  <a:pt x="1686772" y="200841"/>
                  <a:pt x="1685058" y="202651"/>
                  <a:pt x="1682677" y="204651"/>
                </a:cubicBezTo>
                <a:lnTo>
                  <a:pt x="1681914" y="205318"/>
                </a:lnTo>
                <a:cubicBezTo>
                  <a:pt x="1681819" y="206461"/>
                  <a:pt x="1682105" y="209699"/>
                  <a:pt x="1682581" y="212557"/>
                </a:cubicBezTo>
                <a:lnTo>
                  <a:pt x="1678866" y="214081"/>
                </a:lnTo>
                <a:lnTo>
                  <a:pt x="1677819" y="214462"/>
                </a:lnTo>
                <a:cubicBezTo>
                  <a:pt x="1677057" y="215509"/>
                  <a:pt x="1674771" y="218176"/>
                  <a:pt x="1672675" y="220558"/>
                </a:cubicBezTo>
                <a:cubicBezTo>
                  <a:pt x="1670580" y="222844"/>
                  <a:pt x="1660769" y="225701"/>
                  <a:pt x="1659435" y="225892"/>
                </a:cubicBezTo>
                <a:lnTo>
                  <a:pt x="1658483" y="226368"/>
                </a:lnTo>
                <a:lnTo>
                  <a:pt x="1657435" y="226939"/>
                </a:lnTo>
                <a:cubicBezTo>
                  <a:pt x="1656578" y="227797"/>
                  <a:pt x="1654959" y="229988"/>
                  <a:pt x="1653816" y="231797"/>
                </a:cubicBezTo>
                <a:cubicBezTo>
                  <a:pt x="1652673" y="233702"/>
                  <a:pt x="1648577" y="237036"/>
                  <a:pt x="1645815" y="235036"/>
                </a:cubicBezTo>
                <a:lnTo>
                  <a:pt x="1645243" y="240084"/>
                </a:lnTo>
                <a:lnTo>
                  <a:pt x="1645053" y="242180"/>
                </a:lnTo>
                <a:cubicBezTo>
                  <a:pt x="1643529" y="243989"/>
                  <a:pt x="1641148" y="245227"/>
                  <a:pt x="1639719" y="244942"/>
                </a:cubicBezTo>
                <a:cubicBezTo>
                  <a:pt x="1638385" y="244656"/>
                  <a:pt x="1631623" y="246466"/>
                  <a:pt x="1626765" y="248085"/>
                </a:cubicBezTo>
                <a:cubicBezTo>
                  <a:pt x="1621907" y="249800"/>
                  <a:pt x="1606953" y="255514"/>
                  <a:pt x="1603714" y="256372"/>
                </a:cubicBezTo>
                <a:cubicBezTo>
                  <a:pt x="1600476" y="257229"/>
                  <a:pt x="1587807" y="258943"/>
                  <a:pt x="1582473" y="259420"/>
                </a:cubicBezTo>
                <a:cubicBezTo>
                  <a:pt x="1577139" y="259896"/>
                  <a:pt x="1558280" y="263706"/>
                  <a:pt x="1551993" y="264373"/>
                </a:cubicBezTo>
                <a:lnTo>
                  <a:pt x="1546278" y="263134"/>
                </a:lnTo>
                <a:lnTo>
                  <a:pt x="1542754" y="262372"/>
                </a:lnTo>
                <a:cubicBezTo>
                  <a:pt x="1538754" y="262754"/>
                  <a:pt x="1531705" y="263134"/>
                  <a:pt x="1526943" y="263134"/>
                </a:cubicBezTo>
                <a:lnTo>
                  <a:pt x="1522656" y="263134"/>
                </a:lnTo>
                <a:cubicBezTo>
                  <a:pt x="1518370" y="263134"/>
                  <a:pt x="1514084" y="263134"/>
                  <a:pt x="1509798" y="263134"/>
                </a:cubicBezTo>
                <a:cubicBezTo>
                  <a:pt x="1508940" y="263134"/>
                  <a:pt x="1507893" y="263325"/>
                  <a:pt x="1507321" y="262944"/>
                </a:cubicBezTo>
                <a:cubicBezTo>
                  <a:pt x="1504749" y="261325"/>
                  <a:pt x="1503416" y="257991"/>
                  <a:pt x="1498558" y="260753"/>
                </a:cubicBezTo>
                <a:cubicBezTo>
                  <a:pt x="1496939" y="261610"/>
                  <a:pt x="1493129" y="258848"/>
                  <a:pt x="1489605" y="258658"/>
                </a:cubicBezTo>
                <a:cubicBezTo>
                  <a:pt x="1483318" y="258277"/>
                  <a:pt x="1478175" y="253705"/>
                  <a:pt x="1471221" y="254467"/>
                </a:cubicBezTo>
                <a:cubicBezTo>
                  <a:pt x="1470936" y="254467"/>
                  <a:pt x="1470555" y="253419"/>
                  <a:pt x="1470174" y="252847"/>
                </a:cubicBezTo>
                <a:cubicBezTo>
                  <a:pt x="1469316" y="251419"/>
                  <a:pt x="1467983" y="249990"/>
                  <a:pt x="1467697" y="248466"/>
                </a:cubicBezTo>
                <a:lnTo>
                  <a:pt x="1466935" y="245037"/>
                </a:lnTo>
                <a:cubicBezTo>
                  <a:pt x="1464078" y="245799"/>
                  <a:pt x="1462363" y="245323"/>
                  <a:pt x="1463125" y="244084"/>
                </a:cubicBezTo>
                <a:lnTo>
                  <a:pt x="1462363" y="242942"/>
                </a:lnTo>
                <a:cubicBezTo>
                  <a:pt x="1461220" y="241227"/>
                  <a:pt x="1459791" y="239608"/>
                  <a:pt x="1458458" y="237988"/>
                </a:cubicBezTo>
                <a:cubicBezTo>
                  <a:pt x="1458458" y="237988"/>
                  <a:pt x="1455410" y="231321"/>
                  <a:pt x="1455410" y="231321"/>
                </a:cubicBezTo>
                <a:lnTo>
                  <a:pt x="1455696" y="229511"/>
                </a:lnTo>
                <a:cubicBezTo>
                  <a:pt x="1455029" y="227606"/>
                  <a:pt x="1453219" y="223320"/>
                  <a:pt x="1451790" y="219986"/>
                </a:cubicBezTo>
                <a:lnTo>
                  <a:pt x="1450552" y="216938"/>
                </a:lnTo>
                <a:cubicBezTo>
                  <a:pt x="1449409" y="214176"/>
                  <a:pt x="1447695" y="211509"/>
                  <a:pt x="1447028" y="208747"/>
                </a:cubicBezTo>
                <a:cubicBezTo>
                  <a:pt x="1445790" y="203508"/>
                  <a:pt x="1444932" y="198174"/>
                  <a:pt x="1444456" y="192840"/>
                </a:cubicBezTo>
                <a:lnTo>
                  <a:pt x="1444170" y="189887"/>
                </a:lnTo>
                <a:cubicBezTo>
                  <a:pt x="1444837" y="186554"/>
                  <a:pt x="1446171" y="182934"/>
                  <a:pt x="1447123" y="181886"/>
                </a:cubicBezTo>
                <a:cubicBezTo>
                  <a:pt x="1448076" y="180838"/>
                  <a:pt x="1452838" y="178076"/>
                  <a:pt x="1454362" y="177314"/>
                </a:cubicBezTo>
                <a:cubicBezTo>
                  <a:pt x="1455886" y="176552"/>
                  <a:pt x="1460173" y="172552"/>
                  <a:pt x="1460649" y="170266"/>
                </a:cubicBezTo>
                <a:lnTo>
                  <a:pt x="1461982" y="168551"/>
                </a:lnTo>
                <a:cubicBezTo>
                  <a:pt x="1463506" y="166551"/>
                  <a:pt x="1468269" y="167313"/>
                  <a:pt x="1468364" y="163408"/>
                </a:cubicBezTo>
                <a:lnTo>
                  <a:pt x="1468459" y="161407"/>
                </a:lnTo>
                <a:cubicBezTo>
                  <a:pt x="1470840" y="162169"/>
                  <a:pt x="1473888" y="162550"/>
                  <a:pt x="1475222" y="162265"/>
                </a:cubicBezTo>
                <a:cubicBezTo>
                  <a:pt x="1476555" y="161979"/>
                  <a:pt x="1481604" y="159407"/>
                  <a:pt x="1483794" y="158169"/>
                </a:cubicBezTo>
                <a:lnTo>
                  <a:pt x="1485985" y="157407"/>
                </a:lnTo>
                <a:lnTo>
                  <a:pt x="1488176" y="156645"/>
                </a:lnTo>
                <a:cubicBezTo>
                  <a:pt x="1491033" y="156169"/>
                  <a:pt x="1493415" y="154740"/>
                  <a:pt x="1493415" y="153502"/>
                </a:cubicBezTo>
                <a:cubicBezTo>
                  <a:pt x="1493415" y="152263"/>
                  <a:pt x="1494939" y="148072"/>
                  <a:pt x="1496844" y="148072"/>
                </a:cubicBezTo>
                <a:cubicBezTo>
                  <a:pt x="1498749" y="148072"/>
                  <a:pt x="1503987" y="147596"/>
                  <a:pt x="1503321" y="146930"/>
                </a:cubicBezTo>
                <a:cubicBezTo>
                  <a:pt x="1502654" y="146263"/>
                  <a:pt x="1501892" y="144643"/>
                  <a:pt x="1502368" y="144072"/>
                </a:cubicBezTo>
                <a:lnTo>
                  <a:pt x="1503035" y="143881"/>
                </a:lnTo>
                <a:cubicBezTo>
                  <a:pt x="1503797" y="143691"/>
                  <a:pt x="1504749" y="143691"/>
                  <a:pt x="1505607" y="143881"/>
                </a:cubicBezTo>
                <a:cubicBezTo>
                  <a:pt x="1512846" y="145405"/>
                  <a:pt x="1515513" y="140548"/>
                  <a:pt x="1519227" y="137405"/>
                </a:cubicBezTo>
                <a:cubicBezTo>
                  <a:pt x="1521990" y="135118"/>
                  <a:pt x="1522275" y="134738"/>
                  <a:pt x="1524276" y="137976"/>
                </a:cubicBezTo>
                <a:lnTo>
                  <a:pt x="1526562" y="141691"/>
                </a:lnTo>
                <a:cubicBezTo>
                  <a:pt x="1527514" y="139500"/>
                  <a:pt x="1529038" y="138071"/>
                  <a:pt x="1529895" y="138547"/>
                </a:cubicBezTo>
                <a:cubicBezTo>
                  <a:pt x="1530848" y="139024"/>
                  <a:pt x="1533991" y="138643"/>
                  <a:pt x="1533610" y="137881"/>
                </a:cubicBezTo>
                <a:lnTo>
                  <a:pt x="1533039" y="137309"/>
                </a:lnTo>
                <a:lnTo>
                  <a:pt x="1529895" y="134261"/>
                </a:lnTo>
                <a:cubicBezTo>
                  <a:pt x="1532753" y="132928"/>
                  <a:pt x="1540182" y="129689"/>
                  <a:pt x="1546374" y="126927"/>
                </a:cubicBezTo>
                <a:lnTo>
                  <a:pt x="1552089" y="124546"/>
                </a:lnTo>
                <a:cubicBezTo>
                  <a:pt x="1553803" y="123784"/>
                  <a:pt x="1555899" y="122736"/>
                  <a:pt x="1557613" y="123022"/>
                </a:cubicBezTo>
                <a:cubicBezTo>
                  <a:pt x="1562090" y="123593"/>
                  <a:pt x="1565709" y="121784"/>
                  <a:pt x="1569329" y="120545"/>
                </a:cubicBezTo>
                <a:lnTo>
                  <a:pt x="1571996" y="119688"/>
                </a:lnTo>
                <a:cubicBezTo>
                  <a:pt x="1574473" y="119974"/>
                  <a:pt x="1577139" y="119879"/>
                  <a:pt x="1577902" y="119307"/>
                </a:cubicBezTo>
                <a:lnTo>
                  <a:pt x="1578473" y="118735"/>
                </a:lnTo>
                <a:cubicBezTo>
                  <a:pt x="1579140" y="118069"/>
                  <a:pt x="1579711" y="116640"/>
                  <a:pt x="1580378" y="116640"/>
                </a:cubicBezTo>
                <a:cubicBezTo>
                  <a:pt x="1586664" y="116735"/>
                  <a:pt x="1591998" y="114068"/>
                  <a:pt x="1597809" y="112830"/>
                </a:cubicBezTo>
                <a:lnTo>
                  <a:pt x="1603143" y="111687"/>
                </a:lnTo>
                <a:cubicBezTo>
                  <a:pt x="1609429" y="111020"/>
                  <a:pt x="1618192" y="109782"/>
                  <a:pt x="1622764" y="109020"/>
                </a:cubicBezTo>
                <a:lnTo>
                  <a:pt x="1626193" y="107782"/>
                </a:lnTo>
                <a:cubicBezTo>
                  <a:pt x="1629146" y="106734"/>
                  <a:pt x="1630479" y="105496"/>
                  <a:pt x="1633623" y="107591"/>
                </a:cubicBezTo>
                <a:lnTo>
                  <a:pt x="1635718" y="109020"/>
                </a:lnTo>
                <a:cubicBezTo>
                  <a:pt x="1638766" y="107496"/>
                  <a:pt x="1642481" y="107115"/>
                  <a:pt x="1643814" y="108163"/>
                </a:cubicBezTo>
                <a:cubicBezTo>
                  <a:pt x="1645148" y="109210"/>
                  <a:pt x="1648386" y="105686"/>
                  <a:pt x="1648958" y="104638"/>
                </a:cubicBezTo>
                <a:cubicBezTo>
                  <a:pt x="1649625" y="103591"/>
                  <a:pt x="1655054" y="104734"/>
                  <a:pt x="1657911" y="104924"/>
                </a:cubicBezTo>
                <a:lnTo>
                  <a:pt x="1659054" y="102352"/>
                </a:lnTo>
                <a:lnTo>
                  <a:pt x="1659340" y="101781"/>
                </a:lnTo>
                <a:cubicBezTo>
                  <a:pt x="1660388" y="101114"/>
                  <a:pt x="1658769" y="100257"/>
                  <a:pt x="1655721" y="99876"/>
                </a:cubicBezTo>
                <a:cubicBezTo>
                  <a:pt x="1652673" y="99495"/>
                  <a:pt x="1644386" y="98066"/>
                  <a:pt x="1641814" y="99495"/>
                </a:cubicBezTo>
                <a:lnTo>
                  <a:pt x="1638957" y="97590"/>
                </a:lnTo>
                <a:cubicBezTo>
                  <a:pt x="1636480" y="95971"/>
                  <a:pt x="1633718" y="94447"/>
                  <a:pt x="1630765" y="93494"/>
                </a:cubicBezTo>
                <a:lnTo>
                  <a:pt x="1628193" y="92637"/>
                </a:lnTo>
                <a:cubicBezTo>
                  <a:pt x="1624955" y="92446"/>
                  <a:pt x="1620478" y="93113"/>
                  <a:pt x="1618192" y="94161"/>
                </a:cubicBezTo>
                <a:cubicBezTo>
                  <a:pt x="1615906" y="95209"/>
                  <a:pt x="1601714" y="91399"/>
                  <a:pt x="1590665" y="91399"/>
                </a:cubicBezTo>
                <a:cubicBezTo>
                  <a:pt x="1579616" y="91399"/>
                  <a:pt x="1548755" y="91399"/>
                  <a:pt x="1546469" y="90351"/>
                </a:cubicBezTo>
                <a:cubicBezTo>
                  <a:pt x="1544183" y="89303"/>
                  <a:pt x="1537611" y="93399"/>
                  <a:pt x="1535991" y="94066"/>
                </a:cubicBezTo>
                <a:cubicBezTo>
                  <a:pt x="1534277" y="94732"/>
                  <a:pt x="1525133" y="92446"/>
                  <a:pt x="1520656" y="92542"/>
                </a:cubicBezTo>
                <a:lnTo>
                  <a:pt x="1516560" y="93494"/>
                </a:lnTo>
                <a:lnTo>
                  <a:pt x="1511988" y="94447"/>
                </a:lnTo>
                <a:cubicBezTo>
                  <a:pt x="1506940" y="94828"/>
                  <a:pt x="1499225" y="95971"/>
                  <a:pt x="1494748" y="96923"/>
                </a:cubicBezTo>
                <a:lnTo>
                  <a:pt x="1490938" y="95304"/>
                </a:lnTo>
                <a:lnTo>
                  <a:pt x="1489224" y="94542"/>
                </a:lnTo>
                <a:cubicBezTo>
                  <a:pt x="1487890" y="92732"/>
                  <a:pt x="1486461" y="93685"/>
                  <a:pt x="1486176" y="96638"/>
                </a:cubicBezTo>
                <a:lnTo>
                  <a:pt x="1481508" y="95399"/>
                </a:lnTo>
                <a:lnTo>
                  <a:pt x="1477032" y="94256"/>
                </a:lnTo>
                <a:cubicBezTo>
                  <a:pt x="1472269" y="95113"/>
                  <a:pt x="1463982" y="95780"/>
                  <a:pt x="1458648" y="95685"/>
                </a:cubicBezTo>
                <a:lnTo>
                  <a:pt x="1454172" y="98638"/>
                </a:lnTo>
                <a:lnTo>
                  <a:pt x="1452648" y="99685"/>
                </a:lnTo>
                <a:cubicBezTo>
                  <a:pt x="1448742" y="98638"/>
                  <a:pt x="1440741" y="98066"/>
                  <a:pt x="1434741" y="98352"/>
                </a:cubicBezTo>
                <a:cubicBezTo>
                  <a:pt x="1428740" y="98733"/>
                  <a:pt x="1413976" y="103019"/>
                  <a:pt x="1413690" y="102257"/>
                </a:cubicBezTo>
                <a:cubicBezTo>
                  <a:pt x="1413405" y="101495"/>
                  <a:pt x="1411500" y="100733"/>
                  <a:pt x="1410166" y="101590"/>
                </a:cubicBezTo>
                <a:cubicBezTo>
                  <a:pt x="1408737" y="102448"/>
                  <a:pt x="1403689" y="104257"/>
                  <a:pt x="1400736" y="106067"/>
                </a:cubicBezTo>
                <a:lnTo>
                  <a:pt x="1399784" y="105400"/>
                </a:lnTo>
                <a:cubicBezTo>
                  <a:pt x="1395688" y="102448"/>
                  <a:pt x="1391973" y="104353"/>
                  <a:pt x="1388068" y="105019"/>
                </a:cubicBezTo>
                <a:lnTo>
                  <a:pt x="1387592" y="105115"/>
                </a:lnTo>
                <a:cubicBezTo>
                  <a:pt x="1386925" y="104448"/>
                  <a:pt x="1383020" y="104638"/>
                  <a:pt x="1378924" y="105591"/>
                </a:cubicBezTo>
                <a:cubicBezTo>
                  <a:pt x="1374828" y="106543"/>
                  <a:pt x="1360541" y="108829"/>
                  <a:pt x="1356540" y="109687"/>
                </a:cubicBezTo>
                <a:cubicBezTo>
                  <a:pt x="1352445" y="110544"/>
                  <a:pt x="1339777" y="111592"/>
                  <a:pt x="1337300" y="109972"/>
                </a:cubicBezTo>
                <a:lnTo>
                  <a:pt x="1335204" y="113687"/>
                </a:lnTo>
                <a:cubicBezTo>
                  <a:pt x="1334347" y="115211"/>
                  <a:pt x="1330442" y="115878"/>
                  <a:pt x="1327775" y="116259"/>
                </a:cubicBezTo>
                <a:cubicBezTo>
                  <a:pt x="1324822" y="116640"/>
                  <a:pt x="1321774" y="116259"/>
                  <a:pt x="1318726" y="116354"/>
                </a:cubicBezTo>
                <a:cubicBezTo>
                  <a:pt x="1317583" y="116450"/>
                  <a:pt x="1316059" y="116830"/>
                  <a:pt x="1315488" y="117497"/>
                </a:cubicBezTo>
                <a:cubicBezTo>
                  <a:pt x="1312916" y="120545"/>
                  <a:pt x="1309201" y="121021"/>
                  <a:pt x="1305391" y="120450"/>
                </a:cubicBezTo>
                <a:lnTo>
                  <a:pt x="1300914" y="119783"/>
                </a:lnTo>
                <a:cubicBezTo>
                  <a:pt x="1296914" y="121402"/>
                  <a:pt x="1286722" y="123974"/>
                  <a:pt x="1278340" y="125498"/>
                </a:cubicBezTo>
                <a:cubicBezTo>
                  <a:pt x="1269958" y="127022"/>
                  <a:pt x="1240907" y="133880"/>
                  <a:pt x="1231953" y="135785"/>
                </a:cubicBezTo>
                <a:lnTo>
                  <a:pt x="1223762" y="137309"/>
                </a:lnTo>
                <a:cubicBezTo>
                  <a:pt x="1217856" y="138452"/>
                  <a:pt x="1211665" y="138833"/>
                  <a:pt x="1207093" y="142643"/>
                </a:cubicBezTo>
                <a:cubicBezTo>
                  <a:pt x="1206331" y="143310"/>
                  <a:pt x="1204045" y="143691"/>
                  <a:pt x="1203855" y="143596"/>
                </a:cubicBezTo>
                <a:cubicBezTo>
                  <a:pt x="1201378" y="140452"/>
                  <a:pt x="1198902" y="143119"/>
                  <a:pt x="1196902" y="143786"/>
                </a:cubicBezTo>
                <a:cubicBezTo>
                  <a:pt x="1191282" y="145691"/>
                  <a:pt x="1186233" y="147977"/>
                  <a:pt x="1179661" y="148168"/>
                </a:cubicBezTo>
                <a:lnTo>
                  <a:pt x="1174803" y="148358"/>
                </a:lnTo>
                <a:cubicBezTo>
                  <a:pt x="1169850" y="151216"/>
                  <a:pt x="1162992" y="154073"/>
                  <a:pt x="1159563" y="154645"/>
                </a:cubicBezTo>
                <a:cubicBezTo>
                  <a:pt x="1156134" y="155216"/>
                  <a:pt x="1144990" y="159502"/>
                  <a:pt x="1141847" y="160931"/>
                </a:cubicBezTo>
                <a:cubicBezTo>
                  <a:pt x="1138704" y="162360"/>
                  <a:pt x="1127940" y="165027"/>
                  <a:pt x="1125178" y="165884"/>
                </a:cubicBezTo>
                <a:cubicBezTo>
                  <a:pt x="1122511" y="166742"/>
                  <a:pt x="1104890" y="172838"/>
                  <a:pt x="1091555" y="177314"/>
                </a:cubicBezTo>
                <a:lnTo>
                  <a:pt x="1079458" y="181410"/>
                </a:lnTo>
                <a:cubicBezTo>
                  <a:pt x="1078029" y="181886"/>
                  <a:pt x="1076124" y="182172"/>
                  <a:pt x="1075172" y="183029"/>
                </a:cubicBezTo>
                <a:lnTo>
                  <a:pt x="1072029" y="185887"/>
                </a:lnTo>
                <a:cubicBezTo>
                  <a:pt x="1067457" y="187315"/>
                  <a:pt x="1062313" y="189316"/>
                  <a:pt x="1060503" y="190363"/>
                </a:cubicBezTo>
                <a:cubicBezTo>
                  <a:pt x="1058694" y="191411"/>
                  <a:pt x="1050978" y="192745"/>
                  <a:pt x="1049073" y="193697"/>
                </a:cubicBezTo>
                <a:lnTo>
                  <a:pt x="1047645" y="194840"/>
                </a:lnTo>
                <a:cubicBezTo>
                  <a:pt x="1045168" y="196840"/>
                  <a:pt x="1042977" y="198650"/>
                  <a:pt x="1038977" y="198269"/>
                </a:cubicBezTo>
                <a:cubicBezTo>
                  <a:pt x="1037262" y="198079"/>
                  <a:pt x="1035262" y="199317"/>
                  <a:pt x="1033548" y="200079"/>
                </a:cubicBezTo>
                <a:cubicBezTo>
                  <a:pt x="1031071" y="201222"/>
                  <a:pt x="1028976" y="203127"/>
                  <a:pt x="1026309" y="203603"/>
                </a:cubicBezTo>
                <a:lnTo>
                  <a:pt x="1015736" y="205508"/>
                </a:lnTo>
                <a:cubicBezTo>
                  <a:pt x="1006401" y="210938"/>
                  <a:pt x="995162" y="216748"/>
                  <a:pt x="990780" y="218272"/>
                </a:cubicBezTo>
                <a:cubicBezTo>
                  <a:pt x="986399" y="219891"/>
                  <a:pt x="974016" y="226273"/>
                  <a:pt x="972207" y="227321"/>
                </a:cubicBezTo>
                <a:cubicBezTo>
                  <a:pt x="970397" y="228463"/>
                  <a:pt x="963063" y="230083"/>
                  <a:pt x="961062" y="230845"/>
                </a:cubicBezTo>
                <a:cubicBezTo>
                  <a:pt x="959062" y="231607"/>
                  <a:pt x="950775" y="234940"/>
                  <a:pt x="947156" y="237226"/>
                </a:cubicBezTo>
                <a:lnTo>
                  <a:pt x="943822" y="239227"/>
                </a:lnTo>
                <a:cubicBezTo>
                  <a:pt x="942870" y="239798"/>
                  <a:pt x="941441" y="240179"/>
                  <a:pt x="940393" y="239989"/>
                </a:cubicBezTo>
                <a:lnTo>
                  <a:pt x="936678" y="239227"/>
                </a:lnTo>
                <a:cubicBezTo>
                  <a:pt x="933630" y="240846"/>
                  <a:pt x="923343" y="245227"/>
                  <a:pt x="913914" y="249038"/>
                </a:cubicBezTo>
                <a:lnTo>
                  <a:pt x="904389" y="250561"/>
                </a:lnTo>
                <a:cubicBezTo>
                  <a:pt x="904008" y="250657"/>
                  <a:pt x="903722" y="251038"/>
                  <a:pt x="903436" y="251133"/>
                </a:cubicBezTo>
                <a:lnTo>
                  <a:pt x="897721" y="253419"/>
                </a:lnTo>
                <a:cubicBezTo>
                  <a:pt x="891244" y="255610"/>
                  <a:pt x="883529" y="258753"/>
                  <a:pt x="880576" y="260372"/>
                </a:cubicBezTo>
                <a:cubicBezTo>
                  <a:pt x="877719" y="261992"/>
                  <a:pt x="863526" y="264468"/>
                  <a:pt x="857716" y="266087"/>
                </a:cubicBezTo>
                <a:cubicBezTo>
                  <a:pt x="851906" y="267706"/>
                  <a:pt x="834570" y="275993"/>
                  <a:pt x="830094" y="277422"/>
                </a:cubicBezTo>
                <a:cubicBezTo>
                  <a:pt x="825617" y="278851"/>
                  <a:pt x="807329" y="283804"/>
                  <a:pt x="799614" y="285518"/>
                </a:cubicBezTo>
                <a:lnTo>
                  <a:pt x="793803" y="288566"/>
                </a:lnTo>
                <a:lnTo>
                  <a:pt x="788946" y="291138"/>
                </a:lnTo>
                <a:cubicBezTo>
                  <a:pt x="783326" y="291805"/>
                  <a:pt x="776849" y="293138"/>
                  <a:pt x="774372" y="294281"/>
                </a:cubicBezTo>
                <a:cubicBezTo>
                  <a:pt x="771896" y="295424"/>
                  <a:pt x="758847" y="298377"/>
                  <a:pt x="752084" y="299996"/>
                </a:cubicBezTo>
                <a:lnTo>
                  <a:pt x="746369" y="301996"/>
                </a:lnTo>
                <a:cubicBezTo>
                  <a:pt x="741225" y="303806"/>
                  <a:pt x="735796" y="301330"/>
                  <a:pt x="730843" y="304854"/>
                </a:cubicBezTo>
                <a:cubicBezTo>
                  <a:pt x="727700" y="307045"/>
                  <a:pt x="721509" y="306378"/>
                  <a:pt x="716746" y="307235"/>
                </a:cubicBezTo>
                <a:cubicBezTo>
                  <a:pt x="707316" y="308950"/>
                  <a:pt x="697982" y="310855"/>
                  <a:pt x="688647" y="312760"/>
                </a:cubicBezTo>
                <a:lnTo>
                  <a:pt x="687885" y="312950"/>
                </a:lnTo>
                <a:cubicBezTo>
                  <a:pt x="687123" y="313236"/>
                  <a:pt x="679027" y="314188"/>
                  <a:pt x="669978" y="314855"/>
                </a:cubicBezTo>
                <a:lnTo>
                  <a:pt x="661787" y="315713"/>
                </a:lnTo>
                <a:cubicBezTo>
                  <a:pt x="656548" y="316189"/>
                  <a:pt x="651309" y="317141"/>
                  <a:pt x="646071" y="317713"/>
                </a:cubicBezTo>
                <a:cubicBezTo>
                  <a:pt x="640832" y="318380"/>
                  <a:pt x="635022" y="316189"/>
                  <a:pt x="630354" y="319808"/>
                </a:cubicBezTo>
                <a:cubicBezTo>
                  <a:pt x="629878" y="320189"/>
                  <a:pt x="628545" y="319618"/>
                  <a:pt x="627878" y="319904"/>
                </a:cubicBezTo>
                <a:cubicBezTo>
                  <a:pt x="623782" y="321809"/>
                  <a:pt x="620639" y="315141"/>
                  <a:pt x="615400" y="319427"/>
                </a:cubicBezTo>
                <a:lnTo>
                  <a:pt x="613209" y="321142"/>
                </a:lnTo>
                <a:cubicBezTo>
                  <a:pt x="607590" y="320475"/>
                  <a:pt x="599684" y="318380"/>
                  <a:pt x="595779" y="316475"/>
                </a:cubicBezTo>
                <a:lnTo>
                  <a:pt x="591492" y="318475"/>
                </a:lnTo>
                <a:lnTo>
                  <a:pt x="587587" y="320284"/>
                </a:lnTo>
                <a:cubicBezTo>
                  <a:pt x="583587" y="318856"/>
                  <a:pt x="576729" y="317903"/>
                  <a:pt x="572252" y="318189"/>
                </a:cubicBezTo>
                <a:lnTo>
                  <a:pt x="568347" y="315903"/>
                </a:lnTo>
                <a:cubicBezTo>
                  <a:pt x="566346" y="314760"/>
                  <a:pt x="562536" y="315617"/>
                  <a:pt x="559488" y="315713"/>
                </a:cubicBezTo>
                <a:lnTo>
                  <a:pt x="556536" y="315808"/>
                </a:lnTo>
                <a:cubicBezTo>
                  <a:pt x="555583" y="313998"/>
                  <a:pt x="552630" y="312379"/>
                  <a:pt x="549868" y="312284"/>
                </a:cubicBezTo>
                <a:lnTo>
                  <a:pt x="547582" y="312474"/>
                </a:lnTo>
                <a:cubicBezTo>
                  <a:pt x="545868" y="312664"/>
                  <a:pt x="543963" y="314569"/>
                  <a:pt x="542343" y="312664"/>
                </a:cubicBezTo>
                <a:cubicBezTo>
                  <a:pt x="539391" y="309331"/>
                  <a:pt x="535295" y="309902"/>
                  <a:pt x="531104" y="309140"/>
                </a:cubicBezTo>
                <a:cubicBezTo>
                  <a:pt x="525008" y="308092"/>
                  <a:pt x="519198" y="305616"/>
                  <a:pt x="513292" y="303806"/>
                </a:cubicBezTo>
                <a:lnTo>
                  <a:pt x="511768" y="303330"/>
                </a:lnTo>
                <a:cubicBezTo>
                  <a:pt x="510244" y="302854"/>
                  <a:pt x="509387" y="301711"/>
                  <a:pt x="509768" y="300758"/>
                </a:cubicBezTo>
                <a:cubicBezTo>
                  <a:pt x="510149" y="299901"/>
                  <a:pt x="511101" y="297425"/>
                  <a:pt x="510816" y="297329"/>
                </a:cubicBezTo>
                <a:cubicBezTo>
                  <a:pt x="510530" y="297234"/>
                  <a:pt x="509006" y="297520"/>
                  <a:pt x="507958" y="298377"/>
                </a:cubicBezTo>
                <a:cubicBezTo>
                  <a:pt x="506815" y="299139"/>
                  <a:pt x="501195" y="300282"/>
                  <a:pt x="498719" y="298472"/>
                </a:cubicBezTo>
                <a:lnTo>
                  <a:pt x="496909" y="296758"/>
                </a:lnTo>
                <a:lnTo>
                  <a:pt x="495957" y="295805"/>
                </a:lnTo>
                <a:cubicBezTo>
                  <a:pt x="495480" y="294376"/>
                  <a:pt x="494433" y="293519"/>
                  <a:pt x="493671" y="293900"/>
                </a:cubicBezTo>
                <a:cubicBezTo>
                  <a:pt x="492909" y="294281"/>
                  <a:pt x="490813" y="293138"/>
                  <a:pt x="489956" y="291709"/>
                </a:cubicBezTo>
                <a:cubicBezTo>
                  <a:pt x="489194" y="290281"/>
                  <a:pt x="486051" y="286185"/>
                  <a:pt x="485765" y="287042"/>
                </a:cubicBezTo>
                <a:cubicBezTo>
                  <a:pt x="485479" y="287900"/>
                  <a:pt x="483955" y="289805"/>
                  <a:pt x="483098" y="288947"/>
                </a:cubicBezTo>
                <a:cubicBezTo>
                  <a:pt x="482241" y="288090"/>
                  <a:pt x="477859" y="285709"/>
                  <a:pt x="475478" y="284947"/>
                </a:cubicBezTo>
                <a:lnTo>
                  <a:pt x="473192" y="284280"/>
                </a:lnTo>
                <a:cubicBezTo>
                  <a:pt x="467477" y="282661"/>
                  <a:pt x="466429" y="281422"/>
                  <a:pt x="463953" y="274469"/>
                </a:cubicBezTo>
                <a:lnTo>
                  <a:pt x="463476" y="273231"/>
                </a:lnTo>
                <a:cubicBezTo>
                  <a:pt x="462048" y="271802"/>
                  <a:pt x="460143" y="272279"/>
                  <a:pt x="459095" y="274279"/>
                </a:cubicBezTo>
                <a:lnTo>
                  <a:pt x="456618" y="272659"/>
                </a:lnTo>
                <a:lnTo>
                  <a:pt x="455761" y="272088"/>
                </a:lnTo>
                <a:cubicBezTo>
                  <a:pt x="454428" y="271897"/>
                  <a:pt x="448903" y="272755"/>
                  <a:pt x="443474" y="274184"/>
                </a:cubicBezTo>
                <a:lnTo>
                  <a:pt x="438711" y="275898"/>
                </a:lnTo>
                <a:lnTo>
                  <a:pt x="429282" y="279232"/>
                </a:lnTo>
                <a:cubicBezTo>
                  <a:pt x="418804" y="282756"/>
                  <a:pt x="406612" y="286566"/>
                  <a:pt x="402326" y="287900"/>
                </a:cubicBezTo>
                <a:cubicBezTo>
                  <a:pt x="398040" y="289138"/>
                  <a:pt x="382514" y="293519"/>
                  <a:pt x="377370" y="294662"/>
                </a:cubicBezTo>
                <a:cubicBezTo>
                  <a:pt x="372227" y="295805"/>
                  <a:pt x="355272" y="299615"/>
                  <a:pt x="350891" y="301234"/>
                </a:cubicBezTo>
                <a:cubicBezTo>
                  <a:pt x="346509" y="302759"/>
                  <a:pt x="332412" y="304092"/>
                  <a:pt x="330412" y="305140"/>
                </a:cubicBezTo>
                <a:lnTo>
                  <a:pt x="328698" y="305044"/>
                </a:lnTo>
                <a:lnTo>
                  <a:pt x="322411" y="304759"/>
                </a:lnTo>
                <a:cubicBezTo>
                  <a:pt x="315839" y="306092"/>
                  <a:pt x="305171" y="307997"/>
                  <a:pt x="298789" y="309045"/>
                </a:cubicBezTo>
                <a:cubicBezTo>
                  <a:pt x="292407" y="310093"/>
                  <a:pt x="272405" y="312474"/>
                  <a:pt x="268976" y="313712"/>
                </a:cubicBezTo>
                <a:lnTo>
                  <a:pt x="266023" y="313426"/>
                </a:lnTo>
                <a:lnTo>
                  <a:pt x="262689" y="313046"/>
                </a:lnTo>
                <a:cubicBezTo>
                  <a:pt x="259165" y="313522"/>
                  <a:pt x="254688" y="314284"/>
                  <a:pt x="252783" y="314855"/>
                </a:cubicBezTo>
                <a:cubicBezTo>
                  <a:pt x="250878" y="315331"/>
                  <a:pt x="234686" y="317332"/>
                  <a:pt x="221065" y="319427"/>
                </a:cubicBezTo>
                <a:lnTo>
                  <a:pt x="208397" y="317808"/>
                </a:lnTo>
                <a:lnTo>
                  <a:pt x="204777" y="317332"/>
                </a:lnTo>
                <a:cubicBezTo>
                  <a:pt x="200872" y="317617"/>
                  <a:pt x="194586" y="318665"/>
                  <a:pt x="190680" y="319713"/>
                </a:cubicBezTo>
                <a:lnTo>
                  <a:pt x="187061" y="319904"/>
                </a:lnTo>
                <a:cubicBezTo>
                  <a:pt x="182775" y="320094"/>
                  <a:pt x="178488" y="319999"/>
                  <a:pt x="174202" y="319999"/>
                </a:cubicBezTo>
                <a:lnTo>
                  <a:pt x="170392" y="319999"/>
                </a:lnTo>
                <a:cubicBezTo>
                  <a:pt x="166106" y="320094"/>
                  <a:pt x="158105" y="319237"/>
                  <a:pt x="152485" y="318284"/>
                </a:cubicBezTo>
                <a:lnTo>
                  <a:pt x="146675" y="319713"/>
                </a:lnTo>
                <a:lnTo>
                  <a:pt x="142103" y="320761"/>
                </a:lnTo>
                <a:cubicBezTo>
                  <a:pt x="136007" y="319332"/>
                  <a:pt x="128958" y="317617"/>
                  <a:pt x="126482" y="316951"/>
                </a:cubicBezTo>
                <a:cubicBezTo>
                  <a:pt x="124005" y="316284"/>
                  <a:pt x="115909" y="316951"/>
                  <a:pt x="111813" y="315522"/>
                </a:cubicBezTo>
                <a:lnTo>
                  <a:pt x="108861" y="318951"/>
                </a:lnTo>
                <a:lnTo>
                  <a:pt x="108575" y="319332"/>
                </a:lnTo>
                <a:cubicBezTo>
                  <a:pt x="107813" y="319522"/>
                  <a:pt x="104193" y="319332"/>
                  <a:pt x="100574" y="319046"/>
                </a:cubicBezTo>
                <a:cubicBezTo>
                  <a:pt x="96954" y="318760"/>
                  <a:pt x="87334" y="313236"/>
                  <a:pt x="84667" y="312664"/>
                </a:cubicBezTo>
                <a:lnTo>
                  <a:pt x="82286" y="311902"/>
                </a:lnTo>
                <a:lnTo>
                  <a:pt x="78666" y="310759"/>
                </a:lnTo>
                <a:cubicBezTo>
                  <a:pt x="78285" y="313331"/>
                  <a:pt x="76761" y="315046"/>
                  <a:pt x="75428" y="314760"/>
                </a:cubicBezTo>
                <a:cubicBezTo>
                  <a:pt x="74094" y="314379"/>
                  <a:pt x="67808" y="311521"/>
                  <a:pt x="64093" y="309807"/>
                </a:cubicBezTo>
                <a:lnTo>
                  <a:pt x="62379" y="307330"/>
                </a:lnTo>
                <a:lnTo>
                  <a:pt x="59807" y="302282"/>
                </a:lnTo>
                <a:cubicBezTo>
                  <a:pt x="57140" y="304759"/>
                  <a:pt x="51139" y="306664"/>
                  <a:pt x="46472" y="306378"/>
                </a:cubicBezTo>
                <a:lnTo>
                  <a:pt x="44376" y="302377"/>
                </a:lnTo>
                <a:cubicBezTo>
                  <a:pt x="43995" y="301711"/>
                  <a:pt x="42186" y="300854"/>
                  <a:pt x="41328" y="301044"/>
                </a:cubicBezTo>
                <a:cubicBezTo>
                  <a:pt x="34851" y="302663"/>
                  <a:pt x="33137" y="297234"/>
                  <a:pt x="28755" y="295710"/>
                </a:cubicBezTo>
                <a:cubicBezTo>
                  <a:pt x="27803" y="295424"/>
                  <a:pt x="26755" y="293329"/>
                  <a:pt x="27136" y="292948"/>
                </a:cubicBezTo>
                <a:cubicBezTo>
                  <a:pt x="28374" y="291519"/>
                  <a:pt x="28946" y="290757"/>
                  <a:pt x="26184" y="290567"/>
                </a:cubicBezTo>
                <a:cubicBezTo>
                  <a:pt x="24945" y="290471"/>
                  <a:pt x="23517" y="290852"/>
                  <a:pt x="22374" y="290471"/>
                </a:cubicBezTo>
                <a:cubicBezTo>
                  <a:pt x="20945" y="289995"/>
                  <a:pt x="19707" y="288757"/>
                  <a:pt x="18278" y="288566"/>
                </a:cubicBezTo>
                <a:cubicBezTo>
                  <a:pt x="15039" y="288090"/>
                  <a:pt x="14849" y="286185"/>
                  <a:pt x="16373" y="285042"/>
                </a:cubicBezTo>
                <a:lnTo>
                  <a:pt x="19992" y="282375"/>
                </a:lnTo>
                <a:cubicBezTo>
                  <a:pt x="17230" y="281327"/>
                  <a:pt x="13515" y="279613"/>
                  <a:pt x="11706" y="278565"/>
                </a:cubicBezTo>
                <a:cubicBezTo>
                  <a:pt x="9991" y="277422"/>
                  <a:pt x="3038" y="275898"/>
                  <a:pt x="1704" y="273326"/>
                </a:cubicBezTo>
                <a:lnTo>
                  <a:pt x="466" y="270945"/>
                </a:lnTo>
                <a:cubicBezTo>
                  <a:pt x="-1058" y="267992"/>
                  <a:pt x="1514" y="265801"/>
                  <a:pt x="3038" y="263515"/>
                </a:cubicBezTo>
                <a:lnTo>
                  <a:pt x="3228" y="263134"/>
                </a:lnTo>
                <a:cubicBezTo>
                  <a:pt x="5610" y="263706"/>
                  <a:pt x="9515" y="267706"/>
                  <a:pt x="11896" y="271993"/>
                </a:cubicBezTo>
                <a:lnTo>
                  <a:pt x="14373" y="275803"/>
                </a:lnTo>
                <a:lnTo>
                  <a:pt x="14658" y="275993"/>
                </a:lnTo>
                <a:close/>
                <a:moveTo>
                  <a:pt x="481669" y="192650"/>
                </a:moveTo>
                <a:cubicBezTo>
                  <a:pt x="479574" y="191411"/>
                  <a:pt x="479288" y="190173"/>
                  <a:pt x="481002" y="189887"/>
                </a:cubicBezTo>
                <a:cubicBezTo>
                  <a:pt x="482717" y="189697"/>
                  <a:pt x="490146" y="187696"/>
                  <a:pt x="493766" y="186077"/>
                </a:cubicBezTo>
                <a:lnTo>
                  <a:pt x="494242" y="183125"/>
                </a:lnTo>
                <a:cubicBezTo>
                  <a:pt x="495004" y="178934"/>
                  <a:pt x="500052" y="179029"/>
                  <a:pt x="502529" y="176743"/>
                </a:cubicBezTo>
                <a:cubicBezTo>
                  <a:pt x="504910" y="174552"/>
                  <a:pt x="508339" y="173218"/>
                  <a:pt x="511387" y="171504"/>
                </a:cubicBezTo>
                <a:cubicBezTo>
                  <a:pt x="514340" y="169789"/>
                  <a:pt x="517007" y="167789"/>
                  <a:pt x="520245" y="166551"/>
                </a:cubicBezTo>
                <a:cubicBezTo>
                  <a:pt x="526341" y="164075"/>
                  <a:pt x="531199" y="160646"/>
                  <a:pt x="533580" y="155502"/>
                </a:cubicBezTo>
                <a:cubicBezTo>
                  <a:pt x="534533" y="153406"/>
                  <a:pt x="534723" y="151692"/>
                  <a:pt x="538248" y="152168"/>
                </a:cubicBezTo>
                <a:cubicBezTo>
                  <a:pt x="541010" y="152549"/>
                  <a:pt x="541772" y="151406"/>
                  <a:pt x="541962" y="149215"/>
                </a:cubicBezTo>
                <a:cubicBezTo>
                  <a:pt x="541962" y="148644"/>
                  <a:pt x="545201" y="148454"/>
                  <a:pt x="545868" y="147596"/>
                </a:cubicBezTo>
                <a:cubicBezTo>
                  <a:pt x="546439" y="146739"/>
                  <a:pt x="545201" y="144167"/>
                  <a:pt x="545487" y="144072"/>
                </a:cubicBezTo>
                <a:lnTo>
                  <a:pt x="551297" y="142357"/>
                </a:lnTo>
                <a:cubicBezTo>
                  <a:pt x="554535" y="137976"/>
                  <a:pt x="558345" y="133213"/>
                  <a:pt x="559774" y="131594"/>
                </a:cubicBezTo>
                <a:cubicBezTo>
                  <a:pt x="561203" y="130070"/>
                  <a:pt x="571776" y="123498"/>
                  <a:pt x="578729" y="119021"/>
                </a:cubicBezTo>
                <a:lnTo>
                  <a:pt x="583491" y="113306"/>
                </a:lnTo>
                <a:lnTo>
                  <a:pt x="587111" y="109020"/>
                </a:lnTo>
                <a:cubicBezTo>
                  <a:pt x="593016" y="105686"/>
                  <a:pt x="597303" y="101781"/>
                  <a:pt x="596636" y="100352"/>
                </a:cubicBezTo>
                <a:lnTo>
                  <a:pt x="597112" y="99971"/>
                </a:lnTo>
                <a:lnTo>
                  <a:pt x="598160" y="99114"/>
                </a:lnTo>
                <a:cubicBezTo>
                  <a:pt x="599874" y="98733"/>
                  <a:pt x="603303" y="95494"/>
                  <a:pt x="605685" y="92161"/>
                </a:cubicBezTo>
                <a:cubicBezTo>
                  <a:pt x="608066" y="88732"/>
                  <a:pt x="615019" y="77588"/>
                  <a:pt x="616257" y="75111"/>
                </a:cubicBezTo>
                <a:cubicBezTo>
                  <a:pt x="617591" y="72634"/>
                  <a:pt x="620734" y="63300"/>
                  <a:pt x="621115" y="59966"/>
                </a:cubicBezTo>
                <a:cubicBezTo>
                  <a:pt x="621496" y="56632"/>
                  <a:pt x="610923" y="50822"/>
                  <a:pt x="609590" y="50155"/>
                </a:cubicBezTo>
                <a:cubicBezTo>
                  <a:pt x="608256" y="49489"/>
                  <a:pt x="603589" y="48822"/>
                  <a:pt x="601494" y="49775"/>
                </a:cubicBezTo>
                <a:cubicBezTo>
                  <a:pt x="599398" y="50822"/>
                  <a:pt x="590064" y="52346"/>
                  <a:pt x="584825" y="53775"/>
                </a:cubicBezTo>
                <a:cubicBezTo>
                  <a:pt x="579586" y="55204"/>
                  <a:pt x="562346" y="60252"/>
                  <a:pt x="558155" y="62252"/>
                </a:cubicBezTo>
                <a:cubicBezTo>
                  <a:pt x="553964" y="64252"/>
                  <a:pt x="537676" y="74254"/>
                  <a:pt x="530628" y="79207"/>
                </a:cubicBezTo>
                <a:lnTo>
                  <a:pt x="522150" y="81112"/>
                </a:lnTo>
                <a:cubicBezTo>
                  <a:pt x="521674" y="81207"/>
                  <a:pt x="521674" y="82350"/>
                  <a:pt x="521103" y="82826"/>
                </a:cubicBezTo>
                <a:cubicBezTo>
                  <a:pt x="518626" y="84731"/>
                  <a:pt x="514054" y="86350"/>
                  <a:pt x="513768" y="88446"/>
                </a:cubicBezTo>
                <a:cubicBezTo>
                  <a:pt x="513102" y="93209"/>
                  <a:pt x="507196" y="90637"/>
                  <a:pt x="505577" y="93304"/>
                </a:cubicBezTo>
                <a:cubicBezTo>
                  <a:pt x="505291" y="93780"/>
                  <a:pt x="503672" y="93685"/>
                  <a:pt x="503481" y="94066"/>
                </a:cubicBezTo>
                <a:cubicBezTo>
                  <a:pt x="501481" y="99781"/>
                  <a:pt x="494433" y="102067"/>
                  <a:pt x="490813" y="106543"/>
                </a:cubicBezTo>
                <a:cubicBezTo>
                  <a:pt x="487003" y="111115"/>
                  <a:pt x="484241" y="116259"/>
                  <a:pt x="480050" y="120736"/>
                </a:cubicBezTo>
                <a:cubicBezTo>
                  <a:pt x="476430" y="124546"/>
                  <a:pt x="473287" y="128927"/>
                  <a:pt x="470906" y="133309"/>
                </a:cubicBezTo>
                <a:cubicBezTo>
                  <a:pt x="468620" y="137405"/>
                  <a:pt x="465096" y="141024"/>
                  <a:pt x="462905" y="145310"/>
                </a:cubicBezTo>
                <a:lnTo>
                  <a:pt x="460905" y="149215"/>
                </a:lnTo>
                <a:cubicBezTo>
                  <a:pt x="457380" y="153597"/>
                  <a:pt x="454332" y="158074"/>
                  <a:pt x="454142" y="159217"/>
                </a:cubicBezTo>
                <a:lnTo>
                  <a:pt x="454713" y="159693"/>
                </a:lnTo>
                <a:cubicBezTo>
                  <a:pt x="458333" y="162741"/>
                  <a:pt x="457666" y="164170"/>
                  <a:pt x="452618" y="165027"/>
                </a:cubicBezTo>
                <a:cubicBezTo>
                  <a:pt x="451951" y="165122"/>
                  <a:pt x="451475" y="168075"/>
                  <a:pt x="451665" y="169694"/>
                </a:cubicBezTo>
                <a:lnTo>
                  <a:pt x="451856" y="170932"/>
                </a:lnTo>
                <a:cubicBezTo>
                  <a:pt x="452142" y="172361"/>
                  <a:pt x="452332" y="176362"/>
                  <a:pt x="452142" y="179791"/>
                </a:cubicBezTo>
                <a:lnTo>
                  <a:pt x="449379" y="183029"/>
                </a:lnTo>
                <a:lnTo>
                  <a:pt x="447284" y="185506"/>
                </a:lnTo>
                <a:cubicBezTo>
                  <a:pt x="447093" y="189792"/>
                  <a:pt x="446141" y="194650"/>
                  <a:pt x="445188" y="196364"/>
                </a:cubicBezTo>
                <a:cubicBezTo>
                  <a:pt x="444236" y="198079"/>
                  <a:pt x="448998" y="202746"/>
                  <a:pt x="449094" y="204460"/>
                </a:cubicBezTo>
                <a:cubicBezTo>
                  <a:pt x="449189" y="206175"/>
                  <a:pt x="459095" y="202079"/>
                  <a:pt x="464524" y="198364"/>
                </a:cubicBezTo>
                <a:lnTo>
                  <a:pt x="470620" y="196364"/>
                </a:lnTo>
                <a:cubicBezTo>
                  <a:pt x="473192" y="195507"/>
                  <a:pt x="475859" y="194935"/>
                  <a:pt x="478431" y="193983"/>
                </a:cubicBezTo>
                <a:lnTo>
                  <a:pt x="481669" y="192650"/>
                </a:lnTo>
                <a:close/>
                <a:moveTo>
                  <a:pt x="1665627" y="165027"/>
                </a:moveTo>
                <a:cubicBezTo>
                  <a:pt x="1669818" y="163884"/>
                  <a:pt x="1671342" y="162455"/>
                  <a:pt x="1669151" y="161884"/>
                </a:cubicBezTo>
                <a:cubicBezTo>
                  <a:pt x="1666865" y="161312"/>
                  <a:pt x="1660769" y="159026"/>
                  <a:pt x="1659435" y="159693"/>
                </a:cubicBezTo>
                <a:cubicBezTo>
                  <a:pt x="1658102" y="160360"/>
                  <a:pt x="1652768" y="161122"/>
                  <a:pt x="1651339" y="162074"/>
                </a:cubicBezTo>
                <a:cubicBezTo>
                  <a:pt x="1649910" y="162931"/>
                  <a:pt x="1643148" y="161122"/>
                  <a:pt x="1639814" y="161598"/>
                </a:cubicBezTo>
                <a:cubicBezTo>
                  <a:pt x="1636480" y="162074"/>
                  <a:pt x="1625907" y="164932"/>
                  <a:pt x="1622288" y="165027"/>
                </a:cubicBezTo>
                <a:cubicBezTo>
                  <a:pt x="1618668" y="165027"/>
                  <a:pt x="1610572" y="170456"/>
                  <a:pt x="1608381" y="169789"/>
                </a:cubicBezTo>
                <a:lnTo>
                  <a:pt x="1606477" y="169980"/>
                </a:lnTo>
                <a:cubicBezTo>
                  <a:pt x="1605143" y="170171"/>
                  <a:pt x="1604190" y="172075"/>
                  <a:pt x="1602762" y="172647"/>
                </a:cubicBezTo>
                <a:cubicBezTo>
                  <a:pt x="1601904" y="172933"/>
                  <a:pt x="1599999" y="171313"/>
                  <a:pt x="1599237" y="171694"/>
                </a:cubicBezTo>
                <a:lnTo>
                  <a:pt x="1596094" y="173123"/>
                </a:lnTo>
                <a:cubicBezTo>
                  <a:pt x="1592856" y="175028"/>
                  <a:pt x="1588474" y="176647"/>
                  <a:pt x="1586379" y="176743"/>
                </a:cubicBezTo>
                <a:cubicBezTo>
                  <a:pt x="1584283" y="176743"/>
                  <a:pt x="1573710" y="181315"/>
                  <a:pt x="1567900" y="183886"/>
                </a:cubicBezTo>
                <a:lnTo>
                  <a:pt x="1562566" y="185220"/>
                </a:lnTo>
                <a:lnTo>
                  <a:pt x="1557423" y="186554"/>
                </a:lnTo>
                <a:cubicBezTo>
                  <a:pt x="1555327" y="189316"/>
                  <a:pt x="1552184" y="190744"/>
                  <a:pt x="1550469" y="189792"/>
                </a:cubicBezTo>
                <a:lnTo>
                  <a:pt x="1549327" y="190078"/>
                </a:lnTo>
                <a:lnTo>
                  <a:pt x="1546659" y="190744"/>
                </a:lnTo>
                <a:cubicBezTo>
                  <a:pt x="1544088" y="192078"/>
                  <a:pt x="1538849" y="195317"/>
                  <a:pt x="1535039" y="197793"/>
                </a:cubicBezTo>
                <a:cubicBezTo>
                  <a:pt x="1531229" y="200269"/>
                  <a:pt x="1517608" y="206270"/>
                  <a:pt x="1515036" y="207794"/>
                </a:cubicBezTo>
                <a:lnTo>
                  <a:pt x="1512560" y="208747"/>
                </a:lnTo>
                <a:lnTo>
                  <a:pt x="1510083" y="209699"/>
                </a:lnTo>
                <a:cubicBezTo>
                  <a:pt x="1508464" y="211509"/>
                  <a:pt x="1506845" y="213223"/>
                  <a:pt x="1506464" y="213414"/>
                </a:cubicBezTo>
                <a:lnTo>
                  <a:pt x="1506369" y="213700"/>
                </a:lnTo>
                <a:cubicBezTo>
                  <a:pt x="1506178" y="214367"/>
                  <a:pt x="1505702" y="215224"/>
                  <a:pt x="1505988" y="215605"/>
                </a:cubicBezTo>
                <a:lnTo>
                  <a:pt x="1506654" y="216271"/>
                </a:lnTo>
                <a:cubicBezTo>
                  <a:pt x="1507702" y="216748"/>
                  <a:pt x="1510464" y="217319"/>
                  <a:pt x="1512655" y="217605"/>
                </a:cubicBezTo>
                <a:cubicBezTo>
                  <a:pt x="1514846" y="217891"/>
                  <a:pt x="1523609" y="218272"/>
                  <a:pt x="1526466" y="217414"/>
                </a:cubicBezTo>
                <a:lnTo>
                  <a:pt x="1529133" y="216748"/>
                </a:lnTo>
                <a:lnTo>
                  <a:pt x="1532372" y="215986"/>
                </a:lnTo>
                <a:cubicBezTo>
                  <a:pt x="1535991" y="215509"/>
                  <a:pt x="1542468" y="215605"/>
                  <a:pt x="1546850" y="216081"/>
                </a:cubicBezTo>
                <a:lnTo>
                  <a:pt x="1551041" y="215224"/>
                </a:lnTo>
                <a:lnTo>
                  <a:pt x="1554184" y="214557"/>
                </a:lnTo>
                <a:cubicBezTo>
                  <a:pt x="1556280" y="216843"/>
                  <a:pt x="1559518" y="218843"/>
                  <a:pt x="1561423" y="219034"/>
                </a:cubicBezTo>
                <a:lnTo>
                  <a:pt x="1562280" y="218462"/>
                </a:lnTo>
                <a:lnTo>
                  <a:pt x="1566376" y="215414"/>
                </a:lnTo>
                <a:cubicBezTo>
                  <a:pt x="1570472" y="215033"/>
                  <a:pt x="1576758" y="214652"/>
                  <a:pt x="1580283" y="214557"/>
                </a:cubicBezTo>
                <a:lnTo>
                  <a:pt x="1583426" y="213985"/>
                </a:lnTo>
                <a:cubicBezTo>
                  <a:pt x="1586950" y="213319"/>
                  <a:pt x="1590760" y="211223"/>
                  <a:pt x="1591522" y="216462"/>
                </a:cubicBezTo>
                <a:cubicBezTo>
                  <a:pt x="1591522" y="216652"/>
                  <a:pt x="1595046" y="217129"/>
                  <a:pt x="1595618" y="216557"/>
                </a:cubicBezTo>
                <a:lnTo>
                  <a:pt x="1598094" y="214081"/>
                </a:lnTo>
                <a:cubicBezTo>
                  <a:pt x="1600285" y="211223"/>
                  <a:pt x="1602762" y="209413"/>
                  <a:pt x="1603714" y="209985"/>
                </a:cubicBezTo>
                <a:cubicBezTo>
                  <a:pt x="1604667" y="210556"/>
                  <a:pt x="1606000" y="212366"/>
                  <a:pt x="1605048" y="212747"/>
                </a:cubicBezTo>
                <a:cubicBezTo>
                  <a:pt x="1604000" y="213128"/>
                  <a:pt x="1603619" y="213700"/>
                  <a:pt x="1608096" y="212461"/>
                </a:cubicBezTo>
                <a:cubicBezTo>
                  <a:pt x="1612573" y="211223"/>
                  <a:pt x="1621526" y="205318"/>
                  <a:pt x="1621907" y="207032"/>
                </a:cubicBezTo>
                <a:cubicBezTo>
                  <a:pt x="1622288" y="208747"/>
                  <a:pt x="1624764" y="211223"/>
                  <a:pt x="1626955" y="209413"/>
                </a:cubicBezTo>
                <a:cubicBezTo>
                  <a:pt x="1629146" y="207604"/>
                  <a:pt x="1635147" y="202079"/>
                  <a:pt x="1636766" y="201413"/>
                </a:cubicBezTo>
                <a:cubicBezTo>
                  <a:pt x="1638290" y="200746"/>
                  <a:pt x="1643148" y="199317"/>
                  <a:pt x="1642671" y="198269"/>
                </a:cubicBezTo>
                <a:cubicBezTo>
                  <a:pt x="1642290" y="197221"/>
                  <a:pt x="1648291" y="192745"/>
                  <a:pt x="1651625" y="190268"/>
                </a:cubicBezTo>
                <a:lnTo>
                  <a:pt x="1653149" y="187030"/>
                </a:lnTo>
                <a:cubicBezTo>
                  <a:pt x="1654006" y="185220"/>
                  <a:pt x="1654959" y="182458"/>
                  <a:pt x="1656578" y="182077"/>
                </a:cubicBezTo>
                <a:cubicBezTo>
                  <a:pt x="1660007" y="181219"/>
                  <a:pt x="1660578" y="179886"/>
                  <a:pt x="1661150" y="177219"/>
                </a:cubicBezTo>
                <a:cubicBezTo>
                  <a:pt x="1661721" y="174457"/>
                  <a:pt x="1665531" y="172171"/>
                  <a:pt x="1665817" y="169504"/>
                </a:cubicBezTo>
                <a:lnTo>
                  <a:pt x="1665627" y="165027"/>
                </a:lnTo>
                <a:close/>
              </a:path>
            </a:pathLst>
          </a:custGeom>
          <a:solidFill>
            <a:schemeClr val="tx1">
              <a:lumMod val="95000"/>
              <a:lumOff val="5000"/>
            </a:schemeClr>
          </a:solidFill>
          <a:ln w="9525" cap="flat">
            <a:noFill/>
            <a:prstDash val="solid"/>
            <a:miter/>
          </a:ln>
        </p:spPr>
        <p:txBody>
          <a:bodyPr rtlCol="0" anchor="ctr"/>
          <a:lstStyle/>
          <a:p>
            <a:endParaRPr lang="zh-CN" altLang="en-US">
              <a:highlight>
                <a:srgbClr val="000000"/>
              </a:highlight>
            </a:endParaRPr>
          </a:p>
        </p:txBody>
      </p:sp>
      <p:pic>
        <p:nvPicPr>
          <p:cNvPr id="399" name="图片 398">
            <a:extLst>
              <a:ext uri="{FF2B5EF4-FFF2-40B4-BE49-F238E27FC236}">
                <a16:creationId xmlns:a16="http://schemas.microsoft.com/office/drawing/2014/main" id="{21D61566-E86E-AFAD-90C9-65A304A67B16}"/>
              </a:ext>
            </a:extLst>
          </p:cNvPr>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3138610" y="5741607"/>
            <a:ext cx="1089025" cy="850900"/>
          </a:xfrm>
          <a:prstGeom prst="rect">
            <a:avLst/>
          </a:prstGeom>
        </p:spPr>
      </p:pic>
      <p:sp>
        <p:nvSpPr>
          <p:cNvPr id="254" name="矩形: 圆顶角 253">
            <a:extLst>
              <a:ext uri="{FF2B5EF4-FFF2-40B4-BE49-F238E27FC236}">
                <a16:creationId xmlns:a16="http://schemas.microsoft.com/office/drawing/2014/main" id="{5020B766-F225-18C4-ECEE-5DBE7FE5D306}"/>
              </a:ext>
            </a:extLst>
          </p:cNvPr>
          <p:cNvSpPr/>
          <p:nvPr/>
        </p:nvSpPr>
        <p:spPr>
          <a:xfrm>
            <a:off x="4479473" y="2757186"/>
            <a:ext cx="3249926" cy="675355"/>
          </a:xfrm>
          <a:prstGeom prst="round2SameRect">
            <a:avLst/>
          </a:prstGeom>
          <a:solidFill>
            <a:srgbClr val="027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文本框 255">
            <a:extLst>
              <a:ext uri="{FF2B5EF4-FFF2-40B4-BE49-F238E27FC236}">
                <a16:creationId xmlns:a16="http://schemas.microsoft.com/office/drawing/2014/main" id="{1FCA9E88-07D6-4BB2-59A2-3B0AF8E1EC91}"/>
              </a:ext>
            </a:extLst>
          </p:cNvPr>
          <p:cNvSpPr txBox="1"/>
          <p:nvPr/>
        </p:nvSpPr>
        <p:spPr>
          <a:xfrm>
            <a:off x="4918657" y="2876471"/>
            <a:ext cx="2346742" cy="446276"/>
          </a:xfrm>
          <a:prstGeom prst="rect">
            <a:avLst/>
          </a:prstGeom>
          <a:noFill/>
        </p:spPr>
        <p:txBody>
          <a:bodyPr wrap="square" rtlCol="0">
            <a:spAutoFit/>
          </a:bodyPr>
          <a:lstStyle/>
          <a:p>
            <a:pPr algn="ctr"/>
            <a:r>
              <a:rPr lang="zh-CN" altLang="en-US" sz="2300" b="1" spc="300" dirty="0">
                <a:solidFill>
                  <a:schemeClr val="bg1"/>
                </a:solidFill>
                <a:cs typeface="+mn-ea"/>
                <a:sym typeface="+mn-lt"/>
              </a:rPr>
              <a:t>项目介绍简介</a:t>
            </a:r>
          </a:p>
        </p:txBody>
      </p:sp>
      <p:sp>
        <p:nvSpPr>
          <p:cNvPr id="257" name="Freeform 864">
            <a:extLst>
              <a:ext uri="{FF2B5EF4-FFF2-40B4-BE49-F238E27FC236}">
                <a16:creationId xmlns:a16="http://schemas.microsoft.com/office/drawing/2014/main" id="{2F39B1B4-1822-A88E-C9B7-D29AB2CD45AC}"/>
              </a:ext>
            </a:extLst>
          </p:cNvPr>
          <p:cNvSpPr>
            <a:spLocks noEditPoints="1"/>
          </p:cNvSpPr>
          <p:nvPr/>
        </p:nvSpPr>
        <p:spPr bwMode="auto">
          <a:xfrm>
            <a:off x="5589687" y="1897711"/>
            <a:ext cx="1004682" cy="678932"/>
          </a:xfrm>
          <a:custGeom>
            <a:avLst/>
            <a:gdLst>
              <a:gd name="T0" fmla="*/ 119 w 303"/>
              <a:gd name="T1" fmla="*/ 13 h 204"/>
              <a:gd name="T2" fmla="*/ 163 w 303"/>
              <a:gd name="T3" fmla="*/ 6 h 204"/>
              <a:gd name="T4" fmla="*/ 303 w 303"/>
              <a:gd name="T5" fmla="*/ 50 h 204"/>
              <a:gd name="T6" fmla="*/ 244 w 303"/>
              <a:gd name="T7" fmla="*/ 77 h 204"/>
              <a:gd name="T8" fmla="*/ 265 w 303"/>
              <a:gd name="T9" fmla="*/ 126 h 204"/>
              <a:gd name="T10" fmla="*/ 293 w 303"/>
              <a:gd name="T11" fmla="*/ 198 h 204"/>
              <a:gd name="T12" fmla="*/ 265 w 303"/>
              <a:gd name="T13" fmla="*/ 204 h 204"/>
              <a:gd name="T14" fmla="*/ 256 w 303"/>
              <a:gd name="T15" fmla="*/ 126 h 204"/>
              <a:gd name="T16" fmla="*/ 247 w 303"/>
              <a:gd name="T17" fmla="*/ 92 h 204"/>
              <a:gd name="T18" fmla="*/ 221 w 303"/>
              <a:gd name="T19" fmla="*/ 79 h 204"/>
              <a:gd name="T20" fmla="*/ 145 w 303"/>
              <a:gd name="T21" fmla="*/ 53 h 204"/>
              <a:gd name="T22" fmla="*/ 220 w 303"/>
              <a:gd name="T23" fmla="*/ 88 h 204"/>
              <a:gd name="T24" fmla="*/ 152 w 303"/>
              <a:gd name="T25" fmla="*/ 119 h 204"/>
              <a:gd name="T26" fmla="*/ 0 w 303"/>
              <a:gd name="T27" fmla="*/ 50 h 204"/>
              <a:gd name="T28" fmla="*/ 119 w 303"/>
              <a:gd name="T29" fmla="*/ 13 h 204"/>
              <a:gd name="T30" fmla="*/ 66 w 303"/>
              <a:gd name="T31" fmla="*/ 91 h 204"/>
              <a:gd name="T32" fmla="*/ 62 w 303"/>
              <a:gd name="T33" fmla="*/ 155 h 204"/>
              <a:gd name="T34" fmla="*/ 152 w 303"/>
              <a:gd name="T35" fmla="*/ 196 h 204"/>
              <a:gd name="T36" fmla="*/ 240 w 303"/>
              <a:gd name="T37" fmla="*/ 155 h 204"/>
              <a:gd name="T38" fmla="*/ 236 w 303"/>
              <a:gd name="T39" fmla="*/ 92 h 204"/>
              <a:gd name="T40" fmla="*/ 152 w 303"/>
              <a:gd name="T41" fmla="*/ 128 h 204"/>
              <a:gd name="T42" fmla="*/ 66 w 303"/>
              <a:gd name="T43" fmla="*/ 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3" h="204">
                <a:moveTo>
                  <a:pt x="119" y="13"/>
                </a:moveTo>
                <a:cubicBezTo>
                  <a:pt x="133" y="9"/>
                  <a:pt x="148" y="0"/>
                  <a:pt x="163" y="6"/>
                </a:cubicBezTo>
                <a:cubicBezTo>
                  <a:pt x="209" y="22"/>
                  <a:pt x="257" y="33"/>
                  <a:pt x="303" y="50"/>
                </a:cubicBezTo>
                <a:cubicBezTo>
                  <a:pt x="284" y="61"/>
                  <a:pt x="264" y="69"/>
                  <a:pt x="244" y="77"/>
                </a:cubicBezTo>
                <a:cubicBezTo>
                  <a:pt x="259" y="89"/>
                  <a:pt x="260" y="109"/>
                  <a:pt x="265" y="126"/>
                </a:cubicBezTo>
                <a:cubicBezTo>
                  <a:pt x="274" y="150"/>
                  <a:pt x="283" y="175"/>
                  <a:pt x="293" y="198"/>
                </a:cubicBezTo>
                <a:cubicBezTo>
                  <a:pt x="283" y="200"/>
                  <a:pt x="274" y="202"/>
                  <a:pt x="265" y="204"/>
                </a:cubicBezTo>
                <a:cubicBezTo>
                  <a:pt x="267" y="177"/>
                  <a:pt x="255" y="152"/>
                  <a:pt x="256" y="126"/>
                </a:cubicBezTo>
                <a:cubicBezTo>
                  <a:pt x="254" y="114"/>
                  <a:pt x="252" y="103"/>
                  <a:pt x="247" y="92"/>
                </a:cubicBezTo>
                <a:cubicBezTo>
                  <a:pt x="240" y="86"/>
                  <a:pt x="230" y="83"/>
                  <a:pt x="221" y="79"/>
                </a:cubicBezTo>
                <a:cubicBezTo>
                  <a:pt x="196" y="70"/>
                  <a:pt x="171" y="59"/>
                  <a:pt x="145" y="53"/>
                </a:cubicBezTo>
                <a:cubicBezTo>
                  <a:pt x="169" y="67"/>
                  <a:pt x="196" y="75"/>
                  <a:pt x="220" y="88"/>
                </a:cubicBezTo>
                <a:cubicBezTo>
                  <a:pt x="198" y="99"/>
                  <a:pt x="174" y="107"/>
                  <a:pt x="152" y="119"/>
                </a:cubicBezTo>
                <a:cubicBezTo>
                  <a:pt x="102" y="96"/>
                  <a:pt x="50" y="75"/>
                  <a:pt x="0" y="50"/>
                </a:cubicBezTo>
                <a:cubicBezTo>
                  <a:pt x="39" y="35"/>
                  <a:pt x="80" y="26"/>
                  <a:pt x="119" y="13"/>
                </a:cubicBezTo>
                <a:close/>
                <a:moveTo>
                  <a:pt x="66" y="91"/>
                </a:moveTo>
                <a:cubicBezTo>
                  <a:pt x="65" y="113"/>
                  <a:pt x="65" y="134"/>
                  <a:pt x="62" y="155"/>
                </a:cubicBezTo>
                <a:cubicBezTo>
                  <a:pt x="98" y="148"/>
                  <a:pt x="131" y="168"/>
                  <a:pt x="152" y="196"/>
                </a:cubicBezTo>
                <a:cubicBezTo>
                  <a:pt x="172" y="169"/>
                  <a:pt x="205" y="148"/>
                  <a:pt x="240" y="155"/>
                </a:cubicBezTo>
                <a:cubicBezTo>
                  <a:pt x="239" y="134"/>
                  <a:pt x="238" y="113"/>
                  <a:pt x="236" y="92"/>
                </a:cubicBezTo>
                <a:cubicBezTo>
                  <a:pt x="208" y="103"/>
                  <a:pt x="181" y="117"/>
                  <a:pt x="152" y="128"/>
                </a:cubicBezTo>
                <a:cubicBezTo>
                  <a:pt x="123" y="118"/>
                  <a:pt x="95" y="102"/>
                  <a:pt x="66" y="91"/>
                </a:cubicBezTo>
                <a:close/>
              </a:path>
            </a:pathLst>
          </a:custGeom>
          <a:solidFill>
            <a:srgbClr val="4D4D4D"/>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2000" b="1" kern="0">
              <a:solidFill>
                <a:schemeClr val="bg1"/>
              </a:solidFill>
              <a:cs typeface="+mn-ea"/>
              <a:sym typeface="+mn-lt"/>
            </a:endParaRPr>
          </a:p>
        </p:txBody>
      </p:sp>
      <p:sp>
        <p:nvSpPr>
          <p:cNvPr id="221" name="文本框 220">
            <a:extLst>
              <a:ext uri="{FF2B5EF4-FFF2-40B4-BE49-F238E27FC236}">
                <a16:creationId xmlns:a16="http://schemas.microsoft.com/office/drawing/2014/main" id="{626C18EB-8696-C9F4-E1BD-08310C22BBA5}"/>
              </a:ext>
            </a:extLst>
          </p:cNvPr>
          <p:cNvSpPr txBox="1"/>
          <p:nvPr/>
        </p:nvSpPr>
        <p:spPr>
          <a:xfrm>
            <a:off x="3585458" y="3642879"/>
            <a:ext cx="5850649" cy="1668214"/>
          </a:xfrm>
          <a:prstGeom prst="rect">
            <a:avLst/>
          </a:prstGeom>
          <a:noFill/>
        </p:spPr>
        <p:txBody>
          <a:bodyPr wrap="square">
            <a:spAutoFit/>
          </a:bodyPr>
          <a:lstStyle/>
          <a:p>
            <a:pPr algn="ctr">
              <a:lnSpc>
                <a:spcPct val="150000"/>
              </a:lnSpc>
            </a:pPr>
            <a:r>
              <a:rPr lang="zh-CN" altLang="en-US" sz="1400" dirty="0">
                <a:solidFill>
                  <a:srgbClr val="4D4D4D"/>
                </a:solidFill>
              </a:rPr>
              <a:t>大家好，我叫崔玲玲，今天主要介绍一下</a:t>
            </a:r>
            <a:r>
              <a:rPr lang="en-US" altLang="zh-CN" sz="1400" dirty="0" err="1">
                <a:solidFill>
                  <a:srgbClr val="4D4D4D"/>
                </a:solidFill>
              </a:rPr>
              <a:t>TodoList</a:t>
            </a:r>
            <a:r>
              <a:rPr lang="zh-CN" altLang="en-US" sz="1400" dirty="0">
                <a:solidFill>
                  <a:srgbClr val="4D4D4D"/>
                </a:solidFill>
              </a:rPr>
              <a:t>项目的实现，该项目主要是</a:t>
            </a:r>
            <a:r>
              <a:rPr lang="en-US" altLang="zh-CN" sz="1400" dirty="0">
                <a:solidFill>
                  <a:srgbClr val="4D4D4D"/>
                </a:solidFill>
              </a:rPr>
              <a:t>JavaScript DOM</a:t>
            </a:r>
            <a:r>
              <a:rPr lang="zh-CN" altLang="en-US" sz="1400" dirty="0">
                <a:solidFill>
                  <a:srgbClr val="4D4D4D"/>
                </a:solidFill>
              </a:rPr>
              <a:t>技术的运用，通过</a:t>
            </a:r>
            <a:r>
              <a:rPr lang="en-US" altLang="zh-CN" sz="1400" dirty="0">
                <a:solidFill>
                  <a:srgbClr val="4D4D4D"/>
                </a:solidFill>
              </a:rPr>
              <a:t>DOM</a:t>
            </a:r>
            <a:r>
              <a:rPr lang="zh-CN" altLang="en-US" sz="1400" dirty="0">
                <a:solidFill>
                  <a:srgbClr val="4D4D4D"/>
                </a:solidFill>
              </a:rPr>
              <a:t>查询元素获取，元素操作，以及给元素添加事件，例如鼠标点击事件和键盘按下事件等来完成项目中元素状态的切换，元素新增功能实现，元素删除功能，表单元素的操作，以及键盘按下，页面元素渲染的一系列功能实现。</a:t>
            </a:r>
          </a:p>
        </p:txBody>
      </p:sp>
    </p:spTree>
    <p:extLst>
      <p:ext uri="{BB962C8B-B14F-4D97-AF65-F5344CB8AC3E}">
        <p14:creationId xmlns:p14="http://schemas.microsoft.com/office/powerpoint/2010/main" val="2902202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任意多边形: 形状 513">
            <a:extLst>
              <a:ext uri="{FF2B5EF4-FFF2-40B4-BE49-F238E27FC236}">
                <a16:creationId xmlns:a16="http://schemas.microsoft.com/office/drawing/2014/main" id="{E89AB5CE-10FC-96B6-70FC-AD247992D337}"/>
              </a:ext>
            </a:extLst>
          </p:cNvPr>
          <p:cNvSpPr/>
          <p:nvPr/>
        </p:nvSpPr>
        <p:spPr>
          <a:xfrm>
            <a:off x="1306900" y="662045"/>
            <a:ext cx="9865838" cy="5468012"/>
          </a:xfrm>
          <a:custGeom>
            <a:avLst/>
            <a:gdLst>
              <a:gd name="connsiteX0" fmla="*/ 5120752 w 10482297"/>
              <a:gd name="connsiteY0" fmla="*/ 4546276 h 5809679"/>
              <a:gd name="connsiteX1" fmla="*/ 5119421 w 10482297"/>
              <a:gd name="connsiteY1" fmla="*/ 4549911 h 5809679"/>
              <a:gd name="connsiteX2" fmla="*/ 5122184 w 10482297"/>
              <a:gd name="connsiteY2" fmla="*/ 4550189 h 5809679"/>
              <a:gd name="connsiteX3" fmla="*/ 2242659 w 10482297"/>
              <a:gd name="connsiteY3" fmla="*/ 0 h 5809679"/>
              <a:gd name="connsiteX4" fmla="*/ 2911684 w 10482297"/>
              <a:gd name="connsiteY4" fmla="*/ 355718 h 5809679"/>
              <a:gd name="connsiteX5" fmla="*/ 2984726 w 10482297"/>
              <a:gd name="connsiteY5" fmla="*/ 490289 h 5809679"/>
              <a:gd name="connsiteX6" fmla="*/ 3070169 w 10482297"/>
              <a:gd name="connsiteY6" fmla="*/ 412634 h 5809679"/>
              <a:gd name="connsiteX7" fmla="*/ 4043445 w 10482297"/>
              <a:gd name="connsiteY7" fmla="*/ 63236 h 5809679"/>
              <a:gd name="connsiteX8" fmla="*/ 5138283 w 10482297"/>
              <a:gd name="connsiteY8" fmla="*/ 524445 h 5809679"/>
              <a:gd name="connsiteX9" fmla="*/ 5167660 w 10482297"/>
              <a:gd name="connsiteY9" fmla="*/ 559617 h 5809679"/>
              <a:gd name="connsiteX10" fmla="*/ 5181664 w 10482297"/>
              <a:gd name="connsiteY10" fmla="*/ 533816 h 5809679"/>
              <a:gd name="connsiteX11" fmla="*/ 5795057 w 10482297"/>
              <a:gd name="connsiteY11" fmla="*/ 207677 h 5809679"/>
              <a:gd name="connsiteX12" fmla="*/ 6476653 w 10482297"/>
              <a:gd name="connsiteY12" fmla="*/ 659469 h 5809679"/>
              <a:gd name="connsiteX13" fmla="*/ 6511386 w 10482297"/>
              <a:gd name="connsiteY13" fmla="*/ 771361 h 5809679"/>
              <a:gd name="connsiteX14" fmla="*/ 6537249 w 10482297"/>
              <a:gd name="connsiteY14" fmla="*/ 744234 h 5809679"/>
              <a:gd name="connsiteX15" fmla="*/ 7703865 w 10482297"/>
              <a:gd name="connsiteY15" fmla="*/ 293496 h 5809679"/>
              <a:gd name="connsiteX16" fmla="*/ 9142605 w 10482297"/>
              <a:gd name="connsiteY16" fmla="*/ 1058468 h 5809679"/>
              <a:gd name="connsiteX17" fmla="*/ 9158643 w 10482297"/>
              <a:gd name="connsiteY17" fmla="*/ 1084868 h 5809679"/>
              <a:gd name="connsiteX18" fmla="*/ 9256796 w 10482297"/>
              <a:gd name="connsiteY18" fmla="*/ 1031592 h 5809679"/>
              <a:gd name="connsiteX19" fmla="*/ 9575060 w 10482297"/>
              <a:gd name="connsiteY19" fmla="*/ 967337 h 5809679"/>
              <a:gd name="connsiteX20" fmla="*/ 10392703 w 10482297"/>
              <a:gd name="connsiteY20" fmla="*/ 1784980 h 5809679"/>
              <a:gd name="connsiteX21" fmla="*/ 9893324 w 10482297"/>
              <a:gd name="connsiteY21" fmla="*/ 2538369 h 5809679"/>
              <a:gd name="connsiteX22" fmla="*/ 9852189 w 10482297"/>
              <a:gd name="connsiteY22" fmla="*/ 2553424 h 5809679"/>
              <a:gd name="connsiteX23" fmla="*/ 9908138 w 10482297"/>
              <a:gd name="connsiteY23" fmla="*/ 2580377 h 5809679"/>
              <a:gd name="connsiteX24" fmla="*/ 10482297 w 10482297"/>
              <a:gd name="connsiteY24" fmla="*/ 3545066 h 5809679"/>
              <a:gd name="connsiteX25" fmla="*/ 9711438 w 10482297"/>
              <a:gd name="connsiteY25" fmla="*/ 4592847 h 5809679"/>
              <a:gd name="connsiteX26" fmla="*/ 9640520 w 10482297"/>
              <a:gd name="connsiteY26" fmla="*/ 4611082 h 5809679"/>
              <a:gd name="connsiteX27" fmla="*/ 9638595 w 10482297"/>
              <a:gd name="connsiteY27" fmla="*/ 4623691 h 5809679"/>
              <a:gd name="connsiteX28" fmla="*/ 8183437 w 10482297"/>
              <a:gd name="connsiteY28" fmla="*/ 5809679 h 5809679"/>
              <a:gd name="connsiteX29" fmla="*/ 7037280 w 10482297"/>
              <a:gd name="connsiteY29" fmla="*/ 5269155 h 5809679"/>
              <a:gd name="connsiteX30" fmla="*/ 6955512 w 10482297"/>
              <a:gd name="connsiteY30" fmla="*/ 5159807 h 5809679"/>
              <a:gd name="connsiteX31" fmla="*/ 6902247 w 10482297"/>
              <a:gd name="connsiteY31" fmla="*/ 5192166 h 5809679"/>
              <a:gd name="connsiteX32" fmla="*/ 6297932 w 10482297"/>
              <a:gd name="connsiteY32" fmla="*/ 5345184 h 5809679"/>
              <a:gd name="connsiteX33" fmla="*/ 5693617 w 10482297"/>
              <a:gd name="connsiteY33" fmla="*/ 5192166 h 5809679"/>
              <a:gd name="connsiteX34" fmla="*/ 5604411 w 10482297"/>
              <a:gd name="connsiteY34" fmla="*/ 5137972 h 5809679"/>
              <a:gd name="connsiteX35" fmla="*/ 5592288 w 10482297"/>
              <a:gd name="connsiteY35" fmla="*/ 5258232 h 5809679"/>
              <a:gd name="connsiteX36" fmla="*/ 5005377 w 10482297"/>
              <a:gd name="connsiteY36" fmla="*/ 5736578 h 5809679"/>
              <a:gd name="connsiteX37" fmla="*/ 4508609 w 10482297"/>
              <a:gd name="connsiteY37" fmla="*/ 5472449 h 5809679"/>
              <a:gd name="connsiteX38" fmla="*/ 4457901 w 10482297"/>
              <a:gd name="connsiteY38" fmla="*/ 5379027 h 5809679"/>
              <a:gd name="connsiteX39" fmla="*/ 4316024 w 10482297"/>
              <a:gd name="connsiteY39" fmla="*/ 5465220 h 5809679"/>
              <a:gd name="connsiteX40" fmla="*/ 3474767 w 10482297"/>
              <a:gd name="connsiteY40" fmla="*/ 5678234 h 5809679"/>
              <a:gd name="connsiteX41" fmla="*/ 2352127 w 10482297"/>
              <a:gd name="connsiteY41" fmla="*/ 5275216 h 5809679"/>
              <a:gd name="connsiteX42" fmla="*/ 2235471 w 10482297"/>
              <a:gd name="connsiteY42" fmla="*/ 5169193 h 5809679"/>
              <a:gd name="connsiteX43" fmla="*/ 2214536 w 10482297"/>
              <a:gd name="connsiteY43" fmla="*/ 5179278 h 5809679"/>
              <a:gd name="connsiteX44" fmla="*/ 1691574 w 10482297"/>
              <a:gd name="connsiteY44" fmla="*/ 5284859 h 5809679"/>
              <a:gd name="connsiteX45" fmla="*/ 348046 w 10482297"/>
              <a:gd name="connsiteY45" fmla="*/ 3941331 h 5809679"/>
              <a:gd name="connsiteX46" fmla="*/ 354983 w 10482297"/>
              <a:gd name="connsiteY46" fmla="*/ 3803963 h 5809679"/>
              <a:gd name="connsiteX47" fmla="*/ 366680 w 10482297"/>
              <a:gd name="connsiteY47" fmla="*/ 3727320 h 5809679"/>
              <a:gd name="connsiteX48" fmla="*/ 301722 w 10482297"/>
              <a:gd name="connsiteY48" fmla="*/ 3692062 h 5809679"/>
              <a:gd name="connsiteX49" fmla="*/ 0 w 10482297"/>
              <a:gd name="connsiteY49" fmla="*/ 3124592 h 5809679"/>
              <a:gd name="connsiteX50" fmla="*/ 301722 w 10482297"/>
              <a:gd name="connsiteY50" fmla="*/ 2557123 h 5809679"/>
              <a:gd name="connsiteX51" fmla="*/ 361509 w 10482297"/>
              <a:gd name="connsiteY51" fmla="*/ 2524671 h 5809679"/>
              <a:gd name="connsiteX52" fmla="*/ 329822 w 10482297"/>
              <a:gd name="connsiteY52" fmla="*/ 2438097 h 5809679"/>
              <a:gd name="connsiteX53" fmla="*/ 261995 w 10482297"/>
              <a:gd name="connsiteY53" fmla="*/ 1989466 h 5809679"/>
              <a:gd name="connsiteX54" fmla="*/ 1466611 w 10482297"/>
              <a:gd name="connsiteY54" fmla="*/ 511454 h 5809679"/>
              <a:gd name="connsiteX55" fmla="*/ 1493934 w 10482297"/>
              <a:gd name="connsiteY55" fmla="*/ 507284 h 5809679"/>
              <a:gd name="connsiteX56" fmla="*/ 1499247 w 10482297"/>
              <a:gd name="connsiteY56" fmla="*/ 492767 h 5809679"/>
              <a:gd name="connsiteX57" fmla="*/ 2242659 w 10482297"/>
              <a:gd name="connsiteY57" fmla="*/ 0 h 58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0482297" h="5809679">
                <a:moveTo>
                  <a:pt x="5120752" y="4546276"/>
                </a:moveTo>
                <a:lnTo>
                  <a:pt x="5119421" y="4549911"/>
                </a:lnTo>
                <a:lnTo>
                  <a:pt x="5122184" y="4550189"/>
                </a:lnTo>
                <a:close/>
                <a:moveTo>
                  <a:pt x="2242659" y="0"/>
                </a:moveTo>
                <a:cubicBezTo>
                  <a:pt x="2521154" y="0"/>
                  <a:pt x="2766693" y="141103"/>
                  <a:pt x="2911684" y="355718"/>
                </a:cubicBezTo>
                <a:lnTo>
                  <a:pt x="2984726" y="490289"/>
                </a:lnTo>
                <a:lnTo>
                  <a:pt x="3070169" y="412634"/>
                </a:lnTo>
                <a:cubicBezTo>
                  <a:pt x="3334657" y="194358"/>
                  <a:pt x="3673738" y="63236"/>
                  <a:pt x="4043445" y="63236"/>
                </a:cubicBezTo>
                <a:cubicBezTo>
                  <a:pt x="4472569" y="63236"/>
                  <a:pt x="4860434" y="239891"/>
                  <a:pt x="5138283" y="524445"/>
                </a:cubicBezTo>
                <a:lnTo>
                  <a:pt x="5167660" y="559617"/>
                </a:lnTo>
                <a:lnTo>
                  <a:pt x="5181664" y="533816"/>
                </a:lnTo>
                <a:cubicBezTo>
                  <a:pt x="5314598" y="337047"/>
                  <a:pt x="5539720" y="207677"/>
                  <a:pt x="5795057" y="207677"/>
                </a:cubicBezTo>
                <a:cubicBezTo>
                  <a:pt x="6101462" y="207677"/>
                  <a:pt x="6364356" y="393970"/>
                  <a:pt x="6476653" y="659469"/>
                </a:cubicBezTo>
                <a:lnTo>
                  <a:pt x="6511386" y="771361"/>
                </a:lnTo>
                <a:lnTo>
                  <a:pt x="6537249" y="744234"/>
                </a:lnTo>
                <a:cubicBezTo>
                  <a:pt x="6845374" y="464183"/>
                  <a:pt x="7254687" y="293496"/>
                  <a:pt x="7703865" y="293496"/>
                </a:cubicBezTo>
                <a:cubicBezTo>
                  <a:pt x="8302770" y="293496"/>
                  <a:pt x="8830802" y="596939"/>
                  <a:pt x="9142605" y="1058468"/>
                </a:cubicBezTo>
                <a:lnTo>
                  <a:pt x="9158643" y="1084868"/>
                </a:lnTo>
                <a:lnTo>
                  <a:pt x="9256796" y="1031592"/>
                </a:lnTo>
                <a:cubicBezTo>
                  <a:pt x="9354618" y="990217"/>
                  <a:pt x="9462167" y="967337"/>
                  <a:pt x="9575060" y="967337"/>
                </a:cubicBezTo>
                <a:cubicBezTo>
                  <a:pt x="10026632" y="967337"/>
                  <a:pt x="10392703" y="1333408"/>
                  <a:pt x="10392703" y="1784980"/>
                </a:cubicBezTo>
                <a:cubicBezTo>
                  <a:pt x="10392703" y="2123659"/>
                  <a:pt x="10186788" y="2414244"/>
                  <a:pt x="9893324" y="2538369"/>
                </a:cubicBezTo>
                <a:lnTo>
                  <a:pt x="9852189" y="2553424"/>
                </a:lnTo>
                <a:lnTo>
                  <a:pt x="9908138" y="2580377"/>
                </a:lnTo>
                <a:cubicBezTo>
                  <a:pt x="10250133" y="2766159"/>
                  <a:pt x="10482297" y="3128500"/>
                  <a:pt x="10482297" y="3545066"/>
                </a:cubicBezTo>
                <a:cubicBezTo>
                  <a:pt x="10482297" y="4037371"/>
                  <a:pt x="10158035" y="4453941"/>
                  <a:pt x="9711438" y="4592847"/>
                </a:cubicBezTo>
                <a:lnTo>
                  <a:pt x="9640520" y="4611082"/>
                </a:lnTo>
                <a:lnTo>
                  <a:pt x="9638595" y="4623691"/>
                </a:lnTo>
                <a:cubicBezTo>
                  <a:pt x="9500093" y="5300533"/>
                  <a:pt x="8901224" y="5809679"/>
                  <a:pt x="8183437" y="5809679"/>
                </a:cubicBezTo>
                <a:cubicBezTo>
                  <a:pt x="7722003" y="5809679"/>
                  <a:pt x="7309713" y="5599267"/>
                  <a:pt x="7037280" y="5269155"/>
                </a:cubicBezTo>
                <a:lnTo>
                  <a:pt x="6955512" y="5159807"/>
                </a:lnTo>
                <a:lnTo>
                  <a:pt x="6902247" y="5192166"/>
                </a:lnTo>
                <a:cubicBezTo>
                  <a:pt x="6722607" y="5289753"/>
                  <a:pt x="6516743" y="5345184"/>
                  <a:pt x="6297932" y="5345184"/>
                </a:cubicBezTo>
                <a:cubicBezTo>
                  <a:pt x="6079122" y="5345184"/>
                  <a:pt x="5873258" y="5289753"/>
                  <a:pt x="5693617" y="5192166"/>
                </a:cubicBezTo>
                <a:lnTo>
                  <a:pt x="5604411" y="5137972"/>
                </a:lnTo>
                <a:lnTo>
                  <a:pt x="5592288" y="5258232"/>
                </a:lnTo>
                <a:cubicBezTo>
                  <a:pt x="5536426" y="5531224"/>
                  <a:pt x="5294883" y="5736578"/>
                  <a:pt x="5005377" y="5736578"/>
                </a:cubicBezTo>
                <a:cubicBezTo>
                  <a:pt x="4798587" y="5736578"/>
                  <a:pt x="4616268" y="5631806"/>
                  <a:pt x="4508609" y="5472449"/>
                </a:cubicBezTo>
                <a:lnTo>
                  <a:pt x="4457901" y="5379027"/>
                </a:lnTo>
                <a:lnTo>
                  <a:pt x="4316024" y="5465220"/>
                </a:lnTo>
                <a:cubicBezTo>
                  <a:pt x="4065949" y="5601069"/>
                  <a:pt x="3779370" y="5678234"/>
                  <a:pt x="3474767" y="5678234"/>
                </a:cubicBezTo>
                <a:cubicBezTo>
                  <a:pt x="3048325" y="5678234"/>
                  <a:pt x="2657206" y="5526990"/>
                  <a:pt x="2352127" y="5275216"/>
                </a:cubicBezTo>
                <a:lnTo>
                  <a:pt x="2235471" y="5169193"/>
                </a:lnTo>
                <a:lnTo>
                  <a:pt x="2214536" y="5179278"/>
                </a:lnTo>
                <a:cubicBezTo>
                  <a:pt x="2053798" y="5247264"/>
                  <a:pt x="1877077" y="5284859"/>
                  <a:pt x="1691574" y="5284859"/>
                </a:cubicBezTo>
                <a:cubicBezTo>
                  <a:pt x="949564" y="5284859"/>
                  <a:pt x="348046" y="4683341"/>
                  <a:pt x="348046" y="3941331"/>
                </a:cubicBezTo>
                <a:cubicBezTo>
                  <a:pt x="348046" y="3894956"/>
                  <a:pt x="350396" y="3849129"/>
                  <a:pt x="354983" y="3803963"/>
                </a:cubicBezTo>
                <a:lnTo>
                  <a:pt x="366680" y="3727320"/>
                </a:lnTo>
                <a:lnTo>
                  <a:pt x="301722" y="3692062"/>
                </a:lnTo>
                <a:cubicBezTo>
                  <a:pt x="119685" y="3569080"/>
                  <a:pt x="0" y="3360813"/>
                  <a:pt x="0" y="3124592"/>
                </a:cubicBezTo>
                <a:cubicBezTo>
                  <a:pt x="0" y="2888372"/>
                  <a:pt x="119685" y="2680105"/>
                  <a:pt x="301722" y="2557123"/>
                </a:cubicBezTo>
                <a:lnTo>
                  <a:pt x="361509" y="2524671"/>
                </a:lnTo>
                <a:lnTo>
                  <a:pt x="329822" y="2438097"/>
                </a:lnTo>
                <a:cubicBezTo>
                  <a:pt x="285742" y="2296374"/>
                  <a:pt x="261995" y="2145693"/>
                  <a:pt x="261995" y="1989466"/>
                </a:cubicBezTo>
                <a:cubicBezTo>
                  <a:pt x="261995" y="1260407"/>
                  <a:pt x="779138" y="652131"/>
                  <a:pt x="1466611" y="511454"/>
                </a:cubicBezTo>
                <a:lnTo>
                  <a:pt x="1493934" y="507284"/>
                </a:lnTo>
                <a:lnTo>
                  <a:pt x="1499247" y="492767"/>
                </a:lnTo>
                <a:cubicBezTo>
                  <a:pt x="1621728" y="203189"/>
                  <a:pt x="1908465" y="0"/>
                  <a:pt x="2242659" y="0"/>
                </a:cubicBezTo>
                <a:close/>
              </a:path>
            </a:pathLst>
          </a:custGeom>
          <a:solidFill>
            <a:schemeClr val="bg1"/>
          </a:solidFill>
          <a:ln w="12700" cmpd="sng">
            <a:solidFill>
              <a:srgbClr val="0276F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TextBox 7">
            <a:extLst>
              <a:ext uri="{FF2B5EF4-FFF2-40B4-BE49-F238E27FC236}">
                <a16:creationId xmlns:a16="http://schemas.microsoft.com/office/drawing/2014/main" id="{0B314FAB-61B0-629F-10C5-267B3BD5D2D8}"/>
              </a:ext>
            </a:extLst>
          </p:cNvPr>
          <p:cNvSpPr txBox="1"/>
          <p:nvPr/>
        </p:nvSpPr>
        <p:spPr>
          <a:xfrm>
            <a:off x="2596770" y="810829"/>
            <a:ext cx="6793848" cy="5386090"/>
          </a:xfrm>
          <a:prstGeom prst="rect">
            <a:avLst/>
          </a:prstGeom>
          <a:noFill/>
        </p:spPr>
        <p:txBody>
          <a:bodyPr wrap="none" rtlCol="0">
            <a:spAutoFit/>
          </a:bodyPr>
          <a:lstStyle/>
          <a:p>
            <a:pPr algn="ctr" defTabSz="914377"/>
            <a:r>
              <a:rPr lang="en-US" altLang="zh-CN" sz="34400" b="1" dirty="0">
                <a:gradFill>
                  <a:gsLst>
                    <a:gs pos="0">
                      <a:srgbClr val="4D4D4D">
                        <a:alpha val="0"/>
                      </a:srgbClr>
                    </a:gs>
                    <a:gs pos="100000">
                      <a:schemeClr val="bg1">
                        <a:lumMod val="75000"/>
                        <a:alpha val="27000"/>
                      </a:schemeClr>
                    </a:gs>
                  </a:gsLst>
                  <a:lin ang="5400000" scaled="1"/>
                </a:gradFill>
                <a:latin typeface="HarmonyOS Sans SC Black" panose="00000A00000000000000" pitchFamily="2" charset="-122"/>
                <a:ea typeface="HarmonyOS Sans SC Black" panose="00000A00000000000000" pitchFamily="2" charset="-122"/>
                <a:cs typeface="阿里巴巴普惠体 2.0 115 Black" panose="00020600040101010101" pitchFamily="18" charset="-122"/>
                <a:sym typeface="+mn-lt"/>
              </a:rPr>
              <a:t>0 2</a:t>
            </a:r>
            <a:endParaRPr lang="zh-CN" altLang="en-US" sz="34400" b="1" dirty="0">
              <a:gradFill>
                <a:gsLst>
                  <a:gs pos="0">
                    <a:srgbClr val="4D4D4D">
                      <a:alpha val="0"/>
                    </a:srgbClr>
                  </a:gs>
                  <a:gs pos="100000">
                    <a:schemeClr val="bg1">
                      <a:lumMod val="75000"/>
                      <a:alpha val="27000"/>
                    </a:schemeClr>
                  </a:gs>
                </a:gsLst>
                <a:lin ang="5400000" scaled="1"/>
              </a:gradFill>
              <a:latin typeface="HarmonyOS Sans SC Black" panose="00000A00000000000000" pitchFamily="2" charset="-122"/>
              <a:ea typeface="HarmonyOS Sans SC Black" panose="00000A00000000000000" pitchFamily="2" charset="-122"/>
              <a:cs typeface="阿里巴巴普惠体 2.0 115 Black" panose="00020600040101010101" pitchFamily="18" charset="-122"/>
              <a:sym typeface="+mn-lt"/>
            </a:endParaRPr>
          </a:p>
        </p:txBody>
      </p:sp>
      <p:grpSp>
        <p:nvGrpSpPr>
          <p:cNvPr id="22" name="图形 4">
            <a:extLst>
              <a:ext uri="{FF2B5EF4-FFF2-40B4-BE49-F238E27FC236}">
                <a16:creationId xmlns:a16="http://schemas.microsoft.com/office/drawing/2014/main" id="{F1343FF7-9A4D-85EE-FBBE-38599750C539}"/>
              </a:ext>
            </a:extLst>
          </p:cNvPr>
          <p:cNvGrpSpPr/>
          <p:nvPr/>
        </p:nvGrpSpPr>
        <p:grpSpPr>
          <a:xfrm>
            <a:off x="486899" y="558275"/>
            <a:ext cx="1857528" cy="1887911"/>
            <a:chOff x="10020071" y="4548749"/>
            <a:chExt cx="861987" cy="876086"/>
          </a:xfrm>
        </p:grpSpPr>
        <p:sp>
          <p:nvSpPr>
            <p:cNvPr id="23" name="任意多边形: 形状 22">
              <a:extLst>
                <a:ext uri="{FF2B5EF4-FFF2-40B4-BE49-F238E27FC236}">
                  <a16:creationId xmlns:a16="http://schemas.microsoft.com/office/drawing/2014/main" id="{77033A12-E871-12DF-82E2-50BDB57696B3}"/>
                </a:ext>
              </a:extLst>
            </p:cNvPr>
            <p:cNvSpPr/>
            <p:nvPr/>
          </p:nvSpPr>
          <p:spPr>
            <a:xfrm>
              <a:off x="10051555" y="4569323"/>
              <a:ext cx="830503" cy="855512"/>
            </a:xfrm>
            <a:custGeom>
              <a:avLst/>
              <a:gdLst>
                <a:gd name="connsiteX0" fmla="*/ 148162 w 830503"/>
                <a:gd name="connsiteY0" fmla="*/ 855513 h 855512"/>
                <a:gd name="connsiteX1" fmla="*/ 747591 w 830503"/>
                <a:gd name="connsiteY1" fmla="*/ 729891 h 855512"/>
                <a:gd name="connsiteX2" fmla="*/ 792224 w 830503"/>
                <a:gd name="connsiteY2" fmla="*/ 649167 h 855512"/>
                <a:gd name="connsiteX3" fmla="*/ 830504 w 830503"/>
                <a:gd name="connsiteY3" fmla="*/ 580724 h 855512"/>
                <a:gd name="connsiteX4" fmla="*/ 829989 w 830503"/>
                <a:gd name="connsiteY4" fmla="*/ 580878 h 855512"/>
                <a:gd name="connsiteX5" fmla="*/ 830390 w 830503"/>
                <a:gd name="connsiteY5" fmla="*/ 580158 h 855512"/>
                <a:gd name="connsiteX6" fmla="*/ 708803 w 830503"/>
                <a:gd name="connsiteY6" fmla="*/ 0 h 855512"/>
                <a:gd name="connsiteX7" fmla="*/ 0 w 830503"/>
                <a:gd name="connsiteY7" fmla="*/ 148544 h 85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0503" h="855512">
                  <a:moveTo>
                    <a:pt x="148162" y="855513"/>
                  </a:moveTo>
                  <a:lnTo>
                    <a:pt x="747591" y="729891"/>
                  </a:lnTo>
                  <a:lnTo>
                    <a:pt x="792224" y="649167"/>
                  </a:lnTo>
                  <a:lnTo>
                    <a:pt x="830504" y="580724"/>
                  </a:lnTo>
                  <a:lnTo>
                    <a:pt x="829989" y="580878"/>
                  </a:lnTo>
                  <a:lnTo>
                    <a:pt x="830390" y="580158"/>
                  </a:lnTo>
                  <a:lnTo>
                    <a:pt x="708803" y="0"/>
                  </a:lnTo>
                  <a:lnTo>
                    <a:pt x="0" y="148544"/>
                  </a:lnTo>
                  <a:close/>
                </a:path>
              </a:pathLst>
            </a:custGeom>
            <a:solidFill>
              <a:srgbClr val="B3B3B3">
                <a:alpha val="60000"/>
              </a:srgbClr>
            </a:solidFill>
            <a:ln w="5715" cap="flat">
              <a:noFill/>
              <a:prstDash val="solid"/>
              <a:miter/>
            </a:ln>
          </p:spPr>
          <p:txBody>
            <a:bodyPr rtlCol="0" anchor="ctr"/>
            <a:lstStyle/>
            <a:p>
              <a:endParaRPr lang="zh-CN" altLang="en-US"/>
            </a:p>
          </p:txBody>
        </p:sp>
        <p:grpSp>
          <p:nvGrpSpPr>
            <p:cNvPr id="24" name="图形 4">
              <a:extLst>
                <a:ext uri="{FF2B5EF4-FFF2-40B4-BE49-F238E27FC236}">
                  <a16:creationId xmlns:a16="http://schemas.microsoft.com/office/drawing/2014/main" id="{9ED512F9-25E2-F825-2DA6-A521C4D1E2E9}"/>
                </a:ext>
              </a:extLst>
            </p:cNvPr>
            <p:cNvGrpSpPr/>
            <p:nvPr/>
          </p:nvGrpSpPr>
          <p:grpSpPr>
            <a:xfrm>
              <a:off x="10020071" y="4548749"/>
              <a:ext cx="830504" cy="855512"/>
              <a:chOff x="10020071" y="4548749"/>
              <a:chExt cx="830504" cy="855512"/>
            </a:xfrm>
          </p:grpSpPr>
          <p:sp>
            <p:nvSpPr>
              <p:cNvPr id="25" name="任意多边形: 形状 24">
                <a:extLst>
                  <a:ext uri="{FF2B5EF4-FFF2-40B4-BE49-F238E27FC236}">
                    <a16:creationId xmlns:a16="http://schemas.microsoft.com/office/drawing/2014/main" id="{271E34CD-D818-1FE5-6402-5C17DA25B409}"/>
                  </a:ext>
                </a:extLst>
              </p:cNvPr>
              <p:cNvSpPr/>
              <p:nvPr/>
            </p:nvSpPr>
            <p:spPr>
              <a:xfrm>
                <a:off x="10020071" y="4548749"/>
                <a:ext cx="830384" cy="855512"/>
              </a:xfrm>
              <a:custGeom>
                <a:avLst/>
                <a:gdLst>
                  <a:gd name="connsiteX0" fmla="*/ 830384 w 830384"/>
                  <a:gd name="connsiteY0" fmla="*/ 580158 h 855512"/>
                  <a:gd name="connsiteX1" fmla="*/ 708803 w 830384"/>
                  <a:gd name="connsiteY1" fmla="*/ 0 h 855512"/>
                  <a:gd name="connsiteX2" fmla="*/ 0 w 830384"/>
                  <a:gd name="connsiteY2" fmla="*/ 148544 h 855512"/>
                  <a:gd name="connsiteX3" fmla="*/ 148156 w 830384"/>
                  <a:gd name="connsiteY3" fmla="*/ 855513 h 855512"/>
                  <a:gd name="connsiteX4" fmla="*/ 747585 w 830384"/>
                  <a:gd name="connsiteY4" fmla="*/ 729885 h 855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384" h="855512">
                    <a:moveTo>
                      <a:pt x="830384" y="580158"/>
                    </a:moveTo>
                    <a:lnTo>
                      <a:pt x="708803" y="0"/>
                    </a:lnTo>
                    <a:lnTo>
                      <a:pt x="0" y="148544"/>
                    </a:lnTo>
                    <a:lnTo>
                      <a:pt x="148156" y="855513"/>
                    </a:lnTo>
                    <a:lnTo>
                      <a:pt x="747585" y="729885"/>
                    </a:lnTo>
                    <a:close/>
                  </a:path>
                </a:pathLst>
              </a:custGeom>
              <a:solidFill>
                <a:srgbClr val="D8EFEE"/>
              </a:solidFill>
              <a:ln w="571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AE182E21-DEF1-C2A7-ECBC-809696A6F58C}"/>
                  </a:ext>
                </a:extLst>
              </p:cNvPr>
              <p:cNvSpPr/>
              <p:nvPr/>
            </p:nvSpPr>
            <p:spPr>
              <a:xfrm>
                <a:off x="10733937" y="5129473"/>
                <a:ext cx="116637" cy="149281"/>
              </a:xfrm>
              <a:custGeom>
                <a:avLst/>
                <a:gdLst>
                  <a:gd name="connsiteX0" fmla="*/ 116638 w 116637"/>
                  <a:gd name="connsiteY0" fmla="*/ 0 h 149281"/>
                  <a:gd name="connsiteX1" fmla="*/ 0 w 116637"/>
                  <a:gd name="connsiteY1" fmla="*/ 35130 h 149281"/>
                  <a:gd name="connsiteX2" fmla="*/ 33142 w 116637"/>
                  <a:gd name="connsiteY2" fmla="*/ 149281 h 149281"/>
                </a:gdLst>
                <a:ahLst/>
                <a:cxnLst>
                  <a:cxn ang="0">
                    <a:pos x="connsiteX0" y="connsiteY0"/>
                  </a:cxn>
                  <a:cxn ang="0">
                    <a:pos x="connsiteX1" y="connsiteY1"/>
                  </a:cxn>
                  <a:cxn ang="0">
                    <a:pos x="connsiteX2" y="connsiteY2"/>
                  </a:cxn>
                </a:cxnLst>
                <a:rect l="l" t="t" r="r" b="b"/>
                <a:pathLst>
                  <a:path w="116637" h="149281">
                    <a:moveTo>
                      <a:pt x="116638" y="0"/>
                    </a:moveTo>
                    <a:lnTo>
                      <a:pt x="0" y="35130"/>
                    </a:lnTo>
                    <a:lnTo>
                      <a:pt x="33142" y="149281"/>
                    </a:lnTo>
                    <a:close/>
                  </a:path>
                </a:pathLst>
              </a:custGeom>
              <a:solidFill>
                <a:srgbClr val="D3E2E1"/>
              </a:solidFill>
              <a:ln w="5715" cap="flat">
                <a:noFill/>
                <a:prstDash val="solid"/>
                <a:miter/>
              </a:ln>
            </p:spPr>
            <p:txBody>
              <a:bodyPr rtlCol="0" anchor="ctr"/>
              <a:lstStyle/>
              <a:p>
                <a:endParaRPr lang="zh-CN" altLang="en-US"/>
              </a:p>
            </p:txBody>
          </p:sp>
        </p:grpSp>
      </p:grpSp>
      <p:grpSp>
        <p:nvGrpSpPr>
          <p:cNvPr id="27" name="图形 4">
            <a:extLst>
              <a:ext uri="{FF2B5EF4-FFF2-40B4-BE49-F238E27FC236}">
                <a16:creationId xmlns:a16="http://schemas.microsoft.com/office/drawing/2014/main" id="{A5F43BEC-FA73-1A5B-C74C-598B3FFB9261}"/>
              </a:ext>
            </a:extLst>
          </p:cNvPr>
          <p:cNvGrpSpPr/>
          <p:nvPr/>
        </p:nvGrpSpPr>
        <p:grpSpPr>
          <a:xfrm rot="20254211">
            <a:off x="5424908" y="-808859"/>
            <a:ext cx="1747342" cy="1951045"/>
            <a:chOff x="4435927" y="-414133"/>
            <a:chExt cx="2000067" cy="2233233"/>
          </a:xfrm>
          <a:solidFill>
            <a:srgbClr val="FFFFFF"/>
          </a:solidFill>
        </p:grpSpPr>
        <p:grpSp>
          <p:nvGrpSpPr>
            <p:cNvPr id="28" name="图形 4">
              <a:extLst>
                <a:ext uri="{FF2B5EF4-FFF2-40B4-BE49-F238E27FC236}">
                  <a16:creationId xmlns:a16="http://schemas.microsoft.com/office/drawing/2014/main" id="{6BB7B8C1-3EED-991B-C8EB-DE4D974B0AA5}"/>
                </a:ext>
              </a:extLst>
            </p:cNvPr>
            <p:cNvGrpSpPr/>
            <p:nvPr/>
          </p:nvGrpSpPr>
          <p:grpSpPr>
            <a:xfrm>
              <a:off x="4550684" y="-414133"/>
              <a:ext cx="1885310" cy="2233233"/>
              <a:chOff x="4550684" y="-414133"/>
              <a:chExt cx="1885310" cy="2233233"/>
            </a:xfrm>
            <a:solidFill>
              <a:srgbClr val="FFFFFF"/>
            </a:solidFill>
          </p:grpSpPr>
          <p:sp>
            <p:nvSpPr>
              <p:cNvPr id="64" name="任意多边形: 形状 63">
                <a:extLst>
                  <a:ext uri="{FF2B5EF4-FFF2-40B4-BE49-F238E27FC236}">
                    <a16:creationId xmlns:a16="http://schemas.microsoft.com/office/drawing/2014/main" id="{31786CA0-CC1B-3D17-8CF7-7575DF10B477}"/>
                  </a:ext>
                </a:extLst>
              </p:cNvPr>
              <p:cNvSpPr/>
              <p:nvPr/>
            </p:nvSpPr>
            <p:spPr>
              <a:xfrm>
                <a:off x="4599622"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3 w 1836372"/>
                  <a:gd name="connsiteY6" fmla="*/ 2158384 h 2233233"/>
                  <a:gd name="connsiteX7" fmla="*/ 1836373 w 1836372"/>
                  <a:gd name="connsiteY7" fmla="*/ 74849 h 2233233"/>
                  <a:gd name="connsiteX8" fmla="*/ 1761523 w 1836372"/>
                  <a:gd name="connsiteY8" fmla="*/ 0 h 2233233"/>
                  <a:gd name="connsiteX9" fmla="*/ 92074 w 1836372"/>
                  <a:gd name="connsiteY9" fmla="*/ 2123780 h 2233233"/>
                  <a:gd name="connsiteX10" fmla="*/ 51658 w 1836372"/>
                  <a:gd name="connsiteY10" fmla="*/ 2083363 h 2233233"/>
                  <a:gd name="connsiteX11" fmla="*/ 92074 w 1836372"/>
                  <a:gd name="connsiteY11" fmla="*/ 2042947 h 2233233"/>
                  <a:gd name="connsiteX12" fmla="*/ 132491 w 1836372"/>
                  <a:gd name="connsiteY12" fmla="*/ 2083363 h 2233233"/>
                  <a:gd name="connsiteX13" fmla="*/ 92074 w 1836372"/>
                  <a:gd name="connsiteY13" fmla="*/ 2123780 h 2233233"/>
                  <a:gd name="connsiteX14" fmla="*/ 92074 w 1836372"/>
                  <a:gd name="connsiteY14" fmla="*/ 1985671 h 2233233"/>
                  <a:gd name="connsiteX15" fmla="*/ 51658 w 1836372"/>
                  <a:gd name="connsiteY15" fmla="*/ 1945255 h 2233233"/>
                  <a:gd name="connsiteX16" fmla="*/ 92074 w 1836372"/>
                  <a:gd name="connsiteY16" fmla="*/ 1904838 h 2233233"/>
                  <a:gd name="connsiteX17" fmla="*/ 132491 w 1836372"/>
                  <a:gd name="connsiteY17" fmla="*/ 1945255 h 2233233"/>
                  <a:gd name="connsiteX18" fmla="*/ 92074 w 1836372"/>
                  <a:gd name="connsiteY18" fmla="*/ 1985671 h 2233233"/>
                  <a:gd name="connsiteX19" fmla="*/ 92074 w 1836372"/>
                  <a:gd name="connsiteY19" fmla="*/ 1847562 h 2233233"/>
                  <a:gd name="connsiteX20" fmla="*/ 51658 w 1836372"/>
                  <a:gd name="connsiteY20" fmla="*/ 1807146 h 2233233"/>
                  <a:gd name="connsiteX21" fmla="*/ 92074 w 1836372"/>
                  <a:gd name="connsiteY21" fmla="*/ 1766729 h 2233233"/>
                  <a:gd name="connsiteX22" fmla="*/ 132491 w 1836372"/>
                  <a:gd name="connsiteY22" fmla="*/ 1807146 h 2233233"/>
                  <a:gd name="connsiteX23" fmla="*/ 92074 w 1836372"/>
                  <a:gd name="connsiteY23" fmla="*/ 1847562 h 2233233"/>
                  <a:gd name="connsiteX24" fmla="*/ 92074 w 1836372"/>
                  <a:gd name="connsiteY24" fmla="*/ 1709459 h 2233233"/>
                  <a:gd name="connsiteX25" fmla="*/ 51658 w 1836372"/>
                  <a:gd name="connsiteY25" fmla="*/ 1669043 h 2233233"/>
                  <a:gd name="connsiteX26" fmla="*/ 92074 w 1836372"/>
                  <a:gd name="connsiteY26" fmla="*/ 1628627 h 2233233"/>
                  <a:gd name="connsiteX27" fmla="*/ 132491 w 1836372"/>
                  <a:gd name="connsiteY27" fmla="*/ 1669043 h 2233233"/>
                  <a:gd name="connsiteX28" fmla="*/ 92074 w 1836372"/>
                  <a:gd name="connsiteY28" fmla="*/ 1709459 h 2233233"/>
                  <a:gd name="connsiteX29" fmla="*/ 92074 w 1836372"/>
                  <a:gd name="connsiteY29" fmla="*/ 1571351 h 2233233"/>
                  <a:gd name="connsiteX30" fmla="*/ 51658 w 1836372"/>
                  <a:gd name="connsiteY30" fmla="*/ 1530934 h 2233233"/>
                  <a:gd name="connsiteX31" fmla="*/ 92074 w 1836372"/>
                  <a:gd name="connsiteY31" fmla="*/ 1490518 h 2233233"/>
                  <a:gd name="connsiteX32" fmla="*/ 132491 w 1836372"/>
                  <a:gd name="connsiteY32" fmla="*/ 1530934 h 2233233"/>
                  <a:gd name="connsiteX33" fmla="*/ 92074 w 1836372"/>
                  <a:gd name="connsiteY33" fmla="*/ 1571351 h 2233233"/>
                  <a:gd name="connsiteX34" fmla="*/ 92074 w 1836372"/>
                  <a:gd name="connsiteY34" fmla="*/ 1433242 h 2233233"/>
                  <a:gd name="connsiteX35" fmla="*/ 51658 w 1836372"/>
                  <a:gd name="connsiteY35" fmla="*/ 1392826 h 2233233"/>
                  <a:gd name="connsiteX36" fmla="*/ 92074 w 1836372"/>
                  <a:gd name="connsiteY36" fmla="*/ 1352409 h 2233233"/>
                  <a:gd name="connsiteX37" fmla="*/ 132491 w 1836372"/>
                  <a:gd name="connsiteY37" fmla="*/ 1392826 h 2233233"/>
                  <a:gd name="connsiteX38" fmla="*/ 92074 w 1836372"/>
                  <a:gd name="connsiteY38" fmla="*/ 1433242 h 2233233"/>
                  <a:gd name="connsiteX39" fmla="*/ 92074 w 1836372"/>
                  <a:gd name="connsiteY39" fmla="*/ 1295133 h 2233233"/>
                  <a:gd name="connsiteX40" fmla="*/ 51658 w 1836372"/>
                  <a:gd name="connsiteY40" fmla="*/ 1254717 h 2233233"/>
                  <a:gd name="connsiteX41" fmla="*/ 92074 w 1836372"/>
                  <a:gd name="connsiteY41" fmla="*/ 1214300 h 2233233"/>
                  <a:gd name="connsiteX42" fmla="*/ 132491 w 1836372"/>
                  <a:gd name="connsiteY42" fmla="*/ 1254717 h 2233233"/>
                  <a:gd name="connsiteX43" fmla="*/ 92074 w 1836372"/>
                  <a:gd name="connsiteY43" fmla="*/ 1295133 h 2233233"/>
                  <a:gd name="connsiteX44" fmla="*/ 92074 w 1836372"/>
                  <a:gd name="connsiteY44" fmla="*/ 1157030 h 2233233"/>
                  <a:gd name="connsiteX45" fmla="*/ 51658 w 1836372"/>
                  <a:gd name="connsiteY45" fmla="*/ 1116614 h 2233233"/>
                  <a:gd name="connsiteX46" fmla="*/ 92074 w 1836372"/>
                  <a:gd name="connsiteY46" fmla="*/ 1076197 h 2233233"/>
                  <a:gd name="connsiteX47" fmla="*/ 132491 w 1836372"/>
                  <a:gd name="connsiteY47" fmla="*/ 1116614 h 2233233"/>
                  <a:gd name="connsiteX48" fmla="*/ 92074 w 1836372"/>
                  <a:gd name="connsiteY48" fmla="*/ 1157030 h 2233233"/>
                  <a:gd name="connsiteX49" fmla="*/ 92074 w 1836372"/>
                  <a:gd name="connsiteY49" fmla="*/ 1018922 h 2233233"/>
                  <a:gd name="connsiteX50" fmla="*/ 51658 w 1836372"/>
                  <a:gd name="connsiteY50" fmla="*/ 978505 h 2233233"/>
                  <a:gd name="connsiteX51" fmla="*/ 92074 w 1836372"/>
                  <a:gd name="connsiteY51" fmla="*/ 938089 h 2233233"/>
                  <a:gd name="connsiteX52" fmla="*/ 132491 w 1836372"/>
                  <a:gd name="connsiteY52" fmla="*/ 978505 h 2233233"/>
                  <a:gd name="connsiteX53" fmla="*/ 92074 w 1836372"/>
                  <a:gd name="connsiteY53" fmla="*/ 1018922 h 2233233"/>
                  <a:gd name="connsiteX54" fmla="*/ 92074 w 1836372"/>
                  <a:gd name="connsiteY54" fmla="*/ 880813 h 2233233"/>
                  <a:gd name="connsiteX55" fmla="*/ 51658 w 1836372"/>
                  <a:gd name="connsiteY55" fmla="*/ 840396 h 2233233"/>
                  <a:gd name="connsiteX56" fmla="*/ 92074 w 1836372"/>
                  <a:gd name="connsiteY56" fmla="*/ 799980 h 2233233"/>
                  <a:gd name="connsiteX57" fmla="*/ 132491 w 1836372"/>
                  <a:gd name="connsiteY57" fmla="*/ 840396 h 2233233"/>
                  <a:gd name="connsiteX58" fmla="*/ 92074 w 1836372"/>
                  <a:gd name="connsiteY58" fmla="*/ 880813 h 2233233"/>
                  <a:gd name="connsiteX59" fmla="*/ 92074 w 1836372"/>
                  <a:gd name="connsiteY59" fmla="*/ 742710 h 2233233"/>
                  <a:gd name="connsiteX60" fmla="*/ 51658 w 1836372"/>
                  <a:gd name="connsiteY60" fmla="*/ 702294 h 2233233"/>
                  <a:gd name="connsiteX61" fmla="*/ 92074 w 1836372"/>
                  <a:gd name="connsiteY61" fmla="*/ 661877 h 2233233"/>
                  <a:gd name="connsiteX62" fmla="*/ 132491 w 1836372"/>
                  <a:gd name="connsiteY62" fmla="*/ 702294 h 2233233"/>
                  <a:gd name="connsiteX63" fmla="*/ 92074 w 1836372"/>
                  <a:gd name="connsiteY63" fmla="*/ 742710 h 2233233"/>
                  <a:gd name="connsiteX64" fmla="*/ 92074 w 1836372"/>
                  <a:gd name="connsiteY64" fmla="*/ 604601 h 2233233"/>
                  <a:gd name="connsiteX65" fmla="*/ 51658 w 1836372"/>
                  <a:gd name="connsiteY65" fmla="*/ 564185 h 2233233"/>
                  <a:gd name="connsiteX66" fmla="*/ 92074 w 1836372"/>
                  <a:gd name="connsiteY66" fmla="*/ 523768 h 2233233"/>
                  <a:gd name="connsiteX67" fmla="*/ 132491 w 1836372"/>
                  <a:gd name="connsiteY67" fmla="*/ 564185 h 2233233"/>
                  <a:gd name="connsiteX68" fmla="*/ 92074 w 1836372"/>
                  <a:gd name="connsiteY68" fmla="*/ 604601 h 2233233"/>
                  <a:gd name="connsiteX69" fmla="*/ 92074 w 1836372"/>
                  <a:gd name="connsiteY69" fmla="*/ 466493 h 2233233"/>
                  <a:gd name="connsiteX70" fmla="*/ 51658 w 1836372"/>
                  <a:gd name="connsiteY70" fmla="*/ 426076 h 2233233"/>
                  <a:gd name="connsiteX71" fmla="*/ 92074 w 1836372"/>
                  <a:gd name="connsiteY71" fmla="*/ 385660 h 2233233"/>
                  <a:gd name="connsiteX72" fmla="*/ 132491 w 1836372"/>
                  <a:gd name="connsiteY72" fmla="*/ 426076 h 2233233"/>
                  <a:gd name="connsiteX73" fmla="*/ 92074 w 1836372"/>
                  <a:gd name="connsiteY73" fmla="*/ 466493 h 2233233"/>
                  <a:gd name="connsiteX74" fmla="*/ 92074 w 1836372"/>
                  <a:gd name="connsiteY74" fmla="*/ 328390 h 2233233"/>
                  <a:gd name="connsiteX75" fmla="*/ 51658 w 1836372"/>
                  <a:gd name="connsiteY75" fmla="*/ 287973 h 2233233"/>
                  <a:gd name="connsiteX76" fmla="*/ 92074 w 1836372"/>
                  <a:gd name="connsiteY76" fmla="*/ 247557 h 2233233"/>
                  <a:gd name="connsiteX77" fmla="*/ 132491 w 1836372"/>
                  <a:gd name="connsiteY77" fmla="*/ 287973 h 2233233"/>
                  <a:gd name="connsiteX78" fmla="*/ 92074 w 1836372"/>
                  <a:gd name="connsiteY78" fmla="*/ 328390 h 2233233"/>
                  <a:gd name="connsiteX79" fmla="*/ 92074 w 1836372"/>
                  <a:gd name="connsiteY79" fmla="*/ 190281 h 2233233"/>
                  <a:gd name="connsiteX80" fmla="*/ 51658 w 1836372"/>
                  <a:gd name="connsiteY80" fmla="*/ 149864 h 2233233"/>
                  <a:gd name="connsiteX81" fmla="*/ 92074 w 1836372"/>
                  <a:gd name="connsiteY81" fmla="*/ 109448 h 2233233"/>
                  <a:gd name="connsiteX82" fmla="*/ 132491 w 1836372"/>
                  <a:gd name="connsiteY82" fmla="*/ 149864 h 2233233"/>
                  <a:gd name="connsiteX83" fmla="*/ 92074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3" y="2199721"/>
                      <a:pt x="1836373" y="2158384"/>
                    </a:cubicBezTo>
                    <a:lnTo>
                      <a:pt x="1836373" y="74849"/>
                    </a:lnTo>
                    <a:cubicBezTo>
                      <a:pt x="1836373" y="33507"/>
                      <a:pt x="1802860" y="0"/>
                      <a:pt x="1761523" y="0"/>
                    </a:cubicBezTo>
                    <a:close/>
                    <a:moveTo>
                      <a:pt x="92074" y="2123780"/>
                    </a:moveTo>
                    <a:cubicBezTo>
                      <a:pt x="69752" y="2123780"/>
                      <a:pt x="51658" y="2105686"/>
                      <a:pt x="51658" y="2083363"/>
                    </a:cubicBezTo>
                    <a:cubicBezTo>
                      <a:pt x="51658" y="2061041"/>
                      <a:pt x="69752" y="2042947"/>
                      <a:pt x="92074" y="2042947"/>
                    </a:cubicBezTo>
                    <a:cubicBezTo>
                      <a:pt x="114397" y="2042947"/>
                      <a:pt x="132491" y="2061041"/>
                      <a:pt x="132491" y="2083363"/>
                    </a:cubicBezTo>
                    <a:cubicBezTo>
                      <a:pt x="132491" y="2105686"/>
                      <a:pt x="114397" y="2123780"/>
                      <a:pt x="92074" y="2123780"/>
                    </a:cubicBezTo>
                    <a:close/>
                    <a:moveTo>
                      <a:pt x="92074" y="1985671"/>
                    </a:moveTo>
                    <a:cubicBezTo>
                      <a:pt x="69752" y="1985671"/>
                      <a:pt x="51658" y="1967577"/>
                      <a:pt x="51658" y="1945255"/>
                    </a:cubicBezTo>
                    <a:cubicBezTo>
                      <a:pt x="51658" y="1922932"/>
                      <a:pt x="69752" y="1904838"/>
                      <a:pt x="92074" y="1904838"/>
                    </a:cubicBezTo>
                    <a:cubicBezTo>
                      <a:pt x="114397" y="1904838"/>
                      <a:pt x="132491" y="1922932"/>
                      <a:pt x="132491" y="1945255"/>
                    </a:cubicBezTo>
                    <a:cubicBezTo>
                      <a:pt x="132491" y="1967577"/>
                      <a:pt x="114397" y="1985671"/>
                      <a:pt x="92074" y="1985671"/>
                    </a:cubicBezTo>
                    <a:close/>
                    <a:moveTo>
                      <a:pt x="92074" y="1847562"/>
                    </a:moveTo>
                    <a:cubicBezTo>
                      <a:pt x="69752" y="1847562"/>
                      <a:pt x="51658" y="1829469"/>
                      <a:pt x="51658" y="1807146"/>
                    </a:cubicBezTo>
                    <a:cubicBezTo>
                      <a:pt x="51658" y="1784823"/>
                      <a:pt x="69752" y="1766729"/>
                      <a:pt x="92074" y="1766729"/>
                    </a:cubicBezTo>
                    <a:cubicBezTo>
                      <a:pt x="114397" y="1766729"/>
                      <a:pt x="132491" y="1784823"/>
                      <a:pt x="132491" y="1807146"/>
                    </a:cubicBezTo>
                    <a:cubicBezTo>
                      <a:pt x="132491" y="1829469"/>
                      <a:pt x="114397" y="1847562"/>
                      <a:pt x="92074" y="1847562"/>
                    </a:cubicBezTo>
                    <a:close/>
                    <a:moveTo>
                      <a:pt x="92074" y="1709459"/>
                    </a:moveTo>
                    <a:cubicBezTo>
                      <a:pt x="69752" y="1709459"/>
                      <a:pt x="51658" y="1691366"/>
                      <a:pt x="51658" y="1669043"/>
                    </a:cubicBezTo>
                    <a:cubicBezTo>
                      <a:pt x="51658" y="1646720"/>
                      <a:pt x="69752" y="1628627"/>
                      <a:pt x="92074" y="1628627"/>
                    </a:cubicBezTo>
                    <a:cubicBezTo>
                      <a:pt x="114397" y="1628627"/>
                      <a:pt x="132491" y="1646720"/>
                      <a:pt x="132491" y="1669043"/>
                    </a:cubicBezTo>
                    <a:cubicBezTo>
                      <a:pt x="132491" y="1691360"/>
                      <a:pt x="114397" y="1709459"/>
                      <a:pt x="92074" y="1709459"/>
                    </a:cubicBezTo>
                    <a:close/>
                    <a:moveTo>
                      <a:pt x="92074" y="1571351"/>
                    </a:moveTo>
                    <a:cubicBezTo>
                      <a:pt x="69752" y="1571351"/>
                      <a:pt x="51658" y="1553257"/>
                      <a:pt x="51658" y="1530934"/>
                    </a:cubicBezTo>
                    <a:cubicBezTo>
                      <a:pt x="51658" y="1508612"/>
                      <a:pt x="69752" y="1490518"/>
                      <a:pt x="92074" y="1490518"/>
                    </a:cubicBezTo>
                    <a:cubicBezTo>
                      <a:pt x="114397" y="1490518"/>
                      <a:pt x="132491" y="1508612"/>
                      <a:pt x="132491" y="1530934"/>
                    </a:cubicBezTo>
                    <a:cubicBezTo>
                      <a:pt x="132491" y="1553257"/>
                      <a:pt x="114397" y="1571351"/>
                      <a:pt x="92074" y="1571351"/>
                    </a:cubicBezTo>
                    <a:close/>
                    <a:moveTo>
                      <a:pt x="92074" y="1433242"/>
                    </a:moveTo>
                    <a:cubicBezTo>
                      <a:pt x="69752" y="1433242"/>
                      <a:pt x="51658" y="1415148"/>
                      <a:pt x="51658" y="1392826"/>
                    </a:cubicBezTo>
                    <a:cubicBezTo>
                      <a:pt x="51658" y="1370503"/>
                      <a:pt x="69752" y="1352409"/>
                      <a:pt x="92074" y="1352409"/>
                    </a:cubicBezTo>
                    <a:cubicBezTo>
                      <a:pt x="114397" y="1352409"/>
                      <a:pt x="132491" y="1370503"/>
                      <a:pt x="132491" y="1392826"/>
                    </a:cubicBezTo>
                    <a:cubicBezTo>
                      <a:pt x="132491" y="1415148"/>
                      <a:pt x="114397" y="1433242"/>
                      <a:pt x="92074" y="1433242"/>
                    </a:cubicBezTo>
                    <a:close/>
                    <a:moveTo>
                      <a:pt x="92074" y="1295133"/>
                    </a:moveTo>
                    <a:cubicBezTo>
                      <a:pt x="69752" y="1295133"/>
                      <a:pt x="51658" y="1277040"/>
                      <a:pt x="51658" y="1254717"/>
                    </a:cubicBezTo>
                    <a:cubicBezTo>
                      <a:pt x="51658" y="1232394"/>
                      <a:pt x="69752" y="1214300"/>
                      <a:pt x="92074" y="1214300"/>
                    </a:cubicBezTo>
                    <a:cubicBezTo>
                      <a:pt x="114397" y="1214300"/>
                      <a:pt x="132491" y="1232394"/>
                      <a:pt x="132491" y="1254717"/>
                    </a:cubicBezTo>
                    <a:cubicBezTo>
                      <a:pt x="132491" y="1277040"/>
                      <a:pt x="114397" y="1295133"/>
                      <a:pt x="92074" y="1295133"/>
                    </a:cubicBezTo>
                    <a:close/>
                    <a:moveTo>
                      <a:pt x="92074" y="1157030"/>
                    </a:moveTo>
                    <a:cubicBezTo>
                      <a:pt x="69752" y="1157030"/>
                      <a:pt x="51658" y="1138937"/>
                      <a:pt x="51658" y="1116614"/>
                    </a:cubicBezTo>
                    <a:cubicBezTo>
                      <a:pt x="51658" y="1094291"/>
                      <a:pt x="69752" y="1076197"/>
                      <a:pt x="92074" y="1076197"/>
                    </a:cubicBezTo>
                    <a:cubicBezTo>
                      <a:pt x="114397" y="1076197"/>
                      <a:pt x="132491" y="1094291"/>
                      <a:pt x="132491" y="1116614"/>
                    </a:cubicBezTo>
                    <a:cubicBezTo>
                      <a:pt x="132491" y="1138937"/>
                      <a:pt x="114397" y="1157030"/>
                      <a:pt x="92074" y="1157030"/>
                    </a:cubicBezTo>
                    <a:close/>
                    <a:moveTo>
                      <a:pt x="92074" y="1018922"/>
                    </a:moveTo>
                    <a:cubicBezTo>
                      <a:pt x="69752" y="1018922"/>
                      <a:pt x="51658" y="1000828"/>
                      <a:pt x="51658" y="978505"/>
                    </a:cubicBezTo>
                    <a:cubicBezTo>
                      <a:pt x="51658" y="956182"/>
                      <a:pt x="69752" y="938089"/>
                      <a:pt x="92074" y="938089"/>
                    </a:cubicBezTo>
                    <a:cubicBezTo>
                      <a:pt x="114397" y="938089"/>
                      <a:pt x="132491" y="956182"/>
                      <a:pt x="132491" y="978505"/>
                    </a:cubicBezTo>
                    <a:cubicBezTo>
                      <a:pt x="132491" y="1000828"/>
                      <a:pt x="114397" y="1018922"/>
                      <a:pt x="92074" y="1018922"/>
                    </a:cubicBezTo>
                    <a:close/>
                    <a:moveTo>
                      <a:pt x="92074" y="880813"/>
                    </a:moveTo>
                    <a:cubicBezTo>
                      <a:pt x="69752" y="880813"/>
                      <a:pt x="51658" y="862719"/>
                      <a:pt x="51658" y="840396"/>
                    </a:cubicBezTo>
                    <a:cubicBezTo>
                      <a:pt x="51658" y="818074"/>
                      <a:pt x="69752" y="799980"/>
                      <a:pt x="92074" y="799980"/>
                    </a:cubicBezTo>
                    <a:cubicBezTo>
                      <a:pt x="114397" y="799980"/>
                      <a:pt x="132491" y="818074"/>
                      <a:pt x="132491" y="840396"/>
                    </a:cubicBezTo>
                    <a:cubicBezTo>
                      <a:pt x="132491" y="862719"/>
                      <a:pt x="114397" y="880813"/>
                      <a:pt x="92074" y="880813"/>
                    </a:cubicBezTo>
                    <a:close/>
                    <a:moveTo>
                      <a:pt x="92074" y="742710"/>
                    </a:moveTo>
                    <a:cubicBezTo>
                      <a:pt x="69752" y="742710"/>
                      <a:pt x="51658" y="724616"/>
                      <a:pt x="51658" y="702294"/>
                    </a:cubicBezTo>
                    <a:cubicBezTo>
                      <a:pt x="51658" y="679971"/>
                      <a:pt x="69752" y="661877"/>
                      <a:pt x="92074" y="661877"/>
                    </a:cubicBezTo>
                    <a:cubicBezTo>
                      <a:pt x="114397" y="661877"/>
                      <a:pt x="132491" y="679971"/>
                      <a:pt x="132491" y="702294"/>
                    </a:cubicBezTo>
                    <a:cubicBezTo>
                      <a:pt x="132491" y="724616"/>
                      <a:pt x="114397" y="742710"/>
                      <a:pt x="92074" y="742710"/>
                    </a:cubicBezTo>
                    <a:close/>
                    <a:moveTo>
                      <a:pt x="92074" y="604601"/>
                    </a:moveTo>
                    <a:cubicBezTo>
                      <a:pt x="69752" y="604601"/>
                      <a:pt x="51658" y="586508"/>
                      <a:pt x="51658" y="564185"/>
                    </a:cubicBezTo>
                    <a:cubicBezTo>
                      <a:pt x="51658" y="541862"/>
                      <a:pt x="69752" y="523768"/>
                      <a:pt x="92074" y="523768"/>
                    </a:cubicBezTo>
                    <a:cubicBezTo>
                      <a:pt x="114397" y="523768"/>
                      <a:pt x="132491" y="541862"/>
                      <a:pt x="132491" y="564185"/>
                    </a:cubicBezTo>
                    <a:cubicBezTo>
                      <a:pt x="132491" y="586508"/>
                      <a:pt x="114397" y="604601"/>
                      <a:pt x="92074" y="604601"/>
                    </a:cubicBezTo>
                    <a:close/>
                    <a:moveTo>
                      <a:pt x="92074" y="466493"/>
                    </a:moveTo>
                    <a:cubicBezTo>
                      <a:pt x="69752" y="466493"/>
                      <a:pt x="51658" y="448399"/>
                      <a:pt x="51658" y="426076"/>
                    </a:cubicBezTo>
                    <a:cubicBezTo>
                      <a:pt x="51658" y="403759"/>
                      <a:pt x="69752" y="385660"/>
                      <a:pt x="92074" y="385660"/>
                    </a:cubicBezTo>
                    <a:cubicBezTo>
                      <a:pt x="114397" y="385660"/>
                      <a:pt x="132491" y="403753"/>
                      <a:pt x="132491" y="426076"/>
                    </a:cubicBezTo>
                    <a:cubicBezTo>
                      <a:pt x="132491" y="448399"/>
                      <a:pt x="114397" y="466493"/>
                      <a:pt x="92074" y="466493"/>
                    </a:cubicBezTo>
                    <a:close/>
                    <a:moveTo>
                      <a:pt x="92074" y="328390"/>
                    </a:moveTo>
                    <a:cubicBezTo>
                      <a:pt x="69752" y="328390"/>
                      <a:pt x="51658" y="310296"/>
                      <a:pt x="51658" y="287973"/>
                    </a:cubicBezTo>
                    <a:cubicBezTo>
                      <a:pt x="51658" y="265650"/>
                      <a:pt x="69752" y="247557"/>
                      <a:pt x="92074" y="247557"/>
                    </a:cubicBezTo>
                    <a:cubicBezTo>
                      <a:pt x="114397" y="247557"/>
                      <a:pt x="132491" y="265650"/>
                      <a:pt x="132491" y="287973"/>
                    </a:cubicBezTo>
                    <a:cubicBezTo>
                      <a:pt x="132491" y="310290"/>
                      <a:pt x="114397" y="328390"/>
                      <a:pt x="92074" y="328390"/>
                    </a:cubicBezTo>
                    <a:close/>
                    <a:moveTo>
                      <a:pt x="92074" y="190281"/>
                    </a:moveTo>
                    <a:cubicBezTo>
                      <a:pt x="69752" y="190281"/>
                      <a:pt x="51658" y="172187"/>
                      <a:pt x="51658" y="149864"/>
                    </a:cubicBezTo>
                    <a:cubicBezTo>
                      <a:pt x="51658" y="127547"/>
                      <a:pt x="69752" y="109448"/>
                      <a:pt x="92074" y="109448"/>
                    </a:cubicBezTo>
                    <a:cubicBezTo>
                      <a:pt x="114397" y="109448"/>
                      <a:pt x="132491" y="127542"/>
                      <a:pt x="132491" y="149864"/>
                    </a:cubicBezTo>
                    <a:cubicBezTo>
                      <a:pt x="132491" y="172187"/>
                      <a:pt x="114397" y="190281"/>
                      <a:pt x="92074"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5" name="任意多边形: 形状 64">
                <a:extLst>
                  <a:ext uri="{FF2B5EF4-FFF2-40B4-BE49-F238E27FC236}">
                    <a16:creationId xmlns:a16="http://schemas.microsoft.com/office/drawing/2014/main" id="{65B19535-917E-ADB5-4BE9-7E9934F92C15}"/>
                  </a:ext>
                </a:extLst>
              </p:cNvPr>
              <p:cNvSpPr/>
              <p:nvPr/>
            </p:nvSpPr>
            <p:spPr>
              <a:xfrm>
                <a:off x="4575150"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8"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403"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403"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403"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403"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403"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403"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403"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403"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403"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403"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403"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403"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403"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403"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403"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6" name="任意多边形: 形状 65">
                <a:extLst>
                  <a:ext uri="{FF2B5EF4-FFF2-40B4-BE49-F238E27FC236}">
                    <a16:creationId xmlns:a16="http://schemas.microsoft.com/office/drawing/2014/main" id="{9B100E8F-C13F-B6CC-908E-AE9340447B2F}"/>
                  </a:ext>
                </a:extLst>
              </p:cNvPr>
              <p:cNvSpPr/>
              <p:nvPr/>
            </p:nvSpPr>
            <p:spPr>
              <a:xfrm>
                <a:off x="4550684"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60" y="2233234"/>
                      <a:pt x="1836372" y="2199721"/>
                      <a:pt x="1836372" y="2158384"/>
                    </a:cubicBezTo>
                    <a:lnTo>
                      <a:pt x="1836372" y="74849"/>
                    </a:lnTo>
                    <a:cubicBezTo>
                      <a:pt x="1836372" y="33507"/>
                      <a:pt x="1802865"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7"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7"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7"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7"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3"/>
                      <a:pt x="69757" y="1352409"/>
                      <a:pt x="92080" y="1352409"/>
                    </a:cubicBezTo>
                    <a:cubicBezTo>
                      <a:pt x="114403" y="1352409"/>
                      <a:pt x="132497" y="1370503"/>
                      <a:pt x="132497" y="1392826"/>
                    </a:cubicBezTo>
                    <a:cubicBezTo>
                      <a:pt x="132497"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7"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7"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7"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7"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7" y="586508"/>
                      <a:pt x="114397" y="604601"/>
                      <a:pt x="92080" y="604601"/>
                    </a:cubicBezTo>
                    <a:close/>
                    <a:moveTo>
                      <a:pt x="92080" y="466493"/>
                    </a:moveTo>
                    <a:cubicBezTo>
                      <a:pt x="69757" y="466493"/>
                      <a:pt x="51664" y="448399"/>
                      <a:pt x="51664" y="426076"/>
                    </a:cubicBezTo>
                    <a:cubicBezTo>
                      <a:pt x="51664" y="403759"/>
                      <a:pt x="69757" y="385660"/>
                      <a:pt x="92080" y="385660"/>
                    </a:cubicBezTo>
                    <a:cubicBezTo>
                      <a:pt x="114403" y="385660"/>
                      <a:pt x="132497" y="403753"/>
                      <a:pt x="132497" y="426076"/>
                    </a:cubicBezTo>
                    <a:cubicBezTo>
                      <a:pt x="132497"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7" y="310290"/>
                      <a:pt x="114397" y="328390"/>
                      <a:pt x="92080" y="328390"/>
                    </a:cubicBezTo>
                    <a:close/>
                    <a:moveTo>
                      <a:pt x="92080" y="190281"/>
                    </a:moveTo>
                    <a:cubicBezTo>
                      <a:pt x="69757" y="190281"/>
                      <a:pt x="51664" y="172187"/>
                      <a:pt x="51664" y="149864"/>
                    </a:cubicBezTo>
                    <a:cubicBezTo>
                      <a:pt x="51664" y="127547"/>
                      <a:pt x="69757" y="109448"/>
                      <a:pt x="92080" y="109448"/>
                    </a:cubicBezTo>
                    <a:cubicBezTo>
                      <a:pt x="114403" y="109448"/>
                      <a:pt x="132497" y="127542"/>
                      <a:pt x="132497" y="149864"/>
                    </a:cubicBezTo>
                    <a:cubicBezTo>
                      <a:pt x="132497"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sp>
          <p:nvSpPr>
            <p:cNvPr id="29" name="任意多边形: 形状 28">
              <a:extLst>
                <a:ext uri="{FF2B5EF4-FFF2-40B4-BE49-F238E27FC236}">
                  <a16:creationId xmlns:a16="http://schemas.microsoft.com/office/drawing/2014/main" id="{D013C126-61CC-BA37-2809-73C4B1FE93FE}"/>
                </a:ext>
              </a:extLst>
            </p:cNvPr>
            <p:cNvSpPr/>
            <p:nvPr/>
          </p:nvSpPr>
          <p:spPr>
            <a:xfrm>
              <a:off x="4524801" y="-414133"/>
              <a:ext cx="1836372" cy="2233233"/>
            </a:xfrm>
            <a:custGeom>
              <a:avLst/>
              <a:gdLst>
                <a:gd name="connsiteX0" fmla="*/ 1761523 w 1836372"/>
                <a:gd name="connsiteY0" fmla="*/ 0 h 2233233"/>
                <a:gd name="connsiteX1" fmla="*/ 74849 w 1836372"/>
                <a:gd name="connsiteY1" fmla="*/ 0 h 2233233"/>
                <a:gd name="connsiteX2" fmla="*/ 0 w 1836372"/>
                <a:gd name="connsiteY2" fmla="*/ 74849 h 2233233"/>
                <a:gd name="connsiteX3" fmla="*/ 0 w 1836372"/>
                <a:gd name="connsiteY3" fmla="*/ 2158384 h 2233233"/>
                <a:gd name="connsiteX4" fmla="*/ 74849 w 1836372"/>
                <a:gd name="connsiteY4" fmla="*/ 2233234 h 2233233"/>
                <a:gd name="connsiteX5" fmla="*/ 1761523 w 1836372"/>
                <a:gd name="connsiteY5" fmla="*/ 2233234 h 2233233"/>
                <a:gd name="connsiteX6" fmla="*/ 1836372 w 1836372"/>
                <a:gd name="connsiteY6" fmla="*/ 2158384 h 2233233"/>
                <a:gd name="connsiteX7" fmla="*/ 1836372 w 1836372"/>
                <a:gd name="connsiteY7" fmla="*/ 74849 h 2233233"/>
                <a:gd name="connsiteX8" fmla="*/ 1761523 w 1836372"/>
                <a:gd name="connsiteY8" fmla="*/ 0 h 2233233"/>
                <a:gd name="connsiteX9" fmla="*/ 92080 w 1836372"/>
                <a:gd name="connsiteY9" fmla="*/ 2123780 h 2233233"/>
                <a:gd name="connsiteX10" fmla="*/ 51664 w 1836372"/>
                <a:gd name="connsiteY10" fmla="*/ 2083363 h 2233233"/>
                <a:gd name="connsiteX11" fmla="*/ 92080 w 1836372"/>
                <a:gd name="connsiteY11" fmla="*/ 2042947 h 2233233"/>
                <a:gd name="connsiteX12" fmla="*/ 132497 w 1836372"/>
                <a:gd name="connsiteY12" fmla="*/ 2083363 h 2233233"/>
                <a:gd name="connsiteX13" fmla="*/ 92080 w 1836372"/>
                <a:gd name="connsiteY13" fmla="*/ 2123780 h 2233233"/>
                <a:gd name="connsiteX14" fmla="*/ 92080 w 1836372"/>
                <a:gd name="connsiteY14" fmla="*/ 1985671 h 2233233"/>
                <a:gd name="connsiteX15" fmla="*/ 51664 w 1836372"/>
                <a:gd name="connsiteY15" fmla="*/ 1945255 h 2233233"/>
                <a:gd name="connsiteX16" fmla="*/ 92080 w 1836372"/>
                <a:gd name="connsiteY16" fmla="*/ 1904838 h 2233233"/>
                <a:gd name="connsiteX17" fmla="*/ 132497 w 1836372"/>
                <a:gd name="connsiteY17" fmla="*/ 1945255 h 2233233"/>
                <a:gd name="connsiteX18" fmla="*/ 92080 w 1836372"/>
                <a:gd name="connsiteY18" fmla="*/ 1985671 h 2233233"/>
                <a:gd name="connsiteX19" fmla="*/ 92080 w 1836372"/>
                <a:gd name="connsiteY19" fmla="*/ 1847562 h 2233233"/>
                <a:gd name="connsiteX20" fmla="*/ 51664 w 1836372"/>
                <a:gd name="connsiteY20" fmla="*/ 1807146 h 2233233"/>
                <a:gd name="connsiteX21" fmla="*/ 92080 w 1836372"/>
                <a:gd name="connsiteY21" fmla="*/ 1766729 h 2233233"/>
                <a:gd name="connsiteX22" fmla="*/ 132497 w 1836372"/>
                <a:gd name="connsiteY22" fmla="*/ 1807146 h 2233233"/>
                <a:gd name="connsiteX23" fmla="*/ 92080 w 1836372"/>
                <a:gd name="connsiteY23" fmla="*/ 1847562 h 2233233"/>
                <a:gd name="connsiteX24" fmla="*/ 92080 w 1836372"/>
                <a:gd name="connsiteY24" fmla="*/ 1709459 h 2233233"/>
                <a:gd name="connsiteX25" fmla="*/ 51664 w 1836372"/>
                <a:gd name="connsiteY25" fmla="*/ 1669043 h 2233233"/>
                <a:gd name="connsiteX26" fmla="*/ 92080 w 1836372"/>
                <a:gd name="connsiteY26" fmla="*/ 1628627 h 2233233"/>
                <a:gd name="connsiteX27" fmla="*/ 132497 w 1836372"/>
                <a:gd name="connsiteY27" fmla="*/ 1669043 h 2233233"/>
                <a:gd name="connsiteX28" fmla="*/ 92080 w 1836372"/>
                <a:gd name="connsiteY28" fmla="*/ 1709459 h 2233233"/>
                <a:gd name="connsiteX29" fmla="*/ 92080 w 1836372"/>
                <a:gd name="connsiteY29" fmla="*/ 1571351 h 2233233"/>
                <a:gd name="connsiteX30" fmla="*/ 51664 w 1836372"/>
                <a:gd name="connsiteY30" fmla="*/ 1530934 h 2233233"/>
                <a:gd name="connsiteX31" fmla="*/ 92080 w 1836372"/>
                <a:gd name="connsiteY31" fmla="*/ 1490518 h 2233233"/>
                <a:gd name="connsiteX32" fmla="*/ 132497 w 1836372"/>
                <a:gd name="connsiteY32" fmla="*/ 1530934 h 2233233"/>
                <a:gd name="connsiteX33" fmla="*/ 92080 w 1836372"/>
                <a:gd name="connsiteY33" fmla="*/ 1571351 h 2233233"/>
                <a:gd name="connsiteX34" fmla="*/ 92080 w 1836372"/>
                <a:gd name="connsiteY34" fmla="*/ 1433242 h 2233233"/>
                <a:gd name="connsiteX35" fmla="*/ 51664 w 1836372"/>
                <a:gd name="connsiteY35" fmla="*/ 1392826 h 2233233"/>
                <a:gd name="connsiteX36" fmla="*/ 92080 w 1836372"/>
                <a:gd name="connsiteY36" fmla="*/ 1352409 h 2233233"/>
                <a:gd name="connsiteX37" fmla="*/ 132497 w 1836372"/>
                <a:gd name="connsiteY37" fmla="*/ 1392826 h 2233233"/>
                <a:gd name="connsiteX38" fmla="*/ 92080 w 1836372"/>
                <a:gd name="connsiteY38" fmla="*/ 1433242 h 2233233"/>
                <a:gd name="connsiteX39" fmla="*/ 92080 w 1836372"/>
                <a:gd name="connsiteY39" fmla="*/ 1295133 h 2233233"/>
                <a:gd name="connsiteX40" fmla="*/ 51664 w 1836372"/>
                <a:gd name="connsiteY40" fmla="*/ 1254717 h 2233233"/>
                <a:gd name="connsiteX41" fmla="*/ 92080 w 1836372"/>
                <a:gd name="connsiteY41" fmla="*/ 1214300 h 2233233"/>
                <a:gd name="connsiteX42" fmla="*/ 132497 w 1836372"/>
                <a:gd name="connsiteY42" fmla="*/ 1254717 h 2233233"/>
                <a:gd name="connsiteX43" fmla="*/ 92080 w 1836372"/>
                <a:gd name="connsiteY43" fmla="*/ 1295133 h 2233233"/>
                <a:gd name="connsiteX44" fmla="*/ 92080 w 1836372"/>
                <a:gd name="connsiteY44" fmla="*/ 1157030 h 2233233"/>
                <a:gd name="connsiteX45" fmla="*/ 51664 w 1836372"/>
                <a:gd name="connsiteY45" fmla="*/ 1116614 h 2233233"/>
                <a:gd name="connsiteX46" fmla="*/ 92080 w 1836372"/>
                <a:gd name="connsiteY46" fmla="*/ 1076197 h 2233233"/>
                <a:gd name="connsiteX47" fmla="*/ 132497 w 1836372"/>
                <a:gd name="connsiteY47" fmla="*/ 1116614 h 2233233"/>
                <a:gd name="connsiteX48" fmla="*/ 92080 w 1836372"/>
                <a:gd name="connsiteY48" fmla="*/ 1157030 h 2233233"/>
                <a:gd name="connsiteX49" fmla="*/ 92080 w 1836372"/>
                <a:gd name="connsiteY49" fmla="*/ 1018922 h 2233233"/>
                <a:gd name="connsiteX50" fmla="*/ 51664 w 1836372"/>
                <a:gd name="connsiteY50" fmla="*/ 978505 h 2233233"/>
                <a:gd name="connsiteX51" fmla="*/ 92080 w 1836372"/>
                <a:gd name="connsiteY51" fmla="*/ 938089 h 2233233"/>
                <a:gd name="connsiteX52" fmla="*/ 132497 w 1836372"/>
                <a:gd name="connsiteY52" fmla="*/ 978505 h 2233233"/>
                <a:gd name="connsiteX53" fmla="*/ 92080 w 1836372"/>
                <a:gd name="connsiteY53" fmla="*/ 1018922 h 2233233"/>
                <a:gd name="connsiteX54" fmla="*/ 92080 w 1836372"/>
                <a:gd name="connsiteY54" fmla="*/ 880813 h 2233233"/>
                <a:gd name="connsiteX55" fmla="*/ 51664 w 1836372"/>
                <a:gd name="connsiteY55" fmla="*/ 840396 h 2233233"/>
                <a:gd name="connsiteX56" fmla="*/ 92080 w 1836372"/>
                <a:gd name="connsiteY56" fmla="*/ 799980 h 2233233"/>
                <a:gd name="connsiteX57" fmla="*/ 132497 w 1836372"/>
                <a:gd name="connsiteY57" fmla="*/ 840396 h 2233233"/>
                <a:gd name="connsiteX58" fmla="*/ 92080 w 1836372"/>
                <a:gd name="connsiteY58" fmla="*/ 880813 h 2233233"/>
                <a:gd name="connsiteX59" fmla="*/ 92080 w 1836372"/>
                <a:gd name="connsiteY59" fmla="*/ 742710 h 2233233"/>
                <a:gd name="connsiteX60" fmla="*/ 51664 w 1836372"/>
                <a:gd name="connsiteY60" fmla="*/ 702294 h 2233233"/>
                <a:gd name="connsiteX61" fmla="*/ 92080 w 1836372"/>
                <a:gd name="connsiteY61" fmla="*/ 661877 h 2233233"/>
                <a:gd name="connsiteX62" fmla="*/ 132497 w 1836372"/>
                <a:gd name="connsiteY62" fmla="*/ 702294 h 2233233"/>
                <a:gd name="connsiteX63" fmla="*/ 92080 w 1836372"/>
                <a:gd name="connsiteY63" fmla="*/ 742710 h 2233233"/>
                <a:gd name="connsiteX64" fmla="*/ 92080 w 1836372"/>
                <a:gd name="connsiteY64" fmla="*/ 604601 h 2233233"/>
                <a:gd name="connsiteX65" fmla="*/ 51664 w 1836372"/>
                <a:gd name="connsiteY65" fmla="*/ 564185 h 2233233"/>
                <a:gd name="connsiteX66" fmla="*/ 92080 w 1836372"/>
                <a:gd name="connsiteY66" fmla="*/ 523768 h 2233233"/>
                <a:gd name="connsiteX67" fmla="*/ 132497 w 1836372"/>
                <a:gd name="connsiteY67" fmla="*/ 564185 h 2233233"/>
                <a:gd name="connsiteX68" fmla="*/ 92080 w 1836372"/>
                <a:gd name="connsiteY68" fmla="*/ 604601 h 2233233"/>
                <a:gd name="connsiteX69" fmla="*/ 92080 w 1836372"/>
                <a:gd name="connsiteY69" fmla="*/ 466493 h 2233233"/>
                <a:gd name="connsiteX70" fmla="*/ 51664 w 1836372"/>
                <a:gd name="connsiteY70" fmla="*/ 426076 h 2233233"/>
                <a:gd name="connsiteX71" fmla="*/ 92080 w 1836372"/>
                <a:gd name="connsiteY71" fmla="*/ 385660 h 2233233"/>
                <a:gd name="connsiteX72" fmla="*/ 132497 w 1836372"/>
                <a:gd name="connsiteY72" fmla="*/ 426076 h 2233233"/>
                <a:gd name="connsiteX73" fmla="*/ 92080 w 1836372"/>
                <a:gd name="connsiteY73" fmla="*/ 466493 h 2233233"/>
                <a:gd name="connsiteX74" fmla="*/ 92080 w 1836372"/>
                <a:gd name="connsiteY74" fmla="*/ 328390 h 2233233"/>
                <a:gd name="connsiteX75" fmla="*/ 51664 w 1836372"/>
                <a:gd name="connsiteY75" fmla="*/ 287973 h 2233233"/>
                <a:gd name="connsiteX76" fmla="*/ 92080 w 1836372"/>
                <a:gd name="connsiteY76" fmla="*/ 247557 h 2233233"/>
                <a:gd name="connsiteX77" fmla="*/ 132497 w 1836372"/>
                <a:gd name="connsiteY77" fmla="*/ 287973 h 2233233"/>
                <a:gd name="connsiteX78" fmla="*/ 92080 w 1836372"/>
                <a:gd name="connsiteY78" fmla="*/ 328390 h 2233233"/>
                <a:gd name="connsiteX79" fmla="*/ 92080 w 1836372"/>
                <a:gd name="connsiteY79" fmla="*/ 190281 h 2233233"/>
                <a:gd name="connsiteX80" fmla="*/ 51664 w 1836372"/>
                <a:gd name="connsiteY80" fmla="*/ 149864 h 2233233"/>
                <a:gd name="connsiteX81" fmla="*/ 92080 w 1836372"/>
                <a:gd name="connsiteY81" fmla="*/ 109448 h 2233233"/>
                <a:gd name="connsiteX82" fmla="*/ 132497 w 1836372"/>
                <a:gd name="connsiteY82" fmla="*/ 149864 h 2233233"/>
                <a:gd name="connsiteX83" fmla="*/ 92080 w 1836372"/>
                <a:gd name="connsiteY83" fmla="*/ 190281 h 223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6372" h="2233233">
                  <a:moveTo>
                    <a:pt x="1761523" y="0"/>
                  </a:moveTo>
                  <a:lnTo>
                    <a:pt x="74849" y="0"/>
                  </a:lnTo>
                  <a:cubicBezTo>
                    <a:pt x="33513" y="0"/>
                    <a:pt x="0" y="33513"/>
                    <a:pt x="0" y="74849"/>
                  </a:cubicBezTo>
                  <a:lnTo>
                    <a:pt x="0" y="2158384"/>
                  </a:lnTo>
                  <a:cubicBezTo>
                    <a:pt x="0" y="2199721"/>
                    <a:pt x="33513" y="2233234"/>
                    <a:pt x="74849" y="2233234"/>
                  </a:cubicBezTo>
                  <a:lnTo>
                    <a:pt x="1761523" y="2233234"/>
                  </a:lnTo>
                  <a:cubicBezTo>
                    <a:pt x="1802859" y="2233234"/>
                    <a:pt x="1836372" y="2199721"/>
                    <a:pt x="1836372" y="2158384"/>
                  </a:cubicBezTo>
                  <a:lnTo>
                    <a:pt x="1836372" y="74849"/>
                  </a:lnTo>
                  <a:cubicBezTo>
                    <a:pt x="1836372" y="33507"/>
                    <a:pt x="1802859" y="0"/>
                    <a:pt x="1761523" y="0"/>
                  </a:cubicBezTo>
                  <a:close/>
                  <a:moveTo>
                    <a:pt x="92080" y="2123780"/>
                  </a:moveTo>
                  <a:cubicBezTo>
                    <a:pt x="69757" y="2123780"/>
                    <a:pt x="51664" y="2105686"/>
                    <a:pt x="51664" y="2083363"/>
                  </a:cubicBezTo>
                  <a:cubicBezTo>
                    <a:pt x="51664" y="2061041"/>
                    <a:pt x="69757" y="2042947"/>
                    <a:pt x="92080" y="2042947"/>
                  </a:cubicBezTo>
                  <a:cubicBezTo>
                    <a:pt x="114403" y="2042947"/>
                    <a:pt x="132497" y="2061041"/>
                    <a:pt x="132497" y="2083363"/>
                  </a:cubicBezTo>
                  <a:cubicBezTo>
                    <a:pt x="132491" y="2105686"/>
                    <a:pt x="114397" y="2123780"/>
                    <a:pt x="92080" y="2123780"/>
                  </a:cubicBezTo>
                  <a:close/>
                  <a:moveTo>
                    <a:pt x="92080" y="1985671"/>
                  </a:moveTo>
                  <a:cubicBezTo>
                    <a:pt x="69757" y="1985671"/>
                    <a:pt x="51664" y="1967577"/>
                    <a:pt x="51664" y="1945255"/>
                  </a:cubicBezTo>
                  <a:cubicBezTo>
                    <a:pt x="51664" y="1922932"/>
                    <a:pt x="69757" y="1904838"/>
                    <a:pt x="92080" y="1904838"/>
                  </a:cubicBezTo>
                  <a:cubicBezTo>
                    <a:pt x="114403" y="1904838"/>
                    <a:pt x="132497" y="1922932"/>
                    <a:pt x="132497" y="1945255"/>
                  </a:cubicBezTo>
                  <a:cubicBezTo>
                    <a:pt x="132491" y="1967577"/>
                    <a:pt x="114397" y="1985671"/>
                    <a:pt x="92080" y="1985671"/>
                  </a:cubicBezTo>
                  <a:close/>
                  <a:moveTo>
                    <a:pt x="92080" y="1847562"/>
                  </a:moveTo>
                  <a:cubicBezTo>
                    <a:pt x="69757" y="1847562"/>
                    <a:pt x="51664" y="1829469"/>
                    <a:pt x="51664" y="1807146"/>
                  </a:cubicBezTo>
                  <a:cubicBezTo>
                    <a:pt x="51664" y="1784823"/>
                    <a:pt x="69757" y="1766729"/>
                    <a:pt x="92080" y="1766729"/>
                  </a:cubicBezTo>
                  <a:cubicBezTo>
                    <a:pt x="114403" y="1766729"/>
                    <a:pt x="132497" y="1784823"/>
                    <a:pt x="132497" y="1807146"/>
                  </a:cubicBezTo>
                  <a:cubicBezTo>
                    <a:pt x="132491" y="1829469"/>
                    <a:pt x="114397" y="1847562"/>
                    <a:pt x="92080" y="1847562"/>
                  </a:cubicBezTo>
                  <a:close/>
                  <a:moveTo>
                    <a:pt x="92080" y="1709459"/>
                  </a:moveTo>
                  <a:cubicBezTo>
                    <a:pt x="69757" y="1709459"/>
                    <a:pt x="51664" y="1691366"/>
                    <a:pt x="51664" y="1669043"/>
                  </a:cubicBezTo>
                  <a:cubicBezTo>
                    <a:pt x="51664" y="1646720"/>
                    <a:pt x="69757" y="1628627"/>
                    <a:pt x="92080" y="1628627"/>
                  </a:cubicBezTo>
                  <a:cubicBezTo>
                    <a:pt x="114403" y="1628627"/>
                    <a:pt x="132497" y="1646720"/>
                    <a:pt x="132497" y="1669043"/>
                  </a:cubicBezTo>
                  <a:cubicBezTo>
                    <a:pt x="132491" y="1691360"/>
                    <a:pt x="114397" y="1709459"/>
                    <a:pt x="92080" y="1709459"/>
                  </a:cubicBezTo>
                  <a:close/>
                  <a:moveTo>
                    <a:pt x="92080" y="1571351"/>
                  </a:moveTo>
                  <a:cubicBezTo>
                    <a:pt x="69757" y="1571351"/>
                    <a:pt x="51664" y="1553257"/>
                    <a:pt x="51664" y="1530934"/>
                  </a:cubicBezTo>
                  <a:cubicBezTo>
                    <a:pt x="51664" y="1508612"/>
                    <a:pt x="69757" y="1490518"/>
                    <a:pt x="92080" y="1490518"/>
                  </a:cubicBezTo>
                  <a:cubicBezTo>
                    <a:pt x="114403" y="1490518"/>
                    <a:pt x="132497" y="1508612"/>
                    <a:pt x="132497" y="1530934"/>
                  </a:cubicBezTo>
                  <a:cubicBezTo>
                    <a:pt x="132497" y="1553257"/>
                    <a:pt x="114397" y="1571351"/>
                    <a:pt x="92080" y="1571351"/>
                  </a:cubicBezTo>
                  <a:close/>
                  <a:moveTo>
                    <a:pt x="92080" y="1433242"/>
                  </a:moveTo>
                  <a:cubicBezTo>
                    <a:pt x="69757" y="1433242"/>
                    <a:pt x="51664" y="1415148"/>
                    <a:pt x="51664" y="1392826"/>
                  </a:cubicBezTo>
                  <a:cubicBezTo>
                    <a:pt x="51664" y="1370509"/>
                    <a:pt x="69757" y="1352409"/>
                    <a:pt x="92080" y="1352409"/>
                  </a:cubicBezTo>
                  <a:cubicBezTo>
                    <a:pt x="114403" y="1352409"/>
                    <a:pt x="132497" y="1370503"/>
                    <a:pt x="132497" y="1392826"/>
                  </a:cubicBezTo>
                  <a:cubicBezTo>
                    <a:pt x="132491" y="1415148"/>
                    <a:pt x="114397" y="1433242"/>
                    <a:pt x="92080" y="1433242"/>
                  </a:cubicBezTo>
                  <a:close/>
                  <a:moveTo>
                    <a:pt x="92080" y="1295133"/>
                  </a:moveTo>
                  <a:cubicBezTo>
                    <a:pt x="69757" y="1295133"/>
                    <a:pt x="51664" y="1277040"/>
                    <a:pt x="51664" y="1254717"/>
                  </a:cubicBezTo>
                  <a:cubicBezTo>
                    <a:pt x="51664" y="1232394"/>
                    <a:pt x="69757" y="1214300"/>
                    <a:pt x="92080" y="1214300"/>
                  </a:cubicBezTo>
                  <a:cubicBezTo>
                    <a:pt x="114403" y="1214300"/>
                    <a:pt x="132497" y="1232394"/>
                    <a:pt x="132497" y="1254717"/>
                  </a:cubicBezTo>
                  <a:cubicBezTo>
                    <a:pt x="132497" y="1277040"/>
                    <a:pt x="114397" y="1295133"/>
                    <a:pt x="92080" y="1295133"/>
                  </a:cubicBezTo>
                  <a:close/>
                  <a:moveTo>
                    <a:pt x="92080" y="1157030"/>
                  </a:moveTo>
                  <a:cubicBezTo>
                    <a:pt x="69757" y="1157030"/>
                    <a:pt x="51664" y="1138937"/>
                    <a:pt x="51664" y="1116614"/>
                  </a:cubicBezTo>
                  <a:cubicBezTo>
                    <a:pt x="51664" y="1094291"/>
                    <a:pt x="69757" y="1076197"/>
                    <a:pt x="92080" y="1076197"/>
                  </a:cubicBezTo>
                  <a:cubicBezTo>
                    <a:pt x="114403" y="1076197"/>
                    <a:pt x="132497" y="1094291"/>
                    <a:pt x="132497" y="1116614"/>
                  </a:cubicBezTo>
                  <a:cubicBezTo>
                    <a:pt x="132491" y="1138937"/>
                    <a:pt x="114397" y="1157030"/>
                    <a:pt x="92080" y="1157030"/>
                  </a:cubicBezTo>
                  <a:close/>
                  <a:moveTo>
                    <a:pt x="92080" y="1018922"/>
                  </a:moveTo>
                  <a:cubicBezTo>
                    <a:pt x="69757" y="1018922"/>
                    <a:pt x="51664" y="1000828"/>
                    <a:pt x="51664" y="978505"/>
                  </a:cubicBezTo>
                  <a:cubicBezTo>
                    <a:pt x="51664" y="956182"/>
                    <a:pt x="69757" y="938089"/>
                    <a:pt x="92080" y="938089"/>
                  </a:cubicBezTo>
                  <a:cubicBezTo>
                    <a:pt x="114403" y="938089"/>
                    <a:pt x="132497" y="956182"/>
                    <a:pt x="132497" y="978505"/>
                  </a:cubicBezTo>
                  <a:cubicBezTo>
                    <a:pt x="132491" y="1000828"/>
                    <a:pt x="114397" y="1018922"/>
                    <a:pt x="92080" y="1018922"/>
                  </a:cubicBezTo>
                  <a:close/>
                  <a:moveTo>
                    <a:pt x="92080" y="880813"/>
                  </a:moveTo>
                  <a:cubicBezTo>
                    <a:pt x="69757" y="880813"/>
                    <a:pt x="51664" y="862719"/>
                    <a:pt x="51664" y="840396"/>
                  </a:cubicBezTo>
                  <a:cubicBezTo>
                    <a:pt x="51664" y="818074"/>
                    <a:pt x="69757" y="799980"/>
                    <a:pt x="92080" y="799980"/>
                  </a:cubicBezTo>
                  <a:cubicBezTo>
                    <a:pt x="114403" y="799980"/>
                    <a:pt x="132497" y="818074"/>
                    <a:pt x="132497" y="840396"/>
                  </a:cubicBezTo>
                  <a:cubicBezTo>
                    <a:pt x="132491" y="862719"/>
                    <a:pt x="114397" y="880813"/>
                    <a:pt x="92080" y="880813"/>
                  </a:cubicBezTo>
                  <a:close/>
                  <a:moveTo>
                    <a:pt x="92080" y="742710"/>
                  </a:moveTo>
                  <a:cubicBezTo>
                    <a:pt x="69757" y="742710"/>
                    <a:pt x="51664" y="724616"/>
                    <a:pt x="51664" y="702294"/>
                  </a:cubicBezTo>
                  <a:cubicBezTo>
                    <a:pt x="51664" y="679971"/>
                    <a:pt x="69757" y="661877"/>
                    <a:pt x="92080" y="661877"/>
                  </a:cubicBezTo>
                  <a:cubicBezTo>
                    <a:pt x="114403" y="661877"/>
                    <a:pt x="132497" y="679971"/>
                    <a:pt x="132497" y="702294"/>
                  </a:cubicBezTo>
                  <a:cubicBezTo>
                    <a:pt x="132491" y="724616"/>
                    <a:pt x="114397" y="742710"/>
                    <a:pt x="92080" y="742710"/>
                  </a:cubicBezTo>
                  <a:close/>
                  <a:moveTo>
                    <a:pt x="92080" y="604601"/>
                  </a:moveTo>
                  <a:cubicBezTo>
                    <a:pt x="69757" y="604601"/>
                    <a:pt x="51664" y="586508"/>
                    <a:pt x="51664" y="564185"/>
                  </a:cubicBezTo>
                  <a:cubicBezTo>
                    <a:pt x="51664" y="541862"/>
                    <a:pt x="69757" y="523768"/>
                    <a:pt x="92080" y="523768"/>
                  </a:cubicBezTo>
                  <a:cubicBezTo>
                    <a:pt x="114403" y="523768"/>
                    <a:pt x="132497" y="541862"/>
                    <a:pt x="132497" y="564185"/>
                  </a:cubicBezTo>
                  <a:cubicBezTo>
                    <a:pt x="132491" y="586508"/>
                    <a:pt x="114397" y="604601"/>
                    <a:pt x="92080" y="604601"/>
                  </a:cubicBezTo>
                  <a:close/>
                  <a:moveTo>
                    <a:pt x="92080" y="466493"/>
                  </a:moveTo>
                  <a:cubicBezTo>
                    <a:pt x="69757" y="466493"/>
                    <a:pt x="51664" y="448399"/>
                    <a:pt x="51664" y="426076"/>
                  </a:cubicBezTo>
                  <a:cubicBezTo>
                    <a:pt x="51664" y="403753"/>
                    <a:pt x="69757" y="385660"/>
                    <a:pt x="92080" y="385660"/>
                  </a:cubicBezTo>
                  <a:cubicBezTo>
                    <a:pt x="114403" y="385660"/>
                    <a:pt x="132497" y="403753"/>
                    <a:pt x="132497" y="426076"/>
                  </a:cubicBezTo>
                  <a:cubicBezTo>
                    <a:pt x="132491" y="448399"/>
                    <a:pt x="114397" y="466493"/>
                    <a:pt x="92080" y="466493"/>
                  </a:cubicBezTo>
                  <a:close/>
                  <a:moveTo>
                    <a:pt x="92080" y="328390"/>
                  </a:moveTo>
                  <a:cubicBezTo>
                    <a:pt x="69757" y="328390"/>
                    <a:pt x="51664" y="310296"/>
                    <a:pt x="51664" y="287973"/>
                  </a:cubicBezTo>
                  <a:cubicBezTo>
                    <a:pt x="51664" y="265650"/>
                    <a:pt x="69757" y="247557"/>
                    <a:pt x="92080" y="247557"/>
                  </a:cubicBezTo>
                  <a:cubicBezTo>
                    <a:pt x="114403" y="247557"/>
                    <a:pt x="132497" y="265650"/>
                    <a:pt x="132497" y="287973"/>
                  </a:cubicBezTo>
                  <a:cubicBezTo>
                    <a:pt x="132491" y="310290"/>
                    <a:pt x="114397" y="328390"/>
                    <a:pt x="92080" y="328390"/>
                  </a:cubicBezTo>
                  <a:close/>
                  <a:moveTo>
                    <a:pt x="92080" y="190281"/>
                  </a:moveTo>
                  <a:cubicBezTo>
                    <a:pt x="69757" y="190281"/>
                    <a:pt x="51664" y="172187"/>
                    <a:pt x="51664" y="149864"/>
                  </a:cubicBezTo>
                  <a:cubicBezTo>
                    <a:pt x="51664" y="127542"/>
                    <a:pt x="69757" y="109448"/>
                    <a:pt x="92080" y="109448"/>
                  </a:cubicBezTo>
                  <a:cubicBezTo>
                    <a:pt x="114403" y="109448"/>
                    <a:pt x="132497" y="127542"/>
                    <a:pt x="132497" y="149864"/>
                  </a:cubicBezTo>
                  <a:cubicBezTo>
                    <a:pt x="132491" y="172187"/>
                    <a:pt x="114397" y="190281"/>
                    <a:pt x="92080" y="190281"/>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nvGrpSpPr>
            <p:cNvPr id="30" name="图形 4">
              <a:extLst>
                <a:ext uri="{FF2B5EF4-FFF2-40B4-BE49-F238E27FC236}">
                  <a16:creationId xmlns:a16="http://schemas.microsoft.com/office/drawing/2014/main" id="{19A18697-8683-164A-7317-70AB231BFA91}"/>
                </a:ext>
              </a:extLst>
            </p:cNvPr>
            <p:cNvGrpSpPr/>
            <p:nvPr/>
          </p:nvGrpSpPr>
          <p:grpSpPr>
            <a:xfrm>
              <a:off x="4435927" y="-278619"/>
              <a:ext cx="182702" cy="1962205"/>
              <a:chOff x="4435927" y="-278619"/>
              <a:chExt cx="182702" cy="1962205"/>
            </a:xfrm>
            <a:solidFill>
              <a:srgbClr val="FFFFFF"/>
            </a:solidFill>
          </p:grpSpPr>
          <p:sp>
            <p:nvSpPr>
              <p:cNvPr id="49" name="任意多边形: 形状 48">
                <a:extLst>
                  <a:ext uri="{FF2B5EF4-FFF2-40B4-BE49-F238E27FC236}">
                    <a16:creationId xmlns:a16="http://schemas.microsoft.com/office/drawing/2014/main" id="{DA8DE908-3649-3070-2FF5-728EC3217164}"/>
                  </a:ext>
                </a:extLst>
              </p:cNvPr>
              <p:cNvSpPr/>
              <p:nvPr/>
            </p:nvSpPr>
            <p:spPr>
              <a:xfrm>
                <a:off x="4435927" y="-27861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0" name="任意多边形: 形状 49">
                <a:extLst>
                  <a:ext uri="{FF2B5EF4-FFF2-40B4-BE49-F238E27FC236}">
                    <a16:creationId xmlns:a16="http://schemas.microsoft.com/office/drawing/2014/main" id="{B41D39F1-BEEF-A210-D38D-8709D9A900CD}"/>
                  </a:ext>
                </a:extLst>
              </p:cNvPr>
              <p:cNvSpPr/>
              <p:nvPr/>
            </p:nvSpPr>
            <p:spPr>
              <a:xfrm>
                <a:off x="4435927" y="-140511"/>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1" name="任意多边形: 形状 50">
                <a:extLst>
                  <a:ext uri="{FF2B5EF4-FFF2-40B4-BE49-F238E27FC236}">
                    <a16:creationId xmlns:a16="http://schemas.microsoft.com/office/drawing/2014/main" id="{C3F01F5F-BD0C-6C72-D51C-4625F5B87338}"/>
                  </a:ext>
                </a:extLst>
              </p:cNvPr>
              <p:cNvSpPr/>
              <p:nvPr/>
            </p:nvSpPr>
            <p:spPr>
              <a:xfrm>
                <a:off x="4435927" y="-240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2" name="任意多边形: 形状 51">
                <a:extLst>
                  <a:ext uri="{FF2B5EF4-FFF2-40B4-BE49-F238E27FC236}">
                    <a16:creationId xmlns:a16="http://schemas.microsoft.com/office/drawing/2014/main" id="{D270A30D-A19A-F269-DEDA-667ACB7D66C7}"/>
                  </a:ext>
                </a:extLst>
              </p:cNvPr>
              <p:cNvSpPr/>
              <p:nvPr/>
            </p:nvSpPr>
            <p:spPr>
              <a:xfrm>
                <a:off x="4435927" y="13570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3" name="任意多边形: 形状 52">
                <a:extLst>
                  <a:ext uri="{FF2B5EF4-FFF2-40B4-BE49-F238E27FC236}">
                    <a16:creationId xmlns:a16="http://schemas.microsoft.com/office/drawing/2014/main" id="{FA18F556-E9F4-7E76-7B0F-0E3572D99073}"/>
                  </a:ext>
                </a:extLst>
              </p:cNvPr>
              <p:cNvSpPr/>
              <p:nvPr/>
            </p:nvSpPr>
            <p:spPr>
              <a:xfrm>
                <a:off x="4435927" y="273809"/>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4" name="任意多边形: 形状 53">
                <a:extLst>
                  <a:ext uri="{FF2B5EF4-FFF2-40B4-BE49-F238E27FC236}">
                    <a16:creationId xmlns:a16="http://schemas.microsoft.com/office/drawing/2014/main" id="{C53A4826-A2E9-96E8-8FF1-E88C5C7FC80F}"/>
                  </a:ext>
                </a:extLst>
              </p:cNvPr>
              <p:cNvSpPr/>
              <p:nvPr/>
            </p:nvSpPr>
            <p:spPr>
              <a:xfrm>
                <a:off x="4435927" y="411912"/>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5" name="任意多边形: 形状 54">
                <a:extLst>
                  <a:ext uri="{FF2B5EF4-FFF2-40B4-BE49-F238E27FC236}">
                    <a16:creationId xmlns:a16="http://schemas.microsoft.com/office/drawing/2014/main" id="{7CA12B1E-B42C-3B13-37E0-DF0216F8024F}"/>
                  </a:ext>
                </a:extLst>
              </p:cNvPr>
              <p:cNvSpPr/>
              <p:nvPr/>
            </p:nvSpPr>
            <p:spPr>
              <a:xfrm>
                <a:off x="4435927" y="55002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6" name="任意多边形: 形状 55">
                <a:extLst>
                  <a:ext uri="{FF2B5EF4-FFF2-40B4-BE49-F238E27FC236}">
                    <a16:creationId xmlns:a16="http://schemas.microsoft.com/office/drawing/2014/main" id="{09F187B5-675D-B67B-295B-2520F8DB099D}"/>
                  </a:ext>
                </a:extLst>
              </p:cNvPr>
              <p:cNvSpPr/>
              <p:nvPr/>
            </p:nvSpPr>
            <p:spPr>
              <a:xfrm>
                <a:off x="4435927" y="68812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7" name="任意多边形: 形状 56">
                <a:extLst>
                  <a:ext uri="{FF2B5EF4-FFF2-40B4-BE49-F238E27FC236}">
                    <a16:creationId xmlns:a16="http://schemas.microsoft.com/office/drawing/2014/main" id="{161DF5C1-4A29-9B01-9639-5D1EB12B68AF}"/>
                  </a:ext>
                </a:extLst>
              </p:cNvPr>
              <p:cNvSpPr/>
              <p:nvPr/>
            </p:nvSpPr>
            <p:spPr>
              <a:xfrm>
                <a:off x="4435927" y="826238"/>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3"/>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8" name="任意多边形: 形状 57">
                <a:extLst>
                  <a:ext uri="{FF2B5EF4-FFF2-40B4-BE49-F238E27FC236}">
                    <a16:creationId xmlns:a16="http://schemas.microsoft.com/office/drawing/2014/main" id="{2379C8A7-52CE-1DD6-ADBD-5F9FE110BFD3}"/>
                  </a:ext>
                </a:extLst>
              </p:cNvPr>
              <p:cNvSpPr/>
              <p:nvPr/>
            </p:nvSpPr>
            <p:spPr>
              <a:xfrm>
                <a:off x="4435927" y="96434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59" name="任意多边形: 形状 58">
                <a:extLst>
                  <a:ext uri="{FF2B5EF4-FFF2-40B4-BE49-F238E27FC236}">
                    <a16:creationId xmlns:a16="http://schemas.microsoft.com/office/drawing/2014/main" id="{3EA6D2C3-E9A7-6FE6-2C25-782164C89A34}"/>
                  </a:ext>
                </a:extLst>
              </p:cNvPr>
              <p:cNvSpPr/>
              <p:nvPr/>
            </p:nvSpPr>
            <p:spPr>
              <a:xfrm>
                <a:off x="4435927" y="1102450"/>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0" name="任意多边形: 形状 59">
                <a:extLst>
                  <a:ext uri="{FF2B5EF4-FFF2-40B4-BE49-F238E27FC236}">
                    <a16:creationId xmlns:a16="http://schemas.microsoft.com/office/drawing/2014/main" id="{F1D9E12D-08FA-60EF-BE71-AF8E09F0F591}"/>
                  </a:ext>
                </a:extLst>
              </p:cNvPr>
              <p:cNvSpPr/>
              <p:nvPr/>
            </p:nvSpPr>
            <p:spPr>
              <a:xfrm>
                <a:off x="4435927" y="1240558"/>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1" name="任意多边形: 形状 60">
                <a:extLst>
                  <a:ext uri="{FF2B5EF4-FFF2-40B4-BE49-F238E27FC236}">
                    <a16:creationId xmlns:a16="http://schemas.microsoft.com/office/drawing/2014/main" id="{1EB29B80-39E7-0742-E151-852CE446844E}"/>
                  </a:ext>
                </a:extLst>
              </p:cNvPr>
              <p:cNvSpPr/>
              <p:nvPr/>
            </p:nvSpPr>
            <p:spPr>
              <a:xfrm>
                <a:off x="4435927" y="1378661"/>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2" name="任意多边形: 形状 61">
                <a:extLst>
                  <a:ext uri="{FF2B5EF4-FFF2-40B4-BE49-F238E27FC236}">
                    <a16:creationId xmlns:a16="http://schemas.microsoft.com/office/drawing/2014/main" id="{C22B6D88-47ED-999E-2AB2-8969F35550C8}"/>
                  </a:ext>
                </a:extLst>
              </p:cNvPr>
              <p:cNvSpPr/>
              <p:nvPr/>
            </p:nvSpPr>
            <p:spPr>
              <a:xfrm>
                <a:off x="4435927" y="1516770"/>
                <a:ext cx="182702" cy="28706"/>
              </a:xfrm>
              <a:custGeom>
                <a:avLst/>
                <a:gdLst>
                  <a:gd name="connsiteX0" fmla="*/ 173462 w 182702"/>
                  <a:gd name="connsiteY0" fmla="*/ 28706 h 28706"/>
                  <a:gd name="connsiteX1" fmla="*/ 9241 w 182702"/>
                  <a:gd name="connsiteY1" fmla="*/ 28706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6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6"/>
                    </a:moveTo>
                    <a:lnTo>
                      <a:pt x="9241" y="28706"/>
                    </a:lnTo>
                    <a:cubicBezTo>
                      <a:pt x="4138" y="28706"/>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6"/>
                      <a:pt x="173462" y="28706"/>
                    </a:cubicBezTo>
                    <a:close/>
                  </a:path>
                </a:pathLst>
              </a:custGeom>
              <a:solidFill>
                <a:srgbClr val="FFFFFF"/>
              </a:solidFill>
              <a:ln w="6592" cap="rnd">
                <a:solidFill>
                  <a:srgbClr val="666666"/>
                </a:solidFill>
                <a:prstDash val="solid"/>
                <a:round/>
              </a:ln>
            </p:spPr>
            <p:txBody>
              <a:bodyPr rtlCol="0" anchor="ctr"/>
              <a:lstStyle/>
              <a:p>
                <a:endParaRPr lang="zh-CN" altLang="en-US"/>
              </a:p>
            </p:txBody>
          </p:sp>
          <p:sp>
            <p:nvSpPr>
              <p:cNvPr id="63" name="任意多边形: 形状 62">
                <a:extLst>
                  <a:ext uri="{FF2B5EF4-FFF2-40B4-BE49-F238E27FC236}">
                    <a16:creationId xmlns:a16="http://schemas.microsoft.com/office/drawing/2014/main" id="{079ACD09-120E-6D70-7FB1-F85F097FC193}"/>
                  </a:ext>
                </a:extLst>
              </p:cNvPr>
              <p:cNvSpPr/>
              <p:nvPr/>
            </p:nvSpPr>
            <p:spPr>
              <a:xfrm>
                <a:off x="4435927" y="1654879"/>
                <a:ext cx="182702" cy="28706"/>
              </a:xfrm>
              <a:custGeom>
                <a:avLst/>
                <a:gdLst>
                  <a:gd name="connsiteX0" fmla="*/ 173462 w 182702"/>
                  <a:gd name="connsiteY0" fmla="*/ 28707 h 28706"/>
                  <a:gd name="connsiteX1" fmla="*/ 9241 w 182702"/>
                  <a:gd name="connsiteY1" fmla="*/ 28707 h 28706"/>
                  <a:gd name="connsiteX2" fmla="*/ 0 w 182702"/>
                  <a:gd name="connsiteY2" fmla="*/ 19465 h 28706"/>
                  <a:gd name="connsiteX3" fmla="*/ 0 w 182702"/>
                  <a:gd name="connsiteY3" fmla="*/ 9241 h 28706"/>
                  <a:gd name="connsiteX4" fmla="*/ 9241 w 182702"/>
                  <a:gd name="connsiteY4" fmla="*/ 0 h 28706"/>
                  <a:gd name="connsiteX5" fmla="*/ 173462 w 182702"/>
                  <a:gd name="connsiteY5" fmla="*/ 0 h 28706"/>
                  <a:gd name="connsiteX6" fmla="*/ 182703 w 182702"/>
                  <a:gd name="connsiteY6" fmla="*/ 9241 h 28706"/>
                  <a:gd name="connsiteX7" fmla="*/ 182703 w 182702"/>
                  <a:gd name="connsiteY7" fmla="*/ 19465 h 28706"/>
                  <a:gd name="connsiteX8" fmla="*/ 173462 w 182702"/>
                  <a:gd name="connsiteY8" fmla="*/ 28707 h 2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2" h="28706">
                    <a:moveTo>
                      <a:pt x="173462" y="28707"/>
                    </a:moveTo>
                    <a:lnTo>
                      <a:pt x="9241" y="28707"/>
                    </a:lnTo>
                    <a:cubicBezTo>
                      <a:pt x="4138" y="28707"/>
                      <a:pt x="0" y="24569"/>
                      <a:pt x="0" y="19465"/>
                    </a:cubicBezTo>
                    <a:lnTo>
                      <a:pt x="0" y="9241"/>
                    </a:lnTo>
                    <a:cubicBezTo>
                      <a:pt x="0" y="4138"/>
                      <a:pt x="4138" y="0"/>
                      <a:pt x="9241" y="0"/>
                    </a:cubicBezTo>
                    <a:lnTo>
                      <a:pt x="173462" y="0"/>
                    </a:lnTo>
                    <a:cubicBezTo>
                      <a:pt x="178565" y="0"/>
                      <a:pt x="182703" y="4138"/>
                      <a:pt x="182703" y="9241"/>
                    </a:cubicBezTo>
                    <a:lnTo>
                      <a:pt x="182703" y="19465"/>
                    </a:lnTo>
                    <a:cubicBezTo>
                      <a:pt x="182709" y="24569"/>
                      <a:pt x="178565" y="28707"/>
                      <a:pt x="173462" y="28707"/>
                    </a:cubicBezTo>
                    <a:close/>
                  </a:path>
                </a:pathLst>
              </a:custGeom>
              <a:solidFill>
                <a:srgbClr val="FFFFFF"/>
              </a:solidFill>
              <a:ln w="6592" cap="rnd">
                <a:solidFill>
                  <a:srgbClr val="666666"/>
                </a:solidFill>
                <a:prstDash val="solid"/>
                <a:round/>
              </a:ln>
            </p:spPr>
            <p:txBody>
              <a:bodyPr rtlCol="0" anchor="ctr"/>
              <a:lstStyle/>
              <a:p>
                <a:endParaRPr lang="zh-CN" altLang="en-US"/>
              </a:p>
            </p:txBody>
          </p:sp>
        </p:grpSp>
        <p:grpSp>
          <p:nvGrpSpPr>
            <p:cNvPr id="31" name="图形 4">
              <a:extLst>
                <a:ext uri="{FF2B5EF4-FFF2-40B4-BE49-F238E27FC236}">
                  <a16:creationId xmlns:a16="http://schemas.microsoft.com/office/drawing/2014/main" id="{5BD80E44-084D-D837-8CA1-1BEEE3FFF74D}"/>
                </a:ext>
              </a:extLst>
            </p:cNvPr>
            <p:cNvGrpSpPr/>
            <p:nvPr/>
          </p:nvGrpSpPr>
          <p:grpSpPr>
            <a:xfrm>
              <a:off x="4717002" y="-140516"/>
              <a:ext cx="1552674" cy="1832463"/>
              <a:chOff x="4717002" y="-140516"/>
              <a:chExt cx="1552674" cy="1832463"/>
            </a:xfrm>
          </p:grpSpPr>
          <p:sp>
            <p:nvSpPr>
              <p:cNvPr id="32" name="任意多边形: 形状 31">
                <a:extLst>
                  <a:ext uri="{FF2B5EF4-FFF2-40B4-BE49-F238E27FC236}">
                    <a16:creationId xmlns:a16="http://schemas.microsoft.com/office/drawing/2014/main" id="{60886890-93B3-7B2A-072C-E49D175442F5}"/>
                  </a:ext>
                </a:extLst>
              </p:cNvPr>
              <p:cNvSpPr/>
              <p:nvPr/>
            </p:nvSpPr>
            <p:spPr>
              <a:xfrm>
                <a:off x="4717002" y="-14051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514D707C-E36F-71A4-D211-EB93F615CC2D}"/>
                  </a:ext>
                </a:extLst>
              </p:cNvPr>
              <p:cNvSpPr/>
              <p:nvPr/>
            </p:nvSpPr>
            <p:spPr>
              <a:xfrm>
                <a:off x="4717002" y="-25988"/>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728DCB65-9955-B0AC-4B20-A5F24449AC86}"/>
                  </a:ext>
                </a:extLst>
              </p:cNvPr>
              <p:cNvSpPr/>
              <p:nvPr/>
            </p:nvSpPr>
            <p:spPr>
              <a:xfrm>
                <a:off x="4717002" y="885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EBEF9BF2-9ACC-BE39-B3D2-7905ECBE3A36}"/>
                  </a:ext>
                </a:extLst>
              </p:cNvPr>
              <p:cNvSpPr/>
              <p:nvPr/>
            </p:nvSpPr>
            <p:spPr>
              <a:xfrm>
                <a:off x="4717002" y="2030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47509FED-4D1E-8C60-630C-37642A6C865E}"/>
                  </a:ext>
                </a:extLst>
              </p:cNvPr>
              <p:cNvSpPr/>
              <p:nvPr/>
            </p:nvSpPr>
            <p:spPr>
              <a:xfrm>
                <a:off x="4717002" y="3175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1503B5F4-C496-8EEB-C995-F3799054028E}"/>
                  </a:ext>
                </a:extLst>
              </p:cNvPr>
              <p:cNvSpPr/>
              <p:nvPr/>
            </p:nvSpPr>
            <p:spPr>
              <a:xfrm>
                <a:off x="4717002" y="4321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077255F2-8568-5F04-BCE9-B2EDC56F42F2}"/>
                  </a:ext>
                </a:extLst>
              </p:cNvPr>
              <p:cNvSpPr/>
              <p:nvPr/>
            </p:nvSpPr>
            <p:spPr>
              <a:xfrm>
                <a:off x="4717002" y="546654"/>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0760A7BF-86A4-71E6-8C94-6B92BF63A81A}"/>
                  </a:ext>
                </a:extLst>
              </p:cNvPr>
              <p:cNvSpPr/>
              <p:nvPr/>
            </p:nvSpPr>
            <p:spPr>
              <a:xfrm>
                <a:off x="4717002" y="6611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CACB3927-7C75-B86E-C8DF-BDEAE7DB14A1}"/>
                  </a:ext>
                </a:extLst>
              </p:cNvPr>
              <p:cNvSpPr/>
              <p:nvPr/>
            </p:nvSpPr>
            <p:spPr>
              <a:xfrm>
                <a:off x="4717002" y="7757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B05979D3-40B1-3696-072B-5EED16B38F4C}"/>
                  </a:ext>
                </a:extLst>
              </p:cNvPr>
              <p:cNvSpPr/>
              <p:nvPr/>
            </p:nvSpPr>
            <p:spPr>
              <a:xfrm>
                <a:off x="4717002" y="89024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264B1244-B9A0-B6E2-81BD-E8E86202DAB1}"/>
                  </a:ext>
                </a:extLst>
              </p:cNvPr>
              <p:cNvSpPr/>
              <p:nvPr/>
            </p:nvSpPr>
            <p:spPr>
              <a:xfrm>
                <a:off x="4717002" y="1004769"/>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38A42C2C-6A11-ADDA-301D-9273A2795C09}"/>
                  </a:ext>
                </a:extLst>
              </p:cNvPr>
              <p:cNvSpPr/>
              <p:nvPr/>
            </p:nvSpPr>
            <p:spPr>
              <a:xfrm>
                <a:off x="4717002" y="1119297"/>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845405B-24C8-84A7-B628-5422EF2B9282}"/>
                  </a:ext>
                </a:extLst>
              </p:cNvPr>
              <p:cNvSpPr/>
              <p:nvPr/>
            </p:nvSpPr>
            <p:spPr>
              <a:xfrm>
                <a:off x="4717002" y="123382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112CF2A9-E5FF-ADD4-1B57-804D45514A20}"/>
                  </a:ext>
                </a:extLst>
              </p:cNvPr>
              <p:cNvSpPr/>
              <p:nvPr/>
            </p:nvSpPr>
            <p:spPr>
              <a:xfrm>
                <a:off x="4717002" y="1348360"/>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7C92C058-1398-A7D6-2B3D-22E1C08404B8}"/>
                  </a:ext>
                </a:extLst>
              </p:cNvPr>
              <p:cNvSpPr/>
              <p:nvPr/>
            </p:nvSpPr>
            <p:spPr>
              <a:xfrm>
                <a:off x="4717002" y="1462883"/>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BFC5E570-AA47-3E70-B3B2-89FF77615C68}"/>
                  </a:ext>
                </a:extLst>
              </p:cNvPr>
              <p:cNvSpPr/>
              <p:nvPr/>
            </p:nvSpPr>
            <p:spPr>
              <a:xfrm>
                <a:off x="4717002" y="1577412"/>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2F54FFBE-A153-6165-2133-2D4C210CADEB}"/>
                  </a:ext>
                </a:extLst>
              </p:cNvPr>
              <p:cNvSpPr/>
              <p:nvPr/>
            </p:nvSpPr>
            <p:spPr>
              <a:xfrm>
                <a:off x="4717002" y="1691946"/>
                <a:ext cx="1552674" cy="5715"/>
              </a:xfrm>
              <a:custGeom>
                <a:avLst/>
                <a:gdLst>
                  <a:gd name="connsiteX0" fmla="*/ 0 w 1552674"/>
                  <a:gd name="connsiteY0" fmla="*/ 0 h 5715"/>
                  <a:gd name="connsiteX1" fmla="*/ 1552674 w 1552674"/>
                  <a:gd name="connsiteY1" fmla="*/ 0 h 5715"/>
                </a:gdLst>
                <a:ahLst/>
                <a:cxnLst>
                  <a:cxn ang="0">
                    <a:pos x="connsiteX0" y="connsiteY0"/>
                  </a:cxn>
                  <a:cxn ang="0">
                    <a:pos x="connsiteX1" y="connsiteY1"/>
                  </a:cxn>
                </a:cxnLst>
                <a:rect l="l" t="t" r="r" b="b"/>
                <a:pathLst>
                  <a:path w="1552674" h="5715">
                    <a:moveTo>
                      <a:pt x="0" y="0"/>
                    </a:moveTo>
                    <a:lnTo>
                      <a:pt x="1552674" y="0"/>
                    </a:lnTo>
                  </a:path>
                </a:pathLst>
              </a:custGeom>
              <a:ln w="11430" cap="flat">
                <a:solidFill>
                  <a:srgbClr val="CFDBD4">
                    <a:alpha val="52000"/>
                  </a:srgbClr>
                </a:solidFill>
                <a:prstDash val="solid"/>
                <a:miter/>
              </a:ln>
            </p:spPr>
            <p:txBody>
              <a:bodyPr rtlCol="0" anchor="ctr"/>
              <a:lstStyle/>
              <a:p>
                <a:endParaRPr lang="zh-CN" altLang="en-US"/>
              </a:p>
            </p:txBody>
          </p:sp>
        </p:grpSp>
      </p:grpSp>
      <p:grpSp>
        <p:nvGrpSpPr>
          <p:cNvPr id="83" name="组合 82">
            <a:extLst>
              <a:ext uri="{FF2B5EF4-FFF2-40B4-BE49-F238E27FC236}">
                <a16:creationId xmlns:a16="http://schemas.microsoft.com/office/drawing/2014/main" id="{BABB8A29-8A5E-B3EC-52EA-125AE2AAD5E5}"/>
              </a:ext>
            </a:extLst>
          </p:cNvPr>
          <p:cNvGrpSpPr/>
          <p:nvPr/>
        </p:nvGrpSpPr>
        <p:grpSpPr>
          <a:xfrm>
            <a:off x="10036960" y="453799"/>
            <a:ext cx="1450908" cy="1227045"/>
            <a:chOff x="7605905" y="777002"/>
            <a:chExt cx="478899" cy="405009"/>
          </a:xfrm>
        </p:grpSpPr>
        <p:sp>
          <p:nvSpPr>
            <p:cNvPr id="84" name="任意多边形: 形状 83">
              <a:extLst>
                <a:ext uri="{FF2B5EF4-FFF2-40B4-BE49-F238E27FC236}">
                  <a16:creationId xmlns:a16="http://schemas.microsoft.com/office/drawing/2014/main" id="{03EE3D1D-BB5D-3725-82DB-4D674D7FE51D}"/>
                </a:ext>
              </a:extLst>
            </p:cNvPr>
            <p:cNvSpPr/>
            <p:nvPr/>
          </p:nvSpPr>
          <p:spPr>
            <a:xfrm>
              <a:off x="7605905" y="777002"/>
              <a:ext cx="449640" cy="394802"/>
            </a:xfrm>
            <a:custGeom>
              <a:avLst/>
              <a:gdLst>
                <a:gd name="connsiteX0" fmla="*/ 447484 w 449640"/>
                <a:gd name="connsiteY0" fmla="*/ 281045 h 394802"/>
                <a:gd name="connsiteX1" fmla="*/ 378836 w 449640"/>
                <a:gd name="connsiteY1" fmla="*/ 246618 h 394802"/>
                <a:gd name="connsiteX2" fmla="*/ 312039 w 449640"/>
                <a:gd name="connsiteY2" fmla="*/ 208282 h 394802"/>
                <a:gd name="connsiteX3" fmla="*/ 310461 w 449640"/>
                <a:gd name="connsiteY3" fmla="*/ 210922 h 394802"/>
                <a:gd name="connsiteX4" fmla="*/ 366251 w 449640"/>
                <a:gd name="connsiteY4" fmla="*/ 248950 h 394802"/>
                <a:gd name="connsiteX5" fmla="*/ 433357 w 449640"/>
                <a:gd name="connsiteY5" fmla="*/ 283514 h 394802"/>
                <a:gd name="connsiteX6" fmla="*/ 403662 w 449640"/>
                <a:gd name="connsiteY6" fmla="*/ 301928 h 394802"/>
                <a:gd name="connsiteX7" fmla="*/ 397558 w 449640"/>
                <a:gd name="connsiteY7" fmla="*/ 356346 h 394802"/>
                <a:gd name="connsiteX8" fmla="*/ 400610 w 449640"/>
                <a:gd name="connsiteY8" fmla="*/ 359021 h 394802"/>
                <a:gd name="connsiteX9" fmla="*/ 400747 w 449640"/>
                <a:gd name="connsiteY9" fmla="*/ 360632 h 394802"/>
                <a:gd name="connsiteX10" fmla="*/ 400952 w 449640"/>
                <a:gd name="connsiteY10" fmla="*/ 360804 h 394802"/>
                <a:gd name="connsiteX11" fmla="*/ 400301 w 449640"/>
                <a:gd name="connsiteY11" fmla="*/ 361764 h 394802"/>
                <a:gd name="connsiteX12" fmla="*/ 398346 w 449640"/>
                <a:gd name="connsiteY12" fmla="*/ 364130 h 394802"/>
                <a:gd name="connsiteX13" fmla="*/ 398484 w 449640"/>
                <a:gd name="connsiteY13" fmla="*/ 364370 h 394802"/>
                <a:gd name="connsiteX14" fmla="*/ 383190 w 449640"/>
                <a:gd name="connsiteY14" fmla="*/ 386316 h 394802"/>
                <a:gd name="connsiteX15" fmla="*/ 381647 w 449640"/>
                <a:gd name="connsiteY15" fmla="*/ 385116 h 394802"/>
                <a:gd name="connsiteX16" fmla="*/ 30895 w 449640"/>
                <a:gd name="connsiteY16" fmla="*/ 197241 h 394802"/>
                <a:gd name="connsiteX17" fmla="*/ 29215 w 449640"/>
                <a:gd name="connsiteY17" fmla="*/ 196623 h 394802"/>
                <a:gd name="connsiteX18" fmla="*/ 34495 w 449640"/>
                <a:gd name="connsiteY18" fmla="*/ 186645 h 394802"/>
                <a:gd name="connsiteX19" fmla="*/ 40633 w 449640"/>
                <a:gd name="connsiteY19" fmla="*/ 172552 h 394802"/>
                <a:gd name="connsiteX20" fmla="*/ 36930 w 449640"/>
                <a:gd name="connsiteY20" fmla="*/ 168368 h 394802"/>
                <a:gd name="connsiteX21" fmla="*/ 30140 w 449640"/>
                <a:gd name="connsiteY21" fmla="*/ 163191 h 394802"/>
                <a:gd name="connsiteX22" fmla="*/ 17316 w 449640"/>
                <a:gd name="connsiteY22" fmla="*/ 154790 h 394802"/>
                <a:gd name="connsiteX23" fmla="*/ 13167 w 449640"/>
                <a:gd name="connsiteY23" fmla="*/ 154412 h 394802"/>
                <a:gd name="connsiteX24" fmla="*/ 9258 w 449640"/>
                <a:gd name="connsiteY24" fmla="*/ 144811 h 394802"/>
                <a:gd name="connsiteX25" fmla="*/ 15876 w 449640"/>
                <a:gd name="connsiteY25" fmla="*/ 109493 h 394802"/>
                <a:gd name="connsiteX26" fmla="*/ 66385 w 449640"/>
                <a:gd name="connsiteY26" fmla="*/ 91147 h 394802"/>
                <a:gd name="connsiteX27" fmla="*/ 69848 w 449640"/>
                <a:gd name="connsiteY27" fmla="*/ 90942 h 394802"/>
                <a:gd name="connsiteX28" fmla="*/ 229331 w 449640"/>
                <a:gd name="connsiteY28" fmla="*/ 168814 h 394802"/>
                <a:gd name="connsiteX29" fmla="*/ 235263 w 449640"/>
                <a:gd name="connsiteY29" fmla="*/ 163362 h 394802"/>
                <a:gd name="connsiteX30" fmla="*/ 235435 w 449640"/>
                <a:gd name="connsiteY30" fmla="*/ 163191 h 394802"/>
                <a:gd name="connsiteX31" fmla="*/ 244247 w 449640"/>
                <a:gd name="connsiteY31" fmla="*/ 147589 h 394802"/>
                <a:gd name="connsiteX32" fmla="*/ 251620 w 449640"/>
                <a:gd name="connsiteY32" fmla="*/ 132570 h 394802"/>
                <a:gd name="connsiteX33" fmla="*/ 249871 w 449640"/>
                <a:gd name="connsiteY33" fmla="*/ 128249 h 394802"/>
                <a:gd name="connsiteX34" fmla="*/ 251208 w 449640"/>
                <a:gd name="connsiteY34" fmla="*/ 124134 h 394802"/>
                <a:gd name="connsiteX35" fmla="*/ 253197 w 449640"/>
                <a:gd name="connsiteY35" fmla="*/ 41324 h 394802"/>
                <a:gd name="connsiteX36" fmla="*/ 351918 w 449640"/>
                <a:gd name="connsiteY36" fmla="*/ 18144 h 394802"/>
                <a:gd name="connsiteX37" fmla="*/ 330487 w 449640"/>
                <a:gd name="connsiteY37" fmla="*/ 154481 h 394802"/>
                <a:gd name="connsiteX38" fmla="*/ 326818 w 449640"/>
                <a:gd name="connsiteY38" fmla="*/ 160379 h 394802"/>
                <a:gd name="connsiteX39" fmla="*/ 316119 w 449640"/>
                <a:gd name="connsiteY39" fmla="*/ 182359 h 394802"/>
                <a:gd name="connsiteX40" fmla="*/ 308541 w 449640"/>
                <a:gd name="connsiteY40" fmla="*/ 205402 h 394802"/>
                <a:gd name="connsiteX41" fmla="*/ 312210 w 449640"/>
                <a:gd name="connsiteY41" fmla="*/ 206842 h 394802"/>
                <a:gd name="connsiteX42" fmla="*/ 324075 w 449640"/>
                <a:gd name="connsiteY42" fmla="*/ 185616 h 394802"/>
                <a:gd name="connsiteX43" fmla="*/ 332681 w 449640"/>
                <a:gd name="connsiteY43" fmla="*/ 164665 h 394802"/>
                <a:gd name="connsiteX44" fmla="*/ 333367 w 449640"/>
                <a:gd name="connsiteY44" fmla="*/ 164631 h 394802"/>
                <a:gd name="connsiteX45" fmla="*/ 398141 w 449640"/>
                <a:gd name="connsiteY45" fmla="*/ 67830 h 394802"/>
                <a:gd name="connsiteX46" fmla="*/ 402084 w 449640"/>
                <a:gd name="connsiteY46" fmla="*/ 99994 h 394802"/>
                <a:gd name="connsiteX47" fmla="*/ 340122 w 449640"/>
                <a:gd name="connsiteY47" fmla="*/ 169740 h 394802"/>
                <a:gd name="connsiteX48" fmla="*/ 339162 w 449640"/>
                <a:gd name="connsiteY48" fmla="*/ 174026 h 394802"/>
                <a:gd name="connsiteX49" fmla="*/ 330624 w 449640"/>
                <a:gd name="connsiteY49" fmla="*/ 188188 h 394802"/>
                <a:gd name="connsiteX50" fmla="*/ 323937 w 449640"/>
                <a:gd name="connsiteY50" fmla="*/ 203996 h 394802"/>
                <a:gd name="connsiteX51" fmla="*/ 325926 w 449640"/>
                <a:gd name="connsiteY51" fmla="*/ 205093 h 394802"/>
                <a:gd name="connsiteX52" fmla="*/ 334842 w 449640"/>
                <a:gd name="connsiteY52" fmla="*/ 193194 h 394802"/>
                <a:gd name="connsiteX53" fmla="*/ 344305 w 449640"/>
                <a:gd name="connsiteY53" fmla="*/ 174369 h 394802"/>
                <a:gd name="connsiteX54" fmla="*/ 344237 w 449640"/>
                <a:gd name="connsiteY54" fmla="*/ 173649 h 394802"/>
                <a:gd name="connsiteX55" fmla="*/ 407091 w 449640"/>
                <a:gd name="connsiteY55" fmla="*/ 105789 h 394802"/>
                <a:gd name="connsiteX56" fmla="*/ 378733 w 449640"/>
                <a:gd name="connsiteY56" fmla="*/ 28842 h 394802"/>
                <a:gd name="connsiteX57" fmla="*/ 349415 w 449640"/>
                <a:gd name="connsiteY57" fmla="*/ 7445 h 394802"/>
                <a:gd name="connsiteX58" fmla="*/ 245825 w 449640"/>
                <a:gd name="connsiteY58" fmla="*/ 127289 h 394802"/>
                <a:gd name="connsiteX59" fmla="*/ 246305 w 449640"/>
                <a:gd name="connsiteY59" fmla="*/ 127735 h 394802"/>
                <a:gd name="connsiteX60" fmla="*/ 244693 w 449640"/>
                <a:gd name="connsiteY60" fmla="*/ 128729 h 394802"/>
                <a:gd name="connsiteX61" fmla="*/ 235709 w 449640"/>
                <a:gd name="connsiteY61" fmla="*/ 142857 h 394802"/>
                <a:gd name="connsiteX62" fmla="*/ 227068 w 449640"/>
                <a:gd name="connsiteY62" fmla="*/ 158527 h 394802"/>
                <a:gd name="connsiteX63" fmla="*/ 227034 w 449640"/>
                <a:gd name="connsiteY63" fmla="*/ 158664 h 394802"/>
                <a:gd name="connsiteX64" fmla="*/ 69848 w 449640"/>
                <a:gd name="connsiteY64" fmla="*/ 85215 h 394802"/>
                <a:gd name="connsiteX65" fmla="*/ 16424 w 449640"/>
                <a:gd name="connsiteY65" fmla="*/ 92382 h 394802"/>
                <a:gd name="connsiteX66" fmla="*/ 10801 w 449640"/>
                <a:gd name="connsiteY66" fmla="*/ 161613 h 394802"/>
                <a:gd name="connsiteX67" fmla="*/ 12413 w 449640"/>
                <a:gd name="connsiteY67" fmla="*/ 163019 h 394802"/>
                <a:gd name="connsiteX68" fmla="*/ 24380 w 449640"/>
                <a:gd name="connsiteY68" fmla="*/ 169569 h 394802"/>
                <a:gd name="connsiteX69" fmla="*/ 31615 w 449640"/>
                <a:gd name="connsiteY69" fmla="*/ 173238 h 394802"/>
                <a:gd name="connsiteX70" fmla="*/ 27466 w 449640"/>
                <a:gd name="connsiteY70" fmla="*/ 180301 h 394802"/>
                <a:gd name="connsiteX71" fmla="*/ 19476 w 449640"/>
                <a:gd name="connsiteY71" fmla="*/ 194737 h 394802"/>
                <a:gd name="connsiteX72" fmla="*/ 24791 w 449640"/>
                <a:gd name="connsiteY72" fmla="*/ 201698 h 394802"/>
                <a:gd name="connsiteX73" fmla="*/ 26677 w 449640"/>
                <a:gd name="connsiteY73" fmla="*/ 204339 h 394802"/>
                <a:gd name="connsiteX74" fmla="*/ 377224 w 449640"/>
                <a:gd name="connsiteY74" fmla="*/ 392591 h 394802"/>
                <a:gd name="connsiteX75" fmla="*/ 380139 w 449640"/>
                <a:gd name="connsiteY75" fmla="*/ 392899 h 394802"/>
                <a:gd name="connsiteX76" fmla="*/ 385865 w 449640"/>
                <a:gd name="connsiteY76" fmla="*/ 393448 h 394802"/>
                <a:gd name="connsiteX77" fmla="*/ 397935 w 449640"/>
                <a:gd name="connsiteY77" fmla="*/ 376749 h 394802"/>
                <a:gd name="connsiteX78" fmla="*/ 398381 w 449640"/>
                <a:gd name="connsiteY78" fmla="*/ 377229 h 394802"/>
                <a:gd name="connsiteX79" fmla="*/ 399101 w 449640"/>
                <a:gd name="connsiteY79" fmla="*/ 376680 h 394802"/>
                <a:gd name="connsiteX80" fmla="*/ 398552 w 449640"/>
                <a:gd name="connsiteY80" fmla="*/ 375892 h 394802"/>
                <a:gd name="connsiteX81" fmla="*/ 402290 w 449640"/>
                <a:gd name="connsiteY81" fmla="*/ 370714 h 394802"/>
                <a:gd name="connsiteX82" fmla="*/ 404862 w 449640"/>
                <a:gd name="connsiteY82" fmla="*/ 373080 h 394802"/>
                <a:gd name="connsiteX83" fmla="*/ 406405 w 449640"/>
                <a:gd name="connsiteY83" fmla="*/ 372223 h 394802"/>
                <a:gd name="connsiteX84" fmla="*/ 404656 w 449640"/>
                <a:gd name="connsiteY84" fmla="*/ 367422 h 394802"/>
                <a:gd name="connsiteX85" fmla="*/ 406405 w 449640"/>
                <a:gd name="connsiteY85" fmla="*/ 364987 h 394802"/>
                <a:gd name="connsiteX86" fmla="*/ 407879 w 449640"/>
                <a:gd name="connsiteY86" fmla="*/ 366016 h 394802"/>
                <a:gd name="connsiteX87" fmla="*/ 409525 w 449640"/>
                <a:gd name="connsiteY87" fmla="*/ 365090 h 394802"/>
                <a:gd name="connsiteX88" fmla="*/ 408428 w 449640"/>
                <a:gd name="connsiteY88" fmla="*/ 362176 h 394802"/>
                <a:gd name="connsiteX89" fmla="*/ 408977 w 449640"/>
                <a:gd name="connsiteY89" fmla="*/ 361421 h 394802"/>
                <a:gd name="connsiteX90" fmla="*/ 408153 w 449640"/>
                <a:gd name="connsiteY90" fmla="*/ 357272 h 394802"/>
                <a:gd name="connsiteX91" fmla="*/ 410382 w 449640"/>
                <a:gd name="connsiteY91" fmla="*/ 356209 h 394802"/>
                <a:gd name="connsiteX92" fmla="*/ 411068 w 449640"/>
                <a:gd name="connsiteY92" fmla="*/ 354906 h 394802"/>
                <a:gd name="connsiteX93" fmla="*/ 417515 w 449640"/>
                <a:gd name="connsiteY93" fmla="*/ 356381 h 394802"/>
                <a:gd name="connsiteX94" fmla="*/ 418646 w 449640"/>
                <a:gd name="connsiteY94" fmla="*/ 354460 h 394802"/>
                <a:gd name="connsiteX95" fmla="*/ 412097 w 449640"/>
                <a:gd name="connsiteY95" fmla="*/ 349591 h 394802"/>
                <a:gd name="connsiteX96" fmla="*/ 404107 w 449640"/>
                <a:gd name="connsiteY96" fmla="*/ 347534 h 394802"/>
                <a:gd name="connsiteX97" fmla="*/ 403559 w 449640"/>
                <a:gd name="connsiteY97" fmla="*/ 347945 h 394802"/>
                <a:gd name="connsiteX98" fmla="*/ 401741 w 449640"/>
                <a:gd name="connsiteY98" fmla="*/ 342116 h 394802"/>
                <a:gd name="connsiteX99" fmla="*/ 408599 w 449640"/>
                <a:gd name="connsiteY99" fmla="*/ 345511 h 394802"/>
                <a:gd name="connsiteX100" fmla="*/ 417275 w 449640"/>
                <a:gd name="connsiteY100" fmla="*/ 349420 h 394802"/>
                <a:gd name="connsiteX101" fmla="*/ 418338 w 449640"/>
                <a:gd name="connsiteY101" fmla="*/ 348048 h 394802"/>
                <a:gd name="connsiteX102" fmla="*/ 411205 w 449640"/>
                <a:gd name="connsiteY102" fmla="*/ 341156 h 394802"/>
                <a:gd name="connsiteX103" fmla="*/ 401364 w 449640"/>
                <a:gd name="connsiteY103" fmla="*/ 337315 h 394802"/>
                <a:gd name="connsiteX104" fmla="*/ 401878 w 449640"/>
                <a:gd name="connsiteY104" fmla="*/ 331040 h 394802"/>
                <a:gd name="connsiteX105" fmla="*/ 407536 w 449640"/>
                <a:gd name="connsiteY105" fmla="*/ 334229 h 394802"/>
                <a:gd name="connsiteX106" fmla="*/ 416966 w 449640"/>
                <a:gd name="connsiteY106" fmla="*/ 340504 h 394802"/>
                <a:gd name="connsiteX107" fmla="*/ 418440 w 449640"/>
                <a:gd name="connsiteY107" fmla="*/ 339064 h 394802"/>
                <a:gd name="connsiteX108" fmla="*/ 415560 w 449640"/>
                <a:gd name="connsiteY108" fmla="*/ 334298 h 394802"/>
                <a:gd name="connsiteX109" fmla="*/ 417617 w 449640"/>
                <a:gd name="connsiteY109" fmla="*/ 334915 h 394802"/>
                <a:gd name="connsiteX110" fmla="*/ 418818 w 449640"/>
                <a:gd name="connsiteY110" fmla="*/ 334023 h 394802"/>
                <a:gd name="connsiteX111" fmla="*/ 413571 w 449640"/>
                <a:gd name="connsiteY111" fmla="*/ 326102 h 394802"/>
                <a:gd name="connsiteX112" fmla="*/ 404347 w 449640"/>
                <a:gd name="connsiteY112" fmla="*/ 319553 h 394802"/>
                <a:gd name="connsiteX113" fmla="*/ 405170 w 449640"/>
                <a:gd name="connsiteY113" fmla="*/ 317016 h 394802"/>
                <a:gd name="connsiteX114" fmla="*/ 412474 w 449640"/>
                <a:gd name="connsiteY114" fmla="*/ 323359 h 394802"/>
                <a:gd name="connsiteX115" fmla="*/ 422384 w 449640"/>
                <a:gd name="connsiteY115" fmla="*/ 328708 h 394802"/>
                <a:gd name="connsiteX116" fmla="*/ 423275 w 449640"/>
                <a:gd name="connsiteY116" fmla="*/ 327577 h 394802"/>
                <a:gd name="connsiteX117" fmla="*/ 416280 w 449640"/>
                <a:gd name="connsiteY117" fmla="*/ 319690 h 394802"/>
                <a:gd name="connsiteX118" fmla="*/ 406645 w 449640"/>
                <a:gd name="connsiteY118" fmla="*/ 313449 h 394802"/>
                <a:gd name="connsiteX119" fmla="*/ 408051 w 449640"/>
                <a:gd name="connsiteY119" fmla="*/ 310809 h 394802"/>
                <a:gd name="connsiteX120" fmla="*/ 417549 w 449640"/>
                <a:gd name="connsiteY120" fmla="*/ 317290 h 394802"/>
                <a:gd name="connsiteX121" fmla="*/ 426156 w 449640"/>
                <a:gd name="connsiteY121" fmla="*/ 323256 h 394802"/>
                <a:gd name="connsiteX122" fmla="*/ 427562 w 449640"/>
                <a:gd name="connsiteY122" fmla="*/ 321885 h 394802"/>
                <a:gd name="connsiteX123" fmla="*/ 420464 w 449640"/>
                <a:gd name="connsiteY123" fmla="*/ 312867 h 394802"/>
                <a:gd name="connsiteX124" fmla="*/ 410039 w 449640"/>
                <a:gd name="connsiteY124" fmla="*/ 307483 h 394802"/>
                <a:gd name="connsiteX125" fmla="*/ 413331 w 449640"/>
                <a:gd name="connsiteY125" fmla="*/ 303231 h 394802"/>
                <a:gd name="connsiteX126" fmla="*/ 421698 w 449640"/>
                <a:gd name="connsiteY126" fmla="*/ 310912 h 394802"/>
                <a:gd name="connsiteX127" fmla="*/ 429653 w 449640"/>
                <a:gd name="connsiteY127" fmla="*/ 316433 h 394802"/>
                <a:gd name="connsiteX128" fmla="*/ 431162 w 449640"/>
                <a:gd name="connsiteY128" fmla="*/ 315301 h 394802"/>
                <a:gd name="connsiteX129" fmla="*/ 426361 w 449640"/>
                <a:gd name="connsiteY129" fmla="*/ 306351 h 394802"/>
                <a:gd name="connsiteX130" fmla="*/ 417035 w 449640"/>
                <a:gd name="connsiteY130" fmla="*/ 299528 h 394802"/>
                <a:gd name="connsiteX131" fmla="*/ 420361 w 449640"/>
                <a:gd name="connsiteY131" fmla="*/ 296990 h 394802"/>
                <a:gd name="connsiteX132" fmla="*/ 426945 w 449640"/>
                <a:gd name="connsiteY132" fmla="*/ 302991 h 394802"/>
                <a:gd name="connsiteX133" fmla="*/ 434042 w 449640"/>
                <a:gd name="connsiteY133" fmla="*/ 308100 h 394802"/>
                <a:gd name="connsiteX134" fmla="*/ 435620 w 449640"/>
                <a:gd name="connsiteY134" fmla="*/ 306934 h 394802"/>
                <a:gd name="connsiteX135" fmla="*/ 431128 w 449640"/>
                <a:gd name="connsiteY135" fmla="*/ 298910 h 394802"/>
                <a:gd name="connsiteX136" fmla="*/ 425367 w 449640"/>
                <a:gd name="connsiteY136" fmla="*/ 294213 h 394802"/>
                <a:gd name="connsiteX137" fmla="*/ 429173 w 449640"/>
                <a:gd name="connsiteY137" fmla="*/ 292944 h 394802"/>
                <a:gd name="connsiteX138" fmla="*/ 431368 w 449640"/>
                <a:gd name="connsiteY138" fmla="*/ 295687 h 394802"/>
                <a:gd name="connsiteX139" fmla="*/ 437232 w 449640"/>
                <a:gd name="connsiteY139" fmla="*/ 301071 h 394802"/>
                <a:gd name="connsiteX140" fmla="*/ 439392 w 449640"/>
                <a:gd name="connsiteY140" fmla="*/ 299459 h 394802"/>
                <a:gd name="connsiteX141" fmla="*/ 435688 w 449640"/>
                <a:gd name="connsiteY141" fmla="*/ 292190 h 394802"/>
                <a:gd name="connsiteX142" fmla="*/ 440797 w 449640"/>
                <a:gd name="connsiteY142" fmla="*/ 292704 h 394802"/>
                <a:gd name="connsiteX143" fmla="*/ 445872 w 449640"/>
                <a:gd name="connsiteY143" fmla="*/ 288486 h 394802"/>
                <a:gd name="connsiteX144" fmla="*/ 447484 w 449640"/>
                <a:gd name="connsiteY144" fmla="*/ 281045 h 394802"/>
                <a:gd name="connsiteX145" fmla="*/ 410245 w 449640"/>
                <a:gd name="connsiteY145" fmla="*/ 329257 h 394802"/>
                <a:gd name="connsiteX146" fmla="*/ 413503 w 449640"/>
                <a:gd name="connsiteY146" fmla="*/ 332720 h 394802"/>
                <a:gd name="connsiteX147" fmla="*/ 410862 w 449640"/>
                <a:gd name="connsiteY147" fmla="*/ 330937 h 394802"/>
                <a:gd name="connsiteX148" fmla="*/ 402701 w 449640"/>
                <a:gd name="connsiteY148" fmla="*/ 326171 h 394802"/>
                <a:gd name="connsiteX149" fmla="*/ 403250 w 449640"/>
                <a:gd name="connsiteY149" fmla="*/ 323668 h 394802"/>
                <a:gd name="connsiteX150" fmla="*/ 410245 w 449640"/>
                <a:gd name="connsiteY150" fmla="*/ 329257 h 39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9640" h="394802">
                  <a:moveTo>
                    <a:pt x="447484" y="281045"/>
                  </a:moveTo>
                  <a:cubicBezTo>
                    <a:pt x="424098" y="270450"/>
                    <a:pt x="401261" y="258997"/>
                    <a:pt x="378836" y="246618"/>
                  </a:cubicBezTo>
                  <a:cubicBezTo>
                    <a:pt x="356684" y="234411"/>
                    <a:pt x="335870" y="216923"/>
                    <a:pt x="312039" y="208282"/>
                  </a:cubicBezTo>
                  <a:cubicBezTo>
                    <a:pt x="310393" y="207665"/>
                    <a:pt x="309501" y="209825"/>
                    <a:pt x="310461" y="210922"/>
                  </a:cubicBezTo>
                  <a:cubicBezTo>
                    <a:pt x="325103" y="227382"/>
                    <a:pt x="347152" y="237840"/>
                    <a:pt x="366251" y="248950"/>
                  </a:cubicBezTo>
                  <a:cubicBezTo>
                    <a:pt x="387991" y="261569"/>
                    <a:pt x="410485" y="272884"/>
                    <a:pt x="433357" y="283514"/>
                  </a:cubicBezTo>
                  <a:cubicBezTo>
                    <a:pt x="421321" y="283891"/>
                    <a:pt x="410862" y="292327"/>
                    <a:pt x="403662" y="301928"/>
                  </a:cubicBezTo>
                  <a:cubicBezTo>
                    <a:pt x="392003" y="317427"/>
                    <a:pt x="391111" y="338824"/>
                    <a:pt x="397558" y="356346"/>
                  </a:cubicBezTo>
                  <a:cubicBezTo>
                    <a:pt x="398072" y="357752"/>
                    <a:pt x="399204" y="358747"/>
                    <a:pt x="400610" y="359021"/>
                  </a:cubicBezTo>
                  <a:cubicBezTo>
                    <a:pt x="400267" y="359535"/>
                    <a:pt x="400198" y="360221"/>
                    <a:pt x="400747" y="360632"/>
                  </a:cubicBezTo>
                  <a:cubicBezTo>
                    <a:pt x="400816" y="360701"/>
                    <a:pt x="400884" y="360735"/>
                    <a:pt x="400952" y="360804"/>
                  </a:cubicBezTo>
                  <a:cubicBezTo>
                    <a:pt x="400713" y="361113"/>
                    <a:pt x="400507" y="361455"/>
                    <a:pt x="400301" y="361764"/>
                  </a:cubicBezTo>
                  <a:cubicBezTo>
                    <a:pt x="398998" y="361421"/>
                    <a:pt x="397489" y="362656"/>
                    <a:pt x="398346" y="364130"/>
                  </a:cubicBezTo>
                  <a:cubicBezTo>
                    <a:pt x="398381" y="364199"/>
                    <a:pt x="398449" y="364302"/>
                    <a:pt x="398484" y="364370"/>
                  </a:cubicBezTo>
                  <a:cubicBezTo>
                    <a:pt x="393340" y="371640"/>
                    <a:pt x="388265" y="378978"/>
                    <a:pt x="383190" y="386316"/>
                  </a:cubicBezTo>
                  <a:cubicBezTo>
                    <a:pt x="382813" y="385836"/>
                    <a:pt x="382333" y="385424"/>
                    <a:pt x="381647" y="385116"/>
                  </a:cubicBezTo>
                  <a:cubicBezTo>
                    <a:pt x="260329" y="330526"/>
                    <a:pt x="144120" y="266061"/>
                    <a:pt x="30895" y="197241"/>
                  </a:cubicBezTo>
                  <a:cubicBezTo>
                    <a:pt x="30312" y="196898"/>
                    <a:pt x="29763" y="196692"/>
                    <a:pt x="29215" y="196623"/>
                  </a:cubicBezTo>
                  <a:cubicBezTo>
                    <a:pt x="30963" y="193297"/>
                    <a:pt x="32746" y="189971"/>
                    <a:pt x="34495" y="186645"/>
                  </a:cubicBezTo>
                  <a:cubicBezTo>
                    <a:pt x="36896" y="182153"/>
                    <a:pt x="39913" y="177627"/>
                    <a:pt x="40633" y="172552"/>
                  </a:cubicBezTo>
                  <a:cubicBezTo>
                    <a:pt x="40976" y="170117"/>
                    <a:pt x="39056" y="168128"/>
                    <a:pt x="36930" y="168368"/>
                  </a:cubicBezTo>
                  <a:cubicBezTo>
                    <a:pt x="35044" y="166311"/>
                    <a:pt x="32507" y="164837"/>
                    <a:pt x="30140" y="163191"/>
                  </a:cubicBezTo>
                  <a:cubicBezTo>
                    <a:pt x="25923" y="160276"/>
                    <a:pt x="21602" y="157567"/>
                    <a:pt x="17316" y="154790"/>
                  </a:cubicBezTo>
                  <a:cubicBezTo>
                    <a:pt x="15842" y="153864"/>
                    <a:pt x="14401" y="153898"/>
                    <a:pt x="13167" y="154412"/>
                  </a:cubicBezTo>
                  <a:cubicBezTo>
                    <a:pt x="11692" y="151326"/>
                    <a:pt x="10287" y="148240"/>
                    <a:pt x="9258" y="144811"/>
                  </a:cubicBezTo>
                  <a:cubicBezTo>
                    <a:pt x="5829" y="133153"/>
                    <a:pt x="10869" y="119917"/>
                    <a:pt x="15876" y="109493"/>
                  </a:cubicBezTo>
                  <a:cubicBezTo>
                    <a:pt x="26060" y="88096"/>
                    <a:pt x="45125" y="76266"/>
                    <a:pt x="66385" y="91147"/>
                  </a:cubicBezTo>
                  <a:cubicBezTo>
                    <a:pt x="67722" y="92073"/>
                    <a:pt x="68957" y="91765"/>
                    <a:pt x="69848" y="90942"/>
                  </a:cubicBezTo>
                  <a:cubicBezTo>
                    <a:pt x="119157" y="121563"/>
                    <a:pt x="177279" y="143474"/>
                    <a:pt x="229331" y="168814"/>
                  </a:cubicBezTo>
                  <a:cubicBezTo>
                    <a:pt x="233343" y="170769"/>
                    <a:pt x="236841" y="166277"/>
                    <a:pt x="235263" y="163362"/>
                  </a:cubicBezTo>
                  <a:cubicBezTo>
                    <a:pt x="235298" y="163293"/>
                    <a:pt x="235366" y="163259"/>
                    <a:pt x="235435" y="163191"/>
                  </a:cubicBezTo>
                  <a:cubicBezTo>
                    <a:pt x="238624" y="158150"/>
                    <a:pt x="241367" y="152801"/>
                    <a:pt x="244247" y="147589"/>
                  </a:cubicBezTo>
                  <a:cubicBezTo>
                    <a:pt x="246922" y="142754"/>
                    <a:pt x="250145" y="137850"/>
                    <a:pt x="251620" y="132570"/>
                  </a:cubicBezTo>
                  <a:cubicBezTo>
                    <a:pt x="252100" y="130821"/>
                    <a:pt x="251208" y="129209"/>
                    <a:pt x="249871" y="128249"/>
                  </a:cubicBezTo>
                  <a:cubicBezTo>
                    <a:pt x="251208" y="127563"/>
                    <a:pt x="252066" y="125986"/>
                    <a:pt x="251208" y="124134"/>
                  </a:cubicBezTo>
                  <a:cubicBezTo>
                    <a:pt x="238178" y="95845"/>
                    <a:pt x="236395" y="68653"/>
                    <a:pt x="253197" y="41324"/>
                  </a:cubicBezTo>
                  <a:cubicBezTo>
                    <a:pt x="272982" y="9126"/>
                    <a:pt x="319685" y="2953"/>
                    <a:pt x="351918" y="18144"/>
                  </a:cubicBezTo>
                  <a:cubicBezTo>
                    <a:pt x="417583" y="49108"/>
                    <a:pt x="393717" y="139153"/>
                    <a:pt x="330487" y="154481"/>
                  </a:cubicBezTo>
                  <a:cubicBezTo>
                    <a:pt x="327298" y="155270"/>
                    <a:pt x="326303" y="157944"/>
                    <a:pt x="326818" y="160379"/>
                  </a:cubicBezTo>
                  <a:cubicBezTo>
                    <a:pt x="322394" y="167203"/>
                    <a:pt x="319445" y="175055"/>
                    <a:pt x="316119" y="182359"/>
                  </a:cubicBezTo>
                  <a:cubicBezTo>
                    <a:pt x="312793" y="189697"/>
                    <a:pt x="307169" y="197241"/>
                    <a:pt x="308541" y="205402"/>
                  </a:cubicBezTo>
                  <a:cubicBezTo>
                    <a:pt x="308781" y="206876"/>
                    <a:pt x="310976" y="207665"/>
                    <a:pt x="312210" y="206842"/>
                  </a:cubicBezTo>
                  <a:cubicBezTo>
                    <a:pt x="319205" y="202213"/>
                    <a:pt x="320920" y="192954"/>
                    <a:pt x="324075" y="185616"/>
                  </a:cubicBezTo>
                  <a:cubicBezTo>
                    <a:pt x="327023" y="178793"/>
                    <a:pt x="330555" y="171866"/>
                    <a:pt x="332681" y="164665"/>
                  </a:cubicBezTo>
                  <a:cubicBezTo>
                    <a:pt x="332921" y="164631"/>
                    <a:pt x="333127" y="164699"/>
                    <a:pt x="333367" y="164631"/>
                  </a:cubicBezTo>
                  <a:cubicBezTo>
                    <a:pt x="382882" y="152184"/>
                    <a:pt x="405753" y="107915"/>
                    <a:pt x="398141" y="67830"/>
                  </a:cubicBezTo>
                  <a:cubicBezTo>
                    <a:pt x="401433" y="77809"/>
                    <a:pt x="402873" y="88541"/>
                    <a:pt x="402084" y="99994"/>
                  </a:cubicBezTo>
                  <a:cubicBezTo>
                    <a:pt x="399787" y="132913"/>
                    <a:pt x="372252" y="161716"/>
                    <a:pt x="340122" y="169740"/>
                  </a:cubicBezTo>
                  <a:cubicBezTo>
                    <a:pt x="337893" y="170289"/>
                    <a:pt x="337927" y="172826"/>
                    <a:pt x="339162" y="174026"/>
                  </a:cubicBezTo>
                  <a:cubicBezTo>
                    <a:pt x="335699" y="178244"/>
                    <a:pt x="333298" y="183525"/>
                    <a:pt x="330624" y="188188"/>
                  </a:cubicBezTo>
                  <a:cubicBezTo>
                    <a:pt x="327949" y="192852"/>
                    <a:pt x="322703" y="198509"/>
                    <a:pt x="323937" y="203996"/>
                  </a:cubicBezTo>
                  <a:cubicBezTo>
                    <a:pt x="324109" y="204750"/>
                    <a:pt x="325137" y="205367"/>
                    <a:pt x="325926" y="205093"/>
                  </a:cubicBezTo>
                  <a:cubicBezTo>
                    <a:pt x="330898" y="203241"/>
                    <a:pt x="332441" y="197515"/>
                    <a:pt x="334842" y="193194"/>
                  </a:cubicBezTo>
                  <a:cubicBezTo>
                    <a:pt x="338099" y="187228"/>
                    <a:pt x="342694" y="180987"/>
                    <a:pt x="344305" y="174369"/>
                  </a:cubicBezTo>
                  <a:cubicBezTo>
                    <a:pt x="344374" y="174095"/>
                    <a:pt x="344271" y="173889"/>
                    <a:pt x="344237" y="173649"/>
                  </a:cubicBezTo>
                  <a:cubicBezTo>
                    <a:pt x="376298" y="162711"/>
                    <a:pt x="400301" y="138708"/>
                    <a:pt x="407091" y="105789"/>
                  </a:cubicBezTo>
                  <a:cubicBezTo>
                    <a:pt x="412783" y="78151"/>
                    <a:pt x="400370" y="47599"/>
                    <a:pt x="378733" y="28842"/>
                  </a:cubicBezTo>
                  <a:cubicBezTo>
                    <a:pt x="371086" y="20373"/>
                    <a:pt x="361382" y="13035"/>
                    <a:pt x="349415" y="7445"/>
                  </a:cubicBezTo>
                  <a:cubicBezTo>
                    <a:pt x="276171" y="-26707"/>
                    <a:pt x="198607" y="64161"/>
                    <a:pt x="245825" y="127289"/>
                  </a:cubicBezTo>
                  <a:cubicBezTo>
                    <a:pt x="245962" y="127495"/>
                    <a:pt x="246133" y="127598"/>
                    <a:pt x="246305" y="127735"/>
                  </a:cubicBezTo>
                  <a:cubicBezTo>
                    <a:pt x="245722" y="127941"/>
                    <a:pt x="245173" y="128215"/>
                    <a:pt x="244693" y="128729"/>
                  </a:cubicBezTo>
                  <a:cubicBezTo>
                    <a:pt x="240921" y="132844"/>
                    <a:pt x="238418" y="138022"/>
                    <a:pt x="235709" y="142857"/>
                  </a:cubicBezTo>
                  <a:cubicBezTo>
                    <a:pt x="232795" y="148069"/>
                    <a:pt x="229674" y="153178"/>
                    <a:pt x="227068" y="158527"/>
                  </a:cubicBezTo>
                  <a:cubicBezTo>
                    <a:pt x="227034" y="158562"/>
                    <a:pt x="227068" y="158630"/>
                    <a:pt x="227034" y="158664"/>
                  </a:cubicBezTo>
                  <a:cubicBezTo>
                    <a:pt x="175770" y="134010"/>
                    <a:pt x="123718" y="103766"/>
                    <a:pt x="69848" y="85215"/>
                  </a:cubicBezTo>
                  <a:cubicBezTo>
                    <a:pt x="58567" y="65018"/>
                    <a:pt x="26849" y="77774"/>
                    <a:pt x="16424" y="92382"/>
                  </a:cubicBezTo>
                  <a:cubicBezTo>
                    <a:pt x="4869" y="108635"/>
                    <a:pt x="-10870" y="146834"/>
                    <a:pt x="10801" y="161613"/>
                  </a:cubicBezTo>
                  <a:cubicBezTo>
                    <a:pt x="11178" y="162162"/>
                    <a:pt x="11692" y="162642"/>
                    <a:pt x="12413" y="163019"/>
                  </a:cubicBezTo>
                  <a:cubicBezTo>
                    <a:pt x="16390" y="165214"/>
                    <a:pt x="20333" y="167511"/>
                    <a:pt x="24380" y="169569"/>
                  </a:cubicBezTo>
                  <a:cubicBezTo>
                    <a:pt x="26643" y="170734"/>
                    <a:pt x="29078" y="172243"/>
                    <a:pt x="31615" y="173238"/>
                  </a:cubicBezTo>
                  <a:cubicBezTo>
                    <a:pt x="30072" y="175466"/>
                    <a:pt x="28803" y="177867"/>
                    <a:pt x="27466" y="180301"/>
                  </a:cubicBezTo>
                  <a:cubicBezTo>
                    <a:pt x="24791" y="185102"/>
                    <a:pt x="22151" y="189903"/>
                    <a:pt x="19476" y="194737"/>
                  </a:cubicBezTo>
                  <a:cubicBezTo>
                    <a:pt x="17282" y="198681"/>
                    <a:pt x="21362" y="202281"/>
                    <a:pt x="24791" y="201698"/>
                  </a:cubicBezTo>
                  <a:cubicBezTo>
                    <a:pt x="24963" y="202693"/>
                    <a:pt x="25546" y="203619"/>
                    <a:pt x="26677" y="204339"/>
                  </a:cubicBezTo>
                  <a:cubicBezTo>
                    <a:pt x="139526" y="274016"/>
                    <a:pt x="257380" y="335086"/>
                    <a:pt x="377224" y="392591"/>
                  </a:cubicBezTo>
                  <a:cubicBezTo>
                    <a:pt x="378253" y="393071"/>
                    <a:pt x="379213" y="393105"/>
                    <a:pt x="380139" y="392899"/>
                  </a:cubicBezTo>
                  <a:cubicBezTo>
                    <a:pt x="380962" y="394820"/>
                    <a:pt x="384219" y="395745"/>
                    <a:pt x="385865" y="393448"/>
                  </a:cubicBezTo>
                  <a:cubicBezTo>
                    <a:pt x="389911" y="387893"/>
                    <a:pt x="393923" y="382304"/>
                    <a:pt x="397935" y="376749"/>
                  </a:cubicBezTo>
                  <a:cubicBezTo>
                    <a:pt x="398107" y="376920"/>
                    <a:pt x="398210" y="377092"/>
                    <a:pt x="398381" y="377229"/>
                  </a:cubicBezTo>
                  <a:cubicBezTo>
                    <a:pt x="398758" y="377572"/>
                    <a:pt x="399375" y="377126"/>
                    <a:pt x="399101" y="376680"/>
                  </a:cubicBezTo>
                  <a:cubicBezTo>
                    <a:pt x="398929" y="376406"/>
                    <a:pt x="398724" y="376166"/>
                    <a:pt x="398552" y="375892"/>
                  </a:cubicBezTo>
                  <a:cubicBezTo>
                    <a:pt x="399787" y="374143"/>
                    <a:pt x="401055" y="372428"/>
                    <a:pt x="402290" y="370714"/>
                  </a:cubicBezTo>
                  <a:cubicBezTo>
                    <a:pt x="403010" y="371640"/>
                    <a:pt x="403833" y="372497"/>
                    <a:pt x="404862" y="373080"/>
                  </a:cubicBezTo>
                  <a:cubicBezTo>
                    <a:pt x="405513" y="373457"/>
                    <a:pt x="406473" y="372977"/>
                    <a:pt x="406405" y="372223"/>
                  </a:cubicBezTo>
                  <a:cubicBezTo>
                    <a:pt x="406302" y="370508"/>
                    <a:pt x="405582" y="368931"/>
                    <a:pt x="404656" y="367422"/>
                  </a:cubicBezTo>
                  <a:cubicBezTo>
                    <a:pt x="405239" y="366599"/>
                    <a:pt x="405822" y="365810"/>
                    <a:pt x="406405" y="364987"/>
                  </a:cubicBezTo>
                  <a:cubicBezTo>
                    <a:pt x="406919" y="365330"/>
                    <a:pt x="407399" y="365707"/>
                    <a:pt x="407879" y="366016"/>
                  </a:cubicBezTo>
                  <a:cubicBezTo>
                    <a:pt x="408531" y="366393"/>
                    <a:pt x="409594" y="365913"/>
                    <a:pt x="409525" y="365090"/>
                  </a:cubicBezTo>
                  <a:cubicBezTo>
                    <a:pt x="409422" y="364027"/>
                    <a:pt x="409011" y="363067"/>
                    <a:pt x="408428" y="362176"/>
                  </a:cubicBezTo>
                  <a:cubicBezTo>
                    <a:pt x="408599" y="361936"/>
                    <a:pt x="408805" y="361695"/>
                    <a:pt x="408977" y="361421"/>
                  </a:cubicBezTo>
                  <a:cubicBezTo>
                    <a:pt x="410142" y="359741"/>
                    <a:pt x="409456" y="358164"/>
                    <a:pt x="408153" y="357272"/>
                  </a:cubicBezTo>
                  <a:cubicBezTo>
                    <a:pt x="408771" y="356998"/>
                    <a:pt x="409456" y="356655"/>
                    <a:pt x="410382" y="356209"/>
                  </a:cubicBezTo>
                  <a:cubicBezTo>
                    <a:pt x="410965" y="355935"/>
                    <a:pt x="411137" y="355420"/>
                    <a:pt x="411068" y="354906"/>
                  </a:cubicBezTo>
                  <a:cubicBezTo>
                    <a:pt x="413091" y="356072"/>
                    <a:pt x="415217" y="357238"/>
                    <a:pt x="417515" y="356381"/>
                  </a:cubicBezTo>
                  <a:cubicBezTo>
                    <a:pt x="418338" y="356072"/>
                    <a:pt x="418886" y="355352"/>
                    <a:pt x="418646" y="354460"/>
                  </a:cubicBezTo>
                  <a:cubicBezTo>
                    <a:pt x="417823" y="351477"/>
                    <a:pt x="414703" y="350860"/>
                    <a:pt x="412097" y="349591"/>
                  </a:cubicBezTo>
                  <a:cubicBezTo>
                    <a:pt x="409594" y="348391"/>
                    <a:pt x="406919" y="346676"/>
                    <a:pt x="404107" y="347534"/>
                  </a:cubicBezTo>
                  <a:cubicBezTo>
                    <a:pt x="403867" y="347602"/>
                    <a:pt x="403730" y="347774"/>
                    <a:pt x="403559" y="347945"/>
                  </a:cubicBezTo>
                  <a:cubicBezTo>
                    <a:pt x="402633" y="346231"/>
                    <a:pt x="402084" y="344242"/>
                    <a:pt x="401741" y="342116"/>
                  </a:cubicBezTo>
                  <a:cubicBezTo>
                    <a:pt x="403970" y="343316"/>
                    <a:pt x="406473" y="344276"/>
                    <a:pt x="408599" y="345511"/>
                  </a:cubicBezTo>
                  <a:cubicBezTo>
                    <a:pt x="411239" y="347019"/>
                    <a:pt x="414017" y="350208"/>
                    <a:pt x="417275" y="349420"/>
                  </a:cubicBezTo>
                  <a:cubicBezTo>
                    <a:pt x="417926" y="349248"/>
                    <a:pt x="418338" y="348665"/>
                    <a:pt x="418338" y="348048"/>
                  </a:cubicBezTo>
                  <a:cubicBezTo>
                    <a:pt x="418440" y="344585"/>
                    <a:pt x="413846" y="342665"/>
                    <a:pt x="411205" y="341156"/>
                  </a:cubicBezTo>
                  <a:cubicBezTo>
                    <a:pt x="408394" y="339578"/>
                    <a:pt x="404793" y="337624"/>
                    <a:pt x="401364" y="337315"/>
                  </a:cubicBezTo>
                  <a:cubicBezTo>
                    <a:pt x="401364" y="335224"/>
                    <a:pt x="401604" y="333132"/>
                    <a:pt x="401878" y="331040"/>
                  </a:cubicBezTo>
                  <a:cubicBezTo>
                    <a:pt x="403799" y="332137"/>
                    <a:pt x="405822" y="333098"/>
                    <a:pt x="407536" y="334229"/>
                  </a:cubicBezTo>
                  <a:cubicBezTo>
                    <a:pt x="410382" y="336115"/>
                    <a:pt x="413331" y="340401"/>
                    <a:pt x="416966" y="340504"/>
                  </a:cubicBezTo>
                  <a:cubicBezTo>
                    <a:pt x="417755" y="340539"/>
                    <a:pt x="418475" y="339818"/>
                    <a:pt x="418440" y="339064"/>
                  </a:cubicBezTo>
                  <a:cubicBezTo>
                    <a:pt x="418406" y="337212"/>
                    <a:pt x="417138" y="335635"/>
                    <a:pt x="415560" y="334298"/>
                  </a:cubicBezTo>
                  <a:cubicBezTo>
                    <a:pt x="416212" y="334641"/>
                    <a:pt x="416863" y="334881"/>
                    <a:pt x="417617" y="334915"/>
                  </a:cubicBezTo>
                  <a:cubicBezTo>
                    <a:pt x="418132" y="334949"/>
                    <a:pt x="418749" y="334538"/>
                    <a:pt x="418818" y="334023"/>
                  </a:cubicBezTo>
                  <a:cubicBezTo>
                    <a:pt x="419401" y="330663"/>
                    <a:pt x="415869" y="328194"/>
                    <a:pt x="413571" y="326102"/>
                  </a:cubicBezTo>
                  <a:cubicBezTo>
                    <a:pt x="410862" y="323599"/>
                    <a:pt x="407742" y="321165"/>
                    <a:pt x="404347" y="319553"/>
                  </a:cubicBezTo>
                  <a:cubicBezTo>
                    <a:pt x="404587" y="318696"/>
                    <a:pt x="404862" y="317839"/>
                    <a:pt x="405170" y="317016"/>
                  </a:cubicBezTo>
                  <a:cubicBezTo>
                    <a:pt x="406885" y="319587"/>
                    <a:pt x="410211" y="321576"/>
                    <a:pt x="412474" y="323359"/>
                  </a:cubicBezTo>
                  <a:cubicBezTo>
                    <a:pt x="415252" y="325588"/>
                    <a:pt x="418509" y="329360"/>
                    <a:pt x="422384" y="328708"/>
                  </a:cubicBezTo>
                  <a:cubicBezTo>
                    <a:pt x="422898" y="328640"/>
                    <a:pt x="423275" y="328057"/>
                    <a:pt x="423275" y="327577"/>
                  </a:cubicBezTo>
                  <a:cubicBezTo>
                    <a:pt x="423172" y="323908"/>
                    <a:pt x="418955" y="321748"/>
                    <a:pt x="416280" y="319690"/>
                  </a:cubicBezTo>
                  <a:cubicBezTo>
                    <a:pt x="413606" y="317599"/>
                    <a:pt x="410245" y="314101"/>
                    <a:pt x="406645" y="313449"/>
                  </a:cubicBezTo>
                  <a:cubicBezTo>
                    <a:pt x="407056" y="312558"/>
                    <a:pt x="407571" y="311701"/>
                    <a:pt x="408051" y="310809"/>
                  </a:cubicBezTo>
                  <a:cubicBezTo>
                    <a:pt x="410828" y="313278"/>
                    <a:pt x="414600" y="315027"/>
                    <a:pt x="417549" y="317290"/>
                  </a:cubicBezTo>
                  <a:cubicBezTo>
                    <a:pt x="420121" y="319279"/>
                    <a:pt x="422658" y="323051"/>
                    <a:pt x="426156" y="323256"/>
                  </a:cubicBezTo>
                  <a:cubicBezTo>
                    <a:pt x="426979" y="323291"/>
                    <a:pt x="427493" y="322605"/>
                    <a:pt x="427562" y="321885"/>
                  </a:cubicBezTo>
                  <a:cubicBezTo>
                    <a:pt x="428007" y="318181"/>
                    <a:pt x="423104" y="314890"/>
                    <a:pt x="420464" y="312867"/>
                  </a:cubicBezTo>
                  <a:cubicBezTo>
                    <a:pt x="417617" y="310672"/>
                    <a:pt x="413846" y="308169"/>
                    <a:pt x="410039" y="307483"/>
                  </a:cubicBezTo>
                  <a:cubicBezTo>
                    <a:pt x="411034" y="306009"/>
                    <a:pt x="412131" y="304603"/>
                    <a:pt x="413331" y="303231"/>
                  </a:cubicBezTo>
                  <a:cubicBezTo>
                    <a:pt x="415937" y="305940"/>
                    <a:pt x="419023" y="308237"/>
                    <a:pt x="421698" y="310912"/>
                  </a:cubicBezTo>
                  <a:cubicBezTo>
                    <a:pt x="423961" y="313141"/>
                    <a:pt x="426053" y="316604"/>
                    <a:pt x="429653" y="316433"/>
                  </a:cubicBezTo>
                  <a:cubicBezTo>
                    <a:pt x="430374" y="316398"/>
                    <a:pt x="430956" y="315987"/>
                    <a:pt x="431162" y="315301"/>
                  </a:cubicBezTo>
                  <a:cubicBezTo>
                    <a:pt x="432362" y="311666"/>
                    <a:pt x="428762" y="308649"/>
                    <a:pt x="426361" y="306351"/>
                  </a:cubicBezTo>
                  <a:cubicBezTo>
                    <a:pt x="423618" y="303711"/>
                    <a:pt x="420532" y="301208"/>
                    <a:pt x="417035" y="299528"/>
                  </a:cubicBezTo>
                  <a:cubicBezTo>
                    <a:pt x="418097" y="298602"/>
                    <a:pt x="419229" y="297779"/>
                    <a:pt x="420361" y="296990"/>
                  </a:cubicBezTo>
                  <a:cubicBezTo>
                    <a:pt x="422247" y="299219"/>
                    <a:pt x="424853" y="300968"/>
                    <a:pt x="426945" y="302991"/>
                  </a:cubicBezTo>
                  <a:cubicBezTo>
                    <a:pt x="429071" y="305048"/>
                    <a:pt x="430785" y="307963"/>
                    <a:pt x="434042" y="308100"/>
                  </a:cubicBezTo>
                  <a:cubicBezTo>
                    <a:pt x="434728" y="308134"/>
                    <a:pt x="435483" y="307586"/>
                    <a:pt x="435620" y="306934"/>
                  </a:cubicBezTo>
                  <a:cubicBezTo>
                    <a:pt x="436340" y="303574"/>
                    <a:pt x="433391" y="301105"/>
                    <a:pt x="431128" y="298910"/>
                  </a:cubicBezTo>
                  <a:cubicBezTo>
                    <a:pt x="429482" y="297333"/>
                    <a:pt x="427527" y="295516"/>
                    <a:pt x="425367" y="294213"/>
                  </a:cubicBezTo>
                  <a:cubicBezTo>
                    <a:pt x="426601" y="293698"/>
                    <a:pt x="427870" y="293253"/>
                    <a:pt x="429173" y="292944"/>
                  </a:cubicBezTo>
                  <a:cubicBezTo>
                    <a:pt x="428693" y="294453"/>
                    <a:pt x="429928" y="295619"/>
                    <a:pt x="431368" y="295687"/>
                  </a:cubicBezTo>
                  <a:cubicBezTo>
                    <a:pt x="432877" y="297916"/>
                    <a:pt x="434660" y="300042"/>
                    <a:pt x="437232" y="301071"/>
                  </a:cubicBezTo>
                  <a:cubicBezTo>
                    <a:pt x="438226" y="301482"/>
                    <a:pt x="439494" y="300454"/>
                    <a:pt x="439392" y="299459"/>
                  </a:cubicBezTo>
                  <a:cubicBezTo>
                    <a:pt x="439152" y="296682"/>
                    <a:pt x="437471" y="294350"/>
                    <a:pt x="435688" y="292190"/>
                  </a:cubicBezTo>
                  <a:cubicBezTo>
                    <a:pt x="437368" y="292190"/>
                    <a:pt x="439049" y="292327"/>
                    <a:pt x="440797" y="292704"/>
                  </a:cubicBezTo>
                  <a:cubicBezTo>
                    <a:pt x="444090" y="293424"/>
                    <a:pt x="446044" y="290887"/>
                    <a:pt x="445872" y="288486"/>
                  </a:cubicBezTo>
                  <a:cubicBezTo>
                    <a:pt x="449404" y="287663"/>
                    <a:pt x="451428" y="282828"/>
                    <a:pt x="447484" y="281045"/>
                  </a:cubicBezTo>
                  <a:close/>
                  <a:moveTo>
                    <a:pt x="410245" y="329257"/>
                  </a:moveTo>
                  <a:cubicBezTo>
                    <a:pt x="411342" y="330252"/>
                    <a:pt x="412371" y="331589"/>
                    <a:pt x="413503" y="332720"/>
                  </a:cubicBezTo>
                  <a:cubicBezTo>
                    <a:pt x="412577" y="332069"/>
                    <a:pt x="411651" y="331486"/>
                    <a:pt x="410862" y="330937"/>
                  </a:cubicBezTo>
                  <a:cubicBezTo>
                    <a:pt x="408565" y="329291"/>
                    <a:pt x="405650" y="327234"/>
                    <a:pt x="402701" y="326171"/>
                  </a:cubicBezTo>
                  <a:cubicBezTo>
                    <a:pt x="402873" y="325314"/>
                    <a:pt x="403078" y="324491"/>
                    <a:pt x="403250" y="323668"/>
                  </a:cubicBezTo>
                  <a:cubicBezTo>
                    <a:pt x="405616" y="325485"/>
                    <a:pt x="408016" y="327268"/>
                    <a:pt x="410245" y="329257"/>
                  </a:cubicBezTo>
                  <a:close/>
                </a:path>
              </a:pathLst>
            </a:custGeom>
            <a:solidFill>
              <a:srgbClr val="1A1A1A"/>
            </a:solidFill>
            <a:ln w="3429"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123D56B8-3A9C-EBE2-DC93-8CA108DFBEAA}"/>
                </a:ext>
              </a:extLst>
            </p:cNvPr>
            <p:cNvSpPr/>
            <p:nvPr/>
          </p:nvSpPr>
          <p:spPr>
            <a:xfrm>
              <a:off x="7678227" y="848291"/>
              <a:ext cx="143297" cy="74547"/>
            </a:xfrm>
            <a:custGeom>
              <a:avLst/>
              <a:gdLst>
                <a:gd name="connsiteX0" fmla="*/ 141921 w 143297"/>
                <a:gd name="connsiteY0" fmla="*/ 69785 h 74547"/>
                <a:gd name="connsiteX1" fmla="*/ 3150 w 143297"/>
                <a:gd name="connsiteY1" fmla="*/ 279 h 74547"/>
                <a:gd name="connsiteX2" fmla="*/ 1024 w 143297"/>
                <a:gd name="connsiteY2" fmla="*/ 3811 h 74547"/>
                <a:gd name="connsiteX3" fmla="*/ 139212 w 143297"/>
                <a:gd name="connsiteY3" fmla="*/ 74276 h 74547"/>
                <a:gd name="connsiteX4" fmla="*/ 141921 w 143297"/>
                <a:gd name="connsiteY4" fmla="*/ 69785 h 74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97" h="74547">
                  <a:moveTo>
                    <a:pt x="141921" y="69785"/>
                  </a:moveTo>
                  <a:cubicBezTo>
                    <a:pt x="94567" y="48353"/>
                    <a:pt x="49167" y="24145"/>
                    <a:pt x="3150" y="279"/>
                  </a:cubicBezTo>
                  <a:cubicBezTo>
                    <a:pt x="749" y="-990"/>
                    <a:pt x="-1308" y="2405"/>
                    <a:pt x="1024" y="3811"/>
                  </a:cubicBezTo>
                  <a:cubicBezTo>
                    <a:pt x="44846" y="30625"/>
                    <a:pt x="92166" y="53291"/>
                    <a:pt x="139212" y="74276"/>
                  </a:cubicBezTo>
                  <a:cubicBezTo>
                    <a:pt x="142298" y="75682"/>
                    <a:pt x="145042" y="71225"/>
                    <a:pt x="141921" y="69785"/>
                  </a:cubicBezTo>
                  <a:close/>
                </a:path>
              </a:pathLst>
            </a:custGeom>
            <a:solidFill>
              <a:srgbClr val="1A1A1A"/>
            </a:solidFill>
            <a:ln w="3429"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01928247-B1CF-E890-DA9E-DBC03A266108}"/>
                </a:ext>
              </a:extLst>
            </p:cNvPr>
            <p:cNvSpPr/>
            <p:nvPr/>
          </p:nvSpPr>
          <p:spPr>
            <a:xfrm>
              <a:off x="7940744" y="987862"/>
              <a:ext cx="144060" cy="194149"/>
            </a:xfrm>
            <a:custGeom>
              <a:avLst/>
              <a:gdLst>
                <a:gd name="connsiteX0" fmla="*/ 135345 w 144060"/>
                <a:gd name="connsiteY0" fmla="*/ 78004 h 194149"/>
                <a:gd name="connsiteX1" fmla="*/ 75885 w 144060"/>
                <a:gd name="connsiteY1" fmla="*/ 40285 h 194149"/>
                <a:gd name="connsiteX2" fmla="*/ 39195 w 144060"/>
                <a:gd name="connsiteY2" fmla="*/ 19162 h 194149"/>
                <a:gd name="connsiteX3" fmla="*/ 1065 w 144060"/>
                <a:gd name="connsiteY3" fmla="*/ 28 h 194149"/>
                <a:gd name="connsiteX4" fmla="*/ 242 w 144060"/>
                <a:gd name="connsiteY4" fmla="*/ 1434 h 194149"/>
                <a:gd name="connsiteX5" fmla="*/ 42247 w 144060"/>
                <a:gd name="connsiteY5" fmla="*/ 27803 h 194149"/>
                <a:gd name="connsiteX6" fmla="*/ 97660 w 144060"/>
                <a:gd name="connsiteY6" fmla="*/ 58870 h 194149"/>
                <a:gd name="connsiteX7" fmla="*/ 135173 w 144060"/>
                <a:gd name="connsiteY7" fmla="*/ 113700 h 194149"/>
                <a:gd name="connsiteX8" fmla="*/ 90047 w 144060"/>
                <a:gd name="connsiteY8" fmla="*/ 155808 h 194149"/>
                <a:gd name="connsiteX9" fmla="*/ 89704 w 144060"/>
                <a:gd name="connsiteY9" fmla="*/ 156116 h 194149"/>
                <a:gd name="connsiteX10" fmla="*/ 88436 w 144060"/>
                <a:gd name="connsiteY10" fmla="*/ 155876 h 194149"/>
                <a:gd name="connsiteX11" fmla="*/ 75234 w 144060"/>
                <a:gd name="connsiteY11" fmla="*/ 170347 h 194149"/>
                <a:gd name="connsiteX12" fmla="*/ 60901 w 144060"/>
                <a:gd name="connsiteY12" fmla="*/ 189721 h 194149"/>
                <a:gd name="connsiteX13" fmla="*/ 66353 w 144060"/>
                <a:gd name="connsiteY13" fmla="*/ 192807 h 194149"/>
                <a:gd name="connsiteX14" fmla="*/ 78937 w 144060"/>
                <a:gd name="connsiteY14" fmla="*/ 175490 h 194149"/>
                <a:gd name="connsiteX15" fmla="*/ 88813 w 144060"/>
                <a:gd name="connsiteY15" fmla="*/ 160197 h 194149"/>
                <a:gd name="connsiteX16" fmla="*/ 93579 w 144060"/>
                <a:gd name="connsiteY16" fmla="*/ 161671 h 194149"/>
                <a:gd name="connsiteX17" fmla="*/ 135345 w 144060"/>
                <a:gd name="connsiteY17" fmla="*/ 78004 h 19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060" h="194149">
                  <a:moveTo>
                    <a:pt x="135345" y="78004"/>
                  </a:moveTo>
                  <a:cubicBezTo>
                    <a:pt x="122486" y="60756"/>
                    <a:pt x="94094" y="50915"/>
                    <a:pt x="75885" y="40285"/>
                  </a:cubicBezTo>
                  <a:cubicBezTo>
                    <a:pt x="63713" y="33187"/>
                    <a:pt x="51437" y="26192"/>
                    <a:pt x="39195" y="19162"/>
                  </a:cubicBezTo>
                  <a:cubicBezTo>
                    <a:pt x="27056" y="12201"/>
                    <a:pt x="14884" y="3114"/>
                    <a:pt x="1065" y="28"/>
                  </a:cubicBezTo>
                  <a:cubicBezTo>
                    <a:pt x="207" y="-177"/>
                    <a:pt x="-341" y="783"/>
                    <a:pt x="242" y="1434"/>
                  </a:cubicBezTo>
                  <a:cubicBezTo>
                    <a:pt x="11146" y="13127"/>
                    <a:pt x="28257" y="19917"/>
                    <a:pt x="42247" y="27803"/>
                  </a:cubicBezTo>
                  <a:cubicBezTo>
                    <a:pt x="60695" y="38193"/>
                    <a:pt x="79246" y="48377"/>
                    <a:pt x="97660" y="58870"/>
                  </a:cubicBezTo>
                  <a:cubicBezTo>
                    <a:pt x="120222" y="71729"/>
                    <a:pt x="143677" y="83730"/>
                    <a:pt x="135173" y="113700"/>
                  </a:cubicBezTo>
                  <a:cubicBezTo>
                    <a:pt x="129447" y="133931"/>
                    <a:pt x="107398" y="146069"/>
                    <a:pt x="90047" y="155808"/>
                  </a:cubicBezTo>
                  <a:cubicBezTo>
                    <a:pt x="89910" y="155911"/>
                    <a:pt x="89807" y="156014"/>
                    <a:pt x="89704" y="156116"/>
                  </a:cubicBezTo>
                  <a:cubicBezTo>
                    <a:pt x="89396" y="155774"/>
                    <a:pt x="88916" y="155568"/>
                    <a:pt x="88436" y="155876"/>
                  </a:cubicBezTo>
                  <a:cubicBezTo>
                    <a:pt x="82641" y="159271"/>
                    <a:pt x="79177" y="165169"/>
                    <a:pt x="75234" y="170347"/>
                  </a:cubicBezTo>
                  <a:cubicBezTo>
                    <a:pt x="70365" y="176725"/>
                    <a:pt x="65667" y="183274"/>
                    <a:pt x="60901" y="189721"/>
                  </a:cubicBezTo>
                  <a:cubicBezTo>
                    <a:pt x="58535" y="192910"/>
                    <a:pt x="64021" y="195996"/>
                    <a:pt x="66353" y="192807"/>
                  </a:cubicBezTo>
                  <a:cubicBezTo>
                    <a:pt x="70571" y="187046"/>
                    <a:pt x="74754" y="181285"/>
                    <a:pt x="78937" y="175490"/>
                  </a:cubicBezTo>
                  <a:cubicBezTo>
                    <a:pt x="82435" y="170690"/>
                    <a:pt x="86618" y="165752"/>
                    <a:pt x="88813" y="160197"/>
                  </a:cubicBezTo>
                  <a:cubicBezTo>
                    <a:pt x="89636" y="161774"/>
                    <a:pt x="91556" y="162803"/>
                    <a:pt x="93579" y="161671"/>
                  </a:cubicBezTo>
                  <a:cubicBezTo>
                    <a:pt x="122657" y="145144"/>
                    <a:pt x="161679" y="113357"/>
                    <a:pt x="135345" y="78004"/>
                  </a:cubicBezTo>
                  <a:close/>
                </a:path>
              </a:pathLst>
            </a:custGeom>
            <a:solidFill>
              <a:srgbClr val="1A1A1A"/>
            </a:solidFill>
            <a:ln w="3429" cap="flat">
              <a:noFill/>
              <a:prstDash val="solid"/>
              <a:miter/>
            </a:ln>
          </p:spPr>
          <p:txBody>
            <a:bodyPr rtlCol="0" anchor="ctr"/>
            <a:lstStyle/>
            <a:p>
              <a:endParaRPr lang="zh-CN" altLang="en-US"/>
            </a:p>
          </p:txBody>
        </p:sp>
        <p:sp>
          <p:nvSpPr>
            <p:cNvPr id="87" name="任意多边形: 形状 86">
              <a:extLst>
                <a:ext uri="{FF2B5EF4-FFF2-40B4-BE49-F238E27FC236}">
                  <a16:creationId xmlns:a16="http://schemas.microsoft.com/office/drawing/2014/main" id="{2D60F4B9-5B09-433E-5244-8C38BAA01018}"/>
                </a:ext>
              </a:extLst>
            </p:cNvPr>
            <p:cNvSpPr/>
            <p:nvPr/>
          </p:nvSpPr>
          <p:spPr>
            <a:xfrm>
              <a:off x="7870934" y="821938"/>
              <a:ext cx="82999" cy="79844"/>
            </a:xfrm>
            <a:custGeom>
              <a:avLst/>
              <a:gdLst>
                <a:gd name="connsiteX0" fmla="*/ 47215 w 82999"/>
                <a:gd name="connsiteY0" fmla="*/ 331 h 79844"/>
                <a:gd name="connsiteX1" fmla="*/ 204 w 82999"/>
                <a:gd name="connsiteY1" fmla="*/ 38393 h 79844"/>
                <a:gd name="connsiteX2" fmla="*/ 41386 w 82999"/>
                <a:gd name="connsiteY2" fmla="*/ 79164 h 79844"/>
                <a:gd name="connsiteX3" fmla="*/ 81231 w 82999"/>
                <a:gd name="connsiteY3" fmla="*/ 50258 h 79844"/>
                <a:gd name="connsiteX4" fmla="*/ 47215 w 82999"/>
                <a:gd name="connsiteY4" fmla="*/ 331 h 79844"/>
                <a:gd name="connsiteX5" fmla="*/ 39260 w 82999"/>
                <a:gd name="connsiteY5" fmla="*/ 6161 h 79844"/>
                <a:gd name="connsiteX6" fmla="*/ 46872 w 82999"/>
                <a:gd name="connsiteY6" fmla="*/ 6401 h 79844"/>
                <a:gd name="connsiteX7" fmla="*/ 40975 w 82999"/>
                <a:gd name="connsiteY7" fmla="*/ 6778 h 79844"/>
                <a:gd name="connsiteX8" fmla="*/ 41386 w 82999"/>
                <a:gd name="connsiteY8" fmla="*/ 9727 h 79844"/>
                <a:gd name="connsiteX9" fmla="*/ 49547 w 82999"/>
                <a:gd name="connsiteY9" fmla="*/ 10653 h 79844"/>
                <a:gd name="connsiteX10" fmla="*/ 40632 w 82999"/>
                <a:gd name="connsiteY10" fmla="*/ 14493 h 79844"/>
                <a:gd name="connsiteX11" fmla="*/ 36071 w 82999"/>
                <a:gd name="connsiteY11" fmla="*/ 11236 h 79844"/>
                <a:gd name="connsiteX12" fmla="*/ 30791 w 82999"/>
                <a:gd name="connsiteY12" fmla="*/ 8149 h 79844"/>
                <a:gd name="connsiteX13" fmla="*/ 39260 w 82999"/>
                <a:gd name="connsiteY13" fmla="*/ 6161 h 79844"/>
                <a:gd name="connsiteX14" fmla="*/ 26470 w 82999"/>
                <a:gd name="connsiteY14" fmla="*/ 9933 h 79844"/>
                <a:gd name="connsiteX15" fmla="*/ 32539 w 82999"/>
                <a:gd name="connsiteY15" fmla="*/ 14493 h 79844"/>
                <a:gd name="connsiteX16" fmla="*/ 36963 w 82999"/>
                <a:gd name="connsiteY16" fmla="*/ 17373 h 79844"/>
                <a:gd name="connsiteX17" fmla="*/ 30653 w 82999"/>
                <a:gd name="connsiteY17" fmla="*/ 24026 h 79844"/>
                <a:gd name="connsiteX18" fmla="*/ 26298 w 82999"/>
                <a:gd name="connsiteY18" fmla="*/ 21660 h 79844"/>
                <a:gd name="connsiteX19" fmla="*/ 14983 w 82999"/>
                <a:gd name="connsiteY19" fmla="*/ 18848 h 79844"/>
                <a:gd name="connsiteX20" fmla="*/ 14640 w 82999"/>
                <a:gd name="connsiteY20" fmla="*/ 18985 h 79844"/>
                <a:gd name="connsiteX21" fmla="*/ 26470 w 82999"/>
                <a:gd name="connsiteY21" fmla="*/ 9933 h 79844"/>
                <a:gd name="connsiteX22" fmla="*/ 9428 w 82999"/>
                <a:gd name="connsiteY22" fmla="*/ 52212 h 79844"/>
                <a:gd name="connsiteX23" fmla="*/ 6753 w 82999"/>
                <a:gd name="connsiteY23" fmla="*/ 42234 h 79844"/>
                <a:gd name="connsiteX24" fmla="*/ 7816 w 82999"/>
                <a:gd name="connsiteY24" fmla="*/ 30952 h 79844"/>
                <a:gd name="connsiteX25" fmla="*/ 17280 w 82999"/>
                <a:gd name="connsiteY25" fmla="*/ 34964 h 79844"/>
                <a:gd name="connsiteX26" fmla="*/ 22904 w 82999"/>
                <a:gd name="connsiteY26" fmla="*/ 38942 h 79844"/>
                <a:gd name="connsiteX27" fmla="*/ 21121 w 82999"/>
                <a:gd name="connsiteY27" fmla="*/ 46794 h 79844"/>
                <a:gd name="connsiteX28" fmla="*/ 18618 w 82999"/>
                <a:gd name="connsiteY28" fmla="*/ 45526 h 79844"/>
                <a:gd name="connsiteX29" fmla="*/ 8228 w 82999"/>
                <a:gd name="connsiteY29" fmla="*/ 42611 h 79844"/>
                <a:gd name="connsiteX30" fmla="*/ 7782 w 82999"/>
                <a:gd name="connsiteY30" fmla="*/ 44188 h 79844"/>
                <a:gd name="connsiteX31" fmla="*/ 16389 w 82999"/>
                <a:gd name="connsiteY31" fmla="*/ 49195 h 79844"/>
                <a:gd name="connsiteX32" fmla="*/ 20709 w 82999"/>
                <a:gd name="connsiteY32" fmla="*/ 52109 h 79844"/>
                <a:gd name="connsiteX33" fmla="*/ 20675 w 82999"/>
                <a:gd name="connsiteY33" fmla="*/ 55024 h 79844"/>
                <a:gd name="connsiteX34" fmla="*/ 9428 w 82999"/>
                <a:gd name="connsiteY34" fmla="*/ 52212 h 79844"/>
                <a:gd name="connsiteX35" fmla="*/ 11931 w 82999"/>
                <a:gd name="connsiteY35" fmla="*/ 56910 h 79844"/>
                <a:gd name="connsiteX36" fmla="*/ 18720 w 82999"/>
                <a:gd name="connsiteY36" fmla="*/ 58899 h 79844"/>
                <a:gd name="connsiteX37" fmla="*/ 21155 w 82999"/>
                <a:gd name="connsiteY37" fmla="*/ 59413 h 79844"/>
                <a:gd name="connsiteX38" fmla="*/ 23761 w 82999"/>
                <a:gd name="connsiteY38" fmla="*/ 67848 h 79844"/>
                <a:gd name="connsiteX39" fmla="*/ 11931 w 82999"/>
                <a:gd name="connsiteY39" fmla="*/ 56910 h 79844"/>
                <a:gd name="connsiteX40" fmla="*/ 24550 w 82999"/>
                <a:gd name="connsiteY40" fmla="*/ 34141 h 79844"/>
                <a:gd name="connsiteX41" fmla="*/ 19543 w 82999"/>
                <a:gd name="connsiteY41" fmla="*/ 31124 h 79844"/>
                <a:gd name="connsiteX42" fmla="*/ 8776 w 82999"/>
                <a:gd name="connsiteY42" fmla="*/ 28106 h 79844"/>
                <a:gd name="connsiteX43" fmla="*/ 13714 w 82999"/>
                <a:gd name="connsiteY43" fmla="*/ 19911 h 79844"/>
                <a:gd name="connsiteX44" fmla="*/ 14263 w 82999"/>
                <a:gd name="connsiteY44" fmla="*/ 21145 h 79844"/>
                <a:gd name="connsiteX45" fmla="*/ 23830 w 82999"/>
                <a:gd name="connsiteY45" fmla="*/ 25603 h 79844"/>
                <a:gd name="connsiteX46" fmla="*/ 27807 w 82999"/>
                <a:gd name="connsiteY46" fmla="*/ 27935 h 79844"/>
                <a:gd name="connsiteX47" fmla="*/ 24653 w 82999"/>
                <a:gd name="connsiteY47" fmla="*/ 33696 h 79844"/>
                <a:gd name="connsiteX48" fmla="*/ 24550 w 82999"/>
                <a:gd name="connsiteY48" fmla="*/ 34141 h 79844"/>
                <a:gd name="connsiteX49" fmla="*/ 34597 w 82999"/>
                <a:gd name="connsiteY49" fmla="*/ 71072 h 79844"/>
                <a:gd name="connsiteX50" fmla="*/ 32573 w 82999"/>
                <a:gd name="connsiteY50" fmla="*/ 71792 h 79844"/>
                <a:gd name="connsiteX51" fmla="*/ 29865 w 82999"/>
                <a:gd name="connsiteY51" fmla="*/ 70729 h 79844"/>
                <a:gd name="connsiteX52" fmla="*/ 30482 w 82999"/>
                <a:gd name="connsiteY52" fmla="*/ 36096 h 79844"/>
                <a:gd name="connsiteX53" fmla="*/ 54279 w 82999"/>
                <a:gd name="connsiteY53" fmla="*/ 13156 h 79844"/>
                <a:gd name="connsiteX54" fmla="*/ 53079 w 82999"/>
                <a:gd name="connsiteY54" fmla="*/ 10378 h 79844"/>
                <a:gd name="connsiteX55" fmla="*/ 52359 w 82999"/>
                <a:gd name="connsiteY55" fmla="*/ 10413 h 79844"/>
                <a:gd name="connsiteX56" fmla="*/ 52188 w 82999"/>
                <a:gd name="connsiteY56" fmla="*/ 9315 h 79844"/>
                <a:gd name="connsiteX57" fmla="*/ 47147 w 82999"/>
                <a:gd name="connsiteY57" fmla="*/ 6469 h 79844"/>
                <a:gd name="connsiteX58" fmla="*/ 76122 w 82999"/>
                <a:gd name="connsiteY58" fmla="*/ 37913 h 79844"/>
                <a:gd name="connsiteX59" fmla="*/ 34597 w 82999"/>
                <a:gd name="connsiteY59" fmla="*/ 71072 h 7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2999" h="79844">
                  <a:moveTo>
                    <a:pt x="47215" y="331"/>
                  </a:moveTo>
                  <a:cubicBezTo>
                    <a:pt x="22252" y="-2652"/>
                    <a:pt x="2981" y="14870"/>
                    <a:pt x="204" y="38393"/>
                  </a:cubicBezTo>
                  <a:cubicBezTo>
                    <a:pt x="-2368" y="60064"/>
                    <a:pt x="19852" y="79987"/>
                    <a:pt x="41386" y="79164"/>
                  </a:cubicBezTo>
                  <a:cubicBezTo>
                    <a:pt x="58325" y="83656"/>
                    <a:pt x="76191" y="65002"/>
                    <a:pt x="81231" y="50258"/>
                  </a:cubicBezTo>
                  <a:cubicBezTo>
                    <a:pt x="88843" y="27798"/>
                    <a:pt x="70841" y="3143"/>
                    <a:pt x="47215" y="331"/>
                  </a:cubicBezTo>
                  <a:close/>
                  <a:moveTo>
                    <a:pt x="39260" y="6161"/>
                  </a:moveTo>
                  <a:cubicBezTo>
                    <a:pt x="41866" y="5921"/>
                    <a:pt x="44404" y="6023"/>
                    <a:pt x="46872" y="6401"/>
                  </a:cubicBezTo>
                  <a:cubicBezTo>
                    <a:pt x="44986" y="6058"/>
                    <a:pt x="42963" y="6195"/>
                    <a:pt x="40975" y="6778"/>
                  </a:cubicBezTo>
                  <a:cubicBezTo>
                    <a:pt x="39329" y="7292"/>
                    <a:pt x="39603" y="9727"/>
                    <a:pt x="41386" y="9727"/>
                  </a:cubicBezTo>
                  <a:cubicBezTo>
                    <a:pt x="44163" y="9727"/>
                    <a:pt x="46838" y="10173"/>
                    <a:pt x="49547" y="10653"/>
                  </a:cubicBezTo>
                  <a:cubicBezTo>
                    <a:pt x="46461" y="11201"/>
                    <a:pt x="43478" y="12573"/>
                    <a:pt x="40632" y="14493"/>
                  </a:cubicBezTo>
                  <a:cubicBezTo>
                    <a:pt x="39397" y="13190"/>
                    <a:pt x="37717" y="12299"/>
                    <a:pt x="36071" y="11236"/>
                  </a:cubicBezTo>
                  <a:cubicBezTo>
                    <a:pt x="34356" y="10138"/>
                    <a:pt x="32573" y="9110"/>
                    <a:pt x="30791" y="8149"/>
                  </a:cubicBezTo>
                  <a:cubicBezTo>
                    <a:pt x="33534" y="7155"/>
                    <a:pt x="36380" y="6401"/>
                    <a:pt x="39260" y="6161"/>
                  </a:cubicBezTo>
                  <a:close/>
                  <a:moveTo>
                    <a:pt x="26470" y="9933"/>
                  </a:moveTo>
                  <a:cubicBezTo>
                    <a:pt x="28356" y="11613"/>
                    <a:pt x="30413" y="13122"/>
                    <a:pt x="32539" y="14493"/>
                  </a:cubicBezTo>
                  <a:cubicBezTo>
                    <a:pt x="33979" y="15453"/>
                    <a:pt x="35420" y="16585"/>
                    <a:pt x="36963" y="17373"/>
                  </a:cubicBezTo>
                  <a:cubicBezTo>
                    <a:pt x="34665" y="19397"/>
                    <a:pt x="32539" y="21660"/>
                    <a:pt x="30653" y="24026"/>
                  </a:cubicBezTo>
                  <a:cubicBezTo>
                    <a:pt x="29247" y="23066"/>
                    <a:pt x="27704" y="22311"/>
                    <a:pt x="26298" y="21660"/>
                  </a:cubicBezTo>
                  <a:cubicBezTo>
                    <a:pt x="22904" y="20082"/>
                    <a:pt x="18789" y="18402"/>
                    <a:pt x="14983" y="18848"/>
                  </a:cubicBezTo>
                  <a:cubicBezTo>
                    <a:pt x="14846" y="18848"/>
                    <a:pt x="14743" y="18951"/>
                    <a:pt x="14640" y="18985"/>
                  </a:cubicBezTo>
                  <a:cubicBezTo>
                    <a:pt x="17898" y="15247"/>
                    <a:pt x="21978" y="12161"/>
                    <a:pt x="26470" y="9933"/>
                  </a:cubicBezTo>
                  <a:close/>
                  <a:moveTo>
                    <a:pt x="9428" y="52212"/>
                  </a:moveTo>
                  <a:cubicBezTo>
                    <a:pt x="8125" y="49195"/>
                    <a:pt x="7165" y="45937"/>
                    <a:pt x="6753" y="42234"/>
                  </a:cubicBezTo>
                  <a:cubicBezTo>
                    <a:pt x="6308" y="38325"/>
                    <a:pt x="6753" y="34553"/>
                    <a:pt x="7816" y="30952"/>
                  </a:cubicBezTo>
                  <a:cubicBezTo>
                    <a:pt x="10696" y="32632"/>
                    <a:pt x="14297" y="33421"/>
                    <a:pt x="17280" y="34964"/>
                  </a:cubicBezTo>
                  <a:cubicBezTo>
                    <a:pt x="19098" y="35924"/>
                    <a:pt x="20915" y="37845"/>
                    <a:pt x="22904" y="38942"/>
                  </a:cubicBezTo>
                  <a:cubicBezTo>
                    <a:pt x="22149" y="41514"/>
                    <a:pt x="21498" y="44120"/>
                    <a:pt x="21121" y="46794"/>
                  </a:cubicBezTo>
                  <a:cubicBezTo>
                    <a:pt x="20263" y="46348"/>
                    <a:pt x="19372" y="45903"/>
                    <a:pt x="18618" y="45526"/>
                  </a:cubicBezTo>
                  <a:cubicBezTo>
                    <a:pt x="15634" y="44017"/>
                    <a:pt x="11691" y="41994"/>
                    <a:pt x="8228" y="42611"/>
                  </a:cubicBezTo>
                  <a:cubicBezTo>
                    <a:pt x="7473" y="42748"/>
                    <a:pt x="7336" y="43708"/>
                    <a:pt x="7782" y="44188"/>
                  </a:cubicBezTo>
                  <a:cubicBezTo>
                    <a:pt x="9908" y="46486"/>
                    <a:pt x="13646" y="47583"/>
                    <a:pt x="16389" y="49195"/>
                  </a:cubicBezTo>
                  <a:cubicBezTo>
                    <a:pt x="17795" y="50018"/>
                    <a:pt x="19201" y="51218"/>
                    <a:pt x="20709" y="52109"/>
                  </a:cubicBezTo>
                  <a:cubicBezTo>
                    <a:pt x="20709" y="53069"/>
                    <a:pt x="20640" y="54064"/>
                    <a:pt x="20675" y="55024"/>
                  </a:cubicBezTo>
                  <a:cubicBezTo>
                    <a:pt x="17314" y="53549"/>
                    <a:pt x="13200" y="52178"/>
                    <a:pt x="9428" y="52212"/>
                  </a:cubicBezTo>
                  <a:close/>
                  <a:moveTo>
                    <a:pt x="11931" y="56910"/>
                  </a:moveTo>
                  <a:cubicBezTo>
                    <a:pt x="14228" y="57493"/>
                    <a:pt x="16595" y="58007"/>
                    <a:pt x="18720" y="58899"/>
                  </a:cubicBezTo>
                  <a:cubicBezTo>
                    <a:pt x="19440" y="59207"/>
                    <a:pt x="20332" y="59413"/>
                    <a:pt x="21155" y="59413"/>
                  </a:cubicBezTo>
                  <a:cubicBezTo>
                    <a:pt x="21669" y="62328"/>
                    <a:pt x="22492" y="65174"/>
                    <a:pt x="23761" y="67848"/>
                  </a:cubicBezTo>
                  <a:cubicBezTo>
                    <a:pt x="18995" y="65105"/>
                    <a:pt x="14914" y="61470"/>
                    <a:pt x="11931" y="56910"/>
                  </a:cubicBezTo>
                  <a:close/>
                  <a:moveTo>
                    <a:pt x="24550" y="34141"/>
                  </a:moveTo>
                  <a:cubicBezTo>
                    <a:pt x="22938" y="32907"/>
                    <a:pt x="20949" y="31912"/>
                    <a:pt x="19543" y="31124"/>
                  </a:cubicBezTo>
                  <a:cubicBezTo>
                    <a:pt x="16560" y="29478"/>
                    <a:pt x="12411" y="27798"/>
                    <a:pt x="8776" y="28106"/>
                  </a:cubicBezTo>
                  <a:cubicBezTo>
                    <a:pt x="10011" y="25157"/>
                    <a:pt x="11691" y="22414"/>
                    <a:pt x="13714" y="19911"/>
                  </a:cubicBezTo>
                  <a:cubicBezTo>
                    <a:pt x="13646" y="20357"/>
                    <a:pt x="13782" y="20837"/>
                    <a:pt x="14263" y="21145"/>
                  </a:cubicBezTo>
                  <a:cubicBezTo>
                    <a:pt x="17143" y="23066"/>
                    <a:pt x="20743" y="24026"/>
                    <a:pt x="23830" y="25603"/>
                  </a:cubicBezTo>
                  <a:cubicBezTo>
                    <a:pt x="25133" y="26255"/>
                    <a:pt x="26470" y="27146"/>
                    <a:pt x="27807" y="27935"/>
                  </a:cubicBezTo>
                  <a:cubicBezTo>
                    <a:pt x="26538" y="29924"/>
                    <a:pt x="25441" y="31878"/>
                    <a:pt x="24653" y="33696"/>
                  </a:cubicBezTo>
                  <a:cubicBezTo>
                    <a:pt x="24653" y="33867"/>
                    <a:pt x="24618" y="34004"/>
                    <a:pt x="24550" y="34141"/>
                  </a:cubicBezTo>
                  <a:close/>
                  <a:moveTo>
                    <a:pt x="34597" y="71072"/>
                  </a:moveTo>
                  <a:cubicBezTo>
                    <a:pt x="33808" y="70934"/>
                    <a:pt x="33122" y="71277"/>
                    <a:pt x="32573" y="71792"/>
                  </a:cubicBezTo>
                  <a:cubicBezTo>
                    <a:pt x="31648" y="71483"/>
                    <a:pt x="30756" y="71106"/>
                    <a:pt x="29865" y="70729"/>
                  </a:cubicBezTo>
                  <a:cubicBezTo>
                    <a:pt x="27087" y="58830"/>
                    <a:pt x="25270" y="48063"/>
                    <a:pt x="30482" y="36096"/>
                  </a:cubicBezTo>
                  <a:cubicBezTo>
                    <a:pt x="35523" y="24574"/>
                    <a:pt x="46324" y="21385"/>
                    <a:pt x="54279" y="13156"/>
                  </a:cubicBezTo>
                  <a:cubicBezTo>
                    <a:pt x="55308" y="12093"/>
                    <a:pt x="54588" y="10413"/>
                    <a:pt x="53079" y="10378"/>
                  </a:cubicBezTo>
                  <a:cubicBezTo>
                    <a:pt x="52839" y="10378"/>
                    <a:pt x="52599" y="10413"/>
                    <a:pt x="52359" y="10413"/>
                  </a:cubicBezTo>
                  <a:cubicBezTo>
                    <a:pt x="52530" y="10070"/>
                    <a:pt x="52530" y="9658"/>
                    <a:pt x="52188" y="9315"/>
                  </a:cubicBezTo>
                  <a:cubicBezTo>
                    <a:pt x="50782" y="7772"/>
                    <a:pt x="49033" y="6846"/>
                    <a:pt x="47147" y="6469"/>
                  </a:cubicBezTo>
                  <a:cubicBezTo>
                    <a:pt x="62714" y="8972"/>
                    <a:pt x="74922" y="22791"/>
                    <a:pt x="76122" y="37913"/>
                  </a:cubicBezTo>
                  <a:cubicBezTo>
                    <a:pt x="77939" y="60990"/>
                    <a:pt x="55994" y="75255"/>
                    <a:pt x="34597" y="71072"/>
                  </a:cubicBezTo>
                  <a:close/>
                </a:path>
              </a:pathLst>
            </a:custGeom>
            <a:solidFill>
              <a:srgbClr val="1A1A1A"/>
            </a:solidFill>
            <a:ln w="3429" cap="flat">
              <a:noFill/>
              <a:prstDash val="solid"/>
              <a:miter/>
            </a:ln>
          </p:spPr>
          <p:txBody>
            <a:bodyPr rtlCol="0" anchor="ctr"/>
            <a:lstStyle/>
            <a:p>
              <a:endParaRPr lang="zh-CN" altLang="en-US"/>
            </a:p>
          </p:txBody>
        </p:sp>
      </p:grpSp>
      <p:sp>
        <p:nvSpPr>
          <p:cNvPr id="98" name="任意多边形: 形状 97">
            <a:extLst>
              <a:ext uri="{FF2B5EF4-FFF2-40B4-BE49-F238E27FC236}">
                <a16:creationId xmlns:a16="http://schemas.microsoft.com/office/drawing/2014/main" id="{1E2DD433-5004-8354-241B-984E965BA376}"/>
              </a:ext>
            </a:extLst>
          </p:cNvPr>
          <p:cNvSpPr/>
          <p:nvPr/>
        </p:nvSpPr>
        <p:spPr>
          <a:xfrm rot="3416531">
            <a:off x="8828348" y="454814"/>
            <a:ext cx="375670" cy="681987"/>
          </a:xfrm>
          <a:custGeom>
            <a:avLst/>
            <a:gdLst>
              <a:gd name="connsiteX0" fmla="*/ 235691 w 245408"/>
              <a:gd name="connsiteY0" fmla="*/ 306899 h 445511"/>
              <a:gd name="connsiteX1" fmla="*/ 193137 w 245408"/>
              <a:gd name="connsiteY1" fmla="*/ 109183 h 445511"/>
              <a:gd name="connsiteX2" fmla="*/ 181616 w 245408"/>
              <a:gd name="connsiteY2" fmla="*/ 112269 h 445511"/>
              <a:gd name="connsiteX3" fmla="*/ 221941 w 245408"/>
              <a:gd name="connsiteY3" fmla="*/ 299561 h 445511"/>
              <a:gd name="connsiteX4" fmla="*/ 229176 w 245408"/>
              <a:gd name="connsiteY4" fmla="*/ 397116 h 445511"/>
              <a:gd name="connsiteX5" fmla="*/ 136559 w 245408"/>
              <a:gd name="connsiteY5" fmla="*/ 414878 h 445511"/>
              <a:gd name="connsiteX6" fmla="*/ 100451 w 245408"/>
              <a:gd name="connsiteY6" fmla="*/ 330970 h 445511"/>
              <a:gd name="connsiteX7" fmla="*/ 78369 w 245408"/>
              <a:gd name="connsiteY7" fmla="*/ 247920 h 445511"/>
              <a:gd name="connsiteX8" fmla="*/ 15412 w 245408"/>
              <a:gd name="connsiteY8" fmla="*/ 88197 h 445511"/>
              <a:gd name="connsiteX9" fmla="*/ 80529 w 245408"/>
              <a:gd name="connsiteY9" fmla="*/ 12451 h 445511"/>
              <a:gd name="connsiteX10" fmla="*/ 140879 w 245408"/>
              <a:gd name="connsiteY10" fmla="*/ 86345 h 445511"/>
              <a:gd name="connsiteX11" fmla="*/ 185079 w 245408"/>
              <a:gd name="connsiteY11" fmla="*/ 260059 h 445511"/>
              <a:gd name="connsiteX12" fmla="*/ 183056 w 245408"/>
              <a:gd name="connsiteY12" fmla="*/ 303264 h 445511"/>
              <a:gd name="connsiteX13" fmla="*/ 119414 w 245408"/>
              <a:gd name="connsiteY13" fmla="*/ 285742 h 445511"/>
              <a:gd name="connsiteX14" fmla="*/ 88416 w 245408"/>
              <a:gd name="connsiteY14" fmla="*/ 197205 h 445511"/>
              <a:gd name="connsiteX15" fmla="*/ 75762 w 245408"/>
              <a:gd name="connsiteY15" fmla="*/ 158663 h 445511"/>
              <a:gd name="connsiteX16" fmla="*/ 88347 w 245408"/>
              <a:gd name="connsiteY16" fmla="*/ 116384 h 445511"/>
              <a:gd name="connsiteX17" fmla="*/ 110533 w 245408"/>
              <a:gd name="connsiteY17" fmla="*/ 145119 h 445511"/>
              <a:gd name="connsiteX18" fmla="*/ 149897 w 245408"/>
              <a:gd name="connsiteY18" fmla="*/ 233724 h 445511"/>
              <a:gd name="connsiteX19" fmla="*/ 155933 w 245408"/>
              <a:gd name="connsiteY19" fmla="*/ 231255 h 445511"/>
              <a:gd name="connsiteX20" fmla="*/ 108955 w 245408"/>
              <a:gd name="connsiteY20" fmla="*/ 112783 h 445511"/>
              <a:gd name="connsiteX21" fmla="*/ 71613 w 245408"/>
              <a:gd name="connsiteY21" fmla="*/ 112715 h 445511"/>
              <a:gd name="connsiteX22" fmla="*/ 70208 w 245408"/>
              <a:gd name="connsiteY22" fmla="*/ 180094 h 445511"/>
              <a:gd name="connsiteX23" fmla="*/ 109230 w 245408"/>
              <a:gd name="connsiteY23" fmla="*/ 291537 h 445511"/>
              <a:gd name="connsiteX24" fmla="*/ 198486 w 245408"/>
              <a:gd name="connsiteY24" fmla="*/ 293903 h 445511"/>
              <a:gd name="connsiteX25" fmla="*/ 182130 w 245408"/>
              <a:gd name="connsiteY25" fmla="*/ 200565 h 445511"/>
              <a:gd name="connsiteX26" fmla="*/ 150069 w 245408"/>
              <a:gd name="connsiteY26" fmla="*/ 75304 h 445511"/>
              <a:gd name="connsiteX27" fmla="*/ 33689 w 245408"/>
              <a:gd name="connsiteY27" fmla="*/ 8644 h 445511"/>
              <a:gd name="connsiteX28" fmla="*/ 36672 w 245408"/>
              <a:gd name="connsiteY28" fmla="*/ 169636 h 445511"/>
              <a:gd name="connsiteX29" fmla="*/ 75042 w 245408"/>
              <a:gd name="connsiteY29" fmla="*/ 278713 h 445511"/>
              <a:gd name="connsiteX30" fmla="*/ 104429 w 245408"/>
              <a:gd name="connsiteY30" fmla="*/ 387000 h 445511"/>
              <a:gd name="connsiteX31" fmla="*/ 224067 w 245408"/>
              <a:gd name="connsiteY31" fmla="*/ 428011 h 445511"/>
              <a:gd name="connsiteX32" fmla="*/ 235691 w 245408"/>
              <a:gd name="connsiteY32" fmla="*/ 306899 h 44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5408" h="445511">
                <a:moveTo>
                  <a:pt x="235691" y="306899"/>
                </a:moveTo>
                <a:cubicBezTo>
                  <a:pt x="221529" y="240994"/>
                  <a:pt x="207368" y="175088"/>
                  <a:pt x="193137" y="109183"/>
                </a:cubicBezTo>
                <a:cubicBezTo>
                  <a:pt x="191560" y="101879"/>
                  <a:pt x="180073" y="104965"/>
                  <a:pt x="181616" y="112269"/>
                </a:cubicBezTo>
                <a:cubicBezTo>
                  <a:pt x="195023" y="174711"/>
                  <a:pt x="208465" y="237153"/>
                  <a:pt x="221941" y="299561"/>
                </a:cubicBezTo>
                <a:cubicBezTo>
                  <a:pt x="228867" y="331725"/>
                  <a:pt x="238606" y="364540"/>
                  <a:pt x="229176" y="397116"/>
                </a:cubicBezTo>
                <a:cubicBezTo>
                  <a:pt x="216146" y="442207"/>
                  <a:pt x="167145" y="441556"/>
                  <a:pt x="136559" y="414878"/>
                </a:cubicBezTo>
                <a:cubicBezTo>
                  <a:pt x="113139" y="394441"/>
                  <a:pt x="106864" y="359328"/>
                  <a:pt x="100451" y="330970"/>
                </a:cubicBezTo>
                <a:cubicBezTo>
                  <a:pt x="94142" y="302990"/>
                  <a:pt x="86872" y="275352"/>
                  <a:pt x="78369" y="247920"/>
                </a:cubicBezTo>
                <a:cubicBezTo>
                  <a:pt x="61395" y="193125"/>
                  <a:pt x="32351" y="142615"/>
                  <a:pt x="15412" y="88197"/>
                </a:cubicBezTo>
                <a:cubicBezTo>
                  <a:pt x="1970" y="44958"/>
                  <a:pt x="33894" y="5798"/>
                  <a:pt x="80529" y="12451"/>
                </a:cubicBezTo>
                <a:cubicBezTo>
                  <a:pt x="118248" y="17834"/>
                  <a:pt x="132444" y="55656"/>
                  <a:pt x="140879" y="86345"/>
                </a:cubicBezTo>
                <a:cubicBezTo>
                  <a:pt x="156687" y="143884"/>
                  <a:pt x="171329" y="202040"/>
                  <a:pt x="185079" y="260059"/>
                </a:cubicBezTo>
                <a:cubicBezTo>
                  <a:pt x="188508" y="274460"/>
                  <a:pt x="189571" y="289377"/>
                  <a:pt x="183056" y="303264"/>
                </a:cubicBezTo>
                <a:cubicBezTo>
                  <a:pt x="166700" y="338171"/>
                  <a:pt x="128363" y="301447"/>
                  <a:pt x="119414" y="285742"/>
                </a:cubicBezTo>
                <a:cubicBezTo>
                  <a:pt x="104326" y="259339"/>
                  <a:pt x="97880" y="225769"/>
                  <a:pt x="88416" y="197205"/>
                </a:cubicBezTo>
                <a:cubicBezTo>
                  <a:pt x="84164" y="184381"/>
                  <a:pt x="79843" y="171556"/>
                  <a:pt x="75762" y="158663"/>
                </a:cubicBezTo>
                <a:cubicBezTo>
                  <a:pt x="70105" y="143816"/>
                  <a:pt x="74288" y="129722"/>
                  <a:pt x="88347" y="116384"/>
                </a:cubicBezTo>
                <a:cubicBezTo>
                  <a:pt x="100074" y="111652"/>
                  <a:pt x="108132" y="139529"/>
                  <a:pt x="110533" y="145119"/>
                </a:cubicBezTo>
                <a:cubicBezTo>
                  <a:pt x="123220" y="174814"/>
                  <a:pt x="135256" y="204886"/>
                  <a:pt x="149897" y="233724"/>
                </a:cubicBezTo>
                <a:cubicBezTo>
                  <a:pt x="151543" y="236981"/>
                  <a:pt x="157098" y="234684"/>
                  <a:pt x="155933" y="231255"/>
                </a:cubicBezTo>
                <a:cubicBezTo>
                  <a:pt x="142525" y="191067"/>
                  <a:pt x="125037" y="152045"/>
                  <a:pt x="108955" y="112783"/>
                </a:cubicBezTo>
                <a:cubicBezTo>
                  <a:pt x="103435" y="99307"/>
                  <a:pt x="79294" y="104519"/>
                  <a:pt x="71613" y="112715"/>
                </a:cubicBezTo>
                <a:cubicBezTo>
                  <a:pt x="52960" y="132569"/>
                  <a:pt x="62595" y="157257"/>
                  <a:pt x="70208" y="180094"/>
                </a:cubicBezTo>
                <a:cubicBezTo>
                  <a:pt x="82518" y="217128"/>
                  <a:pt x="92427" y="256115"/>
                  <a:pt x="109230" y="291537"/>
                </a:cubicBezTo>
                <a:cubicBezTo>
                  <a:pt x="125757" y="326341"/>
                  <a:pt x="191766" y="346504"/>
                  <a:pt x="198486" y="293903"/>
                </a:cubicBezTo>
                <a:cubicBezTo>
                  <a:pt x="202498" y="262596"/>
                  <a:pt x="189777" y="230535"/>
                  <a:pt x="182130" y="200565"/>
                </a:cubicBezTo>
                <a:cubicBezTo>
                  <a:pt x="171500" y="158800"/>
                  <a:pt x="161487" y="116864"/>
                  <a:pt x="150069" y="75304"/>
                </a:cubicBezTo>
                <a:cubicBezTo>
                  <a:pt x="135976" y="23938"/>
                  <a:pt x="90164" y="-18959"/>
                  <a:pt x="33689" y="8644"/>
                </a:cubicBezTo>
                <a:cubicBezTo>
                  <a:pt x="-33554" y="41529"/>
                  <a:pt x="17401" y="124716"/>
                  <a:pt x="36672" y="169636"/>
                </a:cubicBezTo>
                <a:cubicBezTo>
                  <a:pt x="51931" y="205126"/>
                  <a:pt x="64344" y="241713"/>
                  <a:pt x="75042" y="278713"/>
                </a:cubicBezTo>
                <a:cubicBezTo>
                  <a:pt x="85261" y="314100"/>
                  <a:pt x="88724" y="353362"/>
                  <a:pt x="104429" y="387000"/>
                </a:cubicBezTo>
                <a:cubicBezTo>
                  <a:pt x="125140" y="431406"/>
                  <a:pt x="179833" y="468748"/>
                  <a:pt x="224067" y="428011"/>
                </a:cubicBezTo>
                <a:cubicBezTo>
                  <a:pt x="257397" y="397356"/>
                  <a:pt x="243749" y="344309"/>
                  <a:pt x="235691" y="306899"/>
                </a:cubicBezTo>
                <a:close/>
              </a:path>
            </a:pathLst>
          </a:custGeom>
          <a:solidFill>
            <a:srgbClr val="1A1A1A"/>
          </a:solidFill>
          <a:ln w="3429" cap="flat">
            <a:noFill/>
            <a:prstDash val="solid"/>
            <a:miter/>
          </a:ln>
        </p:spPr>
        <p:txBody>
          <a:bodyPr rtlCol="0" anchor="ctr"/>
          <a:lstStyle/>
          <a:p>
            <a:endParaRPr lang="zh-CN" altLang="en-US"/>
          </a:p>
        </p:txBody>
      </p:sp>
      <p:grpSp>
        <p:nvGrpSpPr>
          <p:cNvPr id="99" name="组合 98">
            <a:extLst>
              <a:ext uri="{FF2B5EF4-FFF2-40B4-BE49-F238E27FC236}">
                <a16:creationId xmlns:a16="http://schemas.microsoft.com/office/drawing/2014/main" id="{27042D56-6B2A-10AC-5A37-51F53D3CAE37}"/>
              </a:ext>
            </a:extLst>
          </p:cNvPr>
          <p:cNvGrpSpPr/>
          <p:nvPr/>
        </p:nvGrpSpPr>
        <p:grpSpPr>
          <a:xfrm>
            <a:off x="10375601" y="4639014"/>
            <a:ext cx="1072728" cy="1844489"/>
            <a:chOff x="6317709" y="785840"/>
            <a:chExt cx="398088" cy="684488"/>
          </a:xfrm>
        </p:grpSpPr>
        <p:sp>
          <p:nvSpPr>
            <p:cNvPr id="100" name="任意多边形: 形状 99">
              <a:extLst>
                <a:ext uri="{FF2B5EF4-FFF2-40B4-BE49-F238E27FC236}">
                  <a16:creationId xmlns:a16="http://schemas.microsoft.com/office/drawing/2014/main" id="{0C73B82D-5754-0296-80B3-5736701444FF}"/>
                </a:ext>
              </a:extLst>
            </p:cNvPr>
            <p:cNvSpPr/>
            <p:nvPr/>
          </p:nvSpPr>
          <p:spPr>
            <a:xfrm>
              <a:off x="6317709" y="785840"/>
              <a:ext cx="398088" cy="684488"/>
            </a:xfrm>
            <a:custGeom>
              <a:avLst/>
              <a:gdLst>
                <a:gd name="connsiteX0" fmla="*/ 395387 w 398088"/>
                <a:gd name="connsiteY0" fmla="*/ 84504 h 684488"/>
                <a:gd name="connsiteX1" fmla="*/ 353793 w 398088"/>
                <a:gd name="connsiteY1" fmla="*/ 27754 h 684488"/>
                <a:gd name="connsiteX2" fmla="*/ 279144 w 398088"/>
                <a:gd name="connsiteY2" fmla="*/ 5054 h 684488"/>
                <a:gd name="connsiteX3" fmla="*/ 278184 w 398088"/>
                <a:gd name="connsiteY3" fmla="*/ 8655 h 684488"/>
                <a:gd name="connsiteX4" fmla="*/ 316074 w 398088"/>
                <a:gd name="connsiteY4" fmla="*/ 57827 h 684488"/>
                <a:gd name="connsiteX5" fmla="*/ 356982 w 398088"/>
                <a:gd name="connsiteY5" fmla="*/ 75452 h 684488"/>
                <a:gd name="connsiteX6" fmla="*/ 359211 w 398088"/>
                <a:gd name="connsiteY6" fmla="*/ 53095 h 684488"/>
                <a:gd name="connsiteX7" fmla="*/ 312062 w 398088"/>
                <a:gd name="connsiteY7" fmla="*/ 17947 h 684488"/>
                <a:gd name="connsiteX8" fmla="*/ 309525 w 398088"/>
                <a:gd name="connsiteY8" fmla="*/ 21171 h 684488"/>
                <a:gd name="connsiteX9" fmla="*/ 321732 w 398088"/>
                <a:gd name="connsiteY9" fmla="*/ 37115 h 684488"/>
                <a:gd name="connsiteX10" fmla="*/ 323104 w 398088"/>
                <a:gd name="connsiteY10" fmla="*/ 36361 h 684488"/>
                <a:gd name="connsiteX11" fmla="*/ 320429 w 398088"/>
                <a:gd name="connsiteY11" fmla="*/ 30086 h 684488"/>
                <a:gd name="connsiteX12" fmla="*/ 330030 w 398088"/>
                <a:gd name="connsiteY12" fmla="*/ 31423 h 684488"/>
                <a:gd name="connsiteX13" fmla="*/ 355576 w 398088"/>
                <a:gd name="connsiteY13" fmla="*/ 55152 h 684488"/>
                <a:gd name="connsiteX14" fmla="*/ 347209 w 398088"/>
                <a:gd name="connsiteY14" fmla="*/ 70000 h 684488"/>
                <a:gd name="connsiteX15" fmla="*/ 330887 w 398088"/>
                <a:gd name="connsiteY15" fmla="*/ 61530 h 684488"/>
                <a:gd name="connsiteX16" fmla="*/ 292689 w 398088"/>
                <a:gd name="connsiteY16" fmla="*/ 24085 h 684488"/>
                <a:gd name="connsiteX17" fmla="*/ 301501 w 398088"/>
                <a:gd name="connsiteY17" fmla="*/ 4677 h 684488"/>
                <a:gd name="connsiteX18" fmla="*/ 339357 w 398088"/>
                <a:gd name="connsiteY18" fmla="*/ 21479 h 684488"/>
                <a:gd name="connsiteX19" fmla="*/ 371830 w 398088"/>
                <a:gd name="connsiteY19" fmla="*/ 53918 h 684488"/>
                <a:gd name="connsiteX20" fmla="*/ 377385 w 398088"/>
                <a:gd name="connsiteY20" fmla="*/ 59644 h 684488"/>
                <a:gd name="connsiteX21" fmla="*/ 370218 w 398088"/>
                <a:gd name="connsiteY21" fmla="*/ 84299 h 684488"/>
                <a:gd name="connsiteX22" fmla="*/ 350261 w 398088"/>
                <a:gd name="connsiteY22" fmla="*/ 79018 h 684488"/>
                <a:gd name="connsiteX23" fmla="*/ 277361 w 398088"/>
                <a:gd name="connsiteY23" fmla="*/ 20005 h 684488"/>
                <a:gd name="connsiteX24" fmla="*/ 277498 w 398088"/>
                <a:gd name="connsiteY24" fmla="*/ 19765 h 684488"/>
                <a:gd name="connsiteX25" fmla="*/ 268000 w 398088"/>
                <a:gd name="connsiteY25" fmla="*/ 14381 h 684488"/>
                <a:gd name="connsiteX26" fmla="*/ 146373 w 398088"/>
                <a:gd name="connsiteY26" fmla="*/ 242684 h 684488"/>
                <a:gd name="connsiteX27" fmla="*/ 89623 w 398088"/>
                <a:gd name="connsiteY27" fmla="*/ 353064 h 684488"/>
                <a:gd name="connsiteX28" fmla="*/ 36371 w 398088"/>
                <a:gd name="connsiteY28" fmla="*/ 465741 h 684488"/>
                <a:gd name="connsiteX29" fmla="*/ 38702 w 398088"/>
                <a:gd name="connsiteY29" fmla="*/ 467146 h 684488"/>
                <a:gd name="connsiteX30" fmla="*/ 19706 w 398088"/>
                <a:gd name="connsiteY30" fmla="*/ 566107 h 684488"/>
                <a:gd name="connsiteX31" fmla="*/ 58 w 398088"/>
                <a:gd name="connsiteY31" fmla="*/ 679504 h 684488"/>
                <a:gd name="connsiteX32" fmla="*/ 6024 w 398088"/>
                <a:gd name="connsiteY32" fmla="*/ 684202 h 684488"/>
                <a:gd name="connsiteX33" fmla="*/ 8836 w 398088"/>
                <a:gd name="connsiteY33" fmla="*/ 683413 h 684488"/>
                <a:gd name="connsiteX34" fmla="*/ 21112 w 398088"/>
                <a:gd name="connsiteY34" fmla="*/ 672509 h 684488"/>
                <a:gd name="connsiteX35" fmla="*/ 82319 w 398088"/>
                <a:gd name="connsiteY35" fmla="*/ 621760 h 684488"/>
                <a:gd name="connsiteX36" fmla="*/ 163347 w 398088"/>
                <a:gd name="connsiteY36" fmla="*/ 552734 h 684488"/>
                <a:gd name="connsiteX37" fmla="*/ 163689 w 398088"/>
                <a:gd name="connsiteY37" fmla="*/ 547762 h 684488"/>
                <a:gd name="connsiteX38" fmla="*/ 166021 w 398088"/>
                <a:gd name="connsiteY38" fmla="*/ 547419 h 684488"/>
                <a:gd name="connsiteX39" fmla="*/ 165541 w 398088"/>
                <a:gd name="connsiteY39" fmla="*/ 548894 h 684488"/>
                <a:gd name="connsiteX40" fmla="*/ 169382 w 398088"/>
                <a:gd name="connsiteY40" fmla="*/ 550471 h 684488"/>
                <a:gd name="connsiteX41" fmla="*/ 225583 w 398088"/>
                <a:gd name="connsiteY41" fmla="*/ 438377 h 684488"/>
                <a:gd name="connsiteX42" fmla="*/ 280790 w 398088"/>
                <a:gd name="connsiteY42" fmla="*/ 325632 h 684488"/>
                <a:gd name="connsiteX43" fmla="*/ 397616 w 398088"/>
                <a:gd name="connsiteY43" fmla="*/ 91465 h 684488"/>
                <a:gd name="connsiteX44" fmla="*/ 395387 w 398088"/>
                <a:gd name="connsiteY44" fmla="*/ 84504 h 684488"/>
                <a:gd name="connsiteX45" fmla="*/ 43400 w 398088"/>
                <a:gd name="connsiteY45" fmla="*/ 478462 h 684488"/>
                <a:gd name="connsiteX46" fmla="*/ 49332 w 398088"/>
                <a:gd name="connsiteY46" fmla="*/ 490086 h 684488"/>
                <a:gd name="connsiteX47" fmla="*/ 35308 w 398088"/>
                <a:gd name="connsiteY47" fmla="*/ 530617 h 684488"/>
                <a:gd name="connsiteX48" fmla="*/ 43400 w 398088"/>
                <a:gd name="connsiteY48" fmla="*/ 478462 h 684488"/>
                <a:gd name="connsiteX49" fmla="*/ 22415 w 398088"/>
                <a:gd name="connsiteY49" fmla="*/ 601117 h 684488"/>
                <a:gd name="connsiteX50" fmla="*/ 28072 w 398088"/>
                <a:gd name="connsiteY50" fmla="*/ 568268 h 684488"/>
                <a:gd name="connsiteX51" fmla="*/ 28724 w 398088"/>
                <a:gd name="connsiteY51" fmla="*/ 564667 h 684488"/>
                <a:gd name="connsiteX52" fmla="*/ 29547 w 398088"/>
                <a:gd name="connsiteY52" fmla="*/ 563776 h 684488"/>
                <a:gd name="connsiteX53" fmla="*/ 43674 w 398088"/>
                <a:gd name="connsiteY53" fmla="*/ 523622 h 684488"/>
                <a:gd name="connsiteX54" fmla="*/ 49298 w 398088"/>
                <a:gd name="connsiteY54" fmla="*/ 506306 h 684488"/>
                <a:gd name="connsiteX55" fmla="*/ 52761 w 398088"/>
                <a:gd name="connsiteY55" fmla="*/ 495641 h 684488"/>
                <a:gd name="connsiteX56" fmla="*/ 60339 w 398088"/>
                <a:gd name="connsiteY56" fmla="*/ 505620 h 684488"/>
                <a:gd name="connsiteX57" fmla="*/ 46829 w 398088"/>
                <a:gd name="connsiteY57" fmla="*/ 552254 h 684488"/>
                <a:gd name="connsiteX58" fmla="*/ 28038 w 398088"/>
                <a:gd name="connsiteY58" fmla="*/ 604992 h 684488"/>
                <a:gd name="connsiteX59" fmla="*/ 22415 w 398088"/>
                <a:gd name="connsiteY59" fmla="*/ 601117 h 684488"/>
                <a:gd name="connsiteX60" fmla="*/ 32770 w 398088"/>
                <a:gd name="connsiteY60" fmla="*/ 608181 h 684488"/>
                <a:gd name="connsiteX61" fmla="*/ 50464 w 398088"/>
                <a:gd name="connsiteY61" fmla="*/ 560038 h 684488"/>
                <a:gd name="connsiteX62" fmla="*/ 63323 w 398088"/>
                <a:gd name="connsiteY62" fmla="*/ 509049 h 684488"/>
                <a:gd name="connsiteX63" fmla="*/ 78547 w 398088"/>
                <a:gd name="connsiteY63" fmla="*/ 523245 h 684488"/>
                <a:gd name="connsiteX64" fmla="*/ 60271 w 398088"/>
                <a:gd name="connsiteY64" fmla="*/ 562370 h 684488"/>
                <a:gd name="connsiteX65" fmla="*/ 39251 w 398088"/>
                <a:gd name="connsiteY65" fmla="*/ 612227 h 684488"/>
                <a:gd name="connsiteX66" fmla="*/ 32770 w 398088"/>
                <a:gd name="connsiteY66" fmla="*/ 608181 h 684488"/>
                <a:gd name="connsiteX67" fmla="*/ 44635 w 398088"/>
                <a:gd name="connsiteY67" fmla="*/ 615211 h 684488"/>
                <a:gd name="connsiteX68" fmla="*/ 61917 w 398088"/>
                <a:gd name="connsiteY68" fmla="*/ 576532 h 684488"/>
                <a:gd name="connsiteX69" fmla="*/ 82491 w 398088"/>
                <a:gd name="connsiteY69" fmla="*/ 526228 h 684488"/>
                <a:gd name="connsiteX70" fmla="*/ 103236 w 398088"/>
                <a:gd name="connsiteY70" fmla="*/ 538435 h 684488"/>
                <a:gd name="connsiteX71" fmla="*/ 77622 w 398088"/>
                <a:gd name="connsiteY71" fmla="*/ 571971 h 684488"/>
                <a:gd name="connsiteX72" fmla="*/ 45663 w 398088"/>
                <a:gd name="connsiteY72" fmla="*/ 615691 h 684488"/>
                <a:gd name="connsiteX73" fmla="*/ 44635 w 398088"/>
                <a:gd name="connsiteY73" fmla="*/ 615211 h 684488"/>
                <a:gd name="connsiteX74" fmla="*/ 51561 w 398088"/>
                <a:gd name="connsiteY74" fmla="*/ 618674 h 684488"/>
                <a:gd name="connsiteX75" fmla="*/ 75015 w 398088"/>
                <a:gd name="connsiteY75" fmla="*/ 586716 h 684488"/>
                <a:gd name="connsiteX76" fmla="*/ 107591 w 398088"/>
                <a:gd name="connsiteY76" fmla="*/ 540493 h 684488"/>
                <a:gd name="connsiteX77" fmla="*/ 130771 w 398088"/>
                <a:gd name="connsiteY77" fmla="*/ 547454 h 684488"/>
                <a:gd name="connsiteX78" fmla="*/ 94664 w 398088"/>
                <a:gd name="connsiteY78" fmla="*/ 582292 h 684488"/>
                <a:gd name="connsiteX79" fmla="*/ 56430 w 398088"/>
                <a:gd name="connsiteY79" fmla="*/ 620628 h 684488"/>
                <a:gd name="connsiteX80" fmla="*/ 51561 w 398088"/>
                <a:gd name="connsiteY80" fmla="*/ 618674 h 684488"/>
                <a:gd name="connsiteX81" fmla="*/ 83519 w 398088"/>
                <a:gd name="connsiteY81" fmla="*/ 608078 h 684488"/>
                <a:gd name="connsiteX82" fmla="*/ 63837 w 398088"/>
                <a:gd name="connsiteY82" fmla="*/ 624092 h 684488"/>
                <a:gd name="connsiteX83" fmla="*/ 62191 w 398088"/>
                <a:gd name="connsiteY83" fmla="*/ 623029 h 684488"/>
                <a:gd name="connsiteX84" fmla="*/ 59071 w 398088"/>
                <a:gd name="connsiteY84" fmla="*/ 621760 h 684488"/>
                <a:gd name="connsiteX85" fmla="*/ 98298 w 398088"/>
                <a:gd name="connsiteY85" fmla="*/ 585858 h 684488"/>
                <a:gd name="connsiteX86" fmla="*/ 137321 w 398088"/>
                <a:gd name="connsiteY86" fmla="*/ 548448 h 684488"/>
                <a:gd name="connsiteX87" fmla="*/ 155048 w 398088"/>
                <a:gd name="connsiteY87" fmla="*/ 548825 h 684488"/>
                <a:gd name="connsiteX88" fmla="*/ 83519 w 398088"/>
                <a:gd name="connsiteY88" fmla="*/ 608078 h 684488"/>
                <a:gd name="connsiteX89" fmla="*/ 360206 w 398088"/>
                <a:gd name="connsiteY89" fmla="*/ 138751 h 684488"/>
                <a:gd name="connsiteX90" fmla="*/ 362023 w 398088"/>
                <a:gd name="connsiteY90" fmla="*/ 132030 h 684488"/>
                <a:gd name="connsiteX91" fmla="*/ 357119 w 398088"/>
                <a:gd name="connsiteY91" fmla="*/ 130727 h 684488"/>
                <a:gd name="connsiteX92" fmla="*/ 349884 w 398088"/>
                <a:gd name="connsiteY92" fmla="*/ 148215 h 684488"/>
                <a:gd name="connsiteX93" fmla="*/ 344775 w 398088"/>
                <a:gd name="connsiteY93" fmla="*/ 161588 h 684488"/>
                <a:gd name="connsiteX94" fmla="*/ 347690 w 398088"/>
                <a:gd name="connsiteY94" fmla="*/ 163303 h 684488"/>
                <a:gd name="connsiteX95" fmla="*/ 285076 w 398088"/>
                <a:gd name="connsiteY95" fmla="*/ 292782 h 684488"/>
                <a:gd name="connsiteX96" fmla="*/ 286173 w 398088"/>
                <a:gd name="connsiteY96" fmla="*/ 288667 h 684488"/>
                <a:gd name="connsiteX97" fmla="*/ 281373 w 398088"/>
                <a:gd name="connsiteY97" fmla="*/ 287398 h 684488"/>
                <a:gd name="connsiteX98" fmla="*/ 273349 w 398088"/>
                <a:gd name="connsiteY98" fmla="*/ 307561 h 684488"/>
                <a:gd name="connsiteX99" fmla="*/ 268823 w 398088"/>
                <a:gd name="connsiteY99" fmla="*/ 323746 h 684488"/>
                <a:gd name="connsiteX100" fmla="*/ 269714 w 398088"/>
                <a:gd name="connsiteY100" fmla="*/ 324671 h 684488"/>
                <a:gd name="connsiteX101" fmla="*/ 217422 w 398088"/>
                <a:gd name="connsiteY101" fmla="*/ 433679 h 684488"/>
                <a:gd name="connsiteX102" fmla="*/ 167976 w 398088"/>
                <a:gd name="connsiteY102" fmla="*/ 541419 h 684488"/>
                <a:gd name="connsiteX103" fmla="*/ 165301 w 398088"/>
                <a:gd name="connsiteY103" fmla="*/ 540013 h 684488"/>
                <a:gd name="connsiteX104" fmla="*/ 92058 w 398088"/>
                <a:gd name="connsiteY104" fmla="*/ 521805 h 684488"/>
                <a:gd name="connsiteX105" fmla="*/ 55813 w 398088"/>
                <a:gd name="connsiteY105" fmla="*/ 483846 h 684488"/>
                <a:gd name="connsiteX106" fmla="*/ 53927 w 398088"/>
                <a:gd name="connsiteY106" fmla="*/ 480760 h 684488"/>
                <a:gd name="connsiteX107" fmla="*/ 45217 w 398088"/>
                <a:gd name="connsiteY107" fmla="*/ 464197 h 684488"/>
                <a:gd name="connsiteX108" fmla="*/ 43709 w 398088"/>
                <a:gd name="connsiteY108" fmla="*/ 462826 h 684488"/>
                <a:gd name="connsiteX109" fmla="*/ 42097 w 398088"/>
                <a:gd name="connsiteY109" fmla="*/ 462140 h 684488"/>
                <a:gd name="connsiteX110" fmla="*/ 45115 w 398088"/>
                <a:gd name="connsiteY110" fmla="*/ 457271 h 684488"/>
                <a:gd name="connsiteX111" fmla="*/ 48509 w 398088"/>
                <a:gd name="connsiteY111" fmla="*/ 456414 h 684488"/>
                <a:gd name="connsiteX112" fmla="*/ 78067 w 398088"/>
                <a:gd name="connsiteY112" fmla="*/ 403916 h 684488"/>
                <a:gd name="connsiteX113" fmla="*/ 75187 w 398088"/>
                <a:gd name="connsiteY113" fmla="*/ 402750 h 684488"/>
                <a:gd name="connsiteX114" fmla="*/ 73781 w 398088"/>
                <a:gd name="connsiteY114" fmla="*/ 404636 h 684488"/>
                <a:gd name="connsiteX115" fmla="*/ 96961 w 398088"/>
                <a:gd name="connsiteY115" fmla="*/ 357247 h 684488"/>
                <a:gd name="connsiteX116" fmla="*/ 101179 w 398088"/>
                <a:gd name="connsiteY116" fmla="*/ 349086 h 684488"/>
                <a:gd name="connsiteX117" fmla="*/ 101144 w 398088"/>
                <a:gd name="connsiteY117" fmla="*/ 350972 h 684488"/>
                <a:gd name="connsiteX118" fmla="*/ 103236 w 398088"/>
                <a:gd name="connsiteY118" fmla="*/ 351829 h 684488"/>
                <a:gd name="connsiteX119" fmla="*/ 111774 w 398088"/>
                <a:gd name="connsiteY119" fmla="*/ 334856 h 684488"/>
                <a:gd name="connsiteX120" fmla="*/ 123707 w 398088"/>
                <a:gd name="connsiteY120" fmla="*/ 313767 h 684488"/>
                <a:gd name="connsiteX121" fmla="*/ 121238 w 398088"/>
                <a:gd name="connsiteY121" fmla="*/ 311916 h 684488"/>
                <a:gd name="connsiteX122" fmla="*/ 119215 w 398088"/>
                <a:gd name="connsiteY122" fmla="*/ 314213 h 684488"/>
                <a:gd name="connsiteX123" fmla="*/ 138281 w 398088"/>
                <a:gd name="connsiteY123" fmla="*/ 277248 h 684488"/>
                <a:gd name="connsiteX124" fmla="*/ 140338 w 398088"/>
                <a:gd name="connsiteY124" fmla="*/ 277797 h 684488"/>
                <a:gd name="connsiteX125" fmla="*/ 151002 w 398088"/>
                <a:gd name="connsiteY125" fmla="*/ 257566 h 684488"/>
                <a:gd name="connsiteX126" fmla="*/ 162935 w 398088"/>
                <a:gd name="connsiteY126" fmla="*/ 234146 h 684488"/>
                <a:gd name="connsiteX127" fmla="*/ 161598 w 398088"/>
                <a:gd name="connsiteY127" fmla="*/ 232431 h 684488"/>
                <a:gd name="connsiteX128" fmla="*/ 184023 w 398088"/>
                <a:gd name="connsiteY128" fmla="*/ 189946 h 684488"/>
                <a:gd name="connsiteX129" fmla="*/ 183063 w 398088"/>
                <a:gd name="connsiteY129" fmla="*/ 192003 h 684488"/>
                <a:gd name="connsiteX130" fmla="*/ 184743 w 398088"/>
                <a:gd name="connsiteY130" fmla="*/ 192964 h 684488"/>
                <a:gd name="connsiteX131" fmla="*/ 197396 w 398088"/>
                <a:gd name="connsiteY131" fmla="*/ 174275 h 684488"/>
                <a:gd name="connsiteX132" fmla="*/ 210427 w 398088"/>
                <a:gd name="connsiteY132" fmla="*/ 152433 h 684488"/>
                <a:gd name="connsiteX133" fmla="*/ 209089 w 398088"/>
                <a:gd name="connsiteY133" fmla="*/ 151678 h 684488"/>
                <a:gd name="connsiteX134" fmla="*/ 194688 w 398088"/>
                <a:gd name="connsiteY134" fmla="*/ 172732 h 684488"/>
                <a:gd name="connsiteX135" fmla="*/ 187315 w 398088"/>
                <a:gd name="connsiteY135" fmla="*/ 183877 h 684488"/>
                <a:gd name="connsiteX136" fmla="*/ 274343 w 398088"/>
                <a:gd name="connsiteY136" fmla="*/ 25457 h 684488"/>
                <a:gd name="connsiteX137" fmla="*/ 335002 w 398088"/>
                <a:gd name="connsiteY137" fmla="*/ 79669 h 684488"/>
                <a:gd name="connsiteX138" fmla="*/ 385340 w 398088"/>
                <a:gd name="connsiteY138" fmla="*/ 92322 h 684488"/>
                <a:gd name="connsiteX139" fmla="*/ 360206 w 398088"/>
                <a:gd name="connsiteY139" fmla="*/ 138751 h 684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8088" h="684488">
                  <a:moveTo>
                    <a:pt x="395387" y="84504"/>
                  </a:moveTo>
                  <a:cubicBezTo>
                    <a:pt x="403891" y="64582"/>
                    <a:pt x="365006" y="38967"/>
                    <a:pt x="353793" y="27754"/>
                  </a:cubicBezTo>
                  <a:cubicBezTo>
                    <a:pt x="333699" y="7660"/>
                    <a:pt x="307810" y="-8627"/>
                    <a:pt x="279144" y="5054"/>
                  </a:cubicBezTo>
                  <a:cubicBezTo>
                    <a:pt x="277704" y="5740"/>
                    <a:pt x="277601" y="7420"/>
                    <a:pt x="278184" y="8655"/>
                  </a:cubicBezTo>
                  <a:cubicBezTo>
                    <a:pt x="287168" y="28029"/>
                    <a:pt x="299478" y="43939"/>
                    <a:pt x="316074" y="57827"/>
                  </a:cubicBezTo>
                  <a:cubicBezTo>
                    <a:pt x="325675" y="65851"/>
                    <a:pt x="342992" y="79189"/>
                    <a:pt x="356982" y="75452"/>
                  </a:cubicBezTo>
                  <a:cubicBezTo>
                    <a:pt x="368229" y="72469"/>
                    <a:pt x="362811" y="59267"/>
                    <a:pt x="359211" y="53095"/>
                  </a:cubicBezTo>
                  <a:cubicBezTo>
                    <a:pt x="349473" y="36361"/>
                    <a:pt x="329722" y="24977"/>
                    <a:pt x="312062" y="17947"/>
                  </a:cubicBezTo>
                  <a:cubicBezTo>
                    <a:pt x="310211" y="17193"/>
                    <a:pt x="308496" y="19662"/>
                    <a:pt x="309525" y="21171"/>
                  </a:cubicBezTo>
                  <a:cubicBezTo>
                    <a:pt x="313365" y="26931"/>
                    <a:pt x="316966" y="32075"/>
                    <a:pt x="321732" y="37115"/>
                  </a:cubicBezTo>
                  <a:cubicBezTo>
                    <a:pt x="322246" y="37664"/>
                    <a:pt x="323412" y="37081"/>
                    <a:pt x="323104" y="36361"/>
                  </a:cubicBezTo>
                  <a:cubicBezTo>
                    <a:pt x="322212" y="34269"/>
                    <a:pt x="321321" y="32178"/>
                    <a:pt x="320429" y="30086"/>
                  </a:cubicBezTo>
                  <a:cubicBezTo>
                    <a:pt x="312542" y="17124"/>
                    <a:pt x="325710" y="28920"/>
                    <a:pt x="330030" y="31423"/>
                  </a:cubicBezTo>
                  <a:cubicBezTo>
                    <a:pt x="340249" y="37321"/>
                    <a:pt x="348478" y="46099"/>
                    <a:pt x="355576" y="55152"/>
                  </a:cubicBezTo>
                  <a:cubicBezTo>
                    <a:pt x="352799" y="60090"/>
                    <a:pt x="349987" y="65028"/>
                    <a:pt x="347209" y="70000"/>
                  </a:cubicBezTo>
                  <a:cubicBezTo>
                    <a:pt x="341483" y="67668"/>
                    <a:pt x="336031" y="64856"/>
                    <a:pt x="330887" y="61530"/>
                  </a:cubicBezTo>
                  <a:cubicBezTo>
                    <a:pt x="315320" y="52237"/>
                    <a:pt x="302804" y="38590"/>
                    <a:pt x="292689" y="24085"/>
                  </a:cubicBezTo>
                  <a:cubicBezTo>
                    <a:pt x="286276" y="14861"/>
                    <a:pt x="278149" y="5980"/>
                    <a:pt x="301501" y="4677"/>
                  </a:cubicBezTo>
                  <a:cubicBezTo>
                    <a:pt x="315731" y="3854"/>
                    <a:pt x="329104" y="13318"/>
                    <a:pt x="339357" y="21479"/>
                  </a:cubicBezTo>
                  <a:cubicBezTo>
                    <a:pt x="351256" y="30978"/>
                    <a:pt x="361303" y="43048"/>
                    <a:pt x="371830" y="53918"/>
                  </a:cubicBezTo>
                  <a:cubicBezTo>
                    <a:pt x="373681" y="55838"/>
                    <a:pt x="375533" y="57724"/>
                    <a:pt x="377385" y="59644"/>
                  </a:cubicBezTo>
                  <a:cubicBezTo>
                    <a:pt x="387877" y="66742"/>
                    <a:pt x="385477" y="74972"/>
                    <a:pt x="370218" y="84299"/>
                  </a:cubicBezTo>
                  <a:cubicBezTo>
                    <a:pt x="363394" y="83236"/>
                    <a:pt x="356811" y="81110"/>
                    <a:pt x="350261" y="79018"/>
                  </a:cubicBezTo>
                  <a:cubicBezTo>
                    <a:pt x="318749" y="68971"/>
                    <a:pt x="294952" y="46340"/>
                    <a:pt x="277361" y="20005"/>
                  </a:cubicBezTo>
                  <a:cubicBezTo>
                    <a:pt x="277395" y="19936"/>
                    <a:pt x="277464" y="19833"/>
                    <a:pt x="277498" y="19765"/>
                  </a:cubicBezTo>
                  <a:cubicBezTo>
                    <a:pt x="280927" y="13730"/>
                    <a:pt x="271291" y="8312"/>
                    <a:pt x="268000" y="14381"/>
                  </a:cubicBezTo>
                  <a:cubicBezTo>
                    <a:pt x="227092" y="90299"/>
                    <a:pt x="186287" y="166286"/>
                    <a:pt x="146373" y="242684"/>
                  </a:cubicBezTo>
                  <a:cubicBezTo>
                    <a:pt x="127239" y="279374"/>
                    <a:pt x="108345" y="316168"/>
                    <a:pt x="89623" y="353064"/>
                  </a:cubicBezTo>
                  <a:cubicBezTo>
                    <a:pt x="71004" y="389754"/>
                    <a:pt x="49332" y="426753"/>
                    <a:pt x="36371" y="465741"/>
                  </a:cubicBezTo>
                  <a:cubicBezTo>
                    <a:pt x="35891" y="467181"/>
                    <a:pt x="37674" y="467901"/>
                    <a:pt x="38702" y="467146"/>
                  </a:cubicBezTo>
                  <a:cubicBezTo>
                    <a:pt x="28724" y="498830"/>
                    <a:pt x="25501" y="533566"/>
                    <a:pt x="19706" y="566107"/>
                  </a:cubicBezTo>
                  <a:cubicBezTo>
                    <a:pt x="12985" y="603861"/>
                    <a:pt x="5955" y="641614"/>
                    <a:pt x="58" y="679504"/>
                  </a:cubicBezTo>
                  <a:cubicBezTo>
                    <a:pt x="-525" y="683139"/>
                    <a:pt x="3452" y="685299"/>
                    <a:pt x="6024" y="684202"/>
                  </a:cubicBezTo>
                  <a:cubicBezTo>
                    <a:pt x="6984" y="684305"/>
                    <a:pt x="8013" y="684099"/>
                    <a:pt x="8836" y="683413"/>
                  </a:cubicBezTo>
                  <a:cubicBezTo>
                    <a:pt x="13122" y="679744"/>
                    <a:pt x="17306" y="676350"/>
                    <a:pt x="21112" y="672509"/>
                  </a:cubicBezTo>
                  <a:cubicBezTo>
                    <a:pt x="42920" y="657765"/>
                    <a:pt x="62500" y="638185"/>
                    <a:pt x="82319" y="621760"/>
                  </a:cubicBezTo>
                  <a:cubicBezTo>
                    <a:pt x="109443" y="599232"/>
                    <a:pt x="138521" y="577595"/>
                    <a:pt x="163347" y="552734"/>
                  </a:cubicBezTo>
                  <a:cubicBezTo>
                    <a:pt x="164821" y="551260"/>
                    <a:pt x="164650" y="549271"/>
                    <a:pt x="163689" y="547762"/>
                  </a:cubicBezTo>
                  <a:cubicBezTo>
                    <a:pt x="164478" y="547625"/>
                    <a:pt x="165232" y="547556"/>
                    <a:pt x="166021" y="547419"/>
                  </a:cubicBezTo>
                  <a:cubicBezTo>
                    <a:pt x="165884" y="547899"/>
                    <a:pt x="165678" y="548414"/>
                    <a:pt x="165541" y="548894"/>
                  </a:cubicBezTo>
                  <a:cubicBezTo>
                    <a:pt x="164855" y="551191"/>
                    <a:pt x="168113" y="552357"/>
                    <a:pt x="169382" y="550471"/>
                  </a:cubicBezTo>
                  <a:cubicBezTo>
                    <a:pt x="192356" y="516044"/>
                    <a:pt x="207615" y="475479"/>
                    <a:pt x="225583" y="438377"/>
                  </a:cubicBezTo>
                  <a:cubicBezTo>
                    <a:pt x="243825" y="400727"/>
                    <a:pt x="262342" y="363179"/>
                    <a:pt x="280790" y="325632"/>
                  </a:cubicBezTo>
                  <a:cubicBezTo>
                    <a:pt x="319195" y="247553"/>
                    <a:pt x="362023" y="170778"/>
                    <a:pt x="397616" y="91465"/>
                  </a:cubicBezTo>
                  <a:cubicBezTo>
                    <a:pt x="398850" y="88448"/>
                    <a:pt x="397513" y="85773"/>
                    <a:pt x="395387" y="84504"/>
                  </a:cubicBezTo>
                  <a:close/>
                  <a:moveTo>
                    <a:pt x="43400" y="478462"/>
                  </a:moveTo>
                  <a:cubicBezTo>
                    <a:pt x="45080" y="482440"/>
                    <a:pt x="47103" y="486315"/>
                    <a:pt x="49332" y="490086"/>
                  </a:cubicBezTo>
                  <a:cubicBezTo>
                    <a:pt x="43983" y="503219"/>
                    <a:pt x="39388" y="516867"/>
                    <a:pt x="35308" y="530617"/>
                  </a:cubicBezTo>
                  <a:cubicBezTo>
                    <a:pt x="38702" y="513266"/>
                    <a:pt x="41926" y="495813"/>
                    <a:pt x="43400" y="478462"/>
                  </a:cubicBezTo>
                  <a:close/>
                  <a:moveTo>
                    <a:pt x="22415" y="601117"/>
                  </a:moveTo>
                  <a:cubicBezTo>
                    <a:pt x="24301" y="590179"/>
                    <a:pt x="26187" y="579206"/>
                    <a:pt x="28072" y="568268"/>
                  </a:cubicBezTo>
                  <a:cubicBezTo>
                    <a:pt x="28278" y="567067"/>
                    <a:pt x="28518" y="565867"/>
                    <a:pt x="28724" y="564667"/>
                  </a:cubicBezTo>
                  <a:cubicBezTo>
                    <a:pt x="29067" y="564461"/>
                    <a:pt x="29375" y="564221"/>
                    <a:pt x="29547" y="563776"/>
                  </a:cubicBezTo>
                  <a:cubicBezTo>
                    <a:pt x="34553" y="550505"/>
                    <a:pt x="39217" y="537098"/>
                    <a:pt x="43674" y="523622"/>
                  </a:cubicBezTo>
                  <a:cubicBezTo>
                    <a:pt x="45595" y="517861"/>
                    <a:pt x="47446" y="512066"/>
                    <a:pt x="49298" y="506306"/>
                  </a:cubicBezTo>
                  <a:cubicBezTo>
                    <a:pt x="50464" y="502739"/>
                    <a:pt x="51596" y="499208"/>
                    <a:pt x="52761" y="495641"/>
                  </a:cubicBezTo>
                  <a:cubicBezTo>
                    <a:pt x="55059" y="499105"/>
                    <a:pt x="57630" y="502397"/>
                    <a:pt x="60339" y="505620"/>
                  </a:cubicBezTo>
                  <a:cubicBezTo>
                    <a:pt x="53790" y="520159"/>
                    <a:pt x="51458" y="537098"/>
                    <a:pt x="46829" y="552254"/>
                  </a:cubicBezTo>
                  <a:cubicBezTo>
                    <a:pt x="41377" y="570154"/>
                    <a:pt x="34519" y="587470"/>
                    <a:pt x="28038" y="604992"/>
                  </a:cubicBezTo>
                  <a:cubicBezTo>
                    <a:pt x="26187" y="603723"/>
                    <a:pt x="24301" y="602455"/>
                    <a:pt x="22415" y="601117"/>
                  </a:cubicBezTo>
                  <a:close/>
                  <a:moveTo>
                    <a:pt x="32770" y="608181"/>
                  </a:moveTo>
                  <a:cubicBezTo>
                    <a:pt x="39731" y="592545"/>
                    <a:pt x="45217" y="576257"/>
                    <a:pt x="50464" y="560038"/>
                  </a:cubicBezTo>
                  <a:cubicBezTo>
                    <a:pt x="55573" y="544230"/>
                    <a:pt x="62465" y="526091"/>
                    <a:pt x="63323" y="509049"/>
                  </a:cubicBezTo>
                  <a:cubicBezTo>
                    <a:pt x="67952" y="514158"/>
                    <a:pt x="73061" y="518890"/>
                    <a:pt x="78547" y="523245"/>
                  </a:cubicBezTo>
                  <a:cubicBezTo>
                    <a:pt x="71141" y="535555"/>
                    <a:pt x="65963" y="549271"/>
                    <a:pt x="60271" y="562370"/>
                  </a:cubicBezTo>
                  <a:cubicBezTo>
                    <a:pt x="53070" y="578932"/>
                    <a:pt x="45732" y="595425"/>
                    <a:pt x="39251" y="612227"/>
                  </a:cubicBezTo>
                  <a:cubicBezTo>
                    <a:pt x="37056" y="610890"/>
                    <a:pt x="34930" y="609553"/>
                    <a:pt x="32770" y="608181"/>
                  </a:cubicBezTo>
                  <a:close/>
                  <a:moveTo>
                    <a:pt x="44635" y="615211"/>
                  </a:moveTo>
                  <a:cubicBezTo>
                    <a:pt x="50738" y="602455"/>
                    <a:pt x="56362" y="589527"/>
                    <a:pt x="61917" y="576532"/>
                  </a:cubicBezTo>
                  <a:cubicBezTo>
                    <a:pt x="68912" y="560141"/>
                    <a:pt x="77587" y="543476"/>
                    <a:pt x="82491" y="526228"/>
                  </a:cubicBezTo>
                  <a:cubicBezTo>
                    <a:pt x="89006" y="530960"/>
                    <a:pt x="96001" y="535041"/>
                    <a:pt x="103236" y="538435"/>
                  </a:cubicBezTo>
                  <a:cubicBezTo>
                    <a:pt x="93978" y="549065"/>
                    <a:pt x="85920" y="560655"/>
                    <a:pt x="77622" y="571971"/>
                  </a:cubicBezTo>
                  <a:cubicBezTo>
                    <a:pt x="67129" y="586304"/>
                    <a:pt x="55059" y="600466"/>
                    <a:pt x="45663" y="615691"/>
                  </a:cubicBezTo>
                  <a:cubicBezTo>
                    <a:pt x="45320" y="615554"/>
                    <a:pt x="44977" y="615416"/>
                    <a:pt x="44635" y="615211"/>
                  </a:cubicBezTo>
                  <a:close/>
                  <a:moveTo>
                    <a:pt x="51561" y="618674"/>
                  </a:moveTo>
                  <a:cubicBezTo>
                    <a:pt x="59996" y="608524"/>
                    <a:pt x="67300" y="597311"/>
                    <a:pt x="75015" y="586716"/>
                  </a:cubicBezTo>
                  <a:cubicBezTo>
                    <a:pt x="86057" y="571594"/>
                    <a:pt x="98024" y="556643"/>
                    <a:pt x="107591" y="540493"/>
                  </a:cubicBezTo>
                  <a:cubicBezTo>
                    <a:pt x="115100" y="543647"/>
                    <a:pt x="122850" y="546013"/>
                    <a:pt x="130771" y="547454"/>
                  </a:cubicBezTo>
                  <a:cubicBezTo>
                    <a:pt x="118152" y="558358"/>
                    <a:pt x="106597" y="570805"/>
                    <a:pt x="94664" y="582292"/>
                  </a:cubicBezTo>
                  <a:cubicBezTo>
                    <a:pt x="81736" y="594774"/>
                    <a:pt x="68123" y="607015"/>
                    <a:pt x="56430" y="620628"/>
                  </a:cubicBezTo>
                  <a:cubicBezTo>
                    <a:pt x="54819" y="619977"/>
                    <a:pt x="53138" y="619394"/>
                    <a:pt x="51561" y="618674"/>
                  </a:cubicBezTo>
                  <a:close/>
                  <a:moveTo>
                    <a:pt x="83519" y="608078"/>
                  </a:moveTo>
                  <a:cubicBezTo>
                    <a:pt x="77210" y="613428"/>
                    <a:pt x="70558" y="618743"/>
                    <a:pt x="63837" y="624092"/>
                  </a:cubicBezTo>
                  <a:cubicBezTo>
                    <a:pt x="63425" y="623646"/>
                    <a:pt x="62911" y="623269"/>
                    <a:pt x="62191" y="623029"/>
                  </a:cubicBezTo>
                  <a:cubicBezTo>
                    <a:pt x="61094" y="622652"/>
                    <a:pt x="60134" y="622172"/>
                    <a:pt x="59071" y="621760"/>
                  </a:cubicBezTo>
                  <a:cubicBezTo>
                    <a:pt x="72958" y="610753"/>
                    <a:pt x="85508" y="597997"/>
                    <a:pt x="98298" y="585858"/>
                  </a:cubicBezTo>
                  <a:cubicBezTo>
                    <a:pt x="111260" y="573548"/>
                    <a:pt x="125353" y="561718"/>
                    <a:pt x="137321" y="548448"/>
                  </a:cubicBezTo>
                  <a:cubicBezTo>
                    <a:pt x="143218" y="549134"/>
                    <a:pt x="149150" y="549271"/>
                    <a:pt x="155048" y="548825"/>
                  </a:cubicBezTo>
                  <a:cubicBezTo>
                    <a:pt x="129948" y="566862"/>
                    <a:pt x="106974" y="588122"/>
                    <a:pt x="83519" y="608078"/>
                  </a:cubicBezTo>
                  <a:close/>
                  <a:moveTo>
                    <a:pt x="360206" y="138751"/>
                  </a:moveTo>
                  <a:cubicBezTo>
                    <a:pt x="360857" y="136522"/>
                    <a:pt x="361543" y="134293"/>
                    <a:pt x="362023" y="132030"/>
                  </a:cubicBezTo>
                  <a:cubicBezTo>
                    <a:pt x="362674" y="128876"/>
                    <a:pt x="358251" y="127744"/>
                    <a:pt x="357119" y="130727"/>
                  </a:cubicBezTo>
                  <a:cubicBezTo>
                    <a:pt x="354890" y="136625"/>
                    <a:pt x="352593" y="142489"/>
                    <a:pt x="349884" y="148215"/>
                  </a:cubicBezTo>
                  <a:cubicBezTo>
                    <a:pt x="347827" y="152536"/>
                    <a:pt x="344775" y="156685"/>
                    <a:pt x="344775" y="161588"/>
                  </a:cubicBezTo>
                  <a:cubicBezTo>
                    <a:pt x="344775" y="162994"/>
                    <a:pt x="346387" y="163988"/>
                    <a:pt x="347690" y="163303"/>
                  </a:cubicBezTo>
                  <a:cubicBezTo>
                    <a:pt x="326121" y="206131"/>
                    <a:pt x="305753" y="249679"/>
                    <a:pt x="285076" y="292782"/>
                  </a:cubicBezTo>
                  <a:cubicBezTo>
                    <a:pt x="285419" y="291410"/>
                    <a:pt x="285831" y="290039"/>
                    <a:pt x="286173" y="288667"/>
                  </a:cubicBezTo>
                  <a:cubicBezTo>
                    <a:pt x="286893" y="285581"/>
                    <a:pt x="282504" y="284518"/>
                    <a:pt x="281373" y="287398"/>
                  </a:cubicBezTo>
                  <a:cubicBezTo>
                    <a:pt x="278767" y="294119"/>
                    <a:pt x="276126" y="300874"/>
                    <a:pt x="273349" y="307561"/>
                  </a:cubicBezTo>
                  <a:cubicBezTo>
                    <a:pt x="271291" y="312533"/>
                    <a:pt x="266834" y="318362"/>
                    <a:pt x="268823" y="323746"/>
                  </a:cubicBezTo>
                  <a:cubicBezTo>
                    <a:pt x="268960" y="324123"/>
                    <a:pt x="269303" y="324466"/>
                    <a:pt x="269714" y="324671"/>
                  </a:cubicBezTo>
                  <a:cubicBezTo>
                    <a:pt x="252089" y="360916"/>
                    <a:pt x="234738" y="397298"/>
                    <a:pt x="217422" y="433679"/>
                  </a:cubicBezTo>
                  <a:cubicBezTo>
                    <a:pt x="200688" y="468827"/>
                    <a:pt x="180320" y="504385"/>
                    <a:pt x="167976" y="541419"/>
                  </a:cubicBezTo>
                  <a:cubicBezTo>
                    <a:pt x="167324" y="540664"/>
                    <a:pt x="166433" y="540116"/>
                    <a:pt x="165301" y="540013"/>
                  </a:cubicBezTo>
                  <a:cubicBezTo>
                    <a:pt x="138143" y="537612"/>
                    <a:pt x="116095" y="535726"/>
                    <a:pt x="92058" y="521805"/>
                  </a:cubicBezTo>
                  <a:cubicBezTo>
                    <a:pt x="76010" y="512512"/>
                    <a:pt x="64866" y="498899"/>
                    <a:pt x="55813" y="483846"/>
                  </a:cubicBezTo>
                  <a:cubicBezTo>
                    <a:pt x="57253" y="482371"/>
                    <a:pt x="55402" y="480588"/>
                    <a:pt x="53927" y="480760"/>
                  </a:cubicBezTo>
                  <a:cubicBezTo>
                    <a:pt x="50807" y="475376"/>
                    <a:pt x="47961" y="469821"/>
                    <a:pt x="45217" y="464197"/>
                  </a:cubicBezTo>
                  <a:cubicBezTo>
                    <a:pt x="44875" y="463477"/>
                    <a:pt x="44326" y="463066"/>
                    <a:pt x="43709" y="462826"/>
                  </a:cubicBezTo>
                  <a:cubicBezTo>
                    <a:pt x="43332" y="462380"/>
                    <a:pt x="42714" y="462174"/>
                    <a:pt x="42097" y="462140"/>
                  </a:cubicBezTo>
                  <a:cubicBezTo>
                    <a:pt x="43126" y="460528"/>
                    <a:pt x="44120" y="458883"/>
                    <a:pt x="45115" y="457271"/>
                  </a:cubicBezTo>
                  <a:cubicBezTo>
                    <a:pt x="46143" y="457820"/>
                    <a:pt x="47549" y="457717"/>
                    <a:pt x="48509" y="456414"/>
                  </a:cubicBezTo>
                  <a:cubicBezTo>
                    <a:pt x="59894" y="440812"/>
                    <a:pt x="70798" y="421712"/>
                    <a:pt x="78067" y="403916"/>
                  </a:cubicBezTo>
                  <a:cubicBezTo>
                    <a:pt x="78787" y="402167"/>
                    <a:pt x="76181" y="401515"/>
                    <a:pt x="75187" y="402750"/>
                  </a:cubicBezTo>
                  <a:cubicBezTo>
                    <a:pt x="74707" y="403333"/>
                    <a:pt x="74261" y="404019"/>
                    <a:pt x="73781" y="404636"/>
                  </a:cubicBezTo>
                  <a:cubicBezTo>
                    <a:pt x="81565" y="388759"/>
                    <a:pt x="89074" y="372780"/>
                    <a:pt x="96961" y="357247"/>
                  </a:cubicBezTo>
                  <a:cubicBezTo>
                    <a:pt x="98333" y="354504"/>
                    <a:pt x="99773" y="351795"/>
                    <a:pt x="101179" y="349086"/>
                  </a:cubicBezTo>
                  <a:cubicBezTo>
                    <a:pt x="101144" y="349703"/>
                    <a:pt x="101076" y="350355"/>
                    <a:pt x="101144" y="350972"/>
                  </a:cubicBezTo>
                  <a:cubicBezTo>
                    <a:pt x="101213" y="351932"/>
                    <a:pt x="102482" y="352652"/>
                    <a:pt x="103236" y="351829"/>
                  </a:cubicBezTo>
                  <a:cubicBezTo>
                    <a:pt x="107591" y="347234"/>
                    <a:pt x="109031" y="340445"/>
                    <a:pt x="111774" y="334856"/>
                  </a:cubicBezTo>
                  <a:cubicBezTo>
                    <a:pt x="115306" y="327586"/>
                    <a:pt x="120176" y="321002"/>
                    <a:pt x="123707" y="313767"/>
                  </a:cubicBezTo>
                  <a:cubicBezTo>
                    <a:pt x="124427" y="312258"/>
                    <a:pt x="122541" y="310613"/>
                    <a:pt x="121238" y="311916"/>
                  </a:cubicBezTo>
                  <a:cubicBezTo>
                    <a:pt x="120518" y="312636"/>
                    <a:pt x="119901" y="313459"/>
                    <a:pt x="119215" y="314213"/>
                  </a:cubicBezTo>
                  <a:cubicBezTo>
                    <a:pt x="125593" y="301903"/>
                    <a:pt x="131903" y="289559"/>
                    <a:pt x="138281" y="277248"/>
                  </a:cubicBezTo>
                  <a:cubicBezTo>
                    <a:pt x="138521" y="278071"/>
                    <a:pt x="139686" y="278483"/>
                    <a:pt x="140338" y="277797"/>
                  </a:cubicBezTo>
                  <a:cubicBezTo>
                    <a:pt x="145413" y="272276"/>
                    <a:pt x="147676" y="264184"/>
                    <a:pt x="151002" y="257566"/>
                  </a:cubicBezTo>
                  <a:cubicBezTo>
                    <a:pt x="154911" y="249748"/>
                    <a:pt x="159712" y="242238"/>
                    <a:pt x="162935" y="234146"/>
                  </a:cubicBezTo>
                  <a:cubicBezTo>
                    <a:pt x="163278" y="233289"/>
                    <a:pt x="162455" y="232500"/>
                    <a:pt x="161598" y="232431"/>
                  </a:cubicBezTo>
                  <a:cubicBezTo>
                    <a:pt x="169039" y="218270"/>
                    <a:pt x="176480" y="204074"/>
                    <a:pt x="184023" y="189946"/>
                  </a:cubicBezTo>
                  <a:cubicBezTo>
                    <a:pt x="183715" y="190632"/>
                    <a:pt x="183338" y="191283"/>
                    <a:pt x="183063" y="192003"/>
                  </a:cubicBezTo>
                  <a:cubicBezTo>
                    <a:pt x="182720" y="192929"/>
                    <a:pt x="184092" y="193649"/>
                    <a:pt x="184743" y="192964"/>
                  </a:cubicBezTo>
                  <a:cubicBezTo>
                    <a:pt x="189956" y="187546"/>
                    <a:pt x="193419" y="180585"/>
                    <a:pt x="197396" y="174275"/>
                  </a:cubicBezTo>
                  <a:cubicBezTo>
                    <a:pt x="201888" y="167109"/>
                    <a:pt x="206620" y="159977"/>
                    <a:pt x="210427" y="152433"/>
                  </a:cubicBezTo>
                  <a:cubicBezTo>
                    <a:pt x="210872" y="151541"/>
                    <a:pt x="209672" y="150924"/>
                    <a:pt x="209089" y="151678"/>
                  </a:cubicBezTo>
                  <a:cubicBezTo>
                    <a:pt x="203809" y="158331"/>
                    <a:pt x="199317" y="165634"/>
                    <a:pt x="194688" y="172732"/>
                  </a:cubicBezTo>
                  <a:cubicBezTo>
                    <a:pt x="192287" y="176436"/>
                    <a:pt x="189647" y="180071"/>
                    <a:pt x="187315" y="183877"/>
                  </a:cubicBezTo>
                  <a:cubicBezTo>
                    <a:pt x="215673" y="130727"/>
                    <a:pt x="244580" y="77886"/>
                    <a:pt x="274343" y="25457"/>
                  </a:cubicBezTo>
                  <a:cubicBezTo>
                    <a:pt x="288197" y="49288"/>
                    <a:pt x="309799" y="67359"/>
                    <a:pt x="335002" y="79669"/>
                  </a:cubicBezTo>
                  <a:cubicBezTo>
                    <a:pt x="343403" y="83784"/>
                    <a:pt x="370012" y="95340"/>
                    <a:pt x="385340" y="92322"/>
                  </a:cubicBezTo>
                  <a:cubicBezTo>
                    <a:pt x="376630" y="107547"/>
                    <a:pt x="368332" y="123115"/>
                    <a:pt x="360206" y="138751"/>
                  </a:cubicBezTo>
                  <a:close/>
                </a:path>
              </a:pathLst>
            </a:custGeom>
            <a:solidFill>
              <a:srgbClr val="1A1A1A"/>
            </a:solidFill>
            <a:ln w="342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9285FC48-2864-E41B-ED16-46213D7CD62D}"/>
                </a:ext>
              </a:extLst>
            </p:cNvPr>
            <p:cNvSpPr/>
            <p:nvPr/>
          </p:nvSpPr>
          <p:spPr>
            <a:xfrm>
              <a:off x="6543360" y="863391"/>
              <a:ext cx="27536" cy="44045"/>
            </a:xfrm>
            <a:custGeom>
              <a:avLst/>
              <a:gdLst>
                <a:gd name="connsiteX0" fmla="*/ 26335 w 27536"/>
                <a:gd name="connsiteY0" fmla="*/ 95 h 44045"/>
                <a:gd name="connsiteX1" fmla="*/ 12311 w 27536"/>
                <a:gd name="connsiteY1" fmla="*/ 19263 h 44045"/>
                <a:gd name="connsiteX2" fmla="*/ 35 w 27536"/>
                <a:gd name="connsiteY2" fmla="*/ 43026 h 44045"/>
                <a:gd name="connsiteX3" fmla="*/ 1406 w 27536"/>
                <a:gd name="connsiteY3" fmla="*/ 43815 h 44045"/>
                <a:gd name="connsiteX4" fmla="*/ 16974 w 27536"/>
                <a:gd name="connsiteY4" fmla="*/ 21938 h 44045"/>
                <a:gd name="connsiteX5" fmla="*/ 27535 w 27536"/>
                <a:gd name="connsiteY5" fmla="*/ 815 h 44045"/>
                <a:gd name="connsiteX6" fmla="*/ 26335 w 27536"/>
                <a:gd name="connsiteY6" fmla="*/ 95 h 4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36" h="44045">
                  <a:moveTo>
                    <a:pt x="26335" y="95"/>
                  </a:moveTo>
                  <a:cubicBezTo>
                    <a:pt x="19546" y="3901"/>
                    <a:pt x="16220" y="12885"/>
                    <a:pt x="12311" y="19263"/>
                  </a:cubicBezTo>
                  <a:cubicBezTo>
                    <a:pt x="7647" y="26807"/>
                    <a:pt x="2812" y="34625"/>
                    <a:pt x="35" y="43026"/>
                  </a:cubicBezTo>
                  <a:cubicBezTo>
                    <a:pt x="-205" y="43781"/>
                    <a:pt x="858" y="44398"/>
                    <a:pt x="1406" y="43815"/>
                  </a:cubicBezTo>
                  <a:cubicBezTo>
                    <a:pt x="7647" y="37403"/>
                    <a:pt x="12379" y="29516"/>
                    <a:pt x="16974" y="21938"/>
                  </a:cubicBezTo>
                  <a:cubicBezTo>
                    <a:pt x="20849" y="15560"/>
                    <a:pt x="27364" y="8393"/>
                    <a:pt x="27535" y="815"/>
                  </a:cubicBezTo>
                  <a:cubicBezTo>
                    <a:pt x="27570" y="164"/>
                    <a:pt x="26884" y="-179"/>
                    <a:pt x="26335" y="95"/>
                  </a:cubicBezTo>
                  <a:close/>
                </a:path>
              </a:pathLst>
            </a:custGeom>
            <a:solidFill>
              <a:srgbClr val="1A1A1A"/>
            </a:solidFill>
            <a:ln w="3429"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46FB9021-F5E3-7BDB-D668-413AA24B766D}"/>
                </a:ext>
              </a:extLst>
            </p:cNvPr>
            <p:cNvSpPr/>
            <p:nvPr/>
          </p:nvSpPr>
          <p:spPr>
            <a:xfrm>
              <a:off x="6555083" y="864741"/>
              <a:ext cx="24977" cy="43287"/>
            </a:xfrm>
            <a:custGeom>
              <a:avLst/>
              <a:gdLst>
                <a:gd name="connsiteX0" fmla="*/ 24591 w 24977"/>
                <a:gd name="connsiteY0" fmla="*/ 48 h 43287"/>
                <a:gd name="connsiteX1" fmla="*/ 11458 w 24977"/>
                <a:gd name="connsiteY1" fmla="*/ 20382 h 43287"/>
                <a:gd name="connsiteX2" fmla="*/ 39 w 24977"/>
                <a:gd name="connsiteY2" fmla="*/ 42019 h 43287"/>
                <a:gd name="connsiteX3" fmla="*/ 1822 w 24977"/>
                <a:gd name="connsiteY3" fmla="*/ 43014 h 43287"/>
                <a:gd name="connsiteX4" fmla="*/ 15812 w 24977"/>
                <a:gd name="connsiteY4" fmla="*/ 22851 h 43287"/>
                <a:gd name="connsiteX5" fmla="*/ 24968 w 24977"/>
                <a:gd name="connsiteY5" fmla="*/ 185 h 43287"/>
                <a:gd name="connsiteX6" fmla="*/ 24591 w 24977"/>
                <a:gd name="connsiteY6" fmla="*/ 48 h 4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77" h="43287">
                  <a:moveTo>
                    <a:pt x="24591" y="48"/>
                  </a:moveTo>
                  <a:cubicBezTo>
                    <a:pt x="18350" y="4780"/>
                    <a:pt x="15161" y="13730"/>
                    <a:pt x="11458" y="20382"/>
                  </a:cubicBezTo>
                  <a:cubicBezTo>
                    <a:pt x="7583" y="27309"/>
                    <a:pt x="1959" y="34304"/>
                    <a:pt x="39" y="42019"/>
                  </a:cubicBezTo>
                  <a:cubicBezTo>
                    <a:pt x="-235" y="43082"/>
                    <a:pt x="999" y="43665"/>
                    <a:pt x="1822" y="43014"/>
                  </a:cubicBezTo>
                  <a:cubicBezTo>
                    <a:pt x="8166" y="38007"/>
                    <a:pt x="11903" y="29675"/>
                    <a:pt x="15812" y="22851"/>
                  </a:cubicBezTo>
                  <a:cubicBezTo>
                    <a:pt x="19550" y="16336"/>
                    <a:pt x="25242" y="7866"/>
                    <a:pt x="24968" y="185"/>
                  </a:cubicBezTo>
                  <a:cubicBezTo>
                    <a:pt x="24899" y="14"/>
                    <a:pt x="24728" y="-55"/>
                    <a:pt x="24591" y="48"/>
                  </a:cubicBezTo>
                  <a:close/>
                </a:path>
              </a:pathLst>
            </a:custGeom>
            <a:solidFill>
              <a:srgbClr val="1A1A1A"/>
            </a:solidFill>
            <a:ln w="342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E063066D-4B5B-FD8D-D717-E471A718A2D8}"/>
                </a:ext>
              </a:extLst>
            </p:cNvPr>
            <p:cNvSpPr/>
            <p:nvPr/>
          </p:nvSpPr>
          <p:spPr>
            <a:xfrm>
              <a:off x="6565464" y="872295"/>
              <a:ext cx="22272" cy="39118"/>
            </a:xfrm>
            <a:custGeom>
              <a:avLst/>
              <a:gdLst>
                <a:gd name="connsiteX0" fmla="*/ 21136 w 22272"/>
                <a:gd name="connsiteY0" fmla="*/ 176 h 39118"/>
                <a:gd name="connsiteX1" fmla="*/ 10094 w 22272"/>
                <a:gd name="connsiteY1" fmla="*/ 17115 h 39118"/>
                <a:gd name="connsiteX2" fmla="*/ 13 w 22272"/>
                <a:gd name="connsiteY2" fmla="*/ 37963 h 39118"/>
                <a:gd name="connsiteX3" fmla="*/ 1591 w 22272"/>
                <a:gd name="connsiteY3" fmla="*/ 38855 h 39118"/>
                <a:gd name="connsiteX4" fmla="*/ 12460 w 22272"/>
                <a:gd name="connsiteY4" fmla="*/ 21710 h 39118"/>
                <a:gd name="connsiteX5" fmla="*/ 22267 w 22272"/>
                <a:gd name="connsiteY5" fmla="*/ 758 h 39118"/>
                <a:gd name="connsiteX6" fmla="*/ 21136 w 22272"/>
                <a:gd name="connsiteY6" fmla="*/ 176 h 3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72" h="39118">
                  <a:moveTo>
                    <a:pt x="21136" y="176"/>
                  </a:moveTo>
                  <a:cubicBezTo>
                    <a:pt x="16130" y="4599"/>
                    <a:pt x="13318" y="11423"/>
                    <a:pt x="10094" y="17115"/>
                  </a:cubicBezTo>
                  <a:cubicBezTo>
                    <a:pt x="6425" y="23630"/>
                    <a:pt x="1213" y="30556"/>
                    <a:pt x="13" y="37963"/>
                  </a:cubicBezTo>
                  <a:cubicBezTo>
                    <a:pt x="-124" y="38855"/>
                    <a:pt x="836" y="39506"/>
                    <a:pt x="1591" y="38855"/>
                  </a:cubicBezTo>
                  <a:cubicBezTo>
                    <a:pt x="6631" y="34328"/>
                    <a:pt x="9306" y="27539"/>
                    <a:pt x="12460" y="21710"/>
                  </a:cubicBezTo>
                  <a:cubicBezTo>
                    <a:pt x="15992" y="15160"/>
                    <a:pt x="21102" y="8131"/>
                    <a:pt x="22267" y="758"/>
                  </a:cubicBezTo>
                  <a:cubicBezTo>
                    <a:pt x="22336" y="210"/>
                    <a:pt x="21650" y="-270"/>
                    <a:pt x="21136" y="176"/>
                  </a:cubicBezTo>
                  <a:close/>
                </a:path>
              </a:pathLst>
            </a:custGeom>
            <a:solidFill>
              <a:srgbClr val="1A1A1A"/>
            </a:solidFill>
            <a:ln w="3429" cap="flat">
              <a:noFill/>
              <a:prstDash val="solid"/>
              <a:miter/>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397FA762-3D6A-AD98-403E-BD13DE6B6844}"/>
                </a:ext>
              </a:extLst>
            </p:cNvPr>
            <p:cNvSpPr/>
            <p:nvPr/>
          </p:nvSpPr>
          <p:spPr>
            <a:xfrm>
              <a:off x="6575850" y="877164"/>
              <a:ext cx="21405" cy="39879"/>
            </a:xfrm>
            <a:custGeom>
              <a:avLst/>
              <a:gdLst>
                <a:gd name="connsiteX0" fmla="*/ 18499 w 21405"/>
                <a:gd name="connsiteY0" fmla="*/ 690 h 39879"/>
                <a:gd name="connsiteX1" fmla="*/ 8521 w 21405"/>
                <a:gd name="connsiteY1" fmla="*/ 19035 h 39879"/>
                <a:gd name="connsiteX2" fmla="*/ 17 w 21405"/>
                <a:gd name="connsiteY2" fmla="*/ 38512 h 39879"/>
                <a:gd name="connsiteX3" fmla="*/ 1834 w 21405"/>
                <a:gd name="connsiteY3" fmla="*/ 39541 h 39879"/>
                <a:gd name="connsiteX4" fmla="*/ 12361 w 21405"/>
                <a:gd name="connsiteY4" fmla="*/ 21196 h 39879"/>
                <a:gd name="connsiteX5" fmla="*/ 21311 w 21405"/>
                <a:gd name="connsiteY5" fmla="*/ 1822 h 39879"/>
                <a:gd name="connsiteX6" fmla="*/ 18499 w 21405"/>
                <a:gd name="connsiteY6" fmla="*/ 690 h 3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05" h="39879">
                  <a:moveTo>
                    <a:pt x="18499" y="690"/>
                  </a:moveTo>
                  <a:cubicBezTo>
                    <a:pt x="14933" y="6691"/>
                    <a:pt x="11641" y="12829"/>
                    <a:pt x="8521" y="19035"/>
                  </a:cubicBezTo>
                  <a:cubicBezTo>
                    <a:pt x="5401" y="25242"/>
                    <a:pt x="1148" y="31620"/>
                    <a:pt x="17" y="38512"/>
                  </a:cubicBezTo>
                  <a:cubicBezTo>
                    <a:pt x="-155" y="39472"/>
                    <a:pt x="1011" y="40398"/>
                    <a:pt x="1834" y="39541"/>
                  </a:cubicBezTo>
                  <a:cubicBezTo>
                    <a:pt x="6703" y="34431"/>
                    <a:pt x="9241" y="27402"/>
                    <a:pt x="12361" y="21196"/>
                  </a:cubicBezTo>
                  <a:cubicBezTo>
                    <a:pt x="15550" y="14818"/>
                    <a:pt x="18568" y="8405"/>
                    <a:pt x="21311" y="1822"/>
                  </a:cubicBezTo>
                  <a:cubicBezTo>
                    <a:pt x="21928" y="210"/>
                    <a:pt x="19356" y="-716"/>
                    <a:pt x="18499" y="690"/>
                  </a:cubicBezTo>
                  <a:close/>
                </a:path>
              </a:pathLst>
            </a:custGeom>
            <a:solidFill>
              <a:srgbClr val="1A1A1A"/>
            </a:solidFill>
            <a:ln w="3429" cap="flat">
              <a:noFill/>
              <a:prstDash val="solid"/>
              <a:miter/>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0F187939-912C-065B-E136-0F3708F23758}"/>
                </a:ext>
              </a:extLst>
            </p:cNvPr>
            <p:cNvSpPr/>
            <p:nvPr/>
          </p:nvSpPr>
          <p:spPr>
            <a:xfrm>
              <a:off x="6581487" y="880154"/>
              <a:ext cx="21087" cy="41541"/>
            </a:xfrm>
            <a:custGeom>
              <a:avLst/>
              <a:gdLst>
                <a:gd name="connsiteX0" fmla="*/ 18074 w 21087"/>
                <a:gd name="connsiteY0" fmla="*/ 786 h 41541"/>
                <a:gd name="connsiteX1" fmla="*/ 8439 w 21087"/>
                <a:gd name="connsiteY1" fmla="*/ 21600 h 41541"/>
                <a:gd name="connsiteX2" fmla="*/ 3 w 21087"/>
                <a:gd name="connsiteY2" fmla="*/ 40563 h 41541"/>
                <a:gd name="connsiteX3" fmla="*/ 1512 w 21087"/>
                <a:gd name="connsiteY3" fmla="*/ 41386 h 41541"/>
                <a:gd name="connsiteX4" fmla="*/ 12588 w 21087"/>
                <a:gd name="connsiteY4" fmla="*/ 23932 h 41541"/>
                <a:gd name="connsiteX5" fmla="*/ 21023 w 21087"/>
                <a:gd name="connsiteY5" fmla="*/ 1986 h 41541"/>
                <a:gd name="connsiteX6" fmla="*/ 18074 w 21087"/>
                <a:gd name="connsiteY6" fmla="*/ 786 h 4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7" h="41541">
                  <a:moveTo>
                    <a:pt x="18074" y="786"/>
                  </a:moveTo>
                  <a:cubicBezTo>
                    <a:pt x="14954" y="7747"/>
                    <a:pt x="11799" y="14742"/>
                    <a:pt x="8439" y="21600"/>
                  </a:cubicBezTo>
                  <a:cubicBezTo>
                    <a:pt x="5456" y="27635"/>
                    <a:pt x="621" y="33807"/>
                    <a:pt x="3" y="40563"/>
                  </a:cubicBezTo>
                  <a:cubicBezTo>
                    <a:pt x="-65" y="41248"/>
                    <a:pt x="929" y="41831"/>
                    <a:pt x="1512" y="41386"/>
                  </a:cubicBezTo>
                  <a:cubicBezTo>
                    <a:pt x="7170" y="37339"/>
                    <a:pt x="9673" y="29933"/>
                    <a:pt x="12588" y="23932"/>
                  </a:cubicBezTo>
                  <a:cubicBezTo>
                    <a:pt x="16017" y="16834"/>
                    <a:pt x="18726" y="9496"/>
                    <a:pt x="21023" y="1986"/>
                  </a:cubicBezTo>
                  <a:cubicBezTo>
                    <a:pt x="21538" y="340"/>
                    <a:pt x="18829" y="-860"/>
                    <a:pt x="18074" y="786"/>
                  </a:cubicBezTo>
                  <a:close/>
                </a:path>
              </a:pathLst>
            </a:custGeom>
            <a:solidFill>
              <a:srgbClr val="1A1A1A"/>
            </a:solidFill>
            <a:ln w="3429"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FBA0F62F-345F-8935-01B8-45C774CE9F61}"/>
                </a:ext>
              </a:extLst>
            </p:cNvPr>
            <p:cNvSpPr/>
            <p:nvPr/>
          </p:nvSpPr>
          <p:spPr>
            <a:xfrm>
              <a:off x="6588303" y="884653"/>
              <a:ext cx="20688" cy="42122"/>
            </a:xfrm>
            <a:custGeom>
              <a:avLst/>
              <a:gdLst>
                <a:gd name="connsiteX0" fmla="*/ 17225 w 20688"/>
                <a:gd name="connsiteY0" fmla="*/ 916 h 42122"/>
                <a:gd name="connsiteX1" fmla="*/ 7966 w 20688"/>
                <a:gd name="connsiteY1" fmla="*/ 21558 h 42122"/>
                <a:gd name="connsiteX2" fmla="*/ 11 w 20688"/>
                <a:gd name="connsiteY2" fmla="*/ 40761 h 42122"/>
                <a:gd name="connsiteX3" fmla="*/ 2514 w 20688"/>
                <a:gd name="connsiteY3" fmla="*/ 41755 h 42122"/>
                <a:gd name="connsiteX4" fmla="*/ 12664 w 20688"/>
                <a:gd name="connsiteY4" fmla="*/ 24233 h 42122"/>
                <a:gd name="connsiteX5" fmla="*/ 20654 w 20688"/>
                <a:gd name="connsiteY5" fmla="*/ 2322 h 42122"/>
                <a:gd name="connsiteX6" fmla="*/ 17225 w 20688"/>
                <a:gd name="connsiteY6" fmla="*/ 916 h 42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8" h="42122">
                  <a:moveTo>
                    <a:pt x="17225" y="916"/>
                  </a:moveTo>
                  <a:cubicBezTo>
                    <a:pt x="13727" y="7602"/>
                    <a:pt x="11087" y="14700"/>
                    <a:pt x="7966" y="21558"/>
                  </a:cubicBezTo>
                  <a:cubicBezTo>
                    <a:pt x="5121" y="27765"/>
                    <a:pt x="903" y="33937"/>
                    <a:pt x="11" y="40761"/>
                  </a:cubicBezTo>
                  <a:cubicBezTo>
                    <a:pt x="-160" y="42064"/>
                    <a:pt x="1657" y="42509"/>
                    <a:pt x="2514" y="41755"/>
                  </a:cubicBezTo>
                  <a:cubicBezTo>
                    <a:pt x="7589" y="37229"/>
                    <a:pt x="9955" y="30268"/>
                    <a:pt x="12664" y="24233"/>
                  </a:cubicBezTo>
                  <a:cubicBezTo>
                    <a:pt x="15853" y="17135"/>
                    <a:pt x="18974" y="9900"/>
                    <a:pt x="20654" y="2322"/>
                  </a:cubicBezTo>
                  <a:cubicBezTo>
                    <a:pt x="21031" y="401"/>
                    <a:pt x="18219" y="-1004"/>
                    <a:pt x="17225" y="916"/>
                  </a:cubicBezTo>
                  <a:close/>
                </a:path>
              </a:pathLst>
            </a:custGeom>
            <a:solidFill>
              <a:srgbClr val="1A1A1A"/>
            </a:solidFill>
            <a:ln w="3429"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DC8FBBF0-3BD9-A014-78BC-BF24F752B5FF}"/>
                </a:ext>
              </a:extLst>
            </p:cNvPr>
            <p:cNvSpPr/>
            <p:nvPr/>
          </p:nvSpPr>
          <p:spPr>
            <a:xfrm>
              <a:off x="6597040" y="885500"/>
              <a:ext cx="21319" cy="46551"/>
            </a:xfrm>
            <a:custGeom>
              <a:avLst/>
              <a:gdLst>
                <a:gd name="connsiteX0" fmla="*/ 17232 w 21319"/>
                <a:gd name="connsiteY0" fmla="*/ 1029 h 46551"/>
                <a:gd name="connsiteX1" fmla="*/ 7322 w 21319"/>
                <a:gd name="connsiteY1" fmla="*/ 22803 h 46551"/>
                <a:gd name="connsiteX2" fmla="*/ 87 w 21319"/>
                <a:gd name="connsiteY2" fmla="*/ 45126 h 46551"/>
                <a:gd name="connsiteX3" fmla="*/ 2625 w 21319"/>
                <a:gd name="connsiteY3" fmla="*/ 46155 h 46551"/>
                <a:gd name="connsiteX4" fmla="*/ 12123 w 21319"/>
                <a:gd name="connsiteY4" fmla="*/ 27501 h 46551"/>
                <a:gd name="connsiteX5" fmla="*/ 21244 w 21319"/>
                <a:gd name="connsiteY5" fmla="*/ 2675 h 46551"/>
                <a:gd name="connsiteX6" fmla="*/ 17232 w 21319"/>
                <a:gd name="connsiteY6" fmla="*/ 1029 h 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9" h="46551">
                  <a:moveTo>
                    <a:pt x="17232" y="1029"/>
                  </a:moveTo>
                  <a:cubicBezTo>
                    <a:pt x="13220" y="7921"/>
                    <a:pt x="10374" y="15465"/>
                    <a:pt x="7322" y="22803"/>
                  </a:cubicBezTo>
                  <a:cubicBezTo>
                    <a:pt x="4476" y="29661"/>
                    <a:pt x="-736" y="37616"/>
                    <a:pt x="87" y="45126"/>
                  </a:cubicBezTo>
                  <a:cubicBezTo>
                    <a:pt x="224" y="46395"/>
                    <a:pt x="1596" y="47012"/>
                    <a:pt x="2625" y="46155"/>
                  </a:cubicBezTo>
                  <a:cubicBezTo>
                    <a:pt x="8008" y="41663"/>
                    <a:pt x="9620" y="33776"/>
                    <a:pt x="12123" y="27501"/>
                  </a:cubicBezTo>
                  <a:cubicBezTo>
                    <a:pt x="15380" y="19340"/>
                    <a:pt x="19118" y="11179"/>
                    <a:pt x="21244" y="2675"/>
                  </a:cubicBezTo>
                  <a:cubicBezTo>
                    <a:pt x="21861" y="378"/>
                    <a:pt x="18501" y="-1097"/>
                    <a:pt x="17232" y="1029"/>
                  </a:cubicBezTo>
                  <a:close/>
                </a:path>
              </a:pathLst>
            </a:custGeom>
            <a:solidFill>
              <a:srgbClr val="1A1A1A"/>
            </a:solidFill>
            <a:ln w="3429"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F737D93A-309A-E833-660C-FF1B1EA56B85}"/>
                </a:ext>
              </a:extLst>
            </p:cNvPr>
            <p:cNvSpPr/>
            <p:nvPr/>
          </p:nvSpPr>
          <p:spPr>
            <a:xfrm>
              <a:off x="6609161" y="887921"/>
              <a:ext cx="20755" cy="47392"/>
            </a:xfrm>
            <a:custGeom>
              <a:avLst/>
              <a:gdLst>
                <a:gd name="connsiteX0" fmla="*/ 16461 w 20755"/>
                <a:gd name="connsiteY0" fmla="*/ 1488 h 47392"/>
                <a:gd name="connsiteX1" fmla="*/ 7545 w 20755"/>
                <a:gd name="connsiteY1" fmla="*/ 25011 h 47392"/>
                <a:gd name="connsiteX2" fmla="*/ 2 w 20755"/>
                <a:gd name="connsiteY2" fmla="*/ 45894 h 47392"/>
                <a:gd name="connsiteX3" fmla="*/ 2745 w 20755"/>
                <a:gd name="connsiteY3" fmla="*/ 46991 h 47392"/>
                <a:gd name="connsiteX4" fmla="*/ 12312 w 20755"/>
                <a:gd name="connsiteY4" fmla="*/ 29503 h 47392"/>
                <a:gd name="connsiteX5" fmla="*/ 20713 w 20755"/>
                <a:gd name="connsiteY5" fmla="*/ 2620 h 47392"/>
                <a:gd name="connsiteX6" fmla="*/ 16461 w 20755"/>
                <a:gd name="connsiteY6" fmla="*/ 1488 h 4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5" h="47392">
                  <a:moveTo>
                    <a:pt x="16461" y="1488"/>
                  </a:moveTo>
                  <a:cubicBezTo>
                    <a:pt x="13272" y="9238"/>
                    <a:pt x="10666" y="17227"/>
                    <a:pt x="7545" y="25011"/>
                  </a:cubicBezTo>
                  <a:cubicBezTo>
                    <a:pt x="4871" y="31698"/>
                    <a:pt x="-101" y="38659"/>
                    <a:pt x="2" y="45894"/>
                  </a:cubicBezTo>
                  <a:cubicBezTo>
                    <a:pt x="36" y="47334"/>
                    <a:pt x="1682" y="47814"/>
                    <a:pt x="2745" y="46991"/>
                  </a:cubicBezTo>
                  <a:cubicBezTo>
                    <a:pt x="7957" y="42910"/>
                    <a:pt x="9843" y="35435"/>
                    <a:pt x="12312" y="29503"/>
                  </a:cubicBezTo>
                  <a:cubicBezTo>
                    <a:pt x="15912" y="20862"/>
                    <a:pt x="18998" y="11809"/>
                    <a:pt x="20713" y="2620"/>
                  </a:cubicBezTo>
                  <a:cubicBezTo>
                    <a:pt x="21193" y="-123"/>
                    <a:pt x="17490" y="-1049"/>
                    <a:pt x="16461" y="1488"/>
                  </a:cubicBezTo>
                  <a:close/>
                </a:path>
              </a:pathLst>
            </a:custGeom>
            <a:solidFill>
              <a:srgbClr val="1A1A1A"/>
            </a:solidFill>
            <a:ln w="342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343C9D53-BCFD-EC88-7E80-FCC30EC5DB23}"/>
                </a:ext>
              </a:extLst>
            </p:cNvPr>
            <p:cNvSpPr/>
            <p:nvPr/>
          </p:nvSpPr>
          <p:spPr>
            <a:xfrm>
              <a:off x="6618443" y="894333"/>
              <a:ext cx="23280" cy="46439"/>
            </a:xfrm>
            <a:custGeom>
              <a:avLst/>
              <a:gdLst>
                <a:gd name="connsiteX0" fmla="*/ 20140 w 23280"/>
                <a:gd name="connsiteY0" fmla="*/ 769 h 46439"/>
                <a:gd name="connsiteX1" fmla="*/ 9202 w 23280"/>
                <a:gd name="connsiteY1" fmla="*/ 22337 h 46439"/>
                <a:gd name="connsiteX2" fmla="*/ 12 w 23280"/>
                <a:gd name="connsiteY2" fmla="*/ 45174 h 46439"/>
                <a:gd name="connsiteX3" fmla="*/ 1692 w 23280"/>
                <a:gd name="connsiteY3" fmla="*/ 46134 h 46439"/>
                <a:gd name="connsiteX4" fmla="*/ 13351 w 23280"/>
                <a:gd name="connsiteY4" fmla="*/ 24703 h 46439"/>
                <a:gd name="connsiteX5" fmla="*/ 23192 w 23280"/>
                <a:gd name="connsiteY5" fmla="*/ 2037 h 46439"/>
                <a:gd name="connsiteX6" fmla="*/ 20140 w 23280"/>
                <a:gd name="connsiteY6" fmla="*/ 769 h 4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80" h="46439">
                  <a:moveTo>
                    <a:pt x="20140" y="769"/>
                  </a:moveTo>
                  <a:cubicBezTo>
                    <a:pt x="16094" y="7764"/>
                    <a:pt x="12665" y="15068"/>
                    <a:pt x="9202" y="22337"/>
                  </a:cubicBezTo>
                  <a:cubicBezTo>
                    <a:pt x="5738" y="29572"/>
                    <a:pt x="1109" y="37185"/>
                    <a:pt x="12" y="45174"/>
                  </a:cubicBezTo>
                  <a:cubicBezTo>
                    <a:pt x="-125" y="46032"/>
                    <a:pt x="938" y="46923"/>
                    <a:pt x="1692" y="46134"/>
                  </a:cubicBezTo>
                  <a:cubicBezTo>
                    <a:pt x="7179" y="40065"/>
                    <a:pt x="9990" y="31973"/>
                    <a:pt x="13351" y="24703"/>
                  </a:cubicBezTo>
                  <a:cubicBezTo>
                    <a:pt x="16814" y="17228"/>
                    <a:pt x="20312" y="9753"/>
                    <a:pt x="23192" y="2037"/>
                  </a:cubicBezTo>
                  <a:cubicBezTo>
                    <a:pt x="23809" y="254"/>
                    <a:pt x="21032" y="-809"/>
                    <a:pt x="20140" y="769"/>
                  </a:cubicBezTo>
                  <a:close/>
                </a:path>
              </a:pathLst>
            </a:custGeom>
            <a:solidFill>
              <a:srgbClr val="1A1A1A"/>
            </a:solidFill>
            <a:ln w="3429"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DE2FF51F-FCA8-4A10-F205-D4CB69E37BF6}"/>
                </a:ext>
              </a:extLst>
            </p:cNvPr>
            <p:cNvSpPr/>
            <p:nvPr/>
          </p:nvSpPr>
          <p:spPr>
            <a:xfrm>
              <a:off x="6629900" y="898650"/>
              <a:ext cx="21715" cy="45492"/>
            </a:xfrm>
            <a:custGeom>
              <a:avLst/>
              <a:gdLst>
                <a:gd name="connsiteX0" fmla="*/ 17941 w 21715"/>
                <a:gd name="connsiteY0" fmla="*/ 943 h 45492"/>
                <a:gd name="connsiteX1" fmla="*/ 6557 w 21715"/>
                <a:gd name="connsiteY1" fmla="*/ 24397 h 45492"/>
                <a:gd name="connsiteX2" fmla="*/ 8 w 21715"/>
                <a:gd name="connsiteY2" fmla="*/ 44011 h 45492"/>
                <a:gd name="connsiteX3" fmla="*/ 2648 w 21715"/>
                <a:gd name="connsiteY3" fmla="*/ 45074 h 45492"/>
                <a:gd name="connsiteX4" fmla="*/ 12421 w 21715"/>
                <a:gd name="connsiteY4" fmla="*/ 26798 h 45492"/>
                <a:gd name="connsiteX5" fmla="*/ 21645 w 21715"/>
                <a:gd name="connsiteY5" fmla="*/ 2452 h 45492"/>
                <a:gd name="connsiteX6" fmla="*/ 17941 w 21715"/>
                <a:gd name="connsiteY6" fmla="*/ 943 h 4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5" h="45492">
                  <a:moveTo>
                    <a:pt x="17941" y="943"/>
                  </a:moveTo>
                  <a:cubicBezTo>
                    <a:pt x="13518" y="8453"/>
                    <a:pt x="10157" y="16511"/>
                    <a:pt x="6557" y="24397"/>
                  </a:cubicBezTo>
                  <a:cubicBezTo>
                    <a:pt x="3745" y="30535"/>
                    <a:pt x="-198" y="37188"/>
                    <a:pt x="8" y="44011"/>
                  </a:cubicBezTo>
                  <a:cubicBezTo>
                    <a:pt x="42" y="45349"/>
                    <a:pt x="1654" y="45966"/>
                    <a:pt x="2648" y="45074"/>
                  </a:cubicBezTo>
                  <a:cubicBezTo>
                    <a:pt x="7791" y="40411"/>
                    <a:pt x="9780" y="32970"/>
                    <a:pt x="12421" y="26798"/>
                  </a:cubicBezTo>
                  <a:cubicBezTo>
                    <a:pt x="15815" y="18842"/>
                    <a:pt x="19210" y="10750"/>
                    <a:pt x="21645" y="2452"/>
                  </a:cubicBezTo>
                  <a:cubicBezTo>
                    <a:pt x="22228" y="292"/>
                    <a:pt x="19073" y="-977"/>
                    <a:pt x="17941" y="943"/>
                  </a:cubicBezTo>
                  <a:close/>
                </a:path>
              </a:pathLst>
            </a:custGeom>
            <a:solidFill>
              <a:srgbClr val="1A1A1A"/>
            </a:solidFill>
            <a:ln w="3429"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7019175D-A5D6-48FA-4FAC-2FC905BE7FCA}"/>
                </a:ext>
              </a:extLst>
            </p:cNvPr>
            <p:cNvSpPr/>
            <p:nvPr/>
          </p:nvSpPr>
          <p:spPr>
            <a:xfrm>
              <a:off x="6636093" y="902420"/>
              <a:ext cx="22197" cy="48619"/>
            </a:xfrm>
            <a:custGeom>
              <a:avLst/>
              <a:gdLst>
                <a:gd name="connsiteX0" fmla="*/ 19601 w 22197"/>
                <a:gd name="connsiteY0" fmla="*/ 671 h 48619"/>
                <a:gd name="connsiteX1" fmla="*/ 10206 w 22197"/>
                <a:gd name="connsiteY1" fmla="*/ 20216 h 48619"/>
                <a:gd name="connsiteX2" fmla="*/ 22 w 22197"/>
                <a:gd name="connsiteY2" fmla="*/ 46414 h 48619"/>
                <a:gd name="connsiteX3" fmla="*/ 3382 w 22197"/>
                <a:gd name="connsiteY3" fmla="*/ 47786 h 48619"/>
                <a:gd name="connsiteX4" fmla="*/ 12435 w 22197"/>
                <a:gd name="connsiteY4" fmla="*/ 28034 h 48619"/>
                <a:gd name="connsiteX5" fmla="*/ 22139 w 22197"/>
                <a:gd name="connsiteY5" fmla="*/ 1700 h 48619"/>
                <a:gd name="connsiteX6" fmla="*/ 19601 w 22197"/>
                <a:gd name="connsiteY6" fmla="*/ 671 h 4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97" h="48619">
                  <a:moveTo>
                    <a:pt x="19601" y="671"/>
                  </a:moveTo>
                  <a:cubicBezTo>
                    <a:pt x="16035" y="6980"/>
                    <a:pt x="13052" y="13564"/>
                    <a:pt x="10206" y="20216"/>
                  </a:cubicBezTo>
                  <a:cubicBezTo>
                    <a:pt x="6640" y="28515"/>
                    <a:pt x="1325" y="37499"/>
                    <a:pt x="22" y="46414"/>
                  </a:cubicBezTo>
                  <a:cubicBezTo>
                    <a:pt x="-252" y="48403"/>
                    <a:pt x="2114" y="49466"/>
                    <a:pt x="3382" y="47786"/>
                  </a:cubicBezTo>
                  <a:cubicBezTo>
                    <a:pt x="7737" y="42025"/>
                    <a:pt x="9760" y="34652"/>
                    <a:pt x="12435" y="28034"/>
                  </a:cubicBezTo>
                  <a:cubicBezTo>
                    <a:pt x="15967" y="19359"/>
                    <a:pt x="19567" y="10718"/>
                    <a:pt x="22139" y="1700"/>
                  </a:cubicBezTo>
                  <a:cubicBezTo>
                    <a:pt x="22585" y="225"/>
                    <a:pt x="20390" y="-701"/>
                    <a:pt x="19601" y="671"/>
                  </a:cubicBezTo>
                  <a:close/>
                </a:path>
              </a:pathLst>
            </a:custGeom>
            <a:solidFill>
              <a:srgbClr val="1A1A1A"/>
            </a:solidFill>
            <a:ln w="3429"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532D46F9-5D8D-89B0-61C8-B85EC79A00D9}"/>
                </a:ext>
              </a:extLst>
            </p:cNvPr>
            <p:cNvSpPr/>
            <p:nvPr/>
          </p:nvSpPr>
          <p:spPr>
            <a:xfrm>
              <a:off x="6644276" y="906187"/>
              <a:ext cx="24654" cy="46486"/>
            </a:xfrm>
            <a:custGeom>
              <a:avLst/>
              <a:gdLst>
                <a:gd name="connsiteX0" fmla="*/ 21431 w 24654"/>
                <a:gd name="connsiteY0" fmla="*/ 814 h 46486"/>
                <a:gd name="connsiteX1" fmla="*/ 10150 w 24654"/>
                <a:gd name="connsiteY1" fmla="*/ 22554 h 46486"/>
                <a:gd name="connsiteX2" fmla="*/ 583 w 24654"/>
                <a:gd name="connsiteY2" fmla="*/ 42133 h 46486"/>
                <a:gd name="connsiteX3" fmla="*/ 0 w 24654"/>
                <a:gd name="connsiteY3" fmla="*/ 42716 h 46486"/>
                <a:gd name="connsiteX4" fmla="*/ 0 w 24654"/>
                <a:gd name="connsiteY4" fmla="*/ 42716 h 46486"/>
                <a:gd name="connsiteX5" fmla="*/ 343 w 24654"/>
                <a:gd name="connsiteY5" fmla="*/ 42716 h 46486"/>
                <a:gd name="connsiteX6" fmla="*/ 6001 w 24654"/>
                <a:gd name="connsiteY6" fmla="*/ 44979 h 46486"/>
                <a:gd name="connsiteX7" fmla="*/ 17077 w 24654"/>
                <a:gd name="connsiteY7" fmla="*/ 22965 h 46486"/>
                <a:gd name="connsiteX8" fmla="*/ 24620 w 24654"/>
                <a:gd name="connsiteY8" fmla="*/ 2117 h 46486"/>
                <a:gd name="connsiteX9" fmla="*/ 21431 w 24654"/>
                <a:gd name="connsiteY9" fmla="*/ 814 h 4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54" h="46486">
                  <a:moveTo>
                    <a:pt x="21431" y="814"/>
                  </a:moveTo>
                  <a:cubicBezTo>
                    <a:pt x="16734" y="7466"/>
                    <a:pt x="13613" y="15215"/>
                    <a:pt x="10150" y="22554"/>
                  </a:cubicBezTo>
                  <a:cubicBezTo>
                    <a:pt x="7098" y="29034"/>
                    <a:pt x="2983" y="35378"/>
                    <a:pt x="583" y="42133"/>
                  </a:cubicBezTo>
                  <a:cubicBezTo>
                    <a:pt x="480" y="42339"/>
                    <a:pt x="0" y="42510"/>
                    <a:pt x="0" y="42716"/>
                  </a:cubicBezTo>
                  <a:lnTo>
                    <a:pt x="0" y="42716"/>
                  </a:lnTo>
                  <a:lnTo>
                    <a:pt x="343" y="42716"/>
                  </a:lnTo>
                  <a:cubicBezTo>
                    <a:pt x="0" y="45185"/>
                    <a:pt x="3601" y="48442"/>
                    <a:pt x="6001" y="44979"/>
                  </a:cubicBezTo>
                  <a:cubicBezTo>
                    <a:pt x="10664" y="38327"/>
                    <a:pt x="13716" y="30337"/>
                    <a:pt x="17077" y="22965"/>
                  </a:cubicBezTo>
                  <a:cubicBezTo>
                    <a:pt x="20128" y="16278"/>
                    <a:pt x="23317" y="9318"/>
                    <a:pt x="24620" y="2117"/>
                  </a:cubicBezTo>
                  <a:cubicBezTo>
                    <a:pt x="24963" y="231"/>
                    <a:pt x="22597" y="-832"/>
                    <a:pt x="21431" y="814"/>
                  </a:cubicBezTo>
                  <a:close/>
                </a:path>
              </a:pathLst>
            </a:custGeom>
            <a:solidFill>
              <a:srgbClr val="1A1A1A"/>
            </a:solidFill>
            <a:ln w="3429"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189D46F0-D930-DF0F-388C-6370C6AA84E5}"/>
                </a:ext>
              </a:extLst>
            </p:cNvPr>
            <p:cNvSpPr/>
            <p:nvPr/>
          </p:nvSpPr>
          <p:spPr>
            <a:xfrm>
              <a:off x="6511953" y="940396"/>
              <a:ext cx="23299" cy="39667"/>
            </a:xfrm>
            <a:custGeom>
              <a:avLst/>
              <a:gdLst>
                <a:gd name="connsiteX0" fmla="*/ 21291 w 23299"/>
                <a:gd name="connsiteY0" fmla="*/ 482 h 39667"/>
                <a:gd name="connsiteX1" fmla="*/ 9496 w 23299"/>
                <a:gd name="connsiteY1" fmla="*/ 19925 h 39667"/>
                <a:gd name="connsiteX2" fmla="*/ 31 w 23299"/>
                <a:gd name="connsiteY2" fmla="*/ 37893 h 39667"/>
                <a:gd name="connsiteX3" fmla="*/ 2535 w 23299"/>
                <a:gd name="connsiteY3" fmla="*/ 39299 h 39667"/>
                <a:gd name="connsiteX4" fmla="*/ 13816 w 23299"/>
                <a:gd name="connsiteY4" fmla="*/ 22359 h 39667"/>
                <a:gd name="connsiteX5" fmla="*/ 23246 w 23299"/>
                <a:gd name="connsiteY5" fmla="*/ 1271 h 39667"/>
                <a:gd name="connsiteX6" fmla="*/ 21291 w 23299"/>
                <a:gd name="connsiteY6" fmla="*/ 482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9" h="39667">
                  <a:moveTo>
                    <a:pt x="21291" y="482"/>
                  </a:moveTo>
                  <a:cubicBezTo>
                    <a:pt x="17073" y="6792"/>
                    <a:pt x="13404" y="13410"/>
                    <a:pt x="9496" y="19925"/>
                  </a:cubicBezTo>
                  <a:cubicBezTo>
                    <a:pt x="6135" y="25514"/>
                    <a:pt x="1300" y="31480"/>
                    <a:pt x="31" y="37893"/>
                  </a:cubicBezTo>
                  <a:cubicBezTo>
                    <a:pt x="-243" y="39367"/>
                    <a:pt x="1335" y="40190"/>
                    <a:pt x="2535" y="39299"/>
                  </a:cubicBezTo>
                  <a:cubicBezTo>
                    <a:pt x="7849" y="35184"/>
                    <a:pt x="10627" y="28086"/>
                    <a:pt x="13816" y="22359"/>
                  </a:cubicBezTo>
                  <a:cubicBezTo>
                    <a:pt x="17519" y="15638"/>
                    <a:pt x="20811" y="8506"/>
                    <a:pt x="23246" y="1271"/>
                  </a:cubicBezTo>
                  <a:cubicBezTo>
                    <a:pt x="23623" y="105"/>
                    <a:pt x="21909" y="-478"/>
                    <a:pt x="21291" y="482"/>
                  </a:cubicBezTo>
                  <a:close/>
                </a:path>
              </a:pathLst>
            </a:custGeom>
            <a:solidFill>
              <a:srgbClr val="1A1A1A"/>
            </a:solidFill>
            <a:ln w="3429"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DF5BD323-5836-A397-59F5-B65C1A238ADF}"/>
                </a:ext>
              </a:extLst>
            </p:cNvPr>
            <p:cNvSpPr/>
            <p:nvPr/>
          </p:nvSpPr>
          <p:spPr>
            <a:xfrm>
              <a:off x="6520043" y="942116"/>
              <a:ext cx="23655" cy="41037"/>
            </a:xfrm>
            <a:custGeom>
              <a:avLst/>
              <a:gdLst>
                <a:gd name="connsiteX0" fmla="*/ 21088 w 23655"/>
                <a:gd name="connsiteY0" fmla="*/ 854 h 41037"/>
                <a:gd name="connsiteX1" fmla="*/ 9498 w 23655"/>
                <a:gd name="connsiteY1" fmla="*/ 22423 h 41037"/>
                <a:gd name="connsiteX2" fmla="*/ 0 w 23655"/>
                <a:gd name="connsiteY2" fmla="*/ 39945 h 41037"/>
                <a:gd name="connsiteX3" fmla="*/ 1406 w 23655"/>
                <a:gd name="connsiteY3" fmla="*/ 40974 h 41037"/>
                <a:gd name="connsiteX4" fmla="*/ 13750 w 23655"/>
                <a:gd name="connsiteY4" fmla="*/ 24823 h 41037"/>
                <a:gd name="connsiteX5" fmla="*/ 23557 w 23655"/>
                <a:gd name="connsiteY5" fmla="*/ 1472 h 41037"/>
                <a:gd name="connsiteX6" fmla="*/ 21088 w 23655"/>
                <a:gd name="connsiteY6" fmla="*/ 854 h 4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5" h="41037">
                  <a:moveTo>
                    <a:pt x="21088" y="854"/>
                  </a:moveTo>
                  <a:cubicBezTo>
                    <a:pt x="18002" y="8295"/>
                    <a:pt x="13545" y="15462"/>
                    <a:pt x="9498" y="22423"/>
                  </a:cubicBezTo>
                  <a:cubicBezTo>
                    <a:pt x="6344" y="27875"/>
                    <a:pt x="103" y="33567"/>
                    <a:pt x="0" y="39945"/>
                  </a:cubicBezTo>
                  <a:cubicBezTo>
                    <a:pt x="0" y="40596"/>
                    <a:pt x="720" y="41248"/>
                    <a:pt x="1406" y="40974"/>
                  </a:cubicBezTo>
                  <a:cubicBezTo>
                    <a:pt x="7818" y="38470"/>
                    <a:pt x="10664" y="30412"/>
                    <a:pt x="13750" y="24823"/>
                  </a:cubicBezTo>
                  <a:cubicBezTo>
                    <a:pt x="17934" y="17245"/>
                    <a:pt x="20505" y="9461"/>
                    <a:pt x="23557" y="1472"/>
                  </a:cubicBezTo>
                  <a:cubicBezTo>
                    <a:pt x="24174" y="-37"/>
                    <a:pt x="21706" y="-620"/>
                    <a:pt x="21088" y="854"/>
                  </a:cubicBezTo>
                  <a:close/>
                </a:path>
              </a:pathLst>
            </a:custGeom>
            <a:solidFill>
              <a:srgbClr val="1A1A1A"/>
            </a:solidFill>
            <a:ln w="3429"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AEC40E4D-8E8E-AB0E-DFA0-31DE760D42A2}"/>
                </a:ext>
              </a:extLst>
            </p:cNvPr>
            <p:cNvSpPr/>
            <p:nvPr/>
          </p:nvSpPr>
          <p:spPr>
            <a:xfrm>
              <a:off x="6529846" y="945152"/>
              <a:ext cx="23138" cy="43463"/>
            </a:xfrm>
            <a:custGeom>
              <a:avLst/>
              <a:gdLst>
                <a:gd name="connsiteX0" fmla="*/ 20750 w 23138"/>
                <a:gd name="connsiteY0" fmla="*/ 562 h 43463"/>
                <a:gd name="connsiteX1" fmla="*/ 7754 w 23138"/>
                <a:gd name="connsiteY1" fmla="*/ 23056 h 43463"/>
                <a:gd name="connsiteX2" fmla="*/ 4 w 23138"/>
                <a:gd name="connsiteY2" fmla="*/ 41950 h 43463"/>
                <a:gd name="connsiteX3" fmla="*/ 2747 w 23138"/>
                <a:gd name="connsiteY3" fmla="*/ 43047 h 43463"/>
                <a:gd name="connsiteX4" fmla="*/ 14234 w 23138"/>
                <a:gd name="connsiteY4" fmla="*/ 22953 h 43463"/>
                <a:gd name="connsiteX5" fmla="*/ 23081 w 23138"/>
                <a:gd name="connsiteY5" fmla="*/ 1488 h 43463"/>
                <a:gd name="connsiteX6" fmla="*/ 20750 w 23138"/>
                <a:gd name="connsiteY6" fmla="*/ 562 h 4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38" h="43463">
                  <a:moveTo>
                    <a:pt x="20750" y="562"/>
                  </a:moveTo>
                  <a:cubicBezTo>
                    <a:pt x="15572" y="7591"/>
                    <a:pt x="11731" y="15341"/>
                    <a:pt x="7754" y="23056"/>
                  </a:cubicBezTo>
                  <a:cubicBezTo>
                    <a:pt x="4633" y="29091"/>
                    <a:pt x="553" y="35160"/>
                    <a:pt x="4" y="41950"/>
                  </a:cubicBezTo>
                  <a:cubicBezTo>
                    <a:pt x="-99" y="43390"/>
                    <a:pt x="1787" y="43904"/>
                    <a:pt x="2747" y="43047"/>
                  </a:cubicBezTo>
                  <a:cubicBezTo>
                    <a:pt x="8439" y="37869"/>
                    <a:pt x="11011" y="29743"/>
                    <a:pt x="14234" y="22953"/>
                  </a:cubicBezTo>
                  <a:cubicBezTo>
                    <a:pt x="17560" y="15924"/>
                    <a:pt x="20921" y="8929"/>
                    <a:pt x="23081" y="1488"/>
                  </a:cubicBezTo>
                  <a:cubicBezTo>
                    <a:pt x="23493" y="82"/>
                    <a:pt x="21573" y="-535"/>
                    <a:pt x="20750" y="562"/>
                  </a:cubicBezTo>
                  <a:close/>
                </a:path>
              </a:pathLst>
            </a:custGeom>
            <a:solidFill>
              <a:srgbClr val="1A1A1A"/>
            </a:solidFill>
            <a:ln w="3429"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02BF49F2-2025-91DB-A434-536F5AF192D6}"/>
                </a:ext>
              </a:extLst>
            </p:cNvPr>
            <p:cNvSpPr/>
            <p:nvPr/>
          </p:nvSpPr>
          <p:spPr>
            <a:xfrm>
              <a:off x="6535238" y="947676"/>
              <a:ext cx="25660" cy="47921"/>
            </a:xfrm>
            <a:custGeom>
              <a:avLst/>
              <a:gdLst>
                <a:gd name="connsiteX0" fmla="*/ 22283 w 25660"/>
                <a:gd name="connsiteY0" fmla="*/ 1158 h 47921"/>
                <a:gd name="connsiteX1" fmla="*/ 10762 w 25660"/>
                <a:gd name="connsiteY1" fmla="*/ 25812 h 47921"/>
                <a:gd name="connsiteX2" fmla="*/ 64 w 25660"/>
                <a:gd name="connsiteY2" fmla="*/ 45289 h 47921"/>
                <a:gd name="connsiteX3" fmla="*/ 3150 w 25660"/>
                <a:gd name="connsiteY3" fmla="*/ 47586 h 47921"/>
                <a:gd name="connsiteX4" fmla="*/ 25610 w 25660"/>
                <a:gd name="connsiteY4" fmla="*/ 2049 h 47921"/>
                <a:gd name="connsiteX5" fmla="*/ 22283 w 25660"/>
                <a:gd name="connsiteY5" fmla="*/ 1158 h 4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0" h="47921">
                  <a:moveTo>
                    <a:pt x="22283" y="1158"/>
                  </a:moveTo>
                  <a:cubicBezTo>
                    <a:pt x="18992" y="9559"/>
                    <a:pt x="14980" y="17788"/>
                    <a:pt x="10762" y="25812"/>
                  </a:cubicBezTo>
                  <a:cubicBezTo>
                    <a:pt x="7367" y="32293"/>
                    <a:pt x="2087" y="38260"/>
                    <a:pt x="64" y="45289"/>
                  </a:cubicBezTo>
                  <a:cubicBezTo>
                    <a:pt x="-382" y="46866"/>
                    <a:pt x="1607" y="48684"/>
                    <a:pt x="3150" y="47586"/>
                  </a:cubicBezTo>
                  <a:cubicBezTo>
                    <a:pt x="16180" y="38122"/>
                    <a:pt x="22181" y="16725"/>
                    <a:pt x="25610" y="2049"/>
                  </a:cubicBezTo>
                  <a:cubicBezTo>
                    <a:pt x="26090" y="-77"/>
                    <a:pt x="23038" y="-831"/>
                    <a:pt x="22283" y="1158"/>
                  </a:cubicBezTo>
                  <a:close/>
                </a:path>
              </a:pathLst>
            </a:custGeom>
            <a:solidFill>
              <a:srgbClr val="1A1A1A"/>
            </a:solidFill>
            <a:ln w="3429"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EDE9938E-00D4-0D4F-87B5-D001164BE951}"/>
                </a:ext>
              </a:extLst>
            </p:cNvPr>
            <p:cNvSpPr/>
            <p:nvPr/>
          </p:nvSpPr>
          <p:spPr>
            <a:xfrm>
              <a:off x="6547364" y="952024"/>
              <a:ext cx="24487" cy="46002"/>
            </a:xfrm>
            <a:custGeom>
              <a:avLst/>
              <a:gdLst>
                <a:gd name="connsiteX0" fmla="*/ 20822 w 24487"/>
                <a:gd name="connsiteY0" fmla="*/ 959 h 46002"/>
                <a:gd name="connsiteX1" fmla="*/ 9575 w 24487"/>
                <a:gd name="connsiteY1" fmla="*/ 23522 h 46002"/>
                <a:gd name="connsiteX2" fmla="*/ 8 w 24487"/>
                <a:gd name="connsiteY2" fmla="*/ 44473 h 46002"/>
                <a:gd name="connsiteX3" fmla="*/ 2374 w 24487"/>
                <a:gd name="connsiteY3" fmla="*/ 45776 h 46002"/>
                <a:gd name="connsiteX4" fmla="*/ 15027 w 24487"/>
                <a:gd name="connsiteY4" fmla="*/ 26608 h 46002"/>
                <a:gd name="connsiteX5" fmla="*/ 24423 w 24487"/>
                <a:gd name="connsiteY5" fmla="*/ 2434 h 46002"/>
                <a:gd name="connsiteX6" fmla="*/ 20822 w 24487"/>
                <a:gd name="connsiteY6" fmla="*/ 959 h 4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7" h="46002">
                  <a:moveTo>
                    <a:pt x="20822" y="959"/>
                  </a:moveTo>
                  <a:cubicBezTo>
                    <a:pt x="16810" y="8366"/>
                    <a:pt x="13450" y="16047"/>
                    <a:pt x="9575" y="23522"/>
                  </a:cubicBezTo>
                  <a:cubicBezTo>
                    <a:pt x="6112" y="30243"/>
                    <a:pt x="934" y="36895"/>
                    <a:pt x="8" y="44473"/>
                  </a:cubicBezTo>
                  <a:cubicBezTo>
                    <a:pt x="-129" y="45570"/>
                    <a:pt x="1449" y="46428"/>
                    <a:pt x="2374" y="45776"/>
                  </a:cubicBezTo>
                  <a:cubicBezTo>
                    <a:pt x="8752" y="41216"/>
                    <a:pt x="11667" y="33363"/>
                    <a:pt x="15027" y="26608"/>
                  </a:cubicBezTo>
                  <a:cubicBezTo>
                    <a:pt x="18868" y="18858"/>
                    <a:pt x="22297" y="10766"/>
                    <a:pt x="24423" y="2434"/>
                  </a:cubicBezTo>
                  <a:cubicBezTo>
                    <a:pt x="24971" y="376"/>
                    <a:pt x="21885" y="-1030"/>
                    <a:pt x="20822" y="959"/>
                  </a:cubicBezTo>
                  <a:close/>
                </a:path>
              </a:pathLst>
            </a:custGeom>
            <a:solidFill>
              <a:srgbClr val="1A1A1A"/>
            </a:solidFill>
            <a:ln w="3429"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12A7793F-911C-8DFA-FA04-E52A2737C736}"/>
                </a:ext>
              </a:extLst>
            </p:cNvPr>
            <p:cNvSpPr/>
            <p:nvPr/>
          </p:nvSpPr>
          <p:spPr>
            <a:xfrm>
              <a:off x="6553305" y="955261"/>
              <a:ext cx="25643" cy="49331"/>
            </a:xfrm>
            <a:custGeom>
              <a:avLst/>
              <a:gdLst>
                <a:gd name="connsiteX0" fmla="*/ 22391 w 25643"/>
                <a:gd name="connsiteY0" fmla="*/ 774 h 49331"/>
                <a:gd name="connsiteX1" fmla="*/ 10389 w 25643"/>
                <a:gd name="connsiteY1" fmla="*/ 22994 h 49331"/>
                <a:gd name="connsiteX2" fmla="*/ 34 w 25643"/>
                <a:gd name="connsiteY2" fmla="*/ 46722 h 49331"/>
                <a:gd name="connsiteX3" fmla="*/ 3463 w 25643"/>
                <a:gd name="connsiteY3" fmla="*/ 48677 h 49331"/>
                <a:gd name="connsiteX4" fmla="*/ 15498 w 25643"/>
                <a:gd name="connsiteY4" fmla="*/ 25908 h 49331"/>
                <a:gd name="connsiteX5" fmla="*/ 25545 w 25643"/>
                <a:gd name="connsiteY5" fmla="*/ 2111 h 49331"/>
                <a:gd name="connsiteX6" fmla="*/ 22391 w 25643"/>
                <a:gd name="connsiteY6" fmla="*/ 774 h 4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3" h="49331">
                  <a:moveTo>
                    <a:pt x="22391" y="774"/>
                  </a:moveTo>
                  <a:cubicBezTo>
                    <a:pt x="17830" y="7872"/>
                    <a:pt x="14058" y="15416"/>
                    <a:pt x="10389" y="22994"/>
                  </a:cubicBezTo>
                  <a:cubicBezTo>
                    <a:pt x="6686" y="30640"/>
                    <a:pt x="1679" y="38390"/>
                    <a:pt x="34" y="46722"/>
                  </a:cubicBezTo>
                  <a:cubicBezTo>
                    <a:pt x="-309" y="48471"/>
                    <a:pt x="2057" y="50357"/>
                    <a:pt x="3463" y="48677"/>
                  </a:cubicBezTo>
                  <a:cubicBezTo>
                    <a:pt x="8949" y="42059"/>
                    <a:pt x="11864" y="33589"/>
                    <a:pt x="15498" y="25908"/>
                  </a:cubicBezTo>
                  <a:cubicBezTo>
                    <a:pt x="19202" y="18125"/>
                    <a:pt x="22802" y="10272"/>
                    <a:pt x="25545" y="2111"/>
                  </a:cubicBezTo>
                  <a:cubicBezTo>
                    <a:pt x="26197" y="225"/>
                    <a:pt x="23419" y="-803"/>
                    <a:pt x="22391" y="774"/>
                  </a:cubicBezTo>
                  <a:close/>
                </a:path>
              </a:pathLst>
            </a:custGeom>
            <a:solidFill>
              <a:srgbClr val="1A1A1A"/>
            </a:solidFill>
            <a:ln w="3429"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494BD0AE-4879-D600-1735-950BBA4528C6}"/>
                </a:ext>
              </a:extLst>
            </p:cNvPr>
            <p:cNvSpPr/>
            <p:nvPr/>
          </p:nvSpPr>
          <p:spPr>
            <a:xfrm>
              <a:off x="6559366" y="964246"/>
              <a:ext cx="22724" cy="47819"/>
            </a:xfrm>
            <a:custGeom>
              <a:avLst/>
              <a:gdLst>
                <a:gd name="connsiteX0" fmla="*/ 18799 w 22724"/>
                <a:gd name="connsiteY0" fmla="*/ 979 h 47819"/>
                <a:gd name="connsiteX1" fmla="*/ 7243 w 22724"/>
                <a:gd name="connsiteY1" fmla="*/ 25393 h 47819"/>
                <a:gd name="connsiteX2" fmla="*/ 8 w 22724"/>
                <a:gd name="connsiteY2" fmla="*/ 45727 h 47819"/>
                <a:gd name="connsiteX3" fmla="*/ 3677 w 22724"/>
                <a:gd name="connsiteY3" fmla="*/ 47202 h 47819"/>
                <a:gd name="connsiteX4" fmla="*/ 13209 w 22724"/>
                <a:gd name="connsiteY4" fmla="*/ 27828 h 47819"/>
                <a:gd name="connsiteX5" fmla="*/ 22674 w 22724"/>
                <a:gd name="connsiteY5" fmla="*/ 2556 h 47819"/>
                <a:gd name="connsiteX6" fmla="*/ 18799 w 22724"/>
                <a:gd name="connsiteY6" fmla="*/ 979 h 4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24" h="47819">
                  <a:moveTo>
                    <a:pt x="18799" y="979"/>
                  </a:moveTo>
                  <a:cubicBezTo>
                    <a:pt x="13827" y="8454"/>
                    <a:pt x="10843" y="17267"/>
                    <a:pt x="7243" y="25393"/>
                  </a:cubicBezTo>
                  <a:cubicBezTo>
                    <a:pt x="4363" y="31943"/>
                    <a:pt x="728" y="38595"/>
                    <a:pt x="8" y="45727"/>
                  </a:cubicBezTo>
                  <a:cubicBezTo>
                    <a:pt x="-164" y="47476"/>
                    <a:pt x="2511" y="48573"/>
                    <a:pt x="3677" y="47202"/>
                  </a:cubicBezTo>
                  <a:cubicBezTo>
                    <a:pt x="8340" y="41612"/>
                    <a:pt x="10432" y="34412"/>
                    <a:pt x="13209" y="27828"/>
                  </a:cubicBezTo>
                  <a:cubicBezTo>
                    <a:pt x="16673" y="19667"/>
                    <a:pt x="20788" y="11197"/>
                    <a:pt x="22674" y="2556"/>
                  </a:cubicBezTo>
                  <a:cubicBezTo>
                    <a:pt x="23154" y="293"/>
                    <a:pt x="20136" y="-1010"/>
                    <a:pt x="18799" y="979"/>
                  </a:cubicBezTo>
                  <a:close/>
                </a:path>
              </a:pathLst>
            </a:custGeom>
            <a:solidFill>
              <a:srgbClr val="1A1A1A"/>
            </a:solidFill>
            <a:ln w="3429"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356404A5-DE06-67F2-2738-8DBD854846B9}"/>
                </a:ext>
              </a:extLst>
            </p:cNvPr>
            <p:cNvSpPr/>
            <p:nvPr/>
          </p:nvSpPr>
          <p:spPr>
            <a:xfrm>
              <a:off x="6569995" y="965548"/>
              <a:ext cx="23211" cy="49107"/>
            </a:xfrm>
            <a:custGeom>
              <a:avLst/>
              <a:gdLst>
                <a:gd name="connsiteX0" fmla="*/ 19382 w 23211"/>
                <a:gd name="connsiteY0" fmla="*/ 980 h 49107"/>
                <a:gd name="connsiteX1" fmla="*/ 8684 w 23211"/>
                <a:gd name="connsiteY1" fmla="*/ 23782 h 49107"/>
                <a:gd name="connsiteX2" fmla="*/ 8 w 23211"/>
                <a:gd name="connsiteY2" fmla="*/ 47134 h 49107"/>
                <a:gd name="connsiteX3" fmla="*/ 3472 w 23211"/>
                <a:gd name="connsiteY3" fmla="*/ 48540 h 49107"/>
                <a:gd name="connsiteX4" fmla="*/ 13176 w 23211"/>
                <a:gd name="connsiteY4" fmla="*/ 28583 h 49107"/>
                <a:gd name="connsiteX5" fmla="*/ 23120 w 23211"/>
                <a:gd name="connsiteY5" fmla="*/ 2523 h 49107"/>
                <a:gd name="connsiteX6" fmla="*/ 19382 w 23211"/>
                <a:gd name="connsiteY6" fmla="*/ 980 h 4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11" h="49107">
                  <a:moveTo>
                    <a:pt x="19382" y="980"/>
                  </a:moveTo>
                  <a:cubicBezTo>
                    <a:pt x="15473" y="8455"/>
                    <a:pt x="12010" y="16067"/>
                    <a:pt x="8684" y="23782"/>
                  </a:cubicBezTo>
                  <a:cubicBezTo>
                    <a:pt x="5460" y="31258"/>
                    <a:pt x="763" y="39007"/>
                    <a:pt x="8" y="47134"/>
                  </a:cubicBezTo>
                  <a:cubicBezTo>
                    <a:pt x="-163" y="48780"/>
                    <a:pt x="2374" y="49808"/>
                    <a:pt x="3472" y="48540"/>
                  </a:cubicBezTo>
                  <a:cubicBezTo>
                    <a:pt x="8272" y="42848"/>
                    <a:pt x="10364" y="35338"/>
                    <a:pt x="13176" y="28583"/>
                  </a:cubicBezTo>
                  <a:cubicBezTo>
                    <a:pt x="16742" y="19976"/>
                    <a:pt x="20205" y="11369"/>
                    <a:pt x="23120" y="2523"/>
                  </a:cubicBezTo>
                  <a:cubicBezTo>
                    <a:pt x="23806" y="362"/>
                    <a:pt x="20445" y="-1044"/>
                    <a:pt x="19382" y="980"/>
                  </a:cubicBezTo>
                  <a:close/>
                </a:path>
              </a:pathLst>
            </a:custGeom>
            <a:solidFill>
              <a:srgbClr val="1A1A1A"/>
            </a:solidFill>
            <a:ln w="3429"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ED557A6D-5B55-3129-EEEF-94C9AEF800BF}"/>
                </a:ext>
              </a:extLst>
            </p:cNvPr>
            <p:cNvSpPr/>
            <p:nvPr/>
          </p:nvSpPr>
          <p:spPr>
            <a:xfrm>
              <a:off x="6576509" y="969303"/>
              <a:ext cx="28201" cy="52034"/>
            </a:xfrm>
            <a:custGeom>
              <a:avLst/>
              <a:gdLst>
                <a:gd name="connsiteX0" fmla="*/ 24699 w 28201"/>
                <a:gd name="connsiteY0" fmla="*/ 859 h 52034"/>
                <a:gd name="connsiteX1" fmla="*/ 182 w 28201"/>
                <a:gd name="connsiteY1" fmla="*/ 48111 h 52034"/>
                <a:gd name="connsiteX2" fmla="*/ 6491 w 28201"/>
                <a:gd name="connsiteY2" fmla="*/ 49791 h 52034"/>
                <a:gd name="connsiteX3" fmla="*/ 27956 w 28201"/>
                <a:gd name="connsiteY3" fmla="*/ 2676 h 52034"/>
                <a:gd name="connsiteX4" fmla="*/ 24699 w 28201"/>
                <a:gd name="connsiteY4" fmla="*/ 859 h 5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01" h="52034">
                  <a:moveTo>
                    <a:pt x="24699" y="859"/>
                  </a:moveTo>
                  <a:cubicBezTo>
                    <a:pt x="14755" y="15707"/>
                    <a:pt x="6045" y="31309"/>
                    <a:pt x="182" y="48111"/>
                  </a:cubicBezTo>
                  <a:cubicBezTo>
                    <a:pt x="-1190" y="51985"/>
                    <a:pt x="5634" y="53768"/>
                    <a:pt x="6491" y="49791"/>
                  </a:cubicBezTo>
                  <a:cubicBezTo>
                    <a:pt x="12972" y="33777"/>
                    <a:pt x="19624" y="17901"/>
                    <a:pt x="27956" y="2676"/>
                  </a:cubicBezTo>
                  <a:cubicBezTo>
                    <a:pt x="29088" y="619"/>
                    <a:pt x="26002" y="-1096"/>
                    <a:pt x="24699" y="859"/>
                  </a:cubicBezTo>
                  <a:close/>
                </a:path>
              </a:pathLst>
            </a:custGeom>
            <a:solidFill>
              <a:srgbClr val="1A1A1A"/>
            </a:solidFill>
            <a:ln w="3429"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911829B5-2160-D461-109F-25DDD4F30F3A}"/>
                </a:ext>
              </a:extLst>
            </p:cNvPr>
            <p:cNvSpPr/>
            <p:nvPr/>
          </p:nvSpPr>
          <p:spPr>
            <a:xfrm>
              <a:off x="6591062" y="966947"/>
              <a:ext cx="22332" cy="47974"/>
            </a:xfrm>
            <a:custGeom>
              <a:avLst/>
              <a:gdLst>
                <a:gd name="connsiteX0" fmla="*/ 22319 w 22332"/>
                <a:gd name="connsiteY0" fmla="*/ 1810 h 47974"/>
                <a:gd name="connsiteX1" fmla="*/ 18753 w 22332"/>
                <a:gd name="connsiteY1" fmla="*/ 884 h 47974"/>
                <a:gd name="connsiteX2" fmla="*/ 476 w 22332"/>
                <a:gd name="connsiteY2" fmla="*/ 43164 h 47974"/>
                <a:gd name="connsiteX3" fmla="*/ 6991 w 22332"/>
                <a:gd name="connsiteY3" fmla="*/ 45564 h 47974"/>
                <a:gd name="connsiteX4" fmla="*/ 22319 w 22332"/>
                <a:gd name="connsiteY4" fmla="*/ 1810 h 47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2" h="47974">
                  <a:moveTo>
                    <a:pt x="22319" y="1810"/>
                  </a:moveTo>
                  <a:cubicBezTo>
                    <a:pt x="22559" y="-76"/>
                    <a:pt x="19575" y="-659"/>
                    <a:pt x="18753" y="884"/>
                  </a:cubicBezTo>
                  <a:cubicBezTo>
                    <a:pt x="11449" y="14223"/>
                    <a:pt x="6751" y="29311"/>
                    <a:pt x="476" y="43164"/>
                  </a:cubicBezTo>
                  <a:cubicBezTo>
                    <a:pt x="-2061" y="48787"/>
                    <a:pt x="6340" y="49336"/>
                    <a:pt x="6991" y="45564"/>
                  </a:cubicBezTo>
                  <a:cubicBezTo>
                    <a:pt x="13472" y="31848"/>
                    <a:pt x="20364" y="16760"/>
                    <a:pt x="22319" y="1810"/>
                  </a:cubicBezTo>
                  <a:close/>
                </a:path>
              </a:pathLst>
            </a:custGeom>
            <a:solidFill>
              <a:srgbClr val="1A1A1A"/>
            </a:solidFill>
            <a:ln w="3429"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F9338C55-CA51-362E-0E25-EE84E432F617}"/>
                </a:ext>
              </a:extLst>
            </p:cNvPr>
            <p:cNvSpPr/>
            <p:nvPr/>
          </p:nvSpPr>
          <p:spPr>
            <a:xfrm>
              <a:off x="6594369" y="971642"/>
              <a:ext cx="29401" cy="55937"/>
            </a:xfrm>
            <a:custGeom>
              <a:avLst/>
              <a:gdLst>
                <a:gd name="connsiteX0" fmla="*/ 29332 w 29401"/>
                <a:gd name="connsiteY0" fmla="*/ 2326 h 55937"/>
                <a:gd name="connsiteX1" fmla="*/ 25766 w 29401"/>
                <a:gd name="connsiteY1" fmla="*/ 886 h 55937"/>
                <a:gd name="connsiteX2" fmla="*/ 289 w 29401"/>
                <a:gd name="connsiteY2" fmla="*/ 51670 h 55937"/>
                <a:gd name="connsiteX3" fmla="*/ 6941 w 29401"/>
                <a:gd name="connsiteY3" fmla="*/ 54310 h 55937"/>
                <a:gd name="connsiteX4" fmla="*/ 7044 w 29401"/>
                <a:gd name="connsiteY4" fmla="*/ 54447 h 55937"/>
                <a:gd name="connsiteX5" fmla="*/ 29332 w 29401"/>
                <a:gd name="connsiteY5" fmla="*/ 2326 h 5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01" h="55937">
                  <a:moveTo>
                    <a:pt x="29332" y="2326"/>
                  </a:moveTo>
                  <a:cubicBezTo>
                    <a:pt x="29881" y="166"/>
                    <a:pt x="27035" y="-863"/>
                    <a:pt x="25766" y="886"/>
                  </a:cubicBezTo>
                  <a:cubicBezTo>
                    <a:pt x="15068" y="15734"/>
                    <a:pt x="7421" y="34936"/>
                    <a:pt x="289" y="51670"/>
                  </a:cubicBezTo>
                  <a:cubicBezTo>
                    <a:pt x="-1391" y="55613"/>
                    <a:pt x="4712" y="57533"/>
                    <a:pt x="6941" y="54310"/>
                  </a:cubicBezTo>
                  <a:cubicBezTo>
                    <a:pt x="6975" y="54344"/>
                    <a:pt x="7010" y="54378"/>
                    <a:pt x="7044" y="54447"/>
                  </a:cubicBezTo>
                  <a:cubicBezTo>
                    <a:pt x="15171" y="38331"/>
                    <a:pt x="25012" y="19780"/>
                    <a:pt x="29332" y="2326"/>
                  </a:cubicBezTo>
                  <a:close/>
                </a:path>
              </a:pathLst>
            </a:custGeom>
            <a:solidFill>
              <a:srgbClr val="1A1A1A"/>
            </a:solidFill>
            <a:ln w="3429" cap="flat">
              <a:noFill/>
              <a:prstDash val="solid"/>
              <a:miter/>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0BCDD541-BBC2-45CB-C431-C730B843B9EE}"/>
                </a:ext>
              </a:extLst>
            </p:cNvPr>
            <p:cNvSpPr/>
            <p:nvPr/>
          </p:nvSpPr>
          <p:spPr>
            <a:xfrm>
              <a:off x="6609730" y="977038"/>
              <a:ext cx="23993" cy="48165"/>
            </a:xfrm>
            <a:custGeom>
              <a:avLst/>
              <a:gdLst>
                <a:gd name="connsiteX0" fmla="*/ 19115 w 23993"/>
                <a:gd name="connsiteY0" fmla="*/ 1217 h 48165"/>
                <a:gd name="connsiteX1" fmla="*/ 187 w 23993"/>
                <a:gd name="connsiteY1" fmla="*/ 44079 h 48165"/>
                <a:gd name="connsiteX2" fmla="*/ 6874 w 23993"/>
                <a:gd name="connsiteY2" fmla="*/ 45862 h 48165"/>
                <a:gd name="connsiteX3" fmla="*/ 6908 w 23993"/>
                <a:gd name="connsiteY3" fmla="*/ 45862 h 48165"/>
                <a:gd name="connsiteX4" fmla="*/ 23813 w 23993"/>
                <a:gd name="connsiteY4" fmla="*/ 3137 h 48165"/>
                <a:gd name="connsiteX5" fmla="*/ 19115 w 23993"/>
                <a:gd name="connsiteY5" fmla="*/ 1217 h 4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3" h="48165">
                  <a:moveTo>
                    <a:pt x="19115" y="1217"/>
                  </a:moveTo>
                  <a:cubicBezTo>
                    <a:pt x="12086" y="15104"/>
                    <a:pt x="4988" y="29300"/>
                    <a:pt x="187" y="44079"/>
                  </a:cubicBezTo>
                  <a:cubicBezTo>
                    <a:pt x="-1253" y="48537"/>
                    <a:pt x="6051" y="49669"/>
                    <a:pt x="6874" y="45862"/>
                  </a:cubicBezTo>
                  <a:cubicBezTo>
                    <a:pt x="6874" y="45862"/>
                    <a:pt x="6908" y="45862"/>
                    <a:pt x="6908" y="45862"/>
                  </a:cubicBezTo>
                  <a:cubicBezTo>
                    <a:pt x="12875" y="31769"/>
                    <a:pt x="17847" y="17230"/>
                    <a:pt x="23813" y="3137"/>
                  </a:cubicBezTo>
                  <a:cubicBezTo>
                    <a:pt x="24945" y="497"/>
                    <a:pt x="20418" y="-1321"/>
                    <a:pt x="19115" y="1217"/>
                  </a:cubicBezTo>
                  <a:close/>
                </a:path>
              </a:pathLst>
            </a:custGeom>
            <a:solidFill>
              <a:srgbClr val="1A1A1A"/>
            </a:solidFill>
            <a:ln w="3429" cap="flat">
              <a:noFill/>
              <a:prstDash val="solid"/>
              <a:miter/>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EFA44219-B20E-13D1-2070-E9DB08D026E2}"/>
                </a:ext>
              </a:extLst>
            </p:cNvPr>
            <p:cNvSpPr/>
            <p:nvPr/>
          </p:nvSpPr>
          <p:spPr>
            <a:xfrm>
              <a:off x="6624906" y="980542"/>
              <a:ext cx="22038" cy="40513"/>
            </a:xfrm>
            <a:custGeom>
              <a:avLst/>
              <a:gdLst>
                <a:gd name="connsiteX0" fmla="*/ 18409 w 22038"/>
                <a:gd name="connsiteY0" fmla="*/ 868 h 40513"/>
                <a:gd name="connsiteX1" fmla="*/ 6854 w 22038"/>
                <a:gd name="connsiteY1" fmla="*/ 21579 h 40513"/>
                <a:gd name="connsiteX2" fmla="*/ 270 w 22038"/>
                <a:gd name="connsiteY2" fmla="*/ 39478 h 40513"/>
                <a:gd name="connsiteX3" fmla="*/ 2464 w 22038"/>
                <a:gd name="connsiteY3" fmla="*/ 40335 h 40513"/>
                <a:gd name="connsiteX4" fmla="*/ 12271 w 22038"/>
                <a:gd name="connsiteY4" fmla="*/ 24665 h 40513"/>
                <a:gd name="connsiteX5" fmla="*/ 21907 w 22038"/>
                <a:gd name="connsiteY5" fmla="*/ 2342 h 40513"/>
                <a:gd name="connsiteX6" fmla="*/ 18409 w 22038"/>
                <a:gd name="connsiteY6" fmla="*/ 868 h 40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38" h="40513">
                  <a:moveTo>
                    <a:pt x="18409" y="868"/>
                  </a:moveTo>
                  <a:cubicBezTo>
                    <a:pt x="14397" y="7691"/>
                    <a:pt x="10591" y="14584"/>
                    <a:pt x="6854" y="21579"/>
                  </a:cubicBezTo>
                  <a:cubicBezTo>
                    <a:pt x="3939" y="27031"/>
                    <a:pt x="-1239" y="33203"/>
                    <a:pt x="270" y="39478"/>
                  </a:cubicBezTo>
                  <a:cubicBezTo>
                    <a:pt x="510" y="40438"/>
                    <a:pt x="1641" y="40747"/>
                    <a:pt x="2464" y="40335"/>
                  </a:cubicBezTo>
                  <a:cubicBezTo>
                    <a:pt x="8191" y="37627"/>
                    <a:pt x="9802" y="30014"/>
                    <a:pt x="12271" y="24665"/>
                  </a:cubicBezTo>
                  <a:cubicBezTo>
                    <a:pt x="15666" y="17293"/>
                    <a:pt x="18855" y="9852"/>
                    <a:pt x="21907" y="2342"/>
                  </a:cubicBezTo>
                  <a:cubicBezTo>
                    <a:pt x="22730" y="285"/>
                    <a:pt x="19472" y="-915"/>
                    <a:pt x="18409" y="868"/>
                  </a:cubicBezTo>
                  <a:close/>
                </a:path>
              </a:pathLst>
            </a:custGeom>
            <a:solidFill>
              <a:srgbClr val="1A1A1A"/>
            </a:solidFill>
            <a:ln w="3429" cap="flat">
              <a:noFill/>
              <a:prstDash val="solid"/>
              <a:miter/>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9E427536-2FD6-7575-91CB-A8046A8546F0}"/>
                </a:ext>
              </a:extLst>
            </p:cNvPr>
            <p:cNvSpPr/>
            <p:nvPr/>
          </p:nvSpPr>
          <p:spPr>
            <a:xfrm>
              <a:off x="6462524" y="1022402"/>
              <a:ext cx="23419" cy="42698"/>
            </a:xfrm>
            <a:custGeom>
              <a:avLst/>
              <a:gdLst>
                <a:gd name="connsiteX0" fmla="*/ 20966 w 23419"/>
                <a:gd name="connsiteY0" fmla="*/ 567 h 42698"/>
                <a:gd name="connsiteX1" fmla="*/ 9788 w 23419"/>
                <a:gd name="connsiteY1" fmla="*/ 20249 h 42698"/>
                <a:gd name="connsiteX2" fmla="*/ 15 w 23419"/>
                <a:gd name="connsiteY2" fmla="*/ 41097 h 42698"/>
                <a:gd name="connsiteX3" fmla="*/ 2175 w 23419"/>
                <a:gd name="connsiteY3" fmla="*/ 42298 h 42698"/>
                <a:gd name="connsiteX4" fmla="*/ 13560 w 23419"/>
                <a:gd name="connsiteY4" fmla="*/ 22375 h 42698"/>
                <a:gd name="connsiteX5" fmla="*/ 23332 w 23419"/>
                <a:gd name="connsiteY5" fmla="*/ 1527 h 42698"/>
                <a:gd name="connsiteX6" fmla="*/ 20966 w 23419"/>
                <a:gd name="connsiteY6" fmla="*/ 567 h 4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9" h="42698">
                  <a:moveTo>
                    <a:pt x="20966" y="567"/>
                  </a:moveTo>
                  <a:cubicBezTo>
                    <a:pt x="16989" y="7013"/>
                    <a:pt x="13320" y="13563"/>
                    <a:pt x="9788" y="20249"/>
                  </a:cubicBezTo>
                  <a:cubicBezTo>
                    <a:pt x="6324" y="26798"/>
                    <a:pt x="1181" y="33759"/>
                    <a:pt x="15" y="41097"/>
                  </a:cubicBezTo>
                  <a:cubicBezTo>
                    <a:pt x="-156" y="42263"/>
                    <a:pt x="1181" y="43292"/>
                    <a:pt x="2175" y="42298"/>
                  </a:cubicBezTo>
                  <a:cubicBezTo>
                    <a:pt x="7559" y="37017"/>
                    <a:pt x="10199" y="28959"/>
                    <a:pt x="13560" y="22375"/>
                  </a:cubicBezTo>
                  <a:cubicBezTo>
                    <a:pt x="17057" y="15517"/>
                    <a:pt x="20315" y="8625"/>
                    <a:pt x="23332" y="1527"/>
                  </a:cubicBezTo>
                  <a:cubicBezTo>
                    <a:pt x="23881" y="189"/>
                    <a:pt x="21686" y="-599"/>
                    <a:pt x="20966" y="567"/>
                  </a:cubicBezTo>
                  <a:close/>
                </a:path>
              </a:pathLst>
            </a:custGeom>
            <a:solidFill>
              <a:srgbClr val="1A1A1A"/>
            </a:solidFill>
            <a:ln w="3429" cap="flat">
              <a:noFill/>
              <a:prstDash val="solid"/>
              <a:miter/>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1FF6D6E1-8E57-1B87-FF37-E0826E511140}"/>
                </a:ext>
              </a:extLst>
            </p:cNvPr>
            <p:cNvSpPr/>
            <p:nvPr/>
          </p:nvSpPr>
          <p:spPr>
            <a:xfrm>
              <a:off x="6471515" y="1025270"/>
              <a:ext cx="20851" cy="41714"/>
            </a:xfrm>
            <a:custGeom>
              <a:avLst/>
              <a:gdLst>
                <a:gd name="connsiteX0" fmla="*/ 19278 w 20851"/>
                <a:gd name="connsiteY0" fmla="*/ 374 h 41714"/>
                <a:gd name="connsiteX1" fmla="*/ 7414 w 20851"/>
                <a:gd name="connsiteY1" fmla="*/ 22251 h 41714"/>
                <a:gd name="connsiteX2" fmla="*/ 7 w 20851"/>
                <a:gd name="connsiteY2" fmla="*/ 40322 h 41714"/>
                <a:gd name="connsiteX3" fmla="*/ 2510 w 20851"/>
                <a:gd name="connsiteY3" fmla="*/ 41316 h 41714"/>
                <a:gd name="connsiteX4" fmla="*/ 11632 w 20851"/>
                <a:gd name="connsiteY4" fmla="*/ 23965 h 41714"/>
                <a:gd name="connsiteX5" fmla="*/ 20821 w 20851"/>
                <a:gd name="connsiteY5" fmla="*/ 991 h 41714"/>
                <a:gd name="connsiteX6" fmla="*/ 19278 w 20851"/>
                <a:gd name="connsiteY6" fmla="*/ 374 h 4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51" h="41714">
                  <a:moveTo>
                    <a:pt x="19278" y="374"/>
                  </a:moveTo>
                  <a:cubicBezTo>
                    <a:pt x="14752" y="7369"/>
                    <a:pt x="11152" y="14844"/>
                    <a:pt x="7414" y="22251"/>
                  </a:cubicBezTo>
                  <a:cubicBezTo>
                    <a:pt x="4499" y="28012"/>
                    <a:pt x="693" y="33909"/>
                    <a:pt x="7" y="40322"/>
                  </a:cubicBezTo>
                  <a:cubicBezTo>
                    <a:pt x="-130" y="41556"/>
                    <a:pt x="1688" y="42173"/>
                    <a:pt x="2510" y="41316"/>
                  </a:cubicBezTo>
                  <a:cubicBezTo>
                    <a:pt x="7002" y="36618"/>
                    <a:pt x="9094" y="29829"/>
                    <a:pt x="11632" y="23965"/>
                  </a:cubicBezTo>
                  <a:cubicBezTo>
                    <a:pt x="14923" y="16387"/>
                    <a:pt x="18387" y="8878"/>
                    <a:pt x="20821" y="991"/>
                  </a:cubicBezTo>
                  <a:cubicBezTo>
                    <a:pt x="21061" y="100"/>
                    <a:pt x="19793" y="-381"/>
                    <a:pt x="19278" y="374"/>
                  </a:cubicBezTo>
                  <a:close/>
                </a:path>
              </a:pathLst>
            </a:custGeom>
            <a:solidFill>
              <a:srgbClr val="1A1A1A"/>
            </a:solidFill>
            <a:ln w="3429" cap="flat">
              <a:noFill/>
              <a:prstDash val="solid"/>
              <a:miter/>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C1EAC92A-4630-6EC7-0E34-9E66940F3904}"/>
                </a:ext>
              </a:extLst>
            </p:cNvPr>
            <p:cNvSpPr/>
            <p:nvPr/>
          </p:nvSpPr>
          <p:spPr>
            <a:xfrm>
              <a:off x="6475612" y="1029648"/>
              <a:ext cx="23313" cy="39927"/>
            </a:xfrm>
            <a:custGeom>
              <a:avLst/>
              <a:gdLst>
                <a:gd name="connsiteX0" fmla="*/ 21045 w 23313"/>
                <a:gd name="connsiteY0" fmla="*/ 590 h 39927"/>
                <a:gd name="connsiteX1" fmla="*/ 9078 w 23313"/>
                <a:gd name="connsiteY1" fmla="*/ 19964 h 39927"/>
                <a:gd name="connsiteX2" fmla="*/ 25 w 23313"/>
                <a:gd name="connsiteY2" fmla="*/ 38138 h 39927"/>
                <a:gd name="connsiteX3" fmla="*/ 2460 w 23313"/>
                <a:gd name="connsiteY3" fmla="*/ 39510 h 39927"/>
                <a:gd name="connsiteX4" fmla="*/ 13089 w 23313"/>
                <a:gd name="connsiteY4" fmla="*/ 22227 h 39927"/>
                <a:gd name="connsiteX5" fmla="*/ 23171 w 23313"/>
                <a:gd name="connsiteY5" fmla="*/ 1791 h 39927"/>
                <a:gd name="connsiteX6" fmla="*/ 21045 w 23313"/>
                <a:gd name="connsiteY6" fmla="*/ 590 h 3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13" h="39927">
                  <a:moveTo>
                    <a:pt x="21045" y="590"/>
                  </a:moveTo>
                  <a:cubicBezTo>
                    <a:pt x="16999" y="7037"/>
                    <a:pt x="12918" y="13415"/>
                    <a:pt x="9078" y="19964"/>
                  </a:cubicBezTo>
                  <a:cubicBezTo>
                    <a:pt x="5752" y="25622"/>
                    <a:pt x="1157" y="31657"/>
                    <a:pt x="25" y="38138"/>
                  </a:cubicBezTo>
                  <a:cubicBezTo>
                    <a:pt x="-215" y="39510"/>
                    <a:pt x="1328" y="40538"/>
                    <a:pt x="2460" y="39510"/>
                  </a:cubicBezTo>
                  <a:cubicBezTo>
                    <a:pt x="7432" y="35018"/>
                    <a:pt x="10038" y="28022"/>
                    <a:pt x="13089" y="22227"/>
                  </a:cubicBezTo>
                  <a:cubicBezTo>
                    <a:pt x="16621" y="15472"/>
                    <a:pt x="19845" y="8614"/>
                    <a:pt x="23171" y="1791"/>
                  </a:cubicBezTo>
                  <a:cubicBezTo>
                    <a:pt x="23857" y="419"/>
                    <a:pt x="21902" y="-747"/>
                    <a:pt x="21045" y="590"/>
                  </a:cubicBezTo>
                  <a:close/>
                </a:path>
              </a:pathLst>
            </a:custGeom>
            <a:solidFill>
              <a:srgbClr val="1A1A1A"/>
            </a:solidFill>
            <a:ln w="3429" cap="flat">
              <a:noFill/>
              <a:prstDash val="solid"/>
              <a:miter/>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C725C77C-FB5E-D57B-EE85-D055CE10210A}"/>
                </a:ext>
              </a:extLst>
            </p:cNvPr>
            <p:cNvSpPr/>
            <p:nvPr/>
          </p:nvSpPr>
          <p:spPr>
            <a:xfrm>
              <a:off x="6484413" y="1031476"/>
              <a:ext cx="22527" cy="43068"/>
            </a:xfrm>
            <a:custGeom>
              <a:avLst/>
              <a:gdLst>
                <a:gd name="connsiteX0" fmla="*/ 19856 w 22527"/>
                <a:gd name="connsiteY0" fmla="*/ 648 h 43068"/>
                <a:gd name="connsiteX1" fmla="*/ 7717 w 22527"/>
                <a:gd name="connsiteY1" fmla="*/ 23279 h 43068"/>
                <a:gd name="connsiteX2" fmla="*/ 2 w 22527"/>
                <a:gd name="connsiteY2" fmla="*/ 41796 h 43068"/>
                <a:gd name="connsiteX3" fmla="*/ 2300 w 22527"/>
                <a:gd name="connsiteY3" fmla="*/ 42722 h 43068"/>
                <a:gd name="connsiteX4" fmla="*/ 13238 w 22527"/>
                <a:gd name="connsiteY4" fmla="*/ 22696 h 43068"/>
                <a:gd name="connsiteX5" fmla="*/ 22428 w 22527"/>
                <a:gd name="connsiteY5" fmla="*/ 1677 h 43068"/>
                <a:gd name="connsiteX6" fmla="*/ 19856 w 22527"/>
                <a:gd name="connsiteY6" fmla="*/ 648 h 4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27" h="43068">
                  <a:moveTo>
                    <a:pt x="19856" y="648"/>
                  </a:moveTo>
                  <a:cubicBezTo>
                    <a:pt x="15673" y="8123"/>
                    <a:pt x="11627" y="15667"/>
                    <a:pt x="7717" y="23279"/>
                  </a:cubicBezTo>
                  <a:cubicBezTo>
                    <a:pt x="4700" y="29177"/>
                    <a:pt x="482" y="35144"/>
                    <a:pt x="2" y="41796"/>
                  </a:cubicBezTo>
                  <a:cubicBezTo>
                    <a:pt x="-66" y="42996"/>
                    <a:pt x="1511" y="43442"/>
                    <a:pt x="2300" y="42722"/>
                  </a:cubicBezTo>
                  <a:cubicBezTo>
                    <a:pt x="7786" y="37681"/>
                    <a:pt x="10186" y="29314"/>
                    <a:pt x="13238" y="22696"/>
                  </a:cubicBezTo>
                  <a:cubicBezTo>
                    <a:pt x="16462" y="15736"/>
                    <a:pt x="19445" y="8740"/>
                    <a:pt x="22428" y="1677"/>
                  </a:cubicBezTo>
                  <a:cubicBezTo>
                    <a:pt x="23045" y="236"/>
                    <a:pt x="20610" y="-689"/>
                    <a:pt x="19856" y="648"/>
                  </a:cubicBezTo>
                  <a:close/>
                </a:path>
              </a:pathLst>
            </a:custGeom>
            <a:solidFill>
              <a:srgbClr val="1A1A1A"/>
            </a:solidFill>
            <a:ln w="3429" cap="flat">
              <a:noFill/>
              <a:prstDash val="solid"/>
              <a:miter/>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8E8B6197-AC0F-089A-7714-6F4A0847DD0B}"/>
                </a:ext>
              </a:extLst>
            </p:cNvPr>
            <p:cNvSpPr/>
            <p:nvPr/>
          </p:nvSpPr>
          <p:spPr>
            <a:xfrm>
              <a:off x="6491718" y="1031261"/>
              <a:ext cx="21945" cy="46949"/>
            </a:xfrm>
            <a:custGeom>
              <a:avLst/>
              <a:gdLst>
                <a:gd name="connsiteX0" fmla="*/ 19204 w 21945"/>
                <a:gd name="connsiteY0" fmla="*/ 966 h 46949"/>
                <a:gd name="connsiteX1" fmla="*/ 9328 w 21945"/>
                <a:gd name="connsiteY1" fmla="*/ 25895 h 46949"/>
                <a:gd name="connsiteX2" fmla="*/ 36 w 21945"/>
                <a:gd name="connsiteY2" fmla="*/ 45509 h 46949"/>
                <a:gd name="connsiteX3" fmla="*/ 2059 w 21945"/>
                <a:gd name="connsiteY3" fmla="*/ 46640 h 46949"/>
                <a:gd name="connsiteX4" fmla="*/ 21913 w 21945"/>
                <a:gd name="connsiteY4" fmla="*/ 1686 h 46949"/>
                <a:gd name="connsiteX5" fmla="*/ 19204 w 21945"/>
                <a:gd name="connsiteY5" fmla="*/ 966 h 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45" h="46949">
                  <a:moveTo>
                    <a:pt x="19204" y="966"/>
                  </a:moveTo>
                  <a:cubicBezTo>
                    <a:pt x="16358" y="9436"/>
                    <a:pt x="13100" y="17768"/>
                    <a:pt x="9328" y="25895"/>
                  </a:cubicBezTo>
                  <a:cubicBezTo>
                    <a:pt x="6311" y="32410"/>
                    <a:pt x="1784" y="38514"/>
                    <a:pt x="36" y="45509"/>
                  </a:cubicBezTo>
                  <a:cubicBezTo>
                    <a:pt x="-239" y="46675"/>
                    <a:pt x="1133" y="47395"/>
                    <a:pt x="2059" y="46640"/>
                  </a:cubicBezTo>
                  <a:cubicBezTo>
                    <a:pt x="13889" y="36731"/>
                    <a:pt x="19135" y="15951"/>
                    <a:pt x="21913" y="1686"/>
                  </a:cubicBezTo>
                  <a:cubicBezTo>
                    <a:pt x="22255" y="-28"/>
                    <a:pt x="19787" y="-714"/>
                    <a:pt x="19204" y="966"/>
                  </a:cubicBezTo>
                  <a:close/>
                </a:path>
              </a:pathLst>
            </a:custGeom>
            <a:solidFill>
              <a:srgbClr val="1A1A1A"/>
            </a:solidFill>
            <a:ln w="3429" cap="flat">
              <a:noFill/>
              <a:prstDash val="solid"/>
              <a:miter/>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4D16DF5F-D374-B8F9-6D58-BBA4DD6DC3D4}"/>
                </a:ext>
              </a:extLst>
            </p:cNvPr>
            <p:cNvSpPr/>
            <p:nvPr/>
          </p:nvSpPr>
          <p:spPr>
            <a:xfrm>
              <a:off x="6502687" y="1037487"/>
              <a:ext cx="19109" cy="41383"/>
            </a:xfrm>
            <a:custGeom>
              <a:avLst/>
              <a:gdLst>
                <a:gd name="connsiteX0" fmla="*/ 15778 w 19109"/>
                <a:gd name="connsiteY0" fmla="*/ 1118 h 41383"/>
                <a:gd name="connsiteX1" fmla="*/ 6177 w 19109"/>
                <a:gd name="connsiteY1" fmla="*/ 23715 h 41383"/>
                <a:gd name="connsiteX2" fmla="*/ 5 w 19109"/>
                <a:gd name="connsiteY2" fmla="*/ 40175 h 41383"/>
                <a:gd name="connsiteX3" fmla="*/ 2199 w 19109"/>
                <a:gd name="connsiteY3" fmla="*/ 41066 h 41383"/>
                <a:gd name="connsiteX4" fmla="*/ 11012 w 19109"/>
                <a:gd name="connsiteY4" fmla="*/ 25704 h 41383"/>
                <a:gd name="connsiteX5" fmla="*/ 19036 w 19109"/>
                <a:gd name="connsiteY5" fmla="*/ 2010 h 41383"/>
                <a:gd name="connsiteX6" fmla="*/ 15778 w 19109"/>
                <a:gd name="connsiteY6" fmla="*/ 1118 h 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09" h="41383">
                  <a:moveTo>
                    <a:pt x="15778" y="1118"/>
                  </a:moveTo>
                  <a:cubicBezTo>
                    <a:pt x="12727" y="8696"/>
                    <a:pt x="9538" y="16274"/>
                    <a:pt x="6177" y="23715"/>
                  </a:cubicBezTo>
                  <a:cubicBezTo>
                    <a:pt x="3811" y="28962"/>
                    <a:pt x="451" y="34414"/>
                    <a:pt x="5" y="40175"/>
                  </a:cubicBezTo>
                  <a:cubicBezTo>
                    <a:pt x="-98" y="41340"/>
                    <a:pt x="1445" y="41718"/>
                    <a:pt x="2199" y="41066"/>
                  </a:cubicBezTo>
                  <a:cubicBezTo>
                    <a:pt x="6691" y="37123"/>
                    <a:pt x="8680" y="31053"/>
                    <a:pt x="11012" y="25704"/>
                  </a:cubicBezTo>
                  <a:cubicBezTo>
                    <a:pt x="14338" y="17989"/>
                    <a:pt x="16876" y="10068"/>
                    <a:pt x="19036" y="2010"/>
                  </a:cubicBezTo>
                  <a:cubicBezTo>
                    <a:pt x="19619" y="-82"/>
                    <a:pt x="16567" y="-802"/>
                    <a:pt x="15778" y="1118"/>
                  </a:cubicBezTo>
                  <a:close/>
                </a:path>
              </a:pathLst>
            </a:custGeom>
            <a:solidFill>
              <a:srgbClr val="1A1A1A"/>
            </a:solidFill>
            <a:ln w="3429" cap="flat">
              <a:noFill/>
              <a:prstDash val="solid"/>
              <a:miter/>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E4FCC540-5417-D8AB-6087-71DCD97FC540}"/>
                </a:ext>
              </a:extLst>
            </p:cNvPr>
            <p:cNvSpPr/>
            <p:nvPr/>
          </p:nvSpPr>
          <p:spPr>
            <a:xfrm>
              <a:off x="6507043" y="1041710"/>
              <a:ext cx="21401" cy="40426"/>
            </a:xfrm>
            <a:custGeom>
              <a:avLst/>
              <a:gdLst>
                <a:gd name="connsiteX0" fmla="*/ 18520 w 21401"/>
                <a:gd name="connsiteY0" fmla="*/ 736 h 40426"/>
                <a:gd name="connsiteX1" fmla="*/ 8371 w 21401"/>
                <a:gd name="connsiteY1" fmla="*/ 20795 h 40426"/>
                <a:gd name="connsiteX2" fmla="*/ 38 w 21401"/>
                <a:gd name="connsiteY2" fmla="*/ 39141 h 40426"/>
                <a:gd name="connsiteX3" fmla="*/ 1821 w 21401"/>
                <a:gd name="connsiteY3" fmla="*/ 40135 h 40426"/>
                <a:gd name="connsiteX4" fmla="*/ 21366 w 21401"/>
                <a:gd name="connsiteY4" fmla="*/ 1867 h 40426"/>
                <a:gd name="connsiteX5" fmla="*/ 18520 w 21401"/>
                <a:gd name="connsiteY5" fmla="*/ 736 h 4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01" h="40426">
                  <a:moveTo>
                    <a:pt x="18520" y="736"/>
                  </a:moveTo>
                  <a:cubicBezTo>
                    <a:pt x="14611" y="7114"/>
                    <a:pt x="11765" y="14143"/>
                    <a:pt x="8371" y="20795"/>
                  </a:cubicBezTo>
                  <a:cubicBezTo>
                    <a:pt x="5284" y="26796"/>
                    <a:pt x="1787" y="32626"/>
                    <a:pt x="38" y="39141"/>
                  </a:cubicBezTo>
                  <a:cubicBezTo>
                    <a:pt x="-236" y="40135"/>
                    <a:pt x="1032" y="40855"/>
                    <a:pt x="1821" y="40135"/>
                  </a:cubicBezTo>
                  <a:cubicBezTo>
                    <a:pt x="11457" y="30911"/>
                    <a:pt x="18555" y="14658"/>
                    <a:pt x="21366" y="1867"/>
                  </a:cubicBezTo>
                  <a:cubicBezTo>
                    <a:pt x="21709" y="256"/>
                    <a:pt x="19446" y="-773"/>
                    <a:pt x="18520" y="736"/>
                  </a:cubicBezTo>
                  <a:close/>
                </a:path>
              </a:pathLst>
            </a:custGeom>
            <a:solidFill>
              <a:srgbClr val="1A1A1A"/>
            </a:solidFill>
            <a:ln w="3429" cap="flat">
              <a:noFill/>
              <a:prstDash val="solid"/>
              <a:miter/>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930FBB1F-2005-ED78-6634-09202CC87BFA}"/>
                </a:ext>
              </a:extLst>
            </p:cNvPr>
            <p:cNvSpPr/>
            <p:nvPr/>
          </p:nvSpPr>
          <p:spPr>
            <a:xfrm>
              <a:off x="6516952" y="1042444"/>
              <a:ext cx="22375" cy="41559"/>
            </a:xfrm>
            <a:custGeom>
              <a:avLst/>
              <a:gdLst>
                <a:gd name="connsiteX0" fmla="*/ 21059 w 22375"/>
                <a:gd name="connsiteY0" fmla="*/ 242 h 41559"/>
                <a:gd name="connsiteX1" fmla="*/ 9332 w 22375"/>
                <a:gd name="connsiteY1" fmla="*/ 19342 h 41559"/>
                <a:gd name="connsiteX2" fmla="*/ 5 w 22375"/>
                <a:gd name="connsiteY2" fmla="*/ 40327 h 41559"/>
                <a:gd name="connsiteX3" fmla="*/ 2268 w 22375"/>
                <a:gd name="connsiteY3" fmla="*/ 41219 h 41559"/>
                <a:gd name="connsiteX4" fmla="*/ 13618 w 22375"/>
                <a:gd name="connsiteY4" fmla="*/ 21742 h 41559"/>
                <a:gd name="connsiteX5" fmla="*/ 22362 w 22375"/>
                <a:gd name="connsiteY5" fmla="*/ 928 h 41559"/>
                <a:gd name="connsiteX6" fmla="*/ 21059 w 22375"/>
                <a:gd name="connsiteY6" fmla="*/ 242 h 4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5" h="41559">
                  <a:moveTo>
                    <a:pt x="21059" y="242"/>
                  </a:moveTo>
                  <a:cubicBezTo>
                    <a:pt x="16121" y="5900"/>
                    <a:pt x="12898" y="12827"/>
                    <a:pt x="9332" y="19342"/>
                  </a:cubicBezTo>
                  <a:cubicBezTo>
                    <a:pt x="5766" y="25822"/>
                    <a:pt x="588" y="32920"/>
                    <a:pt x="5" y="40327"/>
                  </a:cubicBezTo>
                  <a:cubicBezTo>
                    <a:pt x="-98" y="41527"/>
                    <a:pt x="1479" y="41904"/>
                    <a:pt x="2268" y="41219"/>
                  </a:cubicBezTo>
                  <a:cubicBezTo>
                    <a:pt x="7891" y="36418"/>
                    <a:pt x="10395" y="28188"/>
                    <a:pt x="13618" y="21742"/>
                  </a:cubicBezTo>
                  <a:cubicBezTo>
                    <a:pt x="16910" y="15090"/>
                    <a:pt x="20716" y="8163"/>
                    <a:pt x="22362" y="928"/>
                  </a:cubicBezTo>
                  <a:cubicBezTo>
                    <a:pt x="22499" y="311"/>
                    <a:pt x="21573" y="-375"/>
                    <a:pt x="21059" y="242"/>
                  </a:cubicBezTo>
                  <a:close/>
                </a:path>
              </a:pathLst>
            </a:custGeom>
            <a:solidFill>
              <a:srgbClr val="1A1A1A"/>
            </a:solidFill>
            <a:ln w="3429" cap="flat">
              <a:noFill/>
              <a:prstDash val="solid"/>
              <a:miter/>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A16C2012-5BB6-A8E9-0873-12160851F063}"/>
                </a:ext>
              </a:extLst>
            </p:cNvPr>
            <p:cNvSpPr/>
            <p:nvPr/>
          </p:nvSpPr>
          <p:spPr>
            <a:xfrm>
              <a:off x="6517868" y="1044709"/>
              <a:ext cx="28222" cy="50012"/>
            </a:xfrm>
            <a:custGeom>
              <a:avLst/>
              <a:gdLst>
                <a:gd name="connsiteX0" fmla="*/ 24944 w 28222"/>
                <a:gd name="connsiteY0" fmla="*/ 754 h 50012"/>
                <a:gd name="connsiteX1" fmla="*/ 10988 w 28222"/>
                <a:gd name="connsiteY1" fmla="*/ 24483 h 50012"/>
                <a:gd name="connsiteX2" fmla="*/ 83 w 28222"/>
                <a:gd name="connsiteY2" fmla="*/ 46737 h 50012"/>
                <a:gd name="connsiteX3" fmla="*/ 4438 w 28222"/>
                <a:gd name="connsiteY3" fmla="*/ 49206 h 50012"/>
                <a:gd name="connsiteX4" fmla="*/ 16474 w 28222"/>
                <a:gd name="connsiteY4" fmla="*/ 27603 h 50012"/>
                <a:gd name="connsiteX5" fmla="*/ 28133 w 28222"/>
                <a:gd name="connsiteY5" fmla="*/ 2057 h 50012"/>
                <a:gd name="connsiteX6" fmla="*/ 24944 w 28222"/>
                <a:gd name="connsiteY6" fmla="*/ 754 h 5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2" h="50012">
                  <a:moveTo>
                    <a:pt x="24944" y="754"/>
                  </a:moveTo>
                  <a:cubicBezTo>
                    <a:pt x="19389" y="8092"/>
                    <a:pt x="15274" y="16424"/>
                    <a:pt x="10988" y="24483"/>
                  </a:cubicBezTo>
                  <a:cubicBezTo>
                    <a:pt x="7181" y="31683"/>
                    <a:pt x="2278" y="38919"/>
                    <a:pt x="83" y="46737"/>
                  </a:cubicBezTo>
                  <a:cubicBezTo>
                    <a:pt x="-568" y="49000"/>
                    <a:pt x="2758" y="51263"/>
                    <a:pt x="4438" y="49206"/>
                  </a:cubicBezTo>
                  <a:cubicBezTo>
                    <a:pt x="9650" y="42828"/>
                    <a:pt x="12771" y="34872"/>
                    <a:pt x="16474" y="27603"/>
                  </a:cubicBezTo>
                  <a:cubicBezTo>
                    <a:pt x="20726" y="19305"/>
                    <a:pt x="25286" y="10938"/>
                    <a:pt x="28133" y="2057"/>
                  </a:cubicBezTo>
                  <a:cubicBezTo>
                    <a:pt x="28750" y="102"/>
                    <a:pt x="26041" y="-721"/>
                    <a:pt x="24944" y="754"/>
                  </a:cubicBezTo>
                  <a:close/>
                </a:path>
              </a:pathLst>
            </a:custGeom>
            <a:solidFill>
              <a:srgbClr val="1A1A1A"/>
            </a:solidFill>
            <a:ln w="3429" cap="flat">
              <a:noFill/>
              <a:prstDash val="solid"/>
              <a:miter/>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F6632F28-FFE6-DBED-25CF-8F4CC6AD3D2E}"/>
                </a:ext>
              </a:extLst>
            </p:cNvPr>
            <p:cNvSpPr/>
            <p:nvPr/>
          </p:nvSpPr>
          <p:spPr>
            <a:xfrm>
              <a:off x="6527973" y="1049620"/>
              <a:ext cx="23749" cy="45297"/>
            </a:xfrm>
            <a:custGeom>
              <a:avLst/>
              <a:gdLst>
                <a:gd name="connsiteX0" fmla="*/ 21114 w 23749"/>
                <a:gd name="connsiteY0" fmla="*/ 678 h 45297"/>
                <a:gd name="connsiteX1" fmla="*/ 9764 w 23749"/>
                <a:gd name="connsiteY1" fmla="*/ 23173 h 45297"/>
                <a:gd name="connsiteX2" fmla="*/ 25 w 23749"/>
                <a:gd name="connsiteY2" fmla="*/ 43541 h 45297"/>
                <a:gd name="connsiteX3" fmla="*/ 2460 w 23749"/>
                <a:gd name="connsiteY3" fmla="*/ 44912 h 45297"/>
                <a:gd name="connsiteX4" fmla="*/ 14427 w 23749"/>
                <a:gd name="connsiteY4" fmla="*/ 25779 h 45297"/>
                <a:gd name="connsiteX5" fmla="*/ 23686 w 23749"/>
                <a:gd name="connsiteY5" fmla="*/ 1707 h 45297"/>
                <a:gd name="connsiteX6" fmla="*/ 21114 w 23749"/>
                <a:gd name="connsiteY6" fmla="*/ 678 h 4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49" h="45297">
                  <a:moveTo>
                    <a:pt x="21114" y="678"/>
                  </a:moveTo>
                  <a:cubicBezTo>
                    <a:pt x="17513" y="8257"/>
                    <a:pt x="13673" y="15732"/>
                    <a:pt x="9764" y="23173"/>
                  </a:cubicBezTo>
                  <a:cubicBezTo>
                    <a:pt x="6369" y="29653"/>
                    <a:pt x="1260" y="36340"/>
                    <a:pt x="25" y="43541"/>
                  </a:cubicBezTo>
                  <a:cubicBezTo>
                    <a:pt x="-215" y="44981"/>
                    <a:pt x="1294" y="45838"/>
                    <a:pt x="2460" y="44912"/>
                  </a:cubicBezTo>
                  <a:cubicBezTo>
                    <a:pt x="8324" y="40215"/>
                    <a:pt x="11170" y="32328"/>
                    <a:pt x="14427" y="25779"/>
                  </a:cubicBezTo>
                  <a:cubicBezTo>
                    <a:pt x="18268" y="18063"/>
                    <a:pt x="21080" y="9868"/>
                    <a:pt x="23686" y="1707"/>
                  </a:cubicBezTo>
                  <a:cubicBezTo>
                    <a:pt x="24166" y="267"/>
                    <a:pt x="21800" y="-727"/>
                    <a:pt x="21114" y="678"/>
                  </a:cubicBezTo>
                  <a:close/>
                </a:path>
              </a:pathLst>
            </a:custGeom>
            <a:solidFill>
              <a:srgbClr val="1A1A1A"/>
            </a:solidFill>
            <a:ln w="3429" cap="flat">
              <a:noFill/>
              <a:prstDash val="solid"/>
              <a:miter/>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943725A8-0433-A792-8246-CDD0AE5E3125}"/>
                </a:ext>
              </a:extLst>
            </p:cNvPr>
            <p:cNvSpPr/>
            <p:nvPr/>
          </p:nvSpPr>
          <p:spPr>
            <a:xfrm>
              <a:off x="6535250" y="1051440"/>
              <a:ext cx="24244" cy="49380"/>
            </a:xfrm>
            <a:custGeom>
              <a:avLst/>
              <a:gdLst>
                <a:gd name="connsiteX0" fmla="*/ 24158 w 24244"/>
                <a:gd name="connsiteY0" fmla="*/ 2356 h 49380"/>
                <a:gd name="connsiteX1" fmla="*/ 20284 w 24244"/>
                <a:gd name="connsiteY1" fmla="*/ 1327 h 49380"/>
                <a:gd name="connsiteX2" fmla="*/ 190 w 24244"/>
                <a:gd name="connsiteY2" fmla="*/ 45904 h 49380"/>
                <a:gd name="connsiteX3" fmla="*/ 5505 w 24244"/>
                <a:gd name="connsiteY3" fmla="*/ 48064 h 49380"/>
                <a:gd name="connsiteX4" fmla="*/ 5539 w 24244"/>
                <a:gd name="connsiteY4" fmla="*/ 48098 h 49380"/>
                <a:gd name="connsiteX5" fmla="*/ 24158 w 24244"/>
                <a:gd name="connsiteY5" fmla="*/ 2356 h 4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44" h="49380">
                  <a:moveTo>
                    <a:pt x="24158" y="2356"/>
                  </a:moveTo>
                  <a:cubicBezTo>
                    <a:pt x="24844" y="-113"/>
                    <a:pt x="21244" y="-936"/>
                    <a:pt x="20284" y="1327"/>
                  </a:cubicBezTo>
                  <a:cubicBezTo>
                    <a:pt x="14077" y="16380"/>
                    <a:pt x="6156" y="30816"/>
                    <a:pt x="190" y="45904"/>
                  </a:cubicBezTo>
                  <a:cubicBezTo>
                    <a:pt x="-1045" y="49059"/>
                    <a:pt x="4099" y="50704"/>
                    <a:pt x="5505" y="48064"/>
                  </a:cubicBezTo>
                  <a:lnTo>
                    <a:pt x="5539" y="48098"/>
                  </a:lnTo>
                  <a:cubicBezTo>
                    <a:pt x="14386" y="34451"/>
                    <a:pt x="19769" y="17786"/>
                    <a:pt x="24158" y="2356"/>
                  </a:cubicBezTo>
                  <a:close/>
                </a:path>
              </a:pathLst>
            </a:custGeom>
            <a:solidFill>
              <a:srgbClr val="1A1A1A"/>
            </a:solidFill>
            <a:ln w="3429" cap="flat">
              <a:noFill/>
              <a:prstDash val="solid"/>
              <a:miter/>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EEFA2469-0635-7386-9C79-053B538C894B}"/>
                </a:ext>
              </a:extLst>
            </p:cNvPr>
            <p:cNvSpPr/>
            <p:nvPr/>
          </p:nvSpPr>
          <p:spPr>
            <a:xfrm>
              <a:off x="6543600" y="1059258"/>
              <a:ext cx="21134" cy="45682"/>
            </a:xfrm>
            <a:custGeom>
              <a:avLst/>
              <a:gdLst>
                <a:gd name="connsiteX0" fmla="*/ 18928 w 21134"/>
                <a:gd name="connsiteY0" fmla="*/ 538 h 45682"/>
                <a:gd name="connsiteX1" fmla="*/ 9498 w 21134"/>
                <a:gd name="connsiteY1" fmla="*/ 20495 h 45682"/>
                <a:gd name="connsiteX2" fmla="*/ 34 w 21134"/>
                <a:gd name="connsiteY2" fmla="*/ 43092 h 45682"/>
                <a:gd name="connsiteX3" fmla="*/ 3463 w 21134"/>
                <a:gd name="connsiteY3" fmla="*/ 45047 h 45682"/>
                <a:gd name="connsiteX4" fmla="*/ 14025 w 21134"/>
                <a:gd name="connsiteY4" fmla="*/ 24884 h 45682"/>
                <a:gd name="connsiteX5" fmla="*/ 21123 w 21134"/>
                <a:gd name="connsiteY5" fmla="*/ 1156 h 45682"/>
                <a:gd name="connsiteX6" fmla="*/ 18928 w 21134"/>
                <a:gd name="connsiteY6" fmla="*/ 538 h 45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34" h="45682">
                  <a:moveTo>
                    <a:pt x="18928" y="538"/>
                  </a:moveTo>
                  <a:cubicBezTo>
                    <a:pt x="14916" y="6676"/>
                    <a:pt x="12345" y="13774"/>
                    <a:pt x="9498" y="20495"/>
                  </a:cubicBezTo>
                  <a:cubicBezTo>
                    <a:pt x="6378" y="27833"/>
                    <a:pt x="1577" y="35274"/>
                    <a:pt x="34" y="43092"/>
                  </a:cubicBezTo>
                  <a:cubicBezTo>
                    <a:pt x="-308" y="44910"/>
                    <a:pt x="1989" y="46658"/>
                    <a:pt x="3463" y="45047"/>
                  </a:cubicBezTo>
                  <a:cubicBezTo>
                    <a:pt x="8607" y="39423"/>
                    <a:pt x="11076" y="31742"/>
                    <a:pt x="14025" y="24884"/>
                  </a:cubicBezTo>
                  <a:cubicBezTo>
                    <a:pt x="17282" y="17306"/>
                    <a:pt x="20437" y="9351"/>
                    <a:pt x="21123" y="1156"/>
                  </a:cubicBezTo>
                  <a:cubicBezTo>
                    <a:pt x="21294" y="-79"/>
                    <a:pt x="19545" y="-388"/>
                    <a:pt x="18928" y="538"/>
                  </a:cubicBezTo>
                  <a:close/>
                </a:path>
              </a:pathLst>
            </a:custGeom>
            <a:solidFill>
              <a:srgbClr val="1A1A1A"/>
            </a:solidFill>
            <a:ln w="3429" cap="flat">
              <a:noFill/>
              <a:prstDash val="solid"/>
              <a:miter/>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E7645F5D-0F74-B9B7-318E-E942950FF895}"/>
                </a:ext>
              </a:extLst>
            </p:cNvPr>
            <p:cNvSpPr/>
            <p:nvPr/>
          </p:nvSpPr>
          <p:spPr>
            <a:xfrm>
              <a:off x="6553278" y="1057811"/>
              <a:ext cx="22276" cy="49154"/>
            </a:xfrm>
            <a:custGeom>
              <a:avLst/>
              <a:gdLst>
                <a:gd name="connsiteX0" fmla="*/ 22211 w 22276"/>
                <a:gd name="connsiteY0" fmla="*/ 2362 h 49154"/>
                <a:gd name="connsiteX1" fmla="*/ 18714 w 22276"/>
                <a:gd name="connsiteY1" fmla="*/ 922 h 49154"/>
                <a:gd name="connsiteX2" fmla="*/ 129 w 22276"/>
                <a:gd name="connsiteY2" fmla="*/ 45396 h 49154"/>
                <a:gd name="connsiteX3" fmla="*/ 5890 w 22276"/>
                <a:gd name="connsiteY3" fmla="*/ 47694 h 49154"/>
                <a:gd name="connsiteX4" fmla="*/ 5958 w 22276"/>
                <a:gd name="connsiteY4" fmla="*/ 47797 h 49154"/>
                <a:gd name="connsiteX5" fmla="*/ 22211 w 22276"/>
                <a:gd name="connsiteY5" fmla="*/ 2362 h 4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76" h="49154">
                  <a:moveTo>
                    <a:pt x="22211" y="2362"/>
                  </a:moveTo>
                  <a:cubicBezTo>
                    <a:pt x="22760" y="374"/>
                    <a:pt x="19674" y="-998"/>
                    <a:pt x="18714" y="922"/>
                  </a:cubicBezTo>
                  <a:cubicBezTo>
                    <a:pt x="11650" y="15015"/>
                    <a:pt x="4312" y="30240"/>
                    <a:pt x="129" y="45396"/>
                  </a:cubicBezTo>
                  <a:cubicBezTo>
                    <a:pt x="-866" y="48997"/>
                    <a:pt x="4175" y="50506"/>
                    <a:pt x="5890" y="47694"/>
                  </a:cubicBezTo>
                  <a:cubicBezTo>
                    <a:pt x="5924" y="47728"/>
                    <a:pt x="5924" y="47762"/>
                    <a:pt x="5958" y="47797"/>
                  </a:cubicBezTo>
                  <a:cubicBezTo>
                    <a:pt x="13090" y="33635"/>
                    <a:pt x="17960" y="17519"/>
                    <a:pt x="22211" y="2362"/>
                  </a:cubicBezTo>
                  <a:close/>
                </a:path>
              </a:pathLst>
            </a:custGeom>
            <a:solidFill>
              <a:srgbClr val="1A1A1A"/>
            </a:solidFill>
            <a:ln w="3429" cap="flat">
              <a:noFill/>
              <a:prstDash val="solid"/>
              <a:miter/>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B2F6FACA-7C78-6746-540B-8338FB732227}"/>
                </a:ext>
              </a:extLst>
            </p:cNvPr>
            <p:cNvSpPr/>
            <p:nvPr/>
          </p:nvSpPr>
          <p:spPr>
            <a:xfrm>
              <a:off x="6559543" y="1065299"/>
              <a:ext cx="23507" cy="46742"/>
            </a:xfrm>
            <a:custGeom>
              <a:avLst/>
              <a:gdLst>
                <a:gd name="connsiteX0" fmla="*/ 21330 w 23507"/>
                <a:gd name="connsiteY0" fmla="*/ 327 h 46742"/>
                <a:gd name="connsiteX1" fmla="*/ 10015 w 23507"/>
                <a:gd name="connsiteY1" fmla="*/ 20798 h 46742"/>
                <a:gd name="connsiteX2" fmla="*/ 242 w 23507"/>
                <a:gd name="connsiteY2" fmla="*/ 42778 h 46742"/>
                <a:gd name="connsiteX3" fmla="*/ 6380 w 23507"/>
                <a:gd name="connsiteY3" fmla="*/ 45246 h 46742"/>
                <a:gd name="connsiteX4" fmla="*/ 6483 w 23507"/>
                <a:gd name="connsiteY4" fmla="*/ 45315 h 46742"/>
                <a:gd name="connsiteX5" fmla="*/ 16050 w 23507"/>
                <a:gd name="connsiteY5" fmla="*/ 23267 h 46742"/>
                <a:gd name="connsiteX6" fmla="*/ 23456 w 23507"/>
                <a:gd name="connsiteY6" fmla="*/ 1184 h 46742"/>
                <a:gd name="connsiteX7" fmla="*/ 21330 w 23507"/>
                <a:gd name="connsiteY7" fmla="*/ 327 h 4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7" h="46742">
                  <a:moveTo>
                    <a:pt x="21330" y="327"/>
                  </a:moveTo>
                  <a:cubicBezTo>
                    <a:pt x="15364" y="5059"/>
                    <a:pt x="13067" y="14077"/>
                    <a:pt x="10015" y="20798"/>
                  </a:cubicBezTo>
                  <a:cubicBezTo>
                    <a:pt x="6723" y="28101"/>
                    <a:pt x="3260" y="35371"/>
                    <a:pt x="242" y="42778"/>
                  </a:cubicBezTo>
                  <a:cubicBezTo>
                    <a:pt x="-1232" y="46412"/>
                    <a:pt x="4426" y="48230"/>
                    <a:pt x="6380" y="45246"/>
                  </a:cubicBezTo>
                  <a:lnTo>
                    <a:pt x="6483" y="45315"/>
                  </a:lnTo>
                  <a:cubicBezTo>
                    <a:pt x="9912" y="38046"/>
                    <a:pt x="12895" y="30639"/>
                    <a:pt x="16050" y="23267"/>
                  </a:cubicBezTo>
                  <a:cubicBezTo>
                    <a:pt x="18964" y="16477"/>
                    <a:pt x="24074" y="8625"/>
                    <a:pt x="23456" y="1184"/>
                  </a:cubicBezTo>
                  <a:cubicBezTo>
                    <a:pt x="23422" y="87"/>
                    <a:pt x="22222" y="-359"/>
                    <a:pt x="21330" y="327"/>
                  </a:cubicBezTo>
                  <a:close/>
                </a:path>
              </a:pathLst>
            </a:custGeom>
            <a:solidFill>
              <a:srgbClr val="1A1A1A"/>
            </a:solidFill>
            <a:ln w="3429" cap="flat">
              <a:noFill/>
              <a:prstDash val="solid"/>
              <a:miter/>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FAFAB30A-10BC-727E-B5C3-A16E1E2060E2}"/>
                </a:ext>
              </a:extLst>
            </p:cNvPr>
            <p:cNvSpPr/>
            <p:nvPr/>
          </p:nvSpPr>
          <p:spPr>
            <a:xfrm>
              <a:off x="6572943" y="1066830"/>
              <a:ext cx="21511" cy="46992"/>
            </a:xfrm>
            <a:custGeom>
              <a:avLst/>
              <a:gdLst>
                <a:gd name="connsiteX0" fmla="*/ 21475 w 21511"/>
                <a:gd name="connsiteY0" fmla="*/ 2396 h 46992"/>
                <a:gd name="connsiteX1" fmla="*/ 17875 w 21511"/>
                <a:gd name="connsiteY1" fmla="*/ 921 h 46992"/>
                <a:gd name="connsiteX2" fmla="*/ 16366 w 21511"/>
                <a:gd name="connsiteY2" fmla="*/ 3184 h 46992"/>
                <a:gd name="connsiteX3" fmla="*/ 16469 w 21511"/>
                <a:gd name="connsiteY3" fmla="*/ 3836 h 46992"/>
                <a:gd name="connsiteX4" fmla="*/ 216 w 21511"/>
                <a:gd name="connsiteY4" fmla="*/ 42961 h 46992"/>
                <a:gd name="connsiteX5" fmla="*/ 6456 w 21511"/>
                <a:gd name="connsiteY5" fmla="*/ 45498 h 46992"/>
                <a:gd name="connsiteX6" fmla="*/ 6491 w 21511"/>
                <a:gd name="connsiteY6" fmla="*/ 45533 h 46992"/>
                <a:gd name="connsiteX7" fmla="*/ 21475 w 21511"/>
                <a:gd name="connsiteY7" fmla="*/ 2396 h 4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11" h="46992">
                  <a:moveTo>
                    <a:pt x="21475" y="2396"/>
                  </a:moveTo>
                  <a:cubicBezTo>
                    <a:pt x="21853" y="304"/>
                    <a:pt x="19144" y="-965"/>
                    <a:pt x="17875" y="921"/>
                  </a:cubicBezTo>
                  <a:cubicBezTo>
                    <a:pt x="17361" y="1676"/>
                    <a:pt x="16846" y="2430"/>
                    <a:pt x="16366" y="3184"/>
                  </a:cubicBezTo>
                  <a:cubicBezTo>
                    <a:pt x="16229" y="3390"/>
                    <a:pt x="16298" y="3630"/>
                    <a:pt x="16469" y="3836"/>
                  </a:cubicBezTo>
                  <a:cubicBezTo>
                    <a:pt x="10125" y="16318"/>
                    <a:pt x="5119" y="29965"/>
                    <a:pt x="216" y="42961"/>
                  </a:cubicBezTo>
                  <a:cubicBezTo>
                    <a:pt x="-1190" y="46733"/>
                    <a:pt x="4673" y="48447"/>
                    <a:pt x="6456" y="45498"/>
                  </a:cubicBezTo>
                  <a:cubicBezTo>
                    <a:pt x="6456" y="45498"/>
                    <a:pt x="6456" y="45533"/>
                    <a:pt x="6491" y="45533"/>
                  </a:cubicBezTo>
                  <a:cubicBezTo>
                    <a:pt x="12800" y="32057"/>
                    <a:pt x="18972" y="17003"/>
                    <a:pt x="21475" y="2396"/>
                  </a:cubicBezTo>
                  <a:close/>
                </a:path>
              </a:pathLst>
            </a:custGeom>
            <a:solidFill>
              <a:srgbClr val="1A1A1A"/>
            </a:solidFill>
            <a:ln w="3429" cap="flat">
              <a:noFill/>
              <a:prstDash val="solid"/>
              <a:miter/>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878502D0-432E-69DD-FA30-624BCCD1A7B1}"/>
                </a:ext>
              </a:extLst>
            </p:cNvPr>
            <p:cNvSpPr/>
            <p:nvPr/>
          </p:nvSpPr>
          <p:spPr>
            <a:xfrm>
              <a:off x="6421344" y="1103100"/>
              <a:ext cx="27065" cy="45907"/>
            </a:xfrm>
            <a:custGeom>
              <a:avLst/>
              <a:gdLst>
                <a:gd name="connsiteX0" fmla="*/ 25181 w 27065"/>
                <a:gd name="connsiteY0" fmla="*/ 485 h 45907"/>
                <a:gd name="connsiteX1" fmla="*/ 10848 w 27065"/>
                <a:gd name="connsiteY1" fmla="*/ 23116 h 45907"/>
                <a:gd name="connsiteX2" fmla="*/ 12 w 27065"/>
                <a:gd name="connsiteY2" fmla="*/ 44650 h 45907"/>
                <a:gd name="connsiteX3" fmla="*/ 2344 w 27065"/>
                <a:gd name="connsiteY3" fmla="*/ 45576 h 45907"/>
                <a:gd name="connsiteX4" fmla="*/ 14962 w 27065"/>
                <a:gd name="connsiteY4" fmla="*/ 25413 h 45907"/>
                <a:gd name="connsiteX5" fmla="*/ 26930 w 27065"/>
                <a:gd name="connsiteY5" fmla="*/ 1445 h 45907"/>
                <a:gd name="connsiteX6" fmla="*/ 25181 w 27065"/>
                <a:gd name="connsiteY6" fmla="*/ 485 h 45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65" h="45907">
                  <a:moveTo>
                    <a:pt x="25181" y="485"/>
                  </a:moveTo>
                  <a:cubicBezTo>
                    <a:pt x="20346" y="7994"/>
                    <a:pt x="15511" y="15504"/>
                    <a:pt x="10848" y="23116"/>
                  </a:cubicBezTo>
                  <a:cubicBezTo>
                    <a:pt x="6801" y="29734"/>
                    <a:pt x="1041" y="36969"/>
                    <a:pt x="12" y="44650"/>
                  </a:cubicBezTo>
                  <a:cubicBezTo>
                    <a:pt x="-160" y="45919"/>
                    <a:pt x="1555" y="46227"/>
                    <a:pt x="2344" y="45576"/>
                  </a:cubicBezTo>
                  <a:cubicBezTo>
                    <a:pt x="8344" y="40707"/>
                    <a:pt x="11328" y="32066"/>
                    <a:pt x="14962" y="25413"/>
                  </a:cubicBezTo>
                  <a:cubicBezTo>
                    <a:pt x="19249" y="17561"/>
                    <a:pt x="22986" y="9469"/>
                    <a:pt x="26930" y="1445"/>
                  </a:cubicBezTo>
                  <a:cubicBezTo>
                    <a:pt x="27547" y="347"/>
                    <a:pt x="25901" y="-613"/>
                    <a:pt x="25181" y="485"/>
                  </a:cubicBezTo>
                  <a:close/>
                </a:path>
              </a:pathLst>
            </a:custGeom>
            <a:solidFill>
              <a:srgbClr val="1A1A1A"/>
            </a:solidFill>
            <a:ln w="3429" cap="flat">
              <a:noFill/>
              <a:prstDash val="solid"/>
              <a:miter/>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ED2CF48A-9CA1-986A-14D0-602D70B12E3B}"/>
                </a:ext>
              </a:extLst>
            </p:cNvPr>
            <p:cNvSpPr/>
            <p:nvPr/>
          </p:nvSpPr>
          <p:spPr>
            <a:xfrm>
              <a:off x="6432291" y="1108883"/>
              <a:ext cx="23449" cy="42688"/>
            </a:xfrm>
            <a:custGeom>
              <a:avLst/>
              <a:gdLst>
                <a:gd name="connsiteX0" fmla="*/ 21675 w 23449"/>
                <a:gd name="connsiteY0" fmla="*/ 394 h 42688"/>
                <a:gd name="connsiteX1" fmla="*/ 8953 w 23449"/>
                <a:gd name="connsiteY1" fmla="*/ 21243 h 42688"/>
                <a:gd name="connsiteX2" fmla="*/ 4 w 23449"/>
                <a:gd name="connsiteY2" fmla="*/ 41439 h 42688"/>
                <a:gd name="connsiteX3" fmla="*/ 1890 w 23449"/>
                <a:gd name="connsiteY3" fmla="*/ 42502 h 42688"/>
                <a:gd name="connsiteX4" fmla="*/ 13377 w 23449"/>
                <a:gd name="connsiteY4" fmla="*/ 23746 h 42688"/>
                <a:gd name="connsiteX5" fmla="*/ 23389 w 23449"/>
                <a:gd name="connsiteY5" fmla="*/ 1080 h 42688"/>
                <a:gd name="connsiteX6" fmla="*/ 21675 w 23449"/>
                <a:gd name="connsiteY6" fmla="*/ 394 h 4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49" h="42688">
                  <a:moveTo>
                    <a:pt x="21675" y="394"/>
                  </a:moveTo>
                  <a:cubicBezTo>
                    <a:pt x="16874" y="7012"/>
                    <a:pt x="12862" y="14110"/>
                    <a:pt x="8953" y="21243"/>
                  </a:cubicBezTo>
                  <a:cubicBezTo>
                    <a:pt x="5593" y="27380"/>
                    <a:pt x="-168" y="34307"/>
                    <a:pt x="4" y="41439"/>
                  </a:cubicBezTo>
                  <a:cubicBezTo>
                    <a:pt x="38" y="42297"/>
                    <a:pt x="1101" y="43051"/>
                    <a:pt x="1890" y="42502"/>
                  </a:cubicBezTo>
                  <a:cubicBezTo>
                    <a:pt x="7925" y="38388"/>
                    <a:pt x="10256" y="30021"/>
                    <a:pt x="13377" y="23746"/>
                  </a:cubicBezTo>
                  <a:cubicBezTo>
                    <a:pt x="17080" y="16339"/>
                    <a:pt x="20681" y="8864"/>
                    <a:pt x="23389" y="1080"/>
                  </a:cubicBezTo>
                  <a:cubicBezTo>
                    <a:pt x="23767" y="86"/>
                    <a:pt x="22258" y="-394"/>
                    <a:pt x="21675" y="394"/>
                  </a:cubicBezTo>
                  <a:close/>
                </a:path>
              </a:pathLst>
            </a:custGeom>
            <a:solidFill>
              <a:srgbClr val="1A1A1A"/>
            </a:solidFill>
            <a:ln w="3429" cap="flat">
              <a:noFill/>
              <a:prstDash val="solid"/>
              <a:miter/>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0378F017-6333-1157-7B9E-2885D582B719}"/>
                </a:ext>
              </a:extLst>
            </p:cNvPr>
            <p:cNvSpPr/>
            <p:nvPr/>
          </p:nvSpPr>
          <p:spPr>
            <a:xfrm>
              <a:off x="6435564" y="1110530"/>
              <a:ext cx="27713" cy="46898"/>
            </a:xfrm>
            <a:custGeom>
              <a:avLst/>
              <a:gdLst>
                <a:gd name="connsiteX0" fmla="*/ 24883 w 27713"/>
                <a:gd name="connsiteY0" fmla="*/ 667 h 46898"/>
                <a:gd name="connsiteX1" fmla="*/ 11304 w 27713"/>
                <a:gd name="connsiteY1" fmla="*/ 23504 h 46898"/>
                <a:gd name="connsiteX2" fmla="*/ 57 w 27713"/>
                <a:gd name="connsiteY2" fmla="*/ 44490 h 46898"/>
                <a:gd name="connsiteX3" fmla="*/ 3417 w 27713"/>
                <a:gd name="connsiteY3" fmla="*/ 46375 h 46898"/>
                <a:gd name="connsiteX4" fmla="*/ 16345 w 27713"/>
                <a:gd name="connsiteY4" fmla="*/ 26350 h 46898"/>
                <a:gd name="connsiteX5" fmla="*/ 27626 w 27713"/>
                <a:gd name="connsiteY5" fmla="*/ 1798 h 46898"/>
                <a:gd name="connsiteX6" fmla="*/ 24883 w 27713"/>
                <a:gd name="connsiteY6" fmla="*/ 667 h 4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3" h="46898">
                  <a:moveTo>
                    <a:pt x="24883" y="667"/>
                  </a:moveTo>
                  <a:cubicBezTo>
                    <a:pt x="20288" y="8245"/>
                    <a:pt x="15693" y="15789"/>
                    <a:pt x="11304" y="23504"/>
                  </a:cubicBezTo>
                  <a:cubicBezTo>
                    <a:pt x="7464" y="30225"/>
                    <a:pt x="1737" y="36946"/>
                    <a:pt x="57" y="44490"/>
                  </a:cubicBezTo>
                  <a:cubicBezTo>
                    <a:pt x="-389" y="46444"/>
                    <a:pt x="1875" y="47644"/>
                    <a:pt x="3417" y="46375"/>
                  </a:cubicBezTo>
                  <a:cubicBezTo>
                    <a:pt x="9453" y="41369"/>
                    <a:pt x="12641" y="33105"/>
                    <a:pt x="16345" y="26350"/>
                  </a:cubicBezTo>
                  <a:cubicBezTo>
                    <a:pt x="20700" y="18395"/>
                    <a:pt x="24300" y="10200"/>
                    <a:pt x="27626" y="1798"/>
                  </a:cubicBezTo>
                  <a:cubicBezTo>
                    <a:pt x="28209" y="221"/>
                    <a:pt x="25706" y="-705"/>
                    <a:pt x="24883" y="667"/>
                  </a:cubicBezTo>
                  <a:close/>
                </a:path>
              </a:pathLst>
            </a:custGeom>
            <a:solidFill>
              <a:srgbClr val="1A1A1A"/>
            </a:solidFill>
            <a:ln w="3429" cap="flat">
              <a:noFill/>
              <a:prstDash val="solid"/>
              <a:miter/>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A4AA7537-26C3-AC11-0C91-C9AF356EA57A}"/>
                </a:ext>
              </a:extLst>
            </p:cNvPr>
            <p:cNvSpPr/>
            <p:nvPr/>
          </p:nvSpPr>
          <p:spPr>
            <a:xfrm>
              <a:off x="6450880" y="1114121"/>
              <a:ext cx="20750" cy="47188"/>
            </a:xfrm>
            <a:custGeom>
              <a:avLst/>
              <a:gdLst>
                <a:gd name="connsiteX0" fmla="*/ 17934 w 20750"/>
                <a:gd name="connsiteY0" fmla="*/ 951 h 47188"/>
                <a:gd name="connsiteX1" fmla="*/ 7373 w 20750"/>
                <a:gd name="connsiteY1" fmla="*/ 25537 h 47188"/>
                <a:gd name="connsiteX2" fmla="*/ 0 w 20750"/>
                <a:gd name="connsiteY2" fmla="*/ 45700 h 47188"/>
                <a:gd name="connsiteX3" fmla="*/ 2675 w 20750"/>
                <a:gd name="connsiteY3" fmla="*/ 46763 h 47188"/>
                <a:gd name="connsiteX4" fmla="*/ 12654 w 20750"/>
                <a:gd name="connsiteY4" fmla="*/ 27663 h 47188"/>
                <a:gd name="connsiteX5" fmla="*/ 20677 w 20750"/>
                <a:gd name="connsiteY5" fmla="*/ 1671 h 47188"/>
                <a:gd name="connsiteX6" fmla="*/ 17934 w 20750"/>
                <a:gd name="connsiteY6" fmla="*/ 951 h 4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50" h="47188">
                  <a:moveTo>
                    <a:pt x="17934" y="951"/>
                  </a:moveTo>
                  <a:cubicBezTo>
                    <a:pt x="14814" y="9284"/>
                    <a:pt x="10939" y="17376"/>
                    <a:pt x="7373" y="25537"/>
                  </a:cubicBezTo>
                  <a:cubicBezTo>
                    <a:pt x="4561" y="31949"/>
                    <a:pt x="172" y="38636"/>
                    <a:pt x="0" y="45700"/>
                  </a:cubicBezTo>
                  <a:cubicBezTo>
                    <a:pt x="-34" y="47071"/>
                    <a:pt x="1715" y="47654"/>
                    <a:pt x="2675" y="46763"/>
                  </a:cubicBezTo>
                  <a:cubicBezTo>
                    <a:pt x="8127" y="41928"/>
                    <a:pt x="10047" y="34213"/>
                    <a:pt x="12654" y="27663"/>
                  </a:cubicBezTo>
                  <a:cubicBezTo>
                    <a:pt x="16014" y="19194"/>
                    <a:pt x="18140" y="10381"/>
                    <a:pt x="20677" y="1671"/>
                  </a:cubicBezTo>
                  <a:cubicBezTo>
                    <a:pt x="21226" y="-43"/>
                    <a:pt x="18551" y="-695"/>
                    <a:pt x="17934" y="951"/>
                  </a:cubicBezTo>
                  <a:close/>
                </a:path>
              </a:pathLst>
            </a:custGeom>
            <a:solidFill>
              <a:srgbClr val="1A1A1A"/>
            </a:solidFill>
            <a:ln w="3429" cap="flat">
              <a:noFill/>
              <a:prstDash val="solid"/>
              <a:miter/>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47D5C5E6-4F2E-6838-EE68-7CB0C50E3CD5}"/>
                </a:ext>
              </a:extLst>
            </p:cNvPr>
            <p:cNvSpPr/>
            <p:nvPr/>
          </p:nvSpPr>
          <p:spPr>
            <a:xfrm>
              <a:off x="6453722" y="1116400"/>
              <a:ext cx="28786" cy="52678"/>
            </a:xfrm>
            <a:custGeom>
              <a:avLst/>
              <a:gdLst>
                <a:gd name="connsiteX0" fmla="*/ 4462 w 28786"/>
                <a:gd name="connsiteY0" fmla="*/ 51650 h 52678"/>
                <a:gd name="connsiteX1" fmla="*/ 28671 w 28786"/>
                <a:gd name="connsiteY1" fmla="*/ 2443 h 52678"/>
                <a:gd name="connsiteX2" fmla="*/ 25002 w 28786"/>
                <a:gd name="connsiteY2" fmla="*/ 935 h 52678"/>
                <a:gd name="connsiteX3" fmla="*/ 11697 w 28786"/>
                <a:gd name="connsiteY3" fmla="*/ 26584 h 52678"/>
                <a:gd name="connsiteX4" fmla="*/ 107 w 28786"/>
                <a:gd name="connsiteY4" fmla="*/ 49867 h 52678"/>
                <a:gd name="connsiteX5" fmla="*/ 4051 w 28786"/>
                <a:gd name="connsiteY5" fmla="*/ 52061 h 52678"/>
                <a:gd name="connsiteX6" fmla="*/ 4085 w 28786"/>
                <a:gd name="connsiteY6" fmla="*/ 52095 h 52678"/>
                <a:gd name="connsiteX7" fmla="*/ 4462 w 28786"/>
                <a:gd name="connsiteY7" fmla="*/ 51650 h 52678"/>
                <a:gd name="connsiteX8" fmla="*/ 4462 w 28786"/>
                <a:gd name="connsiteY8" fmla="*/ 51650 h 52678"/>
                <a:gd name="connsiteX9" fmla="*/ 4462 w 28786"/>
                <a:gd name="connsiteY9" fmla="*/ 51650 h 5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 h="52678">
                  <a:moveTo>
                    <a:pt x="4462" y="51650"/>
                  </a:moveTo>
                  <a:cubicBezTo>
                    <a:pt x="16052" y="38277"/>
                    <a:pt x="22601" y="18697"/>
                    <a:pt x="28671" y="2443"/>
                  </a:cubicBezTo>
                  <a:cubicBezTo>
                    <a:pt x="29459" y="386"/>
                    <a:pt x="25996" y="-1020"/>
                    <a:pt x="25002" y="935"/>
                  </a:cubicBezTo>
                  <a:cubicBezTo>
                    <a:pt x="20647" y="9507"/>
                    <a:pt x="16121" y="18045"/>
                    <a:pt x="11697" y="26584"/>
                  </a:cubicBezTo>
                  <a:cubicBezTo>
                    <a:pt x="7754" y="34230"/>
                    <a:pt x="2679" y="41637"/>
                    <a:pt x="107" y="49867"/>
                  </a:cubicBezTo>
                  <a:cubicBezTo>
                    <a:pt x="-613" y="52198"/>
                    <a:pt x="2473" y="53536"/>
                    <a:pt x="4051" y="52061"/>
                  </a:cubicBezTo>
                  <a:lnTo>
                    <a:pt x="4085" y="52095"/>
                  </a:lnTo>
                  <a:cubicBezTo>
                    <a:pt x="4188" y="51993"/>
                    <a:pt x="4291" y="51821"/>
                    <a:pt x="4462" y="51650"/>
                  </a:cubicBezTo>
                  <a:cubicBezTo>
                    <a:pt x="4428" y="51684"/>
                    <a:pt x="4428" y="51684"/>
                    <a:pt x="4462" y="51650"/>
                  </a:cubicBezTo>
                  <a:cubicBezTo>
                    <a:pt x="4428" y="51650"/>
                    <a:pt x="4428" y="51650"/>
                    <a:pt x="4462" y="51650"/>
                  </a:cubicBezTo>
                  <a:close/>
                </a:path>
              </a:pathLst>
            </a:custGeom>
            <a:solidFill>
              <a:srgbClr val="1A1A1A"/>
            </a:solidFill>
            <a:ln w="3429" cap="flat">
              <a:noFill/>
              <a:prstDash val="solid"/>
              <a:miter/>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7F8C12BD-D2B7-CA51-5E38-07880014427D}"/>
                </a:ext>
              </a:extLst>
            </p:cNvPr>
            <p:cNvSpPr/>
            <p:nvPr/>
          </p:nvSpPr>
          <p:spPr>
            <a:xfrm>
              <a:off x="6463974" y="1124822"/>
              <a:ext cx="27906" cy="53471"/>
            </a:xfrm>
            <a:custGeom>
              <a:avLst/>
              <a:gdLst>
                <a:gd name="connsiteX0" fmla="*/ 24488 w 27906"/>
                <a:gd name="connsiteY0" fmla="*/ 812 h 53471"/>
                <a:gd name="connsiteX1" fmla="*/ 142 w 27906"/>
                <a:gd name="connsiteY1" fmla="*/ 50121 h 53471"/>
                <a:gd name="connsiteX2" fmla="*/ 5663 w 27906"/>
                <a:gd name="connsiteY2" fmla="*/ 51595 h 53471"/>
                <a:gd name="connsiteX3" fmla="*/ 5834 w 27906"/>
                <a:gd name="connsiteY3" fmla="*/ 49881 h 53471"/>
                <a:gd name="connsiteX4" fmla="*/ 5217 w 27906"/>
                <a:gd name="connsiteY4" fmla="*/ 48783 h 53471"/>
                <a:gd name="connsiteX5" fmla="*/ 7343 w 27906"/>
                <a:gd name="connsiteY5" fmla="*/ 48921 h 53471"/>
                <a:gd name="connsiteX6" fmla="*/ 10498 w 27906"/>
                <a:gd name="connsiteY6" fmla="*/ 41823 h 53471"/>
                <a:gd name="connsiteX7" fmla="*/ 16875 w 27906"/>
                <a:gd name="connsiteY7" fmla="*/ 27661 h 53471"/>
                <a:gd name="connsiteX8" fmla="*/ 27780 w 27906"/>
                <a:gd name="connsiteY8" fmla="*/ 2149 h 53471"/>
                <a:gd name="connsiteX9" fmla="*/ 24488 w 27906"/>
                <a:gd name="connsiteY9" fmla="*/ 812 h 53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06" h="53471">
                  <a:moveTo>
                    <a:pt x="24488" y="812"/>
                  </a:moveTo>
                  <a:cubicBezTo>
                    <a:pt x="15470" y="16448"/>
                    <a:pt x="5388" y="32873"/>
                    <a:pt x="142" y="50121"/>
                  </a:cubicBezTo>
                  <a:cubicBezTo>
                    <a:pt x="-921" y="53653"/>
                    <a:pt x="4291" y="54784"/>
                    <a:pt x="5663" y="51595"/>
                  </a:cubicBezTo>
                  <a:cubicBezTo>
                    <a:pt x="5903" y="51012"/>
                    <a:pt x="5868" y="50532"/>
                    <a:pt x="5834" y="49881"/>
                  </a:cubicBezTo>
                  <a:cubicBezTo>
                    <a:pt x="5800" y="49435"/>
                    <a:pt x="5560" y="49058"/>
                    <a:pt x="5217" y="48783"/>
                  </a:cubicBezTo>
                  <a:cubicBezTo>
                    <a:pt x="5937" y="48818"/>
                    <a:pt x="6657" y="48886"/>
                    <a:pt x="7343" y="48921"/>
                  </a:cubicBezTo>
                  <a:cubicBezTo>
                    <a:pt x="8440" y="46589"/>
                    <a:pt x="9503" y="44223"/>
                    <a:pt x="10498" y="41823"/>
                  </a:cubicBezTo>
                  <a:cubicBezTo>
                    <a:pt x="12589" y="37091"/>
                    <a:pt x="14715" y="32359"/>
                    <a:pt x="16875" y="27661"/>
                  </a:cubicBezTo>
                  <a:cubicBezTo>
                    <a:pt x="20716" y="19225"/>
                    <a:pt x="24145" y="10653"/>
                    <a:pt x="27780" y="2149"/>
                  </a:cubicBezTo>
                  <a:cubicBezTo>
                    <a:pt x="28568" y="297"/>
                    <a:pt x="25448" y="-868"/>
                    <a:pt x="24488" y="812"/>
                  </a:cubicBezTo>
                  <a:close/>
                </a:path>
              </a:pathLst>
            </a:custGeom>
            <a:solidFill>
              <a:srgbClr val="1A1A1A"/>
            </a:solidFill>
            <a:ln w="3429" cap="flat">
              <a:noFill/>
              <a:prstDash val="solid"/>
              <a:miter/>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AE4C441F-2E7B-5FB7-F7DC-AFD72E27B1C9}"/>
                </a:ext>
              </a:extLst>
            </p:cNvPr>
            <p:cNvSpPr/>
            <p:nvPr/>
          </p:nvSpPr>
          <p:spPr>
            <a:xfrm>
              <a:off x="6476046" y="1126747"/>
              <a:ext cx="24690" cy="51130"/>
            </a:xfrm>
            <a:custGeom>
              <a:avLst/>
              <a:gdLst>
                <a:gd name="connsiteX0" fmla="*/ 21056 w 24690"/>
                <a:gd name="connsiteY0" fmla="*/ 1217 h 51130"/>
                <a:gd name="connsiteX1" fmla="*/ 8506 w 24690"/>
                <a:gd name="connsiteY1" fmla="*/ 29404 h 51130"/>
                <a:gd name="connsiteX2" fmla="*/ 2 w 24690"/>
                <a:gd name="connsiteY2" fmla="*/ 49635 h 51130"/>
                <a:gd name="connsiteX3" fmla="*/ 2300 w 24690"/>
                <a:gd name="connsiteY3" fmla="*/ 50904 h 51130"/>
                <a:gd name="connsiteX4" fmla="*/ 15536 w 24690"/>
                <a:gd name="connsiteY4" fmla="*/ 29370 h 51130"/>
                <a:gd name="connsiteX5" fmla="*/ 24623 w 24690"/>
                <a:gd name="connsiteY5" fmla="*/ 2178 h 51130"/>
                <a:gd name="connsiteX6" fmla="*/ 21056 w 24690"/>
                <a:gd name="connsiteY6" fmla="*/ 1217 h 5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90" h="51130">
                  <a:moveTo>
                    <a:pt x="21056" y="1217"/>
                  </a:moveTo>
                  <a:cubicBezTo>
                    <a:pt x="17387" y="10784"/>
                    <a:pt x="12895" y="20146"/>
                    <a:pt x="8506" y="29404"/>
                  </a:cubicBezTo>
                  <a:cubicBezTo>
                    <a:pt x="5352" y="35988"/>
                    <a:pt x="482" y="42263"/>
                    <a:pt x="2" y="49635"/>
                  </a:cubicBezTo>
                  <a:cubicBezTo>
                    <a:pt x="-66" y="50698"/>
                    <a:pt x="1374" y="51555"/>
                    <a:pt x="2300" y="50904"/>
                  </a:cubicBezTo>
                  <a:cubicBezTo>
                    <a:pt x="9329" y="46000"/>
                    <a:pt x="12175" y="36879"/>
                    <a:pt x="15536" y="29370"/>
                  </a:cubicBezTo>
                  <a:cubicBezTo>
                    <a:pt x="19479" y="20523"/>
                    <a:pt x="22051" y="11470"/>
                    <a:pt x="24623" y="2178"/>
                  </a:cubicBezTo>
                  <a:cubicBezTo>
                    <a:pt x="25206" y="-86"/>
                    <a:pt x="21845" y="-874"/>
                    <a:pt x="21056" y="1217"/>
                  </a:cubicBezTo>
                  <a:close/>
                </a:path>
              </a:pathLst>
            </a:custGeom>
            <a:solidFill>
              <a:srgbClr val="1A1A1A"/>
            </a:solidFill>
            <a:ln w="3429" cap="flat">
              <a:noFill/>
              <a:prstDash val="solid"/>
              <a:miter/>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5F4F8C2C-9269-F236-05B9-EF5004DFC1B6}"/>
                </a:ext>
              </a:extLst>
            </p:cNvPr>
            <p:cNvSpPr/>
            <p:nvPr/>
          </p:nvSpPr>
          <p:spPr>
            <a:xfrm>
              <a:off x="6483139" y="1132387"/>
              <a:ext cx="26083" cy="53379"/>
            </a:xfrm>
            <a:custGeom>
              <a:avLst/>
              <a:gdLst>
                <a:gd name="connsiteX0" fmla="*/ 24388 w 26083"/>
                <a:gd name="connsiteY0" fmla="*/ 447 h 53379"/>
                <a:gd name="connsiteX1" fmla="*/ 11015 w 26083"/>
                <a:gd name="connsiteY1" fmla="*/ 27262 h 53379"/>
                <a:gd name="connsiteX2" fmla="*/ 8 w 26083"/>
                <a:gd name="connsiteY2" fmla="*/ 52122 h 53379"/>
                <a:gd name="connsiteX3" fmla="*/ 2340 w 26083"/>
                <a:gd name="connsiteY3" fmla="*/ 53048 h 53379"/>
                <a:gd name="connsiteX4" fmla="*/ 15884 w 26083"/>
                <a:gd name="connsiteY4" fmla="*/ 30005 h 53379"/>
                <a:gd name="connsiteX5" fmla="*/ 26068 w 26083"/>
                <a:gd name="connsiteY5" fmla="*/ 1133 h 53379"/>
                <a:gd name="connsiteX6" fmla="*/ 24388 w 26083"/>
                <a:gd name="connsiteY6" fmla="*/ 447 h 5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83" h="53379">
                  <a:moveTo>
                    <a:pt x="24388" y="447"/>
                  </a:moveTo>
                  <a:cubicBezTo>
                    <a:pt x="19142" y="8917"/>
                    <a:pt x="15336" y="18312"/>
                    <a:pt x="11015" y="27262"/>
                  </a:cubicBezTo>
                  <a:cubicBezTo>
                    <a:pt x="7175" y="35252"/>
                    <a:pt x="865" y="43275"/>
                    <a:pt x="8" y="52122"/>
                  </a:cubicBezTo>
                  <a:cubicBezTo>
                    <a:pt x="-129" y="53391"/>
                    <a:pt x="1551" y="53700"/>
                    <a:pt x="2340" y="53048"/>
                  </a:cubicBezTo>
                  <a:cubicBezTo>
                    <a:pt x="9266" y="47596"/>
                    <a:pt x="12284" y="37720"/>
                    <a:pt x="15884" y="30005"/>
                  </a:cubicBezTo>
                  <a:cubicBezTo>
                    <a:pt x="20136" y="20781"/>
                    <a:pt x="24320" y="11111"/>
                    <a:pt x="26068" y="1133"/>
                  </a:cubicBezTo>
                  <a:cubicBezTo>
                    <a:pt x="26240" y="173"/>
                    <a:pt x="24937" y="-479"/>
                    <a:pt x="24388" y="447"/>
                  </a:cubicBezTo>
                  <a:close/>
                </a:path>
              </a:pathLst>
            </a:custGeom>
            <a:solidFill>
              <a:srgbClr val="1A1A1A"/>
            </a:solidFill>
            <a:ln w="3429" cap="flat">
              <a:noFill/>
              <a:prstDash val="solid"/>
              <a:miter/>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BD51A82F-68CD-7E46-0AA6-17150A003AA6}"/>
                </a:ext>
              </a:extLst>
            </p:cNvPr>
            <p:cNvSpPr/>
            <p:nvPr/>
          </p:nvSpPr>
          <p:spPr>
            <a:xfrm>
              <a:off x="6494543" y="1138003"/>
              <a:ext cx="35612" cy="56043"/>
            </a:xfrm>
            <a:custGeom>
              <a:avLst/>
              <a:gdLst>
                <a:gd name="connsiteX0" fmla="*/ 35512 w 35612"/>
                <a:gd name="connsiteY0" fmla="*/ 8101 h 56043"/>
                <a:gd name="connsiteX1" fmla="*/ 31946 w 35612"/>
                <a:gd name="connsiteY1" fmla="*/ 6661 h 56043"/>
                <a:gd name="connsiteX2" fmla="*/ 21214 w 35612"/>
                <a:gd name="connsiteY2" fmla="*/ 30116 h 56043"/>
                <a:gd name="connsiteX3" fmla="*/ 21282 w 35612"/>
                <a:gd name="connsiteY3" fmla="*/ 29944 h 56043"/>
                <a:gd name="connsiteX4" fmla="*/ 27797 w 35612"/>
                <a:gd name="connsiteY4" fmla="*/ 5873 h 56043"/>
                <a:gd name="connsiteX5" fmla="*/ 24162 w 35612"/>
                <a:gd name="connsiteY5" fmla="*/ 4912 h 56043"/>
                <a:gd name="connsiteX6" fmla="*/ 15624 w 35612"/>
                <a:gd name="connsiteY6" fmla="*/ 25281 h 56043"/>
                <a:gd name="connsiteX7" fmla="*/ 10995 w 35612"/>
                <a:gd name="connsiteY7" fmla="*/ 35190 h 56043"/>
                <a:gd name="connsiteX8" fmla="*/ 21762 w 35612"/>
                <a:gd name="connsiteY8" fmla="*/ 2306 h 56043"/>
                <a:gd name="connsiteX9" fmla="*/ 18367 w 35612"/>
                <a:gd name="connsiteY9" fmla="*/ 900 h 56043"/>
                <a:gd name="connsiteX10" fmla="*/ 91 w 35612"/>
                <a:gd name="connsiteY10" fmla="*/ 46609 h 56043"/>
                <a:gd name="connsiteX11" fmla="*/ 5200 w 35612"/>
                <a:gd name="connsiteY11" fmla="*/ 48358 h 56043"/>
                <a:gd name="connsiteX12" fmla="*/ 5646 w 35612"/>
                <a:gd name="connsiteY12" fmla="*/ 47329 h 56043"/>
                <a:gd name="connsiteX13" fmla="*/ 5543 w 35612"/>
                <a:gd name="connsiteY13" fmla="*/ 47603 h 56043"/>
                <a:gd name="connsiteX14" fmla="*/ 11270 w 35612"/>
                <a:gd name="connsiteY14" fmla="*/ 49935 h 56043"/>
                <a:gd name="connsiteX15" fmla="*/ 11270 w 35612"/>
                <a:gd name="connsiteY15" fmla="*/ 49935 h 56043"/>
                <a:gd name="connsiteX16" fmla="*/ 16070 w 35612"/>
                <a:gd name="connsiteY16" fmla="*/ 41911 h 56043"/>
                <a:gd name="connsiteX17" fmla="*/ 11612 w 35612"/>
                <a:gd name="connsiteY17" fmla="*/ 52335 h 56043"/>
                <a:gd name="connsiteX18" fmla="*/ 17682 w 35612"/>
                <a:gd name="connsiteY18" fmla="*/ 53913 h 56043"/>
                <a:gd name="connsiteX19" fmla="*/ 17750 w 35612"/>
                <a:gd name="connsiteY19" fmla="*/ 53947 h 56043"/>
                <a:gd name="connsiteX20" fmla="*/ 35512 w 35612"/>
                <a:gd name="connsiteY20" fmla="*/ 8101 h 5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612" h="56043">
                  <a:moveTo>
                    <a:pt x="35512" y="8101"/>
                  </a:moveTo>
                  <a:cubicBezTo>
                    <a:pt x="36233" y="6113"/>
                    <a:pt x="32872" y="4707"/>
                    <a:pt x="31946" y="6661"/>
                  </a:cubicBezTo>
                  <a:cubicBezTo>
                    <a:pt x="28312" y="14445"/>
                    <a:pt x="24711" y="22263"/>
                    <a:pt x="21214" y="30116"/>
                  </a:cubicBezTo>
                  <a:cubicBezTo>
                    <a:pt x="21248" y="30047"/>
                    <a:pt x="21248" y="30013"/>
                    <a:pt x="21282" y="29944"/>
                  </a:cubicBezTo>
                  <a:cubicBezTo>
                    <a:pt x="24402" y="22332"/>
                    <a:pt x="27626" y="14136"/>
                    <a:pt x="27797" y="5873"/>
                  </a:cubicBezTo>
                  <a:cubicBezTo>
                    <a:pt x="27831" y="3987"/>
                    <a:pt x="25123" y="3301"/>
                    <a:pt x="24162" y="4912"/>
                  </a:cubicBezTo>
                  <a:cubicBezTo>
                    <a:pt x="20391" y="11256"/>
                    <a:pt x="18333" y="18491"/>
                    <a:pt x="15624" y="25281"/>
                  </a:cubicBezTo>
                  <a:cubicBezTo>
                    <a:pt x="14287" y="28641"/>
                    <a:pt x="12641" y="31933"/>
                    <a:pt x="10995" y="35190"/>
                  </a:cubicBezTo>
                  <a:cubicBezTo>
                    <a:pt x="15178" y="24423"/>
                    <a:pt x="18402" y="13108"/>
                    <a:pt x="21762" y="2306"/>
                  </a:cubicBezTo>
                  <a:cubicBezTo>
                    <a:pt x="22345" y="386"/>
                    <a:pt x="19225" y="-985"/>
                    <a:pt x="18367" y="900"/>
                  </a:cubicBezTo>
                  <a:cubicBezTo>
                    <a:pt x="11749" y="15645"/>
                    <a:pt x="4034" y="30973"/>
                    <a:pt x="91" y="46609"/>
                  </a:cubicBezTo>
                  <a:cubicBezTo>
                    <a:pt x="-732" y="49832"/>
                    <a:pt x="4274" y="51170"/>
                    <a:pt x="5200" y="48358"/>
                  </a:cubicBezTo>
                  <a:cubicBezTo>
                    <a:pt x="5372" y="48015"/>
                    <a:pt x="5509" y="47672"/>
                    <a:pt x="5646" y="47329"/>
                  </a:cubicBezTo>
                  <a:cubicBezTo>
                    <a:pt x="5612" y="47432"/>
                    <a:pt x="5577" y="47501"/>
                    <a:pt x="5543" y="47603"/>
                  </a:cubicBezTo>
                  <a:cubicBezTo>
                    <a:pt x="4412" y="51101"/>
                    <a:pt x="9795" y="52747"/>
                    <a:pt x="11270" y="49935"/>
                  </a:cubicBezTo>
                  <a:cubicBezTo>
                    <a:pt x="11270" y="49935"/>
                    <a:pt x="11270" y="49935"/>
                    <a:pt x="11270" y="49935"/>
                  </a:cubicBezTo>
                  <a:cubicBezTo>
                    <a:pt x="13190" y="47501"/>
                    <a:pt x="14699" y="44757"/>
                    <a:pt x="16070" y="41911"/>
                  </a:cubicBezTo>
                  <a:cubicBezTo>
                    <a:pt x="14596" y="45375"/>
                    <a:pt x="13018" y="48838"/>
                    <a:pt x="11612" y="52335"/>
                  </a:cubicBezTo>
                  <a:cubicBezTo>
                    <a:pt x="10069" y="56107"/>
                    <a:pt x="16825" y="57616"/>
                    <a:pt x="17682" y="53913"/>
                  </a:cubicBezTo>
                  <a:cubicBezTo>
                    <a:pt x="17716" y="53913"/>
                    <a:pt x="17716" y="53947"/>
                    <a:pt x="17750" y="53947"/>
                  </a:cubicBezTo>
                  <a:cubicBezTo>
                    <a:pt x="24197" y="38894"/>
                    <a:pt x="29855" y="23498"/>
                    <a:pt x="35512" y="8101"/>
                  </a:cubicBezTo>
                  <a:close/>
                </a:path>
              </a:pathLst>
            </a:custGeom>
            <a:solidFill>
              <a:srgbClr val="1A1A1A"/>
            </a:solidFill>
            <a:ln w="3429" cap="flat">
              <a:noFill/>
              <a:prstDash val="solid"/>
              <a:miter/>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B8B8D22E-A3EF-BCD6-5C55-C3F7B46BF828}"/>
                </a:ext>
              </a:extLst>
            </p:cNvPr>
            <p:cNvSpPr/>
            <p:nvPr/>
          </p:nvSpPr>
          <p:spPr>
            <a:xfrm>
              <a:off x="6515567" y="1150063"/>
              <a:ext cx="21557" cy="42715"/>
            </a:xfrm>
            <a:custGeom>
              <a:avLst/>
              <a:gdLst>
                <a:gd name="connsiteX0" fmla="*/ 16889 w 21557"/>
                <a:gd name="connsiteY0" fmla="*/ 1254 h 42715"/>
                <a:gd name="connsiteX1" fmla="*/ 121 w 21557"/>
                <a:gd name="connsiteY1" fmla="*/ 39213 h 42715"/>
                <a:gd name="connsiteX2" fmla="*/ 6054 w 21557"/>
                <a:gd name="connsiteY2" fmla="*/ 40447 h 42715"/>
                <a:gd name="connsiteX3" fmla="*/ 21279 w 21557"/>
                <a:gd name="connsiteY3" fmla="*/ 3757 h 42715"/>
                <a:gd name="connsiteX4" fmla="*/ 16889 w 21557"/>
                <a:gd name="connsiteY4" fmla="*/ 1254 h 42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7" h="42715">
                  <a:moveTo>
                    <a:pt x="16889" y="1254"/>
                  </a:moveTo>
                  <a:cubicBezTo>
                    <a:pt x="10511" y="13255"/>
                    <a:pt x="3413" y="25977"/>
                    <a:pt x="121" y="39213"/>
                  </a:cubicBezTo>
                  <a:cubicBezTo>
                    <a:pt x="-976" y="43671"/>
                    <a:pt x="5711" y="43636"/>
                    <a:pt x="6054" y="40447"/>
                  </a:cubicBezTo>
                  <a:cubicBezTo>
                    <a:pt x="11403" y="28309"/>
                    <a:pt x="15312" y="15690"/>
                    <a:pt x="21279" y="3757"/>
                  </a:cubicBezTo>
                  <a:cubicBezTo>
                    <a:pt x="22684" y="911"/>
                    <a:pt x="18398" y="-1592"/>
                    <a:pt x="16889" y="1254"/>
                  </a:cubicBezTo>
                  <a:close/>
                </a:path>
              </a:pathLst>
            </a:custGeom>
            <a:solidFill>
              <a:srgbClr val="1A1A1A"/>
            </a:solidFill>
            <a:ln w="3429" cap="flat">
              <a:noFill/>
              <a:prstDash val="solid"/>
              <a:miter/>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7B7FB02A-442D-ECC3-AC0F-21BF8EE76C33}"/>
                </a:ext>
              </a:extLst>
            </p:cNvPr>
            <p:cNvSpPr/>
            <p:nvPr/>
          </p:nvSpPr>
          <p:spPr>
            <a:xfrm>
              <a:off x="6530292" y="1146584"/>
              <a:ext cx="21236" cy="46180"/>
            </a:xfrm>
            <a:custGeom>
              <a:avLst/>
              <a:gdLst>
                <a:gd name="connsiteX0" fmla="*/ 15845 w 21236"/>
                <a:gd name="connsiteY0" fmla="*/ 1818 h 46180"/>
                <a:gd name="connsiteX1" fmla="*/ 7718 w 21236"/>
                <a:gd name="connsiteY1" fmla="*/ 22735 h 46180"/>
                <a:gd name="connsiteX2" fmla="*/ 3 w 21236"/>
                <a:gd name="connsiteY2" fmla="*/ 44201 h 46180"/>
                <a:gd name="connsiteX3" fmla="*/ 3535 w 21236"/>
                <a:gd name="connsiteY3" fmla="*/ 45607 h 46180"/>
                <a:gd name="connsiteX4" fmla="*/ 12553 w 21236"/>
                <a:gd name="connsiteY4" fmla="*/ 27296 h 46180"/>
                <a:gd name="connsiteX5" fmla="*/ 21092 w 21236"/>
                <a:gd name="connsiteY5" fmla="*/ 3190 h 46180"/>
                <a:gd name="connsiteX6" fmla="*/ 15845 w 21236"/>
                <a:gd name="connsiteY6" fmla="*/ 1818 h 46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36" h="46180">
                  <a:moveTo>
                    <a:pt x="15845" y="1818"/>
                  </a:moveTo>
                  <a:cubicBezTo>
                    <a:pt x="13205" y="8813"/>
                    <a:pt x="10462" y="15774"/>
                    <a:pt x="7718" y="22735"/>
                  </a:cubicBezTo>
                  <a:cubicBezTo>
                    <a:pt x="4975" y="29696"/>
                    <a:pt x="381" y="36725"/>
                    <a:pt x="3" y="44201"/>
                  </a:cubicBezTo>
                  <a:cubicBezTo>
                    <a:pt x="-100" y="45949"/>
                    <a:pt x="2301" y="46841"/>
                    <a:pt x="3535" y="45607"/>
                  </a:cubicBezTo>
                  <a:cubicBezTo>
                    <a:pt x="8336" y="40703"/>
                    <a:pt x="10084" y="33536"/>
                    <a:pt x="12553" y="27296"/>
                  </a:cubicBezTo>
                  <a:cubicBezTo>
                    <a:pt x="15708" y="19375"/>
                    <a:pt x="18520" y="11351"/>
                    <a:pt x="21092" y="3190"/>
                  </a:cubicBezTo>
                  <a:cubicBezTo>
                    <a:pt x="22155" y="-68"/>
                    <a:pt x="17045" y="-1336"/>
                    <a:pt x="15845" y="1818"/>
                  </a:cubicBezTo>
                  <a:close/>
                </a:path>
              </a:pathLst>
            </a:custGeom>
            <a:solidFill>
              <a:srgbClr val="1A1A1A"/>
            </a:solidFill>
            <a:ln w="3429" cap="flat">
              <a:noFill/>
              <a:prstDash val="solid"/>
              <a:miter/>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9CE88ECC-2933-F839-3608-183333AA8C06}"/>
                </a:ext>
              </a:extLst>
            </p:cNvPr>
            <p:cNvSpPr/>
            <p:nvPr/>
          </p:nvSpPr>
          <p:spPr>
            <a:xfrm>
              <a:off x="6537714" y="1153823"/>
              <a:ext cx="20636" cy="41531"/>
            </a:xfrm>
            <a:custGeom>
              <a:avLst/>
              <a:gdLst>
                <a:gd name="connsiteX0" fmla="*/ 18950 w 20636"/>
                <a:gd name="connsiteY0" fmla="*/ 408 h 41531"/>
                <a:gd name="connsiteX1" fmla="*/ 8595 w 20636"/>
                <a:gd name="connsiteY1" fmla="*/ 21462 h 41531"/>
                <a:gd name="connsiteX2" fmla="*/ 22 w 20636"/>
                <a:gd name="connsiteY2" fmla="*/ 40630 h 41531"/>
                <a:gd name="connsiteX3" fmla="*/ 1257 w 20636"/>
                <a:gd name="connsiteY3" fmla="*/ 41316 h 41531"/>
                <a:gd name="connsiteX4" fmla="*/ 20630 w 20636"/>
                <a:gd name="connsiteY4" fmla="*/ 820 h 41531"/>
                <a:gd name="connsiteX5" fmla="*/ 18950 w 20636"/>
                <a:gd name="connsiteY5" fmla="*/ 408 h 4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36" h="41531">
                  <a:moveTo>
                    <a:pt x="18950" y="408"/>
                  </a:moveTo>
                  <a:cubicBezTo>
                    <a:pt x="14904" y="7060"/>
                    <a:pt x="12024" y="14467"/>
                    <a:pt x="8595" y="21462"/>
                  </a:cubicBezTo>
                  <a:cubicBezTo>
                    <a:pt x="5509" y="27737"/>
                    <a:pt x="1600" y="33772"/>
                    <a:pt x="22" y="40630"/>
                  </a:cubicBezTo>
                  <a:cubicBezTo>
                    <a:pt x="-149" y="41350"/>
                    <a:pt x="708" y="41831"/>
                    <a:pt x="1257" y="41316"/>
                  </a:cubicBezTo>
                  <a:cubicBezTo>
                    <a:pt x="11681" y="32332"/>
                    <a:pt x="18813" y="14021"/>
                    <a:pt x="20630" y="820"/>
                  </a:cubicBezTo>
                  <a:cubicBezTo>
                    <a:pt x="20733" y="-72"/>
                    <a:pt x="19396" y="-278"/>
                    <a:pt x="18950" y="408"/>
                  </a:cubicBezTo>
                  <a:close/>
                </a:path>
              </a:pathLst>
            </a:custGeom>
            <a:solidFill>
              <a:srgbClr val="1A1A1A"/>
            </a:solidFill>
            <a:ln w="3429" cap="flat">
              <a:noFill/>
              <a:prstDash val="solid"/>
              <a:miter/>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B261312B-E2F4-7544-1B9A-1B110956E5DB}"/>
                </a:ext>
              </a:extLst>
            </p:cNvPr>
            <p:cNvSpPr/>
            <p:nvPr/>
          </p:nvSpPr>
          <p:spPr>
            <a:xfrm>
              <a:off x="6367085" y="1194631"/>
              <a:ext cx="34189" cy="52037"/>
            </a:xfrm>
            <a:custGeom>
              <a:avLst/>
              <a:gdLst>
                <a:gd name="connsiteX0" fmla="*/ 31674 w 34189"/>
                <a:gd name="connsiteY0" fmla="*/ 610 h 52037"/>
                <a:gd name="connsiteX1" fmla="*/ 14049 w 34189"/>
                <a:gd name="connsiteY1" fmla="*/ 26225 h 52037"/>
                <a:gd name="connsiteX2" fmla="*/ 93 w 34189"/>
                <a:gd name="connsiteY2" fmla="*/ 49954 h 52037"/>
                <a:gd name="connsiteX3" fmla="*/ 2974 w 34189"/>
                <a:gd name="connsiteY3" fmla="*/ 51565 h 52037"/>
                <a:gd name="connsiteX4" fmla="*/ 18473 w 34189"/>
                <a:gd name="connsiteY4" fmla="*/ 28694 h 52037"/>
                <a:gd name="connsiteX5" fmla="*/ 34006 w 34189"/>
                <a:gd name="connsiteY5" fmla="*/ 1879 h 52037"/>
                <a:gd name="connsiteX6" fmla="*/ 31674 w 34189"/>
                <a:gd name="connsiteY6" fmla="*/ 610 h 5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89" h="52037">
                  <a:moveTo>
                    <a:pt x="31674" y="610"/>
                  </a:moveTo>
                  <a:cubicBezTo>
                    <a:pt x="25536" y="9012"/>
                    <a:pt x="19741" y="17550"/>
                    <a:pt x="14049" y="26225"/>
                  </a:cubicBezTo>
                  <a:cubicBezTo>
                    <a:pt x="9111" y="33769"/>
                    <a:pt x="3077" y="41484"/>
                    <a:pt x="93" y="49954"/>
                  </a:cubicBezTo>
                  <a:cubicBezTo>
                    <a:pt x="-490" y="51565"/>
                    <a:pt x="1808" y="52731"/>
                    <a:pt x="2974" y="51565"/>
                  </a:cubicBezTo>
                  <a:cubicBezTo>
                    <a:pt x="9454" y="45085"/>
                    <a:pt x="13638" y="36375"/>
                    <a:pt x="18473" y="28694"/>
                  </a:cubicBezTo>
                  <a:cubicBezTo>
                    <a:pt x="23993" y="19916"/>
                    <a:pt x="29068" y="10966"/>
                    <a:pt x="34006" y="1879"/>
                  </a:cubicBezTo>
                  <a:cubicBezTo>
                    <a:pt x="34829" y="405"/>
                    <a:pt x="32669" y="-761"/>
                    <a:pt x="31674" y="610"/>
                  </a:cubicBezTo>
                  <a:close/>
                </a:path>
              </a:pathLst>
            </a:custGeom>
            <a:solidFill>
              <a:srgbClr val="1A1A1A"/>
            </a:solidFill>
            <a:ln w="3429" cap="flat">
              <a:noFill/>
              <a:prstDash val="solid"/>
              <a:miter/>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BA7F0C88-B745-07A2-C2CB-F4E5D32AA9EC}"/>
                </a:ext>
              </a:extLst>
            </p:cNvPr>
            <p:cNvSpPr/>
            <p:nvPr/>
          </p:nvSpPr>
          <p:spPr>
            <a:xfrm>
              <a:off x="6373142" y="1199140"/>
              <a:ext cx="35176" cy="58704"/>
            </a:xfrm>
            <a:custGeom>
              <a:avLst/>
              <a:gdLst>
                <a:gd name="connsiteX0" fmla="*/ 32612 w 35176"/>
                <a:gd name="connsiteY0" fmla="*/ 662 h 58704"/>
                <a:gd name="connsiteX1" fmla="*/ 105 w 35176"/>
                <a:gd name="connsiteY1" fmla="*/ 56178 h 58704"/>
                <a:gd name="connsiteX2" fmla="*/ 3500 w 35176"/>
                <a:gd name="connsiteY2" fmla="*/ 58098 h 58704"/>
                <a:gd name="connsiteX3" fmla="*/ 35012 w 35176"/>
                <a:gd name="connsiteY3" fmla="*/ 2000 h 58704"/>
                <a:gd name="connsiteX4" fmla="*/ 32612 w 35176"/>
                <a:gd name="connsiteY4" fmla="*/ 662 h 58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76" h="58704">
                  <a:moveTo>
                    <a:pt x="32612" y="662"/>
                  </a:moveTo>
                  <a:cubicBezTo>
                    <a:pt x="21639" y="18527"/>
                    <a:pt x="7478" y="36564"/>
                    <a:pt x="105" y="56178"/>
                  </a:cubicBezTo>
                  <a:cubicBezTo>
                    <a:pt x="-581" y="57961"/>
                    <a:pt x="2265" y="59641"/>
                    <a:pt x="3500" y="58098"/>
                  </a:cubicBezTo>
                  <a:cubicBezTo>
                    <a:pt x="16770" y="41639"/>
                    <a:pt x="25103" y="20482"/>
                    <a:pt x="35012" y="2000"/>
                  </a:cubicBezTo>
                  <a:cubicBezTo>
                    <a:pt x="35801" y="491"/>
                    <a:pt x="33538" y="-846"/>
                    <a:pt x="32612" y="662"/>
                  </a:cubicBezTo>
                  <a:close/>
                </a:path>
              </a:pathLst>
            </a:custGeom>
            <a:solidFill>
              <a:srgbClr val="1A1A1A"/>
            </a:solidFill>
            <a:ln w="3429" cap="flat">
              <a:noFill/>
              <a:prstDash val="solid"/>
              <a:miter/>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AE4D3622-EB87-4F56-B7C7-DF0662347211}"/>
                </a:ext>
              </a:extLst>
            </p:cNvPr>
            <p:cNvSpPr/>
            <p:nvPr/>
          </p:nvSpPr>
          <p:spPr>
            <a:xfrm>
              <a:off x="6385690" y="1205818"/>
              <a:ext cx="28056" cy="55917"/>
            </a:xfrm>
            <a:custGeom>
              <a:avLst/>
              <a:gdLst>
                <a:gd name="connsiteX0" fmla="*/ 24659 w 28056"/>
                <a:gd name="connsiteY0" fmla="*/ 911 h 55917"/>
                <a:gd name="connsiteX1" fmla="*/ 10017 w 28056"/>
                <a:gd name="connsiteY1" fmla="*/ 28343 h 55917"/>
                <a:gd name="connsiteX2" fmla="*/ 4 w 28056"/>
                <a:gd name="connsiteY2" fmla="*/ 54575 h 55917"/>
                <a:gd name="connsiteX3" fmla="*/ 2336 w 28056"/>
                <a:gd name="connsiteY3" fmla="*/ 55501 h 55917"/>
                <a:gd name="connsiteX4" fmla="*/ 14646 w 28056"/>
                <a:gd name="connsiteY4" fmla="*/ 30984 h 55917"/>
                <a:gd name="connsiteX5" fmla="*/ 27848 w 28056"/>
                <a:gd name="connsiteY5" fmla="*/ 2729 h 55917"/>
                <a:gd name="connsiteX6" fmla="*/ 24659 w 28056"/>
                <a:gd name="connsiteY6" fmla="*/ 911 h 5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6" h="55917">
                  <a:moveTo>
                    <a:pt x="24659" y="911"/>
                  </a:moveTo>
                  <a:cubicBezTo>
                    <a:pt x="19447" y="9930"/>
                    <a:pt x="14543" y="19017"/>
                    <a:pt x="10017" y="28343"/>
                  </a:cubicBezTo>
                  <a:cubicBezTo>
                    <a:pt x="6005" y="36607"/>
                    <a:pt x="999" y="45386"/>
                    <a:pt x="4" y="54575"/>
                  </a:cubicBezTo>
                  <a:cubicBezTo>
                    <a:pt x="-98" y="55673"/>
                    <a:pt x="1616" y="56427"/>
                    <a:pt x="2336" y="55501"/>
                  </a:cubicBezTo>
                  <a:cubicBezTo>
                    <a:pt x="8097" y="48369"/>
                    <a:pt x="10909" y="39213"/>
                    <a:pt x="14646" y="30984"/>
                  </a:cubicBezTo>
                  <a:cubicBezTo>
                    <a:pt x="18933" y="21520"/>
                    <a:pt x="23322" y="12090"/>
                    <a:pt x="27848" y="2729"/>
                  </a:cubicBezTo>
                  <a:cubicBezTo>
                    <a:pt x="28877" y="637"/>
                    <a:pt x="25825" y="-1146"/>
                    <a:pt x="24659" y="911"/>
                  </a:cubicBezTo>
                  <a:close/>
                </a:path>
              </a:pathLst>
            </a:custGeom>
            <a:solidFill>
              <a:srgbClr val="1A1A1A"/>
            </a:solidFill>
            <a:ln w="3429" cap="flat">
              <a:noFill/>
              <a:prstDash val="solid"/>
              <a:miter/>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16943FD1-5574-52DC-FA74-FEDECE83D199}"/>
                </a:ext>
              </a:extLst>
            </p:cNvPr>
            <p:cNvSpPr/>
            <p:nvPr/>
          </p:nvSpPr>
          <p:spPr>
            <a:xfrm>
              <a:off x="6393388" y="1207358"/>
              <a:ext cx="31137" cy="59949"/>
            </a:xfrm>
            <a:custGeom>
              <a:avLst/>
              <a:gdLst>
                <a:gd name="connsiteX0" fmla="*/ 28312 w 31137"/>
                <a:gd name="connsiteY0" fmla="*/ 777 h 59949"/>
                <a:gd name="connsiteX1" fmla="*/ 13258 w 31137"/>
                <a:gd name="connsiteY1" fmla="*/ 28621 h 59949"/>
                <a:gd name="connsiteX2" fmla="*/ 22 w 31137"/>
                <a:gd name="connsiteY2" fmla="*/ 57939 h 59949"/>
                <a:gd name="connsiteX3" fmla="*/ 2697 w 31137"/>
                <a:gd name="connsiteY3" fmla="*/ 59448 h 59949"/>
                <a:gd name="connsiteX4" fmla="*/ 15967 w 31137"/>
                <a:gd name="connsiteY4" fmla="*/ 35342 h 59949"/>
                <a:gd name="connsiteX5" fmla="*/ 30986 w 31137"/>
                <a:gd name="connsiteY5" fmla="*/ 2286 h 59949"/>
                <a:gd name="connsiteX6" fmla="*/ 28312 w 31137"/>
                <a:gd name="connsiteY6" fmla="*/ 777 h 5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37" h="59949">
                  <a:moveTo>
                    <a:pt x="28312" y="777"/>
                  </a:moveTo>
                  <a:cubicBezTo>
                    <a:pt x="23271" y="10036"/>
                    <a:pt x="18059" y="19225"/>
                    <a:pt x="13258" y="28621"/>
                  </a:cubicBezTo>
                  <a:cubicBezTo>
                    <a:pt x="8526" y="37913"/>
                    <a:pt x="1874" y="47686"/>
                    <a:pt x="22" y="57939"/>
                  </a:cubicBezTo>
                  <a:cubicBezTo>
                    <a:pt x="-218" y="59345"/>
                    <a:pt x="1531" y="60716"/>
                    <a:pt x="2697" y="59448"/>
                  </a:cubicBezTo>
                  <a:cubicBezTo>
                    <a:pt x="8869" y="52624"/>
                    <a:pt x="11990" y="43503"/>
                    <a:pt x="15967" y="35342"/>
                  </a:cubicBezTo>
                  <a:cubicBezTo>
                    <a:pt x="21282" y="24437"/>
                    <a:pt x="26049" y="13362"/>
                    <a:pt x="30986" y="2286"/>
                  </a:cubicBezTo>
                  <a:cubicBezTo>
                    <a:pt x="31775" y="537"/>
                    <a:pt x="29272" y="-972"/>
                    <a:pt x="28312" y="777"/>
                  </a:cubicBezTo>
                  <a:close/>
                </a:path>
              </a:pathLst>
            </a:custGeom>
            <a:solidFill>
              <a:srgbClr val="1A1A1A"/>
            </a:solidFill>
            <a:ln w="3429" cap="flat">
              <a:noFill/>
              <a:prstDash val="solid"/>
              <a:miter/>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127BBA59-D09E-6D33-168A-B9B4E6B3C237}"/>
                </a:ext>
              </a:extLst>
            </p:cNvPr>
            <p:cNvSpPr/>
            <p:nvPr/>
          </p:nvSpPr>
          <p:spPr>
            <a:xfrm>
              <a:off x="6401154" y="1211596"/>
              <a:ext cx="33063" cy="60894"/>
            </a:xfrm>
            <a:custGeom>
              <a:avLst/>
              <a:gdLst>
                <a:gd name="connsiteX0" fmla="*/ 29666 w 33063"/>
                <a:gd name="connsiteY0" fmla="*/ 5352 h 60894"/>
                <a:gd name="connsiteX1" fmla="*/ 21985 w 33063"/>
                <a:gd name="connsiteY1" fmla="*/ 23080 h 60894"/>
                <a:gd name="connsiteX2" fmla="*/ 29460 w 33063"/>
                <a:gd name="connsiteY2" fmla="*/ 1820 h 60894"/>
                <a:gd name="connsiteX3" fmla="*/ 26477 w 33063"/>
                <a:gd name="connsiteY3" fmla="*/ 1031 h 60894"/>
                <a:gd name="connsiteX4" fmla="*/ 12624 w 33063"/>
                <a:gd name="connsiteY4" fmla="*/ 30418 h 60894"/>
                <a:gd name="connsiteX5" fmla="*/ 40 w 33063"/>
                <a:gd name="connsiteY5" fmla="*/ 53255 h 60894"/>
                <a:gd name="connsiteX6" fmla="*/ 1926 w 33063"/>
                <a:gd name="connsiteY6" fmla="*/ 54661 h 60894"/>
                <a:gd name="connsiteX7" fmla="*/ 17219 w 33063"/>
                <a:gd name="connsiteY7" fmla="*/ 33024 h 60894"/>
                <a:gd name="connsiteX8" fmla="*/ 20717 w 33063"/>
                <a:gd name="connsiteY8" fmla="*/ 25960 h 60894"/>
                <a:gd name="connsiteX9" fmla="*/ 18042 w 33063"/>
                <a:gd name="connsiteY9" fmla="*/ 32166 h 60894"/>
                <a:gd name="connsiteX10" fmla="*/ 7892 w 33063"/>
                <a:gd name="connsiteY10" fmla="*/ 59358 h 60894"/>
                <a:gd name="connsiteX11" fmla="*/ 10978 w 33063"/>
                <a:gd name="connsiteY11" fmla="*/ 60181 h 60894"/>
                <a:gd name="connsiteX12" fmla="*/ 21231 w 33063"/>
                <a:gd name="connsiteY12" fmla="*/ 37241 h 60894"/>
                <a:gd name="connsiteX13" fmla="*/ 32958 w 33063"/>
                <a:gd name="connsiteY13" fmla="*/ 6689 h 60894"/>
                <a:gd name="connsiteX14" fmla="*/ 29666 w 33063"/>
                <a:gd name="connsiteY14" fmla="*/ 5352 h 6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63" h="60894">
                  <a:moveTo>
                    <a:pt x="29666" y="5352"/>
                  </a:moveTo>
                  <a:cubicBezTo>
                    <a:pt x="27060" y="11250"/>
                    <a:pt x="24523" y="17182"/>
                    <a:pt x="21985" y="23080"/>
                  </a:cubicBezTo>
                  <a:cubicBezTo>
                    <a:pt x="24968" y="16187"/>
                    <a:pt x="27437" y="9089"/>
                    <a:pt x="29460" y="1820"/>
                  </a:cubicBezTo>
                  <a:cubicBezTo>
                    <a:pt x="30009" y="-100"/>
                    <a:pt x="27197" y="-718"/>
                    <a:pt x="26477" y="1031"/>
                  </a:cubicBezTo>
                  <a:cubicBezTo>
                    <a:pt x="22397" y="11044"/>
                    <a:pt x="17733" y="20851"/>
                    <a:pt x="12624" y="30418"/>
                  </a:cubicBezTo>
                  <a:cubicBezTo>
                    <a:pt x="8578" y="37962"/>
                    <a:pt x="2337" y="45025"/>
                    <a:pt x="40" y="53255"/>
                  </a:cubicBezTo>
                  <a:cubicBezTo>
                    <a:pt x="-235" y="54215"/>
                    <a:pt x="965" y="55346"/>
                    <a:pt x="1926" y="54661"/>
                  </a:cubicBezTo>
                  <a:cubicBezTo>
                    <a:pt x="9195" y="49449"/>
                    <a:pt x="13139" y="40670"/>
                    <a:pt x="17219" y="33024"/>
                  </a:cubicBezTo>
                  <a:cubicBezTo>
                    <a:pt x="18454" y="30692"/>
                    <a:pt x="19619" y="28360"/>
                    <a:pt x="20717" y="25960"/>
                  </a:cubicBezTo>
                  <a:cubicBezTo>
                    <a:pt x="19825" y="28017"/>
                    <a:pt x="18899" y="30075"/>
                    <a:pt x="18042" y="32166"/>
                  </a:cubicBezTo>
                  <a:cubicBezTo>
                    <a:pt x="14339" y="40945"/>
                    <a:pt x="9092" y="49929"/>
                    <a:pt x="7892" y="59358"/>
                  </a:cubicBezTo>
                  <a:cubicBezTo>
                    <a:pt x="7652" y="61141"/>
                    <a:pt x="10155" y="61313"/>
                    <a:pt x="10978" y="60181"/>
                  </a:cubicBezTo>
                  <a:cubicBezTo>
                    <a:pt x="15985" y="53495"/>
                    <a:pt x="18179" y="44922"/>
                    <a:pt x="21231" y="37241"/>
                  </a:cubicBezTo>
                  <a:cubicBezTo>
                    <a:pt x="25243" y="27092"/>
                    <a:pt x="29118" y="16907"/>
                    <a:pt x="32958" y="6689"/>
                  </a:cubicBezTo>
                  <a:cubicBezTo>
                    <a:pt x="33678" y="4837"/>
                    <a:pt x="30489" y="3534"/>
                    <a:pt x="29666" y="5352"/>
                  </a:cubicBezTo>
                  <a:close/>
                </a:path>
              </a:pathLst>
            </a:custGeom>
            <a:solidFill>
              <a:srgbClr val="1A1A1A"/>
            </a:solidFill>
            <a:ln w="3429" cap="flat">
              <a:no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672A666A-195B-E9F3-173A-684B746DF590}"/>
                </a:ext>
              </a:extLst>
            </p:cNvPr>
            <p:cNvSpPr/>
            <p:nvPr/>
          </p:nvSpPr>
          <p:spPr>
            <a:xfrm>
              <a:off x="6413849" y="1221240"/>
              <a:ext cx="31975" cy="60180"/>
            </a:xfrm>
            <a:custGeom>
              <a:avLst/>
              <a:gdLst>
                <a:gd name="connsiteX0" fmla="*/ 31922 w 31975"/>
                <a:gd name="connsiteY0" fmla="*/ 6544 h 60180"/>
                <a:gd name="connsiteX1" fmla="*/ 27773 w 31975"/>
                <a:gd name="connsiteY1" fmla="*/ 5446 h 60180"/>
                <a:gd name="connsiteX2" fmla="*/ 14468 w 31975"/>
                <a:gd name="connsiteY2" fmla="*/ 36136 h 60180"/>
                <a:gd name="connsiteX3" fmla="*/ 24447 w 31975"/>
                <a:gd name="connsiteY3" fmla="*/ 2360 h 60180"/>
                <a:gd name="connsiteX4" fmla="*/ 20640 w 31975"/>
                <a:gd name="connsiteY4" fmla="*/ 1332 h 60180"/>
                <a:gd name="connsiteX5" fmla="*/ 10285 w 31975"/>
                <a:gd name="connsiteY5" fmla="*/ 27495 h 60180"/>
                <a:gd name="connsiteX6" fmla="*/ 32 w 31975"/>
                <a:gd name="connsiteY6" fmla="*/ 53487 h 60180"/>
                <a:gd name="connsiteX7" fmla="*/ 3667 w 31975"/>
                <a:gd name="connsiteY7" fmla="*/ 55544 h 60180"/>
                <a:gd name="connsiteX8" fmla="*/ 9325 w 31975"/>
                <a:gd name="connsiteY8" fmla="*/ 46972 h 60180"/>
                <a:gd name="connsiteX9" fmla="*/ 4867 w 31975"/>
                <a:gd name="connsiteY9" fmla="*/ 56916 h 60180"/>
                <a:gd name="connsiteX10" fmla="*/ 9530 w 31975"/>
                <a:gd name="connsiteY10" fmla="*/ 59453 h 60180"/>
                <a:gd name="connsiteX11" fmla="*/ 9599 w 31975"/>
                <a:gd name="connsiteY11" fmla="*/ 59556 h 60180"/>
                <a:gd name="connsiteX12" fmla="*/ 31922 w 31975"/>
                <a:gd name="connsiteY12" fmla="*/ 6544 h 60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975" h="60180">
                  <a:moveTo>
                    <a:pt x="31922" y="6544"/>
                  </a:moveTo>
                  <a:cubicBezTo>
                    <a:pt x="32471" y="3903"/>
                    <a:pt x="28664" y="2875"/>
                    <a:pt x="27773" y="5446"/>
                  </a:cubicBezTo>
                  <a:cubicBezTo>
                    <a:pt x="24138" y="16111"/>
                    <a:pt x="19337" y="26123"/>
                    <a:pt x="14468" y="36136"/>
                  </a:cubicBezTo>
                  <a:cubicBezTo>
                    <a:pt x="18823" y="25026"/>
                    <a:pt x="21635" y="12853"/>
                    <a:pt x="24447" y="2360"/>
                  </a:cubicBezTo>
                  <a:cubicBezTo>
                    <a:pt x="25098" y="-74"/>
                    <a:pt x="21498" y="-966"/>
                    <a:pt x="20640" y="1332"/>
                  </a:cubicBezTo>
                  <a:cubicBezTo>
                    <a:pt x="17417" y="10110"/>
                    <a:pt x="13748" y="18785"/>
                    <a:pt x="10285" y="27495"/>
                  </a:cubicBezTo>
                  <a:cubicBezTo>
                    <a:pt x="6924" y="36033"/>
                    <a:pt x="1747" y="44468"/>
                    <a:pt x="32" y="53487"/>
                  </a:cubicBezTo>
                  <a:cubicBezTo>
                    <a:pt x="-311" y="55338"/>
                    <a:pt x="2158" y="57361"/>
                    <a:pt x="3667" y="55544"/>
                  </a:cubicBezTo>
                  <a:cubicBezTo>
                    <a:pt x="5793" y="52938"/>
                    <a:pt x="7645" y="49989"/>
                    <a:pt x="9325" y="46972"/>
                  </a:cubicBezTo>
                  <a:cubicBezTo>
                    <a:pt x="7782" y="50263"/>
                    <a:pt x="6273" y="53555"/>
                    <a:pt x="4867" y="56916"/>
                  </a:cubicBezTo>
                  <a:cubicBezTo>
                    <a:pt x="3735" y="59659"/>
                    <a:pt x="7679" y="61168"/>
                    <a:pt x="9530" y="59453"/>
                  </a:cubicBezTo>
                  <a:cubicBezTo>
                    <a:pt x="9565" y="59487"/>
                    <a:pt x="9565" y="59522"/>
                    <a:pt x="9599" y="59556"/>
                  </a:cubicBezTo>
                  <a:cubicBezTo>
                    <a:pt x="21738" y="44914"/>
                    <a:pt x="28116" y="24614"/>
                    <a:pt x="31922" y="6544"/>
                  </a:cubicBezTo>
                  <a:close/>
                </a:path>
              </a:pathLst>
            </a:custGeom>
            <a:solidFill>
              <a:srgbClr val="1A1A1A"/>
            </a:solidFill>
            <a:ln w="3429" cap="flat">
              <a:no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B17ECE44-50FF-F136-DF67-1702AC2A8714}"/>
                </a:ext>
              </a:extLst>
            </p:cNvPr>
            <p:cNvSpPr/>
            <p:nvPr/>
          </p:nvSpPr>
          <p:spPr>
            <a:xfrm>
              <a:off x="6426054" y="1224087"/>
              <a:ext cx="31167" cy="64812"/>
            </a:xfrm>
            <a:custGeom>
              <a:avLst/>
              <a:gdLst>
                <a:gd name="connsiteX0" fmla="*/ 27124 w 31167"/>
                <a:gd name="connsiteY0" fmla="*/ 1364 h 64812"/>
                <a:gd name="connsiteX1" fmla="*/ 309 w 31167"/>
                <a:gd name="connsiteY1" fmla="*/ 60137 h 64812"/>
                <a:gd name="connsiteX2" fmla="*/ 412 w 31167"/>
                <a:gd name="connsiteY2" fmla="*/ 60171 h 64812"/>
                <a:gd name="connsiteX3" fmla="*/ 5830 w 31167"/>
                <a:gd name="connsiteY3" fmla="*/ 63292 h 64812"/>
                <a:gd name="connsiteX4" fmla="*/ 31067 w 31167"/>
                <a:gd name="connsiteY4" fmla="*/ 2427 h 64812"/>
                <a:gd name="connsiteX5" fmla="*/ 27124 w 31167"/>
                <a:gd name="connsiteY5" fmla="*/ 1364 h 6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67" h="64812">
                  <a:moveTo>
                    <a:pt x="27124" y="1364"/>
                  </a:moveTo>
                  <a:cubicBezTo>
                    <a:pt x="18963" y="21321"/>
                    <a:pt x="8950" y="40420"/>
                    <a:pt x="309" y="60137"/>
                  </a:cubicBezTo>
                  <a:cubicBezTo>
                    <a:pt x="343" y="60137"/>
                    <a:pt x="378" y="60171"/>
                    <a:pt x="412" y="60171"/>
                  </a:cubicBezTo>
                  <a:cubicBezTo>
                    <a:pt x="-1474" y="63463"/>
                    <a:pt x="3601" y="66858"/>
                    <a:pt x="5830" y="63292"/>
                  </a:cubicBezTo>
                  <a:cubicBezTo>
                    <a:pt x="17454" y="44741"/>
                    <a:pt x="25101" y="23241"/>
                    <a:pt x="31067" y="2427"/>
                  </a:cubicBezTo>
                  <a:cubicBezTo>
                    <a:pt x="31821" y="-110"/>
                    <a:pt x="28084" y="-968"/>
                    <a:pt x="27124" y="1364"/>
                  </a:cubicBezTo>
                  <a:close/>
                </a:path>
              </a:pathLst>
            </a:custGeom>
            <a:solidFill>
              <a:srgbClr val="1A1A1A"/>
            </a:solidFill>
            <a:ln w="3429" cap="flat">
              <a:noFill/>
              <a:prstDash val="solid"/>
              <a:miter/>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91266E12-4E47-FA33-1E8D-4871672AE728}"/>
                </a:ext>
              </a:extLst>
            </p:cNvPr>
            <p:cNvSpPr/>
            <p:nvPr/>
          </p:nvSpPr>
          <p:spPr>
            <a:xfrm>
              <a:off x="6438875" y="1230855"/>
              <a:ext cx="27350" cy="57167"/>
            </a:xfrm>
            <a:custGeom>
              <a:avLst/>
              <a:gdLst>
                <a:gd name="connsiteX0" fmla="*/ 27333 w 27350"/>
                <a:gd name="connsiteY0" fmla="*/ 1660 h 57167"/>
                <a:gd name="connsiteX1" fmla="*/ 23801 w 27350"/>
                <a:gd name="connsiteY1" fmla="*/ 1180 h 57167"/>
                <a:gd name="connsiteX2" fmla="*/ 12657 w 27350"/>
                <a:gd name="connsiteY2" fmla="*/ 28887 h 57167"/>
                <a:gd name="connsiteX3" fmla="*/ 210 w 27350"/>
                <a:gd name="connsiteY3" fmla="*/ 53575 h 57167"/>
                <a:gd name="connsiteX4" fmla="*/ 5285 w 27350"/>
                <a:gd name="connsiteY4" fmla="*/ 56387 h 57167"/>
                <a:gd name="connsiteX5" fmla="*/ 5319 w 27350"/>
                <a:gd name="connsiteY5" fmla="*/ 56456 h 57167"/>
                <a:gd name="connsiteX6" fmla="*/ 27333 w 27350"/>
                <a:gd name="connsiteY6" fmla="*/ 1660 h 5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50" h="57167">
                  <a:moveTo>
                    <a:pt x="27333" y="1660"/>
                  </a:moveTo>
                  <a:cubicBezTo>
                    <a:pt x="27607" y="-466"/>
                    <a:pt x="24487" y="-466"/>
                    <a:pt x="23801" y="1180"/>
                  </a:cubicBezTo>
                  <a:cubicBezTo>
                    <a:pt x="20029" y="10404"/>
                    <a:pt x="16738" y="19765"/>
                    <a:pt x="12657" y="28887"/>
                  </a:cubicBezTo>
                  <a:cubicBezTo>
                    <a:pt x="8885" y="37288"/>
                    <a:pt x="3639" y="45037"/>
                    <a:pt x="210" y="53575"/>
                  </a:cubicBezTo>
                  <a:cubicBezTo>
                    <a:pt x="-990" y="56593"/>
                    <a:pt x="3262" y="58239"/>
                    <a:pt x="5285" y="56387"/>
                  </a:cubicBezTo>
                  <a:cubicBezTo>
                    <a:pt x="5285" y="56421"/>
                    <a:pt x="5319" y="56456"/>
                    <a:pt x="5319" y="56456"/>
                  </a:cubicBezTo>
                  <a:cubicBezTo>
                    <a:pt x="17561" y="42157"/>
                    <a:pt x="25036" y="19903"/>
                    <a:pt x="27333" y="1660"/>
                  </a:cubicBezTo>
                  <a:close/>
                </a:path>
              </a:pathLst>
            </a:custGeom>
            <a:solidFill>
              <a:srgbClr val="1A1A1A"/>
            </a:solidFill>
            <a:ln w="3429" cap="flat">
              <a:no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093192C4-1A76-5B85-E07B-F136BCE881C0}"/>
                </a:ext>
              </a:extLst>
            </p:cNvPr>
            <p:cNvSpPr/>
            <p:nvPr/>
          </p:nvSpPr>
          <p:spPr>
            <a:xfrm>
              <a:off x="6448246" y="1232797"/>
              <a:ext cx="26568" cy="62239"/>
            </a:xfrm>
            <a:custGeom>
              <a:avLst/>
              <a:gdLst>
                <a:gd name="connsiteX0" fmla="*/ 22625 w 26568"/>
                <a:gd name="connsiteY0" fmla="*/ 1398 h 62239"/>
                <a:gd name="connsiteX1" fmla="*/ 405 w 26568"/>
                <a:gd name="connsiteY1" fmla="*/ 57600 h 62239"/>
                <a:gd name="connsiteX2" fmla="*/ 6063 w 26568"/>
                <a:gd name="connsiteY2" fmla="*/ 60686 h 62239"/>
                <a:gd name="connsiteX3" fmla="*/ 26534 w 26568"/>
                <a:gd name="connsiteY3" fmla="*/ 2461 h 62239"/>
                <a:gd name="connsiteX4" fmla="*/ 22625 w 26568"/>
                <a:gd name="connsiteY4" fmla="*/ 1398 h 62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 h="62239">
                  <a:moveTo>
                    <a:pt x="22625" y="1398"/>
                  </a:moveTo>
                  <a:cubicBezTo>
                    <a:pt x="15630" y="20292"/>
                    <a:pt x="7400" y="38775"/>
                    <a:pt x="405" y="57600"/>
                  </a:cubicBezTo>
                  <a:cubicBezTo>
                    <a:pt x="-1481" y="60377"/>
                    <a:pt x="3697" y="64526"/>
                    <a:pt x="6063" y="60686"/>
                  </a:cubicBezTo>
                  <a:cubicBezTo>
                    <a:pt x="16590" y="43644"/>
                    <a:pt x="23311" y="21938"/>
                    <a:pt x="26534" y="2461"/>
                  </a:cubicBezTo>
                  <a:cubicBezTo>
                    <a:pt x="26946" y="-42"/>
                    <a:pt x="23517" y="-1036"/>
                    <a:pt x="22625" y="1398"/>
                  </a:cubicBezTo>
                  <a:close/>
                </a:path>
              </a:pathLst>
            </a:custGeom>
            <a:solidFill>
              <a:srgbClr val="1A1A1A"/>
            </a:solidFill>
            <a:ln w="3429" cap="flat">
              <a:no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99FEEB5F-097A-98E3-268E-B7647C68FE0B}"/>
                </a:ext>
              </a:extLst>
            </p:cNvPr>
            <p:cNvSpPr/>
            <p:nvPr/>
          </p:nvSpPr>
          <p:spPr>
            <a:xfrm>
              <a:off x="6457830" y="1237542"/>
              <a:ext cx="26450" cy="63271"/>
            </a:xfrm>
            <a:custGeom>
              <a:avLst/>
              <a:gdLst>
                <a:gd name="connsiteX0" fmla="*/ 26414 w 26450"/>
                <a:gd name="connsiteY0" fmla="*/ 2654 h 63271"/>
                <a:gd name="connsiteX1" fmla="*/ 22162 w 26450"/>
                <a:gd name="connsiteY1" fmla="*/ 1523 h 63271"/>
                <a:gd name="connsiteX2" fmla="*/ 182 w 26450"/>
                <a:gd name="connsiteY2" fmla="*/ 59370 h 63271"/>
                <a:gd name="connsiteX3" fmla="*/ 6354 w 26450"/>
                <a:gd name="connsiteY3" fmla="*/ 61564 h 63271"/>
                <a:gd name="connsiteX4" fmla="*/ 26414 w 26450"/>
                <a:gd name="connsiteY4" fmla="*/ 2654 h 63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0" h="63271">
                  <a:moveTo>
                    <a:pt x="26414" y="2654"/>
                  </a:moveTo>
                  <a:cubicBezTo>
                    <a:pt x="26860" y="-55"/>
                    <a:pt x="23156" y="-1118"/>
                    <a:pt x="22162" y="1523"/>
                  </a:cubicBezTo>
                  <a:cubicBezTo>
                    <a:pt x="14995" y="20759"/>
                    <a:pt x="6731" y="39962"/>
                    <a:pt x="182" y="59370"/>
                  </a:cubicBezTo>
                  <a:cubicBezTo>
                    <a:pt x="-1121" y="63279"/>
                    <a:pt x="4948" y="64685"/>
                    <a:pt x="6354" y="61564"/>
                  </a:cubicBezTo>
                  <a:cubicBezTo>
                    <a:pt x="16676" y="44042"/>
                    <a:pt x="23122" y="22439"/>
                    <a:pt x="26414" y="2654"/>
                  </a:cubicBezTo>
                  <a:close/>
                </a:path>
              </a:pathLst>
            </a:custGeom>
            <a:solidFill>
              <a:srgbClr val="1A1A1A"/>
            </a:solidFill>
            <a:ln w="3429" cap="flat">
              <a:noFill/>
              <a:prstDash val="solid"/>
              <a:miter/>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0501E762-854A-85E3-2270-0DD6E21B7D96}"/>
                </a:ext>
              </a:extLst>
            </p:cNvPr>
            <p:cNvSpPr/>
            <p:nvPr/>
          </p:nvSpPr>
          <p:spPr>
            <a:xfrm>
              <a:off x="6471575" y="1242373"/>
              <a:ext cx="22775" cy="53751"/>
            </a:xfrm>
            <a:custGeom>
              <a:avLst/>
              <a:gdLst>
                <a:gd name="connsiteX0" fmla="*/ 22717 w 22775"/>
                <a:gd name="connsiteY0" fmla="*/ 2624 h 53751"/>
                <a:gd name="connsiteX1" fmla="*/ 18842 w 22775"/>
                <a:gd name="connsiteY1" fmla="*/ 1047 h 53751"/>
                <a:gd name="connsiteX2" fmla="*/ 188 w 22775"/>
                <a:gd name="connsiteY2" fmla="*/ 49704 h 53751"/>
                <a:gd name="connsiteX3" fmla="*/ 7046 w 22775"/>
                <a:gd name="connsiteY3" fmla="*/ 51110 h 53751"/>
                <a:gd name="connsiteX4" fmla="*/ 22717 w 22775"/>
                <a:gd name="connsiteY4" fmla="*/ 2624 h 53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5" h="53751">
                  <a:moveTo>
                    <a:pt x="22717" y="2624"/>
                  </a:moveTo>
                  <a:cubicBezTo>
                    <a:pt x="23265" y="464"/>
                    <a:pt x="19836" y="-1148"/>
                    <a:pt x="18842" y="1047"/>
                  </a:cubicBezTo>
                  <a:cubicBezTo>
                    <a:pt x="11710" y="16786"/>
                    <a:pt x="5092" y="33176"/>
                    <a:pt x="188" y="49704"/>
                  </a:cubicBezTo>
                  <a:cubicBezTo>
                    <a:pt x="-1321" y="54745"/>
                    <a:pt x="6738" y="54916"/>
                    <a:pt x="7046" y="51110"/>
                  </a:cubicBezTo>
                  <a:cubicBezTo>
                    <a:pt x="13424" y="35439"/>
                    <a:pt x="18499" y="18946"/>
                    <a:pt x="22717" y="2624"/>
                  </a:cubicBezTo>
                  <a:close/>
                </a:path>
              </a:pathLst>
            </a:custGeom>
            <a:solidFill>
              <a:srgbClr val="1A1A1A"/>
            </a:solidFill>
            <a:ln w="3429" cap="flat">
              <a:noFill/>
              <a:prstDash val="solid"/>
              <a:miter/>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1103765B-CEDC-AB3D-D3A2-82FC6681385F}"/>
                </a:ext>
              </a:extLst>
            </p:cNvPr>
            <p:cNvSpPr/>
            <p:nvPr/>
          </p:nvSpPr>
          <p:spPr>
            <a:xfrm>
              <a:off x="6477715" y="1249334"/>
              <a:ext cx="25108" cy="51563"/>
            </a:xfrm>
            <a:custGeom>
              <a:avLst/>
              <a:gdLst>
                <a:gd name="connsiteX0" fmla="*/ 20862 w 25108"/>
                <a:gd name="connsiteY0" fmla="*/ 1424 h 51563"/>
                <a:gd name="connsiteX1" fmla="*/ 14 w 25108"/>
                <a:gd name="connsiteY1" fmla="*/ 47167 h 51563"/>
                <a:gd name="connsiteX2" fmla="*/ 117 w 25108"/>
                <a:gd name="connsiteY2" fmla="*/ 47167 h 51563"/>
                <a:gd name="connsiteX3" fmla="*/ 6495 w 25108"/>
                <a:gd name="connsiteY3" fmla="*/ 49841 h 51563"/>
                <a:gd name="connsiteX4" fmla="*/ 25011 w 25108"/>
                <a:gd name="connsiteY4" fmla="*/ 2555 h 51563"/>
                <a:gd name="connsiteX5" fmla="*/ 20862 w 25108"/>
                <a:gd name="connsiteY5" fmla="*/ 1424 h 5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08" h="51563">
                  <a:moveTo>
                    <a:pt x="20862" y="1424"/>
                  </a:moveTo>
                  <a:cubicBezTo>
                    <a:pt x="14382" y="16889"/>
                    <a:pt x="6666" y="31805"/>
                    <a:pt x="14" y="47167"/>
                  </a:cubicBezTo>
                  <a:cubicBezTo>
                    <a:pt x="48" y="47167"/>
                    <a:pt x="82" y="47167"/>
                    <a:pt x="117" y="47167"/>
                  </a:cubicBezTo>
                  <a:cubicBezTo>
                    <a:pt x="-843" y="50630"/>
                    <a:pt x="4369" y="53545"/>
                    <a:pt x="6495" y="49841"/>
                  </a:cubicBezTo>
                  <a:cubicBezTo>
                    <a:pt x="14964" y="35097"/>
                    <a:pt x="20451" y="18775"/>
                    <a:pt x="25011" y="2555"/>
                  </a:cubicBezTo>
                  <a:cubicBezTo>
                    <a:pt x="25766" y="-119"/>
                    <a:pt x="21891" y="-1011"/>
                    <a:pt x="20862" y="1424"/>
                  </a:cubicBezTo>
                  <a:close/>
                </a:path>
              </a:pathLst>
            </a:custGeom>
            <a:solidFill>
              <a:srgbClr val="1A1A1A"/>
            </a:solidFill>
            <a:ln w="3429" cap="flat">
              <a:noFill/>
              <a:prstDash val="solid"/>
              <a:miter/>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4519A815-3F0B-43C2-B403-269E1783D1D5}"/>
                </a:ext>
              </a:extLst>
            </p:cNvPr>
            <p:cNvSpPr/>
            <p:nvPr/>
          </p:nvSpPr>
          <p:spPr>
            <a:xfrm>
              <a:off x="6490144" y="1255007"/>
              <a:ext cx="21176" cy="41765"/>
            </a:xfrm>
            <a:custGeom>
              <a:avLst/>
              <a:gdLst>
                <a:gd name="connsiteX0" fmla="*/ 16080 w 21176"/>
                <a:gd name="connsiteY0" fmla="*/ 1786 h 41765"/>
                <a:gd name="connsiteX1" fmla="*/ 8090 w 21176"/>
                <a:gd name="connsiteY1" fmla="*/ 21983 h 41765"/>
                <a:gd name="connsiteX2" fmla="*/ 66 w 21176"/>
                <a:gd name="connsiteY2" fmla="*/ 38476 h 41765"/>
                <a:gd name="connsiteX3" fmla="*/ 4661 w 21176"/>
                <a:gd name="connsiteY3" fmla="*/ 41082 h 41765"/>
                <a:gd name="connsiteX4" fmla="*/ 14605 w 21176"/>
                <a:gd name="connsiteY4" fmla="*/ 24657 h 41765"/>
                <a:gd name="connsiteX5" fmla="*/ 21120 w 21176"/>
                <a:gd name="connsiteY5" fmla="*/ 3123 h 41765"/>
                <a:gd name="connsiteX6" fmla="*/ 16080 w 21176"/>
                <a:gd name="connsiteY6" fmla="*/ 1786 h 4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76" h="41765">
                  <a:moveTo>
                    <a:pt x="16080" y="1786"/>
                  </a:moveTo>
                  <a:cubicBezTo>
                    <a:pt x="13851" y="8678"/>
                    <a:pt x="11210" y="15433"/>
                    <a:pt x="8090" y="21983"/>
                  </a:cubicBezTo>
                  <a:cubicBezTo>
                    <a:pt x="5518" y="27366"/>
                    <a:pt x="1266" y="32647"/>
                    <a:pt x="66" y="38476"/>
                  </a:cubicBezTo>
                  <a:cubicBezTo>
                    <a:pt x="-482" y="41219"/>
                    <a:pt x="2501" y="42728"/>
                    <a:pt x="4661" y="41082"/>
                  </a:cubicBezTo>
                  <a:cubicBezTo>
                    <a:pt x="9564" y="37310"/>
                    <a:pt x="12308" y="30212"/>
                    <a:pt x="14605" y="24657"/>
                  </a:cubicBezTo>
                  <a:cubicBezTo>
                    <a:pt x="17485" y="17628"/>
                    <a:pt x="19646" y="10598"/>
                    <a:pt x="21120" y="3123"/>
                  </a:cubicBezTo>
                  <a:cubicBezTo>
                    <a:pt x="21737" y="-32"/>
                    <a:pt x="17108" y="-1335"/>
                    <a:pt x="16080" y="1786"/>
                  </a:cubicBezTo>
                  <a:close/>
                </a:path>
              </a:pathLst>
            </a:custGeom>
            <a:solidFill>
              <a:srgbClr val="1A1A1A"/>
            </a:solidFill>
            <a:ln w="3429" cap="flat">
              <a:noFill/>
              <a:prstDash val="solid"/>
              <a:miter/>
            </a:ln>
          </p:spPr>
          <p:txBody>
            <a:bodyPr rtlCol="0" anchor="ctr"/>
            <a:lstStyle/>
            <a:p>
              <a:endParaRPr lang="zh-CN" altLang="en-US"/>
            </a:p>
          </p:txBody>
        </p:sp>
      </p:grpSp>
      <p:grpSp>
        <p:nvGrpSpPr>
          <p:cNvPr id="169" name="组合 168">
            <a:extLst>
              <a:ext uri="{FF2B5EF4-FFF2-40B4-BE49-F238E27FC236}">
                <a16:creationId xmlns:a16="http://schemas.microsoft.com/office/drawing/2014/main" id="{5C943100-C4BB-8F1D-0853-D0430E0604CD}"/>
              </a:ext>
            </a:extLst>
          </p:cNvPr>
          <p:cNvGrpSpPr/>
          <p:nvPr/>
        </p:nvGrpSpPr>
        <p:grpSpPr>
          <a:xfrm>
            <a:off x="761355" y="434298"/>
            <a:ext cx="257559" cy="516670"/>
            <a:chOff x="5250330" y="1356296"/>
            <a:chExt cx="257559" cy="516670"/>
          </a:xfrm>
        </p:grpSpPr>
        <p:sp>
          <p:nvSpPr>
            <p:cNvPr id="170" name="任意多边形: 形状 169">
              <a:extLst>
                <a:ext uri="{FF2B5EF4-FFF2-40B4-BE49-F238E27FC236}">
                  <a16:creationId xmlns:a16="http://schemas.microsoft.com/office/drawing/2014/main" id="{DC0C728D-2C60-6BD6-C56A-1AA02627F935}"/>
                </a:ext>
              </a:extLst>
            </p:cNvPr>
            <p:cNvSpPr/>
            <p:nvPr/>
          </p:nvSpPr>
          <p:spPr>
            <a:xfrm>
              <a:off x="5255196" y="1368806"/>
              <a:ext cx="252693" cy="504160"/>
            </a:xfrm>
            <a:custGeom>
              <a:avLst/>
              <a:gdLst>
                <a:gd name="connsiteX0" fmla="*/ 215230 w 252693"/>
                <a:gd name="connsiteY0" fmla="*/ 288974 h 504160"/>
                <a:gd name="connsiteX1" fmla="*/ 214475 w 252693"/>
                <a:gd name="connsiteY1" fmla="*/ 286813 h 504160"/>
                <a:gd name="connsiteX2" fmla="*/ 252023 w 252693"/>
                <a:gd name="connsiteY2" fmla="*/ 201534 h 504160"/>
                <a:gd name="connsiteX3" fmla="*/ 160091 w 252693"/>
                <a:gd name="connsiteY3" fmla="*/ 154625 h 504160"/>
                <a:gd name="connsiteX4" fmla="*/ 140889 w 252693"/>
                <a:gd name="connsiteY4" fmla="*/ 122736 h 504160"/>
                <a:gd name="connsiteX5" fmla="*/ 119732 w 252693"/>
                <a:gd name="connsiteY5" fmla="*/ 69689 h 504160"/>
                <a:gd name="connsiteX6" fmla="*/ 116886 w 252693"/>
                <a:gd name="connsiteY6" fmla="*/ 67014 h 504160"/>
                <a:gd name="connsiteX7" fmla="*/ 124293 w 252693"/>
                <a:gd name="connsiteY7" fmla="*/ 59059 h 504160"/>
                <a:gd name="connsiteX8" fmla="*/ 120143 w 252693"/>
                <a:gd name="connsiteY8" fmla="*/ 52887 h 504160"/>
                <a:gd name="connsiteX9" fmla="*/ 113628 w 252693"/>
                <a:gd name="connsiteY9" fmla="*/ 34576 h 504160"/>
                <a:gd name="connsiteX10" fmla="*/ 100632 w 252693"/>
                <a:gd name="connsiteY10" fmla="*/ 1589 h 504160"/>
                <a:gd name="connsiteX11" fmla="*/ 94083 w 252693"/>
                <a:gd name="connsiteY11" fmla="*/ 3304 h 504160"/>
                <a:gd name="connsiteX12" fmla="*/ 103924 w 252693"/>
                <a:gd name="connsiteY12" fmla="*/ 37182 h 504160"/>
                <a:gd name="connsiteX13" fmla="*/ 113320 w 252693"/>
                <a:gd name="connsiteY13" fmla="*/ 60225 h 504160"/>
                <a:gd name="connsiteX14" fmla="*/ 109617 w 252693"/>
                <a:gd name="connsiteY14" fmla="*/ 63757 h 504160"/>
                <a:gd name="connsiteX15" fmla="*/ 97375 w 252693"/>
                <a:gd name="connsiteY15" fmla="*/ 43423 h 504160"/>
                <a:gd name="connsiteX16" fmla="*/ 84653 w 252693"/>
                <a:gd name="connsiteY16" fmla="*/ 25318 h 504160"/>
                <a:gd name="connsiteX17" fmla="*/ 89385 w 252693"/>
                <a:gd name="connsiteY17" fmla="*/ 16471 h 504160"/>
                <a:gd name="connsiteX18" fmla="*/ 85922 w 252693"/>
                <a:gd name="connsiteY18" fmla="*/ 13899 h 504160"/>
                <a:gd name="connsiteX19" fmla="*/ 56295 w 252693"/>
                <a:gd name="connsiteY19" fmla="*/ 35913 h 504160"/>
                <a:gd name="connsiteX20" fmla="*/ 53724 w 252693"/>
                <a:gd name="connsiteY20" fmla="*/ 37045 h 504160"/>
                <a:gd name="connsiteX21" fmla="*/ 53312 w 252693"/>
                <a:gd name="connsiteY21" fmla="*/ 36325 h 504160"/>
                <a:gd name="connsiteX22" fmla="*/ 50500 w 252693"/>
                <a:gd name="connsiteY22" fmla="*/ 37491 h 504160"/>
                <a:gd name="connsiteX23" fmla="*/ 50740 w 252693"/>
                <a:gd name="connsiteY23" fmla="*/ 38382 h 504160"/>
                <a:gd name="connsiteX24" fmla="*/ 3523 w 252693"/>
                <a:gd name="connsiteY24" fmla="*/ 40954 h 504160"/>
                <a:gd name="connsiteX25" fmla="*/ 1466 w 252693"/>
                <a:gd name="connsiteY25" fmla="*/ 46029 h 504160"/>
                <a:gd name="connsiteX26" fmla="*/ 643 w 252693"/>
                <a:gd name="connsiteY26" fmla="*/ 49801 h 504160"/>
                <a:gd name="connsiteX27" fmla="*/ 13879 w 252693"/>
                <a:gd name="connsiteY27" fmla="*/ 81073 h 504160"/>
                <a:gd name="connsiteX28" fmla="*/ 14119 w 252693"/>
                <a:gd name="connsiteY28" fmla="*/ 86114 h 504160"/>
                <a:gd name="connsiteX29" fmla="*/ 42477 w 252693"/>
                <a:gd name="connsiteY29" fmla="*/ 94378 h 504160"/>
                <a:gd name="connsiteX30" fmla="*/ 51735 w 252693"/>
                <a:gd name="connsiteY30" fmla="*/ 122496 h 504160"/>
                <a:gd name="connsiteX31" fmla="*/ 63153 w 252693"/>
                <a:gd name="connsiteY31" fmla="*/ 165598 h 504160"/>
                <a:gd name="connsiteX32" fmla="*/ 68091 w 252693"/>
                <a:gd name="connsiteY32" fmla="*/ 250843 h 504160"/>
                <a:gd name="connsiteX33" fmla="*/ 62433 w 252693"/>
                <a:gd name="connsiteY33" fmla="*/ 214907 h 504160"/>
                <a:gd name="connsiteX34" fmla="*/ 65245 w 252693"/>
                <a:gd name="connsiteY34" fmla="*/ 210861 h 504160"/>
                <a:gd name="connsiteX35" fmla="*/ 66205 w 252693"/>
                <a:gd name="connsiteY35" fmla="*/ 209524 h 504160"/>
                <a:gd name="connsiteX36" fmla="*/ 65040 w 252693"/>
                <a:gd name="connsiteY36" fmla="*/ 205340 h 504160"/>
                <a:gd name="connsiteX37" fmla="*/ 64731 w 252693"/>
                <a:gd name="connsiteY37" fmla="*/ 205375 h 504160"/>
                <a:gd name="connsiteX38" fmla="*/ 31778 w 252693"/>
                <a:gd name="connsiteY38" fmla="*/ 96264 h 504160"/>
                <a:gd name="connsiteX39" fmla="*/ 26669 w 252693"/>
                <a:gd name="connsiteY39" fmla="*/ 98355 h 504160"/>
                <a:gd name="connsiteX40" fmla="*/ 53724 w 252693"/>
                <a:gd name="connsiteY40" fmla="*/ 202494 h 504160"/>
                <a:gd name="connsiteX41" fmla="*/ 33493 w 252693"/>
                <a:gd name="connsiteY41" fmla="*/ 316234 h 504160"/>
                <a:gd name="connsiteX42" fmla="*/ 123984 w 252693"/>
                <a:gd name="connsiteY42" fmla="*/ 331596 h 504160"/>
                <a:gd name="connsiteX43" fmla="*/ 242147 w 252693"/>
                <a:gd name="connsiteY43" fmla="*/ 501743 h 504160"/>
                <a:gd name="connsiteX44" fmla="*/ 251131 w 252693"/>
                <a:gd name="connsiteY44" fmla="*/ 498074 h 504160"/>
                <a:gd name="connsiteX45" fmla="*/ 215230 w 252693"/>
                <a:gd name="connsiteY45" fmla="*/ 288974 h 504160"/>
                <a:gd name="connsiteX46" fmla="*/ 114280 w 252693"/>
                <a:gd name="connsiteY46" fmla="*/ 71849 h 504160"/>
                <a:gd name="connsiteX47" fmla="*/ 114280 w 252693"/>
                <a:gd name="connsiteY47" fmla="*/ 71918 h 504160"/>
                <a:gd name="connsiteX48" fmla="*/ 130602 w 252693"/>
                <a:gd name="connsiteY48" fmla="*/ 121878 h 504160"/>
                <a:gd name="connsiteX49" fmla="*/ 158685 w 252693"/>
                <a:gd name="connsiteY49" fmla="*/ 164158 h 504160"/>
                <a:gd name="connsiteX50" fmla="*/ 158891 w 252693"/>
                <a:gd name="connsiteY50" fmla="*/ 164535 h 504160"/>
                <a:gd name="connsiteX51" fmla="*/ 159508 w 252693"/>
                <a:gd name="connsiteY51" fmla="*/ 165084 h 504160"/>
                <a:gd name="connsiteX52" fmla="*/ 160880 w 252693"/>
                <a:gd name="connsiteY52" fmla="*/ 172662 h 504160"/>
                <a:gd name="connsiteX53" fmla="*/ 178916 w 252693"/>
                <a:gd name="connsiteY53" fmla="*/ 213673 h 504160"/>
                <a:gd name="connsiteX54" fmla="*/ 178471 w 252693"/>
                <a:gd name="connsiteY54" fmla="*/ 211753 h 504160"/>
                <a:gd name="connsiteX55" fmla="*/ 133414 w 252693"/>
                <a:gd name="connsiteY55" fmla="*/ 144956 h 504160"/>
                <a:gd name="connsiteX56" fmla="*/ 95523 w 252693"/>
                <a:gd name="connsiteY56" fmla="*/ 83405 h 504160"/>
                <a:gd name="connsiteX57" fmla="*/ 114280 w 252693"/>
                <a:gd name="connsiteY57" fmla="*/ 71849 h 504160"/>
                <a:gd name="connsiteX58" fmla="*/ 82664 w 252693"/>
                <a:gd name="connsiteY58" fmla="*/ 88926 h 504160"/>
                <a:gd name="connsiteX59" fmla="*/ 91580 w 252693"/>
                <a:gd name="connsiteY59" fmla="*/ 85325 h 504160"/>
                <a:gd name="connsiteX60" fmla="*/ 173396 w 252693"/>
                <a:gd name="connsiteY60" fmla="*/ 214633 h 504160"/>
                <a:gd name="connsiteX61" fmla="*/ 178025 w 252693"/>
                <a:gd name="connsiteY61" fmla="*/ 215079 h 504160"/>
                <a:gd name="connsiteX62" fmla="*/ 171681 w 252693"/>
                <a:gd name="connsiteY62" fmla="*/ 221079 h 504160"/>
                <a:gd name="connsiteX63" fmla="*/ 151484 w 252693"/>
                <a:gd name="connsiteY63" fmla="*/ 232635 h 504160"/>
                <a:gd name="connsiteX64" fmla="*/ 151279 w 252693"/>
                <a:gd name="connsiteY64" fmla="*/ 231881 h 504160"/>
                <a:gd name="connsiteX65" fmla="*/ 82664 w 252693"/>
                <a:gd name="connsiteY65" fmla="*/ 88926 h 504160"/>
                <a:gd name="connsiteX66" fmla="*/ 146787 w 252693"/>
                <a:gd name="connsiteY66" fmla="*/ 235104 h 504160"/>
                <a:gd name="connsiteX67" fmla="*/ 139415 w 252693"/>
                <a:gd name="connsiteY67" fmla="*/ 239013 h 504160"/>
                <a:gd name="connsiteX68" fmla="*/ 106805 w 252693"/>
                <a:gd name="connsiteY68" fmla="*/ 251186 h 504160"/>
                <a:gd name="connsiteX69" fmla="*/ 91134 w 252693"/>
                <a:gd name="connsiteY69" fmla="*/ 172250 h 504160"/>
                <a:gd name="connsiteX70" fmla="*/ 66068 w 252693"/>
                <a:gd name="connsiteY70" fmla="*/ 93315 h 504160"/>
                <a:gd name="connsiteX71" fmla="*/ 78447 w 252693"/>
                <a:gd name="connsiteY71" fmla="*/ 90332 h 504160"/>
                <a:gd name="connsiteX72" fmla="*/ 146375 w 252693"/>
                <a:gd name="connsiteY72" fmla="*/ 234658 h 504160"/>
                <a:gd name="connsiteX73" fmla="*/ 146787 w 252693"/>
                <a:gd name="connsiteY73" fmla="*/ 235104 h 504160"/>
                <a:gd name="connsiteX74" fmla="*/ 52798 w 252693"/>
                <a:gd name="connsiteY74" fmla="*/ 45617 h 504160"/>
                <a:gd name="connsiteX75" fmla="*/ 59793 w 252693"/>
                <a:gd name="connsiteY75" fmla="*/ 63037 h 504160"/>
                <a:gd name="connsiteX76" fmla="*/ 70011 w 252693"/>
                <a:gd name="connsiteY76" fmla="*/ 82136 h 504160"/>
                <a:gd name="connsiteX77" fmla="*/ 71554 w 252693"/>
                <a:gd name="connsiteY77" fmla="*/ 81519 h 504160"/>
                <a:gd name="connsiteX78" fmla="*/ 65314 w 252693"/>
                <a:gd name="connsiteY78" fmla="*/ 61528 h 504160"/>
                <a:gd name="connsiteX79" fmla="*/ 57633 w 252693"/>
                <a:gd name="connsiteY79" fmla="*/ 44074 h 504160"/>
                <a:gd name="connsiteX80" fmla="*/ 67200 w 252693"/>
                <a:gd name="connsiteY80" fmla="*/ 39960 h 504160"/>
                <a:gd name="connsiteX81" fmla="*/ 75635 w 252693"/>
                <a:gd name="connsiteY81" fmla="*/ 58408 h 504160"/>
                <a:gd name="connsiteX82" fmla="*/ 90963 w 252693"/>
                <a:gd name="connsiteY82" fmla="*/ 74764 h 504160"/>
                <a:gd name="connsiteX83" fmla="*/ 92746 w 252693"/>
                <a:gd name="connsiteY83" fmla="*/ 73015 h 504160"/>
                <a:gd name="connsiteX84" fmla="*/ 80401 w 252693"/>
                <a:gd name="connsiteY84" fmla="*/ 55699 h 504160"/>
                <a:gd name="connsiteX85" fmla="*/ 70903 w 252693"/>
                <a:gd name="connsiteY85" fmla="*/ 37834 h 504160"/>
                <a:gd name="connsiteX86" fmla="*/ 82150 w 252693"/>
                <a:gd name="connsiteY86" fmla="*/ 28644 h 504160"/>
                <a:gd name="connsiteX87" fmla="*/ 92951 w 252693"/>
                <a:gd name="connsiteY87" fmla="*/ 45892 h 504160"/>
                <a:gd name="connsiteX88" fmla="*/ 107388 w 252693"/>
                <a:gd name="connsiteY88" fmla="*/ 65711 h 504160"/>
                <a:gd name="connsiteX89" fmla="*/ 91065 w 252693"/>
                <a:gd name="connsiteY89" fmla="*/ 76684 h 504160"/>
                <a:gd name="connsiteX90" fmla="*/ 90963 w 252693"/>
                <a:gd name="connsiteY90" fmla="*/ 76547 h 504160"/>
                <a:gd name="connsiteX91" fmla="*/ 88151 w 252693"/>
                <a:gd name="connsiteY91" fmla="*/ 77713 h 504160"/>
                <a:gd name="connsiteX92" fmla="*/ 88322 w 252693"/>
                <a:gd name="connsiteY92" fmla="*/ 78090 h 504160"/>
                <a:gd name="connsiteX93" fmla="*/ 52421 w 252693"/>
                <a:gd name="connsiteY93" fmla="*/ 86182 h 504160"/>
                <a:gd name="connsiteX94" fmla="*/ 47311 w 252693"/>
                <a:gd name="connsiteY94" fmla="*/ 66706 h 504160"/>
                <a:gd name="connsiteX95" fmla="*/ 40042 w 252693"/>
                <a:gd name="connsiteY95" fmla="*/ 48395 h 504160"/>
                <a:gd name="connsiteX96" fmla="*/ 52798 w 252693"/>
                <a:gd name="connsiteY96" fmla="*/ 45617 h 504160"/>
                <a:gd name="connsiteX97" fmla="*/ 23377 w 252693"/>
                <a:gd name="connsiteY97" fmla="*/ 83336 h 504160"/>
                <a:gd name="connsiteX98" fmla="*/ 23583 w 252693"/>
                <a:gd name="connsiteY98" fmla="*/ 80113 h 504160"/>
                <a:gd name="connsiteX99" fmla="*/ 9558 w 252693"/>
                <a:gd name="connsiteY99" fmla="*/ 48086 h 504160"/>
                <a:gd name="connsiteX100" fmla="*/ 21251 w 252693"/>
                <a:gd name="connsiteY100" fmla="*/ 49355 h 504160"/>
                <a:gd name="connsiteX101" fmla="*/ 27458 w 252693"/>
                <a:gd name="connsiteY101" fmla="*/ 68832 h 504160"/>
                <a:gd name="connsiteX102" fmla="*/ 33938 w 252693"/>
                <a:gd name="connsiteY102" fmla="*/ 85188 h 504160"/>
                <a:gd name="connsiteX103" fmla="*/ 23377 w 252693"/>
                <a:gd name="connsiteY103" fmla="*/ 83336 h 504160"/>
                <a:gd name="connsiteX104" fmla="*/ 36373 w 252693"/>
                <a:gd name="connsiteY104" fmla="*/ 85497 h 504160"/>
                <a:gd name="connsiteX105" fmla="*/ 36579 w 252693"/>
                <a:gd name="connsiteY105" fmla="*/ 84982 h 504160"/>
                <a:gd name="connsiteX106" fmla="*/ 32087 w 252693"/>
                <a:gd name="connsiteY106" fmla="*/ 67632 h 504160"/>
                <a:gd name="connsiteX107" fmla="*/ 25914 w 252693"/>
                <a:gd name="connsiteY107" fmla="*/ 49458 h 504160"/>
                <a:gd name="connsiteX108" fmla="*/ 37745 w 252693"/>
                <a:gd name="connsiteY108" fmla="*/ 48704 h 504160"/>
                <a:gd name="connsiteX109" fmla="*/ 42442 w 252693"/>
                <a:gd name="connsiteY109" fmla="*/ 68043 h 504160"/>
                <a:gd name="connsiteX110" fmla="*/ 49163 w 252693"/>
                <a:gd name="connsiteY110" fmla="*/ 86285 h 504160"/>
                <a:gd name="connsiteX111" fmla="*/ 36373 w 252693"/>
                <a:gd name="connsiteY111" fmla="*/ 85497 h 504160"/>
                <a:gd name="connsiteX112" fmla="*/ 59382 w 252693"/>
                <a:gd name="connsiteY112" fmla="*/ 127022 h 504160"/>
                <a:gd name="connsiteX113" fmla="*/ 45631 w 252693"/>
                <a:gd name="connsiteY113" fmla="*/ 94686 h 504160"/>
                <a:gd name="connsiteX114" fmla="*/ 65485 w 252693"/>
                <a:gd name="connsiteY114" fmla="*/ 93452 h 504160"/>
                <a:gd name="connsiteX115" fmla="*/ 65451 w 252693"/>
                <a:gd name="connsiteY115" fmla="*/ 93486 h 504160"/>
                <a:gd name="connsiteX116" fmla="*/ 84105 w 252693"/>
                <a:gd name="connsiteY116" fmla="*/ 167004 h 504160"/>
                <a:gd name="connsiteX117" fmla="*/ 102484 w 252693"/>
                <a:gd name="connsiteY117" fmla="*/ 252146 h 504160"/>
                <a:gd name="connsiteX118" fmla="*/ 74641 w 252693"/>
                <a:gd name="connsiteY118" fmla="*/ 252832 h 504160"/>
                <a:gd name="connsiteX119" fmla="*/ 73715 w 252693"/>
                <a:gd name="connsiteY119" fmla="*/ 252558 h 504160"/>
                <a:gd name="connsiteX120" fmla="*/ 70080 w 252693"/>
                <a:gd name="connsiteY120" fmla="*/ 170296 h 504160"/>
                <a:gd name="connsiteX121" fmla="*/ 59382 w 252693"/>
                <a:gd name="connsiteY121" fmla="*/ 127022 h 504160"/>
                <a:gd name="connsiteX122" fmla="*/ 119663 w 252693"/>
                <a:gd name="connsiteY122" fmla="*/ 322269 h 504160"/>
                <a:gd name="connsiteX123" fmla="*/ 41482 w 252693"/>
                <a:gd name="connsiteY123" fmla="*/ 310233 h 504160"/>
                <a:gd name="connsiteX124" fmla="*/ 41311 w 252693"/>
                <a:gd name="connsiteY124" fmla="*/ 231984 h 504160"/>
                <a:gd name="connsiteX125" fmla="*/ 43437 w 252693"/>
                <a:gd name="connsiteY125" fmla="*/ 238739 h 504160"/>
                <a:gd name="connsiteX126" fmla="*/ 117537 w 252693"/>
                <a:gd name="connsiteY126" fmla="*/ 257770 h 504160"/>
                <a:gd name="connsiteX127" fmla="*/ 199525 w 252693"/>
                <a:gd name="connsiteY127" fmla="*/ 208563 h 504160"/>
                <a:gd name="connsiteX128" fmla="*/ 164481 w 252693"/>
                <a:gd name="connsiteY128" fmla="*/ 164364 h 504160"/>
                <a:gd name="connsiteX129" fmla="*/ 240227 w 252693"/>
                <a:gd name="connsiteY129" fmla="*/ 231846 h 504160"/>
                <a:gd name="connsiteX130" fmla="*/ 153370 w 252693"/>
                <a:gd name="connsiteY130" fmla="*/ 310782 h 504160"/>
                <a:gd name="connsiteX131" fmla="*/ 125904 w 252693"/>
                <a:gd name="connsiteY131" fmla="*/ 320555 h 504160"/>
                <a:gd name="connsiteX132" fmla="*/ 119663 w 252693"/>
                <a:gd name="connsiteY132" fmla="*/ 322269 h 504160"/>
                <a:gd name="connsiteX133" fmla="*/ 133928 w 252693"/>
                <a:gd name="connsiteY133" fmla="*/ 328647 h 504160"/>
                <a:gd name="connsiteX134" fmla="*/ 165886 w 252693"/>
                <a:gd name="connsiteY134" fmla="*/ 316474 h 504160"/>
                <a:gd name="connsiteX135" fmla="*/ 205868 w 252693"/>
                <a:gd name="connsiteY135" fmla="*/ 293637 h 504160"/>
                <a:gd name="connsiteX136" fmla="*/ 232923 w 252693"/>
                <a:gd name="connsiteY136" fmla="*/ 462755 h 504160"/>
                <a:gd name="connsiteX137" fmla="*/ 133928 w 252693"/>
                <a:gd name="connsiteY137" fmla="*/ 328647 h 50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52693" h="504160">
                  <a:moveTo>
                    <a:pt x="215230" y="288974"/>
                  </a:moveTo>
                  <a:cubicBezTo>
                    <a:pt x="215161" y="288151"/>
                    <a:pt x="214853" y="287430"/>
                    <a:pt x="214475" y="286813"/>
                  </a:cubicBezTo>
                  <a:cubicBezTo>
                    <a:pt x="239610" y="265485"/>
                    <a:pt x="256309" y="237196"/>
                    <a:pt x="252023" y="201534"/>
                  </a:cubicBezTo>
                  <a:cubicBezTo>
                    <a:pt x="246845" y="158637"/>
                    <a:pt x="198565" y="133400"/>
                    <a:pt x="160091" y="154625"/>
                  </a:cubicBezTo>
                  <a:cubicBezTo>
                    <a:pt x="155222" y="143550"/>
                    <a:pt x="146444" y="133160"/>
                    <a:pt x="140889" y="122736"/>
                  </a:cubicBezTo>
                  <a:cubicBezTo>
                    <a:pt x="131802" y="105728"/>
                    <a:pt x="126316" y="87623"/>
                    <a:pt x="119732" y="69689"/>
                  </a:cubicBezTo>
                  <a:cubicBezTo>
                    <a:pt x="119183" y="68146"/>
                    <a:pt x="118086" y="67323"/>
                    <a:pt x="116886" y="67014"/>
                  </a:cubicBezTo>
                  <a:cubicBezTo>
                    <a:pt x="119492" y="64477"/>
                    <a:pt x="122029" y="61871"/>
                    <a:pt x="124293" y="59059"/>
                  </a:cubicBezTo>
                  <a:cubicBezTo>
                    <a:pt x="126899" y="55836"/>
                    <a:pt x="123127" y="51447"/>
                    <a:pt x="120143" y="52887"/>
                  </a:cubicBezTo>
                  <a:cubicBezTo>
                    <a:pt x="119252" y="46646"/>
                    <a:pt x="115617" y="40200"/>
                    <a:pt x="113628" y="34576"/>
                  </a:cubicBezTo>
                  <a:cubicBezTo>
                    <a:pt x="109719" y="23569"/>
                    <a:pt x="106702" y="11670"/>
                    <a:pt x="100632" y="1589"/>
                  </a:cubicBezTo>
                  <a:cubicBezTo>
                    <a:pt x="98986" y="-1154"/>
                    <a:pt x="93637" y="-194"/>
                    <a:pt x="94083" y="3304"/>
                  </a:cubicBezTo>
                  <a:cubicBezTo>
                    <a:pt x="95455" y="14928"/>
                    <a:pt x="100255" y="26072"/>
                    <a:pt x="103924" y="37182"/>
                  </a:cubicBezTo>
                  <a:cubicBezTo>
                    <a:pt x="106427" y="44692"/>
                    <a:pt x="107388" y="54636"/>
                    <a:pt x="113320" y="60225"/>
                  </a:cubicBezTo>
                  <a:cubicBezTo>
                    <a:pt x="112120" y="61459"/>
                    <a:pt x="110851" y="62591"/>
                    <a:pt x="109617" y="63757"/>
                  </a:cubicBezTo>
                  <a:cubicBezTo>
                    <a:pt x="107319" y="56350"/>
                    <a:pt x="101661" y="49835"/>
                    <a:pt x="97375" y="43423"/>
                  </a:cubicBezTo>
                  <a:cubicBezTo>
                    <a:pt x="93260" y="37285"/>
                    <a:pt x="89214" y="31113"/>
                    <a:pt x="84653" y="25318"/>
                  </a:cubicBezTo>
                  <a:cubicBezTo>
                    <a:pt x="86574" y="22575"/>
                    <a:pt x="88288" y="19694"/>
                    <a:pt x="89385" y="16471"/>
                  </a:cubicBezTo>
                  <a:cubicBezTo>
                    <a:pt x="90003" y="14619"/>
                    <a:pt x="87636" y="12768"/>
                    <a:pt x="85922" y="13899"/>
                  </a:cubicBezTo>
                  <a:cubicBezTo>
                    <a:pt x="75395" y="20757"/>
                    <a:pt x="67988" y="30050"/>
                    <a:pt x="56295" y="35913"/>
                  </a:cubicBezTo>
                  <a:cubicBezTo>
                    <a:pt x="55438" y="36325"/>
                    <a:pt x="54581" y="36668"/>
                    <a:pt x="53724" y="37045"/>
                  </a:cubicBezTo>
                  <a:cubicBezTo>
                    <a:pt x="53587" y="36805"/>
                    <a:pt x="53449" y="36565"/>
                    <a:pt x="53312" y="36325"/>
                  </a:cubicBezTo>
                  <a:cubicBezTo>
                    <a:pt x="52352" y="34850"/>
                    <a:pt x="50123" y="35811"/>
                    <a:pt x="50500" y="37491"/>
                  </a:cubicBezTo>
                  <a:cubicBezTo>
                    <a:pt x="50569" y="37799"/>
                    <a:pt x="50672" y="38074"/>
                    <a:pt x="50740" y="38382"/>
                  </a:cubicBezTo>
                  <a:cubicBezTo>
                    <a:pt x="35687" y="44280"/>
                    <a:pt x="19400" y="44383"/>
                    <a:pt x="3523" y="40954"/>
                  </a:cubicBezTo>
                  <a:cubicBezTo>
                    <a:pt x="128" y="40200"/>
                    <a:pt x="-1312" y="44589"/>
                    <a:pt x="1466" y="46029"/>
                  </a:cubicBezTo>
                  <a:cubicBezTo>
                    <a:pt x="574" y="47023"/>
                    <a:pt x="94" y="48326"/>
                    <a:pt x="643" y="49801"/>
                  </a:cubicBezTo>
                  <a:cubicBezTo>
                    <a:pt x="4449" y="60396"/>
                    <a:pt x="9147" y="70821"/>
                    <a:pt x="13879" y="81073"/>
                  </a:cubicBezTo>
                  <a:cubicBezTo>
                    <a:pt x="11787" y="81313"/>
                    <a:pt x="11650" y="84845"/>
                    <a:pt x="14119" y="86114"/>
                  </a:cubicBezTo>
                  <a:cubicBezTo>
                    <a:pt x="23137" y="90812"/>
                    <a:pt x="32738" y="93452"/>
                    <a:pt x="42477" y="94378"/>
                  </a:cubicBezTo>
                  <a:cubicBezTo>
                    <a:pt x="43711" y="104150"/>
                    <a:pt x="48443" y="113134"/>
                    <a:pt x="51735" y="122496"/>
                  </a:cubicBezTo>
                  <a:cubicBezTo>
                    <a:pt x="56673" y="136554"/>
                    <a:pt x="60204" y="151025"/>
                    <a:pt x="63153" y="165598"/>
                  </a:cubicBezTo>
                  <a:cubicBezTo>
                    <a:pt x="68880" y="193784"/>
                    <a:pt x="69394" y="222245"/>
                    <a:pt x="68091" y="250843"/>
                  </a:cubicBezTo>
                  <a:cubicBezTo>
                    <a:pt x="52455" y="244877"/>
                    <a:pt x="50569" y="232909"/>
                    <a:pt x="62433" y="214907"/>
                  </a:cubicBezTo>
                  <a:cubicBezTo>
                    <a:pt x="64079" y="214290"/>
                    <a:pt x="65382" y="212918"/>
                    <a:pt x="65245" y="210861"/>
                  </a:cubicBezTo>
                  <a:cubicBezTo>
                    <a:pt x="65588" y="210415"/>
                    <a:pt x="65862" y="209969"/>
                    <a:pt x="66205" y="209524"/>
                  </a:cubicBezTo>
                  <a:cubicBezTo>
                    <a:pt x="68297" y="208598"/>
                    <a:pt x="67268" y="205203"/>
                    <a:pt x="65040" y="205340"/>
                  </a:cubicBezTo>
                  <a:cubicBezTo>
                    <a:pt x="64937" y="205340"/>
                    <a:pt x="64834" y="205375"/>
                    <a:pt x="64731" y="205375"/>
                  </a:cubicBezTo>
                  <a:cubicBezTo>
                    <a:pt x="61473" y="168616"/>
                    <a:pt x="50192" y="128188"/>
                    <a:pt x="31778" y="96264"/>
                  </a:cubicBezTo>
                  <a:cubicBezTo>
                    <a:pt x="30201" y="93555"/>
                    <a:pt x="25880" y="95406"/>
                    <a:pt x="26669" y="98355"/>
                  </a:cubicBezTo>
                  <a:cubicBezTo>
                    <a:pt x="36099" y="133263"/>
                    <a:pt x="45597" y="167381"/>
                    <a:pt x="53724" y="202494"/>
                  </a:cubicBezTo>
                  <a:cubicBezTo>
                    <a:pt x="19468" y="229240"/>
                    <a:pt x="5992" y="280915"/>
                    <a:pt x="33493" y="316234"/>
                  </a:cubicBezTo>
                  <a:cubicBezTo>
                    <a:pt x="53929" y="342466"/>
                    <a:pt x="90997" y="340477"/>
                    <a:pt x="123984" y="331596"/>
                  </a:cubicBezTo>
                  <a:cubicBezTo>
                    <a:pt x="172333" y="382414"/>
                    <a:pt x="211663" y="439198"/>
                    <a:pt x="242147" y="501743"/>
                  </a:cubicBezTo>
                  <a:cubicBezTo>
                    <a:pt x="244616" y="506784"/>
                    <a:pt x="252434" y="503149"/>
                    <a:pt x="251131" y="498074"/>
                  </a:cubicBezTo>
                  <a:cubicBezTo>
                    <a:pt x="233609" y="429254"/>
                    <a:pt x="222259" y="359474"/>
                    <a:pt x="215230" y="288974"/>
                  </a:cubicBezTo>
                  <a:close/>
                  <a:moveTo>
                    <a:pt x="114280" y="71849"/>
                  </a:moveTo>
                  <a:lnTo>
                    <a:pt x="114280" y="71918"/>
                  </a:lnTo>
                  <a:cubicBezTo>
                    <a:pt x="114280" y="89337"/>
                    <a:pt x="123024" y="105865"/>
                    <a:pt x="130602" y="121878"/>
                  </a:cubicBezTo>
                  <a:cubicBezTo>
                    <a:pt x="137288" y="135972"/>
                    <a:pt x="144867" y="155174"/>
                    <a:pt x="158685" y="164158"/>
                  </a:cubicBezTo>
                  <a:cubicBezTo>
                    <a:pt x="158857" y="164295"/>
                    <a:pt x="158685" y="164398"/>
                    <a:pt x="158891" y="164535"/>
                  </a:cubicBezTo>
                  <a:cubicBezTo>
                    <a:pt x="159165" y="164707"/>
                    <a:pt x="159234" y="164912"/>
                    <a:pt x="159508" y="165084"/>
                  </a:cubicBezTo>
                  <a:cubicBezTo>
                    <a:pt x="156902" y="167244"/>
                    <a:pt x="156662" y="171942"/>
                    <a:pt x="160880" y="172662"/>
                  </a:cubicBezTo>
                  <a:cubicBezTo>
                    <a:pt x="179019" y="175748"/>
                    <a:pt x="187626" y="199134"/>
                    <a:pt x="178916" y="213673"/>
                  </a:cubicBezTo>
                  <a:cubicBezTo>
                    <a:pt x="179054" y="213090"/>
                    <a:pt x="178951" y="212404"/>
                    <a:pt x="178471" y="211753"/>
                  </a:cubicBezTo>
                  <a:cubicBezTo>
                    <a:pt x="162903" y="189841"/>
                    <a:pt x="147884" y="167587"/>
                    <a:pt x="133414" y="144956"/>
                  </a:cubicBezTo>
                  <a:cubicBezTo>
                    <a:pt x="120486" y="124759"/>
                    <a:pt x="109102" y="103225"/>
                    <a:pt x="95523" y="83405"/>
                  </a:cubicBezTo>
                  <a:cubicBezTo>
                    <a:pt x="102073" y="80113"/>
                    <a:pt x="108382" y="76307"/>
                    <a:pt x="114280" y="71849"/>
                  </a:cubicBezTo>
                  <a:close/>
                  <a:moveTo>
                    <a:pt x="82664" y="88926"/>
                  </a:moveTo>
                  <a:cubicBezTo>
                    <a:pt x="85682" y="87863"/>
                    <a:pt x="88631" y="86663"/>
                    <a:pt x="91580" y="85325"/>
                  </a:cubicBezTo>
                  <a:cubicBezTo>
                    <a:pt x="112188" y="130897"/>
                    <a:pt x="144592" y="174034"/>
                    <a:pt x="173396" y="214633"/>
                  </a:cubicBezTo>
                  <a:cubicBezTo>
                    <a:pt x="174630" y="216347"/>
                    <a:pt x="176791" y="216142"/>
                    <a:pt x="178025" y="215079"/>
                  </a:cubicBezTo>
                  <a:cubicBezTo>
                    <a:pt x="176379" y="217376"/>
                    <a:pt x="174322" y="219468"/>
                    <a:pt x="171681" y="221079"/>
                  </a:cubicBezTo>
                  <a:cubicBezTo>
                    <a:pt x="165098" y="225160"/>
                    <a:pt x="158308" y="228966"/>
                    <a:pt x="151484" y="232635"/>
                  </a:cubicBezTo>
                  <a:cubicBezTo>
                    <a:pt x="151450" y="232395"/>
                    <a:pt x="151416" y="232155"/>
                    <a:pt x="151279" y="231881"/>
                  </a:cubicBezTo>
                  <a:cubicBezTo>
                    <a:pt x="128030" y="184492"/>
                    <a:pt x="106702" y="135903"/>
                    <a:pt x="82664" y="88926"/>
                  </a:cubicBezTo>
                  <a:close/>
                  <a:moveTo>
                    <a:pt x="146787" y="235104"/>
                  </a:moveTo>
                  <a:cubicBezTo>
                    <a:pt x="144318" y="236407"/>
                    <a:pt x="141883" y="237744"/>
                    <a:pt x="139415" y="239013"/>
                  </a:cubicBezTo>
                  <a:cubicBezTo>
                    <a:pt x="129059" y="244328"/>
                    <a:pt x="118052" y="248066"/>
                    <a:pt x="106805" y="251186"/>
                  </a:cubicBezTo>
                  <a:cubicBezTo>
                    <a:pt x="104884" y="224714"/>
                    <a:pt x="97375" y="197968"/>
                    <a:pt x="91134" y="172250"/>
                  </a:cubicBezTo>
                  <a:cubicBezTo>
                    <a:pt x="85133" y="147493"/>
                    <a:pt x="80916" y="114575"/>
                    <a:pt x="66068" y="93315"/>
                  </a:cubicBezTo>
                  <a:cubicBezTo>
                    <a:pt x="70217" y="92595"/>
                    <a:pt x="74366" y="91566"/>
                    <a:pt x="78447" y="90332"/>
                  </a:cubicBezTo>
                  <a:cubicBezTo>
                    <a:pt x="96346" y="139709"/>
                    <a:pt x="121241" y="188470"/>
                    <a:pt x="146375" y="234658"/>
                  </a:cubicBezTo>
                  <a:cubicBezTo>
                    <a:pt x="146512" y="234864"/>
                    <a:pt x="146684" y="234967"/>
                    <a:pt x="146787" y="235104"/>
                  </a:cubicBezTo>
                  <a:close/>
                  <a:moveTo>
                    <a:pt x="52798" y="45617"/>
                  </a:moveTo>
                  <a:cubicBezTo>
                    <a:pt x="54821" y="51515"/>
                    <a:pt x="57393" y="57276"/>
                    <a:pt x="59793" y="63037"/>
                  </a:cubicBezTo>
                  <a:cubicBezTo>
                    <a:pt x="62502" y="69518"/>
                    <a:pt x="64148" y="77781"/>
                    <a:pt x="70011" y="82136"/>
                  </a:cubicBezTo>
                  <a:cubicBezTo>
                    <a:pt x="70526" y="82514"/>
                    <a:pt x="71486" y="82136"/>
                    <a:pt x="71554" y="81519"/>
                  </a:cubicBezTo>
                  <a:cubicBezTo>
                    <a:pt x="72583" y="74524"/>
                    <a:pt x="68057" y="67906"/>
                    <a:pt x="65314" y="61528"/>
                  </a:cubicBezTo>
                  <a:cubicBezTo>
                    <a:pt x="62845" y="55733"/>
                    <a:pt x="60479" y="49766"/>
                    <a:pt x="57633" y="44074"/>
                  </a:cubicBezTo>
                  <a:cubicBezTo>
                    <a:pt x="60959" y="42908"/>
                    <a:pt x="64148" y="41503"/>
                    <a:pt x="67200" y="39960"/>
                  </a:cubicBezTo>
                  <a:cubicBezTo>
                    <a:pt x="69188" y="46440"/>
                    <a:pt x="72035" y="52578"/>
                    <a:pt x="75635" y="58408"/>
                  </a:cubicBezTo>
                  <a:cubicBezTo>
                    <a:pt x="79064" y="63963"/>
                    <a:pt x="84207" y="72981"/>
                    <a:pt x="90963" y="74764"/>
                  </a:cubicBezTo>
                  <a:cubicBezTo>
                    <a:pt x="92060" y="75073"/>
                    <a:pt x="93020" y="74044"/>
                    <a:pt x="92746" y="73015"/>
                  </a:cubicBezTo>
                  <a:cubicBezTo>
                    <a:pt x="91134" y="66534"/>
                    <a:pt x="84139" y="61322"/>
                    <a:pt x="80401" y="55699"/>
                  </a:cubicBezTo>
                  <a:cubicBezTo>
                    <a:pt x="76629" y="50041"/>
                    <a:pt x="73612" y="44006"/>
                    <a:pt x="70903" y="37834"/>
                  </a:cubicBezTo>
                  <a:cubicBezTo>
                    <a:pt x="75189" y="35228"/>
                    <a:pt x="78995" y="32176"/>
                    <a:pt x="82150" y="28644"/>
                  </a:cubicBezTo>
                  <a:cubicBezTo>
                    <a:pt x="85476" y="34542"/>
                    <a:pt x="89248" y="40200"/>
                    <a:pt x="92951" y="45892"/>
                  </a:cubicBezTo>
                  <a:cubicBezTo>
                    <a:pt x="97306" y="52544"/>
                    <a:pt x="101112" y="60602"/>
                    <a:pt x="107388" y="65711"/>
                  </a:cubicBezTo>
                  <a:cubicBezTo>
                    <a:pt x="102244" y="70101"/>
                    <a:pt x="96792" y="73735"/>
                    <a:pt x="91065" y="76684"/>
                  </a:cubicBezTo>
                  <a:cubicBezTo>
                    <a:pt x="91031" y="76650"/>
                    <a:pt x="90997" y="76581"/>
                    <a:pt x="90963" y="76547"/>
                  </a:cubicBezTo>
                  <a:cubicBezTo>
                    <a:pt x="90037" y="75278"/>
                    <a:pt x="87431" y="76033"/>
                    <a:pt x="88151" y="77713"/>
                  </a:cubicBezTo>
                  <a:cubicBezTo>
                    <a:pt x="88219" y="77850"/>
                    <a:pt x="88288" y="77953"/>
                    <a:pt x="88322" y="78090"/>
                  </a:cubicBezTo>
                  <a:cubicBezTo>
                    <a:pt x="77144" y="83302"/>
                    <a:pt x="65005" y="85840"/>
                    <a:pt x="52421" y="86182"/>
                  </a:cubicBezTo>
                  <a:cubicBezTo>
                    <a:pt x="53038" y="79702"/>
                    <a:pt x="49300" y="72809"/>
                    <a:pt x="47311" y="66706"/>
                  </a:cubicBezTo>
                  <a:cubicBezTo>
                    <a:pt x="45391" y="60739"/>
                    <a:pt x="44088" y="53401"/>
                    <a:pt x="40042" y="48395"/>
                  </a:cubicBezTo>
                  <a:cubicBezTo>
                    <a:pt x="44328" y="47778"/>
                    <a:pt x="48614" y="46818"/>
                    <a:pt x="52798" y="45617"/>
                  </a:cubicBezTo>
                  <a:close/>
                  <a:moveTo>
                    <a:pt x="23377" y="83336"/>
                  </a:moveTo>
                  <a:cubicBezTo>
                    <a:pt x="23926" y="82411"/>
                    <a:pt x="24063" y="81313"/>
                    <a:pt x="23583" y="80113"/>
                  </a:cubicBezTo>
                  <a:cubicBezTo>
                    <a:pt x="19262" y="69380"/>
                    <a:pt x="14736" y="58476"/>
                    <a:pt x="9558" y="48086"/>
                  </a:cubicBezTo>
                  <a:cubicBezTo>
                    <a:pt x="13261" y="48772"/>
                    <a:pt x="17205" y="49184"/>
                    <a:pt x="21251" y="49355"/>
                  </a:cubicBezTo>
                  <a:cubicBezTo>
                    <a:pt x="23103" y="55904"/>
                    <a:pt x="25366" y="62385"/>
                    <a:pt x="27458" y="68832"/>
                  </a:cubicBezTo>
                  <a:cubicBezTo>
                    <a:pt x="29241" y="74352"/>
                    <a:pt x="30269" y="80593"/>
                    <a:pt x="33938" y="85188"/>
                  </a:cubicBezTo>
                  <a:cubicBezTo>
                    <a:pt x="30475" y="84742"/>
                    <a:pt x="26943" y="84125"/>
                    <a:pt x="23377" y="83336"/>
                  </a:cubicBezTo>
                  <a:close/>
                  <a:moveTo>
                    <a:pt x="36373" y="85497"/>
                  </a:moveTo>
                  <a:cubicBezTo>
                    <a:pt x="36476" y="85325"/>
                    <a:pt x="36579" y="85154"/>
                    <a:pt x="36579" y="84982"/>
                  </a:cubicBezTo>
                  <a:cubicBezTo>
                    <a:pt x="37093" y="79119"/>
                    <a:pt x="33938" y="73187"/>
                    <a:pt x="32087" y="67632"/>
                  </a:cubicBezTo>
                  <a:cubicBezTo>
                    <a:pt x="30064" y="61562"/>
                    <a:pt x="28109" y="55459"/>
                    <a:pt x="25914" y="49458"/>
                  </a:cubicBezTo>
                  <a:cubicBezTo>
                    <a:pt x="29789" y="49458"/>
                    <a:pt x="33767" y="49184"/>
                    <a:pt x="37745" y="48704"/>
                  </a:cubicBezTo>
                  <a:cubicBezTo>
                    <a:pt x="37196" y="55150"/>
                    <a:pt x="40522" y="61940"/>
                    <a:pt x="42442" y="68043"/>
                  </a:cubicBezTo>
                  <a:cubicBezTo>
                    <a:pt x="44294" y="73872"/>
                    <a:pt x="45323" y="81279"/>
                    <a:pt x="49163" y="86285"/>
                  </a:cubicBezTo>
                  <a:cubicBezTo>
                    <a:pt x="44911" y="86251"/>
                    <a:pt x="40659" y="85977"/>
                    <a:pt x="36373" y="85497"/>
                  </a:cubicBezTo>
                  <a:close/>
                  <a:moveTo>
                    <a:pt x="59382" y="127022"/>
                  </a:moveTo>
                  <a:cubicBezTo>
                    <a:pt x="55987" y="116083"/>
                    <a:pt x="52832" y="103876"/>
                    <a:pt x="45631" y="94686"/>
                  </a:cubicBezTo>
                  <a:cubicBezTo>
                    <a:pt x="52215" y="95064"/>
                    <a:pt x="58867" y="94584"/>
                    <a:pt x="65485" y="93452"/>
                  </a:cubicBezTo>
                  <a:cubicBezTo>
                    <a:pt x="65485" y="93486"/>
                    <a:pt x="65451" y="93486"/>
                    <a:pt x="65451" y="93486"/>
                  </a:cubicBezTo>
                  <a:cubicBezTo>
                    <a:pt x="65725" y="117421"/>
                    <a:pt x="78172" y="143687"/>
                    <a:pt x="84105" y="167004"/>
                  </a:cubicBezTo>
                  <a:cubicBezTo>
                    <a:pt x="91237" y="195122"/>
                    <a:pt x="94803" y="224268"/>
                    <a:pt x="102484" y="252146"/>
                  </a:cubicBezTo>
                  <a:cubicBezTo>
                    <a:pt x="93294" y="254101"/>
                    <a:pt x="84002" y="254409"/>
                    <a:pt x="74641" y="252832"/>
                  </a:cubicBezTo>
                  <a:cubicBezTo>
                    <a:pt x="74298" y="252763"/>
                    <a:pt x="74058" y="252626"/>
                    <a:pt x="73715" y="252558"/>
                  </a:cubicBezTo>
                  <a:cubicBezTo>
                    <a:pt x="76424" y="225057"/>
                    <a:pt x="74572" y="197522"/>
                    <a:pt x="70080" y="170296"/>
                  </a:cubicBezTo>
                  <a:cubicBezTo>
                    <a:pt x="67645" y="155620"/>
                    <a:pt x="63805" y="141218"/>
                    <a:pt x="59382" y="127022"/>
                  </a:cubicBezTo>
                  <a:close/>
                  <a:moveTo>
                    <a:pt x="119663" y="322269"/>
                  </a:moveTo>
                  <a:cubicBezTo>
                    <a:pt x="92163" y="329470"/>
                    <a:pt x="62982" y="330465"/>
                    <a:pt x="41482" y="310233"/>
                  </a:cubicBezTo>
                  <a:cubicBezTo>
                    <a:pt x="16622" y="286813"/>
                    <a:pt x="27012" y="257632"/>
                    <a:pt x="41311" y="231984"/>
                  </a:cubicBezTo>
                  <a:cubicBezTo>
                    <a:pt x="41654" y="234212"/>
                    <a:pt x="42305" y="236476"/>
                    <a:pt x="43437" y="238739"/>
                  </a:cubicBezTo>
                  <a:cubicBezTo>
                    <a:pt x="57667" y="267234"/>
                    <a:pt x="90277" y="265176"/>
                    <a:pt x="117537" y="257770"/>
                  </a:cubicBezTo>
                  <a:cubicBezTo>
                    <a:pt x="145278" y="250226"/>
                    <a:pt x="183100" y="232361"/>
                    <a:pt x="199525" y="208563"/>
                  </a:cubicBezTo>
                  <a:cubicBezTo>
                    <a:pt x="215401" y="185555"/>
                    <a:pt x="182414" y="168101"/>
                    <a:pt x="164481" y="164364"/>
                  </a:cubicBezTo>
                  <a:cubicBezTo>
                    <a:pt x="212624" y="136349"/>
                    <a:pt x="248868" y="188950"/>
                    <a:pt x="240227" y="231846"/>
                  </a:cubicBezTo>
                  <a:cubicBezTo>
                    <a:pt x="232100" y="272172"/>
                    <a:pt x="189032" y="296415"/>
                    <a:pt x="153370" y="310782"/>
                  </a:cubicBezTo>
                  <a:cubicBezTo>
                    <a:pt x="144798" y="314245"/>
                    <a:pt x="135505" y="317709"/>
                    <a:pt x="125904" y="320555"/>
                  </a:cubicBezTo>
                  <a:cubicBezTo>
                    <a:pt x="123538" y="319115"/>
                    <a:pt x="120898" y="320246"/>
                    <a:pt x="119663" y="322269"/>
                  </a:cubicBezTo>
                  <a:close/>
                  <a:moveTo>
                    <a:pt x="133928" y="328647"/>
                  </a:moveTo>
                  <a:cubicBezTo>
                    <a:pt x="145792" y="324875"/>
                    <a:pt x="156834" y="320452"/>
                    <a:pt x="165886" y="316474"/>
                  </a:cubicBezTo>
                  <a:cubicBezTo>
                    <a:pt x="179911" y="310302"/>
                    <a:pt x="193593" y="302690"/>
                    <a:pt x="205868" y="293637"/>
                  </a:cubicBezTo>
                  <a:cubicBezTo>
                    <a:pt x="211355" y="350558"/>
                    <a:pt x="220682" y="406897"/>
                    <a:pt x="232923" y="462755"/>
                  </a:cubicBezTo>
                  <a:cubicBezTo>
                    <a:pt x="206006" y="414098"/>
                    <a:pt x="172813" y="369212"/>
                    <a:pt x="133928" y="328647"/>
                  </a:cubicBezTo>
                  <a:close/>
                </a:path>
              </a:pathLst>
            </a:custGeom>
            <a:solidFill>
              <a:srgbClr val="1A1A1A"/>
            </a:solidFill>
            <a:ln w="3429" cap="flat">
              <a:noFill/>
              <a:prstDash val="solid"/>
              <a:miter/>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91E2B182-9522-4B33-7C1C-BDF6B6E60D85}"/>
                </a:ext>
              </a:extLst>
            </p:cNvPr>
            <p:cNvSpPr/>
            <p:nvPr/>
          </p:nvSpPr>
          <p:spPr>
            <a:xfrm>
              <a:off x="5250330" y="1356296"/>
              <a:ext cx="91976" cy="52782"/>
            </a:xfrm>
            <a:custGeom>
              <a:avLst/>
              <a:gdLst>
                <a:gd name="connsiteX0" fmla="*/ 91852 w 91976"/>
                <a:gd name="connsiteY0" fmla="*/ 12282 h 52782"/>
                <a:gd name="connsiteX1" fmla="*/ 31398 w 91976"/>
                <a:gd name="connsiteY1" fmla="*/ 7790 h 52782"/>
                <a:gd name="connsiteX2" fmla="*/ 4069 w 91976"/>
                <a:gd name="connsiteY2" fmla="*/ 52058 h 52782"/>
                <a:gd name="connsiteX3" fmla="*/ 7121 w 91976"/>
                <a:gd name="connsiteY3" fmla="*/ 51269 h 52782"/>
                <a:gd name="connsiteX4" fmla="*/ 43503 w 91976"/>
                <a:gd name="connsiteY4" fmla="*/ 13242 h 52782"/>
                <a:gd name="connsiteX5" fmla="*/ 65586 w 91976"/>
                <a:gd name="connsiteY5" fmla="*/ 9367 h 52782"/>
                <a:gd name="connsiteX6" fmla="*/ 88663 w 91976"/>
                <a:gd name="connsiteY6" fmla="*/ 15436 h 52782"/>
                <a:gd name="connsiteX7" fmla="*/ 91852 w 91976"/>
                <a:gd name="connsiteY7" fmla="*/ 12282 h 5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76" h="52782">
                  <a:moveTo>
                    <a:pt x="91852" y="12282"/>
                  </a:moveTo>
                  <a:cubicBezTo>
                    <a:pt x="84171" y="-9184"/>
                    <a:pt x="46555" y="3023"/>
                    <a:pt x="31398" y="7790"/>
                  </a:cubicBezTo>
                  <a:cubicBezTo>
                    <a:pt x="14185" y="13207"/>
                    <a:pt x="-9612" y="33130"/>
                    <a:pt x="4069" y="52058"/>
                  </a:cubicBezTo>
                  <a:cubicBezTo>
                    <a:pt x="4927" y="53258"/>
                    <a:pt x="7224" y="52950"/>
                    <a:pt x="7121" y="51269"/>
                  </a:cubicBezTo>
                  <a:cubicBezTo>
                    <a:pt x="5544" y="27609"/>
                    <a:pt x="22586" y="18660"/>
                    <a:pt x="43503" y="13242"/>
                  </a:cubicBezTo>
                  <a:cubicBezTo>
                    <a:pt x="50807" y="11356"/>
                    <a:pt x="58042" y="9984"/>
                    <a:pt x="65586" y="9367"/>
                  </a:cubicBezTo>
                  <a:cubicBezTo>
                    <a:pt x="74535" y="8613"/>
                    <a:pt x="80673" y="12899"/>
                    <a:pt x="88663" y="15436"/>
                  </a:cubicBezTo>
                  <a:cubicBezTo>
                    <a:pt x="90480" y="15985"/>
                    <a:pt x="92503" y="14099"/>
                    <a:pt x="91852" y="12282"/>
                  </a:cubicBezTo>
                  <a:close/>
                </a:path>
              </a:pathLst>
            </a:custGeom>
            <a:solidFill>
              <a:srgbClr val="1A1A1A"/>
            </a:solidFill>
            <a:ln w="3429" cap="flat">
              <a:noFill/>
              <a:prstDash val="solid"/>
              <a:miter/>
            </a:ln>
          </p:spPr>
          <p:txBody>
            <a:bodyPr rtlCol="0" anchor="ctr"/>
            <a:lstStyle/>
            <a:p>
              <a:endParaRPr lang="zh-CN" altLang="en-US"/>
            </a:p>
          </p:txBody>
        </p:sp>
      </p:grpSp>
      <p:grpSp>
        <p:nvGrpSpPr>
          <p:cNvPr id="172" name="组合 171">
            <a:extLst>
              <a:ext uri="{FF2B5EF4-FFF2-40B4-BE49-F238E27FC236}">
                <a16:creationId xmlns:a16="http://schemas.microsoft.com/office/drawing/2014/main" id="{DFD621F3-CB56-CCEC-3B66-52E30A80F15C}"/>
              </a:ext>
            </a:extLst>
          </p:cNvPr>
          <p:cNvGrpSpPr/>
          <p:nvPr/>
        </p:nvGrpSpPr>
        <p:grpSpPr>
          <a:xfrm>
            <a:off x="3002047" y="262518"/>
            <a:ext cx="1288993" cy="1066577"/>
            <a:chOff x="4524163" y="573387"/>
            <a:chExt cx="870975" cy="720688"/>
          </a:xfrm>
        </p:grpSpPr>
        <p:sp>
          <p:nvSpPr>
            <p:cNvPr id="173" name="任意多边形: 形状 172">
              <a:extLst>
                <a:ext uri="{FF2B5EF4-FFF2-40B4-BE49-F238E27FC236}">
                  <a16:creationId xmlns:a16="http://schemas.microsoft.com/office/drawing/2014/main" id="{1E9BD348-FC2E-E3DF-5196-8D5BBFCCAA50}"/>
                </a:ext>
              </a:extLst>
            </p:cNvPr>
            <p:cNvSpPr/>
            <p:nvPr/>
          </p:nvSpPr>
          <p:spPr>
            <a:xfrm>
              <a:off x="4608928" y="1147851"/>
              <a:ext cx="86999" cy="82225"/>
            </a:xfrm>
            <a:custGeom>
              <a:avLst/>
              <a:gdLst>
                <a:gd name="connsiteX0" fmla="*/ 85618 w 86999"/>
                <a:gd name="connsiteY0" fmla="*/ 65393 h 82225"/>
                <a:gd name="connsiteX1" fmla="*/ 73582 w 86999"/>
                <a:gd name="connsiteY1" fmla="*/ 68719 h 82225"/>
                <a:gd name="connsiteX2" fmla="*/ 61135 w 86999"/>
                <a:gd name="connsiteY2" fmla="*/ 74549 h 82225"/>
                <a:gd name="connsiteX3" fmla="*/ 60484 w 86999"/>
                <a:gd name="connsiteY3" fmla="*/ 73794 h 82225"/>
                <a:gd name="connsiteX4" fmla="*/ 66896 w 86999"/>
                <a:gd name="connsiteY4" fmla="*/ 65427 h 82225"/>
                <a:gd name="connsiteX5" fmla="*/ 72622 w 86999"/>
                <a:gd name="connsiteY5" fmla="*/ 55243 h 82225"/>
                <a:gd name="connsiteX6" fmla="*/ 70565 w 86999"/>
                <a:gd name="connsiteY6" fmla="*/ 53734 h 82225"/>
                <a:gd name="connsiteX7" fmla="*/ 63810 w 86999"/>
                <a:gd name="connsiteY7" fmla="*/ 61896 h 82225"/>
                <a:gd name="connsiteX8" fmla="*/ 58392 w 86999"/>
                <a:gd name="connsiteY8" fmla="*/ 71360 h 82225"/>
                <a:gd name="connsiteX9" fmla="*/ 37201 w 86999"/>
                <a:gd name="connsiteY9" fmla="*/ 49688 h 82225"/>
                <a:gd name="connsiteX10" fmla="*/ 43853 w 86999"/>
                <a:gd name="connsiteY10" fmla="*/ 39093 h 82225"/>
                <a:gd name="connsiteX11" fmla="*/ 51911 w 86999"/>
                <a:gd name="connsiteY11" fmla="*/ 23011 h 82225"/>
                <a:gd name="connsiteX12" fmla="*/ 49579 w 86999"/>
                <a:gd name="connsiteY12" fmla="*/ 21708 h 82225"/>
                <a:gd name="connsiteX13" fmla="*/ 39635 w 86999"/>
                <a:gd name="connsiteY13" fmla="*/ 36692 h 82225"/>
                <a:gd name="connsiteX14" fmla="*/ 34252 w 86999"/>
                <a:gd name="connsiteY14" fmla="*/ 46774 h 82225"/>
                <a:gd name="connsiteX15" fmla="*/ 29554 w 86999"/>
                <a:gd name="connsiteY15" fmla="*/ 42179 h 82225"/>
                <a:gd name="connsiteX16" fmla="*/ 18444 w 86999"/>
                <a:gd name="connsiteY16" fmla="*/ 29937 h 82225"/>
                <a:gd name="connsiteX17" fmla="*/ 34663 w 86999"/>
                <a:gd name="connsiteY17" fmla="*/ 2540 h 82225"/>
                <a:gd name="connsiteX18" fmla="*/ 30617 w 86999"/>
                <a:gd name="connsiteY18" fmla="*/ 894 h 82225"/>
                <a:gd name="connsiteX19" fmla="*/ 15598 w 86999"/>
                <a:gd name="connsiteY19" fmla="*/ 26988 h 82225"/>
                <a:gd name="connsiteX20" fmla="*/ 1059 w 86999"/>
                <a:gd name="connsiteY20" fmla="*/ 17078 h 82225"/>
                <a:gd name="connsiteX21" fmla="*/ 30 w 86999"/>
                <a:gd name="connsiteY21" fmla="*/ 18073 h 82225"/>
                <a:gd name="connsiteX22" fmla="*/ 24891 w 86999"/>
                <a:gd name="connsiteY22" fmla="*/ 46602 h 82225"/>
                <a:gd name="connsiteX23" fmla="*/ 31131 w 86999"/>
                <a:gd name="connsiteY23" fmla="*/ 53083 h 82225"/>
                <a:gd name="connsiteX24" fmla="*/ 30446 w 86999"/>
                <a:gd name="connsiteY24" fmla="*/ 54523 h 82225"/>
                <a:gd name="connsiteX25" fmla="*/ 33052 w 86999"/>
                <a:gd name="connsiteY25" fmla="*/ 55586 h 82225"/>
                <a:gd name="connsiteX26" fmla="*/ 33257 w 86999"/>
                <a:gd name="connsiteY26" fmla="*/ 55312 h 82225"/>
                <a:gd name="connsiteX27" fmla="*/ 55855 w 86999"/>
                <a:gd name="connsiteY27" fmla="*/ 77429 h 82225"/>
                <a:gd name="connsiteX28" fmla="*/ 58289 w 86999"/>
                <a:gd name="connsiteY28" fmla="*/ 82092 h 82225"/>
                <a:gd name="connsiteX29" fmla="*/ 74988 w 86999"/>
                <a:gd name="connsiteY29" fmla="*/ 75269 h 82225"/>
                <a:gd name="connsiteX30" fmla="*/ 86887 w 86999"/>
                <a:gd name="connsiteY30" fmla="*/ 67656 h 82225"/>
                <a:gd name="connsiteX31" fmla="*/ 85618 w 86999"/>
                <a:gd name="connsiteY31" fmla="*/ 65393 h 8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99" h="82225">
                  <a:moveTo>
                    <a:pt x="85618" y="65393"/>
                  </a:moveTo>
                  <a:cubicBezTo>
                    <a:pt x="81366" y="63850"/>
                    <a:pt x="77423" y="66970"/>
                    <a:pt x="73582" y="68719"/>
                  </a:cubicBezTo>
                  <a:cubicBezTo>
                    <a:pt x="69433" y="70605"/>
                    <a:pt x="65216" y="72491"/>
                    <a:pt x="61135" y="74549"/>
                  </a:cubicBezTo>
                  <a:cubicBezTo>
                    <a:pt x="60929" y="74274"/>
                    <a:pt x="60689" y="74034"/>
                    <a:pt x="60484" y="73794"/>
                  </a:cubicBezTo>
                  <a:cubicBezTo>
                    <a:pt x="62678" y="71051"/>
                    <a:pt x="64770" y="68239"/>
                    <a:pt x="66896" y="65427"/>
                  </a:cubicBezTo>
                  <a:cubicBezTo>
                    <a:pt x="69125" y="62444"/>
                    <a:pt x="72828" y="59118"/>
                    <a:pt x="72622" y="55243"/>
                  </a:cubicBezTo>
                  <a:cubicBezTo>
                    <a:pt x="72588" y="54317"/>
                    <a:pt x="71594" y="53323"/>
                    <a:pt x="70565" y="53734"/>
                  </a:cubicBezTo>
                  <a:cubicBezTo>
                    <a:pt x="66964" y="55106"/>
                    <a:pt x="65627" y="58775"/>
                    <a:pt x="63810" y="61896"/>
                  </a:cubicBezTo>
                  <a:cubicBezTo>
                    <a:pt x="61992" y="65016"/>
                    <a:pt x="60106" y="68171"/>
                    <a:pt x="58392" y="71360"/>
                  </a:cubicBezTo>
                  <a:cubicBezTo>
                    <a:pt x="51843" y="63782"/>
                    <a:pt x="44470" y="56718"/>
                    <a:pt x="37201" y="49688"/>
                  </a:cubicBezTo>
                  <a:cubicBezTo>
                    <a:pt x="39498" y="46191"/>
                    <a:pt x="41693" y="42659"/>
                    <a:pt x="43853" y="39093"/>
                  </a:cubicBezTo>
                  <a:cubicBezTo>
                    <a:pt x="46871" y="34155"/>
                    <a:pt x="51500" y="28840"/>
                    <a:pt x="51911" y="23011"/>
                  </a:cubicBezTo>
                  <a:cubicBezTo>
                    <a:pt x="51980" y="21913"/>
                    <a:pt x="50505" y="21090"/>
                    <a:pt x="49579" y="21708"/>
                  </a:cubicBezTo>
                  <a:cubicBezTo>
                    <a:pt x="44676" y="25068"/>
                    <a:pt x="42413" y="31618"/>
                    <a:pt x="39635" y="36692"/>
                  </a:cubicBezTo>
                  <a:cubicBezTo>
                    <a:pt x="37818" y="40053"/>
                    <a:pt x="36001" y="43379"/>
                    <a:pt x="34252" y="46774"/>
                  </a:cubicBezTo>
                  <a:cubicBezTo>
                    <a:pt x="32674" y="45231"/>
                    <a:pt x="31097" y="43722"/>
                    <a:pt x="29554" y="42179"/>
                  </a:cubicBezTo>
                  <a:cubicBezTo>
                    <a:pt x="26022" y="38681"/>
                    <a:pt x="22387" y="34189"/>
                    <a:pt x="18444" y="29937"/>
                  </a:cubicBezTo>
                  <a:cubicBezTo>
                    <a:pt x="24479" y="21262"/>
                    <a:pt x="30720" y="12004"/>
                    <a:pt x="34663" y="2540"/>
                  </a:cubicBezTo>
                  <a:cubicBezTo>
                    <a:pt x="35692" y="105"/>
                    <a:pt x="31989" y="-855"/>
                    <a:pt x="30617" y="894"/>
                  </a:cubicBezTo>
                  <a:cubicBezTo>
                    <a:pt x="24651" y="8575"/>
                    <a:pt x="19919" y="18004"/>
                    <a:pt x="15598" y="26988"/>
                  </a:cubicBezTo>
                  <a:cubicBezTo>
                    <a:pt x="11175" y="22565"/>
                    <a:pt x="6408" y="18690"/>
                    <a:pt x="1059" y="17078"/>
                  </a:cubicBezTo>
                  <a:cubicBezTo>
                    <a:pt x="442" y="16907"/>
                    <a:pt x="-141" y="17490"/>
                    <a:pt x="30" y="18073"/>
                  </a:cubicBezTo>
                  <a:cubicBezTo>
                    <a:pt x="3185" y="29251"/>
                    <a:pt x="16798" y="38373"/>
                    <a:pt x="24891" y="46602"/>
                  </a:cubicBezTo>
                  <a:cubicBezTo>
                    <a:pt x="26982" y="48728"/>
                    <a:pt x="29040" y="50888"/>
                    <a:pt x="31131" y="53083"/>
                  </a:cubicBezTo>
                  <a:cubicBezTo>
                    <a:pt x="30926" y="53563"/>
                    <a:pt x="30651" y="54009"/>
                    <a:pt x="30446" y="54523"/>
                  </a:cubicBezTo>
                  <a:cubicBezTo>
                    <a:pt x="29794" y="56101"/>
                    <a:pt x="32194" y="56752"/>
                    <a:pt x="33052" y="55586"/>
                  </a:cubicBezTo>
                  <a:cubicBezTo>
                    <a:pt x="33120" y="55483"/>
                    <a:pt x="33189" y="55380"/>
                    <a:pt x="33257" y="55312"/>
                  </a:cubicBezTo>
                  <a:cubicBezTo>
                    <a:pt x="40527" y="62959"/>
                    <a:pt x="47899" y="70674"/>
                    <a:pt x="55855" y="77429"/>
                  </a:cubicBezTo>
                  <a:cubicBezTo>
                    <a:pt x="53729" y="79178"/>
                    <a:pt x="55340" y="82984"/>
                    <a:pt x="58289" y="82092"/>
                  </a:cubicBezTo>
                  <a:cubicBezTo>
                    <a:pt x="64050" y="80344"/>
                    <a:pt x="69468" y="77669"/>
                    <a:pt x="74988" y="75269"/>
                  </a:cubicBezTo>
                  <a:cubicBezTo>
                    <a:pt x="79343" y="73348"/>
                    <a:pt x="85138" y="72320"/>
                    <a:pt x="86887" y="67656"/>
                  </a:cubicBezTo>
                  <a:cubicBezTo>
                    <a:pt x="87298" y="66628"/>
                    <a:pt x="86510" y="65736"/>
                    <a:pt x="85618" y="65393"/>
                  </a:cubicBezTo>
                  <a:close/>
                </a:path>
              </a:pathLst>
            </a:custGeom>
            <a:solidFill>
              <a:srgbClr val="1A1A1A"/>
            </a:solidFill>
            <a:ln w="3429" cap="flat">
              <a:noFill/>
              <a:prstDash val="solid"/>
              <a:miter/>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831E641A-5386-07DC-AEBB-62566FE96365}"/>
                </a:ext>
              </a:extLst>
            </p:cNvPr>
            <p:cNvSpPr/>
            <p:nvPr/>
          </p:nvSpPr>
          <p:spPr>
            <a:xfrm>
              <a:off x="4524163" y="1049661"/>
              <a:ext cx="184552" cy="244414"/>
            </a:xfrm>
            <a:custGeom>
              <a:avLst/>
              <a:gdLst>
                <a:gd name="connsiteX0" fmla="*/ 183962 w 184552"/>
                <a:gd name="connsiteY0" fmla="*/ 163926 h 244414"/>
                <a:gd name="connsiteX1" fmla="*/ 115451 w 184552"/>
                <a:gd name="connsiteY1" fmla="*/ 75972 h 244414"/>
                <a:gd name="connsiteX2" fmla="*/ 81058 w 184552"/>
                <a:gd name="connsiteY2" fmla="*/ 32081 h 244414"/>
                <a:gd name="connsiteX3" fmla="*/ 52974 w 184552"/>
                <a:gd name="connsiteY3" fmla="*/ 88 h 244414"/>
                <a:gd name="connsiteX4" fmla="*/ 52220 w 184552"/>
                <a:gd name="connsiteY4" fmla="*/ 191 h 244414"/>
                <a:gd name="connsiteX5" fmla="*/ 51877 w 184552"/>
                <a:gd name="connsiteY5" fmla="*/ 191 h 244414"/>
                <a:gd name="connsiteX6" fmla="*/ 25782 w 184552"/>
                <a:gd name="connsiteY6" fmla="*/ 17850 h 244414"/>
                <a:gd name="connsiteX7" fmla="*/ 3905 w 184552"/>
                <a:gd name="connsiteY7" fmla="*/ 34447 h 244414"/>
                <a:gd name="connsiteX8" fmla="*/ 2740 w 184552"/>
                <a:gd name="connsiteY8" fmla="*/ 32526 h 244414"/>
                <a:gd name="connsiteX9" fmla="*/ 2362 w 184552"/>
                <a:gd name="connsiteY9" fmla="*/ 32561 h 244414"/>
                <a:gd name="connsiteX10" fmla="*/ 1985 w 184552"/>
                <a:gd name="connsiteY10" fmla="*/ 35853 h 244414"/>
                <a:gd name="connsiteX11" fmla="*/ 545 w 184552"/>
                <a:gd name="connsiteY11" fmla="*/ 36950 h 244414"/>
                <a:gd name="connsiteX12" fmla="*/ 1814 w 184552"/>
                <a:gd name="connsiteY12" fmla="*/ 39693 h 244414"/>
                <a:gd name="connsiteX13" fmla="*/ 3391 w 184552"/>
                <a:gd name="connsiteY13" fmla="*/ 52072 h 244414"/>
                <a:gd name="connsiteX14" fmla="*/ 65 w 184552"/>
                <a:gd name="connsiteY14" fmla="*/ 56049 h 244414"/>
                <a:gd name="connsiteX15" fmla="*/ 614 w 184552"/>
                <a:gd name="connsiteY15" fmla="*/ 56598 h 244414"/>
                <a:gd name="connsiteX16" fmla="*/ 3803 w 184552"/>
                <a:gd name="connsiteY16" fmla="*/ 54026 h 244414"/>
                <a:gd name="connsiteX17" fmla="*/ 8809 w 184552"/>
                <a:gd name="connsiteY17" fmla="*/ 73846 h 244414"/>
                <a:gd name="connsiteX18" fmla="*/ 21016 w 184552"/>
                <a:gd name="connsiteY18" fmla="*/ 127818 h 244414"/>
                <a:gd name="connsiteX19" fmla="*/ 21359 w 184552"/>
                <a:gd name="connsiteY19" fmla="*/ 129396 h 244414"/>
                <a:gd name="connsiteX20" fmla="*/ 20742 w 184552"/>
                <a:gd name="connsiteY20" fmla="*/ 131933 h 244414"/>
                <a:gd name="connsiteX21" fmla="*/ 22113 w 184552"/>
                <a:gd name="connsiteY21" fmla="*/ 132790 h 244414"/>
                <a:gd name="connsiteX22" fmla="*/ 47282 w 184552"/>
                <a:gd name="connsiteY22" fmla="*/ 242416 h 244414"/>
                <a:gd name="connsiteX23" fmla="*/ 52803 w 184552"/>
                <a:gd name="connsiteY23" fmla="*/ 240941 h 244414"/>
                <a:gd name="connsiteX24" fmla="*/ 52254 w 184552"/>
                <a:gd name="connsiteY24" fmla="*/ 238404 h 244414"/>
                <a:gd name="connsiteX25" fmla="*/ 54826 w 184552"/>
                <a:gd name="connsiteY25" fmla="*/ 237512 h 244414"/>
                <a:gd name="connsiteX26" fmla="*/ 63913 w 184552"/>
                <a:gd name="connsiteY26" fmla="*/ 230757 h 244414"/>
                <a:gd name="connsiteX27" fmla="*/ 78863 w 184552"/>
                <a:gd name="connsiteY27" fmla="*/ 214778 h 244414"/>
                <a:gd name="connsiteX28" fmla="*/ 77663 w 184552"/>
                <a:gd name="connsiteY28" fmla="*/ 211212 h 244414"/>
                <a:gd name="connsiteX29" fmla="*/ 63913 w 184552"/>
                <a:gd name="connsiteY29" fmla="*/ 131282 h 244414"/>
                <a:gd name="connsiteX30" fmla="*/ 71114 w 184552"/>
                <a:gd name="connsiteY30" fmla="*/ 125830 h 244414"/>
                <a:gd name="connsiteX31" fmla="*/ 84315 w 184552"/>
                <a:gd name="connsiteY31" fmla="*/ 114480 h 244414"/>
                <a:gd name="connsiteX32" fmla="*/ 82944 w 184552"/>
                <a:gd name="connsiteY32" fmla="*/ 109507 h 244414"/>
                <a:gd name="connsiteX33" fmla="*/ 101186 w 184552"/>
                <a:gd name="connsiteY33" fmla="*/ 81870 h 244414"/>
                <a:gd name="connsiteX34" fmla="*/ 96934 w 184552"/>
                <a:gd name="connsiteY34" fmla="*/ 79469 h 244414"/>
                <a:gd name="connsiteX35" fmla="*/ 75914 w 184552"/>
                <a:gd name="connsiteY35" fmla="*/ 113691 h 244414"/>
                <a:gd name="connsiteX36" fmla="*/ 68096 w 184552"/>
                <a:gd name="connsiteY36" fmla="*/ 120755 h 244414"/>
                <a:gd name="connsiteX37" fmla="*/ 62164 w 184552"/>
                <a:gd name="connsiteY37" fmla="*/ 125932 h 244414"/>
                <a:gd name="connsiteX38" fmla="*/ 60758 w 184552"/>
                <a:gd name="connsiteY38" fmla="*/ 125452 h 244414"/>
                <a:gd name="connsiteX39" fmla="*/ 55923 w 184552"/>
                <a:gd name="connsiteY39" fmla="*/ 123429 h 244414"/>
                <a:gd name="connsiteX40" fmla="*/ 45568 w 184552"/>
                <a:gd name="connsiteY40" fmla="*/ 145821 h 244414"/>
                <a:gd name="connsiteX41" fmla="*/ 39224 w 184552"/>
                <a:gd name="connsiteY41" fmla="*/ 163823 h 244414"/>
                <a:gd name="connsiteX42" fmla="*/ 40459 w 184552"/>
                <a:gd name="connsiteY42" fmla="*/ 164303 h 244414"/>
                <a:gd name="connsiteX43" fmla="*/ 50025 w 184552"/>
                <a:gd name="connsiteY43" fmla="*/ 148324 h 244414"/>
                <a:gd name="connsiteX44" fmla="*/ 57706 w 184552"/>
                <a:gd name="connsiteY44" fmla="*/ 132207 h 244414"/>
                <a:gd name="connsiteX45" fmla="*/ 61581 w 184552"/>
                <a:gd name="connsiteY45" fmla="*/ 156588 h 244414"/>
                <a:gd name="connsiteX46" fmla="*/ 58701 w 184552"/>
                <a:gd name="connsiteY46" fmla="*/ 157651 h 244414"/>
                <a:gd name="connsiteX47" fmla="*/ 41213 w 184552"/>
                <a:gd name="connsiteY47" fmla="*/ 189197 h 244414"/>
                <a:gd name="connsiteX48" fmla="*/ 28526 w 184552"/>
                <a:gd name="connsiteY48" fmla="*/ 132962 h 244414"/>
                <a:gd name="connsiteX49" fmla="*/ 27188 w 184552"/>
                <a:gd name="connsiteY49" fmla="*/ 127030 h 244414"/>
                <a:gd name="connsiteX50" fmla="*/ 33463 w 184552"/>
                <a:gd name="connsiteY50" fmla="*/ 115817 h 244414"/>
                <a:gd name="connsiteX51" fmla="*/ 44265 w 184552"/>
                <a:gd name="connsiteY51" fmla="*/ 95963 h 244414"/>
                <a:gd name="connsiteX52" fmla="*/ 44436 w 184552"/>
                <a:gd name="connsiteY52" fmla="*/ 95380 h 244414"/>
                <a:gd name="connsiteX53" fmla="*/ 46871 w 184552"/>
                <a:gd name="connsiteY53" fmla="*/ 105427 h 244414"/>
                <a:gd name="connsiteX54" fmla="*/ 49305 w 184552"/>
                <a:gd name="connsiteY54" fmla="*/ 105118 h 244414"/>
                <a:gd name="connsiteX55" fmla="*/ 49271 w 184552"/>
                <a:gd name="connsiteY55" fmla="*/ 102512 h 244414"/>
                <a:gd name="connsiteX56" fmla="*/ 49785 w 184552"/>
                <a:gd name="connsiteY56" fmla="*/ 102409 h 244414"/>
                <a:gd name="connsiteX57" fmla="*/ 73583 w 184552"/>
                <a:gd name="connsiteY57" fmla="*/ 93220 h 244414"/>
                <a:gd name="connsiteX58" fmla="*/ 75331 w 184552"/>
                <a:gd name="connsiteY58" fmla="*/ 89036 h 244414"/>
                <a:gd name="connsiteX59" fmla="*/ 61307 w 184552"/>
                <a:gd name="connsiteY59" fmla="*/ 71000 h 244414"/>
                <a:gd name="connsiteX60" fmla="*/ 45088 w 184552"/>
                <a:gd name="connsiteY60" fmla="*/ 59547 h 244414"/>
                <a:gd name="connsiteX61" fmla="*/ 44916 w 184552"/>
                <a:gd name="connsiteY61" fmla="*/ 58313 h 244414"/>
                <a:gd name="connsiteX62" fmla="*/ 39636 w 184552"/>
                <a:gd name="connsiteY62" fmla="*/ 58998 h 244414"/>
                <a:gd name="connsiteX63" fmla="*/ 43956 w 184552"/>
                <a:gd name="connsiteY63" fmla="*/ 93048 h 244414"/>
                <a:gd name="connsiteX64" fmla="*/ 39533 w 184552"/>
                <a:gd name="connsiteY64" fmla="*/ 93288 h 244414"/>
                <a:gd name="connsiteX65" fmla="*/ 28903 w 184552"/>
                <a:gd name="connsiteY65" fmla="*/ 113245 h 244414"/>
                <a:gd name="connsiteX66" fmla="*/ 25474 w 184552"/>
                <a:gd name="connsiteY66" fmla="*/ 119520 h 244414"/>
                <a:gd name="connsiteX67" fmla="*/ 18684 w 184552"/>
                <a:gd name="connsiteY67" fmla="*/ 89825 h 244414"/>
                <a:gd name="connsiteX68" fmla="*/ 39978 w 184552"/>
                <a:gd name="connsiteY68" fmla="*/ 57490 h 244414"/>
                <a:gd name="connsiteX69" fmla="*/ 62610 w 184552"/>
                <a:gd name="connsiteY69" fmla="*/ 19702 h 244414"/>
                <a:gd name="connsiteX70" fmla="*/ 62781 w 184552"/>
                <a:gd name="connsiteY70" fmla="*/ 19222 h 244414"/>
                <a:gd name="connsiteX71" fmla="*/ 75640 w 184552"/>
                <a:gd name="connsiteY71" fmla="*/ 35098 h 244414"/>
                <a:gd name="connsiteX72" fmla="*/ 79412 w 184552"/>
                <a:gd name="connsiteY72" fmla="*/ 39933 h 244414"/>
                <a:gd name="connsiteX73" fmla="*/ 73411 w 184552"/>
                <a:gd name="connsiteY73" fmla="*/ 49774 h 244414"/>
                <a:gd name="connsiteX74" fmla="*/ 64702 w 184552"/>
                <a:gd name="connsiteY74" fmla="*/ 67742 h 244414"/>
                <a:gd name="connsiteX75" fmla="*/ 66176 w 184552"/>
                <a:gd name="connsiteY75" fmla="*/ 68565 h 244414"/>
                <a:gd name="connsiteX76" fmla="*/ 76326 w 184552"/>
                <a:gd name="connsiteY76" fmla="*/ 53923 h 244414"/>
                <a:gd name="connsiteX77" fmla="*/ 82601 w 184552"/>
                <a:gd name="connsiteY77" fmla="*/ 44048 h 244414"/>
                <a:gd name="connsiteX78" fmla="*/ 109862 w 184552"/>
                <a:gd name="connsiteY78" fmla="*/ 79092 h 244414"/>
                <a:gd name="connsiteX79" fmla="*/ 178579 w 184552"/>
                <a:gd name="connsiteY79" fmla="*/ 166943 h 244414"/>
                <a:gd name="connsiteX80" fmla="*/ 183962 w 184552"/>
                <a:gd name="connsiteY80" fmla="*/ 163926 h 244414"/>
                <a:gd name="connsiteX81" fmla="*/ 73823 w 184552"/>
                <a:gd name="connsiteY81" fmla="*/ 212789 h 244414"/>
                <a:gd name="connsiteX82" fmla="*/ 61650 w 184552"/>
                <a:gd name="connsiteY82" fmla="*/ 226162 h 244414"/>
                <a:gd name="connsiteX83" fmla="*/ 52391 w 184552"/>
                <a:gd name="connsiteY83" fmla="*/ 233500 h 244414"/>
                <a:gd name="connsiteX84" fmla="*/ 51397 w 184552"/>
                <a:gd name="connsiteY84" fmla="*/ 234426 h 244414"/>
                <a:gd name="connsiteX85" fmla="*/ 50231 w 184552"/>
                <a:gd name="connsiteY85" fmla="*/ 229248 h 244414"/>
                <a:gd name="connsiteX86" fmla="*/ 50643 w 184552"/>
                <a:gd name="connsiteY86" fmla="*/ 228734 h 244414"/>
                <a:gd name="connsiteX87" fmla="*/ 61273 w 184552"/>
                <a:gd name="connsiteY87" fmla="*/ 207508 h 244414"/>
                <a:gd name="connsiteX88" fmla="*/ 68131 w 184552"/>
                <a:gd name="connsiteY88" fmla="*/ 192044 h 244414"/>
                <a:gd name="connsiteX89" fmla="*/ 73823 w 184552"/>
                <a:gd name="connsiteY89" fmla="*/ 212789 h 244414"/>
                <a:gd name="connsiteX90" fmla="*/ 62370 w 184552"/>
                <a:gd name="connsiteY90" fmla="*/ 161594 h 244414"/>
                <a:gd name="connsiteX91" fmla="*/ 67445 w 184552"/>
                <a:gd name="connsiteY91" fmla="*/ 188957 h 244414"/>
                <a:gd name="connsiteX92" fmla="*/ 65867 w 184552"/>
                <a:gd name="connsiteY92" fmla="*/ 189266 h 244414"/>
                <a:gd name="connsiteX93" fmla="*/ 56815 w 184552"/>
                <a:gd name="connsiteY93" fmla="*/ 205005 h 244414"/>
                <a:gd name="connsiteX94" fmla="*/ 48551 w 184552"/>
                <a:gd name="connsiteY94" fmla="*/ 221876 h 244414"/>
                <a:gd name="connsiteX95" fmla="*/ 42516 w 184552"/>
                <a:gd name="connsiteY95" fmla="*/ 195095 h 244414"/>
                <a:gd name="connsiteX96" fmla="*/ 62370 w 184552"/>
                <a:gd name="connsiteY96" fmla="*/ 161594 h 244414"/>
                <a:gd name="connsiteX97" fmla="*/ 55615 w 184552"/>
                <a:gd name="connsiteY97" fmla="*/ 73126 h 244414"/>
                <a:gd name="connsiteX98" fmla="*/ 68439 w 184552"/>
                <a:gd name="connsiteY98" fmla="*/ 89105 h 244414"/>
                <a:gd name="connsiteX99" fmla="*/ 49202 w 184552"/>
                <a:gd name="connsiteY99" fmla="*/ 96203 h 244414"/>
                <a:gd name="connsiteX100" fmla="*/ 45876 w 184552"/>
                <a:gd name="connsiteY100" fmla="*/ 65068 h 244414"/>
                <a:gd name="connsiteX101" fmla="*/ 55615 w 184552"/>
                <a:gd name="connsiteY101" fmla="*/ 73126 h 244414"/>
                <a:gd name="connsiteX102" fmla="*/ 57501 w 184552"/>
                <a:gd name="connsiteY102" fmla="*/ 16822 h 244414"/>
                <a:gd name="connsiteX103" fmla="*/ 35178 w 184552"/>
                <a:gd name="connsiteY103" fmla="*/ 54781 h 244414"/>
                <a:gd name="connsiteX104" fmla="*/ 17861 w 184552"/>
                <a:gd name="connsiteY104" fmla="*/ 86293 h 244414"/>
                <a:gd name="connsiteX105" fmla="*/ 16216 w 184552"/>
                <a:gd name="connsiteY105" fmla="*/ 79092 h 244414"/>
                <a:gd name="connsiteX106" fmla="*/ 10078 w 184552"/>
                <a:gd name="connsiteY106" fmla="*/ 49020 h 244414"/>
                <a:gd name="connsiteX107" fmla="*/ 18684 w 184552"/>
                <a:gd name="connsiteY107" fmla="*/ 41202 h 244414"/>
                <a:gd name="connsiteX108" fmla="*/ 35384 w 184552"/>
                <a:gd name="connsiteY108" fmla="*/ 24091 h 244414"/>
                <a:gd name="connsiteX109" fmla="*/ 33532 w 184552"/>
                <a:gd name="connsiteY109" fmla="*/ 22308 h 244414"/>
                <a:gd name="connsiteX110" fmla="*/ 15907 w 184552"/>
                <a:gd name="connsiteY110" fmla="*/ 38527 h 244414"/>
                <a:gd name="connsiteX111" fmla="*/ 9015 w 184552"/>
                <a:gd name="connsiteY111" fmla="*/ 45591 h 244414"/>
                <a:gd name="connsiteX112" fmla="*/ 5688 w 184552"/>
                <a:gd name="connsiteY112" fmla="*/ 37464 h 244414"/>
                <a:gd name="connsiteX113" fmla="*/ 31406 w 184552"/>
                <a:gd name="connsiteY113" fmla="*/ 19771 h 244414"/>
                <a:gd name="connsiteX114" fmla="*/ 52940 w 184552"/>
                <a:gd name="connsiteY114" fmla="*/ 3208 h 244414"/>
                <a:gd name="connsiteX115" fmla="*/ 59970 w 184552"/>
                <a:gd name="connsiteY115" fmla="*/ 15484 h 244414"/>
                <a:gd name="connsiteX116" fmla="*/ 57501 w 184552"/>
                <a:gd name="connsiteY116" fmla="*/ 16822 h 244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84552" h="244414">
                  <a:moveTo>
                    <a:pt x="183962" y="163926"/>
                  </a:moveTo>
                  <a:cubicBezTo>
                    <a:pt x="161365" y="134436"/>
                    <a:pt x="138356" y="105221"/>
                    <a:pt x="115451" y="75972"/>
                  </a:cubicBezTo>
                  <a:cubicBezTo>
                    <a:pt x="103998" y="61330"/>
                    <a:pt x="92511" y="46723"/>
                    <a:pt x="81058" y="32081"/>
                  </a:cubicBezTo>
                  <a:cubicBezTo>
                    <a:pt x="72417" y="21074"/>
                    <a:pt x="64839" y="7975"/>
                    <a:pt x="52974" y="88"/>
                  </a:cubicBezTo>
                  <a:cubicBezTo>
                    <a:pt x="52734" y="-83"/>
                    <a:pt x="52426" y="20"/>
                    <a:pt x="52220" y="191"/>
                  </a:cubicBezTo>
                  <a:cubicBezTo>
                    <a:pt x="52117" y="191"/>
                    <a:pt x="51980" y="157"/>
                    <a:pt x="51877" y="191"/>
                  </a:cubicBezTo>
                  <a:cubicBezTo>
                    <a:pt x="42242" y="3757"/>
                    <a:pt x="33943" y="11850"/>
                    <a:pt x="25782" y="17850"/>
                  </a:cubicBezTo>
                  <a:cubicBezTo>
                    <a:pt x="18376" y="23268"/>
                    <a:pt x="11141" y="28857"/>
                    <a:pt x="3905" y="34447"/>
                  </a:cubicBezTo>
                  <a:cubicBezTo>
                    <a:pt x="3494" y="33829"/>
                    <a:pt x="3185" y="33144"/>
                    <a:pt x="2740" y="32526"/>
                  </a:cubicBezTo>
                  <a:cubicBezTo>
                    <a:pt x="2637" y="32389"/>
                    <a:pt x="2397" y="32389"/>
                    <a:pt x="2362" y="32561"/>
                  </a:cubicBezTo>
                  <a:cubicBezTo>
                    <a:pt x="2157" y="33658"/>
                    <a:pt x="2088" y="34755"/>
                    <a:pt x="1985" y="35853"/>
                  </a:cubicBezTo>
                  <a:cubicBezTo>
                    <a:pt x="1505" y="36230"/>
                    <a:pt x="1025" y="36573"/>
                    <a:pt x="545" y="36950"/>
                  </a:cubicBezTo>
                  <a:cubicBezTo>
                    <a:pt x="-724" y="37944"/>
                    <a:pt x="476" y="39727"/>
                    <a:pt x="1814" y="39693"/>
                  </a:cubicBezTo>
                  <a:cubicBezTo>
                    <a:pt x="1848" y="43808"/>
                    <a:pt x="2534" y="47923"/>
                    <a:pt x="3391" y="52072"/>
                  </a:cubicBezTo>
                  <a:cubicBezTo>
                    <a:pt x="2294" y="53409"/>
                    <a:pt x="1094" y="54678"/>
                    <a:pt x="65" y="56049"/>
                  </a:cubicBezTo>
                  <a:cubicBezTo>
                    <a:pt x="-175" y="56358"/>
                    <a:pt x="305" y="56804"/>
                    <a:pt x="614" y="56598"/>
                  </a:cubicBezTo>
                  <a:cubicBezTo>
                    <a:pt x="1745" y="55809"/>
                    <a:pt x="2740" y="54884"/>
                    <a:pt x="3803" y="54026"/>
                  </a:cubicBezTo>
                  <a:cubicBezTo>
                    <a:pt x="5311" y="60713"/>
                    <a:pt x="7369" y="67399"/>
                    <a:pt x="8809" y="73846"/>
                  </a:cubicBezTo>
                  <a:cubicBezTo>
                    <a:pt x="12855" y="91848"/>
                    <a:pt x="16936" y="109816"/>
                    <a:pt x="21016" y="127818"/>
                  </a:cubicBezTo>
                  <a:cubicBezTo>
                    <a:pt x="21119" y="128333"/>
                    <a:pt x="21256" y="128881"/>
                    <a:pt x="21359" y="129396"/>
                  </a:cubicBezTo>
                  <a:cubicBezTo>
                    <a:pt x="21153" y="130253"/>
                    <a:pt x="20845" y="131076"/>
                    <a:pt x="20742" y="131933"/>
                  </a:cubicBezTo>
                  <a:cubicBezTo>
                    <a:pt x="20639" y="132722"/>
                    <a:pt x="21496" y="132996"/>
                    <a:pt x="22113" y="132790"/>
                  </a:cubicBezTo>
                  <a:cubicBezTo>
                    <a:pt x="30412" y="169344"/>
                    <a:pt x="38675" y="205931"/>
                    <a:pt x="47282" y="242416"/>
                  </a:cubicBezTo>
                  <a:cubicBezTo>
                    <a:pt x="48105" y="245913"/>
                    <a:pt x="53557" y="244439"/>
                    <a:pt x="52803" y="240941"/>
                  </a:cubicBezTo>
                  <a:cubicBezTo>
                    <a:pt x="52631" y="240084"/>
                    <a:pt x="52426" y="239261"/>
                    <a:pt x="52254" y="238404"/>
                  </a:cubicBezTo>
                  <a:cubicBezTo>
                    <a:pt x="52974" y="238369"/>
                    <a:pt x="53729" y="238232"/>
                    <a:pt x="54826" y="237512"/>
                  </a:cubicBezTo>
                  <a:cubicBezTo>
                    <a:pt x="58015" y="235455"/>
                    <a:pt x="60998" y="233123"/>
                    <a:pt x="63913" y="230757"/>
                  </a:cubicBezTo>
                  <a:cubicBezTo>
                    <a:pt x="69536" y="226162"/>
                    <a:pt x="74783" y="220710"/>
                    <a:pt x="78863" y="214778"/>
                  </a:cubicBezTo>
                  <a:cubicBezTo>
                    <a:pt x="79789" y="213406"/>
                    <a:pt x="78932" y="211863"/>
                    <a:pt x="77663" y="211212"/>
                  </a:cubicBezTo>
                  <a:cubicBezTo>
                    <a:pt x="76223" y="184671"/>
                    <a:pt x="69331" y="157342"/>
                    <a:pt x="63913" y="131282"/>
                  </a:cubicBezTo>
                  <a:cubicBezTo>
                    <a:pt x="66690" y="130527"/>
                    <a:pt x="69056" y="127578"/>
                    <a:pt x="71114" y="125830"/>
                  </a:cubicBezTo>
                  <a:cubicBezTo>
                    <a:pt x="75503" y="122058"/>
                    <a:pt x="79926" y="118286"/>
                    <a:pt x="84315" y="114480"/>
                  </a:cubicBezTo>
                  <a:cubicBezTo>
                    <a:pt x="86373" y="112696"/>
                    <a:pt x="84967" y="110159"/>
                    <a:pt x="82944" y="109507"/>
                  </a:cubicBezTo>
                  <a:cubicBezTo>
                    <a:pt x="89356" y="100489"/>
                    <a:pt x="95563" y="91265"/>
                    <a:pt x="101186" y="81870"/>
                  </a:cubicBezTo>
                  <a:cubicBezTo>
                    <a:pt x="102798" y="79195"/>
                    <a:pt x="98683" y="76898"/>
                    <a:pt x="96934" y="79469"/>
                  </a:cubicBezTo>
                  <a:cubicBezTo>
                    <a:pt x="89459" y="90477"/>
                    <a:pt x="82327" y="101964"/>
                    <a:pt x="75914" y="113691"/>
                  </a:cubicBezTo>
                  <a:cubicBezTo>
                    <a:pt x="73308" y="116057"/>
                    <a:pt x="70702" y="118389"/>
                    <a:pt x="68096" y="120755"/>
                  </a:cubicBezTo>
                  <a:cubicBezTo>
                    <a:pt x="66382" y="122298"/>
                    <a:pt x="63810" y="123944"/>
                    <a:pt x="62164" y="125932"/>
                  </a:cubicBezTo>
                  <a:cubicBezTo>
                    <a:pt x="61753" y="125624"/>
                    <a:pt x="61273" y="125521"/>
                    <a:pt x="60758" y="125452"/>
                  </a:cubicBezTo>
                  <a:cubicBezTo>
                    <a:pt x="61307" y="122675"/>
                    <a:pt x="57295" y="120549"/>
                    <a:pt x="55923" y="123429"/>
                  </a:cubicBezTo>
                  <a:cubicBezTo>
                    <a:pt x="52357" y="130836"/>
                    <a:pt x="48997" y="138345"/>
                    <a:pt x="45568" y="145821"/>
                  </a:cubicBezTo>
                  <a:cubicBezTo>
                    <a:pt x="42927" y="151581"/>
                    <a:pt x="39567" y="157445"/>
                    <a:pt x="39224" y="163823"/>
                  </a:cubicBezTo>
                  <a:cubicBezTo>
                    <a:pt x="39190" y="164440"/>
                    <a:pt x="40013" y="164714"/>
                    <a:pt x="40459" y="164303"/>
                  </a:cubicBezTo>
                  <a:cubicBezTo>
                    <a:pt x="45053" y="159982"/>
                    <a:pt x="47351" y="153913"/>
                    <a:pt x="50025" y="148324"/>
                  </a:cubicBezTo>
                  <a:cubicBezTo>
                    <a:pt x="52597" y="142975"/>
                    <a:pt x="55169" y="137591"/>
                    <a:pt x="57706" y="132207"/>
                  </a:cubicBezTo>
                  <a:cubicBezTo>
                    <a:pt x="59044" y="140231"/>
                    <a:pt x="60278" y="148358"/>
                    <a:pt x="61581" y="156588"/>
                  </a:cubicBezTo>
                  <a:cubicBezTo>
                    <a:pt x="60587" y="156279"/>
                    <a:pt x="59421" y="156485"/>
                    <a:pt x="58701" y="157651"/>
                  </a:cubicBezTo>
                  <a:cubicBezTo>
                    <a:pt x="52460" y="167903"/>
                    <a:pt x="46665" y="178499"/>
                    <a:pt x="41213" y="189197"/>
                  </a:cubicBezTo>
                  <a:cubicBezTo>
                    <a:pt x="36995" y="170441"/>
                    <a:pt x="32778" y="151718"/>
                    <a:pt x="28526" y="132962"/>
                  </a:cubicBezTo>
                  <a:cubicBezTo>
                    <a:pt x="28080" y="130973"/>
                    <a:pt x="27634" y="129019"/>
                    <a:pt x="27188" y="127030"/>
                  </a:cubicBezTo>
                  <a:cubicBezTo>
                    <a:pt x="29554" y="123429"/>
                    <a:pt x="31475" y="119417"/>
                    <a:pt x="33463" y="115817"/>
                  </a:cubicBezTo>
                  <a:cubicBezTo>
                    <a:pt x="37098" y="109233"/>
                    <a:pt x="40801" y="102649"/>
                    <a:pt x="44265" y="95963"/>
                  </a:cubicBezTo>
                  <a:cubicBezTo>
                    <a:pt x="44368" y="95757"/>
                    <a:pt x="44368" y="95586"/>
                    <a:pt x="44436" y="95380"/>
                  </a:cubicBezTo>
                  <a:cubicBezTo>
                    <a:pt x="45122" y="98775"/>
                    <a:pt x="45911" y="102135"/>
                    <a:pt x="46871" y="105427"/>
                  </a:cubicBezTo>
                  <a:cubicBezTo>
                    <a:pt x="47248" y="106730"/>
                    <a:pt x="49237" y="106456"/>
                    <a:pt x="49305" y="105118"/>
                  </a:cubicBezTo>
                  <a:cubicBezTo>
                    <a:pt x="49340" y="104261"/>
                    <a:pt x="49271" y="103370"/>
                    <a:pt x="49271" y="102512"/>
                  </a:cubicBezTo>
                  <a:cubicBezTo>
                    <a:pt x="49443" y="102478"/>
                    <a:pt x="49614" y="102512"/>
                    <a:pt x="49785" y="102409"/>
                  </a:cubicBezTo>
                  <a:cubicBezTo>
                    <a:pt x="57706" y="99358"/>
                    <a:pt x="65627" y="96272"/>
                    <a:pt x="73583" y="93220"/>
                  </a:cubicBezTo>
                  <a:cubicBezTo>
                    <a:pt x="75331" y="92534"/>
                    <a:pt x="76394" y="90751"/>
                    <a:pt x="75331" y="89036"/>
                  </a:cubicBezTo>
                  <a:cubicBezTo>
                    <a:pt x="71388" y="82453"/>
                    <a:pt x="66759" y="76486"/>
                    <a:pt x="61307" y="71000"/>
                  </a:cubicBezTo>
                  <a:cubicBezTo>
                    <a:pt x="56986" y="66645"/>
                    <a:pt x="51328" y="61193"/>
                    <a:pt x="45088" y="59547"/>
                  </a:cubicBezTo>
                  <a:cubicBezTo>
                    <a:pt x="45019" y="59135"/>
                    <a:pt x="44951" y="58724"/>
                    <a:pt x="44916" y="58313"/>
                  </a:cubicBezTo>
                  <a:cubicBezTo>
                    <a:pt x="44505" y="55398"/>
                    <a:pt x="39327" y="56084"/>
                    <a:pt x="39636" y="58998"/>
                  </a:cubicBezTo>
                  <a:cubicBezTo>
                    <a:pt x="40836" y="70143"/>
                    <a:pt x="41830" y="81801"/>
                    <a:pt x="43956" y="93048"/>
                  </a:cubicBezTo>
                  <a:cubicBezTo>
                    <a:pt x="42859" y="91745"/>
                    <a:pt x="40596" y="91368"/>
                    <a:pt x="39533" y="93288"/>
                  </a:cubicBezTo>
                  <a:cubicBezTo>
                    <a:pt x="35829" y="99872"/>
                    <a:pt x="32435" y="106593"/>
                    <a:pt x="28903" y="113245"/>
                  </a:cubicBezTo>
                  <a:cubicBezTo>
                    <a:pt x="27806" y="115303"/>
                    <a:pt x="26640" y="117394"/>
                    <a:pt x="25474" y="119520"/>
                  </a:cubicBezTo>
                  <a:cubicBezTo>
                    <a:pt x="23211" y="109610"/>
                    <a:pt x="20948" y="99735"/>
                    <a:pt x="18684" y="89825"/>
                  </a:cubicBezTo>
                  <a:cubicBezTo>
                    <a:pt x="27874" y="80841"/>
                    <a:pt x="33463" y="68359"/>
                    <a:pt x="39978" y="57490"/>
                  </a:cubicBezTo>
                  <a:cubicBezTo>
                    <a:pt x="47522" y="44905"/>
                    <a:pt x="55066" y="32321"/>
                    <a:pt x="62610" y="19702"/>
                  </a:cubicBezTo>
                  <a:cubicBezTo>
                    <a:pt x="62713" y="19531"/>
                    <a:pt x="62713" y="19393"/>
                    <a:pt x="62781" y="19222"/>
                  </a:cubicBezTo>
                  <a:cubicBezTo>
                    <a:pt x="66965" y="24640"/>
                    <a:pt x="71594" y="29852"/>
                    <a:pt x="75640" y="35098"/>
                  </a:cubicBezTo>
                  <a:cubicBezTo>
                    <a:pt x="76875" y="36710"/>
                    <a:pt x="78143" y="38321"/>
                    <a:pt x="79412" y="39933"/>
                  </a:cubicBezTo>
                  <a:cubicBezTo>
                    <a:pt x="76532" y="42368"/>
                    <a:pt x="75194" y="46482"/>
                    <a:pt x="73411" y="49774"/>
                  </a:cubicBezTo>
                  <a:cubicBezTo>
                    <a:pt x="70257" y="55638"/>
                    <a:pt x="66828" y="61433"/>
                    <a:pt x="64702" y="67742"/>
                  </a:cubicBezTo>
                  <a:cubicBezTo>
                    <a:pt x="64427" y="68531"/>
                    <a:pt x="65593" y="69217"/>
                    <a:pt x="66176" y="68565"/>
                  </a:cubicBezTo>
                  <a:cubicBezTo>
                    <a:pt x="70154" y="64108"/>
                    <a:pt x="73171" y="58964"/>
                    <a:pt x="76326" y="53923"/>
                  </a:cubicBezTo>
                  <a:cubicBezTo>
                    <a:pt x="78178" y="50940"/>
                    <a:pt x="81195" y="47580"/>
                    <a:pt x="82601" y="44048"/>
                  </a:cubicBezTo>
                  <a:cubicBezTo>
                    <a:pt x="91688" y="55741"/>
                    <a:pt x="100775" y="67399"/>
                    <a:pt x="109862" y="79092"/>
                  </a:cubicBezTo>
                  <a:cubicBezTo>
                    <a:pt x="132699" y="108445"/>
                    <a:pt x="155433" y="137831"/>
                    <a:pt x="178579" y="166943"/>
                  </a:cubicBezTo>
                  <a:cubicBezTo>
                    <a:pt x="180979" y="169961"/>
                    <a:pt x="186328" y="167080"/>
                    <a:pt x="183962" y="163926"/>
                  </a:cubicBezTo>
                  <a:close/>
                  <a:moveTo>
                    <a:pt x="73823" y="212789"/>
                  </a:moveTo>
                  <a:cubicBezTo>
                    <a:pt x="69982" y="217487"/>
                    <a:pt x="66142" y="222013"/>
                    <a:pt x="61650" y="226162"/>
                  </a:cubicBezTo>
                  <a:cubicBezTo>
                    <a:pt x="58769" y="228837"/>
                    <a:pt x="55615" y="231237"/>
                    <a:pt x="52391" y="233500"/>
                  </a:cubicBezTo>
                  <a:cubicBezTo>
                    <a:pt x="51946" y="233809"/>
                    <a:pt x="51671" y="234117"/>
                    <a:pt x="51397" y="234426"/>
                  </a:cubicBezTo>
                  <a:cubicBezTo>
                    <a:pt x="51020" y="232711"/>
                    <a:pt x="50608" y="230963"/>
                    <a:pt x="50231" y="229248"/>
                  </a:cubicBezTo>
                  <a:cubicBezTo>
                    <a:pt x="50368" y="229077"/>
                    <a:pt x="50540" y="228940"/>
                    <a:pt x="50643" y="228734"/>
                  </a:cubicBezTo>
                  <a:cubicBezTo>
                    <a:pt x="54175" y="221670"/>
                    <a:pt x="57741" y="214606"/>
                    <a:pt x="61273" y="207508"/>
                  </a:cubicBezTo>
                  <a:cubicBezTo>
                    <a:pt x="63776" y="202502"/>
                    <a:pt x="67136" y="197530"/>
                    <a:pt x="68131" y="192044"/>
                  </a:cubicBezTo>
                  <a:cubicBezTo>
                    <a:pt x="69742" y="199073"/>
                    <a:pt x="71594" y="206034"/>
                    <a:pt x="73823" y="212789"/>
                  </a:cubicBezTo>
                  <a:close/>
                  <a:moveTo>
                    <a:pt x="62370" y="161594"/>
                  </a:moveTo>
                  <a:cubicBezTo>
                    <a:pt x="63879" y="170749"/>
                    <a:pt x="65456" y="179939"/>
                    <a:pt x="67445" y="188957"/>
                  </a:cubicBezTo>
                  <a:cubicBezTo>
                    <a:pt x="66930" y="188820"/>
                    <a:pt x="66313" y="188889"/>
                    <a:pt x="65867" y="189266"/>
                  </a:cubicBezTo>
                  <a:cubicBezTo>
                    <a:pt x="61375" y="193312"/>
                    <a:pt x="59421" y="199656"/>
                    <a:pt x="56815" y="205005"/>
                  </a:cubicBezTo>
                  <a:cubicBezTo>
                    <a:pt x="54072" y="210629"/>
                    <a:pt x="51294" y="216252"/>
                    <a:pt x="48551" y="221876"/>
                  </a:cubicBezTo>
                  <a:cubicBezTo>
                    <a:pt x="46562" y="212926"/>
                    <a:pt x="44505" y="204011"/>
                    <a:pt x="42516" y="195095"/>
                  </a:cubicBezTo>
                  <a:cubicBezTo>
                    <a:pt x="49580" y="184191"/>
                    <a:pt x="56232" y="172978"/>
                    <a:pt x="62370" y="161594"/>
                  </a:cubicBezTo>
                  <a:close/>
                  <a:moveTo>
                    <a:pt x="55615" y="73126"/>
                  </a:moveTo>
                  <a:cubicBezTo>
                    <a:pt x="60690" y="77824"/>
                    <a:pt x="64839" y="83310"/>
                    <a:pt x="68439" y="89105"/>
                  </a:cubicBezTo>
                  <a:cubicBezTo>
                    <a:pt x="62027" y="91471"/>
                    <a:pt x="55615" y="93837"/>
                    <a:pt x="49202" y="96203"/>
                  </a:cubicBezTo>
                  <a:cubicBezTo>
                    <a:pt x="48825" y="85813"/>
                    <a:pt x="47385" y="75320"/>
                    <a:pt x="45876" y="65068"/>
                  </a:cubicBezTo>
                  <a:cubicBezTo>
                    <a:pt x="48962" y="67879"/>
                    <a:pt x="52563" y="70280"/>
                    <a:pt x="55615" y="73126"/>
                  </a:cubicBezTo>
                  <a:close/>
                  <a:moveTo>
                    <a:pt x="57501" y="16822"/>
                  </a:moveTo>
                  <a:cubicBezTo>
                    <a:pt x="50060" y="29475"/>
                    <a:pt x="42619" y="42128"/>
                    <a:pt x="35178" y="54781"/>
                  </a:cubicBezTo>
                  <a:cubicBezTo>
                    <a:pt x="29211" y="64930"/>
                    <a:pt x="21668" y="75115"/>
                    <a:pt x="17861" y="86293"/>
                  </a:cubicBezTo>
                  <a:cubicBezTo>
                    <a:pt x="17313" y="83893"/>
                    <a:pt x="16764" y="81493"/>
                    <a:pt x="16216" y="79092"/>
                  </a:cubicBezTo>
                  <a:cubicBezTo>
                    <a:pt x="14055" y="69765"/>
                    <a:pt x="12855" y="58930"/>
                    <a:pt x="10078" y="49020"/>
                  </a:cubicBezTo>
                  <a:cubicBezTo>
                    <a:pt x="12992" y="46448"/>
                    <a:pt x="15804" y="43808"/>
                    <a:pt x="18684" y="41202"/>
                  </a:cubicBezTo>
                  <a:cubicBezTo>
                    <a:pt x="24137" y="36230"/>
                    <a:pt x="32126" y="30640"/>
                    <a:pt x="35384" y="24091"/>
                  </a:cubicBezTo>
                  <a:cubicBezTo>
                    <a:pt x="35967" y="22891"/>
                    <a:pt x="34801" y="21725"/>
                    <a:pt x="33532" y="22308"/>
                  </a:cubicBezTo>
                  <a:cubicBezTo>
                    <a:pt x="26674" y="25531"/>
                    <a:pt x="21153" y="33247"/>
                    <a:pt x="15907" y="38527"/>
                  </a:cubicBezTo>
                  <a:cubicBezTo>
                    <a:pt x="13575" y="40859"/>
                    <a:pt x="11278" y="43225"/>
                    <a:pt x="9015" y="45591"/>
                  </a:cubicBezTo>
                  <a:cubicBezTo>
                    <a:pt x="8089" y="42779"/>
                    <a:pt x="7026" y="40036"/>
                    <a:pt x="5688" y="37464"/>
                  </a:cubicBezTo>
                  <a:cubicBezTo>
                    <a:pt x="14330" y="31635"/>
                    <a:pt x="22936" y="25806"/>
                    <a:pt x="31406" y="19771"/>
                  </a:cubicBezTo>
                  <a:cubicBezTo>
                    <a:pt x="38641" y="14593"/>
                    <a:pt x="47179" y="9998"/>
                    <a:pt x="52940" y="3208"/>
                  </a:cubicBezTo>
                  <a:cubicBezTo>
                    <a:pt x="54723" y="7529"/>
                    <a:pt x="57192" y="11575"/>
                    <a:pt x="59970" y="15484"/>
                  </a:cubicBezTo>
                  <a:cubicBezTo>
                    <a:pt x="59044" y="15416"/>
                    <a:pt x="58084" y="15793"/>
                    <a:pt x="57501" y="16822"/>
                  </a:cubicBezTo>
                  <a:close/>
                </a:path>
              </a:pathLst>
            </a:custGeom>
            <a:solidFill>
              <a:srgbClr val="1A1A1A"/>
            </a:solidFill>
            <a:ln w="3429" cap="flat">
              <a:noFill/>
              <a:prstDash val="solid"/>
              <a:miter/>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16A95DCF-031B-7A09-4ABA-B7D54A12DD42}"/>
                </a:ext>
              </a:extLst>
            </p:cNvPr>
            <p:cNvSpPr/>
            <p:nvPr/>
          </p:nvSpPr>
          <p:spPr>
            <a:xfrm>
              <a:off x="4647264" y="1038555"/>
              <a:ext cx="60069" cy="61274"/>
            </a:xfrm>
            <a:custGeom>
              <a:avLst/>
              <a:gdLst>
                <a:gd name="connsiteX0" fmla="*/ 52117 w 60069"/>
                <a:gd name="connsiteY0" fmla="*/ 12052 h 61274"/>
                <a:gd name="connsiteX1" fmla="*/ 32229 w 60069"/>
                <a:gd name="connsiteY1" fmla="*/ 3754 h 61274"/>
                <a:gd name="connsiteX2" fmla="*/ 32298 w 60069"/>
                <a:gd name="connsiteY2" fmla="*/ 2451 h 61274"/>
                <a:gd name="connsiteX3" fmla="*/ 27531 w 60069"/>
                <a:gd name="connsiteY3" fmla="*/ 1216 h 61274"/>
                <a:gd name="connsiteX4" fmla="*/ 25954 w 60069"/>
                <a:gd name="connsiteY4" fmla="*/ 4200 h 61274"/>
                <a:gd name="connsiteX5" fmla="*/ 18273 w 60069"/>
                <a:gd name="connsiteY5" fmla="*/ 6223 h 61274"/>
                <a:gd name="connsiteX6" fmla="*/ 17827 w 60069"/>
                <a:gd name="connsiteY6" fmla="*/ 5606 h 61274"/>
                <a:gd name="connsiteX7" fmla="*/ 12410 w 60069"/>
                <a:gd name="connsiteY7" fmla="*/ 4474 h 61274"/>
                <a:gd name="connsiteX8" fmla="*/ 10283 w 60069"/>
                <a:gd name="connsiteY8" fmla="*/ 5297 h 61274"/>
                <a:gd name="connsiteX9" fmla="*/ 4900 w 60069"/>
                <a:gd name="connsiteY9" fmla="*/ 47645 h 61274"/>
                <a:gd name="connsiteX10" fmla="*/ 3803 w 60069"/>
                <a:gd name="connsiteY10" fmla="*/ 50320 h 61274"/>
                <a:gd name="connsiteX11" fmla="*/ 4626 w 60069"/>
                <a:gd name="connsiteY11" fmla="*/ 50663 h 61274"/>
                <a:gd name="connsiteX12" fmla="*/ 5792 w 60069"/>
                <a:gd name="connsiteY12" fmla="*/ 48880 h 61274"/>
                <a:gd name="connsiteX13" fmla="*/ 10318 w 60069"/>
                <a:gd name="connsiteY13" fmla="*/ 53749 h 61274"/>
                <a:gd name="connsiteX14" fmla="*/ 52255 w 60069"/>
                <a:gd name="connsiteY14" fmla="*/ 51966 h 61274"/>
                <a:gd name="connsiteX15" fmla="*/ 52117 w 60069"/>
                <a:gd name="connsiteY15" fmla="*/ 12052 h 61274"/>
                <a:gd name="connsiteX16" fmla="*/ 8158 w 60069"/>
                <a:gd name="connsiteY16" fmla="*/ 15275 h 61274"/>
                <a:gd name="connsiteX17" fmla="*/ 12958 w 60069"/>
                <a:gd name="connsiteY17" fmla="*/ 16133 h 61274"/>
                <a:gd name="connsiteX18" fmla="*/ 22559 w 60069"/>
                <a:gd name="connsiteY18" fmla="*/ 10578 h 61274"/>
                <a:gd name="connsiteX19" fmla="*/ 7335 w 60069"/>
                <a:gd name="connsiteY19" fmla="*/ 41816 h 61274"/>
                <a:gd name="connsiteX20" fmla="*/ 8158 w 60069"/>
                <a:gd name="connsiteY20" fmla="*/ 15275 h 61274"/>
                <a:gd name="connsiteX21" fmla="*/ 46734 w 60069"/>
                <a:gd name="connsiteY21" fmla="*/ 50080 h 61274"/>
                <a:gd name="connsiteX22" fmla="*/ 26400 w 60069"/>
                <a:gd name="connsiteY22" fmla="*/ 55566 h 61274"/>
                <a:gd name="connsiteX23" fmla="*/ 35247 w 60069"/>
                <a:gd name="connsiteY23" fmla="*/ 37941 h 61274"/>
                <a:gd name="connsiteX24" fmla="*/ 46151 w 60069"/>
                <a:gd name="connsiteY24" fmla="*/ 22305 h 61274"/>
                <a:gd name="connsiteX25" fmla="*/ 44162 w 60069"/>
                <a:gd name="connsiteY25" fmla="*/ 20385 h 61274"/>
                <a:gd name="connsiteX26" fmla="*/ 30857 w 60069"/>
                <a:gd name="connsiteY26" fmla="*/ 35472 h 61274"/>
                <a:gd name="connsiteX27" fmla="*/ 22251 w 60069"/>
                <a:gd name="connsiteY27" fmla="*/ 54332 h 61274"/>
                <a:gd name="connsiteX28" fmla="*/ 9049 w 60069"/>
                <a:gd name="connsiteY28" fmla="*/ 44799 h 61274"/>
                <a:gd name="connsiteX29" fmla="*/ 8775 w 60069"/>
                <a:gd name="connsiteY29" fmla="*/ 44319 h 61274"/>
                <a:gd name="connsiteX30" fmla="*/ 28869 w 60069"/>
                <a:gd name="connsiteY30" fmla="*/ 9377 h 61274"/>
                <a:gd name="connsiteX31" fmla="*/ 48277 w 60069"/>
                <a:gd name="connsiteY31" fmla="*/ 15721 h 61274"/>
                <a:gd name="connsiteX32" fmla="*/ 46734 w 60069"/>
                <a:gd name="connsiteY32" fmla="*/ 50080 h 6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069" h="61274">
                  <a:moveTo>
                    <a:pt x="52117" y="12052"/>
                  </a:moveTo>
                  <a:cubicBezTo>
                    <a:pt x="46905" y="6566"/>
                    <a:pt x="39636" y="3960"/>
                    <a:pt x="32229" y="3754"/>
                  </a:cubicBezTo>
                  <a:cubicBezTo>
                    <a:pt x="32263" y="3377"/>
                    <a:pt x="32263" y="3000"/>
                    <a:pt x="32298" y="2451"/>
                  </a:cubicBezTo>
                  <a:cubicBezTo>
                    <a:pt x="32435" y="16"/>
                    <a:pt x="28697" y="-978"/>
                    <a:pt x="27531" y="1216"/>
                  </a:cubicBezTo>
                  <a:cubicBezTo>
                    <a:pt x="27017" y="2211"/>
                    <a:pt x="26468" y="3205"/>
                    <a:pt x="25954" y="4200"/>
                  </a:cubicBezTo>
                  <a:cubicBezTo>
                    <a:pt x="23314" y="4611"/>
                    <a:pt x="20742" y="5263"/>
                    <a:pt x="18273" y="6223"/>
                  </a:cubicBezTo>
                  <a:cubicBezTo>
                    <a:pt x="18205" y="5983"/>
                    <a:pt x="18102" y="5708"/>
                    <a:pt x="17827" y="5606"/>
                  </a:cubicBezTo>
                  <a:cubicBezTo>
                    <a:pt x="16044" y="5091"/>
                    <a:pt x="14227" y="4748"/>
                    <a:pt x="12410" y="4474"/>
                  </a:cubicBezTo>
                  <a:cubicBezTo>
                    <a:pt x="11484" y="4337"/>
                    <a:pt x="10832" y="4611"/>
                    <a:pt x="10283" y="5297"/>
                  </a:cubicBezTo>
                  <a:cubicBezTo>
                    <a:pt x="271" y="18361"/>
                    <a:pt x="-4118" y="34546"/>
                    <a:pt x="4900" y="47645"/>
                  </a:cubicBezTo>
                  <a:cubicBezTo>
                    <a:pt x="4557" y="48537"/>
                    <a:pt x="4146" y="49394"/>
                    <a:pt x="3803" y="50320"/>
                  </a:cubicBezTo>
                  <a:cubicBezTo>
                    <a:pt x="3631" y="50834"/>
                    <a:pt x="4351" y="51040"/>
                    <a:pt x="4626" y="50663"/>
                  </a:cubicBezTo>
                  <a:cubicBezTo>
                    <a:pt x="5037" y="50080"/>
                    <a:pt x="5380" y="49462"/>
                    <a:pt x="5792" y="48880"/>
                  </a:cubicBezTo>
                  <a:cubicBezTo>
                    <a:pt x="7060" y="50560"/>
                    <a:pt x="8535" y="52171"/>
                    <a:pt x="10318" y="53749"/>
                  </a:cubicBezTo>
                  <a:cubicBezTo>
                    <a:pt x="22594" y="64550"/>
                    <a:pt x="41213" y="63521"/>
                    <a:pt x="52255" y="51966"/>
                  </a:cubicBezTo>
                  <a:cubicBezTo>
                    <a:pt x="62919" y="40787"/>
                    <a:pt x="62473" y="22956"/>
                    <a:pt x="52117" y="12052"/>
                  </a:cubicBezTo>
                  <a:close/>
                  <a:moveTo>
                    <a:pt x="8158" y="15275"/>
                  </a:moveTo>
                  <a:cubicBezTo>
                    <a:pt x="9015" y="16818"/>
                    <a:pt x="11244" y="17744"/>
                    <a:pt x="12958" y="16133"/>
                  </a:cubicBezTo>
                  <a:cubicBezTo>
                    <a:pt x="15770" y="13458"/>
                    <a:pt x="19096" y="11675"/>
                    <a:pt x="22559" y="10578"/>
                  </a:cubicBezTo>
                  <a:cubicBezTo>
                    <a:pt x="17141" y="20830"/>
                    <a:pt x="11895" y="31186"/>
                    <a:pt x="7335" y="41816"/>
                  </a:cubicBezTo>
                  <a:cubicBezTo>
                    <a:pt x="4077" y="34718"/>
                    <a:pt x="4214" y="23162"/>
                    <a:pt x="8158" y="15275"/>
                  </a:cubicBezTo>
                  <a:close/>
                  <a:moveTo>
                    <a:pt x="46734" y="50080"/>
                  </a:moveTo>
                  <a:cubicBezTo>
                    <a:pt x="41144" y="55909"/>
                    <a:pt x="33601" y="57143"/>
                    <a:pt x="26400" y="55566"/>
                  </a:cubicBezTo>
                  <a:cubicBezTo>
                    <a:pt x="29006" y="49497"/>
                    <a:pt x="31749" y="43599"/>
                    <a:pt x="35247" y="37941"/>
                  </a:cubicBezTo>
                  <a:cubicBezTo>
                    <a:pt x="38539" y="32660"/>
                    <a:pt x="44334" y="28168"/>
                    <a:pt x="46151" y="22305"/>
                  </a:cubicBezTo>
                  <a:cubicBezTo>
                    <a:pt x="46460" y="21276"/>
                    <a:pt x="45328" y="19939"/>
                    <a:pt x="44162" y="20385"/>
                  </a:cubicBezTo>
                  <a:cubicBezTo>
                    <a:pt x="38093" y="22853"/>
                    <a:pt x="34184" y="30226"/>
                    <a:pt x="30857" y="35472"/>
                  </a:cubicBezTo>
                  <a:cubicBezTo>
                    <a:pt x="27120" y="41336"/>
                    <a:pt x="24205" y="47714"/>
                    <a:pt x="22251" y="54332"/>
                  </a:cubicBezTo>
                  <a:cubicBezTo>
                    <a:pt x="17039" y="52343"/>
                    <a:pt x="12307" y="48948"/>
                    <a:pt x="9049" y="44799"/>
                  </a:cubicBezTo>
                  <a:cubicBezTo>
                    <a:pt x="8946" y="44662"/>
                    <a:pt x="8878" y="44490"/>
                    <a:pt x="8775" y="44319"/>
                  </a:cubicBezTo>
                  <a:cubicBezTo>
                    <a:pt x="16113" y="33072"/>
                    <a:pt x="22559" y="21242"/>
                    <a:pt x="28869" y="9377"/>
                  </a:cubicBezTo>
                  <a:cubicBezTo>
                    <a:pt x="35727" y="8966"/>
                    <a:pt x="42722" y="11058"/>
                    <a:pt x="48277" y="15721"/>
                  </a:cubicBezTo>
                  <a:cubicBezTo>
                    <a:pt x="59010" y="24705"/>
                    <a:pt x="55135" y="41233"/>
                    <a:pt x="46734" y="50080"/>
                  </a:cubicBezTo>
                  <a:close/>
                </a:path>
              </a:pathLst>
            </a:custGeom>
            <a:solidFill>
              <a:srgbClr val="1A1A1A"/>
            </a:solidFill>
            <a:ln w="3429" cap="flat">
              <a:noFill/>
              <a:prstDash val="solid"/>
              <a:miter/>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30AC9E66-C8DC-55A4-05B1-2F063AF6E408}"/>
                </a:ext>
              </a:extLst>
            </p:cNvPr>
            <p:cNvSpPr/>
            <p:nvPr/>
          </p:nvSpPr>
          <p:spPr>
            <a:xfrm>
              <a:off x="4679090" y="1123881"/>
              <a:ext cx="66211" cy="67762"/>
            </a:xfrm>
            <a:custGeom>
              <a:avLst/>
              <a:gdLst>
                <a:gd name="connsiteX0" fmla="*/ 65314 w 66211"/>
                <a:gd name="connsiteY0" fmla="*/ 61245 h 67762"/>
                <a:gd name="connsiteX1" fmla="*/ 54581 w 66211"/>
                <a:gd name="connsiteY1" fmla="*/ 62548 h 67762"/>
                <a:gd name="connsiteX2" fmla="*/ 42305 w 66211"/>
                <a:gd name="connsiteY2" fmla="*/ 62960 h 67762"/>
                <a:gd name="connsiteX3" fmla="*/ 35242 w 66211"/>
                <a:gd name="connsiteY3" fmla="*/ 49072 h 67762"/>
                <a:gd name="connsiteX4" fmla="*/ 39939 w 66211"/>
                <a:gd name="connsiteY4" fmla="*/ 37002 h 67762"/>
                <a:gd name="connsiteX5" fmla="*/ 41414 w 66211"/>
                <a:gd name="connsiteY5" fmla="*/ 26784 h 67762"/>
                <a:gd name="connsiteX6" fmla="*/ 39768 w 66211"/>
                <a:gd name="connsiteY6" fmla="*/ 26372 h 67762"/>
                <a:gd name="connsiteX7" fmla="*/ 35653 w 66211"/>
                <a:gd name="connsiteY7" fmla="*/ 34259 h 67762"/>
                <a:gd name="connsiteX8" fmla="*/ 33081 w 66211"/>
                <a:gd name="connsiteY8" fmla="*/ 44957 h 67762"/>
                <a:gd name="connsiteX9" fmla="*/ 23274 w 66211"/>
                <a:gd name="connsiteY9" fmla="*/ 28395 h 67762"/>
                <a:gd name="connsiteX10" fmla="*/ 23617 w 66211"/>
                <a:gd name="connsiteY10" fmla="*/ 28155 h 67762"/>
                <a:gd name="connsiteX11" fmla="*/ 35516 w 66211"/>
                <a:gd name="connsiteY11" fmla="*/ 5592 h 67762"/>
                <a:gd name="connsiteX12" fmla="*/ 31813 w 66211"/>
                <a:gd name="connsiteY12" fmla="*/ 3501 h 67762"/>
                <a:gd name="connsiteX13" fmla="*/ 22109 w 66211"/>
                <a:gd name="connsiteY13" fmla="*/ 26441 h 67762"/>
                <a:gd name="connsiteX14" fmla="*/ 1089 w 66211"/>
                <a:gd name="connsiteY14" fmla="*/ 106 h 67762"/>
                <a:gd name="connsiteX15" fmla="*/ 26 w 66211"/>
                <a:gd name="connsiteY15" fmla="*/ 895 h 67762"/>
                <a:gd name="connsiteX16" fmla="*/ 17685 w 66211"/>
                <a:gd name="connsiteY16" fmla="*/ 29013 h 67762"/>
                <a:gd name="connsiteX17" fmla="*/ 36579 w 66211"/>
                <a:gd name="connsiteY17" fmla="*/ 62754 h 67762"/>
                <a:gd name="connsiteX18" fmla="*/ 36613 w 66211"/>
                <a:gd name="connsiteY18" fmla="*/ 66457 h 67762"/>
                <a:gd name="connsiteX19" fmla="*/ 38945 w 66211"/>
                <a:gd name="connsiteY19" fmla="*/ 66937 h 67762"/>
                <a:gd name="connsiteX20" fmla="*/ 40900 w 66211"/>
                <a:gd name="connsiteY20" fmla="*/ 67314 h 67762"/>
                <a:gd name="connsiteX21" fmla="*/ 53278 w 66211"/>
                <a:gd name="connsiteY21" fmla="*/ 67486 h 67762"/>
                <a:gd name="connsiteX22" fmla="*/ 66068 w 66211"/>
                <a:gd name="connsiteY22" fmla="*/ 62925 h 67762"/>
                <a:gd name="connsiteX23" fmla="*/ 65314 w 66211"/>
                <a:gd name="connsiteY23" fmla="*/ 61245 h 6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211" h="67762">
                  <a:moveTo>
                    <a:pt x="65314" y="61245"/>
                  </a:moveTo>
                  <a:cubicBezTo>
                    <a:pt x="61782" y="59976"/>
                    <a:pt x="58182" y="61897"/>
                    <a:pt x="54581" y="62548"/>
                  </a:cubicBezTo>
                  <a:cubicBezTo>
                    <a:pt x="50535" y="63303"/>
                    <a:pt x="46386" y="63234"/>
                    <a:pt x="42305" y="62960"/>
                  </a:cubicBezTo>
                  <a:cubicBezTo>
                    <a:pt x="40111" y="58228"/>
                    <a:pt x="37676" y="53667"/>
                    <a:pt x="35242" y="49072"/>
                  </a:cubicBezTo>
                  <a:cubicBezTo>
                    <a:pt x="37128" y="45163"/>
                    <a:pt x="38465" y="41083"/>
                    <a:pt x="39939" y="37002"/>
                  </a:cubicBezTo>
                  <a:cubicBezTo>
                    <a:pt x="41071" y="33882"/>
                    <a:pt x="43403" y="29870"/>
                    <a:pt x="41414" y="26784"/>
                  </a:cubicBezTo>
                  <a:cubicBezTo>
                    <a:pt x="41037" y="26201"/>
                    <a:pt x="40385" y="26098"/>
                    <a:pt x="39768" y="26372"/>
                  </a:cubicBezTo>
                  <a:cubicBezTo>
                    <a:pt x="36716" y="27778"/>
                    <a:pt x="36510" y="31344"/>
                    <a:pt x="35653" y="34259"/>
                  </a:cubicBezTo>
                  <a:cubicBezTo>
                    <a:pt x="34659" y="37756"/>
                    <a:pt x="33767" y="41357"/>
                    <a:pt x="33081" y="44957"/>
                  </a:cubicBezTo>
                  <a:cubicBezTo>
                    <a:pt x="29961" y="39368"/>
                    <a:pt x="26669" y="33847"/>
                    <a:pt x="23274" y="28395"/>
                  </a:cubicBezTo>
                  <a:cubicBezTo>
                    <a:pt x="23377" y="28327"/>
                    <a:pt x="23549" y="28292"/>
                    <a:pt x="23617" y="28155"/>
                  </a:cubicBezTo>
                  <a:cubicBezTo>
                    <a:pt x="27835" y="20886"/>
                    <a:pt x="32156" y="13273"/>
                    <a:pt x="35516" y="5592"/>
                  </a:cubicBezTo>
                  <a:cubicBezTo>
                    <a:pt x="36579" y="3192"/>
                    <a:pt x="33047" y="1032"/>
                    <a:pt x="31813" y="3501"/>
                  </a:cubicBezTo>
                  <a:cubicBezTo>
                    <a:pt x="28075" y="10805"/>
                    <a:pt x="24989" y="18760"/>
                    <a:pt x="22109" y="26441"/>
                  </a:cubicBezTo>
                  <a:cubicBezTo>
                    <a:pt x="16348" y="17354"/>
                    <a:pt x="10381" y="6107"/>
                    <a:pt x="1089" y="106"/>
                  </a:cubicBezTo>
                  <a:cubicBezTo>
                    <a:pt x="574" y="-237"/>
                    <a:pt x="-146" y="312"/>
                    <a:pt x="26" y="895"/>
                  </a:cubicBezTo>
                  <a:cubicBezTo>
                    <a:pt x="3352" y="11147"/>
                    <a:pt x="11856" y="19926"/>
                    <a:pt x="17685" y="29013"/>
                  </a:cubicBezTo>
                  <a:cubicBezTo>
                    <a:pt x="24680" y="39882"/>
                    <a:pt x="30715" y="51301"/>
                    <a:pt x="36579" y="62754"/>
                  </a:cubicBezTo>
                  <a:cubicBezTo>
                    <a:pt x="34864" y="63200"/>
                    <a:pt x="34659" y="65943"/>
                    <a:pt x="36613" y="66457"/>
                  </a:cubicBezTo>
                  <a:cubicBezTo>
                    <a:pt x="37402" y="66663"/>
                    <a:pt x="38156" y="66766"/>
                    <a:pt x="38945" y="66937"/>
                  </a:cubicBezTo>
                  <a:cubicBezTo>
                    <a:pt x="39528" y="67417"/>
                    <a:pt x="40214" y="67486"/>
                    <a:pt x="40900" y="67314"/>
                  </a:cubicBezTo>
                  <a:cubicBezTo>
                    <a:pt x="44980" y="67897"/>
                    <a:pt x="49095" y="67863"/>
                    <a:pt x="53278" y="67486"/>
                  </a:cubicBezTo>
                  <a:cubicBezTo>
                    <a:pt x="57599" y="67074"/>
                    <a:pt x="63668" y="66869"/>
                    <a:pt x="66068" y="62925"/>
                  </a:cubicBezTo>
                  <a:cubicBezTo>
                    <a:pt x="66446" y="62240"/>
                    <a:pt x="66034" y="61485"/>
                    <a:pt x="65314" y="61245"/>
                  </a:cubicBezTo>
                  <a:close/>
                </a:path>
              </a:pathLst>
            </a:custGeom>
            <a:solidFill>
              <a:srgbClr val="1A1A1A"/>
            </a:solidFill>
            <a:ln w="3429" cap="flat">
              <a:noFill/>
              <a:prstDash val="solid"/>
              <a:miter/>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D707A5B9-3729-A043-2711-C6CFFC68B829}"/>
                </a:ext>
              </a:extLst>
            </p:cNvPr>
            <p:cNvSpPr/>
            <p:nvPr/>
          </p:nvSpPr>
          <p:spPr>
            <a:xfrm>
              <a:off x="4678893" y="1113892"/>
              <a:ext cx="66520" cy="69941"/>
            </a:xfrm>
            <a:custGeom>
              <a:avLst/>
              <a:gdLst>
                <a:gd name="connsiteX0" fmla="*/ 53921 w 66520"/>
                <a:gd name="connsiteY0" fmla="*/ 34064 h 69941"/>
                <a:gd name="connsiteX1" fmla="*/ 42022 w 66520"/>
                <a:gd name="connsiteY1" fmla="*/ 6255 h 69941"/>
                <a:gd name="connsiteX2" fmla="*/ 40994 w 66520"/>
                <a:gd name="connsiteY2" fmla="*/ 1009 h 69941"/>
                <a:gd name="connsiteX3" fmla="*/ 39519 w 66520"/>
                <a:gd name="connsiteY3" fmla="*/ 1146 h 69941"/>
                <a:gd name="connsiteX4" fmla="*/ 39382 w 66520"/>
                <a:gd name="connsiteY4" fmla="*/ 906 h 69941"/>
                <a:gd name="connsiteX5" fmla="*/ 35987 w 66520"/>
                <a:gd name="connsiteY5" fmla="*/ 1489 h 69941"/>
                <a:gd name="connsiteX6" fmla="*/ 2520 w 66520"/>
                <a:gd name="connsiteY6" fmla="*/ 4781 h 69941"/>
                <a:gd name="connsiteX7" fmla="*/ 2520 w 66520"/>
                <a:gd name="connsiteY7" fmla="*/ 9890 h 69941"/>
                <a:gd name="connsiteX8" fmla="*/ 37325 w 66520"/>
                <a:gd name="connsiteY8" fmla="*/ 6872 h 69941"/>
                <a:gd name="connsiteX9" fmla="*/ 48160 w 66520"/>
                <a:gd name="connsiteY9" fmla="*/ 35607 h 69941"/>
                <a:gd name="connsiteX10" fmla="*/ 62494 w 66520"/>
                <a:gd name="connsiteY10" fmla="*/ 68903 h 69941"/>
                <a:gd name="connsiteX11" fmla="*/ 66471 w 66520"/>
                <a:gd name="connsiteY11" fmla="*/ 67291 h 69941"/>
                <a:gd name="connsiteX12" fmla="*/ 53921 w 66520"/>
                <a:gd name="connsiteY12" fmla="*/ 34064 h 6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20" h="69941">
                  <a:moveTo>
                    <a:pt x="53921" y="34064"/>
                  </a:moveTo>
                  <a:cubicBezTo>
                    <a:pt x="50081" y="24737"/>
                    <a:pt x="46412" y="15342"/>
                    <a:pt x="42022" y="6255"/>
                  </a:cubicBezTo>
                  <a:cubicBezTo>
                    <a:pt x="44560" y="5055"/>
                    <a:pt x="44251" y="700"/>
                    <a:pt x="40994" y="1009"/>
                  </a:cubicBezTo>
                  <a:cubicBezTo>
                    <a:pt x="40514" y="1043"/>
                    <a:pt x="39999" y="1112"/>
                    <a:pt x="39519" y="1146"/>
                  </a:cubicBezTo>
                  <a:cubicBezTo>
                    <a:pt x="39485" y="1077"/>
                    <a:pt x="39451" y="975"/>
                    <a:pt x="39382" y="906"/>
                  </a:cubicBezTo>
                  <a:cubicBezTo>
                    <a:pt x="38525" y="-706"/>
                    <a:pt x="36330" y="49"/>
                    <a:pt x="35987" y="1489"/>
                  </a:cubicBezTo>
                  <a:cubicBezTo>
                    <a:pt x="24843" y="2586"/>
                    <a:pt x="13665" y="3683"/>
                    <a:pt x="2520" y="4781"/>
                  </a:cubicBezTo>
                  <a:cubicBezTo>
                    <a:pt x="-806" y="5124"/>
                    <a:pt x="-874" y="10164"/>
                    <a:pt x="2520" y="9890"/>
                  </a:cubicBezTo>
                  <a:cubicBezTo>
                    <a:pt x="14110" y="8896"/>
                    <a:pt x="25735" y="7867"/>
                    <a:pt x="37325" y="6872"/>
                  </a:cubicBezTo>
                  <a:cubicBezTo>
                    <a:pt x="40445" y="16611"/>
                    <a:pt x="44388" y="26109"/>
                    <a:pt x="48160" y="35607"/>
                  </a:cubicBezTo>
                  <a:cubicBezTo>
                    <a:pt x="52550" y="46717"/>
                    <a:pt x="56150" y="58719"/>
                    <a:pt x="62494" y="68903"/>
                  </a:cubicBezTo>
                  <a:cubicBezTo>
                    <a:pt x="63797" y="71029"/>
                    <a:pt x="66951" y="69589"/>
                    <a:pt x="66471" y="67291"/>
                  </a:cubicBezTo>
                  <a:cubicBezTo>
                    <a:pt x="64002" y="55907"/>
                    <a:pt x="58345" y="44866"/>
                    <a:pt x="53921" y="34064"/>
                  </a:cubicBezTo>
                  <a:close/>
                </a:path>
              </a:pathLst>
            </a:custGeom>
            <a:solidFill>
              <a:srgbClr val="1A1A1A"/>
            </a:solidFill>
            <a:ln w="3429" cap="flat">
              <a:noFill/>
              <a:prstDash val="solid"/>
              <a:miter/>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9F6AE11D-3096-6C85-E529-B3416A24D15D}"/>
                </a:ext>
              </a:extLst>
            </p:cNvPr>
            <p:cNvSpPr/>
            <p:nvPr/>
          </p:nvSpPr>
          <p:spPr>
            <a:xfrm>
              <a:off x="4875246" y="573387"/>
              <a:ext cx="519892" cy="420861"/>
            </a:xfrm>
            <a:custGeom>
              <a:avLst/>
              <a:gdLst>
                <a:gd name="connsiteX0" fmla="*/ 514530 w 519892"/>
                <a:gd name="connsiteY0" fmla="*/ 10464 h 420861"/>
                <a:gd name="connsiteX1" fmla="*/ 508255 w 519892"/>
                <a:gd name="connsiteY1" fmla="*/ 4600 h 420861"/>
                <a:gd name="connsiteX2" fmla="*/ 506541 w 519892"/>
                <a:gd name="connsiteY2" fmla="*/ 3572 h 420861"/>
                <a:gd name="connsiteX3" fmla="*/ 501192 w 519892"/>
                <a:gd name="connsiteY3" fmla="*/ 383 h 420861"/>
                <a:gd name="connsiteX4" fmla="*/ 490047 w 519892"/>
                <a:gd name="connsiteY4" fmla="*/ 5595 h 420861"/>
                <a:gd name="connsiteX5" fmla="*/ 485144 w 519892"/>
                <a:gd name="connsiteY5" fmla="*/ 6864 h 420861"/>
                <a:gd name="connsiteX6" fmla="*/ 480755 w 519892"/>
                <a:gd name="connsiteY6" fmla="*/ 9950 h 420861"/>
                <a:gd name="connsiteX7" fmla="*/ 316883 w 519892"/>
                <a:gd name="connsiteY7" fmla="*/ 93172 h 420861"/>
                <a:gd name="connsiteX8" fmla="*/ 313625 w 519892"/>
                <a:gd name="connsiteY8" fmla="*/ 93240 h 420861"/>
                <a:gd name="connsiteX9" fmla="*/ 308139 w 519892"/>
                <a:gd name="connsiteY9" fmla="*/ 98075 h 420861"/>
                <a:gd name="connsiteX10" fmla="*/ 194879 w 519892"/>
                <a:gd name="connsiteY10" fmla="*/ 171216 h 420861"/>
                <a:gd name="connsiteX11" fmla="*/ 249 w 519892"/>
                <a:gd name="connsiteY11" fmla="*/ 392352 h 420861"/>
                <a:gd name="connsiteX12" fmla="*/ 4844 w 519892"/>
                <a:gd name="connsiteY12" fmla="*/ 394958 h 420861"/>
                <a:gd name="connsiteX13" fmla="*/ 86248 w 519892"/>
                <a:gd name="connsiteY13" fmla="*/ 282247 h 420861"/>
                <a:gd name="connsiteX14" fmla="*/ 150096 w 519892"/>
                <a:gd name="connsiteY14" fmla="*/ 364474 h 420861"/>
                <a:gd name="connsiteX15" fmla="*/ 151056 w 519892"/>
                <a:gd name="connsiteY15" fmla="*/ 361114 h 420861"/>
                <a:gd name="connsiteX16" fmla="*/ 91700 w 519892"/>
                <a:gd name="connsiteY16" fmla="*/ 277377 h 420861"/>
                <a:gd name="connsiteX17" fmla="*/ 91289 w 519892"/>
                <a:gd name="connsiteY17" fmla="*/ 276520 h 420861"/>
                <a:gd name="connsiteX18" fmla="*/ 110697 w 519892"/>
                <a:gd name="connsiteY18" fmla="*/ 255740 h 420861"/>
                <a:gd name="connsiteX19" fmla="*/ 149616 w 519892"/>
                <a:gd name="connsiteY19" fmla="*/ 330150 h 420861"/>
                <a:gd name="connsiteX20" fmla="*/ 149719 w 519892"/>
                <a:gd name="connsiteY20" fmla="*/ 331281 h 420861"/>
                <a:gd name="connsiteX21" fmla="*/ 152531 w 519892"/>
                <a:gd name="connsiteY21" fmla="*/ 332241 h 420861"/>
                <a:gd name="connsiteX22" fmla="*/ 181472 w 519892"/>
                <a:gd name="connsiteY22" fmla="*/ 345649 h 420861"/>
                <a:gd name="connsiteX23" fmla="*/ 46952 w 519892"/>
                <a:gd name="connsiteY23" fmla="*/ 414023 h 420861"/>
                <a:gd name="connsiteX24" fmla="*/ 48838 w 519892"/>
                <a:gd name="connsiteY24" fmla="*/ 420675 h 420861"/>
                <a:gd name="connsiteX25" fmla="*/ 517308 w 519892"/>
                <a:gd name="connsiteY25" fmla="*/ 42319 h 420861"/>
                <a:gd name="connsiteX26" fmla="*/ 512885 w 519892"/>
                <a:gd name="connsiteY26" fmla="*/ 38033 h 420861"/>
                <a:gd name="connsiteX27" fmla="*/ 376856 w 519892"/>
                <a:gd name="connsiteY27" fmla="*/ 165489 h 420861"/>
                <a:gd name="connsiteX28" fmla="*/ 331662 w 519892"/>
                <a:gd name="connsiteY28" fmla="*/ 94337 h 420861"/>
                <a:gd name="connsiteX29" fmla="*/ 386869 w 519892"/>
                <a:gd name="connsiteY29" fmla="*/ 65259 h 420861"/>
                <a:gd name="connsiteX30" fmla="*/ 389955 w 519892"/>
                <a:gd name="connsiteY30" fmla="*/ 67077 h 420861"/>
                <a:gd name="connsiteX31" fmla="*/ 458603 w 519892"/>
                <a:gd name="connsiteY31" fmla="*/ 74998 h 420861"/>
                <a:gd name="connsiteX32" fmla="*/ 461072 w 519892"/>
                <a:gd name="connsiteY32" fmla="*/ 74346 h 420861"/>
                <a:gd name="connsiteX33" fmla="*/ 461792 w 519892"/>
                <a:gd name="connsiteY33" fmla="*/ 73798 h 420861"/>
                <a:gd name="connsiteX34" fmla="*/ 462307 w 519892"/>
                <a:gd name="connsiteY34" fmla="*/ 73626 h 420861"/>
                <a:gd name="connsiteX35" fmla="*/ 506335 w 519892"/>
                <a:gd name="connsiteY35" fmla="*/ 10807 h 420861"/>
                <a:gd name="connsiteX36" fmla="*/ 506369 w 519892"/>
                <a:gd name="connsiteY36" fmla="*/ 10087 h 420861"/>
                <a:gd name="connsiteX37" fmla="*/ 506404 w 519892"/>
                <a:gd name="connsiteY37" fmla="*/ 10464 h 420861"/>
                <a:gd name="connsiteX38" fmla="*/ 508530 w 519892"/>
                <a:gd name="connsiteY38" fmla="*/ 12830 h 420861"/>
                <a:gd name="connsiteX39" fmla="*/ 513467 w 519892"/>
                <a:gd name="connsiteY39" fmla="*/ 28569 h 420861"/>
                <a:gd name="connsiteX40" fmla="*/ 519743 w 519892"/>
                <a:gd name="connsiteY40" fmla="*/ 28672 h 420861"/>
                <a:gd name="connsiteX41" fmla="*/ 514530 w 519892"/>
                <a:gd name="connsiteY41" fmla="*/ 10464 h 420861"/>
                <a:gd name="connsiteX42" fmla="*/ 276729 w 519892"/>
                <a:gd name="connsiteY42" fmla="*/ 266507 h 420861"/>
                <a:gd name="connsiteX43" fmla="*/ 274946 w 519892"/>
                <a:gd name="connsiteY43" fmla="*/ 263627 h 420861"/>
                <a:gd name="connsiteX44" fmla="*/ 149308 w 519892"/>
                <a:gd name="connsiteY44" fmla="*/ 322366 h 420861"/>
                <a:gd name="connsiteX45" fmla="*/ 125613 w 519892"/>
                <a:gd name="connsiteY45" fmla="*/ 289859 h 420861"/>
                <a:gd name="connsiteX46" fmla="*/ 135386 w 519892"/>
                <a:gd name="connsiteY46" fmla="*/ 231497 h 420861"/>
                <a:gd name="connsiteX47" fmla="*/ 153903 w 519892"/>
                <a:gd name="connsiteY47" fmla="*/ 214764 h 420861"/>
                <a:gd name="connsiteX48" fmla="*/ 213601 w 519892"/>
                <a:gd name="connsiteY48" fmla="*/ 170873 h 420861"/>
                <a:gd name="connsiteX49" fmla="*/ 213739 w 519892"/>
                <a:gd name="connsiteY49" fmla="*/ 169707 h 420861"/>
                <a:gd name="connsiteX50" fmla="*/ 213293 w 519892"/>
                <a:gd name="connsiteY50" fmla="*/ 167718 h 420861"/>
                <a:gd name="connsiteX51" fmla="*/ 262910 w 519892"/>
                <a:gd name="connsiteY51" fmla="*/ 134594 h 420861"/>
                <a:gd name="connsiteX52" fmla="*/ 256635 w 519892"/>
                <a:gd name="connsiteY52" fmla="*/ 167992 h 420861"/>
                <a:gd name="connsiteX53" fmla="*/ 316951 w 519892"/>
                <a:gd name="connsiteY53" fmla="*/ 215175 h 420861"/>
                <a:gd name="connsiteX54" fmla="*/ 321203 w 519892"/>
                <a:gd name="connsiteY54" fmla="*/ 214832 h 420861"/>
                <a:gd name="connsiteX55" fmla="*/ 321752 w 519892"/>
                <a:gd name="connsiteY55" fmla="*/ 214764 h 420861"/>
                <a:gd name="connsiteX56" fmla="*/ 331148 w 519892"/>
                <a:gd name="connsiteY56" fmla="*/ 212741 h 420861"/>
                <a:gd name="connsiteX57" fmla="*/ 276729 w 519892"/>
                <a:gd name="connsiteY57" fmla="*/ 266507 h 420861"/>
                <a:gd name="connsiteX58" fmla="*/ 480995 w 519892"/>
                <a:gd name="connsiteY58" fmla="*/ 40468 h 420861"/>
                <a:gd name="connsiteX59" fmla="*/ 480172 w 519892"/>
                <a:gd name="connsiteY59" fmla="*/ 40193 h 420861"/>
                <a:gd name="connsiteX60" fmla="*/ 494951 w 519892"/>
                <a:gd name="connsiteY60" fmla="*/ 12419 h 420861"/>
                <a:gd name="connsiteX61" fmla="*/ 495122 w 519892"/>
                <a:gd name="connsiteY61" fmla="*/ 11150 h 420861"/>
                <a:gd name="connsiteX62" fmla="*/ 496014 w 519892"/>
                <a:gd name="connsiteY62" fmla="*/ 10704 h 420861"/>
                <a:gd name="connsiteX63" fmla="*/ 480995 w 519892"/>
                <a:gd name="connsiteY63" fmla="*/ 40468 h 42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19892" h="420861">
                  <a:moveTo>
                    <a:pt x="514530" y="10464"/>
                  </a:moveTo>
                  <a:cubicBezTo>
                    <a:pt x="512782" y="8132"/>
                    <a:pt x="510621" y="6315"/>
                    <a:pt x="508255" y="4600"/>
                  </a:cubicBezTo>
                  <a:cubicBezTo>
                    <a:pt x="507707" y="4189"/>
                    <a:pt x="507124" y="3880"/>
                    <a:pt x="506541" y="3572"/>
                  </a:cubicBezTo>
                  <a:cubicBezTo>
                    <a:pt x="506472" y="1343"/>
                    <a:pt x="503969" y="-920"/>
                    <a:pt x="501192" y="383"/>
                  </a:cubicBezTo>
                  <a:cubicBezTo>
                    <a:pt x="497454" y="2097"/>
                    <a:pt x="493751" y="3880"/>
                    <a:pt x="490047" y="5595"/>
                  </a:cubicBezTo>
                  <a:cubicBezTo>
                    <a:pt x="488367" y="5423"/>
                    <a:pt x="486584" y="5766"/>
                    <a:pt x="485144" y="6864"/>
                  </a:cubicBezTo>
                  <a:cubicBezTo>
                    <a:pt x="483704" y="7927"/>
                    <a:pt x="482195" y="8887"/>
                    <a:pt x="480755" y="9950"/>
                  </a:cubicBezTo>
                  <a:cubicBezTo>
                    <a:pt x="425274" y="35839"/>
                    <a:pt x="370135" y="62996"/>
                    <a:pt x="316883" y="93172"/>
                  </a:cubicBezTo>
                  <a:cubicBezTo>
                    <a:pt x="315786" y="93206"/>
                    <a:pt x="314723" y="93137"/>
                    <a:pt x="313625" y="93240"/>
                  </a:cubicBezTo>
                  <a:cubicBezTo>
                    <a:pt x="310368" y="93514"/>
                    <a:pt x="308448" y="95675"/>
                    <a:pt x="308139" y="98075"/>
                  </a:cubicBezTo>
                  <a:cubicBezTo>
                    <a:pt x="269083" y="120535"/>
                    <a:pt x="231089" y="144675"/>
                    <a:pt x="194879" y="171216"/>
                  </a:cubicBezTo>
                  <a:cubicBezTo>
                    <a:pt x="116972" y="228308"/>
                    <a:pt x="39271" y="304055"/>
                    <a:pt x="249" y="392352"/>
                  </a:cubicBezTo>
                  <a:cubicBezTo>
                    <a:pt x="-1054" y="395335"/>
                    <a:pt x="3095" y="397907"/>
                    <a:pt x="4844" y="394958"/>
                  </a:cubicBezTo>
                  <a:cubicBezTo>
                    <a:pt x="29224" y="354016"/>
                    <a:pt x="56107" y="316708"/>
                    <a:pt x="86248" y="282247"/>
                  </a:cubicBezTo>
                  <a:cubicBezTo>
                    <a:pt x="85048" y="320000"/>
                    <a:pt x="114572" y="352610"/>
                    <a:pt x="150096" y="364474"/>
                  </a:cubicBezTo>
                  <a:cubicBezTo>
                    <a:pt x="152325" y="365228"/>
                    <a:pt x="153182" y="361902"/>
                    <a:pt x="151056" y="361114"/>
                  </a:cubicBezTo>
                  <a:cubicBezTo>
                    <a:pt x="114126" y="347192"/>
                    <a:pt x="95335" y="313896"/>
                    <a:pt x="91700" y="277377"/>
                  </a:cubicBezTo>
                  <a:cubicBezTo>
                    <a:pt x="91666" y="277000"/>
                    <a:pt x="91426" y="276794"/>
                    <a:pt x="91289" y="276520"/>
                  </a:cubicBezTo>
                  <a:cubicBezTo>
                    <a:pt x="97598" y="269456"/>
                    <a:pt x="104113" y="262564"/>
                    <a:pt x="110697" y="255740"/>
                  </a:cubicBezTo>
                  <a:cubicBezTo>
                    <a:pt x="109737" y="284681"/>
                    <a:pt x="125853" y="312628"/>
                    <a:pt x="149616" y="330150"/>
                  </a:cubicBezTo>
                  <a:cubicBezTo>
                    <a:pt x="149651" y="330527"/>
                    <a:pt x="149651" y="330904"/>
                    <a:pt x="149719" y="331281"/>
                  </a:cubicBezTo>
                  <a:cubicBezTo>
                    <a:pt x="149891" y="332721"/>
                    <a:pt x="151639" y="333236"/>
                    <a:pt x="152531" y="332241"/>
                  </a:cubicBezTo>
                  <a:cubicBezTo>
                    <a:pt x="161378" y="338276"/>
                    <a:pt x="171150" y="342940"/>
                    <a:pt x="181472" y="345649"/>
                  </a:cubicBezTo>
                  <a:cubicBezTo>
                    <a:pt x="140872" y="374075"/>
                    <a:pt x="96741" y="397838"/>
                    <a:pt x="46952" y="414023"/>
                  </a:cubicBezTo>
                  <a:cubicBezTo>
                    <a:pt x="42631" y="415429"/>
                    <a:pt x="44449" y="422047"/>
                    <a:pt x="48838" y="420675"/>
                  </a:cubicBezTo>
                  <a:cubicBezTo>
                    <a:pt x="250257" y="357753"/>
                    <a:pt x="359780" y="164872"/>
                    <a:pt x="517308" y="42319"/>
                  </a:cubicBezTo>
                  <a:cubicBezTo>
                    <a:pt x="520463" y="39885"/>
                    <a:pt x="515971" y="35564"/>
                    <a:pt x="512885" y="38033"/>
                  </a:cubicBezTo>
                  <a:cubicBezTo>
                    <a:pt x="464330" y="76267"/>
                    <a:pt x="420336" y="120569"/>
                    <a:pt x="376856" y="165489"/>
                  </a:cubicBezTo>
                  <a:cubicBezTo>
                    <a:pt x="385566" y="132502"/>
                    <a:pt x="364306" y="100887"/>
                    <a:pt x="331662" y="94337"/>
                  </a:cubicBezTo>
                  <a:cubicBezTo>
                    <a:pt x="349870" y="84359"/>
                    <a:pt x="368318" y="74758"/>
                    <a:pt x="386869" y="65259"/>
                  </a:cubicBezTo>
                  <a:cubicBezTo>
                    <a:pt x="387555" y="66220"/>
                    <a:pt x="388583" y="66905"/>
                    <a:pt x="389955" y="67077"/>
                  </a:cubicBezTo>
                  <a:cubicBezTo>
                    <a:pt x="405351" y="84633"/>
                    <a:pt x="437618" y="82370"/>
                    <a:pt x="458603" y="74998"/>
                  </a:cubicBezTo>
                  <a:cubicBezTo>
                    <a:pt x="459426" y="75066"/>
                    <a:pt x="460249" y="74929"/>
                    <a:pt x="461072" y="74346"/>
                  </a:cubicBezTo>
                  <a:cubicBezTo>
                    <a:pt x="461312" y="74175"/>
                    <a:pt x="461552" y="73969"/>
                    <a:pt x="461792" y="73798"/>
                  </a:cubicBezTo>
                  <a:cubicBezTo>
                    <a:pt x="461964" y="73729"/>
                    <a:pt x="462135" y="73661"/>
                    <a:pt x="462307" y="73626"/>
                  </a:cubicBezTo>
                  <a:cubicBezTo>
                    <a:pt x="487819" y="63236"/>
                    <a:pt x="503592" y="36593"/>
                    <a:pt x="506335" y="10807"/>
                  </a:cubicBezTo>
                  <a:cubicBezTo>
                    <a:pt x="506335" y="10773"/>
                    <a:pt x="506335" y="10327"/>
                    <a:pt x="506369" y="10087"/>
                  </a:cubicBezTo>
                  <a:cubicBezTo>
                    <a:pt x="506369" y="10258"/>
                    <a:pt x="506404" y="10533"/>
                    <a:pt x="506404" y="10464"/>
                  </a:cubicBezTo>
                  <a:cubicBezTo>
                    <a:pt x="507124" y="11081"/>
                    <a:pt x="507844" y="12110"/>
                    <a:pt x="508530" y="12830"/>
                  </a:cubicBezTo>
                  <a:cubicBezTo>
                    <a:pt x="512404" y="17013"/>
                    <a:pt x="513948" y="23083"/>
                    <a:pt x="513467" y="28569"/>
                  </a:cubicBezTo>
                  <a:cubicBezTo>
                    <a:pt x="513125" y="32513"/>
                    <a:pt x="519262" y="32478"/>
                    <a:pt x="519743" y="28672"/>
                  </a:cubicBezTo>
                  <a:cubicBezTo>
                    <a:pt x="520463" y="22054"/>
                    <a:pt x="518577" y="15813"/>
                    <a:pt x="514530" y="10464"/>
                  </a:cubicBezTo>
                  <a:close/>
                  <a:moveTo>
                    <a:pt x="276729" y="266507"/>
                  </a:moveTo>
                  <a:cubicBezTo>
                    <a:pt x="276524" y="265410"/>
                    <a:pt x="275975" y="264347"/>
                    <a:pt x="274946" y="263627"/>
                  </a:cubicBezTo>
                  <a:cubicBezTo>
                    <a:pt x="227763" y="231326"/>
                    <a:pt x="150336" y="266405"/>
                    <a:pt x="149308" y="322366"/>
                  </a:cubicBezTo>
                  <a:cubicBezTo>
                    <a:pt x="139124" y="313245"/>
                    <a:pt x="131168" y="302306"/>
                    <a:pt x="125613" y="289859"/>
                  </a:cubicBezTo>
                  <a:cubicBezTo>
                    <a:pt x="133123" y="272268"/>
                    <a:pt x="137923" y="250700"/>
                    <a:pt x="135386" y="231497"/>
                  </a:cubicBezTo>
                  <a:cubicBezTo>
                    <a:pt x="141421" y="225840"/>
                    <a:pt x="147627" y="220250"/>
                    <a:pt x="153903" y="214764"/>
                  </a:cubicBezTo>
                  <a:cubicBezTo>
                    <a:pt x="184283" y="236881"/>
                    <a:pt x="225672" y="206089"/>
                    <a:pt x="213601" y="170873"/>
                  </a:cubicBezTo>
                  <a:cubicBezTo>
                    <a:pt x="213636" y="170495"/>
                    <a:pt x="213704" y="170118"/>
                    <a:pt x="213739" y="169707"/>
                  </a:cubicBezTo>
                  <a:cubicBezTo>
                    <a:pt x="213807" y="168918"/>
                    <a:pt x="213601" y="168267"/>
                    <a:pt x="213293" y="167718"/>
                  </a:cubicBezTo>
                  <a:cubicBezTo>
                    <a:pt x="229478" y="156128"/>
                    <a:pt x="246074" y="145155"/>
                    <a:pt x="262910" y="134594"/>
                  </a:cubicBezTo>
                  <a:cubicBezTo>
                    <a:pt x="257081" y="144401"/>
                    <a:pt x="254441" y="156059"/>
                    <a:pt x="256635" y="167992"/>
                  </a:cubicBezTo>
                  <a:cubicBezTo>
                    <a:pt x="262122" y="198065"/>
                    <a:pt x="287908" y="216890"/>
                    <a:pt x="316951" y="215175"/>
                  </a:cubicBezTo>
                  <a:cubicBezTo>
                    <a:pt x="318357" y="215141"/>
                    <a:pt x="319798" y="214970"/>
                    <a:pt x="321203" y="214832"/>
                  </a:cubicBezTo>
                  <a:cubicBezTo>
                    <a:pt x="321375" y="214798"/>
                    <a:pt x="321581" y="214798"/>
                    <a:pt x="321752" y="214764"/>
                  </a:cubicBezTo>
                  <a:cubicBezTo>
                    <a:pt x="324838" y="214387"/>
                    <a:pt x="327993" y="213735"/>
                    <a:pt x="331148" y="212741"/>
                  </a:cubicBezTo>
                  <a:cubicBezTo>
                    <a:pt x="313214" y="230983"/>
                    <a:pt x="295212" y="249054"/>
                    <a:pt x="276729" y="266507"/>
                  </a:cubicBezTo>
                  <a:close/>
                  <a:moveTo>
                    <a:pt x="480995" y="40468"/>
                  </a:moveTo>
                  <a:cubicBezTo>
                    <a:pt x="480721" y="40365"/>
                    <a:pt x="480446" y="40262"/>
                    <a:pt x="480172" y="40193"/>
                  </a:cubicBezTo>
                  <a:cubicBezTo>
                    <a:pt x="486550" y="32238"/>
                    <a:pt x="491625" y="22980"/>
                    <a:pt x="494951" y="12419"/>
                  </a:cubicBezTo>
                  <a:cubicBezTo>
                    <a:pt x="495088" y="11973"/>
                    <a:pt x="495088" y="11561"/>
                    <a:pt x="495122" y="11150"/>
                  </a:cubicBezTo>
                  <a:cubicBezTo>
                    <a:pt x="495431" y="11013"/>
                    <a:pt x="495705" y="10841"/>
                    <a:pt x="496014" y="10704"/>
                  </a:cubicBezTo>
                  <a:cubicBezTo>
                    <a:pt x="492345" y="21814"/>
                    <a:pt x="487304" y="31552"/>
                    <a:pt x="480995" y="40468"/>
                  </a:cubicBezTo>
                  <a:close/>
                </a:path>
              </a:pathLst>
            </a:custGeom>
            <a:solidFill>
              <a:srgbClr val="1A1A1A"/>
            </a:solidFill>
            <a:ln w="3429" cap="flat">
              <a:noFill/>
              <a:prstDash val="solid"/>
              <a:miter/>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B0399F76-251F-A5EC-4F4E-948F03810164}"/>
                </a:ext>
              </a:extLst>
            </p:cNvPr>
            <p:cNvSpPr/>
            <p:nvPr/>
          </p:nvSpPr>
          <p:spPr>
            <a:xfrm>
              <a:off x="4718166" y="968824"/>
              <a:ext cx="201528" cy="157590"/>
            </a:xfrm>
            <a:custGeom>
              <a:avLst/>
              <a:gdLst>
                <a:gd name="connsiteX0" fmla="*/ 196214 w 201528"/>
                <a:gd name="connsiteY0" fmla="*/ 34839 h 157590"/>
                <a:gd name="connsiteX1" fmla="*/ 105894 w 201528"/>
                <a:gd name="connsiteY1" fmla="*/ 8813 h 157590"/>
                <a:gd name="connsiteX2" fmla="*/ 726 w 201528"/>
                <a:gd name="connsiteY2" fmla="*/ 121422 h 157590"/>
                <a:gd name="connsiteX3" fmla="*/ 281 w 201528"/>
                <a:gd name="connsiteY3" fmla="*/ 122450 h 157590"/>
                <a:gd name="connsiteX4" fmla="*/ 63992 w 201528"/>
                <a:gd name="connsiteY4" fmla="*/ 86172 h 157590"/>
                <a:gd name="connsiteX5" fmla="*/ 85251 w 201528"/>
                <a:gd name="connsiteY5" fmla="*/ 33056 h 157590"/>
                <a:gd name="connsiteX6" fmla="*/ 154757 w 201528"/>
                <a:gd name="connsiteY6" fmla="*/ 4253 h 157590"/>
                <a:gd name="connsiteX7" fmla="*/ 196454 w 201528"/>
                <a:gd name="connsiteY7" fmla="*/ 49173 h 157590"/>
                <a:gd name="connsiteX8" fmla="*/ 162232 w 201528"/>
                <a:gd name="connsiteY8" fmla="*/ 115249 h 157590"/>
                <a:gd name="connsiteX9" fmla="*/ 99310 w 201528"/>
                <a:gd name="connsiteY9" fmla="*/ 147002 h 157590"/>
                <a:gd name="connsiteX10" fmla="*/ 47738 w 201528"/>
                <a:gd name="connsiteY10" fmla="*/ 148168 h 157590"/>
                <a:gd name="connsiteX11" fmla="*/ 117415 w 201528"/>
                <a:gd name="connsiteY11" fmla="*/ 104654 h 157590"/>
                <a:gd name="connsiteX12" fmla="*/ 116524 w 201528"/>
                <a:gd name="connsiteY12" fmla="*/ 103968 h 157590"/>
                <a:gd name="connsiteX13" fmla="*/ 46024 w 201528"/>
                <a:gd name="connsiteY13" fmla="*/ 146419 h 157590"/>
                <a:gd name="connsiteX14" fmla="*/ 45338 w 201528"/>
                <a:gd name="connsiteY14" fmla="*/ 147551 h 157590"/>
                <a:gd name="connsiteX15" fmla="*/ 25552 w 201528"/>
                <a:gd name="connsiteY15" fmla="*/ 140350 h 157590"/>
                <a:gd name="connsiteX16" fmla="*/ 23529 w 201528"/>
                <a:gd name="connsiteY16" fmla="*/ 142887 h 157590"/>
                <a:gd name="connsiteX17" fmla="*/ 144985 w 201528"/>
                <a:gd name="connsiteY17" fmla="*/ 131880 h 157590"/>
                <a:gd name="connsiteX18" fmla="*/ 196214 w 201528"/>
                <a:gd name="connsiteY18" fmla="*/ 34839 h 15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1528" h="157590">
                  <a:moveTo>
                    <a:pt x="196214" y="34839"/>
                  </a:moveTo>
                  <a:cubicBezTo>
                    <a:pt x="181675" y="-342"/>
                    <a:pt x="137715" y="-8606"/>
                    <a:pt x="105894" y="8813"/>
                  </a:cubicBezTo>
                  <a:cubicBezTo>
                    <a:pt x="62517" y="32542"/>
                    <a:pt x="70027" y="144190"/>
                    <a:pt x="726" y="121422"/>
                  </a:cubicBezTo>
                  <a:cubicBezTo>
                    <a:pt x="109" y="121216"/>
                    <a:pt x="-302" y="122176"/>
                    <a:pt x="281" y="122450"/>
                  </a:cubicBezTo>
                  <a:cubicBezTo>
                    <a:pt x="29839" y="134829"/>
                    <a:pt x="52916" y="110209"/>
                    <a:pt x="63992" y="86172"/>
                  </a:cubicBezTo>
                  <a:cubicBezTo>
                    <a:pt x="72015" y="68718"/>
                    <a:pt x="75924" y="50030"/>
                    <a:pt x="85251" y="33056"/>
                  </a:cubicBezTo>
                  <a:cubicBezTo>
                    <a:pt x="98830" y="8333"/>
                    <a:pt x="127497" y="-1474"/>
                    <a:pt x="154757" y="4253"/>
                  </a:cubicBezTo>
                  <a:cubicBezTo>
                    <a:pt x="177354" y="9019"/>
                    <a:pt x="191688" y="28461"/>
                    <a:pt x="196454" y="49173"/>
                  </a:cubicBezTo>
                  <a:cubicBezTo>
                    <a:pt x="202866" y="77188"/>
                    <a:pt x="183972" y="99750"/>
                    <a:pt x="162232" y="115249"/>
                  </a:cubicBezTo>
                  <a:cubicBezTo>
                    <a:pt x="143373" y="128691"/>
                    <a:pt x="121530" y="139938"/>
                    <a:pt x="99310" y="147002"/>
                  </a:cubicBezTo>
                  <a:cubicBezTo>
                    <a:pt x="81239" y="152763"/>
                    <a:pt x="64437" y="152454"/>
                    <a:pt x="47738" y="148168"/>
                  </a:cubicBezTo>
                  <a:cubicBezTo>
                    <a:pt x="76027" y="145836"/>
                    <a:pt x="103631" y="128588"/>
                    <a:pt x="117415" y="104654"/>
                  </a:cubicBezTo>
                  <a:cubicBezTo>
                    <a:pt x="117724" y="104139"/>
                    <a:pt x="116935" y="103488"/>
                    <a:pt x="116524" y="103968"/>
                  </a:cubicBezTo>
                  <a:cubicBezTo>
                    <a:pt x="97801" y="127011"/>
                    <a:pt x="75616" y="140247"/>
                    <a:pt x="46024" y="146419"/>
                  </a:cubicBezTo>
                  <a:cubicBezTo>
                    <a:pt x="45441" y="146556"/>
                    <a:pt x="45269" y="147071"/>
                    <a:pt x="45338" y="147551"/>
                  </a:cubicBezTo>
                  <a:cubicBezTo>
                    <a:pt x="38754" y="145699"/>
                    <a:pt x="32170" y="143299"/>
                    <a:pt x="25552" y="140350"/>
                  </a:cubicBezTo>
                  <a:cubicBezTo>
                    <a:pt x="23941" y="139630"/>
                    <a:pt x="22021" y="141584"/>
                    <a:pt x="23529" y="142887"/>
                  </a:cubicBezTo>
                  <a:cubicBezTo>
                    <a:pt x="58265" y="172617"/>
                    <a:pt x="111106" y="151185"/>
                    <a:pt x="144985" y="131880"/>
                  </a:cubicBezTo>
                  <a:cubicBezTo>
                    <a:pt x="182326" y="110552"/>
                    <a:pt x="214593" y="79279"/>
                    <a:pt x="196214" y="34839"/>
                  </a:cubicBezTo>
                  <a:close/>
                </a:path>
              </a:pathLst>
            </a:custGeom>
            <a:solidFill>
              <a:srgbClr val="1A1A1A"/>
            </a:solidFill>
            <a:ln w="3429" cap="flat">
              <a:noFill/>
              <a:prstDash val="solid"/>
              <a:miter/>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C5D0E086-B333-3901-F045-7B810FA647A1}"/>
                </a:ext>
              </a:extLst>
            </p:cNvPr>
            <p:cNvSpPr/>
            <p:nvPr/>
          </p:nvSpPr>
          <p:spPr>
            <a:xfrm>
              <a:off x="4738979" y="1073669"/>
              <a:ext cx="77947" cy="31072"/>
            </a:xfrm>
            <a:custGeom>
              <a:avLst/>
              <a:gdLst>
                <a:gd name="connsiteX0" fmla="*/ 77297 w 77947"/>
                <a:gd name="connsiteY0" fmla="*/ 84 h 31072"/>
                <a:gd name="connsiteX1" fmla="*/ 727 w 77947"/>
                <a:gd name="connsiteY1" fmla="*/ 29127 h 31072"/>
                <a:gd name="connsiteX2" fmla="*/ 1001 w 77947"/>
                <a:gd name="connsiteY2" fmla="*/ 31047 h 31072"/>
                <a:gd name="connsiteX3" fmla="*/ 77811 w 77947"/>
                <a:gd name="connsiteY3" fmla="*/ 769 h 31072"/>
                <a:gd name="connsiteX4" fmla="*/ 77297 w 77947"/>
                <a:gd name="connsiteY4" fmla="*/ 84 h 3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47" h="31072">
                  <a:moveTo>
                    <a:pt x="77297" y="84"/>
                  </a:moveTo>
                  <a:cubicBezTo>
                    <a:pt x="54185" y="17263"/>
                    <a:pt x="29325" y="25355"/>
                    <a:pt x="727" y="29127"/>
                  </a:cubicBezTo>
                  <a:cubicBezTo>
                    <a:pt x="-439" y="29264"/>
                    <a:pt x="-96" y="31013"/>
                    <a:pt x="1001" y="31047"/>
                  </a:cubicBezTo>
                  <a:cubicBezTo>
                    <a:pt x="29496" y="31699"/>
                    <a:pt x="57306" y="19457"/>
                    <a:pt x="77811" y="769"/>
                  </a:cubicBezTo>
                  <a:cubicBezTo>
                    <a:pt x="78188" y="392"/>
                    <a:pt x="77708" y="-225"/>
                    <a:pt x="77297" y="84"/>
                  </a:cubicBezTo>
                  <a:close/>
                </a:path>
              </a:pathLst>
            </a:custGeom>
            <a:solidFill>
              <a:srgbClr val="1A1A1A"/>
            </a:solidFill>
            <a:ln w="3429" cap="flat">
              <a:noFill/>
              <a:prstDash val="solid"/>
              <a:miter/>
            </a:ln>
          </p:spPr>
          <p:txBody>
            <a:bodyPr rtlCol="0" anchor="ctr"/>
            <a:lstStyle/>
            <a:p>
              <a:endParaRPr lang="zh-CN" altLang="en-US"/>
            </a:p>
          </p:txBody>
        </p:sp>
      </p:grpSp>
      <p:grpSp>
        <p:nvGrpSpPr>
          <p:cNvPr id="302" name="组合 301">
            <a:extLst>
              <a:ext uri="{FF2B5EF4-FFF2-40B4-BE49-F238E27FC236}">
                <a16:creationId xmlns:a16="http://schemas.microsoft.com/office/drawing/2014/main" id="{ACD4BC2A-FF45-DA58-B223-CB83D0CCAC54}"/>
              </a:ext>
            </a:extLst>
          </p:cNvPr>
          <p:cNvGrpSpPr/>
          <p:nvPr/>
        </p:nvGrpSpPr>
        <p:grpSpPr>
          <a:xfrm>
            <a:off x="550730" y="4953330"/>
            <a:ext cx="1695278" cy="1410514"/>
            <a:chOff x="3682079" y="1014839"/>
            <a:chExt cx="891450" cy="741709"/>
          </a:xfrm>
        </p:grpSpPr>
        <p:sp>
          <p:nvSpPr>
            <p:cNvPr id="303" name="任意多边形: 形状 302">
              <a:extLst>
                <a:ext uri="{FF2B5EF4-FFF2-40B4-BE49-F238E27FC236}">
                  <a16:creationId xmlns:a16="http://schemas.microsoft.com/office/drawing/2014/main" id="{545F1B91-489E-1BAA-D1F9-218E27EC175A}"/>
                </a:ext>
              </a:extLst>
            </p:cNvPr>
            <p:cNvSpPr/>
            <p:nvPr/>
          </p:nvSpPr>
          <p:spPr>
            <a:xfrm>
              <a:off x="3682079" y="1392216"/>
              <a:ext cx="542179" cy="356045"/>
            </a:xfrm>
            <a:custGeom>
              <a:avLst/>
              <a:gdLst>
                <a:gd name="connsiteX0" fmla="*/ 540911 w 542179"/>
                <a:gd name="connsiteY0" fmla="*/ 262374 h 356045"/>
                <a:gd name="connsiteX1" fmla="*/ 541083 w 542179"/>
                <a:gd name="connsiteY1" fmla="*/ 260831 h 356045"/>
                <a:gd name="connsiteX2" fmla="*/ 537585 w 542179"/>
                <a:gd name="connsiteY2" fmla="*/ 256408 h 356045"/>
                <a:gd name="connsiteX3" fmla="*/ 504461 w 542179"/>
                <a:gd name="connsiteY3" fmla="*/ 249584 h 356045"/>
                <a:gd name="connsiteX4" fmla="*/ 501958 w 542179"/>
                <a:gd name="connsiteY4" fmla="*/ 250716 h 356045"/>
                <a:gd name="connsiteX5" fmla="*/ 501101 w 542179"/>
                <a:gd name="connsiteY5" fmla="*/ 248864 h 356045"/>
                <a:gd name="connsiteX6" fmla="*/ 500346 w 542179"/>
                <a:gd name="connsiteY6" fmla="*/ 248761 h 356045"/>
                <a:gd name="connsiteX7" fmla="*/ 491945 w 542179"/>
                <a:gd name="connsiteY7" fmla="*/ 281268 h 356045"/>
                <a:gd name="connsiteX8" fmla="*/ 484401 w 542179"/>
                <a:gd name="connsiteY8" fmla="*/ 319536 h 356045"/>
                <a:gd name="connsiteX9" fmla="*/ 481487 w 542179"/>
                <a:gd name="connsiteY9" fmla="*/ 319639 h 356045"/>
                <a:gd name="connsiteX10" fmla="*/ 388492 w 542179"/>
                <a:gd name="connsiteY10" fmla="*/ 349402 h 356045"/>
                <a:gd name="connsiteX11" fmla="*/ 386915 w 542179"/>
                <a:gd name="connsiteY11" fmla="*/ 348374 h 356045"/>
                <a:gd name="connsiteX12" fmla="*/ 209464 w 542179"/>
                <a:gd name="connsiteY12" fmla="*/ 280137 h 356045"/>
                <a:gd name="connsiteX13" fmla="*/ 51765 w 542179"/>
                <a:gd name="connsiteY13" fmla="*/ 213340 h 356045"/>
                <a:gd name="connsiteX14" fmla="*/ 53513 w 542179"/>
                <a:gd name="connsiteY14" fmla="*/ 212037 h 356045"/>
                <a:gd name="connsiteX15" fmla="*/ 56599 w 542179"/>
                <a:gd name="connsiteY15" fmla="*/ 210116 h 356045"/>
                <a:gd name="connsiteX16" fmla="*/ 56977 w 542179"/>
                <a:gd name="connsiteY16" fmla="*/ 208470 h 356045"/>
                <a:gd name="connsiteX17" fmla="*/ 57354 w 542179"/>
                <a:gd name="connsiteY17" fmla="*/ 208059 h 356045"/>
                <a:gd name="connsiteX18" fmla="*/ 57731 w 542179"/>
                <a:gd name="connsiteY18" fmla="*/ 205384 h 356045"/>
                <a:gd name="connsiteX19" fmla="*/ 125762 w 542179"/>
                <a:gd name="connsiteY19" fmla="*/ 45970 h 356045"/>
                <a:gd name="connsiteX20" fmla="*/ 129569 w 542179"/>
                <a:gd name="connsiteY20" fmla="*/ 37226 h 356045"/>
                <a:gd name="connsiteX21" fmla="*/ 97507 w 542179"/>
                <a:gd name="connsiteY21" fmla="*/ 20938 h 356045"/>
                <a:gd name="connsiteX22" fmla="*/ 97713 w 542179"/>
                <a:gd name="connsiteY22" fmla="*/ 22481 h 356045"/>
                <a:gd name="connsiteX23" fmla="*/ 107486 w 542179"/>
                <a:gd name="connsiteY23" fmla="*/ 23099 h 356045"/>
                <a:gd name="connsiteX24" fmla="*/ 119350 w 542179"/>
                <a:gd name="connsiteY24" fmla="*/ 42610 h 356045"/>
                <a:gd name="connsiteX25" fmla="*/ 87700 w 542179"/>
                <a:gd name="connsiteY25" fmla="*/ 36678 h 356045"/>
                <a:gd name="connsiteX26" fmla="*/ 86363 w 542179"/>
                <a:gd name="connsiteY26" fmla="*/ 8903 h 356045"/>
                <a:gd name="connsiteX27" fmla="*/ 112012 w 542179"/>
                <a:gd name="connsiteY27" fmla="*/ 8011 h 356045"/>
                <a:gd name="connsiteX28" fmla="*/ 112286 w 542179"/>
                <a:gd name="connsiteY28" fmla="*/ 8217 h 356045"/>
                <a:gd name="connsiteX29" fmla="*/ 267243 w 542179"/>
                <a:gd name="connsiteY29" fmla="*/ 88250 h 356045"/>
                <a:gd name="connsiteX30" fmla="*/ 427171 w 542179"/>
                <a:gd name="connsiteY30" fmla="*/ 180215 h 356045"/>
                <a:gd name="connsiteX31" fmla="*/ 428680 w 542179"/>
                <a:gd name="connsiteY31" fmla="*/ 180764 h 356045"/>
                <a:gd name="connsiteX32" fmla="*/ 451620 w 542179"/>
                <a:gd name="connsiteY32" fmla="*/ 208745 h 356045"/>
                <a:gd name="connsiteX33" fmla="*/ 490265 w 542179"/>
                <a:gd name="connsiteY33" fmla="*/ 252259 h 356045"/>
                <a:gd name="connsiteX34" fmla="*/ 496403 w 542179"/>
                <a:gd name="connsiteY34" fmla="*/ 247664 h 356045"/>
                <a:gd name="connsiteX35" fmla="*/ 461496 w 542179"/>
                <a:gd name="connsiteY35" fmla="*/ 207270 h 356045"/>
                <a:gd name="connsiteX36" fmla="*/ 433275 w 542179"/>
                <a:gd name="connsiteY36" fmla="*/ 176992 h 356045"/>
                <a:gd name="connsiteX37" fmla="*/ 431389 w 542179"/>
                <a:gd name="connsiteY37" fmla="*/ 173255 h 356045"/>
                <a:gd name="connsiteX38" fmla="*/ 118013 w 542179"/>
                <a:gd name="connsiteY38" fmla="*/ 5336 h 356045"/>
                <a:gd name="connsiteX39" fmla="*/ 115818 w 542179"/>
                <a:gd name="connsiteY39" fmla="*/ 2319 h 356045"/>
                <a:gd name="connsiteX40" fmla="*/ 71653 w 542179"/>
                <a:gd name="connsiteY40" fmla="*/ 13429 h 356045"/>
                <a:gd name="connsiteX41" fmla="*/ 69424 w 542179"/>
                <a:gd name="connsiteY41" fmla="*/ 18950 h 356045"/>
                <a:gd name="connsiteX42" fmla="*/ 29613 w 542179"/>
                <a:gd name="connsiteY42" fmla="*/ 94216 h 356045"/>
                <a:gd name="connsiteX43" fmla="*/ 55 w 542179"/>
                <a:gd name="connsiteY43" fmla="*/ 201098 h 356045"/>
                <a:gd name="connsiteX44" fmla="*/ 5062 w 542179"/>
                <a:gd name="connsiteY44" fmla="*/ 205453 h 356045"/>
                <a:gd name="connsiteX45" fmla="*/ 23338 w 542179"/>
                <a:gd name="connsiteY45" fmla="*/ 218277 h 356045"/>
                <a:gd name="connsiteX46" fmla="*/ 46758 w 542179"/>
                <a:gd name="connsiteY46" fmla="*/ 216391 h 356045"/>
                <a:gd name="connsiteX47" fmla="*/ 384858 w 542179"/>
                <a:gd name="connsiteY47" fmla="*/ 355780 h 356045"/>
                <a:gd name="connsiteX48" fmla="*/ 389452 w 542179"/>
                <a:gd name="connsiteY48" fmla="*/ 353483 h 356045"/>
                <a:gd name="connsiteX49" fmla="*/ 483167 w 542179"/>
                <a:gd name="connsiteY49" fmla="*/ 326291 h 356045"/>
                <a:gd name="connsiteX50" fmla="*/ 490059 w 542179"/>
                <a:gd name="connsiteY50" fmla="*/ 327080 h 356045"/>
                <a:gd name="connsiteX51" fmla="*/ 494517 w 542179"/>
                <a:gd name="connsiteY51" fmla="*/ 309660 h 356045"/>
                <a:gd name="connsiteX52" fmla="*/ 505113 w 542179"/>
                <a:gd name="connsiteY52" fmla="*/ 314015 h 356045"/>
                <a:gd name="connsiteX53" fmla="*/ 520372 w 542179"/>
                <a:gd name="connsiteY53" fmla="*/ 320222 h 356045"/>
                <a:gd name="connsiteX54" fmla="*/ 521366 w 542179"/>
                <a:gd name="connsiteY54" fmla="*/ 320359 h 356045"/>
                <a:gd name="connsiteX55" fmla="*/ 517731 w 542179"/>
                <a:gd name="connsiteY55" fmla="*/ 333115 h 356045"/>
                <a:gd name="connsiteX56" fmla="*/ 525035 w 542179"/>
                <a:gd name="connsiteY56" fmla="*/ 335069 h 356045"/>
                <a:gd name="connsiteX57" fmla="*/ 537448 w 542179"/>
                <a:gd name="connsiteY57" fmla="*/ 293132 h 356045"/>
                <a:gd name="connsiteX58" fmla="*/ 540911 w 542179"/>
                <a:gd name="connsiteY58" fmla="*/ 262374 h 356045"/>
                <a:gd name="connsiteX59" fmla="*/ 43021 w 542179"/>
                <a:gd name="connsiteY59" fmla="*/ 209911 h 356045"/>
                <a:gd name="connsiteX60" fmla="*/ 42781 w 542179"/>
                <a:gd name="connsiteY60" fmla="*/ 209808 h 356045"/>
                <a:gd name="connsiteX61" fmla="*/ 40277 w 542179"/>
                <a:gd name="connsiteY61" fmla="*/ 211042 h 356045"/>
                <a:gd name="connsiteX62" fmla="*/ 20904 w 542179"/>
                <a:gd name="connsiteY62" fmla="*/ 210185 h 356045"/>
                <a:gd name="connsiteX63" fmla="*/ 8422 w 542179"/>
                <a:gd name="connsiteY63" fmla="*/ 197875 h 356045"/>
                <a:gd name="connsiteX64" fmla="*/ 34928 w 542179"/>
                <a:gd name="connsiteY64" fmla="*/ 105258 h 356045"/>
                <a:gd name="connsiteX65" fmla="*/ 71104 w 542179"/>
                <a:gd name="connsiteY65" fmla="*/ 29339 h 356045"/>
                <a:gd name="connsiteX66" fmla="*/ 94798 w 542179"/>
                <a:gd name="connsiteY66" fmla="*/ 47342 h 356045"/>
                <a:gd name="connsiteX67" fmla="*/ 115578 w 542179"/>
                <a:gd name="connsiteY67" fmla="*/ 50085 h 356045"/>
                <a:gd name="connsiteX68" fmla="*/ 52485 w 542179"/>
                <a:gd name="connsiteY68" fmla="*/ 204116 h 356045"/>
                <a:gd name="connsiteX69" fmla="*/ 52279 w 542179"/>
                <a:gd name="connsiteY69" fmla="*/ 204218 h 356045"/>
                <a:gd name="connsiteX70" fmla="*/ 43021 w 542179"/>
                <a:gd name="connsiteY70" fmla="*/ 209911 h 356045"/>
                <a:gd name="connsiteX71" fmla="*/ 522498 w 542179"/>
                <a:gd name="connsiteY71" fmla="*/ 316827 h 356045"/>
                <a:gd name="connsiteX72" fmla="*/ 521640 w 542179"/>
                <a:gd name="connsiteY72" fmla="*/ 316210 h 356045"/>
                <a:gd name="connsiteX73" fmla="*/ 506861 w 542179"/>
                <a:gd name="connsiteY73" fmla="*/ 310277 h 356045"/>
                <a:gd name="connsiteX74" fmla="*/ 495546 w 542179"/>
                <a:gd name="connsiteY74" fmla="*/ 305820 h 356045"/>
                <a:gd name="connsiteX75" fmla="*/ 499455 w 542179"/>
                <a:gd name="connsiteY75" fmla="*/ 287612 h 356045"/>
                <a:gd name="connsiteX76" fmla="*/ 511456 w 542179"/>
                <a:gd name="connsiteY76" fmla="*/ 292069 h 356045"/>
                <a:gd name="connsiteX77" fmla="*/ 527573 w 542179"/>
                <a:gd name="connsiteY77" fmla="*/ 297041 h 356045"/>
                <a:gd name="connsiteX78" fmla="*/ 522498 w 542179"/>
                <a:gd name="connsiteY78" fmla="*/ 316827 h 356045"/>
                <a:gd name="connsiteX79" fmla="*/ 529047 w 542179"/>
                <a:gd name="connsiteY79" fmla="*/ 290972 h 356045"/>
                <a:gd name="connsiteX80" fmla="*/ 528396 w 542179"/>
                <a:gd name="connsiteY80" fmla="*/ 293544 h 356045"/>
                <a:gd name="connsiteX81" fmla="*/ 512382 w 542179"/>
                <a:gd name="connsiteY81" fmla="*/ 288675 h 356045"/>
                <a:gd name="connsiteX82" fmla="*/ 499798 w 542179"/>
                <a:gd name="connsiteY82" fmla="*/ 285692 h 356045"/>
                <a:gd name="connsiteX83" fmla="*/ 500243 w 542179"/>
                <a:gd name="connsiteY83" fmla="*/ 283531 h 356045"/>
                <a:gd name="connsiteX84" fmla="*/ 502781 w 542179"/>
                <a:gd name="connsiteY84" fmla="*/ 271153 h 356045"/>
                <a:gd name="connsiteX85" fmla="*/ 510188 w 542179"/>
                <a:gd name="connsiteY85" fmla="*/ 272936 h 356045"/>
                <a:gd name="connsiteX86" fmla="*/ 530522 w 542179"/>
                <a:gd name="connsiteY86" fmla="*/ 277736 h 356045"/>
                <a:gd name="connsiteX87" fmla="*/ 531310 w 542179"/>
                <a:gd name="connsiteY87" fmla="*/ 277599 h 356045"/>
                <a:gd name="connsiteX88" fmla="*/ 529047 w 542179"/>
                <a:gd name="connsiteY88" fmla="*/ 290972 h 356045"/>
                <a:gd name="connsiteX89" fmla="*/ 531996 w 542179"/>
                <a:gd name="connsiteY89" fmla="*/ 274513 h 356045"/>
                <a:gd name="connsiteX90" fmla="*/ 531550 w 542179"/>
                <a:gd name="connsiteY90" fmla="*/ 274170 h 356045"/>
                <a:gd name="connsiteX91" fmla="*/ 513822 w 542179"/>
                <a:gd name="connsiteY91" fmla="*/ 269712 h 356045"/>
                <a:gd name="connsiteX92" fmla="*/ 503467 w 542179"/>
                <a:gd name="connsiteY92" fmla="*/ 267141 h 356045"/>
                <a:gd name="connsiteX93" fmla="*/ 503672 w 542179"/>
                <a:gd name="connsiteY93" fmla="*/ 256134 h 356045"/>
                <a:gd name="connsiteX94" fmla="*/ 535014 w 542179"/>
                <a:gd name="connsiteY94" fmla="*/ 265220 h 356045"/>
                <a:gd name="connsiteX95" fmla="*/ 531996 w 542179"/>
                <a:gd name="connsiteY95" fmla="*/ 274513 h 356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42179" h="356045">
                  <a:moveTo>
                    <a:pt x="540911" y="262374"/>
                  </a:moveTo>
                  <a:cubicBezTo>
                    <a:pt x="541049" y="261929"/>
                    <a:pt x="541117" y="261483"/>
                    <a:pt x="541083" y="260831"/>
                  </a:cubicBezTo>
                  <a:cubicBezTo>
                    <a:pt x="540980" y="258637"/>
                    <a:pt x="539677" y="257162"/>
                    <a:pt x="537585" y="256408"/>
                  </a:cubicBezTo>
                  <a:cubicBezTo>
                    <a:pt x="526990" y="252567"/>
                    <a:pt x="515845" y="249756"/>
                    <a:pt x="504461" y="249584"/>
                  </a:cubicBezTo>
                  <a:cubicBezTo>
                    <a:pt x="503364" y="249550"/>
                    <a:pt x="502541" y="250030"/>
                    <a:pt x="501958" y="250716"/>
                  </a:cubicBezTo>
                  <a:cubicBezTo>
                    <a:pt x="501684" y="250098"/>
                    <a:pt x="501478" y="249447"/>
                    <a:pt x="501101" y="248864"/>
                  </a:cubicBezTo>
                  <a:cubicBezTo>
                    <a:pt x="500964" y="248624"/>
                    <a:pt x="500586" y="248555"/>
                    <a:pt x="500346" y="248761"/>
                  </a:cubicBezTo>
                  <a:cubicBezTo>
                    <a:pt x="492528" y="256785"/>
                    <a:pt x="493694" y="270707"/>
                    <a:pt x="491945" y="281268"/>
                  </a:cubicBezTo>
                  <a:cubicBezTo>
                    <a:pt x="489854" y="294058"/>
                    <a:pt x="487282" y="306883"/>
                    <a:pt x="484401" y="319536"/>
                  </a:cubicBezTo>
                  <a:cubicBezTo>
                    <a:pt x="483544" y="319193"/>
                    <a:pt x="482550" y="319124"/>
                    <a:pt x="481487" y="319639"/>
                  </a:cubicBezTo>
                  <a:cubicBezTo>
                    <a:pt x="450763" y="334178"/>
                    <a:pt x="420553" y="340624"/>
                    <a:pt x="388492" y="349402"/>
                  </a:cubicBezTo>
                  <a:cubicBezTo>
                    <a:pt x="388081" y="348991"/>
                    <a:pt x="387567" y="348614"/>
                    <a:pt x="386915" y="348374"/>
                  </a:cubicBezTo>
                  <a:cubicBezTo>
                    <a:pt x="327422" y="326497"/>
                    <a:pt x="268100" y="304105"/>
                    <a:pt x="209464" y="280137"/>
                  </a:cubicBezTo>
                  <a:cubicBezTo>
                    <a:pt x="156692" y="258534"/>
                    <a:pt x="104948" y="234016"/>
                    <a:pt x="51765" y="213340"/>
                  </a:cubicBezTo>
                  <a:cubicBezTo>
                    <a:pt x="52347" y="212928"/>
                    <a:pt x="52965" y="212517"/>
                    <a:pt x="53513" y="212037"/>
                  </a:cubicBezTo>
                  <a:cubicBezTo>
                    <a:pt x="54851" y="212242"/>
                    <a:pt x="56257" y="211728"/>
                    <a:pt x="56599" y="210116"/>
                  </a:cubicBezTo>
                  <a:cubicBezTo>
                    <a:pt x="56702" y="209568"/>
                    <a:pt x="56874" y="209019"/>
                    <a:pt x="56977" y="208470"/>
                  </a:cubicBezTo>
                  <a:cubicBezTo>
                    <a:pt x="57079" y="208333"/>
                    <a:pt x="57251" y="208196"/>
                    <a:pt x="57354" y="208059"/>
                  </a:cubicBezTo>
                  <a:cubicBezTo>
                    <a:pt x="58074" y="207065"/>
                    <a:pt x="58074" y="206139"/>
                    <a:pt x="57731" y="205384"/>
                  </a:cubicBezTo>
                  <a:cubicBezTo>
                    <a:pt x="70178" y="148566"/>
                    <a:pt x="95621" y="96205"/>
                    <a:pt x="125762" y="45970"/>
                  </a:cubicBezTo>
                  <a:cubicBezTo>
                    <a:pt x="127991" y="43947"/>
                    <a:pt x="129431" y="41135"/>
                    <a:pt x="129569" y="37226"/>
                  </a:cubicBezTo>
                  <a:cubicBezTo>
                    <a:pt x="130083" y="20698"/>
                    <a:pt x="110812" y="16001"/>
                    <a:pt x="97507" y="20938"/>
                  </a:cubicBezTo>
                  <a:cubicBezTo>
                    <a:pt x="96616" y="21281"/>
                    <a:pt x="96787" y="22413"/>
                    <a:pt x="97713" y="22481"/>
                  </a:cubicBezTo>
                  <a:cubicBezTo>
                    <a:pt x="100971" y="22824"/>
                    <a:pt x="104194" y="22996"/>
                    <a:pt x="107486" y="23099"/>
                  </a:cubicBezTo>
                  <a:cubicBezTo>
                    <a:pt x="116264" y="23339"/>
                    <a:pt x="132895" y="32940"/>
                    <a:pt x="119350" y="42610"/>
                  </a:cubicBezTo>
                  <a:cubicBezTo>
                    <a:pt x="110503" y="48919"/>
                    <a:pt x="95656" y="40998"/>
                    <a:pt x="87700" y="36678"/>
                  </a:cubicBezTo>
                  <a:cubicBezTo>
                    <a:pt x="75150" y="29854"/>
                    <a:pt x="73333" y="16069"/>
                    <a:pt x="86363" y="8903"/>
                  </a:cubicBezTo>
                  <a:cubicBezTo>
                    <a:pt x="93907" y="4754"/>
                    <a:pt x="103645" y="6845"/>
                    <a:pt x="112012" y="8011"/>
                  </a:cubicBezTo>
                  <a:cubicBezTo>
                    <a:pt x="112115" y="8080"/>
                    <a:pt x="112149" y="8148"/>
                    <a:pt x="112286" y="8217"/>
                  </a:cubicBezTo>
                  <a:cubicBezTo>
                    <a:pt x="163070" y="36335"/>
                    <a:pt x="216117" y="60646"/>
                    <a:pt x="267243" y="88250"/>
                  </a:cubicBezTo>
                  <a:cubicBezTo>
                    <a:pt x="321421" y="117533"/>
                    <a:pt x="374433" y="148600"/>
                    <a:pt x="427171" y="180215"/>
                  </a:cubicBezTo>
                  <a:cubicBezTo>
                    <a:pt x="427686" y="180524"/>
                    <a:pt x="428166" y="180661"/>
                    <a:pt x="428680" y="180764"/>
                  </a:cubicBezTo>
                  <a:cubicBezTo>
                    <a:pt x="433069" y="191291"/>
                    <a:pt x="444454" y="200412"/>
                    <a:pt x="451620" y="208745"/>
                  </a:cubicBezTo>
                  <a:cubicBezTo>
                    <a:pt x="464136" y="223352"/>
                    <a:pt x="476069" y="239160"/>
                    <a:pt x="490265" y="252259"/>
                  </a:cubicBezTo>
                  <a:cubicBezTo>
                    <a:pt x="493385" y="255139"/>
                    <a:pt x="498975" y="251333"/>
                    <a:pt x="496403" y="247664"/>
                  </a:cubicBezTo>
                  <a:cubicBezTo>
                    <a:pt x="486185" y="233262"/>
                    <a:pt x="473326" y="220438"/>
                    <a:pt x="461496" y="207270"/>
                  </a:cubicBezTo>
                  <a:cubicBezTo>
                    <a:pt x="453369" y="198252"/>
                    <a:pt x="444522" y="183576"/>
                    <a:pt x="433275" y="176992"/>
                  </a:cubicBezTo>
                  <a:cubicBezTo>
                    <a:pt x="433447" y="175621"/>
                    <a:pt x="432932" y="174180"/>
                    <a:pt x="431389" y="173255"/>
                  </a:cubicBezTo>
                  <a:cubicBezTo>
                    <a:pt x="330954" y="113041"/>
                    <a:pt x="226472" y="51182"/>
                    <a:pt x="118013" y="5336"/>
                  </a:cubicBezTo>
                  <a:cubicBezTo>
                    <a:pt x="118013" y="4033"/>
                    <a:pt x="117327" y="2696"/>
                    <a:pt x="115818" y="2319"/>
                  </a:cubicBezTo>
                  <a:cubicBezTo>
                    <a:pt x="99976" y="-1727"/>
                    <a:pt x="80911" y="-1864"/>
                    <a:pt x="71653" y="13429"/>
                  </a:cubicBezTo>
                  <a:cubicBezTo>
                    <a:pt x="70521" y="15315"/>
                    <a:pt x="69801" y="17167"/>
                    <a:pt x="69424" y="18950"/>
                  </a:cubicBezTo>
                  <a:cubicBezTo>
                    <a:pt x="51182" y="40518"/>
                    <a:pt x="40209" y="68807"/>
                    <a:pt x="29613" y="94216"/>
                  </a:cubicBezTo>
                  <a:cubicBezTo>
                    <a:pt x="15280" y="128609"/>
                    <a:pt x="6193" y="164545"/>
                    <a:pt x="55" y="201098"/>
                  </a:cubicBezTo>
                  <a:cubicBezTo>
                    <a:pt x="-459" y="204218"/>
                    <a:pt x="2730" y="206104"/>
                    <a:pt x="5062" y="205453"/>
                  </a:cubicBezTo>
                  <a:cubicBezTo>
                    <a:pt x="9142" y="211419"/>
                    <a:pt x="18743" y="216597"/>
                    <a:pt x="23338" y="218277"/>
                  </a:cubicBezTo>
                  <a:cubicBezTo>
                    <a:pt x="30676" y="220952"/>
                    <a:pt x="39489" y="219923"/>
                    <a:pt x="46758" y="216391"/>
                  </a:cubicBezTo>
                  <a:cubicBezTo>
                    <a:pt x="153846" y="271838"/>
                    <a:pt x="271666" y="314015"/>
                    <a:pt x="384858" y="355780"/>
                  </a:cubicBezTo>
                  <a:cubicBezTo>
                    <a:pt x="387224" y="356638"/>
                    <a:pt x="388904" y="355300"/>
                    <a:pt x="389452" y="353483"/>
                  </a:cubicBezTo>
                  <a:cubicBezTo>
                    <a:pt x="421376" y="353483"/>
                    <a:pt x="455735" y="340898"/>
                    <a:pt x="483167" y="326291"/>
                  </a:cubicBezTo>
                  <a:cubicBezTo>
                    <a:pt x="483373" y="329823"/>
                    <a:pt x="488996" y="330989"/>
                    <a:pt x="490059" y="327080"/>
                  </a:cubicBezTo>
                  <a:cubicBezTo>
                    <a:pt x="491671" y="321285"/>
                    <a:pt x="493145" y="315490"/>
                    <a:pt x="494517" y="309660"/>
                  </a:cubicBezTo>
                  <a:cubicBezTo>
                    <a:pt x="497809" y="311512"/>
                    <a:pt x="501855" y="312643"/>
                    <a:pt x="505113" y="314015"/>
                  </a:cubicBezTo>
                  <a:cubicBezTo>
                    <a:pt x="510188" y="316141"/>
                    <a:pt x="515297" y="318164"/>
                    <a:pt x="520372" y="320222"/>
                  </a:cubicBezTo>
                  <a:cubicBezTo>
                    <a:pt x="520715" y="320359"/>
                    <a:pt x="521057" y="320393"/>
                    <a:pt x="521366" y="320359"/>
                  </a:cubicBezTo>
                  <a:cubicBezTo>
                    <a:pt x="520166" y="324611"/>
                    <a:pt x="519000" y="328897"/>
                    <a:pt x="517731" y="333115"/>
                  </a:cubicBezTo>
                  <a:cubicBezTo>
                    <a:pt x="516360" y="337675"/>
                    <a:pt x="523458" y="339493"/>
                    <a:pt x="525035" y="335069"/>
                  </a:cubicBezTo>
                  <a:cubicBezTo>
                    <a:pt x="529939" y="321250"/>
                    <a:pt x="534088" y="307363"/>
                    <a:pt x="537448" y="293132"/>
                  </a:cubicBezTo>
                  <a:cubicBezTo>
                    <a:pt x="539711" y="283806"/>
                    <a:pt x="544443" y="271804"/>
                    <a:pt x="540911" y="262374"/>
                  </a:cubicBezTo>
                  <a:close/>
                  <a:moveTo>
                    <a:pt x="43021" y="209911"/>
                  </a:moveTo>
                  <a:cubicBezTo>
                    <a:pt x="42952" y="209876"/>
                    <a:pt x="42849" y="209842"/>
                    <a:pt x="42781" y="209808"/>
                  </a:cubicBezTo>
                  <a:cubicBezTo>
                    <a:pt x="41615" y="209362"/>
                    <a:pt x="40655" y="210082"/>
                    <a:pt x="40277" y="211042"/>
                  </a:cubicBezTo>
                  <a:cubicBezTo>
                    <a:pt x="34277" y="213134"/>
                    <a:pt x="27967" y="213271"/>
                    <a:pt x="20904" y="210185"/>
                  </a:cubicBezTo>
                  <a:cubicBezTo>
                    <a:pt x="15074" y="207613"/>
                    <a:pt x="12777" y="201167"/>
                    <a:pt x="8422" y="197875"/>
                  </a:cubicBezTo>
                  <a:cubicBezTo>
                    <a:pt x="14697" y="166328"/>
                    <a:pt x="23578" y="135467"/>
                    <a:pt x="34928" y="105258"/>
                  </a:cubicBezTo>
                  <a:cubicBezTo>
                    <a:pt x="44735" y="79094"/>
                    <a:pt x="60028" y="54920"/>
                    <a:pt x="71104" y="29339"/>
                  </a:cubicBezTo>
                  <a:cubicBezTo>
                    <a:pt x="75562" y="37775"/>
                    <a:pt x="86740" y="44187"/>
                    <a:pt x="94798" y="47342"/>
                  </a:cubicBezTo>
                  <a:cubicBezTo>
                    <a:pt x="99771" y="49262"/>
                    <a:pt x="108240" y="50942"/>
                    <a:pt x="115578" y="50085"/>
                  </a:cubicBezTo>
                  <a:cubicBezTo>
                    <a:pt x="86432" y="98331"/>
                    <a:pt x="67812" y="150349"/>
                    <a:pt x="52485" y="204116"/>
                  </a:cubicBezTo>
                  <a:cubicBezTo>
                    <a:pt x="52416" y="204150"/>
                    <a:pt x="52347" y="204184"/>
                    <a:pt x="52279" y="204218"/>
                  </a:cubicBezTo>
                  <a:cubicBezTo>
                    <a:pt x="49227" y="206550"/>
                    <a:pt x="46175" y="208470"/>
                    <a:pt x="43021" y="209911"/>
                  </a:cubicBezTo>
                  <a:close/>
                  <a:moveTo>
                    <a:pt x="522498" y="316827"/>
                  </a:moveTo>
                  <a:cubicBezTo>
                    <a:pt x="522292" y="316587"/>
                    <a:pt x="522018" y="316381"/>
                    <a:pt x="521640" y="316210"/>
                  </a:cubicBezTo>
                  <a:cubicBezTo>
                    <a:pt x="516703" y="314221"/>
                    <a:pt x="511799" y="312232"/>
                    <a:pt x="506861" y="310277"/>
                  </a:cubicBezTo>
                  <a:cubicBezTo>
                    <a:pt x="503398" y="308906"/>
                    <a:pt x="499420" y="306711"/>
                    <a:pt x="495546" y="305820"/>
                  </a:cubicBezTo>
                  <a:cubicBezTo>
                    <a:pt x="496952" y="299785"/>
                    <a:pt x="498289" y="293750"/>
                    <a:pt x="499455" y="287612"/>
                  </a:cubicBezTo>
                  <a:cubicBezTo>
                    <a:pt x="502918" y="289978"/>
                    <a:pt x="507444" y="290801"/>
                    <a:pt x="511456" y="292069"/>
                  </a:cubicBezTo>
                  <a:cubicBezTo>
                    <a:pt x="516806" y="293750"/>
                    <a:pt x="522155" y="295533"/>
                    <a:pt x="527573" y="297041"/>
                  </a:cubicBezTo>
                  <a:cubicBezTo>
                    <a:pt x="525961" y="303694"/>
                    <a:pt x="524281" y="310277"/>
                    <a:pt x="522498" y="316827"/>
                  </a:cubicBezTo>
                  <a:close/>
                  <a:moveTo>
                    <a:pt x="529047" y="290972"/>
                  </a:moveTo>
                  <a:cubicBezTo>
                    <a:pt x="528841" y="291829"/>
                    <a:pt x="528601" y="292687"/>
                    <a:pt x="528396" y="293544"/>
                  </a:cubicBezTo>
                  <a:cubicBezTo>
                    <a:pt x="523115" y="291795"/>
                    <a:pt x="517731" y="290252"/>
                    <a:pt x="512382" y="288675"/>
                  </a:cubicBezTo>
                  <a:cubicBezTo>
                    <a:pt x="508302" y="287440"/>
                    <a:pt x="504084" y="285589"/>
                    <a:pt x="499798" y="285692"/>
                  </a:cubicBezTo>
                  <a:cubicBezTo>
                    <a:pt x="499935" y="284971"/>
                    <a:pt x="500106" y="284251"/>
                    <a:pt x="500243" y="283531"/>
                  </a:cubicBezTo>
                  <a:cubicBezTo>
                    <a:pt x="500929" y="279725"/>
                    <a:pt x="501958" y="275473"/>
                    <a:pt x="502781" y="271153"/>
                  </a:cubicBezTo>
                  <a:cubicBezTo>
                    <a:pt x="505147" y="271907"/>
                    <a:pt x="507719" y="272318"/>
                    <a:pt x="510188" y="272936"/>
                  </a:cubicBezTo>
                  <a:cubicBezTo>
                    <a:pt x="516908" y="274650"/>
                    <a:pt x="523664" y="276605"/>
                    <a:pt x="530522" y="277736"/>
                  </a:cubicBezTo>
                  <a:cubicBezTo>
                    <a:pt x="530830" y="277771"/>
                    <a:pt x="531036" y="277633"/>
                    <a:pt x="531310" y="277599"/>
                  </a:cubicBezTo>
                  <a:cubicBezTo>
                    <a:pt x="530487" y="282160"/>
                    <a:pt x="529973" y="286857"/>
                    <a:pt x="529047" y="290972"/>
                  </a:cubicBezTo>
                  <a:close/>
                  <a:moveTo>
                    <a:pt x="531996" y="274513"/>
                  </a:moveTo>
                  <a:cubicBezTo>
                    <a:pt x="531825" y="274410"/>
                    <a:pt x="531790" y="274239"/>
                    <a:pt x="531550" y="274170"/>
                  </a:cubicBezTo>
                  <a:cubicBezTo>
                    <a:pt x="525790" y="272284"/>
                    <a:pt x="519754" y="271084"/>
                    <a:pt x="513822" y="269712"/>
                  </a:cubicBezTo>
                  <a:cubicBezTo>
                    <a:pt x="510565" y="268958"/>
                    <a:pt x="506964" y="267586"/>
                    <a:pt x="503467" y="267141"/>
                  </a:cubicBezTo>
                  <a:cubicBezTo>
                    <a:pt x="503981" y="263369"/>
                    <a:pt x="504187" y="259631"/>
                    <a:pt x="503672" y="256134"/>
                  </a:cubicBezTo>
                  <a:cubicBezTo>
                    <a:pt x="514371" y="258637"/>
                    <a:pt x="524829" y="261140"/>
                    <a:pt x="535014" y="265220"/>
                  </a:cubicBezTo>
                  <a:cubicBezTo>
                    <a:pt x="533573" y="268032"/>
                    <a:pt x="532682" y="271255"/>
                    <a:pt x="531996" y="274513"/>
                  </a:cubicBezTo>
                  <a:close/>
                </a:path>
              </a:pathLst>
            </a:custGeom>
            <a:solidFill>
              <a:srgbClr val="1A1A1A"/>
            </a:solidFill>
            <a:ln w="3429" cap="flat">
              <a:noFill/>
              <a:prstDash val="solid"/>
              <a:miter/>
            </a:ln>
          </p:spPr>
          <p:txBody>
            <a:bodyPr rtlCol="0" anchor="ctr"/>
            <a:lstStyle/>
            <a:p>
              <a:endParaRPr lang="zh-CN" altLang="en-US"/>
            </a:p>
          </p:txBody>
        </p:sp>
        <p:sp>
          <p:nvSpPr>
            <p:cNvPr id="304" name="任意多边形: 形状 303">
              <a:extLst>
                <a:ext uri="{FF2B5EF4-FFF2-40B4-BE49-F238E27FC236}">
                  <a16:creationId xmlns:a16="http://schemas.microsoft.com/office/drawing/2014/main" id="{DCFE42C7-C203-2220-343B-76EFB820FB8E}"/>
                </a:ext>
              </a:extLst>
            </p:cNvPr>
            <p:cNvSpPr/>
            <p:nvPr/>
          </p:nvSpPr>
          <p:spPr>
            <a:xfrm>
              <a:off x="4172114" y="1717079"/>
              <a:ext cx="25895" cy="12190"/>
            </a:xfrm>
            <a:custGeom>
              <a:avLst/>
              <a:gdLst>
                <a:gd name="connsiteX0" fmla="*/ 23101 w 25895"/>
                <a:gd name="connsiteY0" fmla="*/ 4652 h 12190"/>
                <a:gd name="connsiteX1" fmla="*/ 3453 w 25895"/>
                <a:gd name="connsiteY1" fmla="*/ 22 h 12190"/>
                <a:gd name="connsiteX2" fmla="*/ 1704 w 25895"/>
                <a:gd name="connsiteY2" fmla="*/ 6298 h 12190"/>
                <a:gd name="connsiteX3" fmla="*/ 21010 w 25895"/>
                <a:gd name="connsiteY3" fmla="*/ 12024 h 12190"/>
                <a:gd name="connsiteX4" fmla="*/ 23101 w 25895"/>
                <a:gd name="connsiteY4" fmla="*/ 4652 h 12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95" h="12190">
                  <a:moveTo>
                    <a:pt x="23101" y="4652"/>
                  </a:moveTo>
                  <a:cubicBezTo>
                    <a:pt x="16620" y="3040"/>
                    <a:pt x="10071" y="845"/>
                    <a:pt x="3453" y="22"/>
                  </a:cubicBezTo>
                  <a:cubicBezTo>
                    <a:pt x="93" y="-389"/>
                    <a:pt x="-1416" y="4994"/>
                    <a:pt x="1704" y="6298"/>
                  </a:cubicBezTo>
                  <a:cubicBezTo>
                    <a:pt x="7842" y="8835"/>
                    <a:pt x="14597" y="10207"/>
                    <a:pt x="21010" y="12024"/>
                  </a:cubicBezTo>
                  <a:cubicBezTo>
                    <a:pt x="25913" y="13396"/>
                    <a:pt x="28005" y="5886"/>
                    <a:pt x="23101" y="4652"/>
                  </a:cubicBezTo>
                  <a:close/>
                </a:path>
              </a:pathLst>
            </a:custGeom>
            <a:solidFill>
              <a:srgbClr val="1A1A1A"/>
            </a:solidFill>
            <a:ln w="3429" cap="flat">
              <a:noFill/>
              <a:prstDash val="solid"/>
              <a:miter/>
            </a:ln>
          </p:spPr>
          <p:txBody>
            <a:bodyPr rtlCol="0" anchor="ctr"/>
            <a:lstStyle/>
            <a:p>
              <a:endParaRPr lang="zh-CN" altLang="en-US"/>
            </a:p>
          </p:txBody>
        </p:sp>
        <p:sp>
          <p:nvSpPr>
            <p:cNvPr id="305" name="任意多边形: 形状 304">
              <a:extLst>
                <a:ext uri="{FF2B5EF4-FFF2-40B4-BE49-F238E27FC236}">
                  <a16:creationId xmlns:a16="http://schemas.microsoft.com/office/drawing/2014/main" id="{0FA40C13-CF1E-2FDE-0252-226214220015}"/>
                </a:ext>
              </a:extLst>
            </p:cNvPr>
            <p:cNvSpPr/>
            <p:nvPr/>
          </p:nvSpPr>
          <p:spPr>
            <a:xfrm>
              <a:off x="4068664" y="1580341"/>
              <a:ext cx="39289" cy="143581"/>
            </a:xfrm>
            <a:custGeom>
              <a:avLst/>
              <a:gdLst>
                <a:gd name="connsiteX0" fmla="*/ 36025 w 39289"/>
                <a:gd name="connsiteY0" fmla="*/ 1143 h 143581"/>
                <a:gd name="connsiteX1" fmla="*/ 89 w 39289"/>
                <a:gd name="connsiteY1" fmla="*/ 141389 h 143581"/>
                <a:gd name="connsiteX2" fmla="*/ 3690 w 39289"/>
                <a:gd name="connsiteY2" fmla="*/ 142350 h 143581"/>
                <a:gd name="connsiteX3" fmla="*/ 39283 w 39289"/>
                <a:gd name="connsiteY3" fmla="*/ 1589 h 143581"/>
                <a:gd name="connsiteX4" fmla="*/ 36025 w 39289"/>
                <a:gd name="connsiteY4" fmla="*/ 1143 h 14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89" h="143581">
                  <a:moveTo>
                    <a:pt x="36025" y="1143"/>
                  </a:moveTo>
                  <a:cubicBezTo>
                    <a:pt x="24435" y="48121"/>
                    <a:pt x="14045" y="94892"/>
                    <a:pt x="89" y="141389"/>
                  </a:cubicBezTo>
                  <a:cubicBezTo>
                    <a:pt x="-596" y="143653"/>
                    <a:pt x="2867" y="144476"/>
                    <a:pt x="3690" y="142350"/>
                  </a:cubicBezTo>
                  <a:cubicBezTo>
                    <a:pt x="20835" y="97738"/>
                    <a:pt x="34654" y="49115"/>
                    <a:pt x="39283" y="1589"/>
                  </a:cubicBezTo>
                  <a:cubicBezTo>
                    <a:pt x="39454" y="-263"/>
                    <a:pt x="36437" y="-605"/>
                    <a:pt x="36025" y="1143"/>
                  </a:cubicBezTo>
                  <a:close/>
                </a:path>
              </a:pathLst>
            </a:custGeom>
            <a:solidFill>
              <a:srgbClr val="1A1A1A"/>
            </a:solidFill>
            <a:ln w="3429" cap="flat">
              <a:noFill/>
              <a:prstDash val="solid"/>
              <a:miter/>
            </a:ln>
          </p:spPr>
          <p:txBody>
            <a:bodyPr rtlCol="0" anchor="ctr"/>
            <a:lstStyle/>
            <a:p>
              <a:endParaRPr lang="zh-CN" altLang="en-US"/>
            </a:p>
          </p:txBody>
        </p:sp>
        <p:sp>
          <p:nvSpPr>
            <p:cNvPr id="306" name="任意多边形: 形状 305">
              <a:extLst>
                <a:ext uri="{FF2B5EF4-FFF2-40B4-BE49-F238E27FC236}">
                  <a16:creationId xmlns:a16="http://schemas.microsoft.com/office/drawing/2014/main" id="{F9DC23A2-AA12-FE00-ACF5-12B7B7E922C3}"/>
                </a:ext>
              </a:extLst>
            </p:cNvPr>
            <p:cNvSpPr/>
            <p:nvPr/>
          </p:nvSpPr>
          <p:spPr>
            <a:xfrm>
              <a:off x="4215875" y="1667478"/>
              <a:ext cx="357654" cy="89070"/>
            </a:xfrm>
            <a:custGeom>
              <a:avLst/>
              <a:gdLst>
                <a:gd name="connsiteX0" fmla="*/ 356496 w 357654"/>
                <a:gd name="connsiteY0" fmla="*/ 53979 h 89070"/>
                <a:gd name="connsiteX1" fmla="*/ 292820 w 357654"/>
                <a:gd name="connsiteY1" fmla="*/ 32685 h 89070"/>
                <a:gd name="connsiteX2" fmla="*/ 206306 w 357654"/>
                <a:gd name="connsiteY2" fmla="*/ 37177 h 89070"/>
                <a:gd name="connsiteX3" fmla="*/ 215667 w 357654"/>
                <a:gd name="connsiteY3" fmla="*/ 36765 h 89070"/>
                <a:gd name="connsiteX4" fmla="*/ 234184 w 357654"/>
                <a:gd name="connsiteY4" fmla="*/ 37108 h 89070"/>
                <a:gd name="connsiteX5" fmla="*/ 251192 w 357654"/>
                <a:gd name="connsiteY5" fmla="*/ 27027 h 89070"/>
                <a:gd name="connsiteX6" fmla="*/ 207815 w 357654"/>
                <a:gd name="connsiteY6" fmla="*/ 9265 h 89070"/>
                <a:gd name="connsiteX7" fmla="*/ 112866 w 357654"/>
                <a:gd name="connsiteY7" fmla="*/ 19277 h 89070"/>
                <a:gd name="connsiteX8" fmla="*/ 57007 w 357654"/>
                <a:gd name="connsiteY8" fmla="*/ 19380 h 89070"/>
                <a:gd name="connsiteX9" fmla="*/ 10819 w 357654"/>
                <a:gd name="connsiteY9" fmla="*/ 41 h 89070"/>
                <a:gd name="connsiteX10" fmla="*/ 10407 w 357654"/>
                <a:gd name="connsiteY10" fmla="*/ 1001 h 89070"/>
                <a:gd name="connsiteX11" fmla="*/ 74838 w 357654"/>
                <a:gd name="connsiteY11" fmla="*/ 26512 h 89070"/>
                <a:gd name="connsiteX12" fmla="*/ 159466 w 357654"/>
                <a:gd name="connsiteY12" fmla="*/ 13997 h 89070"/>
                <a:gd name="connsiteX13" fmla="*/ 200922 w 357654"/>
                <a:gd name="connsiteY13" fmla="*/ 13105 h 89070"/>
                <a:gd name="connsiteX14" fmla="*/ 227772 w 357654"/>
                <a:gd name="connsiteY14" fmla="*/ 16465 h 89070"/>
                <a:gd name="connsiteX15" fmla="*/ 239156 w 357654"/>
                <a:gd name="connsiteY15" fmla="*/ 32753 h 89070"/>
                <a:gd name="connsiteX16" fmla="*/ 221668 w 357654"/>
                <a:gd name="connsiteY16" fmla="*/ 33919 h 89070"/>
                <a:gd name="connsiteX17" fmla="*/ 197459 w 357654"/>
                <a:gd name="connsiteY17" fmla="*/ 40674 h 89070"/>
                <a:gd name="connsiteX18" fmla="*/ 198831 w 357654"/>
                <a:gd name="connsiteY18" fmla="*/ 42011 h 89070"/>
                <a:gd name="connsiteX19" fmla="*/ 201540 w 357654"/>
                <a:gd name="connsiteY19" fmla="*/ 42457 h 89070"/>
                <a:gd name="connsiteX20" fmla="*/ 203700 w 357654"/>
                <a:gd name="connsiteY20" fmla="*/ 41223 h 89070"/>
                <a:gd name="connsiteX21" fmla="*/ 268611 w 357654"/>
                <a:gd name="connsiteY21" fmla="*/ 37348 h 89070"/>
                <a:gd name="connsiteX22" fmla="*/ 349261 w 357654"/>
                <a:gd name="connsiteY22" fmla="*/ 55282 h 89070"/>
                <a:gd name="connsiteX23" fmla="*/ 309588 w 357654"/>
                <a:gd name="connsiteY23" fmla="*/ 61488 h 89070"/>
                <a:gd name="connsiteX24" fmla="*/ 265662 w 357654"/>
                <a:gd name="connsiteY24" fmla="*/ 57511 h 89070"/>
                <a:gd name="connsiteX25" fmla="*/ 255101 w 357654"/>
                <a:gd name="connsiteY25" fmla="*/ 80965 h 89070"/>
                <a:gd name="connsiteX26" fmla="*/ 210935 w 357654"/>
                <a:gd name="connsiteY26" fmla="*/ 68552 h 89070"/>
                <a:gd name="connsiteX27" fmla="*/ 163306 w 357654"/>
                <a:gd name="connsiteY27" fmla="*/ 64197 h 89070"/>
                <a:gd name="connsiteX28" fmla="*/ 121198 w 357654"/>
                <a:gd name="connsiteY28" fmla="*/ 69512 h 89070"/>
                <a:gd name="connsiteX29" fmla="*/ 78199 w 357654"/>
                <a:gd name="connsiteY29" fmla="*/ 72290 h 89070"/>
                <a:gd name="connsiteX30" fmla="*/ 77616 w 357654"/>
                <a:gd name="connsiteY30" fmla="*/ 72118 h 89070"/>
                <a:gd name="connsiteX31" fmla="*/ 77204 w 357654"/>
                <a:gd name="connsiteY31" fmla="*/ 75067 h 89070"/>
                <a:gd name="connsiteX32" fmla="*/ 64688 w 357654"/>
                <a:gd name="connsiteY32" fmla="*/ 74999 h 89070"/>
                <a:gd name="connsiteX33" fmla="*/ 56356 w 357654"/>
                <a:gd name="connsiteY33" fmla="*/ 69649 h 89070"/>
                <a:gd name="connsiteX34" fmla="*/ 37119 w 357654"/>
                <a:gd name="connsiteY34" fmla="*/ 62894 h 89070"/>
                <a:gd name="connsiteX35" fmla="*/ 669 w 357654"/>
                <a:gd name="connsiteY35" fmla="*/ 60597 h 89070"/>
                <a:gd name="connsiteX36" fmla="*/ 669 w 357654"/>
                <a:gd name="connsiteY36" fmla="*/ 62311 h 89070"/>
                <a:gd name="connsiteX37" fmla="*/ 40891 w 357654"/>
                <a:gd name="connsiteY37" fmla="*/ 68003 h 89070"/>
                <a:gd name="connsiteX38" fmla="*/ 66266 w 357654"/>
                <a:gd name="connsiteY38" fmla="*/ 81445 h 89070"/>
                <a:gd name="connsiteX39" fmla="*/ 75833 w 357654"/>
                <a:gd name="connsiteY39" fmla="*/ 85251 h 89070"/>
                <a:gd name="connsiteX40" fmla="*/ 82931 w 357654"/>
                <a:gd name="connsiteY40" fmla="*/ 74827 h 89070"/>
                <a:gd name="connsiteX41" fmla="*/ 121164 w 357654"/>
                <a:gd name="connsiteY41" fmla="*/ 73455 h 89070"/>
                <a:gd name="connsiteX42" fmla="*/ 163272 w 357654"/>
                <a:gd name="connsiteY42" fmla="*/ 68278 h 89070"/>
                <a:gd name="connsiteX43" fmla="*/ 254861 w 357654"/>
                <a:gd name="connsiteY43" fmla="*/ 88954 h 89070"/>
                <a:gd name="connsiteX44" fmla="*/ 257810 w 357654"/>
                <a:gd name="connsiteY44" fmla="*/ 87789 h 89070"/>
                <a:gd name="connsiteX45" fmla="*/ 260416 w 357654"/>
                <a:gd name="connsiteY45" fmla="*/ 81959 h 89070"/>
                <a:gd name="connsiteX46" fmla="*/ 260004 w 357654"/>
                <a:gd name="connsiteY46" fmla="*/ 79559 h 89070"/>
                <a:gd name="connsiteX47" fmla="*/ 276703 w 357654"/>
                <a:gd name="connsiteY47" fmla="*/ 61557 h 89070"/>
                <a:gd name="connsiteX48" fmla="*/ 355845 w 357654"/>
                <a:gd name="connsiteY48" fmla="*/ 58231 h 89070"/>
                <a:gd name="connsiteX49" fmla="*/ 356496 w 357654"/>
                <a:gd name="connsiteY49" fmla="*/ 53979 h 8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57654" h="89070">
                  <a:moveTo>
                    <a:pt x="356496" y="53979"/>
                  </a:moveTo>
                  <a:cubicBezTo>
                    <a:pt x="336814" y="42320"/>
                    <a:pt x="315725" y="35394"/>
                    <a:pt x="292820" y="32685"/>
                  </a:cubicBezTo>
                  <a:cubicBezTo>
                    <a:pt x="263673" y="29256"/>
                    <a:pt x="234767" y="43006"/>
                    <a:pt x="206306" y="37177"/>
                  </a:cubicBezTo>
                  <a:cubicBezTo>
                    <a:pt x="211998" y="36971"/>
                    <a:pt x="219199" y="37108"/>
                    <a:pt x="215667" y="36765"/>
                  </a:cubicBezTo>
                  <a:cubicBezTo>
                    <a:pt x="221805" y="37348"/>
                    <a:pt x="228012" y="37931"/>
                    <a:pt x="234184" y="37108"/>
                  </a:cubicBezTo>
                  <a:cubicBezTo>
                    <a:pt x="242311" y="36011"/>
                    <a:pt x="249066" y="35394"/>
                    <a:pt x="251192" y="27027"/>
                  </a:cubicBezTo>
                  <a:cubicBezTo>
                    <a:pt x="255238" y="11288"/>
                    <a:pt x="215804" y="10156"/>
                    <a:pt x="207815" y="9265"/>
                  </a:cubicBezTo>
                  <a:cubicBezTo>
                    <a:pt x="175274" y="5630"/>
                    <a:pt x="144275" y="11871"/>
                    <a:pt x="112866" y="19277"/>
                  </a:cubicBezTo>
                  <a:cubicBezTo>
                    <a:pt x="93732" y="23803"/>
                    <a:pt x="76073" y="24386"/>
                    <a:pt x="57007" y="19380"/>
                  </a:cubicBezTo>
                  <a:cubicBezTo>
                    <a:pt x="40720" y="15128"/>
                    <a:pt x="26352" y="6110"/>
                    <a:pt x="10819" y="41"/>
                  </a:cubicBezTo>
                  <a:cubicBezTo>
                    <a:pt x="10202" y="-200"/>
                    <a:pt x="9927" y="692"/>
                    <a:pt x="10407" y="1001"/>
                  </a:cubicBezTo>
                  <a:cubicBezTo>
                    <a:pt x="28581" y="13654"/>
                    <a:pt x="52241" y="24661"/>
                    <a:pt x="74838" y="26512"/>
                  </a:cubicBezTo>
                  <a:cubicBezTo>
                    <a:pt x="103676" y="28878"/>
                    <a:pt x="131177" y="17563"/>
                    <a:pt x="159466" y="13997"/>
                  </a:cubicBezTo>
                  <a:cubicBezTo>
                    <a:pt x="173216" y="12248"/>
                    <a:pt x="187104" y="12385"/>
                    <a:pt x="200922" y="13105"/>
                  </a:cubicBezTo>
                  <a:cubicBezTo>
                    <a:pt x="209941" y="13585"/>
                    <a:pt x="218890" y="14957"/>
                    <a:pt x="227772" y="16465"/>
                  </a:cubicBezTo>
                  <a:cubicBezTo>
                    <a:pt x="236858" y="16294"/>
                    <a:pt x="240665" y="21746"/>
                    <a:pt x="239156" y="32753"/>
                  </a:cubicBezTo>
                  <a:cubicBezTo>
                    <a:pt x="233361" y="33919"/>
                    <a:pt x="227532" y="34296"/>
                    <a:pt x="221668" y="33919"/>
                  </a:cubicBezTo>
                  <a:cubicBezTo>
                    <a:pt x="215804" y="33816"/>
                    <a:pt x="191973" y="25724"/>
                    <a:pt x="197459" y="40674"/>
                  </a:cubicBezTo>
                  <a:cubicBezTo>
                    <a:pt x="197665" y="41257"/>
                    <a:pt x="198145" y="41909"/>
                    <a:pt x="198831" y="42011"/>
                  </a:cubicBezTo>
                  <a:cubicBezTo>
                    <a:pt x="199722" y="42149"/>
                    <a:pt x="200614" y="42286"/>
                    <a:pt x="201540" y="42457"/>
                  </a:cubicBezTo>
                  <a:cubicBezTo>
                    <a:pt x="202637" y="42629"/>
                    <a:pt x="203391" y="41977"/>
                    <a:pt x="203700" y="41223"/>
                  </a:cubicBezTo>
                  <a:cubicBezTo>
                    <a:pt x="225200" y="46641"/>
                    <a:pt x="246837" y="39646"/>
                    <a:pt x="268611" y="37348"/>
                  </a:cubicBezTo>
                  <a:cubicBezTo>
                    <a:pt x="296900" y="34399"/>
                    <a:pt x="324984" y="41600"/>
                    <a:pt x="349261" y="55282"/>
                  </a:cubicBezTo>
                  <a:cubicBezTo>
                    <a:pt x="336299" y="59019"/>
                    <a:pt x="323304" y="61180"/>
                    <a:pt x="309588" y="61488"/>
                  </a:cubicBezTo>
                  <a:cubicBezTo>
                    <a:pt x="294740" y="61797"/>
                    <a:pt x="280407" y="56310"/>
                    <a:pt x="265662" y="57511"/>
                  </a:cubicBezTo>
                  <a:cubicBezTo>
                    <a:pt x="253146" y="58539"/>
                    <a:pt x="255169" y="74724"/>
                    <a:pt x="255101" y="80965"/>
                  </a:cubicBezTo>
                  <a:cubicBezTo>
                    <a:pt x="246974" y="83434"/>
                    <a:pt x="216833" y="70164"/>
                    <a:pt x="210935" y="68552"/>
                  </a:cubicBezTo>
                  <a:cubicBezTo>
                    <a:pt x="195265" y="64266"/>
                    <a:pt x="179491" y="63100"/>
                    <a:pt x="163306" y="64197"/>
                  </a:cubicBezTo>
                  <a:cubicBezTo>
                    <a:pt x="149110" y="65157"/>
                    <a:pt x="135566" y="69238"/>
                    <a:pt x="121198" y="69512"/>
                  </a:cubicBezTo>
                  <a:cubicBezTo>
                    <a:pt x="106248" y="69786"/>
                    <a:pt x="92669" y="67695"/>
                    <a:pt x="78199" y="72290"/>
                  </a:cubicBezTo>
                  <a:cubicBezTo>
                    <a:pt x="77993" y="72255"/>
                    <a:pt x="77856" y="72152"/>
                    <a:pt x="77616" y="72118"/>
                  </a:cubicBezTo>
                  <a:cubicBezTo>
                    <a:pt x="75764" y="71947"/>
                    <a:pt x="75661" y="74518"/>
                    <a:pt x="77204" y="75067"/>
                  </a:cubicBezTo>
                  <a:cubicBezTo>
                    <a:pt x="72164" y="77639"/>
                    <a:pt x="67980" y="77605"/>
                    <a:pt x="64688" y="74999"/>
                  </a:cubicBezTo>
                  <a:cubicBezTo>
                    <a:pt x="62082" y="72975"/>
                    <a:pt x="59305" y="71192"/>
                    <a:pt x="56356" y="69649"/>
                  </a:cubicBezTo>
                  <a:cubicBezTo>
                    <a:pt x="50527" y="66255"/>
                    <a:pt x="43669" y="64506"/>
                    <a:pt x="37119" y="62894"/>
                  </a:cubicBezTo>
                  <a:cubicBezTo>
                    <a:pt x="25666" y="60082"/>
                    <a:pt x="12327" y="58814"/>
                    <a:pt x="669" y="60597"/>
                  </a:cubicBezTo>
                  <a:cubicBezTo>
                    <a:pt x="-257" y="60734"/>
                    <a:pt x="-188" y="62105"/>
                    <a:pt x="669" y="62311"/>
                  </a:cubicBezTo>
                  <a:cubicBezTo>
                    <a:pt x="13871" y="65260"/>
                    <a:pt x="27587" y="64746"/>
                    <a:pt x="40891" y="68003"/>
                  </a:cubicBezTo>
                  <a:cubicBezTo>
                    <a:pt x="50664" y="70404"/>
                    <a:pt x="58585" y="75376"/>
                    <a:pt x="66266" y="81445"/>
                  </a:cubicBezTo>
                  <a:cubicBezTo>
                    <a:pt x="68975" y="83571"/>
                    <a:pt x="72266" y="85251"/>
                    <a:pt x="75833" y="85251"/>
                  </a:cubicBezTo>
                  <a:cubicBezTo>
                    <a:pt x="83033" y="85251"/>
                    <a:pt x="85845" y="78702"/>
                    <a:pt x="82931" y="74827"/>
                  </a:cubicBezTo>
                  <a:cubicBezTo>
                    <a:pt x="95584" y="71809"/>
                    <a:pt x="108134" y="73044"/>
                    <a:pt x="121164" y="73455"/>
                  </a:cubicBezTo>
                  <a:cubicBezTo>
                    <a:pt x="135326" y="73901"/>
                    <a:pt x="149316" y="70026"/>
                    <a:pt x="163272" y="68278"/>
                  </a:cubicBezTo>
                  <a:cubicBezTo>
                    <a:pt x="194682" y="64369"/>
                    <a:pt x="226434" y="77947"/>
                    <a:pt x="254861" y="88954"/>
                  </a:cubicBezTo>
                  <a:cubicBezTo>
                    <a:pt x="255855" y="89332"/>
                    <a:pt x="257398" y="88749"/>
                    <a:pt x="257810" y="87789"/>
                  </a:cubicBezTo>
                  <a:cubicBezTo>
                    <a:pt x="258667" y="85834"/>
                    <a:pt x="259558" y="83880"/>
                    <a:pt x="260416" y="81959"/>
                  </a:cubicBezTo>
                  <a:cubicBezTo>
                    <a:pt x="260827" y="80999"/>
                    <a:pt x="260553" y="80142"/>
                    <a:pt x="260004" y="79559"/>
                  </a:cubicBezTo>
                  <a:cubicBezTo>
                    <a:pt x="259078" y="71638"/>
                    <a:pt x="253112" y="58231"/>
                    <a:pt x="276703" y="61557"/>
                  </a:cubicBezTo>
                  <a:cubicBezTo>
                    <a:pt x="304718" y="65534"/>
                    <a:pt x="328378" y="67523"/>
                    <a:pt x="355845" y="58231"/>
                  </a:cubicBezTo>
                  <a:cubicBezTo>
                    <a:pt x="357868" y="57579"/>
                    <a:pt x="358348" y="55076"/>
                    <a:pt x="356496" y="53979"/>
                  </a:cubicBezTo>
                  <a:close/>
                </a:path>
              </a:pathLst>
            </a:custGeom>
            <a:solidFill>
              <a:srgbClr val="1A1A1A"/>
            </a:solidFill>
            <a:ln w="3429" cap="flat">
              <a:noFill/>
              <a:prstDash val="solid"/>
              <a:miter/>
            </a:ln>
          </p:spPr>
          <p:txBody>
            <a:bodyPr rtlCol="0" anchor="ctr"/>
            <a:lstStyle/>
            <a:p>
              <a:endParaRPr lang="zh-CN" altLang="en-US"/>
            </a:p>
          </p:txBody>
        </p:sp>
        <p:sp>
          <p:nvSpPr>
            <p:cNvPr id="307" name="任意多边形: 形状 306">
              <a:extLst>
                <a:ext uri="{FF2B5EF4-FFF2-40B4-BE49-F238E27FC236}">
                  <a16:creationId xmlns:a16="http://schemas.microsoft.com/office/drawing/2014/main" id="{987C3862-B4C3-1973-DBA6-A7DE801BE238}"/>
                </a:ext>
              </a:extLst>
            </p:cNvPr>
            <p:cNvSpPr/>
            <p:nvPr/>
          </p:nvSpPr>
          <p:spPr>
            <a:xfrm>
              <a:off x="4281844" y="1699185"/>
              <a:ext cx="47110" cy="32768"/>
            </a:xfrm>
            <a:custGeom>
              <a:avLst/>
              <a:gdLst>
                <a:gd name="connsiteX0" fmla="*/ 42610 w 47110"/>
                <a:gd name="connsiteY0" fmla="*/ 12601 h 32768"/>
                <a:gd name="connsiteX1" fmla="*/ 27042 w 47110"/>
                <a:gd name="connsiteY1" fmla="*/ 12704 h 32768"/>
                <a:gd name="connsiteX2" fmla="*/ 13841 w 47110"/>
                <a:gd name="connsiteY2" fmla="*/ 908 h 32768"/>
                <a:gd name="connsiteX3" fmla="*/ 10377 w 47110"/>
                <a:gd name="connsiteY3" fmla="*/ 2314 h 32768"/>
                <a:gd name="connsiteX4" fmla="*/ 35923 w 47110"/>
                <a:gd name="connsiteY4" fmla="*/ 17059 h 32768"/>
                <a:gd name="connsiteX5" fmla="*/ 43124 w 47110"/>
                <a:gd name="connsiteY5" fmla="*/ 17470 h 32768"/>
                <a:gd name="connsiteX6" fmla="*/ 38015 w 47110"/>
                <a:gd name="connsiteY6" fmla="*/ 16956 h 32768"/>
                <a:gd name="connsiteX7" fmla="*/ 30334 w 47110"/>
                <a:gd name="connsiteY7" fmla="*/ 18842 h 32768"/>
                <a:gd name="connsiteX8" fmla="*/ 22619 w 47110"/>
                <a:gd name="connsiteY8" fmla="*/ 25254 h 32768"/>
                <a:gd name="connsiteX9" fmla="*/ 2731 w 47110"/>
                <a:gd name="connsiteY9" fmla="*/ 27380 h 32768"/>
                <a:gd name="connsiteX10" fmla="*/ 1565 w 47110"/>
                <a:gd name="connsiteY10" fmla="*/ 31461 h 32768"/>
                <a:gd name="connsiteX11" fmla="*/ 20390 w 47110"/>
                <a:gd name="connsiteY11" fmla="*/ 31221 h 32768"/>
                <a:gd name="connsiteX12" fmla="*/ 26871 w 47110"/>
                <a:gd name="connsiteY12" fmla="*/ 25940 h 32768"/>
                <a:gd name="connsiteX13" fmla="*/ 44427 w 47110"/>
                <a:gd name="connsiteY13" fmla="*/ 21482 h 32768"/>
                <a:gd name="connsiteX14" fmla="*/ 46416 w 47110"/>
                <a:gd name="connsiteY14" fmla="*/ 20694 h 32768"/>
                <a:gd name="connsiteX15" fmla="*/ 42610 w 47110"/>
                <a:gd name="connsiteY15" fmla="*/ 12601 h 3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110" h="32768">
                  <a:moveTo>
                    <a:pt x="42610" y="12601"/>
                  </a:moveTo>
                  <a:cubicBezTo>
                    <a:pt x="37295" y="12121"/>
                    <a:pt x="32426" y="13904"/>
                    <a:pt x="27042" y="12704"/>
                  </a:cubicBezTo>
                  <a:cubicBezTo>
                    <a:pt x="20664" y="11264"/>
                    <a:pt x="16721" y="6155"/>
                    <a:pt x="13841" y="908"/>
                  </a:cubicBezTo>
                  <a:cubicBezTo>
                    <a:pt x="12812" y="-978"/>
                    <a:pt x="9897" y="360"/>
                    <a:pt x="10377" y="2314"/>
                  </a:cubicBezTo>
                  <a:cubicBezTo>
                    <a:pt x="13120" y="13081"/>
                    <a:pt x="25122" y="18979"/>
                    <a:pt x="35923" y="17059"/>
                  </a:cubicBezTo>
                  <a:cubicBezTo>
                    <a:pt x="38289" y="15996"/>
                    <a:pt x="40690" y="16133"/>
                    <a:pt x="43124" y="17470"/>
                  </a:cubicBezTo>
                  <a:cubicBezTo>
                    <a:pt x="41581" y="16990"/>
                    <a:pt x="39592" y="17025"/>
                    <a:pt x="38015" y="16956"/>
                  </a:cubicBezTo>
                  <a:cubicBezTo>
                    <a:pt x="35580" y="16887"/>
                    <a:pt x="32391" y="17676"/>
                    <a:pt x="30334" y="18842"/>
                  </a:cubicBezTo>
                  <a:cubicBezTo>
                    <a:pt x="27248" y="20556"/>
                    <a:pt x="25019" y="22682"/>
                    <a:pt x="22619" y="25254"/>
                  </a:cubicBezTo>
                  <a:cubicBezTo>
                    <a:pt x="17441" y="30775"/>
                    <a:pt x="9143" y="28820"/>
                    <a:pt x="2731" y="27380"/>
                  </a:cubicBezTo>
                  <a:cubicBezTo>
                    <a:pt x="-13" y="26763"/>
                    <a:pt x="-1178" y="30912"/>
                    <a:pt x="1565" y="31461"/>
                  </a:cubicBezTo>
                  <a:cubicBezTo>
                    <a:pt x="7943" y="32729"/>
                    <a:pt x="14218" y="33724"/>
                    <a:pt x="20390" y="31221"/>
                  </a:cubicBezTo>
                  <a:cubicBezTo>
                    <a:pt x="23065" y="30123"/>
                    <a:pt x="25019" y="27963"/>
                    <a:pt x="26871" y="25940"/>
                  </a:cubicBezTo>
                  <a:cubicBezTo>
                    <a:pt x="31637" y="20797"/>
                    <a:pt x="37809" y="19391"/>
                    <a:pt x="44427" y="21482"/>
                  </a:cubicBezTo>
                  <a:cubicBezTo>
                    <a:pt x="45147" y="21722"/>
                    <a:pt x="46073" y="21345"/>
                    <a:pt x="46416" y="20694"/>
                  </a:cubicBezTo>
                  <a:cubicBezTo>
                    <a:pt x="48028" y="17607"/>
                    <a:pt x="46862" y="12978"/>
                    <a:pt x="42610" y="12601"/>
                  </a:cubicBezTo>
                  <a:close/>
                </a:path>
              </a:pathLst>
            </a:custGeom>
            <a:solidFill>
              <a:srgbClr val="1A1A1A"/>
            </a:solidFill>
            <a:ln w="3429" cap="flat">
              <a:noFill/>
              <a:prstDash val="solid"/>
              <a:miter/>
            </a:ln>
          </p:spPr>
          <p:txBody>
            <a:bodyPr rtlCol="0" anchor="ctr"/>
            <a:lstStyle/>
            <a:p>
              <a:endParaRPr lang="zh-CN" altLang="en-US"/>
            </a:p>
          </p:txBody>
        </p:sp>
        <p:sp>
          <p:nvSpPr>
            <p:cNvPr id="308" name="任意多边形: 形状 307">
              <a:extLst>
                <a:ext uri="{FF2B5EF4-FFF2-40B4-BE49-F238E27FC236}">
                  <a16:creationId xmlns:a16="http://schemas.microsoft.com/office/drawing/2014/main" id="{DA38A920-FF24-ECE9-812A-9F69968BF887}"/>
                </a:ext>
              </a:extLst>
            </p:cNvPr>
            <p:cNvSpPr/>
            <p:nvPr/>
          </p:nvSpPr>
          <p:spPr>
            <a:xfrm>
              <a:off x="4381236" y="1695567"/>
              <a:ext cx="17420" cy="23145"/>
            </a:xfrm>
            <a:custGeom>
              <a:avLst/>
              <a:gdLst>
                <a:gd name="connsiteX0" fmla="*/ 15844 w 17420"/>
                <a:gd name="connsiteY0" fmla="*/ 12550 h 23145"/>
                <a:gd name="connsiteX1" fmla="*/ 7683 w 17420"/>
                <a:gd name="connsiteY1" fmla="*/ 7030 h 23145"/>
                <a:gd name="connsiteX2" fmla="*/ 4768 w 17420"/>
                <a:gd name="connsiteY2" fmla="*/ 3841 h 23145"/>
                <a:gd name="connsiteX3" fmla="*/ 4220 w 17420"/>
                <a:gd name="connsiteY3" fmla="*/ 1132 h 23145"/>
                <a:gd name="connsiteX4" fmla="*/ 3054 w 17420"/>
                <a:gd name="connsiteY4" fmla="*/ 0 h 23145"/>
                <a:gd name="connsiteX5" fmla="*/ 2265 w 17420"/>
                <a:gd name="connsiteY5" fmla="*/ 34 h 23145"/>
                <a:gd name="connsiteX6" fmla="*/ 2 w 17420"/>
                <a:gd name="connsiteY6" fmla="*/ 2229 h 23145"/>
                <a:gd name="connsiteX7" fmla="*/ 4323 w 17420"/>
                <a:gd name="connsiteY7" fmla="*/ 10013 h 23145"/>
                <a:gd name="connsiteX8" fmla="*/ 10323 w 17420"/>
                <a:gd name="connsiteY8" fmla="*/ 20128 h 23145"/>
                <a:gd name="connsiteX9" fmla="*/ 9706 w 17420"/>
                <a:gd name="connsiteY9" fmla="*/ 21637 h 23145"/>
                <a:gd name="connsiteX10" fmla="*/ 10015 w 17420"/>
                <a:gd name="connsiteY10" fmla="*/ 22323 h 23145"/>
                <a:gd name="connsiteX11" fmla="*/ 11489 w 17420"/>
                <a:gd name="connsiteY11" fmla="*/ 23146 h 23145"/>
                <a:gd name="connsiteX12" fmla="*/ 15844 w 17420"/>
                <a:gd name="connsiteY12" fmla="*/ 12550 h 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20" h="23145">
                  <a:moveTo>
                    <a:pt x="15844" y="12550"/>
                  </a:moveTo>
                  <a:cubicBezTo>
                    <a:pt x="13821" y="9876"/>
                    <a:pt x="10529" y="8641"/>
                    <a:pt x="7683" y="7030"/>
                  </a:cubicBezTo>
                  <a:cubicBezTo>
                    <a:pt x="6311" y="6309"/>
                    <a:pt x="5351" y="5246"/>
                    <a:pt x="4768" y="3841"/>
                  </a:cubicBezTo>
                  <a:cubicBezTo>
                    <a:pt x="4391" y="2949"/>
                    <a:pt x="4734" y="1989"/>
                    <a:pt x="4220" y="1132"/>
                  </a:cubicBezTo>
                  <a:cubicBezTo>
                    <a:pt x="4014" y="789"/>
                    <a:pt x="3465" y="0"/>
                    <a:pt x="3054" y="0"/>
                  </a:cubicBezTo>
                  <a:cubicBezTo>
                    <a:pt x="2780" y="0"/>
                    <a:pt x="2539" y="34"/>
                    <a:pt x="2265" y="34"/>
                  </a:cubicBezTo>
                  <a:cubicBezTo>
                    <a:pt x="996" y="103"/>
                    <a:pt x="36" y="994"/>
                    <a:pt x="2" y="2229"/>
                  </a:cubicBezTo>
                  <a:cubicBezTo>
                    <a:pt x="-66" y="5384"/>
                    <a:pt x="1579" y="8264"/>
                    <a:pt x="4323" y="10013"/>
                  </a:cubicBezTo>
                  <a:cubicBezTo>
                    <a:pt x="7134" y="11830"/>
                    <a:pt x="19719" y="17076"/>
                    <a:pt x="10323" y="20128"/>
                  </a:cubicBezTo>
                  <a:cubicBezTo>
                    <a:pt x="9638" y="20368"/>
                    <a:pt x="9397" y="21020"/>
                    <a:pt x="9706" y="21637"/>
                  </a:cubicBezTo>
                  <a:cubicBezTo>
                    <a:pt x="9809" y="21877"/>
                    <a:pt x="9912" y="22117"/>
                    <a:pt x="10015" y="22323"/>
                  </a:cubicBezTo>
                  <a:cubicBezTo>
                    <a:pt x="10255" y="22837"/>
                    <a:pt x="10941" y="23146"/>
                    <a:pt x="11489" y="23146"/>
                  </a:cubicBezTo>
                  <a:cubicBezTo>
                    <a:pt x="17490" y="23112"/>
                    <a:pt x="18930" y="16631"/>
                    <a:pt x="15844" y="12550"/>
                  </a:cubicBezTo>
                  <a:close/>
                </a:path>
              </a:pathLst>
            </a:custGeom>
            <a:solidFill>
              <a:srgbClr val="1A1A1A"/>
            </a:solidFill>
            <a:ln w="3429" cap="flat">
              <a:noFill/>
              <a:prstDash val="solid"/>
              <a:miter/>
            </a:ln>
          </p:spPr>
          <p:txBody>
            <a:bodyPr rtlCol="0" anchor="ctr"/>
            <a:lstStyle/>
            <a:p>
              <a:endParaRPr lang="zh-CN" altLang="en-US"/>
            </a:p>
          </p:txBody>
        </p:sp>
        <p:sp>
          <p:nvSpPr>
            <p:cNvPr id="309" name="任意多边形: 形状 308">
              <a:extLst>
                <a:ext uri="{FF2B5EF4-FFF2-40B4-BE49-F238E27FC236}">
                  <a16:creationId xmlns:a16="http://schemas.microsoft.com/office/drawing/2014/main" id="{4183D55B-7A91-B384-B5C3-D93F50DE3692}"/>
                </a:ext>
              </a:extLst>
            </p:cNvPr>
            <p:cNvSpPr/>
            <p:nvPr/>
          </p:nvSpPr>
          <p:spPr>
            <a:xfrm>
              <a:off x="4232154" y="1689152"/>
              <a:ext cx="16045" cy="27153"/>
            </a:xfrm>
            <a:custGeom>
              <a:avLst/>
              <a:gdLst>
                <a:gd name="connsiteX0" fmla="*/ 15799 w 16045"/>
                <a:gd name="connsiteY0" fmla="*/ 21297 h 27153"/>
                <a:gd name="connsiteX1" fmla="*/ 6164 w 16045"/>
                <a:gd name="connsiteY1" fmla="*/ 1614 h 27153"/>
                <a:gd name="connsiteX2" fmla="*/ 5718 w 16045"/>
                <a:gd name="connsiteY2" fmla="*/ 3 h 27153"/>
                <a:gd name="connsiteX3" fmla="*/ 300 w 16045"/>
                <a:gd name="connsiteY3" fmla="*/ 7547 h 27153"/>
                <a:gd name="connsiteX4" fmla="*/ 11067 w 16045"/>
                <a:gd name="connsiteY4" fmla="*/ 20988 h 27153"/>
                <a:gd name="connsiteX5" fmla="*/ 335 w 16045"/>
                <a:gd name="connsiteY5" fmla="*/ 25035 h 27153"/>
                <a:gd name="connsiteX6" fmla="*/ 849 w 16045"/>
                <a:gd name="connsiteY6" fmla="*/ 26920 h 27153"/>
                <a:gd name="connsiteX7" fmla="*/ 14633 w 16045"/>
                <a:gd name="connsiteY7" fmla="*/ 24040 h 27153"/>
                <a:gd name="connsiteX8" fmla="*/ 15799 w 16045"/>
                <a:gd name="connsiteY8" fmla="*/ 21297 h 2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5" h="27153">
                  <a:moveTo>
                    <a:pt x="15799" y="21297"/>
                  </a:moveTo>
                  <a:cubicBezTo>
                    <a:pt x="13090" y="15982"/>
                    <a:pt x="-2649" y="7649"/>
                    <a:pt x="6164" y="1614"/>
                  </a:cubicBezTo>
                  <a:cubicBezTo>
                    <a:pt x="6815" y="1169"/>
                    <a:pt x="6678" y="-66"/>
                    <a:pt x="5718" y="3"/>
                  </a:cubicBezTo>
                  <a:cubicBezTo>
                    <a:pt x="1843" y="277"/>
                    <a:pt x="-454" y="3878"/>
                    <a:pt x="300" y="7547"/>
                  </a:cubicBezTo>
                  <a:cubicBezTo>
                    <a:pt x="1500" y="13650"/>
                    <a:pt x="7604" y="16325"/>
                    <a:pt x="11067" y="20988"/>
                  </a:cubicBezTo>
                  <a:cubicBezTo>
                    <a:pt x="7227" y="21777"/>
                    <a:pt x="2941" y="22497"/>
                    <a:pt x="335" y="25035"/>
                  </a:cubicBezTo>
                  <a:cubicBezTo>
                    <a:pt x="-283" y="25617"/>
                    <a:pt x="-8" y="26749"/>
                    <a:pt x="849" y="26920"/>
                  </a:cubicBezTo>
                  <a:cubicBezTo>
                    <a:pt x="5307" y="27949"/>
                    <a:pt x="10347" y="25309"/>
                    <a:pt x="14633" y="24040"/>
                  </a:cubicBezTo>
                  <a:cubicBezTo>
                    <a:pt x="15902" y="23697"/>
                    <a:pt x="16382" y="22394"/>
                    <a:pt x="15799" y="21297"/>
                  </a:cubicBezTo>
                  <a:close/>
                </a:path>
              </a:pathLst>
            </a:custGeom>
            <a:solidFill>
              <a:srgbClr val="1A1A1A"/>
            </a:solidFill>
            <a:ln w="3429" cap="flat">
              <a:noFill/>
              <a:prstDash val="solid"/>
              <a:miter/>
            </a:ln>
          </p:spPr>
          <p:txBody>
            <a:bodyPr rtlCol="0" anchor="ctr"/>
            <a:lstStyle/>
            <a:p>
              <a:endParaRPr lang="zh-CN" altLang="en-US"/>
            </a:p>
          </p:txBody>
        </p:sp>
        <p:sp>
          <p:nvSpPr>
            <p:cNvPr id="310" name="任意多边形: 形状 309">
              <a:extLst>
                <a:ext uri="{FF2B5EF4-FFF2-40B4-BE49-F238E27FC236}">
                  <a16:creationId xmlns:a16="http://schemas.microsoft.com/office/drawing/2014/main" id="{821F5DC5-FD88-45B9-A5A1-BADA8240D910}"/>
                </a:ext>
              </a:extLst>
            </p:cNvPr>
            <p:cNvSpPr/>
            <p:nvPr/>
          </p:nvSpPr>
          <p:spPr>
            <a:xfrm>
              <a:off x="4256981" y="1433379"/>
              <a:ext cx="154314" cy="229796"/>
            </a:xfrm>
            <a:custGeom>
              <a:avLst/>
              <a:gdLst>
                <a:gd name="connsiteX0" fmla="*/ 77041 w 154314"/>
                <a:gd name="connsiteY0" fmla="*/ 1448 h 229796"/>
                <a:gd name="connsiteX1" fmla="*/ 2803 w 154314"/>
                <a:gd name="connsiteY1" fmla="*/ 74863 h 229796"/>
                <a:gd name="connsiteX2" fmla="*/ 55678 w 154314"/>
                <a:gd name="connsiteY2" fmla="*/ 130824 h 229796"/>
                <a:gd name="connsiteX3" fmla="*/ 83281 w 154314"/>
                <a:gd name="connsiteY3" fmla="*/ 224367 h 229796"/>
                <a:gd name="connsiteX4" fmla="*/ 81635 w 154314"/>
                <a:gd name="connsiteY4" fmla="*/ 225739 h 229796"/>
                <a:gd name="connsiteX5" fmla="*/ 84001 w 154314"/>
                <a:gd name="connsiteY5" fmla="*/ 229682 h 229796"/>
                <a:gd name="connsiteX6" fmla="*/ 154090 w 154314"/>
                <a:gd name="connsiteY6" fmla="*/ 116148 h 229796"/>
                <a:gd name="connsiteX7" fmla="*/ 77041 w 154314"/>
                <a:gd name="connsiteY7" fmla="*/ 1448 h 229796"/>
                <a:gd name="connsiteX8" fmla="*/ 128613 w 154314"/>
                <a:gd name="connsiteY8" fmla="*/ 176292 h 229796"/>
                <a:gd name="connsiteX9" fmla="*/ 94220 w 154314"/>
                <a:gd name="connsiteY9" fmla="*/ 215212 h 229796"/>
                <a:gd name="connsiteX10" fmla="*/ 50534 w 154314"/>
                <a:gd name="connsiteY10" fmla="*/ 86761 h 229796"/>
                <a:gd name="connsiteX11" fmla="*/ 49780 w 154314"/>
                <a:gd name="connsiteY11" fmla="*/ 87721 h 229796"/>
                <a:gd name="connsiteX12" fmla="*/ 93431 w 154314"/>
                <a:gd name="connsiteY12" fmla="*/ 215863 h 229796"/>
                <a:gd name="connsiteX13" fmla="*/ 86607 w 154314"/>
                <a:gd name="connsiteY13" fmla="*/ 221555 h 229796"/>
                <a:gd name="connsiteX14" fmla="*/ 55918 w 154314"/>
                <a:gd name="connsiteY14" fmla="*/ 122766 h 229796"/>
                <a:gd name="connsiteX15" fmla="*/ 7569 w 154314"/>
                <a:gd name="connsiteY15" fmla="*/ 68690 h 229796"/>
                <a:gd name="connsiteX16" fmla="*/ 49677 w 154314"/>
                <a:gd name="connsiteY16" fmla="*/ 8409 h 229796"/>
                <a:gd name="connsiteX17" fmla="*/ 145621 w 154314"/>
                <a:gd name="connsiteY17" fmla="*/ 111107 h 229796"/>
                <a:gd name="connsiteX18" fmla="*/ 128613 w 154314"/>
                <a:gd name="connsiteY18" fmla="*/ 176292 h 22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4314" h="229796">
                  <a:moveTo>
                    <a:pt x="77041" y="1448"/>
                  </a:moveTo>
                  <a:cubicBezTo>
                    <a:pt x="32875" y="-8119"/>
                    <a:pt x="-11736" y="31246"/>
                    <a:pt x="2803" y="74863"/>
                  </a:cubicBezTo>
                  <a:cubicBezTo>
                    <a:pt x="10826" y="99003"/>
                    <a:pt x="39150" y="112787"/>
                    <a:pt x="55678" y="130824"/>
                  </a:cubicBezTo>
                  <a:cubicBezTo>
                    <a:pt x="79818" y="157227"/>
                    <a:pt x="85373" y="190591"/>
                    <a:pt x="83281" y="224367"/>
                  </a:cubicBezTo>
                  <a:cubicBezTo>
                    <a:pt x="82733" y="224847"/>
                    <a:pt x="82184" y="225293"/>
                    <a:pt x="81635" y="225739"/>
                  </a:cubicBezTo>
                  <a:cubicBezTo>
                    <a:pt x="79818" y="227282"/>
                    <a:pt x="81738" y="230436"/>
                    <a:pt x="84001" y="229682"/>
                  </a:cubicBezTo>
                  <a:cubicBezTo>
                    <a:pt x="129127" y="214560"/>
                    <a:pt x="151518" y="158153"/>
                    <a:pt x="154090" y="116148"/>
                  </a:cubicBezTo>
                  <a:cubicBezTo>
                    <a:pt x="157073" y="66324"/>
                    <a:pt x="130190" y="12969"/>
                    <a:pt x="77041" y="1448"/>
                  </a:cubicBezTo>
                  <a:close/>
                  <a:moveTo>
                    <a:pt x="128613" y="176292"/>
                  </a:moveTo>
                  <a:cubicBezTo>
                    <a:pt x="119937" y="192854"/>
                    <a:pt x="107661" y="203964"/>
                    <a:pt x="94220" y="215212"/>
                  </a:cubicBezTo>
                  <a:cubicBezTo>
                    <a:pt x="107799" y="168406"/>
                    <a:pt x="93774" y="114845"/>
                    <a:pt x="50534" y="86761"/>
                  </a:cubicBezTo>
                  <a:cubicBezTo>
                    <a:pt x="49951" y="86384"/>
                    <a:pt x="49266" y="87241"/>
                    <a:pt x="49780" y="87721"/>
                  </a:cubicBezTo>
                  <a:cubicBezTo>
                    <a:pt x="87602" y="121840"/>
                    <a:pt x="106633" y="166417"/>
                    <a:pt x="93431" y="215863"/>
                  </a:cubicBezTo>
                  <a:cubicBezTo>
                    <a:pt x="91168" y="217749"/>
                    <a:pt x="88905" y="219635"/>
                    <a:pt x="86607" y="221555"/>
                  </a:cubicBezTo>
                  <a:cubicBezTo>
                    <a:pt x="93397" y="186648"/>
                    <a:pt x="79304" y="149135"/>
                    <a:pt x="55918" y="122766"/>
                  </a:cubicBezTo>
                  <a:cubicBezTo>
                    <a:pt x="39596" y="104352"/>
                    <a:pt x="15627" y="93208"/>
                    <a:pt x="7569" y="68690"/>
                  </a:cubicBezTo>
                  <a:cubicBezTo>
                    <a:pt x="-1552" y="40984"/>
                    <a:pt x="24028" y="14615"/>
                    <a:pt x="49677" y="8409"/>
                  </a:cubicBezTo>
                  <a:cubicBezTo>
                    <a:pt x="111159" y="-6405"/>
                    <a:pt x="145106" y="63512"/>
                    <a:pt x="145621" y="111107"/>
                  </a:cubicBezTo>
                  <a:cubicBezTo>
                    <a:pt x="145860" y="133841"/>
                    <a:pt x="139140" y="156198"/>
                    <a:pt x="128613" y="176292"/>
                  </a:cubicBezTo>
                  <a:close/>
                </a:path>
              </a:pathLst>
            </a:custGeom>
            <a:solidFill>
              <a:srgbClr val="1A1A1A"/>
            </a:solidFill>
            <a:ln w="3429" cap="flat">
              <a:noFill/>
              <a:prstDash val="solid"/>
              <a:miter/>
            </a:ln>
          </p:spPr>
          <p:txBody>
            <a:bodyPr rtlCol="0" anchor="ctr"/>
            <a:lstStyle/>
            <a:p>
              <a:endParaRPr lang="zh-CN" altLang="en-US"/>
            </a:p>
          </p:txBody>
        </p:sp>
        <p:sp>
          <p:nvSpPr>
            <p:cNvPr id="311" name="任意多边形: 形状 310">
              <a:extLst>
                <a:ext uri="{FF2B5EF4-FFF2-40B4-BE49-F238E27FC236}">
                  <a16:creationId xmlns:a16="http://schemas.microsoft.com/office/drawing/2014/main" id="{5A2A0C05-D834-79B4-662C-B09893E0F391}"/>
                </a:ext>
              </a:extLst>
            </p:cNvPr>
            <p:cNvSpPr/>
            <p:nvPr/>
          </p:nvSpPr>
          <p:spPr>
            <a:xfrm>
              <a:off x="4336522" y="1511406"/>
              <a:ext cx="33851" cy="121275"/>
            </a:xfrm>
            <a:custGeom>
              <a:avLst/>
              <a:gdLst>
                <a:gd name="connsiteX0" fmla="*/ 1168 w 33851"/>
                <a:gd name="connsiteY0" fmla="*/ 161 h 121275"/>
                <a:gd name="connsiteX1" fmla="*/ 105 w 33851"/>
                <a:gd name="connsiteY1" fmla="*/ 984 h 121275"/>
                <a:gd name="connsiteX2" fmla="*/ 26405 w 33851"/>
                <a:gd name="connsiteY2" fmla="*/ 52830 h 121275"/>
                <a:gd name="connsiteX3" fmla="*/ 25342 w 33851"/>
                <a:gd name="connsiteY3" fmla="*/ 120690 h 121275"/>
                <a:gd name="connsiteX4" fmla="*/ 26268 w 33851"/>
                <a:gd name="connsiteY4" fmla="*/ 120930 h 121275"/>
                <a:gd name="connsiteX5" fmla="*/ 1168 w 33851"/>
                <a:gd name="connsiteY5" fmla="*/ 161 h 1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1" h="121275">
                  <a:moveTo>
                    <a:pt x="1168" y="161"/>
                  </a:moveTo>
                  <a:cubicBezTo>
                    <a:pt x="585" y="-285"/>
                    <a:pt x="-307" y="264"/>
                    <a:pt x="105" y="984"/>
                  </a:cubicBezTo>
                  <a:cubicBezTo>
                    <a:pt x="9809" y="18575"/>
                    <a:pt x="20885" y="33011"/>
                    <a:pt x="26405" y="52830"/>
                  </a:cubicBezTo>
                  <a:cubicBezTo>
                    <a:pt x="32852" y="75942"/>
                    <a:pt x="30932" y="97681"/>
                    <a:pt x="25342" y="120690"/>
                  </a:cubicBezTo>
                  <a:cubicBezTo>
                    <a:pt x="25205" y="121307"/>
                    <a:pt x="26063" y="121513"/>
                    <a:pt x="26268" y="120930"/>
                  </a:cubicBezTo>
                  <a:cubicBezTo>
                    <a:pt x="40979" y="84720"/>
                    <a:pt x="35149" y="25604"/>
                    <a:pt x="1168" y="161"/>
                  </a:cubicBezTo>
                  <a:close/>
                </a:path>
              </a:pathLst>
            </a:custGeom>
            <a:solidFill>
              <a:srgbClr val="1A1A1A"/>
            </a:solidFill>
            <a:ln w="3429" cap="flat">
              <a:noFill/>
              <a:prstDash val="solid"/>
              <a:miter/>
            </a:ln>
          </p:spPr>
          <p:txBody>
            <a:bodyPr rtlCol="0" anchor="ctr"/>
            <a:lstStyle/>
            <a:p>
              <a:endParaRPr lang="zh-CN" altLang="en-US"/>
            </a:p>
          </p:txBody>
        </p:sp>
        <p:sp>
          <p:nvSpPr>
            <p:cNvPr id="312" name="任意多边形: 形状 311">
              <a:extLst>
                <a:ext uri="{FF2B5EF4-FFF2-40B4-BE49-F238E27FC236}">
                  <a16:creationId xmlns:a16="http://schemas.microsoft.com/office/drawing/2014/main" id="{D4DC2430-5DC9-BF3C-862B-3AE4A6423FD0}"/>
                </a:ext>
              </a:extLst>
            </p:cNvPr>
            <p:cNvSpPr/>
            <p:nvPr/>
          </p:nvSpPr>
          <p:spPr>
            <a:xfrm>
              <a:off x="4356252" y="1480544"/>
              <a:ext cx="31193" cy="134778"/>
            </a:xfrm>
            <a:custGeom>
              <a:avLst/>
              <a:gdLst>
                <a:gd name="connsiteX0" fmla="*/ 2560 w 31193"/>
                <a:gd name="connsiteY0" fmla="*/ 608 h 134778"/>
                <a:gd name="connsiteX1" fmla="*/ 194 w 31193"/>
                <a:gd name="connsiteY1" fmla="*/ 1946 h 134778"/>
                <a:gd name="connsiteX2" fmla="*/ 23992 w 31193"/>
                <a:gd name="connsiteY2" fmla="*/ 66102 h 134778"/>
                <a:gd name="connsiteX3" fmla="*/ 21111 w 31193"/>
                <a:gd name="connsiteY3" fmla="*/ 133962 h 134778"/>
                <a:gd name="connsiteX4" fmla="*/ 22860 w 31193"/>
                <a:gd name="connsiteY4" fmla="*/ 134202 h 134778"/>
                <a:gd name="connsiteX5" fmla="*/ 2560 w 31193"/>
                <a:gd name="connsiteY5" fmla="*/ 608 h 13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93" h="134778">
                  <a:moveTo>
                    <a:pt x="2560" y="608"/>
                  </a:moveTo>
                  <a:cubicBezTo>
                    <a:pt x="1532" y="-763"/>
                    <a:pt x="-663" y="403"/>
                    <a:pt x="194" y="1946"/>
                  </a:cubicBezTo>
                  <a:cubicBezTo>
                    <a:pt x="11442" y="22623"/>
                    <a:pt x="20014" y="42957"/>
                    <a:pt x="23992" y="66102"/>
                  </a:cubicBezTo>
                  <a:cubicBezTo>
                    <a:pt x="27969" y="89214"/>
                    <a:pt x="24026" y="111057"/>
                    <a:pt x="21111" y="133962"/>
                  </a:cubicBezTo>
                  <a:cubicBezTo>
                    <a:pt x="20974" y="135025"/>
                    <a:pt x="22517" y="134991"/>
                    <a:pt x="22860" y="134202"/>
                  </a:cubicBezTo>
                  <a:cubicBezTo>
                    <a:pt x="40279" y="92814"/>
                    <a:pt x="28895" y="36167"/>
                    <a:pt x="2560" y="608"/>
                  </a:cubicBezTo>
                  <a:close/>
                </a:path>
              </a:pathLst>
            </a:custGeom>
            <a:solidFill>
              <a:srgbClr val="1A1A1A"/>
            </a:solidFill>
            <a:ln w="3429" cap="flat">
              <a:noFill/>
              <a:prstDash val="solid"/>
              <a:miter/>
            </a:ln>
          </p:spPr>
          <p:txBody>
            <a:bodyPr rtlCol="0" anchor="ctr"/>
            <a:lstStyle/>
            <a:p>
              <a:endParaRPr lang="zh-CN" altLang="en-US"/>
            </a:p>
          </p:txBody>
        </p:sp>
        <p:sp>
          <p:nvSpPr>
            <p:cNvPr id="313" name="任意多边形: 形状 312">
              <a:extLst>
                <a:ext uri="{FF2B5EF4-FFF2-40B4-BE49-F238E27FC236}">
                  <a16:creationId xmlns:a16="http://schemas.microsoft.com/office/drawing/2014/main" id="{DF23CED2-D6E5-7E45-7653-2996FEAEA75B}"/>
                </a:ext>
              </a:extLst>
            </p:cNvPr>
            <p:cNvSpPr/>
            <p:nvPr/>
          </p:nvSpPr>
          <p:spPr>
            <a:xfrm>
              <a:off x="3779781" y="1014839"/>
              <a:ext cx="468153" cy="456373"/>
            </a:xfrm>
            <a:custGeom>
              <a:avLst/>
              <a:gdLst>
                <a:gd name="connsiteX0" fmla="*/ 467075 w 468153"/>
                <a:gd name="connsiteY0" fmla="*/ 451774 h 456373"/>
                <a:gd name="connsiteX1" fmla="*/ 291819 w 468153"/>
                <a:gd name="connsiteY1" fmla="*/ 345200 h 456373"/>
                <a:gd name="connsiteX2" fmla="*/ 336945 w 468153"/>
                <a:gd name="connsiteY2" fmla="*/ 289651 h 456373"/>
                <a:gd name="connsiteX3" fmla="*/ 334133 w 468153"/>
                <a:gd name="connsiteY3" fmla="*/ 288485 h 456373"/>
                <a:gd name="connsiteX4" fmla="*/ 289042 w 468153"/>
                <a:gd name="connsiteY4" fmla="*/ 343314 h 456373"/>
                <a:gd name="connsiteX5" fmla="*/ 289007 w 468153"/>
                <a:gd name="connsiteY5" fmla="*/ 343383 h 456373"/>
                <a:gd name="connsiteX6" fmla="*/ 278515 w 468153"/>
                <a:gd name="connsiteY6" fmla="*/ 336628 h 456373"/>
                <a:gd name="connsiteX7" fmla="*/ 328235 w 468153"/>
                <a:gd name="connsiteY7" fmla="*/ 280289 h 456373"/>
                <a:gd name="connsiteX8" fmla="*/ 326623 w 468153"/>
                <a:gd name="connsiteY8" fmla="*/ 279638 h 456373"/>
                <a:gd name="connsiteX9" fmla="*/ 304026 w 468153"/>
                <a:gd name="connsiteY9" fmla="*/ 311973 h 456373"/>
                <a:gd name="connsiteX10" fmla="*/ 275737 w 468153"/>
                <a:gd name="connsiteY10" fmla="*/ 334811 h 456373"/>
                <a:gd name="connsiteX11" fmla="*/ 215455 w 468153"/>
                <a:gd name="connsiteY11" fmla="*/ 287936 h 456373"/>
                <a:gd name="connsiteX12" fmla="*/ 111008 w 468153"/>
                <a:gd name="connsiteY12" fmla="*/ 158217 h 456373"/>
                <a:gd name="connsiteX13" fmla="*/ 9235 w 468153"/>
                <a:gd name="connsiteY13" fmla="*/ 17491 h 456373"/>
                <a:gd name="connsiteX14" fmla="*/ 18974 w 468153"/>
                <a:gd name="connsiteY14" fmla="*/ 9776 h 456373"/>
                <a:gd name="connsiteX15" fmla="*/ 19351 w 468153"/>
                <a:gd name="connsiteY15" fmla="*/ 10153 h 456373"/>
                <a:gd name="connsiteX16" fmla="*/ 462378 w 468153"/>
                <a:gd name="connsiteY16" fmla="*/ 441349 h 456373"/>
                <a:gd name="connsiteX17" fmla="*/ 467521 w 468153"/>
                <a:gd name="connsiteY17" fmla="*/ 438435 h 456373"/>
                <a:gd name="connsiteX18" fmla="*/ 23157 w 468153"/>
                <a:gd name="connsiteY18" fmla="*/ 6415 h 456373"/>
                <a:gd name="connsiteX19" fmla="*/ 27272 w 468153"/>
                <a:gd name="connsiteY19" fmla="*/ 3158 h 456373"/>
                <a:gd name="connsiteX20" fmla="*/ 25009 w 468153"/>
                <a:gd name="connsiteY20" fmla="*/ 312 h 456373"/>
                <a:gd name="connsiteX21" fmla="*/ 6698 w 468153"/>
                <a:gd name="connsiteY21" fmla="*/ 14850 h 456373"/>
                <a:gd name="connsiteX22" fmla="*/ 4023 w 468153"/>
                <a:gd name="connsiteY22" fmla="*/ 17045 h 456373"/>
                <a:gd name="connsiteX23" fmla="*/ 594 w 468153"/>
                <a:gd name="connsiteY23" fmla="*/ 19823 h 456373"/>
                <a:gd name="connsiteX24" fmla="*/ 3063 w 468153"/>
                <a:gd name="connsiteY24" fmla="*/ 22223 h 456373"/>
                <a:gd name="connsiteX25" fmla="*/ 5909 w 468153"/>
                <a:gd name="connsiteY25" fmla="*/ 20028 h 456373"/>
                <a:gd name="connsiteX26" fmla="*/ 106310 w 468153"/>
                <a:gd name="connsiteY26" fmla="*/ 160823 h 456373"/>
                <a:gd name="connsiteX27" fmla="*/ 207191 w 468153"/>
                <a:gd name="connsiteY27" fmla="*/ 287559 h 456373"/>
                <a:gd name="connsiteX28" fmla="*/ 464606 w 468153"/>
                <a:gd name="connsiteY28" fmla="*/ 455923 h 456373"/>
                <a:gd name="connsiteX29" fmla="*/ 467075 w 468153"/>
                <a:gd name="connsiteY29" fmla="*/ 451774 h 45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68153" h="456373">
                  <a:moveTo>
                    <a:pt x="467075" y="451774"/>
                  </a:moveTo>
                  <a:cubicBezTo>
                    <a:pt x="411457" y="412134"/>
                    <a:pt x="349323" y="381891"/>
                    <a:pt x="291819" y="345200"/>
                  </a:cubicBezTo>
                  <a:cubicBezTo>
                    <a:pt x="312462" y="332067"/>
                    <a:pt x="328441" y="312042"/>
                    <a:pt x="336945" y="289651"/>
                  </a:cubicBezTo>
                  <a:cubicBezTo>
                    <a:pt x="337562" y="288073"/>
                    <a:pt x="334819" y="286942"/>
                    <a:pt x="334133" y="288485"/>
                  </a:cubicBezTo>
                  <a:cubicBezTo>
                    <a:pt x="323846" y="310842"/>
                    <a:pt x="309067" y="328467"/>
                    <a:pt x="289042" y="343314"/>
                  </a:cubicBezTo>
                  <a:cubicBezTo>
                    <a:pt x="289007" y="343349"/>
                    <a:pt x="289007" y="343349"/>
                    <a:pt x="289007" y="343383"/>
                  </a:cubicBezTo>
                  <a:cubicBezTo>
                    <a:pt x="285510" y="341120"/>
                    <a:pt x="281978" y="338960"/>
                    <a:pt x="278515" y="336628"/>
                  </a:cubicBezTo>
                  <a:cubicBezTo>
                    <a:pt x="299329" y="324832"/>
                    <a:pt x="323057" y="302886"/>
                    <a:pt x="328235" y="280289"/>
                  </a:cubicBezTo>
                  <a:cubicBezTo>
                    <a:pt x="328475" y="279295"/>
                    <a:pt x="327206" y="278849"/>
                    <a:pt x="326623" y="279638"/>
                  </a:cubicBezTo>
                  <a:cubicBezTo>
                    <a:pt x="318565" y="290199"/>
                    <a:pt x="313113" y="301858"/>
                    <a:pt x="304026" y="311973"/>
                  </a:cubicBezTo>
                  <a:cubicBezTo>
                    <a:pt x="295865" y="321060"/>
                    <a:pt x="286024" y="328192"/>
                    <a:pt x="275737" y="334811"/>
                  </a:cubicBezTo>
                  <a:cubicBezTo>
                    <a:pt x="254649" y="320580"/>
                    <a:pt x="234349" y="305252"/>
                    <a:pt x="215455" y="287936"/>
                  </a:cubicBezTo>
                  <a:cubicBezTo>
                    <a:pt x="174273" y="250183"/>
                    <a:pt x="143206" y="203034"/>
                    <a:pt x="111008" y="158217"/>
                  </a:cubicBezTo>
                  <a:cubicBezTo>
                    <a:pt x="77232" y="111205"/>
                    <a:pt x="43697" y="64022"/>
                    <a:pt x="9235" y="17491"/>
                  </a:cubicBezTo>
                  <a:cubicBezTo>
                    <a:pt x="12527" y="14953"/>
                    <a:pt x="15716" y="12347"/>
                    <a:pt x="18974" y="9776"/>
                  </a:cubicBezTo>
                  <a:cubicBezTo>
                    <a:pt x="19111" y="9913"/>
                    <a:pt x="19179" y="10050"/>
                    <a:pt x="19351" y="10153"/>
                  </a:cubicBezTo>
                  <a:cubicBezTo>
                    <a:pt x="192481" y="127493"/>
                    <a:pt x="342808" y="272403"/>
                    <a:pt x="462378" y="441349"/>
                  </a:cubicBezTo>
                  <a:cubicBezTo>
                    <a:pt x="464538" y="444401"/>
                    <a:pt x="469681" y="441521"/>
                    <a:pt x="467521" y="438435"/>
                  </a:cubicBezTo>
                  <a:cubicBezTo>
                    <a:pt x="349015" y="269488"/>
                    <a:pt x="197830" y="121115"/>
                    <a:pt x="23157" y="6415"/>
                  </a:cubicBezTo>
                  <a:cubicBezTo>
                    <a:pt x="24528" y="5318"/>
                    <a:pt x="25934" y="4289"/>
                    <a:pt x="27272" y="3158"/>
                  </a:cubicBezTo>
                  <a:cubicBezTo>
                    <a:pt x="28849" y="1820"/>
                    <a:pt x="26689" y="-923"/>
                    <a:pt x="25009" y="312"/>
                  </a:cubicBezTo>
                  <a:cubicBezTo>
                    <a:pt x="18768" y="4975"/>
                    <a:pt x="12733" y="9913"/>
                    <a:pt x="6698" y="14850"/>
                  </a:cubicBezTo>
                  <a:cubicBezTo>
                    <a:pt x="5258" y="14508"/>
                    <a:pt x="3680" y="15605"/>
                    <a:pt x="4023" y="17045"/>
                  </a:cubicBezTo>
                  <a:cubicBezTo>
                    <a:pt x="2892" y="17971"/>
                    <a:pt x="1760" y="18897"/>
                    <a:pt x="594" y="19823"/>
                  </a:cubicBezTo>
                  <a:cubicBezTo>
                    <a:pt x="-1155" y="21228"/>
                    <a:pt x="1348" y="23560"/>
                    <a:pt x="3063" y="22223"/>
                  </a:cubicBezTo>
                  <a:cubicBezTo>
                    <a:pt x="4023" y="21468"/>
                    <a:pt x="4983" y="20748"/>
                    <a:pt x="5909" y="20028"/>
                  </a:cubicBezTo>
                  <a:cubicBezTo>
                    <a:pt x="38827" y="67314"/>
                    <a:pt x="72706" y="114017"/>
                    <a:pt x="106310" y="160823"/>
                  </a:cubicBezTo>
                  <a:cubicBezTo>
                    <a:pt x="137788" y="204646"/>
                    <a:pt x="168444" y="249325"/>
                    <a:pt x="207191" y="287559"/>
                  </a:cubicBezTo>
                  <a:cubicBezTo>
                    <a:pt x="280126" y="359499"/>
                    <a:pt x="380116" y="398933"/>
                    <a:pt x="464606" y="455923"/>
                  </a:cubicBezTo>
                  <a:cubicBezTo>
                    <a:pt x="467212" y="457740"/>
                    <a:pt x="469613" y="453591"/>
                    <a:pt x="467075" y="451774"/>
                  </a:cubicBezTo>
                  <a:close/>
                </a:path>
              </a:pathLst>
            </a:custGeom>
            <a:solidFill>
              <a:srgbClr val="1A1A1A"/>
            </a:solidFill>
            <a:ln w="3429" cap="flat">
              <a:noFill/>
              <a:prstDash val="solid"/>
              <a:miter/>
            </a:ln>
          </p:spPr>
          <p:txBody>
            <a:bodyPr rtlCol="0" anchor="ctr"/>
            <a:lstStyle/>
            <a:p>
              <a:endParaRPr lang="zh-CN" altLang="en-US"/>
            </a:p>
          </p:txBody>
        </p:sp>
        <p:sp>
          <p:nvSpPr>
            <p:cNvPr id="314" name="任意多边形: 形状 313">
              <a:extLst>
                <a:ext uri="{FF2B5EF4-FFF2-40B4-BE49-F238E27FC236}">
                  <a16:creationId xmlns:a16="http://schemas.microsoft.com/office/drawing/2014/main" id="{1E04961F-9A46-2E00-66E8-2E8BF3CD1FFD}"/>
                </a:ext>
              </a:extLst>
            </p:cNvPr>
            <p:cNvSpPr/>
            <p:nvPr/>
          </p:nvSpPr>
          <p:spPr>
            <a:xfrm>
              <a:off x="3784053" y="1498968"/>
              <a:ext cx="60217" cy="110599"/>
            </a:xfrm>
            <a:custGeom>
              <a:avLst/>
              <a:gdLst>
                <a:gd name="connsiteX0" fmla="*/ 60170 w 60217"/>
                <a:gd name="connsiteY0" fmla="*/ 1935 h 110599"/>
                <a:gd name="connsiteX1" fmla="*/ 57598 w 60217"/>
                <a:gd name="connsiteY1" fmla="*/ 494 h 110599"/>
                <a:gd name="connsiteX2" fmla="*/ 29480 w 60217"/>
                <a:gd name="connsiteY2" fmla="*/ 50283 h 110599"/>
                <a:gd name="connsiteX3" fmla="*/ 196 w 60217"/>
                <a:gd name="connsiteY3" fmla="*/ 107136 h 110599"/>
                <a:gd name="connsiteX4" fmla="*/ 3797 w 60217"/>
                <a:gd name="connsiteY4" fmla="*/ 109811 h 110599"/>
                <a:gd name="connsiteX5" fmla="*/ 8015 w 60217"/>
                <a:gd name="connsiteY5" fmla="*/ 104736 h 110599"/>
                <a:gd name="connsiteX6" fmla="*/ 7569 w 60217"/>
                <a:gd name="connsiteY6" fmla="*/ 103536 h 110599"/>
                <a:gd name="connsiteX7" fmla="*/ 34727 w 60217"/>
                <a:gd name="connsiteY7" fmla="*/ 53232 h 110599"/>
                <a:gd name="connsiteX8" fmla="*/ 60170 w 60217"/>
                <a:gd name="connsiteY8" fmla="*/ 1935 h 11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217" h="110599">
                  <a:moveTo>
                    <a:pt x="60170" y="1935"/>
                  </a:moveTo>
                  <a:cubicBezTo>
                    <a:pt x="60547" y="563"/>
                    <a:pt x="58592" y="-740"/>
                    <a:pt x="57598" y="494"/>
                  </a:cubicBezTo>
                  <a:cubicBezTo>
                    <a:pt x="45494" y="14896"/>
                    <a:pt x="38156" y="33756"/>
                    <a:pt x="29480" y="50283"/>
                  </a:cubicBezTo>
                  <a:cubicBezTo>
                    <a:pt x="19570" y="69109"/>
                    <a:pt x="8906" y="87762"/>
                    <a:pt x="196" y="107136"/>
                  </a:cubicBezTo>
                  <a:cubicBezTo>
                    <a:pt x="-764" y="109228"/>
                    <a:pt x="2014" y="111971"/>
                    <a:pt x="3797" y="109811"/>
                  </a:cubicBezTo>
                  <a:cubicBezTo>
                    <a:pt x="5203" y="108131"/>
                    <a:pt x="6609" y="106416"/>
                    <a:pt x="8015" y="104736"/>
                  </a:cubicBezTo>
                  <a:cubicBezTo>
                    <a:pt x="8426" y="104222"/>
                    <a:pt x="8117" y="103604"/>
                    <a:pt x="7569" y="103536"/>
                  </a:cubicBezTo>
                  <a:cubicBezTo>
                    <a:pt x="17239" y="87111"/>
                    <a:pt x="25777" y="70000"/>
                    <a:pt x="34727" y="53232"/>
                  </a:cubicBezTo>
                  <a:cubicBezTo>
                    <a:pt x="43505" y="36739"/>
                    <a:pt x="55163" y="19868"/>
                    <a:pt x="60170" y="1935"/>
                  </a:cubicBezTo>
                  <a:close/>
                </a:path>
              </a:pathLst>
            </a:custGeom>
            <a:solidFill>
              <a:srgbClr val="1A1A1A"/>
            </a:solidFill>
            <a:ln w="3429" cap="flat">
              <a:noFill/>
              <a:prstDash val="solid"/>
              <a:miter/>
            </a:ln>
          </p:spPr>
          <p:txBody>
            <a:bodyPr rtlCol="0" anchor="ctr"/>
            <a:lstStyle/>
            <a:p>
              <a:endParaRPr lang="zh-CN" altLang="en-US"/>
            </a:p>
          </p:txBody>
        </p:sp>
        <p:sp>
          <p:nvSpPr>
            <p:cNvPr id="315" name="任意多边形: 形状 314">
              <a:extLst>
                <a:ext uri="{FF2B5EF4-FFF2-40B4-BE49-F238E27FC236}">
                  <a16:creationId xmlns:a16="http://schemas.microsoft.com/office/drawing/2014/main" id="{9F768DB6-7811-C44F-E8B6-41BDF4742571}"/>
                </a:ext>
              </a:extLst>
            </p:cNvPr>
            <p:cNvSpPr/>
            <p:nvPr/>
          </p:nvSpPr>
          <p:spPr>
            <a:xfrm>
              <a:off x="3823612" y="1497553"/>
              <a:ext cx="53053" cy="106119"/>
            </a:xfrm>
            <a:custGeom>
              <a:avLst/>
              <a:gdLst>
                <a:gd name="connsiteX0" fmla="*/ 52569 w 53053"/>
                <a:gd name="connsiteY0" fmla="*/ 2081 h 106119"/>
                <a:gd name="connsiteX1" fmla="*/ 48591 w 53053"/>
                <a:gd name="connsiteY1" fmla="*/ 1052 h 106119"/>
                <a:gd name="connsiteX2" fmla="*/ 71 w 53053"/>
                <a:gd name="connsiteY2" fmla="*/ 104882 h 106119"/>
                <a:gd name="connsiteX3" fmla="*/ 1957 w 53053"/>
                <a:gd name="connsiteY3" fmla="*/ 105637 h 106119"/>
                <a:gd name="connsiteX4" fmla="*/ 26165 w 53053"/>
                <a:gd name="connsiteY4" fmla="*/ 57699 h 106119"/>
                <a:gd name="connsiteX5" fmla="*/ 37824 w 53053"/>
                <a:gd name="connsiteY5" fmla="*/ 33456 h 106119"/>
                <a:gd name="connsiteX6" fmla="*/ 50957 w 53053"/>
                <a:gd name="connsiteY6" fmla="*/ 7670 h 106119"/>
                <a:gd name="connsiteX7" fmla="*/ 53049 w 53053"/>
                <a:gd name="connsiteY7" fmla="*/ 7122 h 106119"/>
                <a:gd name="connsiteX8" fmla="*/ 52569 w 53053"/>
                <a:gd name="connsiteY8" fmla="*/ 2081 h 10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53" h="106119">
                  <a:moveTo>
                    <a:pt x="52569" y="2081"/>
                  </a:moveTo>
                  <a:cubicBezTo>
                    <a:pt x="52397" y="229"/>
                    <a:pt x="49620" y="-971"/>
                    <a:pt x="48591" y="1052"/>
                  </a:cubicBezTo>
                  <a:cubicBezTo>
                    <a:pt x="31480" y="35136"/>
                    <a:pt x="14644" y="69735"/>
                    <a:pt x="71" y="104882"/>
                  </a:cubicBezTo>
                  <a:cubicBezTo>
                    <a:pt x="-375" y="105945"/>
                    <a:pt x="1408" y="106631"/>
                    <a:pt x="1957" y="105637"/>
                  </a:cubicBezTo>
                  <a:cubicBezTo>
                    <a:pt x="10564" y="89898"/>
                    <a:pt x="18313" y="73781"/>
                    <a:pt x="26165" y="57699"/>
                  </a:cubicBezTo>
                  <a:cubicBezTo>
                    <a:pt x="30109" y="49641"/>
                    <a:pt x="33915" y="41549"/>
                    <a:pt x="37824" y="33456"/>
                  </a:cubicBezTo>
                  <a:cubicBezTo>
                    <a:pt x="39299" y="30404"/>
                    <a:pt x="51849" y="9419"/>
                    <a:pt x="50957" y="7670"/>
                  </a:cubicBezTo>
                  <a:cubicBezTo>
                    <a:pt x="51437" y="8596"/>
                    <a:pt x="53152" y="8185"/>
                    <a:pt x="53049" y="7122"/>
                  </a:cubicBezTo>
                  <a:cubicBezTo>
                    <a:pt x="52877" y="5441"/>
                    <a:pt x="52740" y="3761"/>
                    <a:pt x="52569" y="2081"/>
                  </a:cubicBezTo>
                  <a:close/>
                </a:path>
              </a:pathLst>
            </a:custGeom>
            <a:solidFill>
              <a:srgbClr val="1A1A1A"/>
            </a:solidFill>
            <a:ln w="3429" cap="flat">
              <a:noFill/>
              <a:prstDash val="solid"/>
              <a:miter/>
            </a:ln>
          </p:spPr>
          <p:txBody>
            <a:bodyPr rtlCol="0" anchor="ctr"/>
            <a:lstStyle/>
            <a:p>
              <a:endParaRPr lang="zh-CN" altLang="en-US"/>
            </a:p>
          </p:txBody>
        </p:sp>
        <p:sp>
          <p:nvSpPr>
            <p:cNvPr id="316" name="任意多边形: 形状 315">
              <a:extLst>
                <a:ext uri="{FF2B5EF4-FFF2-40B4-BE49-F238E27FC236}">
                  <a16:creationId xmlns:a16="http://schemas.microsoft.com/office/drawing/2014/main" id="{9022DB84-C4AE-7DAB-BE1F-40F0A478BFB7}"/>
                </a:ext>
              </a:extLst>
            </p:cNvPr>
            <p:cNvSpPr/>
            <p:nvPr/>
          </p:nvSpPr>
          <p:spPr>
            <a:xfrm>
              <a:off x="3860781" y="1502861"/>
              <a:ext cx="50157" cy="106052"/>
            </a:xfrm>
            <a:custGeom>
              <a:avLst/>
              <a:gdLst>
                <a:gd name="connsiteX0" fmla="*/ 47495 w 50157"/>
                <a:gd name="connsiteY0" fmla="*/ 408 h 106052"/>
                <a:gd name="connsiteX1" fmla="*/ 18452 w 50157"/>
                <a:gd name="connsiteY1" fmla="*/ 49923 h 106052"/>
                <a:gd name="connsiteX2" fmla="*/ 38 w 50157"/>
                <a:gd name="connsiteY2" fmla="*/ 104341 h 106052"/>
                <a:gd name="connsiteX3" fmla="*/ 2816 w 50157"/>
                <a:gd name="connsiteY3" fmla="*/ 105061 h 106052"/>
                <a:gd name="connsiteX4" fmla="*/ 26236 w 50157"/>
                <a:gd name="connsiteY4" fmla="*/ 47043 h 106052"/>
                <a:gd name="connsiteX5" fmla="*/ 50101 w 50157"/>
                <a:gd name="connsiteY5" fmla="*/ 1814 h 106052"/>
                <a:gd name="connsiteX6" fmla="*/ 47495 w 50157"/>
                <a:gd name="connsiteY6" fmla="*/ 408 h 106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57" h="106052">
                  <a:moveTo>
                    <a:pt x="47495" y="408"/>
                  </a:moveTo>
                  <a:cubicBezTo>
                    <a:pt x="33848" y="13061"/>
                    <a:pt x="25996" y="33395"/>
                    <a:pt x="18452" y="49923"/>
                  </a:cubicBezTo>
                  <a:cubicBezTo>
                    <a:pt x="10496" y="67376"/>
                    <a:pt x="4119" y="85687"/>
                    <a:pt x="38" y="104341"/>
                  </a:cubicBezTo>
                  <a:cubicBezTo>
                    <a:pt x="-339" y="106090"/>
                    <a:pt x="2198" y="106776"/>
                    <a:pt x="2816" y="105061"/>
                  </a:cubicBezTo>
                  <a:cubicBezTo>
                    <a:pt x="9948" y="85379"/>
                    <a:pt x="17149" y="65971"/>
                    <a:pt x="26236" y="47043"/>
                  </a:cubicBezTo>
                  <a:cubicBezTo>
                    <a:pt x="33505" y="31852"/>
                    <a:pt x="44821" y="17656"/>
                    <a:pt x="50101" y="1814"/>
                  </a:cubicBezTo>
                  <a:cubicBezTo>
                    <a:pt x="50513" y="374"/>
                    <a:pt x="48558" y="-586"/>
                    <a:pt x="47495" y="408"/>
                  </a:cubicBezTo>
                  <a:close/>
                </a:path>
              </a:pathLst>
            </a:custGeom>
            <a:solidFill>
              <a:srgbClr val="1A1A1A"/>
            </a:solidFill>
            <a:ln w="3429" cap="flat">
              <a:noFill/>
              <a:prstDash val="solid"/>
              <a:miter/>
            </a:ln>
          </p:spPr>
          <p:txBody>
            <a:bodyPr rtlCol="0" anchor="ctr"/>
            <a:lstStyle/>
            <a:p>
              <a:endParaRPr lang="zh-CN" altLang="en-US"/>
            </a:p>
          </p:txBody>
        </p:sp>
        <p:sp>
          <p:nvSpPr>
            <p:cNvPr id="317" name="任意多边形: 形状 316">
              <a:extLst>
                <a:ext uri="{FF2B5EF4-FFF2-40B4-BE49-F238E27FC236}">
                  <a16:creationId xmlns:a16="http://schemas.microsoft.com/office/drawing/2014/main" id="{7D68D901-93E2-B133-76DE-FBE60DA5C61D}"/>
                </a:ext>
              </a:extLst>
            </p:cNvPr>
            <p:cNvSpPr/>
            <p:nvPr/>
          </p:nvSpPr>
          <p:spPr>
            <a:xfrm>
              <a:off x="3890316" y="1510676"/>
              <a:ext cx="58471" cy="120663"/>
            </a:xfrm>
            <a:custGeom>
              <a:avLst/>
              <a:gdLst>
                <a:gd name="connsiteX0" fmla="*/ 58183 w 58471"/>
                <a:gd name="connsiteY0" fmla="*/ 3120 h 120663"/>
                <a:gd name="connsiteX1" fmla="*/ 57291 w 58471"/>
                <a:gd name="connsiteY1" fmla="*/ 1440 h 120663"/>
                <a:gd name="connsiteX2" fmla="*/ 52011 w 58471"/>
                <a:gd name="connsiteY2" fmla="*/ 1440 h 120663"/>
                <a:gd name="connsiteX3" fmla="*/ 96 w 58471"/>
                <a:gd name="connsiteY3" fmla="*/ 118301 h 120663"/>
                <a:gd name="connsiteX4" fmla="*/ 3662 w 58471"/>
                <a:gd name="connsiteY4" fmla="*/ 119741 h 120663"/>
                <a:gd name="connsiteX5" fmla="*/ 30957 w 58471"/>
                <a:gd name="connsiteY5" fmla="*/ 62374 h 120663"/>
                <a:gd name="connsiteX6" fmla="*/ 45736 w 58471"/>
                <a:gd name="connsiteY6" fmla="*/ 30244 h 120663"/>
                <a:gd name="connsiteX7" fmla="*/ 54548 w 58471"/>
                <a:gd name="connsiteY7" fmla="*/ 6481 h 120663"/>
                <a:gd name="connsiteX8" fmla="*/ 57120 w 58471"/>
                <a:gd name="connsiteY8" fmla="*/ 6789 h 120663"/>
                <a:gd name="connsiteX9" fmla="*/ 58217 w 58471"/>
                <a:gd name="connsiteY9" fmla="*/ 5144 h 120663"/>
                <a:gd name="connsiteX10" fmla="*/ 58183 w 58471"/>
                <a:gd name="connsiteY10" fmla="*/ 3120 h 12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471" h="120663">
                  <a:moveTo>
                    <a:pt x="58183" y="3120"/>
                  </a:moveTo>
                  <a:cubicBezTo>
                    <a:pt x="57874" y="2572"/>
                    <a:pt x="57566" y="1989"/>
                    <a:pt x="57291" y="1440"/>
                  </a:cubicBezTo>
                  <a:cubicBezTo>
                    <a:pt x="56263" y="-480"/>
                    <a:pt x="53039" y="-480"/>
                    <a:pt x="52011" y="1440"/>
                  </a:cubicBezTo>
                  <a:cubicBezTo>
                    <a:pt x="32191" y="38233"/>
                    <a:pt x="13434" y="78833"/>
                    <a:pt x="96" y="118301"/>
                  </a:cubicBezTo>
                  <a:cubicBezTo>
                    <a:pt x="-590" y="120358"/>
                    <a:pt x="2599" y="121627"/>
                    <a:pt x="3662" y="119741"/>
                  </a:cubicBezTo>
                  <a:cubicBezTo>
                    <a:pt x="14017" y="101293"/>
                    <a:pt x="22213" y="81576"/>
                    <a:pt x="30957" y="62374"/>
                  </a:cubicBezTo>
                  <a:cubicBezTo>
                    <a:pt x="35860" y="51641"/>
                    <a:pt x="40798" y="40942"/>
                    <a:pt x="45736" y="30244"/>
                  </a:cubicBezTo>
                  <a:cubicBezTo>
                    <a:pt x="49062" y="23043"/>
                    <a:pt x="55680" y="14539"/>
                    <a:pt x="54548" y="6481"/>
                  </a:cubicBezTo>
                  <a:cubicBezTo>
                    <a:pt x="54720" y="7750"/>
                    <a:pt x="56537" y="7681"/>
                    <a:pt x="57120" y="6789"/>
                  </a:cubicBezTo>
                  <a:cubicBezTo>
                    <a:pt x="57497" y="6241"/>
                    <a:pt x="57840" y="5692"/>
                    <a:pt x="58217" y="5144"/>
                  </a:cubicBezTo>
                  <a:cubicBezTo>
                    <a:pt x="58594" y="4561"/>
                    <a:pt x="58526" y="3738"/>
                    <a:pt x="58183" y="3120"/>
                  </a:cubicBezTo>
                  <a:close/>
                </a:path>
              </a:pathLst>
            </a:custGeom>
            <a:solidFill>
              <a:srgbClr val="1A1A1A"/>
            </a:solidFill>
            <a:ln w="3429" cap="flat">
              <a:noFill/>
              <a:prstDash val="solid"/>
              <a:miter/>
            </a:ln>
          </p:spPr>
          <p:txBody>
            <a:bodyPr rtlCol="0" anchor="ctr"/>
            <a:lstStyle/>
            <a:p>
              <a:endParaRPr lang="zh-CN" altLang="en-US"/>
            </a:p>
          </p:txBody>
        </p:sp>
        <p:sp>
          <p:nvSpPr>
            <p:cNvPr id="318" name="任意多边形: 形状 317">
              <a:extLst>
                <a:ext uri="{FF2B5EF4-FFF2-40B4-BE49-F238E27FC236}">
                  <a16:creationId xmlns:a16="http://schemas.microsoft.com/office/drawing/2014/main" id="{2753D6B3-9160-D306-0FAE-9D62C3D19F31}"/>
                </a:ext>
              </a:extLst>
            </p:cNvPr>
            <p:cNvSpPr/>
            <p:nvPr/>
          </p:nvSpPr>
          <p:spPr>
            <a:xfrm>
              <a:off x="3948226" y="1547706"/>
              <a:ext cx="40107" cy="97279"/>
            </a:xfrm>
            <a:custGeom>
              <a:avLst/>
              <a:gdLst>
                <a:gd name="connsiteX0" fmla="*/ 33568 w 40107"/>
                <a:gd name="connsiteY0" fmla="*/ 2231 h 97279"/>
                <a:gd name="connsiteX1" fmla="*/ 101 w 40107"/>
                <a:gd name="connsiteY1" fmla="*/ 94917 h 97279"/>
                <a:gd name="connsiteX2" fmla="*/ 3633 w 40107"/>
                <a:gd name="connsiteY2" fmla="*/ 96357 h 97279"/>
                <a:gd name="connsiteX3" fmla="*/ 6685 w 40107"/>
                <a:gd name="connsiteY3" fmla="*/ 90905 h 97279"/>
                <a:gd name="connsiteX4" fmla="*/ 8262 w 40107"/>
                <a:gd name="connsiteY4" fmla="*/ 88779 h 97279"/>
                <a:gd name="connsiteX5" fmla="*/ 8297 w 40107"/>
                <a:gd name="connsiteY5" fmla="*/ 88025 h 97279"/>
                <a:gd name="connsiteX6" fmla="*/ 39912 w 40107"/>
                <a:gd name="connsiteY6" fmla="*/ 3946 h 97279"/>
                <a:gd name="connsiteX7" fmla="*/ 33568 w 40107"/>
                <a:gd name="connsiteY7" fmla="*/ 2231 h 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07" h="97279">
                  <a:moveTo>
                    <a:pt x="33568" y="2231"/>
                  </a:moveTo>
                  <a:cubicBezTo>
                    <a:pt x="24413" y="34018"/>
                    <a:pt x="11486" y="63919"/>
                    <a:pt x="101" y="94917"/>
                  </a:cubicBezTo>
                  <a:cubicBezTo>
                    <a:pt x="-619" y="96906"/>
                    <a:pt x="2707" y="98278"/>
                    <a:pt x="3633" y="96357"/>
                  </a:cubicBezTo>
                  <a:cubicBezTo>
                    <a:pt x="4696" y="94574"/>
                    <a:pt x="5656" y="92723"/>
                    <a:pt x="6685" y="90905"/>
                  </a:cubicBezTo>
                  <a:cubicBezTo>
                    <a:pt x="7199" y="90185"/>
                    <a:pt x="7679" y="89465"/>
                    <a:pt x="8262" y="88779"/>
                  </a:cubicBezTo>
                  <a:cubicBezTo>
                    <a:pt x="8468" y="88505"/>
                    <a:pt x="8399" y="88265"/>
                    <a:pt x="8297" y="88025"/>
                  </a:cubicBezTo>
                  <a:cubicBezTo>
                    <a:pt x="22493" y="61759"/>
                    <a:pt x="32060" y="32304"/>
                    <a:pt x="39912" y="3946"/>
                  </a:cubicBezTo>
                  <a:cubicBezTo>
                    <a:pt x="41318" y="71"/>
                    <a:pt x="34734" y="-1746"/>
                    <a:pt x="33568" y="2231"/>
                  </a:cubicBezTo>
                  <a:close/>
                </a:path>
              </a:pathLst>
            </a:custGeom>
            <a:solidFill>
              <a:srgbClr val="1A1A1A"/>
            </a:solidFill>
            <a:ln w="3429" cap="flat">
              <a:noFill/>
              <a:prstDash val="solid"/>
              <a:miter/>
            </a:ln>
          </p:spPr>
          <p:txBody>
            <a:bodyPr rtlCol="0" anchor="ctr"/>
            <a:lstStyle/>
            <a:p>
              <a:endParaRPr lang="zh-CN" altLang="en-US"/>
            </a:p>
          </p:txBody>
        </p:sp>
        <p:sp>
          <p:nvSpPr>
            <p:cNvPr id="319" name="任意多边形: 形状 318">
              <a:extLst>
                <a:ext uri="{FF2B5EF4-FFF2-40B4-BE49-F238E27FC236}">
                  <a16:creationId xmlns:a16="http://schemas.microsoft.com/office/drawing/2014/main" id="{948C0FEC-DCF2-859A-A89D-1A1A4BF09FEF}"/>
                </a:ext>
              </a:extLst>
            </p:cNvPr>
            <p:cNvSpPr/>
            <p:nvPr/>
          </p:nvSpPr>
          <p:spPr>
            <a:xfrm>
              <a:off x="3975960" y="1570440"/>
              <a:ext cx="45683" cy="97905"/>
            </a:xfrm>
            <a:custGeom>
              <a:avLst/>
              <a:gdLst>
                <a:gd name="connsiteX0" fmla="*/ 38376 w 45683"/>
                <a:gd name="connsiteY0" fmla="*/ 2437 h 97905"/>
                <a:gd name="connsiteX1" fmla="*/ 2783 w 45683"/>
                <a:gd name="connsiteY1" fmla="*/ 88917 h 97905"/>
                <a:gd name="connsiteX2" fmla="*/ 1068 w 45683"/>
                <a:gd name="connsiteY2" fmla="*/ 89911 h 97905"/>
                <a:gd name="connsiteX3" fmla="*/ 39 w 45683"/>
                <a:gd name="connsiteY3" fmla="*/ 95398 h 97905"/>
                <a:gd name="connsiteX4" fmla="*/ 3777 w 45683"/>
                <a:gd name="connsiteY4" fmla="*/ 96941 h 97905"/>
                <a:gd name="connsiteX5" fmla="*/ 45439 w 45683"/>
                <a:gd name="connsiteY5" fmla="*/ 4323 h 97905"/>
                <a:gd name="connsiteX6" fmla="*/ 38376 w 45683"/>
                <a:gd name="connsiteY6" fmla="*/ 2437 h 9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83" h="97905">
                  <a:moveTo>
                    <a:pt x="38376" y="2437"/>
                  </a:moveTo>
                  <a:cubicBezTo>
                    <a:pt x="27986" y="31893"/>
                    <a:pt x="14853" y="60113"/>
                    <a:pt x="2783" y="88917"/>
                  </a:cubicBezTo>
                  <a:cubicBezTo>
                    <a:pt x="2063" y="88780"/>
                    <a:pt x="1240" y="89020"/>
                    <a:pt x="1068" y="89911"/>
                  </a:cubicBezTo>
                  <a:cubicBezTo>
                    <a:pt x="725" y="91729"/>
                    <a:pt x="382" y="93580"/>
                    <a:pt x="39" y="95398"/>
                  </a:cubicBezTo>
                  <a:cubicBezTo>
                    <a:pt x="-372" y="97558"/>
                    <a:pt x="2543" y="98930"/>
                    <a:pt x="3777" y="96941"/>
                  </a:cubicBezTo>
                  <a:cubicBezTo>
                    <a:pt x="21608" y="68206"/>
                    <a:pt x="34158" y="35905"/>
                    <a:pt x="45439" y="4323"/>
                  </a:cubicBezTo>
                  <a:cubicBezTo>
                    <a:pt x="47085" y="37"/>
                    <a:pt x="39919" y="-1883"/>
                    <a:pt x="38376" y="2437"/>
                  </a:cubicBezTo>
                  <a:close/>
                </a:path>
              </a:pathLst>
            </a:custGeom>
            <a:solidFill>
              <a:srgbClr val="1A1A1A"/>
            </a:solidFill>
            <a:ln w="3429" cap="flat">
              <a:noFill/>
              <a:prstDash val="solid"/>
              <a:miter/>
            </a:ln>
          </p:spPr>
          <p:txBody>
            <a:bodyPr rtlCol="0" anchor="ctr"/>
            <a:lstStyle/>
            <a:p>
              <a:endParaRPr lang="zh-CN" altLang="en-US"/>
            </a:p>
          </p:txBody>
        </p:sp>
      </p:grpSp>
      <p:grpSp>
        <p:nvGrpSpPr>
          <p:cNvPr id="358" name="组合 357">
            <a:extLst>
              <a:ext uri="{FF2B5EF4-FFF2-40B4-BE49-F238E27FC236}">
                <a16:creationId xmlns:a16="http://schemas.microsoft.com/office/drawing/2014/main" id="{5895A42A-AF03-9B73-CC2C-6DFBCCA6B91D}"/>
              </a:ext>
            </a:extLst>
          </p:cNvPr>
          <p:cNvGrpSpPr/>
          <p:nvPr/>
        </p:nvGrpSpPr>
        <p:grpSpPr>
          <a:xfrm>
            <a:off x="53006" y="2922829"/>
            <a:ext cx="1247420" cy="1227046"/>
            <a:chOff x="5998629" y="3173697"/>
            <a:chExt cx="631481" cy="621167"/>
          </a:xfrm>
        </p:grpSpPr>
        <p:sp>
          <p:nvSpPr>
            <p:cNvPr id="359" name="任意多边形: 形状 358">
              <a:extLst>
                <a:ext uri="{FF2B5EF4-FFF2-40B4-BE49-F238E27FC236}">
                  <a16:creationId xmlns:a16="http://schemas.microsoft.com/office/drawing/2014/main" id="{D338FDFC-C50C-21AE-E373-BD1386C51CD2}"/>
                </a:ext>
              </a:extLst>
            </p:cNvPr>
            <p:cNvSpPr/>
            <p:nvPr/>
          </p:nvSpPr>
          <p:spPr>
            <a:xfrm>
              <a:off x="5998629" y="3173697"/>
              <a:ext cx="631481" cy="613051"/>
            </a:xfrm>
            <a:custGeom>
              <a:avLst/>
              <a:gdLst>
                <a:gd name="connsiteX0" fmla="*/ 631142 w 631481"/>
                <a:gd name="connsiteY0" fmla="*/ 110149 h 613051"/>
                <a:gd name="connsiteX1" fmla="*/ 621884 w 631481"/>
                <a:gd name="connsiteY1" fmla="*/ 95712 h 613051"/>
                <a:gd name="connsiteX2" fmla="*/ 621781 w 631481"/>
                <a:gd name="connsiteY2" fmla="*/ 95644 h 613051"/>
                <a:gd name="connsiteX3" fmla="*/ 622329 w 631481"/>
                <a:gd name="connsiteY3" fmla="*/ 90843 h 613051"/>
                <a:gd name="connsiteX4" fmla="*/ 619278 w 631481"/>
                <a:gd name="connsiteY4" fmla="*/ 90432 h 613051"/>
                <a:gd name="connsiteX5" fmla="*/ 618009 w 631481"/>
                <a:gd name="connsiteY5" fmla="*/ 95404 h 613051"/>
                <a:gd name="connsiteX6" fmla="*/ 608373 w 631481"/>
                <a:gd name="connsiteY6" fmla="*/ 83025 h 613051"/>
                <a:gd name="connsiteX7" fmla="*/ 599801 w 631481"/>
                <a:gd name="connsiteY7" fmla="*/ 72395 h 613051"/>
                <a:gd name="connsiteX8" fmla="*/ 599835 w 631481"/>
                <a:gd name="connsiteY8" fmla="*/ 72395 h 613051"/>
                <a:gd name="connsiteX9" fmla="*/ 601378 w 631481"/>
                <a:gd name="connsiteY9" fmla="*/ 68109 h 613051"/>
                <a:gd name="connsiteX10" fmla="*/ 595823 w 631481"/>
                <a:gd name="connsiteY10" fmla="*/ 67492 h 613051"/>
                <a:gd name="connsiteX11" fmla="*/ 595823 w 631481"/>
                <a:gd name="connsiteY11" fmla="*/ 67492 h 613051"/>
                <a:gd name="connsiteX12" fmla="*/ 590234 w 631481"/>
                <a:gd name="connsiteY12" fmla="*/ 66326 h 613051"/>
                <a:gd name="connsiteX13" fmla="*/ 515551 w 631481"/>
                <a:gd name="connsiteY13" fmla="*/ 50964 h 613051"/>
                <a:gd name="connsiteX14" fmla="*/ 422624 w 631481"/>
                <a:gd name="connsiteY14" fmla="*/ 32413 h 613051"/>
                <a:gd name="connsiteX15" fmla="*/ 245620 w 631481"/>
                <a:gd name="connsiteY15" fmla="*/ 489 h 613051"/>
                <a:gd name="connsiteX16" fmla="*/ 243048 w 631481"/>
                <a:gd name="connsiteY16" fmla="*/ 215 h 613051"/>
                <a:gd name="connsiteX17" fmla="*/ 242808 w 631481"/>
                <a:gd name="connsiteY17" fmla="*/ 181 h 613051"/>
                <a:gd name="connsiteX18" fmla="*/ 241231 w 631481"/>
                <a:gd name="connsiteY18" fmla="*/ 4432 h 613051"/>
                <a:gd name="connsiteX19" fmla="*/ 217125 w 631481"/>
                <a:gd name="connsiteY19" fmla="*/ 107543 h 613051"/>
                <a:gd name="connsiteX20" fmla="*/ 166993 w 631481"/>
                <a:gd name="connsiteY20" fmla="*/ 215865 h 613051"/>
                <a:gd name="connsiteX21" fmla="*/ 5898 w 631481"/>
                <a:gd name="connsiteY21" fmla="*/ 385806 h 613051"/>
                <a:gd name="connsiteX22" fmla="*/ 4595 w 631481"/>
                <a:gd name="connsiteY22" fmla="*/ 389543 h 613051"/>
                <a:gd name="connsiteX23" fmla="*/ 3704 w 631481"/>
                <a:gd name="connsiteY23" fmla="*/ 389269 h 613051"/>
                <a:gd name="connsiteX24" fmla="*/ 1989 w 631481"/>
                <a:gd name="connsiteY24" fmla="*/ 392081 h 613051"/>
                <a:gd name="connsiteX25" fmla="*/ 15739 w 631481"/>
                <a:gd name="connsiteY25" fmla="*/ 401785 h 613051"/>
                <a:gd name="connsiteX26" fmla="*/ 8298 w 631481"/>
                <a:gd name="connsiteY26" fmla="*/ 412518 h 613051"/>
                <a:gd name="connsiteX27" fmla="*/ 2709 w 631481"/>
                <a:gd name="connsiteY27" fmla="*/ 423902 h 613051"/>
                <a:gd name="connsiteX28" fmla="*/ 1132 w 631481"/>
                <a:gd name="connsiteY28" fmla="*/ 428051 h 613051"/>
                <a:gd name="connsiteX29" fmla="*/ 8230 w 631481"/>
                <a:gd name="connsiteY29" fmla="*/ 431377 h 613051"/>
                <a:gd name="connsiteX30" fmla="*/ 27569 w 631481"/>
                <a:gd name="connsiteY30" fmla="*/ 459598 h 613051"/>
                <a:gd name="connsiteX31" fmla="*/ 124404 w 631481"/>
                <a:gd name="connsiteY31" fmla="*/ 507021 h 613051"/>
                <a:gd name="connsiteX32" fmla="*/ 312005 w 631481"/>
                <a:gd name="connsiteY32" fmla="*/ 598027 h 613051"/>
                <a:gd name="connsiteX33" fmla="*/ 315228 w 631481"/>
                <a:gd name="connsiteY33" fmla="*/ 592678 h 613051"/>
                <a:gd name="connsiteX34" fmla="*/ 166547 w 631481"/>
                <a:gd name="connsiteY34" fmla="*/ 520326 h 613051"/>
                <a:gd name="connsiteX35" fmla="*/ 88811 w 631481"/>
                <a:gd name="connsiteY35" fmla="*/ 482812 h 613051"/>
                <a:gd name="connsiteX36" fmla="*/ 49995 w 631481"/>
                <a:gd name="connsiteY36" fmla="*/ 463987 h 613051"/>
                <a:gd name="connsiteX37" fmla="*/ 12688 w 631481"/>
                <a:gd name="connsiteY37" fmla="*/ 433469 h 613051"/>
                <a:gd name="connsiteX38" fmla="*/ 325069 w 631481"/>
                <a:gd name="connsiteY38" fmla="*/ 586985 h 613051"/>
                <a:gd name="connsiteX39" fmla="*/ 329390 w 631481"/>
                <a:gd name="connsiteY39" fmla="*/ 581019 h 613051"/>
                <a:gd name="connsiteX40" fmla="*/ 500737 w 631481"/>
                <a:gd name="connsiteY40" fmla="*/ 361906 h 613051"/>
                <a:gd name="connsiteX41" fmla="*/ 561568 w 631481"/>
                <a:gd name="connsiteY41" fmla="*/ 236096 h 613051"/>
                <a:gd name="connsiteX42" fmla="*/ 577890 w 631481"/>
                <a:gd name="connsiteY42" fmla="*/ 193130 h 613051"/>
                <a:gd name="connsiteX43" fmla="*/ 318074 w 631481"/>
                <a:gd name="connsiteY43" fmla="*/ 601147 h 613051"/>
                <a:gd name="connsiteX44" fmla="*/ 318006 w 631481"/>
                <a:gd name="connsiteY44" fmla="*/ 604165 h 613051"/>
                <a:gd name="connsiteX45" fmla="*/ 161266 w 631481"/>
                <a:gd name="connsiteY45" fmla="*/ 538602 h 613051"/>
                <a:gd name="connsiteX46" fmla="*/ 82845 w 631481"/>
                <a:gd name="connsiteY46" fmla="*/ 498826 h 613051"/>
                <a:gd name="connsiteX47" fmla="*/ 5624 w 631481"/>
                <a:gd name="connsiteY47" fmla="*/ 456889 h 613051"/>
                <a:gd name="connsiteX48" fmla="*/ 3669 w 631481"/>
                <a:gd name="connsiteY48" fmla="*/ 460147 h 613051"/>
                <a:gd name="connsiteX49" fmla="*/ 79553 w 631481"/>
                <a:gd name="connsiteY49" fmla="*/ 504346 h 613051"/>
                <a:gd name="connsiteX50" fmla="*/ 158214 w 631481"/>
                <a:gd name="connsiteY50" fmla="*/ 543711 h 613051"/>
                <a:gd name="connsiteX51" fmla="*/ 321160 w 631481"/>
                <a:gd name="connsiteY51" fmla="*/ 612806 h 613051"/>
                <a:gd name="connsiteX52" fmla="*/ 323081 w 631481"/>
                <a:gd name="connsiteY52" fmla="*/ 606050 h 613051"/>
                <a:gd name="connsiteX53" fmla="*/ 319960 w 631481"/>
                <a:gd name="connsiteY53" fmla="*/ 604885 h 613051"/>
                <a:gd name="connsiteX54" fmla="*/ 321366 w 631481"/>
                <a:gd name="connsiteY54" fmla="*/ 604336 h 613051"/>
                <a:gd name="connsiteX55" fmla="*/ 609299 w 631481"/>
                <a:gd name="connsiteY55" fmla="*/ 94204 h 613051"/>
                <a:gd name="connsiteX56" fmla="*/ 614683 w 631481"/>
                <a:gd name="connsiteY56" fmla="*/ 100341 h 613051"/>
                <a:gd name="connsiteX57" fmla="*/ 616534 w 631481"/>
                <a:gd name="connsiteY57" fmla="*/ 101233 h 613051"/>
                <a:gd name="connsiteX58" fmla="*/ 581216 w 631481"/>
                <a:gd name="connsiteY58" fmla="*/ 228586 h 613051"/>
                <a:gd name="connsiteX59" fmla="*/ 520282 w 631481"/>
                <a:gd name="connsiteY59" fmla="*/ 364066 h 613051"/>
                <a:gd name="connsiteX60" fmla="*/ 337585 w 631481"/>
                <a:gd name="connsiteY60" fmla="*/ 593740 h 613051"/>
                <a:gd name="connsiteX61" fmla="*/ 341529 w 631481"/>
                <a:gd name="connsiteY61" fmla="*/ 597547 h 613051"/>
                <a:gd name="connsiteX62" fmla="*/ 526935 w 631481"/>
                <a:gd name="connsiteY62" fmla="*/ 367838 h 613051"/>
                <a:gd name="connsiteX63" fmla="*/ 595378 w 631481"/>
                <a:gd name="connsiteY63" fmla="*/ 215213 h 613051"/>
                <a:gd name="connsiteX64" fmla="*/ 584165 w 631481"/>
                <a:gd name="connsiteY64" fmla="*/ 250703 h 613051"/>
                <a:gd name="connsiteX65" fmla="*/ 519151 w 631481"/>
                <a:gd name="connsiteY65" fmla="*/ 386423 h 613051"/>
                <a:gd name="connsiteX66" fmla="*/ 341323 w 631481"/>
                <a:gd name="connsiteY66" fmla="*/ 606702 h 613051"/>
                <a:gd name="connsiteX67" fmla="*/ 345095 w 631481"/>
                <a:gd name="connsiteY67" fmla="*/ 610337 h 613051"/>
                <a:gd name="connsiteX68" fmla="*/ 525289 w 631481"/>
                <a:gd name="connsiteY68" fmla="*/ 389886 h 613051"/>
                <a:gd name="connsiteX69" fmla="*/ 628365 w 631481"/>
                <a:gd name="connsiteY69" fmla="*/ 113955 h 613051"/>
                <a:gd name="connsiteX70" fmla="*/ 631142 w 631481"/>
                <a:gd name="connsiteY70" fmla="*/ 110149 h 613051"/>
                <a:gd name="connsiteX71" fmla="*/ 515859 w 631481"/>
                <a:gd name="connsiteY71" fmla="*/ 82236 h 613051"/>
                <a:gd name="connsiteX72" fmla="*/ 519562 w 631481"/>
                <a:gd name="connsiteY72" fmla="*/ 59468 h 613051"/>
                <a:gd name="connsiteX73" fmla="*/ 543360 w 631481"/>
                <a:gd name="connsiteY73" fmla="*/ 64817 h 613051"/>
                <a:gd name="connsiteX74" fmla="*/ 539348 w 631481"/>
                <a:gd name="connsiteY74" fmla="*/ 81173 h 613051"/>
                <a:gd name="connsiteX75" fmla="*/ 537050 w 631481"/>
                <a:gd name="connsiteY75" fmla="*/ 100033 h 613051"/>
                <a:gd name="connsiteX76" fmla="*/ 540548 w 631481"/>
                <a:gd name="connsiteY76" fmla="*/ 100925 h 613051"/>
                <a:gd name="connsiteX77" fmla="*/ 546000 w 631481"/>
                <a:gd name="connsiteY77" fmla="*/ 82957 h 613051"/>
                <a:gd name="connsiteX78" fmla="*/ 548915 w 631481"/>
                <a:gd name="connsiteY78" fmla="*/ 66051 h 613051"/>
                <a:gd name="connsiteX79" fmla="*/ 576895 w 631481"/>
                <a:gd name="connsiteY79" fmla="*/ 71812 h 613051"/>
                <a:gd name="connsiteX80" fmla="*/ 570380 w 631481"/>
                <a:gd name="connsiteY80" fmla="*/ 87620 h 613051"/>
                <a:gd name="connsiteX81" fmla="*/ 564482 w 631481"/>
                <a:gd name="connsiteY81" fmla="*/ 106822 h 613051"/>
                <a:gd name="connsiteX82" fmla="*/ 568906 w 631481"/>
                <a:gd name="connsiteY82" fmla="*/ 107988 h 613051"/>
                <a:gd name="connsiteX83" fmla="*/ 575695 w 631481"/>
                <a:gd name="connsiteY83" fmla="*/ 91906 h 613051"/>
                <a:gd name="connsiteX84" fmla="*/ 581730 w 631481"/>
                <a:gd name="connsiteY84" fmla="*/ 72670 h 613051"/>
                <a:gd name="connsiteX85" fmla="*/ 586394 w 631481"/>
                <a:gd name="connsiteY85" fmla="*/ 73527 h 613051"/>
                <a:gd name="connsiteX86" fmla="*/ 576004 w 631481"/>
                <a:gd name="connsiteY86" fmla="*/ 113269 h 613051"/>
                <a:gd name="connsiteX87" fmla="*/ 511984 w 631481"/>
                <a:gd name="connsiteY87" fmla="*/ 99930 h 613051"/>
                <a:gd name="connsiteX88" fmla="*/ 515859 w 631481"/>
                <a:gd name="connsiteY88" fmla="*/ 82236 h 613051"/>
                <a:gd name="connsiteX89" fmla="*/ 512841 w 631481"/>
                <a:gd name="connsiteY89" fmla="*/ 57993 h 613051"/>
                <a:gd name="connsiteX90" fmla="*/ 514522 w 631481"/>
                <a:gd name="connsiteY90" fmla="*/ 58371 h 613051"/>
                <a:gd name="connsiteX91" fmla="*/ 509001 w 631481"/>
                <a:gd name="connsiteY91" fmla="*/ 80419 h 613051"/>
                <a:gd name="connsiteX92" fmla="*/ 505435 w 631481"/>
                <a:gd name="connsiteY92" fmla="*/ 98627 h 613051"/>
                <a:gd name="connsiteX93" fmla="*/ 484861 w 631481"/>
                <a:gd name="connsiteY93" fmla="*/ 94341 h 613051"/>
                <a:gd name="connsiteX94" fmla="*/ 489250 w 631481"/>
                <a:gd name="connsiteY94" fmla="*/ 74658 h 613051"/>
                <a:gd name="connsiteX95" fmla="*/ 490827 w 631481"/>
                <a:gd name="connsiteY95" fmla="*/ 55764 h 613051"/>
                <a:gd name="connsiteX96" fmla="*/ 489661 w 631481"/>
                <a:gd name="connsiteY96" fmla="*/ 55456 h 613051"/>
                <a:gd name="connsiteX97" fmla="*/ 483386 w 631481"/>
                <a:gd name="connsiteY97" fmla="*/ 73081 h 613051"/>
                <a:gd name="connsiteX98" fmla="*/ 479272 w 631481"/>
                <a:gd name="connsiteY98" fmla="*/ 93141 h 613051"/>
                <a:gd name="connsiteX99" fmla="*/ 458732 w 631481"/>
                <a:gd name="connsiteY99" fmla="*/ 88751 h 613051"/>
                <a:gd name="connsiteX100" fmla="*/ 467613 w 631481"/>
                <a:gd name="connsiteY100" fmla="*/ 48872 h 613051"/>
                <a:gd name="connsiteX101" fmla="*/ 512841 w 631481"/>
                <a:gd name="connsiteY101" fmla="*/ 57993 h 613051"/>
                <a:gd name="connsiteX102" fmla="*/ 445359 w 631481"/>
                <a:gd name="connsiteY102" fmla="*/ 44415 h 613051"/>
                <a:gd name="connsiteX103" fmla="*/ 463567 w 631481"/>
                <a:gd name="connsiteY103" fmla="*/ 48084 h 613051"/>
                <a:gd name="connsiteX104" fmla="*/ 452045 w 631481"/>
                <a:gd name="connsiteY104" fmla="*/ 87346 h 613051"/>
                <a:gd name="connsiteX105" fmla="*/ 440490 w 631481"/>
                <a:gd name="connsiteY105" fmla="*/ 84877 h 613051"/>
                <a:gd name="connsiteX106" fmla="*/ 444844 w 631481"/>
                <a:gd name="connsiteY106" fmla="*/ 61285 h 613051"/>
                <a:gd name="connsiteX107" fmla="*/ 445359 w 631481"/>
                <a:gd name="connsiteY107" fmla="*/ 44415 h 613051"/>
                <a:gd name="connsiteX108" fmla="*/ 416007 w 631481"/>
                <a:gd name="connsiteY108" fmla="*/ 38551 h 613051"/>
                <a:gd name="connsiteX109" fmla="*/ 420293 w 631481"/>
                <a:gd name="connsiteY109" fmla="*/ 39340 h 613051"/>
                <a:gd name="connsiteX110" fmla="*/ 443713 w 631481"/>
                <a:gd name="connsiteY110" fmla="*/ 44072 h 613051"/>
                <a:gd name="connsiteX111" fmla="*/ 437644 w 631481"/>
                <a:gd name="connsiteY111" fmla="*/ 62760 h 613051"/>
                <a:gd name="connsiteX112" fmla="*/ 433837 w 631481"/>
                <a:gd name="connsiteY112" fmla="*/ 83402 h 613051"/>
                <a:gd name="connsiteX113" fmla="*/ 410794 w 631481"/>
                <a:gd name="connsiteY113" fmla="*/ 78430 h 613051"/>
                <a:gd name="connsiteX114" fmla="*/ 412303 w 631481"/>
                <a:gd name="connsiteY114" fmla="*/ 62725 h 613051"/>
                <a:gd name="connsiteX115" fmla="*/ 416178 w 631481"/>
                <a:gd name="connsiteY115" fmla="*/ 39271 h 613051"/>
                <a:gd name="connsiteX116" fmla="*/ 416007 w 631481"/>
                <a:gd name="connsiteY116" fmla="*/ 38551 h 613051"/>
                <a:gd name="connsiteX117" fmla="*/ 412235 w 631481"/>
                <a:gd name="connsiteY117" fmla="*/ 37865 h 613051"/>
                <a:gd name="connsiteX118" fmla="*/ 411926 w 631481"/>
                <a:gd name="connsiteY118" fmla="*/ 38140 h 613051"/>
                <a:gd name="connsiteX119" fmla="*/ 406165 w 631481"/>
                <a:gd name="connsiteY119" fmla="*/ 58919 h 613051"/>
                <a:gd name="connsiteX120" fmla="*/ 404519 w 631481"/>
                <a:gd name="connsiteY120" fmla="*/ 77024 h 613051"/>
                <a:gd name="connsiteX121" fmla="*/ 387820 w 631481"/>
                <a:gd name="connsiteY121" fmla="*/ 73253 h 613051"/>
                <a:gd name="connsiteX122" fmla="*/ 391043 w 631481"/>
                <a:gd name="connsiteY122" fmla="*/ 58268 h 613051"/>
                <a:gd name="connsiteX123" fmla="*/ 394164 w 631481"/>
                <a:gd name="connsiteY123" fmla="*/ 34539 h 613051"/>
                <a:gd name="connsiteX124" fmla="*/ 412235 w 631481"/>
                <a:gd name="connsiteY124" fmla="*/ 37865 h 613051"/>
                <a:gd name="connsiteX125" fmla="*/ 392381 w 631481"/>
                <a:gd name="connsiteY125" fmla="*/ 34196 h 613051"/>
                <a:gd name="connsiteX126" fmla="*/ 385249 w 631481"/>
                <a:gd name="connsiteY126" fmla="*/ 56690 h 613051"/>
                <a:gd name="connsiteX127" fmla="*/ 381751 w 631481"/>
                <a:gd name="connsiteY127" fmla="*/ 71881 h 613051"/>
                <a:gd name="connsiteX128" fmla="*/ 361828 w 631481"/>
                <a:gd name="connsiteY128" fmla="*/ 67389 h 613051"/>
                <a:gd name="connsiteX129" fmla="*/ 365497 w 631481"/>
                <a:gd name="connsiteY129" fmla="*/ 51993 h 613051"/>
                <a:gd name="connsiteX130" fmla="*/ 367932 w 631481"/>
                <a:gd name="connsiteY130" fmla="*/ 34402 h 613051"/>
                <a:gd name="connsiteX131" fmla="*/ 366217 w 631481"/>
                <a:gd name="connsiteY131" fmla="*/ 33956 h 613051"/>
                <a:gd name="connsiteX132" fmla="*/ 360148 w 631481"/>
                <a:gd name="connsiteY132" fmla="*/ 50553 h 613051"/>
                <a:gd name="connsiteX133" fmla="*/ 356170 w 631481"/>
                <a:gd name="connsiteY133" fmla="*/ 66086 h 613051"/>
                <a:gd name="connsiteX134" fmla="*/ 348078 w 631481"/>
                <a:gd name="connsiteY134" fmla="*/ 64269 h 613051"/>
                <a:gd name="connsiteX135" fmla="*/ 351438 w 631481"/>
                <a:gd name="connsiteY135" fmla="*/ 48015 h 613051"/>
                <a:gd name="connsiteX136" fmla="*/ 353153 w 631481"/>
                <a:gd name="connsiteY136" fmla="*/ 28401 h 613051"/>
                <a:gd name="connsiteX137" fmla="*/ 351336 w 631481"/>
                <a:gd name="connsiteY137" fmla="*/ 27921 h 613051"/>
                <a:gd name="connsiteX138" fmla="*/ 345952 w 631481"/>
                <a:gd name="connsiteY138" fmla="*/ 43283 h 613051"/>
                <a:gd name="connsiteX139" fmla="*/ 342112 w 631481"/>
                <a:gd name="connsiteY139" fmla="*/ 62931 h 613051"/>
                <a:gd name="connsiteX140" fmla="*/ 325618 w 631481"/>
                <a:gd name="connsiteY140" fmla="*/ 59228 h 613051"/>
                <a:gd name="connsiteX141" fmla="*/ 325515 w 631481"/>
                <a:gd name="connsiteY141" fmla="*/ 59193 h 613051"/>
                <a:gd name="connsiteX142" fmla="*/ 332030 w 631481"/>
                <a:gd name="connsiteY142" fmla="*/ 23429 h 613051"/>
                <a:gd name="connsiteX143" fmla="*/ 392381 w 631481"/>
                <a:gd name="connsiteY143" fmla="*/ 34196 h 613051"/>
                <a:gd name="connsiteX144" fmla="*/ 312005 w 631481"/>
                <a:gd name="connsiteY144" fmla="*/ 19794 h 613051"/>
                <a:gd name="connsiteX145" fmla="*/ 327744 w 631481"/>
                <a:gd name="connsiteY145" fmla="*/ 22640 h 613051"/>
                <a:gd name="connsiteX146" fmla="*/ 323664 w 631481"/>
                <a:gd name="connsiteY146" fmla="*/ 42220 h 613051"/>
                <a:gd name="connsiteX147" fmla="*/ 319240 w 631481"/>
                <a:gd name="connsiteY147" fmla="*/ 57651 h 613051"/>
                <a:gd name="connsiteX148" fmla="*/ 303707 w 631481"/>
                <a:gd name="connsiteY148" fmla="*/ 53879 h 613051"/>
                <a:gd name="connsiteX149" fmla="*/ 308850 w 631481"/>
                <a:gd name="connsiteY149" fmla="*/ 35019 h 613051"/>
                <a:gd name="connsiteX150" fmla="*/ 312005 w 631481"/>
                <a:gd name="connsiteY150" fmla="*/ 19794 h 613051"/>
                <a:gd name="connsiteX151" fmla="*/ 290677 w 631481"/>
                <a:gd name="connsiteY151" fmla="*/ 15748 h 613051"/>
                <a:gd name="connsiteX152" fmla="*/ 307719 w 631481"/>
                <a:gd name="connsiteY152" fmla="*/ 19006 h 613051"/>
                <a:gd name="connsiteX153" fmla="*/ 303055 w 631481"/>
                <a:gd name="connsiteY153" fmla="*/ 33545 h 613051"/>
                <a:gd name="connsiteX154" fmla="*/ 298186 w 631481"/>
                <a:gd name="connsiteY154" fmla="*/ 52576 h 613051"/>
                <a:gd name="connsiteX155" fmla="*/ 284950 w 631481"/>
                <a:gd name="connsiteY155" fmla="*/ 49318 h 613051"/>
                <a:gd name="connsiteX156" fmla="*/ 288345 w 631481"/>
                <a:gd name="connsiteY156" fmla="*/ 32927 h 613051"/>
                <a:gd name="connsiteX157" fmla="*/ 290677 w 631481"/>
                <a:gd name="connsiteY157" fmla="*/ 15748 h 613051"/>
                <a:gd name="connsiteX158" fmla="*/ 286425 w 631481"/>
                <a:gd name="connsiteY158" fmla="*/ 14891 h 613051"/>
                <a:gd name="connsiteX159" fmla="*/ 281830 w 631481"/>
                <a:gd name="connsiteY159" fmla="*/ 31179 h 613051"/>
                <a:gd name="connsiteX160" fmla="*/ 278435 w 631481"/>
                <a:gd name="connsiteY160" fmla="*/ 47775 h 613051"/>
                <a:gd name="connsiteX161" fmla="*/ 264822 w 631481"/>
                <a:gd name="connsiteY161" fmla="*/ 44792 h 613051"/>
                <a:gd name="connsiteX162" fmla="*/ 267119 w 631481"/>
                <a:gd name="connsiteY162" fmla="*/ 42529 h 613051"/>
                <a:gd name="connsiteX163" fmla="*/ 273292 w 631481"/>
                <a:gd name="connsiteY163" fmla="*/ 12216 h 613051"/>
                <a:gd name="connsiteX164" fmla="*/ 286425 w 631481"/>
                <a:gd name="connsiteY164" fmla="*/ 14891 h 613051"/>
                <a:gd name="connsiteX165" fmla="*/ 246340 w 631481"/>
                <a:gd name="connsiteY165" fmla="*/ 5907 h 613051"/>
                <a:gd name="connsiteX166" fmla="*/ 267359 w 631481"/>
                <a:gd name="connsiteY166" fmla="*/ 10948 h 613051"/>
                <a:gd name="connsiteX167" fmla="*/ 266948 w 631481"/>
                <a:gd name="connsiteY167" fmla="*/ 12422 h 613051"/>
                <a:gd name="connsiteX168" fmla="*/ 260639 w 631481"/>
                <a:gd name="connsiteY168" fmla="*/ 40814 h 613051"/>
                <a:gd name="connsiteX169" fmla="*/ 262079 w 631481"/>
                <a:gd name="connsiteY169" fmla="*/ 44277 h 613051"/>
                <a:gd name="connsiteX170" fmla="*/ 243082 w 631481"/>
                <a:gd name="connsiteY170" fmla="*/ 41088 h 613051"/>
                <a:gd name="connsiteX171" fmla="*/ 246340 w 631481"/>
                <a:gd name="connsiteY171" fmla="*/ 5907 h 613051"/>
                <a:gd name="connsiteX172" fmla="*/ 9910 w 631481"/>
                <a:gd name="connsiteY172" fmla="*/ 391052 h 613051"/>
                <a:gd name="connsiteX173" fmla="*/ 170936 w 631481"/>
                <a:gd name="connsiteY173" fmla="*/ 224369 h 613051"/>
                <a:gd name="connsiteX174" fmla="*/ 221171 w 631481"/>
                <a:gd name="connsiteY174" fmla="*/ 119887 h 613051"/>
                <a:gd name="connsiteX175" fmla="*/ 242396 w 631481"/>
                <a:gd name="connsiteY175" fmla="*/ 45306 h 613051"/>
                <a:gd name="connsiteX176" fmla="*/ 319206 w 631481"/>
                <a:gd name="connsiteY176" fmla="*/ 65091 h 613051"/>
                <a:gd name="connsiteX177" fmla="*/ 321709 w 631481"/>
                <a:gd name="connsiteY177" fmla="*/ 65674 h 613051"/>
                <a:gd name="connsiteX178" fmla="*/ 323732 w 631481"/>
                <a:gd name="connsiteY178" fmla="*/ 66154 h 613051"/>
                <a:gd name="connsiteX179" fmla="*/ 341803 w 631481"/>
                <a:gd name="connsiteY179" fmla="*/ 70304 h 613051"/>
                <a:gd name="connsiteX180" fmla="*/ 345781 w 631481"/>
                <a:gd name="connsiteY180" fmla="*/ 71229 h 613051"/>
                <a:gd name="connsiteX181" fmla="*/ 380414 w 631481"/>
                <a:gd name="connsiteY181" fmla="*/ 79185 h 613051"/>
                <a:gd name="connsiteX182" fmla="*/ 379556 w 631481"/>
                <a:gd name="connsiteY182" fmla="*/ 83608 h 613051"/>
                <a:gd name="connsiteX183" fmla="*/ 384871 w 631481"/>
                <a:gd name="connsiteY183" fmla="*/ 85014 h 613051"/>
                <a:gd name="connsiteX184" fmla="*/ 386037 w 631481"/>
                <a:gd name="connsiteY184" fmla="*/ 80453 h 613051"/>
                <a:gd name="connsiteX185" fmla="*/ 407331 w 631481"/>
                <a:gd name="connsiteY185" fmla="*/ 85322 h 613051"/>
                <a:gd name="connsiteX186" fmla="*/ 574323 w 631481"/>
                <a:gd name="connsiteY186" fmla="*/ 120573 h 613051"/>
                <a:gd name="connsiteX187" fmla="*/ 552206 w 631481"/>
                <a:gd name="connsiteY187" fmla="*/ 204995 h 613051"/>
                <a:gd name="connsiteX188" fmla="*/ 491342 w 631481"/>
                <a:gd name="connsiteY188" fmla="*/ 346269 h 613051"/>
                <a:gd name="connsiteX189" fmla="*/ 415115 w 631481"/>
                <a:gd name="connsiteY189" fmla="*/ 459804 h 613051"/>
                <a:gd name="connsiteX190" fmla="*/ 326681 w 631481"/>
                <a:gd name="connsiteY190" fmla="*/ 549060 h 613051"/>
                <a:gd name="connsiteX191" fmla="*/ 167575 w 631481"/>
                <a:gd name="connsiteY191" fmla="*/ 469165 h 613051"/>
                <a:gd name="connsiteX192" fmla="*/ 83153 w 631481"/>
                <a:gd name="connsiteY192" fmla="*/ 426851 h 613051"/>
                <a:gd name="connsiteX193" fmla="*/ 9910 w 631481"/>
                <a:gd name="connsiteY193" fmla="*/ 391052 h 613051"/>
                <a:gd name="connsiteX194" fmla="*/ 494874 w 631481"/>
                <a:gd name="connsiteY194" fmla="*/ 358545 h 613051"/>
                <a:gd name="connsiteX195" fmla="*/ 324418 w 631481"/>
                <a:gd name="connsiteY195" fmla="*/ 578173 h 613051"/>
                <a:gd name="connsiteX196" fmla="*/ 13579 w 631481"/>
                <a:gd name="connsiteY196" fmla="*/ 428291 h 613051"/>
                <a:gd name="connsiteX197" fmla="*/ 10733 w 631481"/>
                <a:gd name="connsiteY197" fmla="*/ 427125 h 613051"/>
                <a:gd name="connsiteX198" fmla="*/ 5658 w 631481"/>
                <a:gd name="connsiteY198" fmla="*/ 425034 h 613051"/>
                <a:gd name="connsiteX199" fmla="*/ 12207 w 631481"/>
                <a:gd name="connsiteY199" fmla="*/ 416633 h 613051"/>
                <a:gd name="connsiteX200" fmla="*/ 19477 w 631481"/>
                <a:gd name="connsiteY200" fmla="*/ 404048 h 613051"/>
                <a:gd name="connsiteX201" fmla="*/ 72626 w 631481"/>
                <a:gd name="connsiteY201" fmla="*/ 430006 h 613051"/>
                <a:gd name="connsiteX202" fmla="*/ 156877 w 631481"/>
                <a:gd name="connsiteY202" fmla="*/ 472594 h 613051"/>
                <a:gd name="connsiteX203" fmla="*/ 320372 w 631481"/>
                <a:gd name="connsiteY203" fmla="*/ 555027 h 613051"/>
                <a:gd name="connsiteX204" fmla="*/ 317423 w 631481"/>
                <a:gd name="connsiteY204" fmla="*/ 557907 h 613051"/>
                <a:gd name="connsiteX205" fmla="*/ 321778 w 631481"/>
                <a:gd name="connsiteY205" fmla="*/ 563359 h 613051"/>
                <a:gd name="connsiteX206" fmla="*/ 421184 w 631481"/>
                <a:gd name="connsiteY206" fmla="*/ 465702 h 613051"/>
                <a:gd name="connsiteX207" fmla="*/ 498748 w 631481"/>
                <a:gd name="connsiteY207" fmla="*/ 350453 h 613051"/>
                <a:gd name="connsiteX208" fmla="*/ 558173 w 631481"/>
                <a:gd name="connsiteY208" fmla="*/ 213259 h 613051"/>
                <a:gd name="connsiteX209" fmla="*/ 584953 w 631481"/>
                <a:gd name="connsiteY209" fmla="*/ 121601 h 613051"/>
                <a:gd name="connsiteX210" fmla="*/ 586051 w 631481"/>
                <a:gd name="connsiteY210" fmla="*/ 116081 h 613051"/>
                <a:gd name="connsiteX211" fmla="*/ 592189 w 631481"/>
                <a:gd name="connsiteY211" fmla="*/ 74384 h 613051"/>
                <a:gd name="connsiteX212" fmla="*/ 595103 w 631481"/>
                <a:gd name="connsiteY212" fmla="*/ 74761 h 613051"/>
                <a:gd name="connsiteX213" fmla="*/ 594897 w 631481"/>
                <a:gd name="connsiteY213" fmla="*/ 76510 h 613051"/>
                <a:gd name="connsiteX214" fmla="*/ 597126 w 631481"/>
                <a:gd name="connsiteY214" fmla="*/ 80213 h 613051"/>
                <a:gd name="connsiteX215" fmla="*/ 593594 w 631481"/>
                <a:gd name="connsiteY215" fmla="*/ 81791 h 613051"/>
                <a:gd name="connsiteX216" fmla="*/ 494874 w 631481"/>
                <a:gd name="connsiteY216" fmla="*/ 358545 h 613051"/>
                <a:gd name="connsiteX217" fmla="*/ 602887 w 631481"/>
                <a:gd name="connsiteY217" fmla="*/ 91701 h 613051"/>
                <a:gd name="connsiteX218" fmla="*/ 592531 w 631481"/>
                <a:gd name="connsiteY218" fmla="*/ 139878 h 613051"/>
                <a:gd name="connsiteX219" fmla="*/ 598018 w 631481"/>
                <a:gd name="connsiteY219" fmla="*/ 81791 h 613051"/>
                <a:gd name="connsiteX220" fmla="*/ 597504 w 631481"/>
                <a:gd name="connsiteY220" fmla="*/ 80625 h 613051"/>
                <a:gd name="connsiteX221" fmla="*/ 603127 w 631481"/>
                <a:gd name="connsiteY221" fmla="*/ 87106 h 613051"/>
                <a:gd name="connsiteX222" fmla="*/ 605150 w 631481"/>
                <a:gd name="connsiteY222" fmla="*/ 89403 h 613051"/>
                <a:gd name="connsiteX223" fmla="*/ 602887 w 631481"/>
                <a:gd name="connsiteY223" fmla="*/ 91701 h 613051"/>
                <a:gd name="connsiteX224" fmla="*/ 623735 w 631481"/>
                <a:gd name="connsiteY224" fmla="*/ 111109 h 613051"/>
                <a:gd name="connsiteX225" fmla="*/ 612626 w 631481"/>
                <a:gd name="connsiteY225" fmla="*/ 152291 h 613051"/>
                <a:gd name="connsiteX226" fmla="*/ 620889 w 631481"/>
                <a:gd name="connsiteY226" fmla="*/ 103428 h 613051"/>
                <a:gd name="connsiteX227" fmla="*/ 624695 w 631481"/>
                <a:gd name="connsiteY227" fmla="*/ 109737 h 613051"/>
                <a:gd name="connsiteX228" fmla="*/ 623735 w 631481"/>
                <a:gd name="connsiteY228" fmla="*/ 111109 h 61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631481" h="613051">
                  <a:moveTo>
                    <a:pt x="631142" y="110149"/>
                  </a:moveTo>
                  <a:cubicBezTo>
                    <a:pt x="628536" y="105245"/>
                    <a:pt x="625484" y="99999"/>
                    <a:pt x="621884" y="95712"/>
                  </a:cubicBezTo>
                  <a:cubicBezTo>
                    <a:pt x="621850" y="95678"/>
                    <a:pt x="621815" y="95678"/>
                    <a:pt x="621781" y="95644"/>
                  </a:cubicBezTo>
                  <a:cubicBezTo>
                    <a:pt x="621952" y="94032"/>
                    <a:pt x="622158" y="92421"/>
                    <a:pt x="622329" y="90843"/>
                  </a:cubicBezTo>
                  <a:cubicBezTo>
                    <a:pt x="622467" y="89129"/>
                    <a:pt x="619689" y="88820"/>
                    <a:pt x="619278" y="90432"/>
                  </a:cubicBezTo>
                  <a:cubicBezTo>
                    <a:pt x="618866" y="92078"/>
                    <a:pt x="618455" y="93758"/>
                    <a:pt x="618009" y="95404"/>
                  </a:cubicBezTo>
                  <a:cubicBezTo>
                    <a:pt x="614889" y="91701"/>
                    <a:pt x="611597" y="86660"/>
                    <a:pt x="608373" y="83025"/>
                  </a:cubicBezTo>
                  <a:cubicBezTo>
                    <a:pt x="605665" y="80008"/>
                    <a:pt x="603093" y="79493"/>
                    <a:pt x="599801" y="72395"/>
                  </a:cubicBezTo>
                  <a:lnTo>
                    <a:pt x="599835" y="72395"/>
                  </a:lnTo>
                  <a:cubicBezTo>
                    <a:pt x="603401" y="72395"/>
                    <a:pt x="604464" y="69069"/>
                    <a:pt x="601378" y="68109"/>
                  </a:cubicBezTo>
                  <a:cubicBezTo>
                    <a:pt x="599047" y="67355"/>
                    <a:pt x="595823" y="68177"/>
                    <a:pt x="595823" y="67492"/>
                  </a:cubicBezTo>
                  <a:lnTo>
                    <a:pt x="595823" y="67492"/>
                  </a:lnTo>
                  <a:cubicBezTo>
                    <a:pt x="595823" y="65194"/>
                    <a:pt x="591434" y="64748"/>
                    <a:pt x="590234" y="66326"/>
                  </a:cubicBezTo>
                  <a:cubicBezTo>
                    <a:pt x="566094" y="59777"/>
                    <a:pt x="539931" y="55970"/>
                    <a:pt x="515551" y="50964"/>
                  </a:cubicBezTo>
                  <a:cubicBezTo>
                    <a:pt x="484724" y="44586"/>
                    <a:pt x="453485" y="38448"/>
                    <a:pt x="422624" y="32413"/>
                  </a:cubicBezTo>
                  <a:cubicBezTo>
                    <a:pt x="364366" y="20995"/>
                    <a:pt x="304804" y="6421"/>
                    <a:pt x="245620" y="489"/>
                  </a:cubicBezTo>
                  <a:cubicBezTo>
                    <a:pt x="244899" y="-25"/>
                    <a:pt x="243836" y="-162"/>
                    <a:pt x="243048" y="215"/>
                  </a:cubicBezTo>
                  <a:cubicBezTo>
                    <a:pt x="242979" y="215"/>
                    <a:pt x="242876" y="215"/>
                    <a:pt x="242808" y="181"/>
                  </a:cubicBezTo>
                  <a:cubicBezTo>
                    <a:pt x="240339" y="-60"/>
                    <a:pt x="239653" y="3095"/>
                    <a:pt x="241231" y="4432"/>
                  </a:cubicBezTo>
                  <a:cubicBezTo>
                    <a:pt x="232898" y="38894"/>
                    <a:pt x="228234" y="73527"/>
                    <a:pt x="217125" y="107543"/>
                  </a:cubicBezTo>
                  <a:cubicBezTo>
                    <a:pt x="204780" y="145364"/>
                    <a:pt x="187532" y="181575"/>
                    <a:pt x="166993" y="215865"/>
                  </a:cubicBezTo>
                  <a:cubicBezTo>
                    <a:pt x="126153" y="284102"/>
                    <a:pt x="71186" y="339274"/>
                    <a:pt x="5898" y="385806"/>
                  </a:cubicBezTo>
                  <a:cubicBezTo>
                    <a:pt x="4527" y="386800"/>
                    <a:pt x="4218" y="388275"/>
                    <a:pt x="4595" y="389543"/>
                  </a:cubicBezTo>
                  <a:cubicBezTo>
                    <a:pt x="4286" y="389475"/>
                    <a:pt x="4012" y="389372"/>
                    <a:pt x="3704" y="389269"/>
                  </a:cubicBezTo>
                  <a:cubicBezTo>
                    <a:pt x="2092" y="388892"/>
                    <a:pt x="617" y="390949"/>
                    <a:pt x="1989" y="392081"/>
                  </a:cubicBezTo>
                  <a:cubicBezTo>
                    <a:pt x="6207" y="395613"/>
                    <a:pt x="10870" y="398802"/>
                    <a:pt x="15739" y="401785"/>
                  </a:cubicBezTo>
                  <a:cubicBezTo>
                    <a:pt x="12928" y="405111"/>
                    <a:pt x="10664" y="408883"/>
                    <a:pt x="8298" y="412518"/>
                  </a:cubicBezTo>
                  <a:cubicBezTo>
                    <a:pt x="6138" y="415809"/>
                    <a:pt x="1920" y="419822"/>
                    <a:pt x="2709" y="423902"/>
                  </a:cubicBezTo>
                  <a:cubicBezTo>
                    <a:pt x="377" y="423216"/>
                    <a:pt x="-1166" y="426988"/>
                    <a:pt x="1132" y="428051"/>
                  </a:cubicBezTo>
                  <a:cubicBezTo>
                    <a:pt x="3498" y="429148"/>
                    <a:pt x="5864" y="430280"/>
                    <a:pt x="8230" y="431377"/>
                  </a:cubicBezTo>
                  <a:cubicBezTo>
                    <a:pt x="3635" y="444407"/>
                    <a:pt x="15842" y="453700"/>
                    <a:pt x="27569" y="459598"/>
                  </a:cubicBezTo>
                  <a:cubicBezTo>
                    <a:pt x="59665" y="475749"/>
                    <a:pt x="92069" y="491316"/>
                    <a:pt x="124404" y="507021"/>
                  </a:cubicBezTo>
                  <a:cubicBezTo>
                    <a:pt x="186881" y="537368"/>
                    <a:pt x="248808" y="569120"/>
                    <a:pt x="312005" y="598027"/>
                  </a:cubicBezTo>
                  <a:cubicBezTo>
                    <a:pt x="315708" y="599707"/>
                    <a:pt x="318932" y="594563"/>
                    <a:pt x="315228" y="592678"/>
                  </a:cubicBezTo>
                  <a:cubicBezTo>
                    <a:pt x="266296" y="567474"/>
                    <a:pt x="216096" y="544363"/>
                    <a:pt x="166547" y="520326"/>
                  </a:cubicBezTo>
                  <a:cubicBezTo>
                    <a:pt x="140658" y="507775"/>
                    <a:pt x="114872" y="495088"/>
                    <a:pt x="88811" y="482812"/>
                  </a:cubicBezTo>
                  <a:cubicBezTo>
                    <a:pt x="75781" y="476674"/>
                    <a:pt x="62923" y="470262"/>
                    <a:pt x="49995" y="463987"/>
                  </a:cubicBezTo>
                  <a:cubicBezTo>
                    <a:pt x="39571" y="458946"/>
                    <a:pt x="10939" y="449997"/>
                    <a:pt x="12688" y="433469"/>
                  </a:cubicBezTo>
                  <a:cubicBezTo>
                    <a:pt x="117992" y="482778"/>
                    <a:pt x="222817" y="531676"/>
                    <a:pt x="325069" y="586985"/>
                  </a:cubicBezTo>
                  <a:cubicBezTo>
                    <a:pt x="329150" y="589180"/>
                    <a:pt x="332750" y="583556"/>
                    <a:pt x="329390" y="581019"/>
                  </a:cubicBezTo>
                  <a:cubicBezTo>
                    <a:pt x="398004" y="516828"/>
                    <a:pt x="454651" y="442762"/>
                    <a:pt x="500737" y="361906"/>
                  </a:cubicBezTo>
                  <a:cubicBezTo>
                    <a:pt x="523883" y="321341"/>
                    <a:pt x="543840" y="279095"/>
                    <a:pt x="561568" y="236096"/>
                  </a:cubicBezTo>
                  <a:cubicBezTo>
                    <a:pt x="567363" y="222071"/>
                    <a:pt x="572883" y="207738"/>
                    <a:pt x="577890" y="193130"/>
                  </a:cubicBezTo>
                  <a:cubicBezTo>
                    <a:pt x="529644" y="348292"/>
                    <a:pt x="438535" y="486961"/>
                    <a:pt x="318074" y="601147"/>
                  </a:cubicBezTo>
                  <a:cubicBezTo>
                    <a:pt x="317011" y="602141"/>
                    <a:pt x="317251" y="603376"/>
                    <a:pt x="318006" y="604165"/>
                  </a:cubicBezTo>
                  <a:cubicBezTo>
                    <a:pt x="264753" y="584517"/>
                    <a:pt x="212495" y="562776"/>
                    <a:pt x="161266" y="538602"/>
                  </a:cubicBezTo>
                  <a:cubicBezTo>
                    <a:pt x="134760" y="526086"/>
                    <a:pt x="108700" y="512576"/>
                    <a:pt x="82845" y="498826"/>
                  </a:cubicBezTo>
                  <a:cubicBezTo>
                    <a:pt x="57127" y="485178"/>
                    <a:pt x="32130" y="468891"/>
                    <a:pt x="5624" y="456889"/>
                  </a:cubicBezTo>
                  <a:cubicBezTo>
                    <a:pt x="3292" y="455826"/>
                    <a:pt x="1680" y="458672"/>
                    <a:pt x="3669" y="460147"/>
                  </a:cubicBezTo>
                  <a:cubicBezTo>
                    <a:pt x="26712" y="477394"/>
                    <a:pt x="54110" y="490733"/>
                    <a:pt x="79553" y="504346"/>
                  </a:cubicBezTo>
                  <a:cubicBezTo>
                    <a:pt x="105408" y="518165"/>
                    <a:pt x="131640" y="531264"/>
                    <a:pt x="158214" y="543711"/>
                  </a:cubicBezTo>
                  <a:cubicBezTo>
                    <a:pt x="211638" y="568743"/>
                    <a:pt x="265816" y="592095"/>
                    <a:pt x="321160" y="612806"/>
                  </a:cubicBezTo>
                  <a:cubicBezTo>
                    <a:pt x="325515" y="614417"/>
                    <a:pt x="327401" y="607628"/>
                    <a:pt x="323081" y="606050"/>
                  </a:cubicBezTo>
                  <a:cubicBezTo>
                    <a:pt x="322052" y="605673"/>
                    <a:pt x="320989" y="605262"/>
                    <a:pt x="319960" y="604885"/>
                  </a:cubicBezTo>
                  <a:cubicBezTo>
                    <a:pt x="320440" y="604850"/>
                    <a:pt x="320920" y="604713"/>
                    <a:pt x="321366" y="604336"/>
                  </a:cubicBezTo>
                  <a:cubicBezTo>
                    <a:pt x="473545" y="473417"/>
                    <a:pt x="573295" y="286948"/>
                    <a:pt x="609299" y="94204"/>
                  </a:cubicBezTo>
                  <a:cubicBezTo>
                    <a:pt x="611082" y="96261"/>
                    <a:pt x="612831" y="98353"/>
                    <a:pt x="614683" y="100341"/>
                  </a:cubicBezTo>
                  <a:cubicBezTo>
                    <a:pt x="615266" y="100959"/>
                    <a:pt x="615917" y="101199"/>
                    <a:pt x="616534" y="101233"/>
                  </a:cubicBezTo>
                  <a:cubicBezTo>
                    <a:pt x="605768" y="144061"/>
                    <a:pt x="595858" y="186718"/>
                    <a:pt x="581216" y="228586"/>
                  </a:cubicBezTo>
                  <a:cubicBezTo>
                    <a:pt x="564859" y="275323"/>
                    <a:pt x="544285" y="320552"/>
                    <a:pt x="520282" y="364066"/>
                  </a:cubicBezTo>
                  <a:cubicBezTo>
                    <a:pt x="473031" y="449688"/>
                    <a:pt x="410863" y="527526"/>
                    <a:pt x="337585" y="593740"/>
                  </a:cubicBezTo>
                  <a:cubicBezTo>
                    <a:pt x="334945" y="596107"/>
                    <a:pt x="338888" y="599878"/>
                    <a:pt x="341529" y="597547"/>
                  </a:cubicBezTo>
                  <a:cubicBezTo>
                    <a:pt x="416144" y="531401"/>
                    <a:pt x="478551" y="453872"/>
                    <a:pt x="526935" y="367838"/>
                  </a:cubicBezTo>
                  <a:cubicBezTo>
                    <a:pt x="553612" y="320381"/>
                    <a:pt x="577787" y="268603"/>
                    <a:pt x="595378" y="215213"/>
                  </a:cubicBezTo>
                  <a:cubicBezTo>
                    <a:pt x="591880" y="227112"/>
                    <a:pt x="588177" y="238942"/>
                    <a:pt x="584165" y="250703"/>
                  </a:cubicBezTo>
                  <a:cubicBezTo>
                    <a:pt x="567946" y="298332"/>
                    <a:pt x="545348" y="343218"/>
                    <a:pt x="519151" y="386423"/>
                  </a:cubicBezTo>
                  <a:cubicBezTo>
                    <a:pt x="470425" y="466696"/>
                    <a:pt x="413812" y="544877"/>
                    <a:pt x="341323" y="606702"/>
                  </a:cubicBezTo>
                  <a:cubicBezTo>
                    <a:pt x="338717" y="608931"/>
                    <a:pt x="342489" y="612463"/>
                    <a:pt x="345095" y="610337"/>
                  </a:cubicBezTo>
                  <a:cubicBezTo>
                    <a:pt x="419093" y="549643"/>
                    <a:pt x="475980" y="470056"/>
                    <a:pt x="525289" y="389886"/>
                  </a:cubicBezTo>
                  <a:cubicBezTo>
                    <a:pt x="577821" y="304504"/>
                    <a:pt x="608099" y="210927"/>
                    <a:pt x="628365" y="113955"/>
                  </a:cubicBezTo>
                  <a:cubicBezTo>
                    <a:pt x="630250" y="114229"/>
                    <a:pt x="632308" y="112343"/>
                    <a:pt x="631142" y="110149"/>
                  </a:cubicBezTo>
                  <a:close/>
                  <a:moveTo>
                    <a:pt x="515859" y="82236"/>
                  </a:moveTo>
                  <a:cubicBezTo>
                    <a:pt x="517333" y="74796"/>
                    <a:pt x="519391" y="67114"/>
                    <a:pt x="519562" y="59468"/>
                  </a:cubicBezTo>
                  <a:cubicBezTo>
                    <a:pt x="527483" y="61182"/>
                    <a:pt x="535404" y="63000"/>
                    <a:pt x="543360" y="64817"/>
                  </a:cubicBezTo>
                  <a:cubicBezTo>
                    <a:pt x="541542" y="70132"/>
                    <a:pt x="540514" y="75687"/>
                    <a:pt x="539348" y="81173"/>
                  </a:cubicBezTo>
                  <a:cubicBezTo>
                    <a:pt x="538045" y="87243"/>
                    <a:pt x="535199" y="93964"/>
                    <a:pt x="537050" y="100033"/>
                  </a:cubicBezTo>
                  <a:cubicBezTo>
                    <a:pt x="537462" y="101370"/>
                    <a:pt x="539519" y="102159"/>
                    <a:pt x="540548" y="100925"/>
                  </a:cubicBezTo>
                  <a:cubicBezTo>
                    <a:pt x="544697" y="95952"/>
                    <a:pt x="544765" y="89094"/>
                    <a:pt x="546000" y="82957"/>
                  </a:cubicBezTo>
                  <a:cubicBezTo>
                    <a:pt x="547131" y="77401"/>
                    <a:pt x="548435" y="71744"/>
                    <a:pt x="548915" y="66051"/>
                  </a:cubicBezTo>
                  <a:cubicBezTo>
                    <a:pt x="558207" y="68143"/>
                    <a:pt x="567534" y="70064"/>
                    <a:pt x="576895" y="71812"/>
                  </a:cubicBezTo>
                  <a:cubicBezTo>
                    <a:pt x="574221" y="76853"/>
                    <a:pt x="572369" y="82339"/>
                    <a:pt x="570380" y="87620"/>
                  </a:cubicBezTo>
                  <a:cubicBezTo>
                    <a:pt x="568117" y="93724"/>
                    <a:pt x="564585" y="100307"/>
                    <a:pt x="564482" y="106822"/>
                  </a:cubicBezTo>
                  <a:cubicBezTo>
                    <a:pt x="564448" y="109325"/>
                    <a:pt x="567568" y="109668"/>
                    <a:pt x="568906" y="107988"/>
                  </a:cubicBezTo>
                  <a:cubicBezTo>
                    <a:pt x="572506" y="103462"/>
                    <a:pt x="573741" y="97290"/>
                    <a:pt x="575695" y="91906"/>
                  </a:cubicBezTo>
                  <a:cubicBezTo>
                    <a:pt x="577924" y="85631"/>
                    <a:pt x="580496" y="79219"/>
                    <a:pt x="581730" y="72670"/>
                  </a:cubicBezTo>
                  <a:cubicBezTo>
                    <a:pt x="583307" y="72944"/>
                    <a:pt x="584850" y="73287"/>
                    <a:pt x="586394" y="73527"/>
                  </a:cubicBezTo>
                  <a:cubicBezTo>
                    <a:pt x="582587" y="86694"/>
                    <a:pt x="579193" y="99964"/>
                    <a:pt x="576004" y="113269"/>
                  </a:cubicBezTo>
                  <a:cubicBezTo>
                    <a:pt x="554641" y="108983"/>
                    <a:pt x="533313" y="104422"/>
                    <a:pt x="511984" y="99930"/>
                  </a:cubicBezTo>
                  <a:cubicBezTo>
                    <a:pt x="514282" y="94444"/>
                    <a:pt x="514727" y="87963"/>
                    <a:pt x="515859" y="82236"/>
                  </a:cubicBezTo>
                  <a:close/>
                  <a:moveTo>
                    <a:pt x="512841" y="57993"/>
                  </a:moveTo>
                  <a:cubicBezTo>
                    <a:pt x="513390" y="58096"/>
                    <a:pt x="513973" y="58233"/>
                    <a:pt x="514522" y="58371"/>
                  </a:cubicBezTo>
                  <a:cubicBezTo>
                    <a:pt x="511710" y="65400"/>
                    <a:pt x="510544" y="73047"/>
                    <a:pt x="509001" y="80419"/>
                  </a:cubicBezTo>
                  <a:cubicBezTo>
                    <a:pt x="507767" y="86317"/>
                    <a:pt x="505503" y="92558"/>
                    <a:pt x="505435" y="98627"/>
                  </a:cubicBezTo>
                  <a:cubicBezTo>
                    <a:pt x="498577" y="97187"/>
                    <a:pt x="491719" y="95815"/>
                    <a:pt x="484861" y="94341"/>
                  </a:cubicBezTo>
                  <a:cubicBezTo>
                    <a:pt x="486815" y="87929"/>
                    <a:pt x="487878" y="81208"/>
                    <a:pt x="489250" y="74658"/>
                  </a:cubicBezTo>
                  <a:cubicBezTo>
                    <a:pt x="490519" y="68658"/>
                    <a:pt x="493159" y="61697"/>
                    <a:pt x="490827" y="55764"/>
                  </a:cubicBezTo>
                  <a:cubicBezTo>
                    <a:pt x="490656" y="55319"/>
                    <a:pt x="490073" y="55079"/>
                    <a:pt x="489661" y="55456"/>
                  </a:cubicBezTo>
                  <a:cubicBezTo>
                    <a:pt x="485067" y="60017"/>
                    <a:pt x="484690" y="67046"/>
                    <a:pt x="483386" y="73081"/>
                  </a:cubicBezTo>
                  <a:cubicBezTo>
                    <a:pt x="481946" y="79733"/>
                    <a:pt x="480197" y="86386"/>
                    <a:pt x="479272" y="93141"/>
                  </a:cubicBezTo>
                  <a:cubicBezTo>
                    <a:pt x="472414" y="91666"/>
                    <a:pt x="465556" y="90226"/>
                    <a:pt x="458732" y="88751"/>
                  </a:cubicBezTo>
                  <a:cubicBezTo>
                    <a:pt x="462950" y="75961"/>
                    <a:pt x="466104" y="62280"/>
                    <a:pt x="467613" y="48872"/>
                  </a:cubicBezTo>
                  <a:cubicBezTo>
                    <a:pt x="482701" y="51890"/>
                    <a:pt x="497788" y="54907"/>
                    <a:pt x="512841" y="57993"/>
                  </a:cubicBezTo>
                  <a:close/>
                  <a:moveTo>
                    <a:pt x="445359" y="44415"/>
                  </a:moveTo>
                  <a:cubicBezTo>
                    <a:pt x="451428" y="45615"/>
                    <a:pt x="457497" y="46849"/>
                    <a:pt x="463567" y="48084"/>
                  </a:cubicBezTo>
                  <a:cubicBezTo>
                    <a:pt x="458389" y="60599"/>
                    <a:pt x="454514" y="74110"/>
                    <a:pt x="452045" y="87346"/>
                  </a:cubicBezTo>
                  <a:cubicBezTo>
                    <a:pt x="448205" y="86523"/>
                    <a:pt x="444330" y="85700"/>
                    <a:pt x="440490" y="84877"/>
                  </a:cubicBezTo>
                  <a:cubicBezTo>
                    <a:pt x="442238" y="77093"/>
                    <a:pt x="443439" y="69138"/>
                    <a:pt x="444844" y="61285"/>
                  </a:cubicBezTo>
                  <a:cubicBezTo>
                    <a:pt x="445770" y="55730"/>
                    <a:pt x="447622" y="49627"/>
                    <a:pt x="445359" y="44415"/>
                  </a:cubicBezTo>
                  <a:close/>
                  <a:moveTo>
                    <a:pt x="416007" y="38551"/>
                  </a:moveTo>
                  <a:cubicBezTo>
                    <a:pt x="417447" y="38825"/>
                    <a:pt x="418887" y="39065"/>
                    <a:pt x="420293" y="39340"/>
                  </a:cubicBezTo>
                  <a:cubicBezTo>
                    <a:pt x="428111" y="40883"/>
                    <a:pt x="435895" y="42494"/>
                    <a:pt x="443713" y="44072"/>
                  </a:cubicBezTo>
                  <a:cubicBezTo>
                    <a:pt x="439084" y="48769"/>
                    <a:pt x="438844" y="56553"/>
                    <a:pt x="437644" y="62760"/>
                  </a:cubicBezTo>
                  <a:cubicBezTo>
                    <a:pt x="436306" y="69618"/>
                    <a:pt x="434866" y="76510"/>
                    <a:pt x="433837" y="83402"/>
                  </a:cubicBezTo>
                  <a:cubicBezTo>
                    <a:pt x="426156" y="81722"/>
                    <a:pt x="418475" y="80111"/>
                    <a:pt x="410794" y="78430"/>
                  </a:cubicBezTo>
                  <a:cubicBezTo>
                    <a:pt x="411892" y="73355"/>
                    <a:pt x="411720" y="67869"/>
                    <a:pt x="412303" y="62725"/>
                  </a:cubicBezTo>
                  <a:cubicBezTo>
                    <a:pt x="413195" y="54839"/>
                    <a:pt x="415561" y="47158"/>
                    <a:pt x="416178" y="39271"/>
                  </a:cubicBezTo>
                  <a:cubicBezTo>
                    <a:pt x="416247" y="38997"/>
                    <a:pt x="416075" y="38791"/>
                    <a:pt x="416007" y="38551"/>
                  </a:cubicBezTo>
                  <a:close/>
                  <a:moveTo>
                    <a:pt x="412235" y="37865"/>
                  </a:moveTo>
                  <a:cubicBezTo>
                    <a:pt x="412132" y="37968"/>
                    <a:pt x="411995" y="38002"/>
                    <a:pt x="411926" y="38140"/>
                  </a:cubicBezTo>
                  <a:cubicBezTo>
                    <a:pt x="408634" y="44655"/>
                    <a:pt x="407365" y="51787"/>
                    <a:pt x="406165" y="58919"/>
                  </a:cubicBezTo>
                  <a:cubicBezTo>
                    <a:pt x="405205" y="64646"/>
                    <a:pt x="403936" y="71092"/>
                    <a:pt x="404519" y="77024"/>
                  </a:cubicBezTo>
                  <a:cubicBezTo>
                    <a:pt x="398965" y="75790"/>
                    <a:pt x="393375" y="74521"/>
                    <a:pt x="387820" y="73253"/>
                  </a:cubicBezTo>
                  <a:cubicBezTo>
                    <a:pt x="388952" y="68246"/>
                    <a:pt x="389980" y="63240"/>
                    <a:pt x="391043" y="58268"/>
                  </a:cubicBezTo>
                  <a:cubicBezTo>
                    <a:pt x="392689" y="50518"/>
                    <a:pt x="395775" y="42426"/>
                    <a:pt x="394164" y="34539"/>
                  </a:cubicBezTo>
                  <a:cubicBezTo>
                    <a:pt x="400199" y="35636"/>
                    <a:pt x="406200" y="36734"/>
                    <a:pt x="412235" y="37865"/>
                  </a:cubicBezTo>
                  <a:close/>
                  <a:moveTo>
                    <a:pt x="392381" y="34196"/>
                  </a:moveTo>
                  <a:cubicBezTo>
                    <a:pt x="387649" y="40574"/>
                    <a:pt x="386997" y="49147"/>
                    <a:pt x="385249" y="56690"/>
                  </a:cubicBezTo>
                  <a:cubicBezTo>
                    <a:pt x="384083" y="61731"/>
                    <a:pt x="382848" y="66806"/>
                    <a:pt x="381751" y="71881"/>
                  </a:cubicBezTo>
                  <a:cubicBezTo>
                    <a:pt x="375099" y="70372"/>
                    <a:pt x="368446" y="68898"/>
                    <a:pt x="361828" y="67389"/>
                  </a:cubicBezTo>
                  <a:cubicBezTo>
                    <a:pt x="363337" y="62348"/>
                    <a:pt x="364366" y="57102"/>
                    <a:pt x="365497" y="51993"/>
                  </a:cubicBezTo>
                  <a:cubicBezTo>
                    <a:pt x="366800" y="46198"/>
                    <a:pt x="368378" y="40334"/>
                    <a:pt x="367932" y="34402"/>
                  </a:cubicBezTo>
                  <a:cubicBezTo>
                    <a:pt x="367863" y="33545"/>
                    <a:pt x="366732" y="33167"/>
                    <a:pt x="366217" y="33956"/>
                  </a:cubicBezTo>
                  <a:cubicBezTo>
                    <a:pt x="363028" y="39031"/>
                    <a:pt x="361725" y="44860"/>
                    <a:pt x="360148" y="50553"/>
                  </a:cubicBezTo>
                  <a:cubicBezTo>
                    <a:pt x="358708" y="55662"/>
                    <a:pt x="357199" y="60840"/>
                    <a:pt x="356170" y="66086"/>
                  </a:cubicBezTo>
                  <a:cubicBezTo>
                    <a:pt x="353462" y="65469"/>
                    <a:pt x="350787" y="64886"/>
                    <a:pt x="348078" y="64269"/>
                  </a:cubicBezTo>
                  <a:cubicBezTo>
                    <a:pt x="349312" y="58885"/>
                    <a:pt x="350375" y="53433"/>
                    <a:pt x="351438" y="48015"/>
                  </a:cubicBezTo>
                  <a:cubicBezTo>
                    <a:pt x="352673" y="41809"/>
                    <a:pt x="355485" y="34539"/>
                    <a:pt x="353153" y="28401"/>
                  </a:cubicBezTo>
                  <a:cubicBezTo>
                    <a:pt x="352879" y="27715"/>
                    <a:pt x="351919" y="27304"/>
                    <a:pt x="351336" y="27921"/>
                  </a:cubicBezTo>
                  <a:cubicBezTo>
                    <a:pt x="347324" y="32173"/>
                    <a:pt x="347084" y="37762"/>
                    <a:pt x="345952" y="43283"/>
                  </a:cubicBezTo>
                  <a:cubicBezTo>
                    <a:pt x="344615" y="49798"/>
                    <a:pt x="343243" y="56348"/>
                    <a:pt x="342112" y="62931"/>
                  </a:cubicBezTo>
                  <a:cubicBezTo>
                    <a:pt x="336625" y="61662"/>
                    <a:pt x="331104" y="60462"/>
                    <a:pt x="325618" y="59228"/>
                  </a:cubicBezTo>
                  <a:cubicBezTo>
                    <a:pt x="325584" y="59228"/>
                    <a:pt x="325550" y="59193"/>
                    <a:pt x="325515" y="59193"/>
                  </a:cubicBezTo>
                  <a:cubicBezTo>
                    <a:pt x="329973" y="48221"/>
                    <a:pt x="333333" y="34539"/>
                    <a:pt x="332030" y="23429"/>
                  </a:cubicBezTo>
                  <a:cubicBezTo>
                    <a:pt x="352193" y="27029"/>
                    <a:pt x="372321" y="30561"/>
                    <a:pt x="392381" y="34196"/>
                  </a:cubicBezTo>
                  <a:close/>
                  <a:moveTo>
                    <a:pt x="312005" y="19794"/>
                  </a:moveTo>
                  <a:cubicBezTo>
                    <a:pt x="317251" y="20789"/>
                    <a:pt x="322498" y="21715"/>
                    <a:pt x="327744" y="22640"/>
                  </a:cubicBezTo>
                  <a:cubicBezTo>
                    <a:pt x="325652" y="28950"/>
                    <a:pt x="325104" y="35774"/>
                    <a:pt x="323664" y="42220"/>
                  </a:cubicBezTo>
                  <a:cubicBezTo>
                    <a:pt x="322498" y="47466"/>
                    <a:pt x="320783" y="52541"/>
                    <a:pt x="319240" y="57651"/>
                  </a:cubicBezTo>
                  <a:cubicBezTo>
                    <a:pt x="314062" y="56416"/>
                    <a:pt x="308885" y="55182"/>
                    <a:pt x="303707" y="53879"/>
                  </a:cubicBezTo>
                  <a:cubicBezTo>
                    <a:pt x="305833" y="47741"/>
                    <a:pt x="307204" y="41329"/>
                    <a:pt x="308850" y="35019"/>
                  </a:cubicBezTo>
                  <a:cubicBezTo>
                    <a:pt x="310119" y="30081"/>
                    <a:pt x="311696" y="24972"/>
                    <a:pt x="312005" y="19794"/>
                  </a:cubicBezTo>
                  <a:close/>
                  <a:moveTo>
                    <a:pt x="290677" y="15748"/>
                  </a:moveTo>
                  <a:cubicBezTo>
                    <a:pt x="296334" y="16880"/>
                    <a:pt x="302027" y="17908"/>
                    <a:pt x="307719" y="19006"/>
                  </a:cubicBezTo>
                  <a:cubicBezTo>
                    <a:pt x="305524" y="23600"/>
                    <a:pt x="304358" y="28641"/>
                    <a:pt x="303055" y="33545"/>
                  </a:cubicBezTo>
                  <a:cubicBezTo>
                    <a:pt x="301341" y="39854"/>
                    <a:pt x="299352" y="46163"/>
                    <a:pt x="298186" y="52576"/>
                  </a:cubicBezTo>
                  <a:cubicBezTo>
                    <a:pt x="293763" y="51478"/>
                    <a:pt x="289374" y="50381"/>
                    <a:pt x="284950" y="49318"/>
                  </a:cubicBezTo>
                  <a:cubicBezTo>
                    <a:pt x="286322" y="43900"/>
                    <a:pt x="287282" y="38380"/>
                    <a:pt x="288345" y="32927"/>
                  </a:cubicBezTo>
                  <a:cubicBezTo>
                    <a:pt x="289442" y="27270"/>
                    <a:pt x="290985" y="21509"/>
                    <a:pt x="290677" y="15748"/>
                  </a:cubicBezTo>
                  <a:close/>
                  <a:moveTo>
                    <a:pt x="286425" y="14891"/>
                  </a:moveTo>
                  <a:cubicBezTo>
                    <a:pt x="283921" y="20034"/>
                    <a:pt x="283030" y="25658"/>
                    <a:pt x="281830" y="31179"/>
                  </a:cubicBezTo>
                  <a:cubicBezTo>
                    <a:pt x="280664" y="36699"/>
                    <a:pt x="279361" y="42220"/>
                    <a:pt x="278435" y="47775"/>
                  </a:cubicBezTo>
                  <a:cubicBezTo>
                    <a:pt x="273909" y="46746"/>
                    <a:pt x="269382" y="45718"/>
                    <a:pt x="264822" y="44792"/>
                  </a:cubicBezTo>
                  <a:cubicBezTo>
                    <a:pt x="265885" y="44586"/>
                    <a:pt x="266811" y="43935"/>
                    <a:pt x="267119" y="42529"/>
                  </a:cubicBezTo>
                  <a:cubicBezTo>
                    <a:pt x="269348" y="32516"/>
                    <a:pt x="271886" y="22400"/>
                    <a:pt x="273292" y="12216"/>
                  </a:cubicBezTo>
                  <a:cubicBezTo>
                    <a:pt x="277646" y="13176"/>
                    <a:pt x="282070" y="13999"/>
                    <a:pt x="286425" y="14891"/>
                  </a:cubicBezTo>
                  <a:close/>
                  <a:moveTo>
                    <a:pt x="246340" y="5907"/>
                  </a:moveTo>
                  <a:cubicBezTo>
                    <a:pt x="253300" y="7690"/>
                    <a:pt x="260296" y="9370"/>
                    <a:pt x="267359" y="10948"/>
                  </a:cubicBezTo>
                  <a:cubicBezTo>
                    <a:pt x="267051" y="11428"/>
                    <a:pt x="266879" y="11908"/>
                    <a:pt x="266948" y="12422"/>
                  </a:cubicBezTo>
                  <a:cubicBezTo>
                    <a:pt x="264308" y="21715"/>
                    <a:pt x="262593" y="31350"/>
                    <a:pt x="260639" y="40814"/>
                  </a:cubicBezTo>
                  <a:cubicBezTo>
                    <a:pt x="260330" y="42357"/>
                    <a:pt x="261016" y="43557"/>
                    <a:pt x="262079" y="44277"/>
                  </a:cubicBezTo>
                  <a:cubicBezTo>
                    <a:pt x="255769" y="43043"/>
                    <a:pt x="249460" y="41946"/>
                    <a:pt x="243082" y="41088"/>
                  </a:cubicBezTo>
                  <a:cubicBezTo>
                    <a:pt x="245037" y="29258"/>
                    <a:pt x="246305" y="17463"/>
                    <a:pt x="246340" y="5907"/>
                  </a:cubicBezTo>
                  <a:close/>
                  <a:moveTo>
                    <a:pt x="9910" y="391052"/>
                  </a:moveTo>
                  <a:cubicBezTo>
                    <a:pt x="75404" y="349047"/>
                    <a:pt x="130405" y="289142"/>
                    <a:pt x="170936" y="224369"/>
                  </a:cubicBezTo>
                  <a:cubicBezTo>
                    <a:pt x="191544" y="191450"/>
                    <a:pt x="208038" y="156200"/>
                    <a:pt x="221171" y="119887"/>
                  </a:cubicBezTo>
                  <a:cubicBezTo>
                    <a:pt x="229606" y="96570"/>
                    <a:pt x="237733" y="70955"/>
                    <a:pt x="242396" y="45306"/>
                  </a:cubicBezTo>
                  <a:cubicBezTo>
                    <a:pt x="267051" y="54187"/>
                    <a:pt x="293557" y="59193"/>
                    <a:pt x="319206" y="65091"/>
                  </a:cubicBezTo>
                  <a:cubicBezTo>
                    <a:pt x="319960" y="65606"/>
                    <a:pt x="320852" y="65846"/>
                    <a:pt x="321709" y="65674"/>
                  </a:cubicBezTo>
                  <a:cubicBezTo>
                    <a:pt x="322395" y="65846"/>
                    <a:pt x="323081" y="65983"/>
                    <a:pt x="323732" y="66154"/>
                  </a:cubicBezTo>
                  <a:cubicBezTo>
                    <a:pt x="329733" y="67560"/>
                    <a:pt x="335802" y="68898"/>
                    <a:pt x="341803" y="70304"/>
                  </a:cubicBezTo>
                  <a:cubicBezTo>
                    <a:pt x="342729" y="71572"/>
                    <a:pt x="344546" y="72018"/>
                    <a:pt x="345781" y="71229"/>
                  </a:cubicBezTo>
                  <a:cubicBezTo>
                    <a:pt x="357302" y="73904"/>
                    <a:pt x="368858" y="76510"/>
                    <a:pt x="380414" y="79185"/>
                  </a:cubicBezTo>
                  <a:cubicBezTo>
                    <a:pt x="380139" y="80659"/>
                    <a:pt x="379796" y="82134"/>
                    <a:pt x="379556" y="83608"/>
                  </a:cubicBezTo>
                  <a:cubicBezTo>
                    <a:pt x="379076" y="86900"/>
                    <a:pt x="383843" y="88409"/>
                    <a:pt x="384871" y="85014"/>
                  </a:cubicBezTo>
                  <a:cubicBezTo>
                    <a:pt x="385317" y="83505"/>
                    <a:pt x="385626" y="81962"/>
                    <a:pt x="386037" y="80453"/>
                  </a:cubicBezTo>
                  <a:cubicBezTo>
                    <a:pt x="393135" y="82065"/>
                    <a:pt x="400233" y="83745"/>
                    <a:pt x="407331" y="85322"/>
                  </a:cubicBezTo>
                  <a:cubicBezTo>
                    <a:pt x="462847" y="97770"/>
                    <a:pt x="518534" y="109360"/>
                    <a:pt x="574323" y="120573"/>
                  </a:cubicBezTo>
                  <a:cubicBezTo>
                    <a:pt x="567637" y="148828"/>
                    <a:pt x="561293" y="177220"/>
                    <a:pt x="552206" y="204995"/>
                  </a:cubicBezTo>
                  <a:cubicBezTo>
                    <a:pt x="536262" y="253686"/>
                    <a:pt x="515825" y="301041"/>
                    <a:pt x="491342" y="346269"/>
                  </a:cubicBezTo>
                  <a:cubicBezTo>
                    <a:pt x="469670" y="386286"/>
                    <a:pt x="443953" y="424279"/>
                    <a:pt x="415115" y="459804"/>
                  </a:cubicBezTo>
                  <a:cubicBezTo>
                    <a:pt x="388369" y="492756"/>
                    <a:pt x="356891" y="519742"/>
                    <a:pt x="326681" y="549060"/>
                  </a:cubicBezTo>
                  <a:cubicBezTo>
                    <a:pt x="273566" y="522554"/>
                    <a:pt x="220588" y="495808"/>
                    <a:pt x="167575" y="469165"/>
                  </a:cubicBezTo>
                  <a:cubicBezTo>
                    <a:pt x="139458" y="455037"/>
                    <a:pt x="111306" y="440944"/>
                    <a:pt x="83153" y="426851"/>
                  </a:cubicBezTo>
                  <a:cubicBezTo>
                    <a:pt x="59905" y="415158"/>
                    <a:pt x="35182" y="398733"/>
                    <a:pt x="9910" y="391052"/>
                  </a:cubicBezTo>
                  <a:close/>
                  <a:moveTo>
                    <a:pt x="494874" y="358545"/>
                  </a:moveTo>
                  <a:cubicBezTo>
                    <a:pt x="449576" y="439195"/>
                    <a:pt x="392415" y="514153"/>
                    <a:pt x="324418" y="578173"/>
                  </a:cubicBezTo>
                  <a:cubicBezTo>
                    <a:pt x="223674" y="523789"/>
                    <a:pt x="120084" y="471428"/>
                    <a:pt x="13579" y="428291"/>
                  </a:cubicBezTo>
                  <a:cubicBezTo>
                    <a:pt x="13236" y="427194"/>
                    <a:pt x="11865" y="426611"/>
                    <a:pt x="10733" y="427125"/>
                  </a:cubicBezTo>
                  <a:cubicBezTo>
                    <a:pt x="9053" y="426440"/>
                    <a:pt x="7373" y="425719"/>
                    <a:pt x="5658" y="425034"/>
                  </a:cubicBezTo>
                  <a:cubicBezTo>
                    <a:pt x="9019" y="423730"/>
                    <a:pt x="10459" y="419547"/>
                    <a:pt x="12207" y="416633"/>
                  </a:cubicBezTo>
                  <a:cubicBezTo>
                    <a:pt x="14711" y="412518"/>
                    <a:pt x="17522" y="408437"/>
                    <a:pt x="19477" y="404048"/>
                  </a:cubicBezTo>
                  <a:cubicBezTo>
                    <a:pt x="36416" y="413924"/>
                    <a:pt x="55824" y="421502"/>
                    <a:pt x="72626" y="430006"/>
                  </a:cubicBezTo>
                  <a:cubicBezTo>
                    <a:pt x="100710" y="444202"/>
                    <a:pt x="128759" y="458432"/>
                    <a:pt x="156877" y="472594"/>
                  </a:cubicBezTo>
                  <a:cubicBezTo>
                    <a:pt x="211398" y="500026"/>
                    <a:pt x="265953" y="527424"/>
                    <a:pt x="320372" y="555027"/>
                  </a:cubicBezTo>
                  <a:cubicBezTo>
                    <a:pt x="319412" y="555987"/>
                    <a:pt x="318417" y="556947"/>
                    <a:pt x="317423" y="557907"/>
                  </a:cubicBezTo>
                  <a:cubicBezTo>
                    <a:pt x="314680" y="560650"/>
                    <a:pt x="318314" y="565623"/>
                    <a:pt x="321778" y="563359"/>
                  </a:cubicBezTo>
                  <a:cubicBezTo>
                    <a:pt x="360011" y="538259"/>
                    <a:pt x="392518" y="500369"/>
                    <a:pt x="421184" y="465702"/>
                  </a:cubicBezTo>
                  <a:cubicBezTo>
                    <a:pt x="450811" y="429834"/>
                    <a:pt x="476426" y="390949"/>
                    <a:pt x="498748" y="350453"/>
                  </a:cubicBezTo>
                  <a:cubicBezTo>
                    <a:pt x="522923" y="306665"/>
                    <a:pt x="542297" y="260476"/>
                    <a:pt x="558173" y="213259"/>
                  </a:cubicBezTo>
                  <a:cubicBezTo>
                    <a:pt x="568014" y="183975"/>
                    <a:pt x="578130" y="152874"/>
                    <a:pt x="584953" y="121601"/>
                  </a:cubicBezTo>
                  <a:cubicBezTo>
                    <a:pt x="586839" y="120401"/>
                    <a:pt x="587422" y="117692"/>
                    <a:pt x="586051" y="116081"/>
                  </a:cubicBezTo>
                  <a:cubicBezTo>
                    <a:pt x="588931" y="102125"/>
                    <a:pt x="591057" y="88203"/>
                    <a:pt x="592189" y="74384"/>
                  </a:cubicBezTo>
                  <a:cubicBezTo>
                    <a:pt x="593080" y="74521"/>
                    <a:pt x="594109" y="74624"/>
                    <a:pt x="595103" y="74761"/>
                  </a:cubicBezTo>
                  <a:cubicBezTo>
                    <a:pt x="594726" y="75207"/>
                    <a:pt x="594589" y="75790"/>
                    <a:pt x="594897" y="76510"/>
                  </a:cubicBezTo>
                  <a:cubicBezTo>
                    <a:pt x="595481" y="77847"/>
                    <a:pt x="596269" y="79048"/>
                    <a:pt x="597126" y="80213"/>
                  </a:cubicBezTo>
                  <a:cubicBezTo>
                    <a:pt x="595926" y="79356"/>
                    <a:pt x="593766" y="79870"/>
                    <a:pt x="593594" y="81791"/>
                  </a:cubicBezTo>
                  <a:cubicBezTo>
                    <a:pt x="585056" y="180100"/>
                    <a:pt x="543120" y="272649"/>
                    <a:pt x="494874" y="358545"/>
                  </a:cubicBezTo>
                  <a:close/>
                  <a:moveTo>
                    <a:pt x="602887" y="91701"/>
                  </a:moveTo>
                  <a:cubicBezTo>
                    <a:pt x="599938" y="107920"/>
                    <a:pt x="596372" y="123967"/>
                    <a:pt x="592531" y="139878"/>
                  </a:cubicBezTo>
                  <a:cubicBezTo>
                    <a:pt x="596338" y="120676"/>
                    <a:pt x="598464" y="101267"/>
                    <a:pt x="598018" y="81791"/>
                  </a:cubicBezTo>
                  <a:cubicBezTo>
                    <a:pt x="598018" y="81276"/>
                    <a:pt x="597744" y="80933"/>
                    <a:pt x="597504" y="80625"/>
                  </a:cubicBezTo>
                  <a:cubicBezTo>
                    <a:pt x="599218" y="82888"/>
                    <a:pt x="601276" y="84980"/>
                    <a:pt x="603127" y="87106"/>
                  </a:cubicBezTo>
                  <a:cubicBezTo>
                    <a:pt x="603779" y="87860"/>
                    <a:pt x="604464" y="88614"/>
                    <a:pt x="605150" y="89403"/>
                  </a:cubicBezTo>
                  <a:cubicBezTo>
                    <a:pt x="604087" y="89609"/>
                    <a:pt x="603127" y="90295"/>
                    <a:pt x="602887" y="91701"/>
                  </a:cubicBezTo>
                  <a:close/>
                  <a:moveTo>
                    <a:pt x="623735" y="111109"/>
                  </a:moveTo>
                  <a:cubicBezTo>
                    <a:pt x="619929" y="124825"/>
                    <a:pt x="616260" y="138575"/>
                    <a:pt x="612626" y="152291"/>
                  </a:cubicBezTo>
                  <a:cubicBezTo>
                    <a:pt x="616157" y="136037"/>
                    <a:pt x="618969" y="119715"/>
                    <a:pt x="620889" y="103428"/>
                  </a:cubicBezTo>
                  <a:cubicBezTo>
                    <a:pt x="622055" y="105622"/>
                    <a:pt x="623392" y="107680"/>
                    <a:pt x="624695" y="109737"/>
                  </a:cubicBezTo>
                  <a:cubicBezTo>
                    <a:pt x="624284" y="110011"/>
                    <a:pt x="623907" y="110423"/>
                    <a:pt x="623735" y="111109"/>
                  </a:cubicBezTo>
                  <a:close/>
                </a:path>
              </a:pathLst>
            </a:custGeom>
            <a:solidFill>
              <a:srgbClr val="010101"/>
            </a:solidFill>
            <a:ln w="3429" cap="flat">
              <a:noFill/>
              <a:prstDash val="solid"/>
              <a:miter/>
            </a:ln>
          </p:spPr>
          <p:txBody>
            <a:bodyPr rtlCol="0" anchor="ctr"/>
            <a:lstStyle/>
            <a:p>
              <a:endParaRPr lang="zh-CN" altLang="en-US"/>
            </a:p>
          </p:txBody>
        </p:sp>
        <p:sp>
          <p:nvSpPr>
            <p:cNvPr id="360" name="任意多边形: 形状 359">
              <a:extLst>
                <a:ext uri="{FF2B5EF4-FFF2-40B4-BE49-F238E27FC236}">
                  <a16:creationId xmlns:a16="http://schemas.microsoft.com/office/drawing/2014/main" id="{994D8E45-CB12-F47B-9DAA-E19E8C2863F1}"/>
                </a:ext>
              </a:extLst>
            </p:cNvPr>
            <p:cNvSpPr/>
            <p:nvPr/>
          </p:nvSpPr>
          <p:spPr>
            <a:xfrm>
              <a:off x="6002241" y="3645061"/>
              <a:ext cx="325287" cy="149803"/>
            </a:xfrm>
            <a:custGeom>
              <a:avLst/>
              <a:gdLst>
                <a:gd name="connsiteX0" fmla="*/ 322863 w 325287"/>
                <a:gd name="connsiteY0" fmla="*/ 143500 h 149803"/>
                <a:gd name="connsiteX1" fmla="*/ 233503 w 325287"/>
                <a:gd name="connsiteY1" fmla="*/ 113702 h 149803"/>
                <a:gd name="connsiteX2" fmla="*/ 154568 w 325287"/>
                <a:gd name="connsiteY2" fmla="*/ 73274 h 149803"/>
                <a:gd name="connsiteX3" fmla="*/ 4103 w 325287"/>
                <a:gd name="connsiteY3" fmla="*/ 648 h 149803"/>
                <a:gd name="connsiteX4" fmla="*/ 674 w 325287"/>
                <a:gd name="connsiteY4" fmla="*/ 3974 h 149803"/>
                <a:gd name="connsiteX5" fmla="*/ 141469 w 325287"/>
                <a:gd name="connsiteY5" fmla="*/ 74817 h 149803"/>
                <a:gd name="connsiteX6" fmla="*/ 230109 w 325287"/>
                <a:gd name="connsiteY6" fmla="*/ 119257 h 149803"/>
                <a:gd name="connsiteX7" fmla="*/ 321080 w 325287"/>
                <a:gd name="connsiteY7" fmla="*/ 149740 h 149803"/>
                <a:gd name="connsiteX8" fmla="*/ 322863 w 325287"/>
                <a:gd name="connsiteY8" fmla="*/ 143500 h 14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287" h="149803">
                  <a:moveTo>
                    <a:pt x="322863" y="143500"/>
                  </a:moveTo>
                  <a:cubicBezTo>
                    <a:pt x="291385" y="137945"/>
                    <a:pt x="261930" y="127932"/>
                    <a:pt x="233503" y="113702"/>
                  </a:cubicBezTo>
                  <a:cubicBezTo>
                    <a:pt x="206997" y="100466"/>
                    <a:pt x="181931" y="84932"/>
                    <a:pt x="154568" y="73274"/>
                  </a:cubicBezTo>
                  <a:cubicBezTo>
                    <a:pt x="101830" y="50779"/>
                    <a:pt x="48680" y="37955"/>
                    <a:pt x="4103" y="648"/>
                  </a:cubicBezTo>
                  <a:cubicBezTo>
                    <a:pt x="1703" y="-1341"/>
                    <a:pt x="-1383" y="1676"/>
                    <a:pt x="674" y="3974"/>
                  </a:cubicBezTo>
                  <a:cubicBezTo>
                    <a:pt x="35204" y="43441"/>
                    <a:pt x="93909" y="56506"/>
                    <a:pt x="141469" y="74817"/>
                  </a:cubicBezTo>
                  <a:cubicBezTo>
                    <a:pt x="172536" y="86784"/>
                    <a:pt x="200722" y="104032"/>
                    <a:pt x="230109" y="119257"/>
                  </a:cubicBezTo>
                  <a:cubicBezTo>
                    <a:pt x="258672" y="134036"/>
                    <a:pt x="289225" y="144117"/>
                    <a:pt x="321080" y="149740"/>
                  </a:cubicBezTo>
                  <a:cubicBezTo>
                    <a:pt x="325298" y="150495"/>
                    <a:pt x="327115" y="144254"/>
                    <a:pt x="322863" y="143500"/>
                  </a:cubicBezTo>
                  <a:close/>
                </a:path>
              </a:pathLst>
            </a:custGeom>
            <a:solidFill>
              <a:srgbClr val="010101"/>
            </a:solidFill>
            <a:ln w="3429" cap="flat">
              <a:noFill/>
              <a:prstDash val="solid"/>
              <a:miter/>
            </a:ln>
          </p:spPr>
          <p:txBody>
            <a:bodyPr rtlCol="0" anchor="ctr"/>
            <a:lstStyle/>
            <a:p>
              <a:endParaRPr lang="zh-CN" altLang="en-US"/>
            </a:p>
          </p:txBody>
        </p:sp>
        <p:sp>
          <p:nvSpPr>
            <p:cNvPr id="361" name="任意多边形: 形状 360">
              <a:extLst>
                <a:ext uri="{FF2B5EF4-FFF2-40B4-BE49-F238E27FC236}">
                  <a16:creationId xmlns:a16="http://schemas.microsoft.com/office/drawing/2014/main" id="{2FDD7D23-B3F7-6FE1-7CD1-7AEC8E427896}"/>
                </a:ext>
              </a:extLst>
            </p:cNvPr>
            <p:cNvSpPr/>
            <p:nvPr/>
          </p:nvSpPr>
          <p:spPr>
            <a:xfrm>
              <a:off x="6256924" y="3241208"/>
              <a:ext cx="261543" cy="73186"/>
            </a:xfrm>
            <a:custGeom>
              <a:avLst/>
              <a:gdLst>
                <a:gd name="connsiteX0" fmla="*/ 259072 w 261543"/>
                <a:gd name="connsiteY0" fmla="*/ 66675 h 73186"/>
                <a:gd name="connsiteX1" fmla="*/ 133845 w 261543"/>
                <a:gd name="connsiteY1" fmla="*/ 35403 h 73186"/>
                <a:gd name="connsiteX2" fmla="*/ 2309 w 261543"/>
                <a:gd name="connsiteY2" fmla="*/ 50 h 73186"/>
                <a:gd name="connsiteX3" fmla="*/ 1314 w 261543"/>
                <a:gd name="connsiteY3" fmla="*/ 3582 h 73186"/>
                <a:gd name="connsiteX4" fmla="*/ 125067 w 261543"/>
                <a:gd name="connsiteY4" fmla="*/ 40066 h 73186"/>
                <a:gd name="connsiteX5" fmla="*/ 257255 w 261543"/>
                <a:gd name="connsiteY5" fmla="*/ 73088 h 73186"/>
                <a:gd name="connsiteX6" fmla="*/ 259072 w 261543"/>
                <a:gd name="connsiteY6" fmla="*/ 66675 h 7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543" h="73186">
                  <a:moveTo>
                    <a:pt x="259072" y="66675"/>
                  </a:moveTo>
                  <a:cubicBezTo>
                    <a:pt x="217307" y="56354"/>
                    <a:pt x="175439" y="46376"/>
                    <a:pt x="133845" y="35403"/>
                  </a:cubicBezTo>
                  <a:cubicBezTo>
                    <a:pt x="90125" y="23881"/>
                    <a:pt x="46680" y="8965"/>
                    <a:pt x="2309" y="50"/>
                  </a:cubicBezTo>
                  <a:cubicBezTo>
                    <a:pt x="-126" y="-430"/>
                    <a:pt x="-914" y="2690"/>
                    <a:pt x="1314" y="3582"/>
                  </a:cubicBezTo>
                  <a:cubicBezTo>
                    <a:pt x="40954" y="19321"/>
                    <a:pt x="83816" y="29025"/>
                    <a:pt x="125067" y="40066"/>
                  </a:cubicBezTo>
                  <a:cubicBezTo>
                    <a:pt x="168890" y="51794"/>
                    <a:pt x="212918" y="63212"/>
                    <a:pt x="257255" y="73088"/>
                  </a:cubicBezTo>
                  <a:cubicBezTo>
                    <a:pt x="261575" y="74048"/>
                    <a:pt x="263393" y="67738"/>
                    <a:pt x="259072" y="66675"/>
                  </a:cubicBezTo>
                  <a:close/>
                </a:path>
              </a:pathLst>
            </a:custGeom>
            <a:solidFill>
              <a:srgbClr val="010101"/>
            </a:solidFill>
            <a:ln w="3429" cap="flat">
              <a:noFill/>
              <a:prstDash val="solid"/>
              <a:miter/>
            </a:ln>
          </p:spPr>
          <p:txBody>
            <a:bodyPr rtlCol="0" anchor="ctr"/>
            <a:lstStyle/>
            <a:p>
              <a:endParaRPr lang="zh-CN" altLang="en-US"/>
            </a:p>
          </p:txBody>
        </p:sp>
        <p:sp>
          <p:nvSpPr>
            <p:cNvPr id="362" name="任意多边形: 形状 361">
              <a:extLst>
                <a:ext uri="{FF2B5EF4-FFF2-40B4-BE49-F238E27FC236}">
                  <a16:creationId xmlns:a16="http://schemas.microsoft.com/office/drawing/2014/main" id="{2A5A0A63-6023-FEFB-62FF-3508A9E48E2D}"/>
                </a:ext>
              </a:extLst>
            </p:cNvPr>
            <p:cNvSpPr/>
            <p:nvPr/>
          </p:nvSpPr>
          <p:spPr>
            <a:xfrm>
              <a:off x="6251048" y="3276793"/>
              <a:ext cx="251444" cy="72896"/>
            </a:xfrm>
            <a:custGeom>
              <a:avLst/>
              <a:gdLst>
                <a:gd name="connsiteX0" fmla="*/ 249655 w 251444"/>
                <a:gd name="connsiteY0" fmla="*/ 66478 h 72896"/>
                <a:gd name="connsiteX1" fmla="*/ 130394 w 251444"/>
                <a:gd name="connsiteY1" fmla="*/ 28347 h 72896"/>
                <a:gd name="connsiteX2" fmla="*/ 63392 w 251444"/>
                <a:gd name="connsiteY2" fmla="*/ 11271 h 72896"/>
                <a:gd name="connsiteX3" fmla="*/ 1567 w 251444"/>
                <a:gd name="connsiteY3" fmla="*/ 58 h 72896"/>
                <a:gd name="connsiteX4" fmla="*/ 778 w 251444"/>
                <a:gd name="connsiteY4" fmla="*/ 2835 h 72896"/>
                <a:gd name="connsiteX5" fmla="*/ 54682 w 251444"/>
                <a:gd name="connsiteY5" fmla="*/ 16654 h 72896"/>
                <a:gd name="connsiteX6" fmla="*/ 121685 w 251444"/>
                <a:gd name="connsiteY6" fmla="*/ 33731 h 72896"/>
                <a:gd name="connsiteX7" fmla="*/ 246946 w 251444"/>
                <a:gd name="connsiteY7" fmla="*/ 72753 h 72896"/>
                <a:gd name="connsiteX8" fmla="*/ 249655 w 251444"/>
                <a:gd name="connsiteY8" fmla="*/ 66478 h 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44" h="72896">
                  <a:moveTo>
                    <a:pt x="249655" y="66478"/>
                  </a:moveTo>
                  <a:cubicBezTo>
                    <a:pt x="211353" y="50670"/>
                    <a:pt x="170342" y="39526"/>
                    <a:pt x="130394" y="28347"/>
                  </a:cubicBezTo>
                  <a:cubicBezTo>
                    <a:pt x="108209" y="22141"/>
                    <a:pt x="85852" y="16449"/>
                    <a:pt x="63392" y="11271"/>
                  </a:cubicBezTo>
                  <a:cubicBezTo>
                    <a:pt x="43709" y="6710"/>
                    <a:pt x="21901" y="-731"/>
                    <a:pt x="1567" y="58"/>
                  </a:cubicBezTo>
                  <a:cubicBezTo>
                    <a:pt x="127" y="127"/>
                    <a:pt x="-696" y="2150"/>
                    <a:pt x="778" y="2835"/>
                  </a:cubicBezTo>
                  <a:cubicBezTo>
                    <a:pt x="17237" y="10482"/>
                    <a:pt x="36988" y="12471"/>
                    <a:pt x="54682" y="16654"/>
                  </a:cubicBezTo>
                  <a:cubicBezTo>
                    <a:pt x="77108" y="21969"/>
                    <a:pt x="99430" y="27696"/>
                    <a:pt x="121685" y="33731"/>
                  </a:cubicBezTo>
                  <a:cubicBezTo>
                    <a:pt x="163999" y="45252"/>
                    <a:pt x="204975" y="60340"/>
                    <a:pt x="246946" y="72753"/>
                  </a:cubicBezTo>
                  <a:cubicBezTo>
                    <a:pt x="250684" y="73884"/>
                    <a:pt x="253393" y="68021"/>
                    <a:pt x="249655" y="66478"/>
                  </a:cubicBezTo>
                  <a:close/>
                </a:path>
              </a:pathLst>
            </a:custGeom>
            <a:solidFill>
              <a:srgbClr val="010101"/>
            </a:solidFill>
            <a:ln w="3429" cap="flat">
              <a:noFill/>
              <a:prstDash val="solid"/>
              <a:miter/>
            </a:ln>
          </p:spPr>
          <p:txBody>
            <a:bodyPr rtlCol="0" anchor="ctr"/>
            <a:lstStyle/>
            <a:p>
              <a:endParaRPr lang="zh-CN" altLang="en-US"/>
            </a:p>
          </p:txBody>
        </p:sp>
        <p:sp>
          <p:nvSpPr>
            <p:cNvPr id="363" name="任意多边形: 形状 362">
              <a:extLst>
                <a:ext uri="{FF2B5EF4-FFF2-40B4-BE49-F238E27FC236}">
                  <a16:creationId xmlns:a16="http://schemas.microsoft.com/office/drawing/2014/main" id="{A014D920-433E-05AE-6CB4-AC65A53D07C6}"/>
                </a:ext>
              </a:extLst>
            </p:cNvPr>
            <p:cNvSpPr/>
            <p:nvPr/>
          </p:nvSpPr>
          <p:spPr>
            <a:xfrm>
              <a:off x="6240203" y="3311738"/>
              <a:ext cx="274341" cy="83083"/>
            </a:xfrm>
            <a:custGeom>
              <a:avLst/>
              <a:gdLst>
                <a:gd name="connsiteX0" fmla="*/ 272227 w 274341"/>
                <a:gd name="connsiteY0" fmla="*/ 77447 h 83083"/>
                <a:gd name="connsiteX1" fmla="*/ 140245 w 274341"/>
                <a:gd name="connsiteY1" fmla="*/ 40276 h 83083"/>
                <a:gd name="connsiteX2" fmla="*/ 1714 w 274341"/>
                <a:gd name="connsiteY2" fmla="*/ 54 h 83083"/>
                <a:gd name="connsiteX3" fmla="*/ 959 w 274341"/>
                <a:gd name="connsiteY3" fmla="*/ 2660 h 83083"/>
                <a:gd name="connsiteX4" fmla="*/ 131604 w 274341"/>
                <a:gd name="connsiteY4" fmla="*/ 44254 h 83083"/>
                <a:gd name="connsiteX5" fmla="*/ 270616 w 274341"/>
                <a:gd name="connsiteY5" fmla="*/ 83002 h 83083"/>
                <a:gd name="connsiteX6" fmla="*/ 272227 w 274341"/>
                <a:gd name="connsiteY6" fmla="*/ 77447 h 8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341" h="83083">
                  <a:moveTo>
                    <a:pt x="272227" y="77447"/>
                  </a:moveTo>
                  <a:cubicBezTo>
                    <a:pt x="228953" y="63285"/>
                    <a:pt x="184033" y="52929"/>
                    <a:pt x="140245" y="40276"/>
                  </a:cubicBezTo>
                  <a:cubicBezTo>
                    <a:pt x="94091" y="26938"/>
                    <a:pt x="48279" y="11884"/>
                    <a:pt x="1714" y="54"/>
                  </a:cubicBezTo>
                  <a:cubicBezTo>
                    <a:pt x="-70" y="-392"/>
                    <a:pt x="-687" y="2043"/>
                    <a:pt x="959" y="2660"/>
                  </a:cubicBezTo>
                  <a:cubicBezTo>
                    <a:pt x="43582" y="18845"/>
                    <a:pt x="87884" y="31121"/>
                    <a:pt x="131604" y="44254"/>
                  </a:cubicBezTo>
                  <a:cubicBezTo>
                    <a:pt x="177381" y="58004"/>
                    <a:pt x="223810" y="73092"/>
                    <a:pt x="270616" y="83002"/>
                  </a:cubicBezTo>
                  <a:cubicBezTo>
                    <a:pt x="274422" y="83790"/>
                    <a:pt x="275896" y="78647"/>
                    <a:pt x="272227" y="77447"/>
                  </a:cubicBezTo>
                  <a:close/>
                </a:path>
              </a:pathLst>
            </a:custGeom>
            <a:solidFill>
              <a:srgbClr val="010101"/>
            </a:solidFill>
            <a:ln w="3429" cap="flat">
              <a:noFill/>
              <a:prstDash val="solid"/>
              <a:miter/>
            </a:ln>
          </p:spPr>
          <p:txBody>
            <a:bodyPr rtlCol="0" anchor="ctr"/>
            <a:lstStyle/>
            <a:p>
              <a:endParaRPr lang="zh-CN" altLang="en-US"/>
            </a:p>
          </p:txBody>
        </p:sp>
        <p:sp>
          <p:nvSpPr>
            <p:cNvPr id="364" name="任意多边形: 形状 363">
              <a:extLst>
                <a:ext uri="{FF2B5EF4-FFF2-40B4-BE49-F238E27FC236}">
                  <a16:creationId xmlns:a16="http://schemas.microsoft.com/office/drawing/2014/main" id="{BB91D964-1336-FBBC-B3F7-70041A6C95BD}"/>
                </a:ext>
              </a:extLst>
            </p:cNvPr>
            <p:cNvSpPr/>
            <p:nvPr/>
          </p:nvSpPr>
          <p:spPr>
            <a:xfrm>
              <a:off x="6144900" y="3337845"/>
              <a:ext cx="206383" cy="173795"/>
            </a:xfrm>
            <a:custGeom>
              <a:avLst/>
              <a:gdLst>
                <a:gd name="connsiteX0" fmla="*/ 206299 w 206383"/>
                <a:gd name="connsiteY0" fmla="*/ 36252 h 173795"/>
                <a:gd name="connsiteX1" fmla="*/ 205305 w 206383"/>
                <a:gd name="connsiteY1" fmla="*/ 34640 h 173795"/>
                <a:gd name="connsiteX2" fmla="*/ 203761 w 206383"/>
                <a:gd name="connsiteY2" fmla="*/ 29771 h 173795"/>
                <a:gd name="connsiteX3" fmla="*/ 144817 w 206383"/>
                <a:gd name="connsiteY3" fmla="*/ 19072 h 173795"/>
                <a:gd name="connsiteX4" fmla="*/ 81277 w 206383"/>
                <a:gd name="connsiteY4" fmla="*/ 7 h 173795"/>
                <a:gd name="connsiteX5" fmla="*/ 80317 w 206383"/>
                <a:gd name="connsiteY5" fmla="*/ 1584 h 173795"/>
                <a:gd name="connsiteX6" fmla="*/ 136725 w 206383"/>
                <a:gd name="connsiteY6" fmla="*/ 23221 h 173795"/>
                <a:gd name="connsiteX7" fmla="*/ 202939 w 206383"/>
                <a:gd name="connsiteY7" fmla="*/ 35806 h 173795"/>
                <a:gd name="connsiteX8" fmla="*/ 203350 w 206383"/>
                <a:gd name="connsiteY8" fmla="*/ 35772 h 173795"/>
                <a:gd name="connsiteX9" fmla="*/ 149549 w 206383"/>
                <a:gd name="connsiteY9" fmla="*/ 105517 h 173795"/>
                <a:gd name="connsiteX10" fmla="*/ 90022 w 206383"/>
                <a:gd name="connsiteY10" fmla="*/ 161924 h 173795"/>
                <a:gd name="connsiteX11" fmla="*/ 1553 w 206383"/>
                <a:gd name="connsiteY11" fmla="*/ 117793 h 173795"/>
                <a:gd name="connsiteX12" fmla="*/ 559 w 206383"/>
                <a:gd name="connsiteY12" fmla="*/ 120091 h 173795"/>
                <a:gd name="connsiteX13" fmla="*/ 84809 w 206383"/>
                <a:gd name="connsiteY13" fmla="*/ 166348 h 173795"/>
                <a:gd name="connsiteX14" fmla="*/ 83952 w 206383"/>
                <a:gd name="connsiteY14" fmla="*/ 167068 h 173795"/>
                <a:gd name="connsiteX15" fmla="*/ 88307 w 206383"/>
                <a:gd name="connsiteY15" fmla="*/ 173240 h 173795"/>
                <a:gd name="connsiteX16" fmla="*/ 92079 w 206383"/>
                <a:gd name="connsiteY16" fmla="*/ 171046 h 173795"/>
                <a:gd name="connsiteX17" fmla="*/ 92079 w 206383"/>
                <a:gd name="connsiteY17" fmla="*/ 171046 h 173795"/>
                <a:gd name="connsiteX18" fmla="*/ 96262 w 206383"/>
                <a:gd name="connsiteY18" fmla="*/ 167171 h 173795"/>
                <a:gd name="connsiteX19" fmla="*/ 206299 w 206383"/>
                <a:gd name="connsiteY19" fmla="*/ 36252 h 173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6383" h="173795">
                  <a:moveTo>
                    <a:pt x="206299" y="36252"/>
                  </a:moveTo>
                  <a:cubicBezTo>
                    <a:pt x="206608" y="35532"/>
                    <a:pt x="206024" y="34880"/>
                    <a:pt x="205305" y="34640"/>
                  </a:cubicBezTo>
                  <a:cubicBezTo>
                    <a:pt x="206505" y="32994"/>
                    <a:pt x="206162" y="30148"/>
                    <a:pt x="203761" y="29771"/>
                  </a:cubicBezTo>
                  <a:cubicBezTo>
                    <a:pt x="183907" y="26788"/>
                    <a:pt x="164328" y="23770"/>
                    <a:pt x="144817" y="19072"/>
                  </a:cubicBezTo>
                  <a:cubicBezTo>
                    <a:pt x="123694" y="13997"/>
                    <a:pt x="102606" y="2819"/>
                    <a:pt x="81277" y="7"/>
                  </a:cubicBezTo>
                  <a:cubicBezTo>
                    <a:pt x="80455" y="-96"/>
                    <a:pt x="79460" y="933"/>
                    <a:pt x="80317" y="1584"/>
                  </a:cubicBezTo>
                  <a:cubicBezTo>
                    <a:pt x="95679" y="13414"/>
                    <a:pt x="118139" y="17975"/>
                    <a:pt x="136725" y="23221"/>
                  </a:cubicBezTo>
                  <a:cubicBezTo>
                    <a:pt x="158259" y="29291"/>
                    <a:pt x="180616" y="33783"/>
                    <a:pt x="202939" y="35806"/>
                  </a:cubicBezTo>
                  <a:cubicBezTo>
                    <a:pt x="203076" y="35806"/>
                    <a:pt x="203213" y="35772"/>
                    <a:pt x="203350" y="35772"/>
                  </a:cubicBezTo>
                  <a:cubicBezTo>
                    <a:pt x="184765" y="58609"/>
                    <a:pt x="169128" y="83332"/>
                    <a:pt x="149549" y="105517"/>
                  </a:cubicBezTo>
                  <a:cubicBezTo>
                    <a:pt x="131409" y="126091"/>
                    <a:pt x="111110" y="144334"/>
                    <a:pt x="90022" y="161924"/>
                  </a:cubicBezTo>
                  <a:cubicBezTo>
                    <a:pt x="62315" y="145500"/>
                    <a:pt x="31626" y="128835"/>
                    <a:pt x="1553" y="117793"/>
                  </a:cubicBezTo>
                  <a:cubicBezTo>
                    <a:pt x="79" y="117245"/>
                    <a:pt x="-538" y="119302"/>
                    <a:pt x="559" y="120091"/>
                  </a:cubicBezTo>
                  <a:cubicBezTo>
                    <a:pt x="25865" y="137853"/>
                    <a:pt x="56177" y="153181"/>
                    <a:pt x="84809" y="166348"/>
                  </a:cubicBezTo>
                  <a:cubicBezTo>
                    <a:pt x="84535" y="166588"/>
                    <a:pt x="84261" y="166828"/>
                    <a:pt x="83952" y="167068"/>
                  </a:cubicBezTo>
                  <a:cubicBezTo>
                    <a:pt x="80866" y="169640"/>
                    <a:pt x="85084" y="175640"/>
                    <a:pt x="88307" y="173240"/>
                  </a:cubicBezTo>
                  <a:cubicBezTo>
                    <a:pt x="89541" y="172314"/>
                    <a:pt x="90810" y="171046"/>
                    <a:pt x="92079" y="171046"/>
                  </a:cubicBezTo>
                  <a:cubicBezTo>
                    <a:pt x="92079" y="171046"/>
                    <a:pt x="92079" y="171046"/>
                    <a:pt x="92079" y="171046"/>
                  </a:cubicBezTo>
                  <a:cubicBezTo>
                    <a:pt x="94651" y="171046"/>
                    <a:pt x="96845" y="169194"/>
                    <a:pt x="96262" y="167171"/>
                  </a:cubicBezTo>
                  <a:cubicBezTo>
                    <a:pt x="139879" y="133155"/>
                    <a:pt x="185245" y="86075"/>
                    <a:pt x="206299" y="36252"/>
                  </a:cubicBezTo>
                  <a:close/>
                </a:path>
              </a:pathLst>
            </a:custGeom>
            <a:solidFill>
              <a:srgbClr val="010101"/>
            </a:solidFill>
            <a:ln w="3429" cap="flat">
              <a:noFill/>
              <a:prstDash val="solid"/>
              <a:miter/>
            </a:ln>
          </p:spPr>
          <p:txBody>
            <a:bodyPr rtlCol="0" anchor="ctr"/>
            <a:lstStyle/>
            <a:p>
              <a:endParaRPr lang="zh-CN" altLang="en-US"/>
            </a:p>
          </p:txBody>
        </p:sp>
        <p:sp>
          <p:nvSpPr>
            <p:cNvPr id="365" name="任意多边形: 形状 364">
              <a:extLst>
                <a:ext uri="{FF2B5EF4-FFF2-40B4-BE49-F238E27FC236}">
                  <a16:creationId xmlns:a16="http://schemas.microsoft.com/office/drawing/2014/main" id="{B7720F2C-802B-A72B-2E88-6709709795F9}"/>
                </a:ext>
              </a:extLst>
            </p:cNvPr>
            <p:cNvSpPr/>
            <p:nvPr/>
          </p:nvSpPr>
          <p:spPr>
            <a:xfrm>
              <a:off x="6369883" y="3396208"/>
              <a:ext cx="123028" cy="33789"/>
            </a:xfrm>
            <a:custGeom>
              <a:avLst/>
              <a:gdLst>
                <a:gd name="connsiteX0" fmla="*/ 121151 w 123028"/>
                <a:gd name="connsiteY0" fmla="*/ 28673 h 33789"/>
                <a:gd name="connsiteX1" fmla="*/ 61452 w 123028"/>
                <a:gd name="connsiteY1" fmla="*/ 14408 h 33789"/>
                <a:gd name="connsiteX2" fmla="*/ 1376 w 123028"/>
                <a:gd name="connsiteY2" fmla="*/ 7 h 33789"/>
                <a:gd name="connsiteX3" fmla="*/ 656 w 123028"/>
                <a:gd name="connsiteY3" fmla="*/ 2544 h 33789"/>
                <a:gd name="connsiteX4" fmla="*/ 59600 w 123028"/>
                <a:gd name="connsiteY4" fmla="*/ 20924 h 33789"/>
                <a:gd name="connsiteX5" fmla="*/ 120431 w 123028"/>
                <a:gd name="connsiteY5" fmla="*/ 33782 h 33789"/>
                <a:gd name="connsiteX6" fmla="*/ 121151 w 123028"/>
                <a:gd name="connsiteY6" fmla="*/ 28673 h 3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28" h="33789">
                  <a:moveTo>
                    <a:pt x="121151" y="28673"/>
                  </a:moveTo>
                  <a:cubicBezTo>
                    <a:pt x="102188" y="21918"/>
                    <a:pt x="81100" y="19175"/>
                    <a:pt x="61452" y="14408"/>
                  </a:cubicBezTo>
                  <a:cubicBezTo>
                    <a:pt x="41632" y="9608"/>
                    <a:pt x="21710" y="2098"/>
                    <a:pt x="1376" y="7"/>
                  </a:cubicBezTo>
                  <a:cubicBezTo>
                    <a:pt x="-30" y="-131"/>
                    <a:pt x="-510" y="1927"/>
                    <a:pt x="656" y="2544"/>
                  </a:cubicBezTo>
                  <a:cubicBezTo>
                    <a:pt x="18589" y="11871"/>
                    <a:pt x="40021" y="15849"/>
                    <a:pt x="59600" y="20924"/>
                  </a:cubicBezTo>
                  <a:cubicBezTo>
                    <a:pt x="79283" y="26033"/>
                    <a:pt x="100028" y="32548"/>
                    <a:pt x="120431" y="33782"/>
                  </a:cubicBezTo>
                  <a:cubicBezTo>
                    <a:pt x="123654" y="33988"/>
                    <a:pt x="123860" y="29633"/>
                    <a:pt x="121151" y="28673"/>
                  </a:cubicBezTo>
                  <a:close/>
                </a:path>
              </a:pathLst>
            </a:custGeom>
            <a:solidFill>
              <a:srgbClr val="010101"/>
            </a:solidFill>
            <a:ln w="3429" cap="flat">
              <a:noFill/>
              <a:prstDash val="solid"/>
              <a:miter/>
            </a:ln>
          </p:spPr>
          <p:txBody>
            <a:bodyPr rtlCol="0" anchor="ctr"/>
            <a:lstStyle/>
            <a:p>
              <a:endParaRPr lang="zh-CN" altLang="en-US"/>
            </a:p>
          </p:txBody>
        </p:sp>
        <p:sp>
          <p:nvSpPr>
            <p:cNvPr id="366" name="任意多边形: 形状 365">
              <a:extLst>
                <a:ext uri="{FF2B5EF4-FFF2-40B4-BE49-F238E27FC236}">
                  <a16:creationId xmlns:a16="http://schemas.microsoft.com/office/drawing/2014/main" id="{2217A711-59A1-F37E-5B37-9965196A5F57}"/>
                </a:ext>
              </a:extLst>
            </p:cNvPr>
            <p:cNvSpPr/>
            <p:nvPr/>
          </p:nvSpPr>
          <p:spPr>
            <a:xfrm>
              <a:off x="6345409" y="3416236"/>
              <a:ext cx="130500" cy="34775"/>
            </a:xfrm>
            <a:custGeom>
              <a:avLst/>
              <a:gdLst>
                <a:gd name="connsiteX0" fmla="*/ 129303 w 130500"/>
                <a:gd name="connsiteY0" fmla="*/ 30385 h 34775"/>
                <a:gd name="connsiteX1" fmla="*/ 73341 w 130500"/>
                <a:gd name="connsiteY1" fmla="*/ 15503 h 34775"/>
                <a:gd name="connsiteX2" fmla="*/ 3287 w 130500"/>
                <a:gd name="connsiteY2" fmla="*/ 38 h 34775"/>
                <a:gd name="connsiteX3" fmla="*/ 1298 w 130500"/>
                <a:gd name="connsiteY3" fmla="*/ 4599 h 34775"/>
                <a:gd name="connsiteX4" fmla="*/ 6030 w 130500"/>
                <a:gd name="connsiteY4" fmla="*/ 6073 h 34775"/>
                <a:gd name="connsiteX5" fmla="*/ 64323 w 130500"/>
                <a:gd name="connsiteY5" fmla="*/ 20989 h 34775"/>
                <a:gd name="connsiteX6" fmla="*/ 128068 w 130500"/>
                <a:gd name="connsiteY6" fmla="*/ 34774 h 34775"/>
                <a:gd name="connsiteX7" fmla="*/ 129303 w 130500"/>
                <a:gd name="connsiteY7" fmla="*/ 30385 h 3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500" h="34775">
                  <a:moveTo>
                    <a:pt x="129303" y="30385"/>
                  </a:moveTo>
                  <a:cubicBezTo>
                    <a:pt x="112158" y="22395"/>
                    <a:pt x="91790" y="19823"/>
                    <a:pt x="73341" y="15503"/>
                  </a:cubicBezTo>
                  <a:cubicBezTo>
                    <a:pt x="50093" y="10051"/>
                    <a:pt x="26879" y="3913"/>
                    <a:pt x="3287" y="38"/>
                  </a:cubicBezTo>
                  <a:cubicBezTo>
                    <a:pt x="544" y="-408"/>
                    <a:pt x="-1411" y="3159"/>
                    <a:pt x="1298" y="4599"/>
                  </a:cubicBezTo>
                  <a:cubicBezTo>
                    <a:pt x="4213" y="6176"/>
                    <a:pt x="4316" y="6450"/>
                    <a:pt x="6030" y="6073"/>
                  </a:cubicBezTo>
                  <a:cubicBezTo>
                    <a:pt x="25198" y="11902"/>
                    <a:pt x="44846" y="16257"/>
                    <a:pt x="64323" y="20989"/>
                  </a:cubicBezTo>
                  <a:cubicBezTo>
                    <a:pt x="84932" y="25996"/>
                    <a:pt x="106809" y="34020"/>
                    <a:pt x="128068" y="34774"/>
                  </a:cubicBezTo>
                  <a:cubicBezTo>
                    <a:pt x="130434" y="34843"/>
                    <a:pt x="131497" y="31414"/>
                    <a:pt x="129303" y="30385"/>
                  </a:cubicBezTo>
                  <a:close/>
                </a:path>
              </a:pathLst>
            </a:custGeom>
            <a:solidFill>
              <a:srgbClr val="010101"/>
            </a:solidFill>
            <a:ln w="3429" cap="flat">
              <a:noFill/>
              <a:prstDash val="solid"/>
              <a:miter/>
            </a:ln>
          </p:spPr>
          <p:txBody>
            <a:bodyPr rtlCol="0" anchor="ctr"/>
            <a:lstStyle/>
            <a:p>
              <a:endParaRPr lang="zh-CN" altLang="en-US"/>
            </a:p>
          </p:txBody>
        </p:sp>
        <p:sp>
          <p:nvSpPr>
            <p:cNvPr id="367" name="任意多边形: 形状 366">
              <a:extLst>
                <a:ext uri="{FF2B5EF4-FFF2-40B4-BE49-F238E27FC236}">
                  <a16:creationId xmlns:a16="http://schemas.microsoft.com/office/drawing/2014/main" id="{1C5DE90D-A275-509F-193C-2BF6FF635E55}"/>
                </a:ext>
              </a:extLst>
            </p:cNvPr>
            <p:cNvSpPr/>
            <p:nvPr/>
          </p:nvSpPr>
          <p:spPr>
            <a:xfrm>
              <a:off x="6322106" y="3450109"/>
              <a:ext cx="142194" cy="51883"/>
            </a:xfrm>
            <a:custGeom>
              <a:avLst/>
              <a:gdLst>
                <a:gd name="connsiteX0" fmla="*/ 139404 w 142194"/>
                <a:gd name="connsiteY0" fmla="*/ 46197 h 51883"/>
                <a:gd name="connsiteX1" fmla="*/ 65955 w 142194"/>
                <a:gd name="connsiteY1" fmla="*/ 25726 h 51883"/>
                <a:gd name="connsiteX2" fmla="*/ 1010 w 142194"/>
                <a:gd name="connsiteY2" fmla="*/ 9 h 51883"/>
                <a:gd name="connsiteX3" fmla="*/ 256 w 142194"/>
                <a:gd name="connsiteY3" fmla="*/ 1243 h 51883"/>
                <a:gd name="connsiteX4" fmla="*/ 64412 w 142194"/>
                <a:gd name="connsiteY4" fmla="*/ 31110 h 51883"/>
                <a:gd name="connsiteX5" fmla="*/ 139404 w 142194"/>
                <a:gd name="connsiteY5" fmla="*/ 51855 h 51883"/>
                <a:gd name="connsiteX6" fmla="*/ 139404 w 142194"/>
                <a:gd name="connsiteY6" fmla="*/ 46197 h 51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194" h="51883">
                  <a:moveTo>
                    <a:pt x="139404" y="46197"/>
                  </a:moveTo>
                  <a:cubicBezTo>
                    <a:pt x="113755" y="42974"/>
                    <a:pt x="89821" y="35053"/>
                    <a:pt x="65955" y="25726"/>
                  </a:cubicBezTo>
                  <a:cubicBezTo>
                    <a:pt x="45347" y="17668"/>
                    <a:pt x="23024" y="3095"/>
                    <a:pt x="1010" y="9"/>
                  </a:cubicBezTo>
                  <a:cubicBezTo>
                    <a:pt x="324" y="-94"/>
                    <a:pt x="-396" y="729"/>
                    <a:pt x="256" y="1243"/>
                  </a:cubicBezTo>
                  <a:cubicBezTo>
                    <a:pt x="17161" y="15096"/>
                    <a:pt x="44044" y="22880"/>
                    <a:pt x="64412" y="31110"/>
                  </a:cubicBezTo>
                  <a:cubicBezTo>
                    <a:pt x="88655" y="40882"/>
                    <a:pt x="113275" y="48563"/>
                    <a:pt x="139404" y="51855"/>
                  </a:cubicBezTo>
                  <a:cubicBezTo>
                    <a:pt x="143142" y="52335"/>
                    <a:pt x="143108" y="46643"/>
                    <a:pt x="139404" y="46197"/>
                  </a:cubicBezTo>
                  <a:close/>
                </a:path>
              </a:pathLst>
            </a:custGeom>
            <a:solidFill>
              <a:srgbClr val="010101"/>
            </a:solidFill>
            <a:ln w="3429" cap="flat">
              <a:noFill/>
              <a:prstDash val="solid"/>
              <a:miter/>
            </a:ln>
          </p:spPr>
          <p:txBody>
            <a:bodyPr rtlCol="0" anchor="ctr"/>
            <a:lstStyle/>
            <a:p>
              <a:endParaRPr lang="zh-CN" altLang="en-US"/>
            </a:p>
          </p:txBody>
        </p:sp>
        <p:sp>
          <p:nvSpPr>
            <p:cNvPr id="368" name="任意多边形: 形状 367">
              <a:extLst>
                <a:ext uri="{FF2B5EF4-FFF2-40B4-BE49-F238E27FC236}">
                  <a16:creationId xmlns:a16="http://schemas.microsoft.com/office/drawing/2014/main" id="{AB60D036-1821-5D74-5104-9FD787D00931}"/>
                </a:ext>
              </a:extLst>
            </p:cNvPr>
            <p:cNvSpPr/>
            <p:nvPr/>
          </p:nvSpPr>
          <p:spPr>
            <a:xfrm>
              <a:off x="6292148" y="3493921"/>
              <a:ext cx="156366" cy="47549"/>
            </a:xfrm>
            <a:custGeom>
              <a:avLst/>
              <a:gdLst>
                <a:gd name="connsiteX0" fmla="*/ 155612 w 156366"/>
                <a:gd name="connsiteY0" fmla="*/ 44597 h 47549"/>
                <a:gd name="connsiteX1" fmla="*/ 85934 w 156366"/>
                <a:gd name="connsiteY1" fmla="*/ 23029 h 47549"/>
                <a:gd name="connsiteX2" fmla="*/ 1992 w 156366"/>
                <a:gd name="connsiteY2" fmla="*/ 54 h 47549"/>
                <a:gd name="connsiteX3" fmla="*/ 1135 w 156366"/>
                <a:gd name="connsiteY3" fmla="*/ 3106 h 47549"/>
                <a:gd name="connsiteX4" fmla="*/ 77430 w 156366"/>
                <a:gd name="connsiteY4" fmla="*/ 26526 h 47549"/>
                <a:gd name="connsiteX5" fmla="*/ 154823 w 156366"/>
                <a:gd name="connsiteY5" fmla="*/ 47546 h 47549"/>
                <a:gd name="connsiteX6" fmla="*/ 155612 w 156366"/>
                <a:gd name="connsiteY6" fmla="*/ 44597 h 4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366" h="47549">
                  <a:moveTo>
                    <a:pt x="155612" y="44597"/>
                  </a:moveTo>
                  <a:cubicBezTo>
                    <a:pt x="134558" y="33898"/>
                    <a:pt x="108669" y="29578"/>
                    <a:pt x="85934" y="23029"/>
                  </a:cubicBezTo>
                  <a:cubicBezTo>
                    <a:pt x="58091" y="15005"/>
                    <a:pt x="30247" y="6604"/>
                    <a:pt x="1992" y="54"/>
                  </a:cubicBezTo>
                  <a:cubicBezTo>
                    <a:pt x="-65" y="-426"/>
                    <a:pt x="-819" y="2420"/>
                    <a:pt x="1135" y="3106"/>
                  </a:cubicBezTo>
                  <a:cubicBezTo>
                    <a:pt x="26201" y="11850"/>
                    <a:pt x="51884" y="19085"/>
                    <a:pt x="77430" y="26526"/>
                  </a:cubicBezTo>
                  <a:cubicBezTo>
                    <a:pt x="102359" y="33761"/>
                    <a:pt x="128934" y="45077"/>
                    <a:pt x="154823" y="47546"/>
                  </a:cubicBezTo>
                  <a:cubicBezTo>
                    <a:pt x="156400" y="47649"/>
                    <a:pt x="156949" y="45283"/>
                    <a:pt x="155612" y="44597"/>
                  </a:cubicBezTo>
                  <a:close/>
                </a:path>
              </a:pathLst>
            </a:custGeom>
            <a:solidFill>
              <a:srgbClr val="010101"/>
            </a:solidFill>
            <a:ln w="3429" cap="flat">
              <a:noFill/>
              <a:prstDash val="solid"/>
              <a:miter/>
            </a:ln>
          </p:spPr>
          <p:txBody>
            <a:bodyPr rtlCol="0" anchor="ctr"/>
            <a:lstStyle/>
            <a:p>
              <a:endParaRPr lang="zh-CN" altLang="en-US"/>
            </a:p>
          </p:txBody>
        </p:sp>
        <p:sp>
          <p:nvSpPr>
            <p:cNvPr id="369" name="任意多边形: 形状 368">
              <a:extLst>
                <a:ext uri="{FF2B5EF4-FFF2-40B4-BE49-F238E27FC236}">
                  <a16:creationId xmlns:a16="http://schemas.microsoft.com/office/drawing/2014/main" id="{DC8F154C-9238-7294-DA63-C2E97342E734}"/>
                </a:ext>
              </a:extLst>
            </p:cNvPr>
            <p:cNvSpPr/>
            <p:nvPr/>
          </p:nvSpPr>
          <p:spPr>
            <a:xfrm>
              <a:off x="6259174" y="3523737"/>
              <a:ext cx="152958" cy="43023"/>
            </a:xfrm>
            <a:custGeom>
              <a:avLst/>
              <a:gdLst>
                <a:gd name="connsiteX0" fmla="*/ 150489 w 152958"/>
                <a:gd name="connsiteY0" fmla="*/ 36418 h 43023"/>
                <a:gd name="connsiteX1" fmla="*/ 1911 w 152958"/>
                <a:gd name="connsiteY1" fmla="*/ 36 h 43023"/>
                <a:gd name="connsiteX2" fmla="*/ 1088 w 152958"/>
                <a:gd name="connsiteY2" fmla="*/ 2917 h 43023"/>
                <a:gd name="connsiteX3" fmla="*/ 148638 w 152958"/>
                <a:gd name="connsiteY3" fmla="*/ 42899 h 43023"/>
                <a:gd name="connsiteX4" fmla="*/ 150489 w 152958"/>
                <a:gd name="connsiteY4" fmla="*/ 36418 h 4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58" h="43023">
                  <a:moveTo>
                    <a:pt x="150489" y="36418"/>
                  </a:moveTo>
                  <a:cubicBezTo>
                    <a:pt x="101180" y="23696"/>
                    <a:pt x="51871" y="10152"/>
                    <a:pt x="1911" y="36"/>
                  </a:cubicBezTo>
                  <a:cubicBezTo>
                    <a:pt x="-44" y="-341"/>
                    <a:pt x="-798" y="2334"/>
                    <a:pt x="1088" y="2917"/>
                  </a:cubicBezTo>
                  <a:cubicBezTo>
                    <a:pt x="49608" y="18210"/>
                    <a:pt x="99363" y="30177"/>
                    <a:pt x="148638" y="42899"/>
                  </a:cubicBezTo>
                  <a:cubicBezTo>
                    <a:pt x="152993" y="43996"/>
                    <a:pt x="154810" y="37550"/>
                    <a:pt x="150489" y="36418"/>
                  </a:cubicBezTo>
                  <a:close/>
                </a:path>
              </a:pathLst>
            </a:custGeom>
            <a:solidFill>
              <a:srgbClr val="010101"/>
            </a:solidFill>
            <a:ln w="3429" cap="flat">
              <a:noFill/>
              <a:prstDash val="solid"/>
              <a:miter/>
            </a:ln>
          </p:spPr>
          <p:txBody>
            <a:bodyPr rtlCol="0" anchor="ctr"/>
            <a:lstStyle/>
            <a:p>
              <a:endParaRPr lang="zh-CN" altLang="en-US"/>
            </a:p>
          </p:txBody>
        </p:sp>
        <p:sp>
          <p:nvSpPr>
            <p:cNvPr id="370" name="任意多边形: 形状 369">
              <a:extLst>
                <a:ext uri="{FF2B5EF4-FFF2-40B4-BE49-F238E27FC236}">
                  <a16:creationId xmlns:a16="http://schemas.microsoft.com/office/drawing/2014/main" id="{3EC40515-B4AF-E078-822A-0F1DAACEB7EA}"/>
                </a:ext>
              </a:extLst>
            </p:cNvPr>
            <p:cNvSpPr/>
            <p:nvPr/>
          </p:nvSpPr>
          <p:spPr>
            <a:xfrm>
              <a:off x="6121759" y="3496119"/>
              <a:ext cx="285678" cy="113218"/>
            </a:xfrm>
            <a:custGeom>
              <a:avLst/>
              <a:gdLst>
                <a:gd name="connsiteX0" fmla="*/ 284304 w 285678"/>
                <a:gd name="connsiteY0" fmla="*/ 108064 h 113218"/>
                <a:gd name="connsiteX1" fmla="*/ 150333 w 285678"/>
                <a:gd name="connsiteY1" fmla="*/ 53921 h 113218"/>
                <a:gd name="connsiteX2" fmla="*/ 1788 w 285678"/>
                <a:gd name="connsiteY2" fmla="*/ 51 h 113218"/>
                <a:gd name="connsiteX3" fmla="*/ 691 w 285678"/>
                <a:gd name="connsiteY3" fmla="*/ 2520 h 113218"/>
                <a:gd name="connsiteX4" fmla="*/ 135176 w 285678"/>
                <a:gd name="connsiteY4" fmla="*/ 54846 h 113218"/>
                <a:gd name="connsiteX5" fmla="*/ 282109 w 285678"/>
                <a:gd name="connsiteY5" fmla="*/ 113071 h 113218"/>
                <a:gd name="connsiteX6" fmla="*/ 284304 w 285678"/>
                <a:gd name="connsiteY6" fmla="*/ 108064 h 11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78" h="113218">
                  <a:moveTo>
                    <a:pt x="284304" y="108064"/>
                  </a:moveTo>
                  <a:cubicBezTo>
                    <a:pt x="241441" y="87010"/>
                    <a:pt x="194944" y="71237"/>
                    <a:pt x="150333" y="53921"/>
                  </a:cubicBezTo>
                  <a:cubicBezTo>
                    <a:pt x="101675" y="35027"/>
                    <a:pt x="52435" y="13356"/>
                    <a:pt x="1788" y="51"/>
                  </a:cubicBezTo>
                  <a:cubicBezTo>
                    <a:pt x="279" y="-360"/>
                    <a:pt x="-749" y="1834"/>
                    <a:pt x="691" y="2520"/>
                  </a:cubicBezTo>
                  <a:cubicBezTo>
                    <a:pt x="43931" y="22922"/>
                    <a:pt x="90531" y="37599"/>
                    <a:pt x="135176" y="54846"/>
                  </a:cubicBezTo>
                  <a:cubicBezTo>
                    <a:pt x="184142" y="73774"/>
                    <a:pt x="232354" y="96303"/>
                    <a:pt x="282109" y="113071"/>
                  </a:cubicBezTo>
                  <a:cubicBezTo>
                    <a:pt x="285161" y="114100"/>
                    <a:pt x="287150" y="109470"/>
                    <a:pt x="284304" y="108064"/>
                  </a:cubicBezTo>
                  <a:close/>
                </a:path>
              </a:pathLst>
            </a:custGeom>
            <a:solidFill>
              <a:srgbClr val="010101"/>
            </a:solidFill>
            <a:ln w="3429" cap="flat">
              <a:noFill/>
              <a:prstDash val="solid"/>
              <a:miter/>
            </a:ln>
          </p:spPr>
          <p:txBody>
            <a:bodyPr rtlCol="0" anchor="ctr"/>
            <a:lstStyle/>
            <a:p>
              <a:endParaRPr lang="zh-CN" altLang="en-US"/>
            </a:p>
          </p:txBody>
        </p:sp>
        <p:sp>
          <p:nvSpPr>
            <p:cNvPr id="371" name="任意多边形: 形状 370">
              <a:extLst>
                <a:ext uri="{FF2B5EF4-FFF2-40B4-BE49-F238E27FC236}">
                  <a16:creationId xmlns:a16="http://schemas.microsoft.com/office/drawing/2014/main" id="{D3DC9349-F47F-0065-1310-63B971774BEF}"/>
                </a:ext>
              </a:extLst>
            </p:cNvPr>
            <p:cNvSpPr/>
            <p:nvPr/>
          </p:nvSpPr>
          <p:spPr>
            <a:xfrm>
              <a:off x="6101818" y="3529022"/>
              <a:ext cx="274252" cy="114969"/>
            </a:xfrm>
            <a:custGeom>
              <a:avLst/>
              <a:gdLst>
                <a:gd name="connsiteX0" fmla="*/ 272733 w 274252"/>
                <a:gd name="connsiteY0" fmla="*/ 109383 h 114969"/>
                <a:gd name="connsiteX1" fmla="*/ 143871 w 274252"/>
                <a:gd name="connsiteY1" fmla="*/ 56508 h 114969"/>
                <a:gd name="connsiteX2" fmla="*/ 1773 w 274252"/>
                <a:gd name="connsiteY2" fmla="*/ 66 h 114969"/>
                <a:gd name="connsiteX3" fmla="*/ 676 w 274252"/>
                <a:gd name="connsiteY3" fmla="*/ 2535 h 114969"/>
                <a:gd name="connsiteX4" fmla="*/ 134715 w 274252"/>
                <a:gd name="connsiteY4" fmla="*/ 59251 h 114969"/>
                <a:gd name="connsiteX5" fmla="*/ 270367 w 274252"/>
                <a:gd name="connsiteY5" fmla="*/ 114766 h 114969"/>
                <a:gd name="connsiteX6" fmla="*/ 272733 w 274252"/>
                <a:gd name="connsiteY6" fmla="*/ 109383 h 11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252" h="114969">
                  <a:moveTo>
                    <a:pt x="272733" y="109383"/>
                  </a:moveTo>
                  <a:cubicBezTo>
                    <a:pt x="230007" y="91312"/>
                    <a:pt x="186836" y="74098"/>
                    <a:pt x="143871" y="56508"/>
                  </a:cubicBezTo>
                  <a:cubicBezTo>
                    <a:pt x="96962" y="37339"/>
                    <a:pt x="50122" y="15634"/>
                    <a:pt x="1773" y="66"/>
                  </a:cubicBezTo>
                  <a:cubicBezTo>
                    <a:pt x="264" y="-414"/>
                    <a:pt x="-730" y="1849"/>
                    <a:pt x="676" y="2535"/>
                  </a:cubicBezTo>
                  <a:cubicBezTo>
                    <a:pt x="43710" y="24207"/>
                    <a:pt x="90070" y="40906"/>
                    <a:pt x="134715" y="59251"/>
                  </a:cubicBezTo>
                  <a:cubicBezTo>
                    <a:pt x="179910" y="77802"/>
                    <a:pt x="224932" y="96764"/>
                    <a:pt x="270367" y="114766"/>
                  </a:cubicBezTo>
                  <a:cubicBezTo>
                    <a:pt x="273590" y="116069"/>
                    <a:pt x="275922" y="110720"/>
                    <a:pt x="272733" y="109383"/>
                  </a:cubicBezTo>
                  <a:close/>
                </a:path>
              </a:pathLst>
            </a:custGeom>
            <a:solidFill>
              <a:srgbClr val="010101"/>
            </a:solidFill>
            <a:ln w="3429" cap="flat">
              <a:noFill/>
              <a:prstDash val="solid"/>
              <a:miter/>
            </a:ln>
          </p:spPr>
          <p:txBody>
            <a:bodyPr rtlCol="0" anchor="ctr"/>
            <a:lstStyle/>
            <a:p>
              <a:endParaRPr lang="zh-CN" altLang="en-US"/>
            </a:p>
          </p:txBody>
        </p:sp>
        <p:sp>
          <p:nvSpPr>
            <p:cNvPr id="372" name="任意多边形: 形状 371">
              <a:extLst>
                <a:ext uri="{FF2B5EF4-FFF2-40B4-BE49-F238E27FC236}">
                  <a16:creationId xmlns:a16="http://schemas.microsoft.com/office/drawing/2014/main" id="{95C3C5BB-65CE-B894-E705-9EE8260BAECD}"/>
                </a:ext>
              </a:extLst>
            </p:cNvPr>
            <p:cNvSpPr/>
            <p:nvPr/>
          </p:nvSpPr>
          <p:spPr>
            <a:xfrm>
              <a:off x="6063750" y="3553383"/>
              <a:ext cx="278378" cy="128155"/>
            </a:xfrm>
            <a:custGeom>
              <a:avLst/>
              <a:gdLst>
                <a:gd name="connsiteX0" fmla="*/ 276339 w 278378"/>
                <a:gd name="connsiteY0" fmla="*/ 121163 h 128155"/>
                <a:gd name="connsiteX1" fmla="*/ 139728 w 278378"/>
                <a:gd name="connsiteY1" fmla="*/ 60161 h 128155"/>
                <a:gd name="connsiteX2" fmla="*/ 2053 w 278378"/>
                <a:gd name="connsiteY2" fmla="*/ 85 h 128155"/>
                <a:gd name="connsiteX3" fmla="*/ 785 w 278378"/>
                <a:gd name="connsiteY3" fmla="*/ 3034 h 128155"/>
                <a:gd name="connsiteX4" fmla="*/ 136230 w 278378"/>
                <a:gd name="connsiteY4" fmla="*/ 65956 h 128155"/>
                <a:gd name="connsiteX5" fmla="*/ 272361 w 278378"/>
                <a:gd name="connsiteY5" fmla="*/ 127747 h 128155"/>
                <a:gd name="connsiteX6" fmla="*/ 276339 w 278378"/>
                <a:gd name="connsiteY6" fmla="*/ 121163 h 12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378" h="128155">
                  <a:moveTo>
                    <a:pt x="276339" y="121163"/>
                  </a:moveTo>
                  <a:cubicBezTo>
                    <a:pt x="230493" y="101549"/>
                    <a:pt x="185196" y="80564"/>
                    <a:pt x="139728" y="60161"/>
                  </a:cubicBezTo>
                  <a:cubicBezTo>
                    <a:pt x="94808" y="39998"/>
                    <a:pt x="49305" y="14521"/>
                    <a:pt x="2053" y="85"/>
                  </a:cubicBezTo>
                  <a:cubicBezTo>
                    <a:pt x="202" y="-498"/>
                    <a:pt x="-793" y="2074"/>
                    <a:pt x="785" y="3034"/>
                  </a:cubicBezTo>
                  <a:cubicBezTo>
                    <a:pt x="42413" y="28580"/>
                    <a:pt x="91619" y="45793"/>
                    <a:pt x="136230" y="65956"/>
                  </a:cubicBezTo>
                  <a:cubicBezTo>
                    <a:pt x="181630" y="86462"/>
                    <a:pt x="227339" y="106487"/>
                    <a:pt x="272361" y="127747"/>
                  </a:cubicBezTo>
                  <a:cubicBezTo>
                    <a:pt x="276956" y="129873"/>
                    <a:pt x="280934" y="123117"/>
                    <a:pt x="276339" y="121163"/>
                  </a:cubicBezTo>
                  <a:close/>
                </a:path>
              </a:pathLst>
            </a:custGeom>
            <a:solidFill>
              <a:srgbClr val="010101"/>
            </a:solidFill>
            <a:ln w="3429" cap="flat">
              <a:noFill/>
              <a:prstDash val="solid"/>
              <a:miter/>
            </a:ln>
          </p:spPr>
          <p:txBody>
            <a:bodyPr rtlCol="0" anchor="ctr"/>
            <a:lstStyle/>
            <a:p>
              <a:endParaRPr lang="zh-CN" altLang="en-US"/>
            </a:p>
          </p:txBody>
        </p:sp>
      </p:grpSp>
      <p:sp>
        <p:nvSpPr>
          <p:cNvPr id="373" name="文本框 372">
            <a:extLst>
              <a:ext uri="{FF2B5EF4-FFF2-40B4-BE49-F238E27FC236}">
                <a16:creationId xmlns:a16="http://schemas.microsoft.com/office/drawing/2014/main" id="{A1A5818C-53D5-44FF-0B9D-7F8CAE4E5273}"/>
              </a:ext>
            </a:extLst>
          </p:cNvPr>
          <p:cNvSpPr txBox="1"/>
          <p:nvPr/>
        </p:nvSpPr>
        <p:spPr>
          <a:xfrm rot="20774514">
            <a:off x="896857" y="1219611"/>
            <a:ext cx="1013419" cy="369332"/>
          </a:xfrm>
          <a:prstGeom prst="rect">
            <a:avLst/>
          </a:prstGeom>
          <a:noFill/>
        </p:spPr>
        <p:txBody>
          <a:bodyPr wrap="none" rtlCol="0">
            <a:spAutoFit/>
          </a:bodyPr>
          <a:lstStyle/>
          <a:p>
            <a:r>
              <a:rPr lang="en-US" altLang="zh-CN" dirty="0">
                <a:latin typeface="851tegakizatsu" panose="02000600000000000000" pitchFamily="2" charset="-128"/>
                <a:ea typeface="851tegakizatsu" panose="02000600000000000000" pitchFamily="2" charset="-128"/>
                <a:cs typeface="851tegakizatsu" panose="02000600000000000000" pitchFamily="2" charset="-128"/>
              </a:rPr>
              <a:t>2022.05</a:t>
            </a:r>
            <a:endParaRPr lang="zh-CN" altLang="en-US" dirty="0">
              <a:latin typeface="851tegakizatsu" panose="02000600000000000000" pitchFamily="2" charset="-128"/>
              <a:ea typeface="851tegakizatsu" panose="02000600000000000000" pitchFamily="2" charset="-128"/>
              <a:cs typeface="851tegakizatsu" panose="02000600000000000000" pitchFamily="2" charset="-128"/>
            </a:endParaRPr>
          </a:p>
        </p:txBody>
      </p:sp>
      <p:grpSp>
        <p:nvGrpSpPr>
          <p:cNvPr id="423" name="组合 422">
            <a:extLst>
              <a:ext uri="{FF2B5EF4-FFF2-40B4-BE49-F238E27FC236}">
                <a16:creationId xmlns:a16="http://schemas.microsoft.com/office/drawing/2014/main" id="{C45C5121-0757-F878-EBE0-42B4E4C4996A}"/>
              </a:ext>
            </a:extLst>
          </p:cNvPr>
          <p:cNvGrpSpPr/>
          <p:nvPr/>
        </p:nvGrpSpPr>
        <p:grpSpPr>
          <a:xfrm>
            <a:off x="11124958" y="2525526"/>
            <a:ext cx="1529377" cy="1531495"/>
            <a:chOff x="3607983" y="2057172"/>
            <a:chExt cx="1055994" cy="1057456"/>
          </a:xfrm>
        </p:grpSpPr>
        <p:sp>
          <p:nvSpPr>
            <p:cNvPr id="424" name="任意多边形: 形状 423">
              <a:extLst>
                <a:ext uri="{FF2B5EF4-FFF2-40B4-BE49-F238E27FC236}">
                  <a16:creationId xmlns:a16="http://schemas.microsoft.com/office/drawing/2014/main" id="{8BA453A3-BEDD-A0A6-96EC-883884DF362F}"/>
                </a:ext>
              </a:extLst>
            </p:cNvPr>
            <p:cNvSpPr/>
            <p:nvPr/>
          </p:nvSpPr>
          <p:spPr>
            <a:xfrm>
              <a:off x="3607983" y="2057172"/>
              <a:ext cx="999212" cy="1032092"/>
            </a:xfrm>
            <a:custGeom>
              <a:avLst/>
              <a:gdLst>
                <a:gd name="connsiteX0" fmla="*/ 737628 w 999212"/>
                <a:gd name="connsiteY0" fmla="*/ 839094 h 1032092"/>
                <a:gd name="connsiteX1" fmla="*/ 997237 w 999212"/>
                <a:gd name="connsiteY1" fmla="*/ 639115 h 1032092"/>
                <a:gd name="connsiteX2" fmla="*/ 988802 w 999212"/>
                <a:gd name="connsiteY2" fmla="*/ 630919 h 1032092"/>
                <a:gd name="connsiteX3" fmla="*/ 987979 w 999212"/>
                <a:gd name="connsiteY3" fmla="*/ 631605 h 1032092"/>
                <a:gd name="connsiteX4" fmla="*/ 987259 w 999212"/>
                <a:gd name="connsiteY4" fmla="*/ 627765 h 1032092"/>
                <a:gd name="connsiteX5" fmla="*/ 581368 w 999212"/>
                <a:gd name="connsiteY5" fmla="*/ 42469 h 1032092"/>
                <a:gd name="connsiteX6" fmla="*/ 573242 w 999212"/>
                <a:gd name="connsiteY6" fmla="*/ 42572 h 1032092"/>
                <a:gd name="connsiteX7" fmla="*/ 571630 w 999212"/>
                <a:gd name="connsiteY7" fmla="*/ 43257 h 1032092"/>
                <a:gd name="connsiteX8" fmla="*/ 526093 w 999212"/>
                <a:gd name="connsiteY8" fmla="*/ 74564 h 1032092"/>
                <a:gd name="connsiteX9" fmla="*/ 609452 w 999212"/>
                <a:gd name="connsiteY9" fmla="*/ 4475 h 1032092"/>
                <a:gd name="connsiteX10" fmla="*/ 605577 w 999212"/>
                <a:gd name="connsiteY10" fmla="*/ 703 h 1032092"/>
                <a:gd name="connsiteX11" fmla="*/ 494992 w 999212"/>
                <a:gd name="connsiteY11" fmla="*/ 90852 h 1032092"/>
                <a:gd name="connsiteX12" fmla="*/ 407038 w 999212"/>
                <a:gd name="connsiteY12" fmla="*/ 151922 h 1032092"/>
                <a:gd name="connsiteX13" fmla="*/ 297927 w 999212"/>
                <a:gd name="connsiteY13" fmla="*/ 218719 h 1032092"/>
                <a:gd name="connsiteX14" fmla="*/ 292578 w 999212"/>
                <a:gd name="connsiteY14" fmla="*/ 221874 h 1032092"/>
                <a:gd name="connsiteX15" fmla="*/ 420205 w 999212"/>
                <a:gd name="connsiteY15" fmla="*/ 128605 h 1032092"/>
                <a:gd name="connsiteX16" fmla="*/ 589872 w 999212"/>
                <a:gd name="connsiteY16" fmla="*/ 5093 h 1032092"/>
                <a:gd name="connsiteX17" fmla="*/ 586409 w 999212"/>
                <a:gd name="connsiteY17" fmla="*/ 738 h 1032092"/>
                <a:gd name="connsiteX18" fmla="*/ 498764 w 999212"/>
                <a:gd name="connsiteY18" fmla="*/ 64071 h 1032092"/>
                <a:gd name="connsiteX19" fmla="*/ 411358 w 999212"/>
                <a:gd name="connsiteY19" fmla="*/ 127816 h 1032092"/>
                <a:gd name="connsiteX20" fmla="*/ 249921 w 999212"/>
                <a:gd name="connsiteY20" fmla="*/ 246871 h 1032092"/>
                <a:gd name="connsiteX21" fmla="*/ 5776 w 999212"/>
                <a:gd name="connsiteY21" fmla="*/ 391712 h 1032092"/>
                <a:gd name="connsiteX22" fmla="*/ 564 w 999212"/>
                <a:gd name="connsiteY22" fmla="*/ 396341 h 1032092"/>
                <a:gd name="connsiteX23" fmla="*/ 106452 w 999212"/>
                <a:gd name="connsiteY23" fmla="*/ 552121 h 1032092"/>
                <a:gd name="connsiteX24" fmla="*/ 220809 w 999212"/>
                <a:gd name="connsiteY24" fmla="*/ 714998 h 1032092"/>
                <a:gd name="connsiteX25" fmla="*/ 292098 w 999212"/>
                <a:gd name="connsiteY25" fmla="*/ 814851 h 1032092"/>
                <a:gd name="connsiteX26" fmla="*/ 290658 w 999212"/>
                <a:gd name="connsiteY26" fmla="*/ 817217 h 1032092"/>
                <a:gd name="connsiteX27" fmla="*/ 294155 w 999212"/>
                <a:gd name="connsiteY27" fmla="*/ 819823 h 1032092"/>
                <a:gd name="connsiteX28" fmla="*/ 295081 w 999212"/>
                <a:gd name="connsiteY28" fmla="*/ 818966 h 1032092"/>
                <a:gd name="connsiteX29" fmla="*/ 448597 w 999212"/>
                <a:gd name="connsiteY29" fmla="*/ 1028820 h 1032092"/>
                <a:gd name="connsiteX30" fmla="*/ 457547 w 999212"/>
                <a:gd name="connsiteY30" fmla="*/ 1025734 h 1032092"/>
                <a:gd name="connsiteX31" fmla="*/ 522184 w 999212"/>
                <a:gd name="connsiteY31" fmla="*/ 988427 h 1032092"/>
                <a:gd name="connsiteX32" fmla="*/ 523555 w 999212"/>
                <a:gd name="connsiteY32" fmla="*/ 988495 h 1032092"/>
                <a:gd name="connsiteX33" fmla="*/ 464679 w 999212"/>
                <a:gd name="connsiteY33" fmla="*/ 1028306 h 1032092"/>
                <a:gd name="connsiteX34" fmla="*/ 466805 w 999212"/>
                <a:gd name="connsiteY34" fmla="*/ 1031804 h 1032092"/>
                <a:gd name="connsiteX35" fmla="*/ 596113 w 999212"/>
                <a:gd name="connsiteY35" fmla="*/ 950194 h 1032092"/>
                <a:gd name="connsiteX36" fmla="*/ 728541 w 999212"/>
                <a:gd name="connsiteY36" fmla="*/ 860834 h 1032092"/>
                <a:gd name="connsiteX37" fmla="*/ 853048 w 999212"/>
                <a:gd name="connsiteY37" fmla="*/ 772434 h 1032092"/>
                <a:gd name="connsiteX38" fmla="*/ 975875 w 999212"/>
                <a:gd name="connsiteY38" fmla="*/ 680468 h 1032092"/>
                <a:gd name="connsiteX39" fmla="*/ 971966 w 999212"/>
                <a:gd name="connsiteY39" fmla="*/ 675531 h 1032092"/>
                <a:gd name="connsiteX40" fmla="*/ 849619 w 999212"/>
                <a:gd name="connsiteY40" fmla="*/ 766708 h 1032092"/>
                <a:gd name="connsiteX41" fmla="*/ 725215 w 999212"/>
                <a:gd name="connsiteY41" fmla="*/ 855313 h 1032092"/>
                <a:gd name="connsiteX42" fmla="*/ 598685 w 999212"/>
                <a:gd name="connsiteY42" fmla="*/ 941004 h 1032092"/>
                <a:gd name="connsiteX43" fmla="*/ 527979 w 999212"/>
                <a:gd name="connsiteY43" fmla="*/ 985718 h 1032092"/>
                <a:gd name="connsiteX44" fmla="*/ 528425 w 999212"/>
                <a:gd name="connsiteY44" fmla="*/ 984689 h 1032092"/>
                <a:gd name="connsiteX45" fmla="*/ 737628 w 999212"/>
                <a:gd name="connsiteY45" fmla="*/ 839094 h 1032092"/>
                <a:gd name="connsiteX46" fmla="*/ 89718 w 999212"/>
                <a:gd name="connsiteY46" fmla="*/ 353342 h 1032092"/>
                <a:gd name="connsiteX47" fmla="*/ 91844 w 999212"/>
                <a:gd name="connsiteY47" fmla="*/ 352142 h 1032092"/>
                <a:gd name="connsiteX48" fmla="*/ 111287 w 999212"/>
                <a:gd name="connsiteY48" fmla="*/ 385437 h 1032092"/>
                <a:gd name="connsiteX49" fmla="*/ 89238 w 999212"/>
                <a:gd name="connsiteY49" fmla="*/ 409989 h 1032092"/>
                <a:gd name="connsiteX50" fmla="*/ 69693 w 999212"/>
                <a:gd name="connsiteY50" fmla="*/ 381768 h 1032092"/>
                <a:gd name="connsiteX51" fmla="*/ 89444 w 999212"/>
                <a:gd name="connsiteY51" fmla="*/ 357799 h 1032092"/>
                <a:gd name="connsiteX52" fmla="*/ 89718 w 999212"/>
                <a:gd name="connsiteY52" fmla="*/ 353342 h 1032092"/>
                <a:gd name="connsiteX53" fmla="*/ 451855 w 999212"/>
                <a:gd name="connsiteY53" fmla="*/ 942547 h 1032092"/>
                <a:gd name="connsiteX54" fmla="*/ 455352 w 999212"/>
                <a:gd name="connsiteY54" fmla="*/ 938672 h 1032092"/>
                <a:gd name="connsiteX55" fmla="*/ 474898 w 999212"/>
                <a:gd name="connsiteY55" fmla="*/ 917755 h 1032092"/>
                <a:gd name="connsiteX56" fmla="*/ 494477 w 999212"/>
                <a:gd name="connsiteY56" fmla="*/ 947999 h 1032092"/>
                <a:gd name="connsiteX57" fmla="*/ 472429 w 999212"/>
                <a:gd name="connsiteY57" fmla="*/ 971076 h 1032092"/>
                <a:gd name="connsiteX58" fmla="*/ 451855 w 999212"/>
                <a:gd name="connsiteY58" fmla="*/ 942547 h 1032092"/>
                <a:gd name="connsiteX59" fmla="*/ 449249 w 999212"/>
                <a:gd name="connsiteY59" fmla="*/ 932774 h 1032092"/>
                <a:gd name="connsiteX60" fmla="*/ 446746 w 999212"/>
                <a:gd name="connsiteY60" fmla="*/ 935449 h 1032092"/>
                <a:gd name="connsiteX61" fmla="*/ 437487 w 999212"/>
                <a:gd name="connsiteY61" fmla="*/ 922624 h 1032092"/>
                <a:gd name="connsiteX62" fmla="*/ 461456 w 999212"/>
                <a:gd name="connsiteY62" fmla="*/ 897044 h 1032092"/>
                <a:gd name="connsiteX63" fmla="*/ 469823 w 999212"/>
                <a:gd name="connsiteY63" fmla="*/ 909937 h 1032092"/>
                <a:gd name="connsiteX64" fmla="*/ 449249 w 999212"/>
                <a:gd name="connsiteY64" fmla="*/ 932774 h 1032092"/>
                <a:gd name="connsiteX65" fmla="*/ 431521 w 999212"/>
                <a:gd name="connsiteY65" fmla="*/ 914292 h 1032092"/>
                <a:gd name="connsiteX66" fmla="*/ 420068 w 999212"/>
                <a:gd name="connsiteY66" fmla="*/ 898038 h 1032092"/>
                <a:gd name="connsiteX67" fmla="*/ 444791 w 999212"/>
                <a:gd name="connsiteY67" fmla="*/ 871532 h 1032092"/>
                <a:gd name="connsiteX68" fmla="*/ 455798 w 999212"/>
                <a:gd name="connsiteY68" fmla="*/ 888334 h 1032092"/>
                <a:gd name="connsiteX69" fmla="*/ 431521 w 999212"/>
                <a:gd name="connsiteY69" fmla="*/ 914292 h 1032092"/>
                <a:gd name="connsiteX70" fmla="*/ 415268 w 999212"/>
                <a:gd name="connsiteY70" fmla="*/ 891283 h 1032092"/>
                <a:gd name="connsiteX71" fmla="*/ 403643 w 999212"/>
                <a:gd name="connsiteY71" fmla="*/ 874824 h 1032092"/>
                <a:gd name="connsiteX72" fmla="*/ 416399 w 999212"/>
                <a:gd name="connsiteY72" fmla="*/ 863783 h 1032092"/>
                <a:gd name="connsiteX73" fmla="*/ 431144 w 999212"/>
                <a:gd name="connsiteY73" fmla="*/ 850787 h 1032092"/>
                <a:gd name="connsiteX74" fmla="*/ 439922 w 999212"/>
                <a:gd name="connsiteY74" fmla="*/ 864160 h 1032092"/>
                <a:gd name="connsiteX75" fmla="*/ 415268 w 999212"/>
                <a:gd name="connsiteY75" fmla="*/ 891283 h 1032092"/>
                <a:gd name="connsiteX76" fmla="*/ 398671 w 999212"/>
                <a:gd name="connsiteY76" fmla="*/ 867760 h 1032092"/>
                <a:gd name="connsiteX77" fmla="*/ 385710 w 999212"/>
                <a:gd name="connsiteY77" fmla="*/ 849381 h 1032092"/>
                <a:gd name="connsiteX78" fmla="*/ 389584 w 999212"/>
                <a:gd name="connsiteY78" fmla="*/ 845163 h 1032092"/>
                <a:gd name="connsiteX79" fmla="*/ 412661 w 999212"/>
                <a:gd name="connsiteY79" fmla="*/ 822669 h 1032092"/>
                <a:gd name="connsiteX80" fmla="*/ 427715 w 999212"/>
                <a:gd name="connsiteY80" fmla="*/ 845506 h 1032092"/>
                <a:gd name="connsiteX81" fmla="*/ 398671 w 999212"/>
                <a:gd name="connsiteY81" fmla="*/ 867760 h 1032092"/>
                <a:gd name="connsiteX82" fmla="*/ 383343 w 999212"/>
                <a:gd name="connsiteY82" fmla="*/ 839094 h 1032092"/>
                <a:gd name="connsiteX83" fmla="*/ 380532 w 999212"/>
                <a:gd name="connsiteY83" fmla="*/ 842009 h 1032092"/>
                <a:gd name="connsiteX84" fmla="*/ 371959 w 999212"/>
                <a:gd name="connsiteY84" fmla="*/ 829733 h 1032092"/>
                <a:gd name="connsiteX85" fmla="*/ 398363 w 999212"/>
                <a:gd name="connsiteY85" fmla="*/ 800998 h 1032092"/>
                <a:gd name="connsiteX86" fmla="*/ 407655 w 999212"/>
                <a:gd name="connsiteY86" fmla="*/ 815057 h 1032092"/>
                <a:gd name="connsiteX87" fmla="*/ 383343 w 999212"/>
                <a:gd name="connsiteY87" fmla="*/ 839094 h 1032092"/>
                <a:gd name="connsiteX88" fmla="*/ 367159 w 999212"/>
                <a:gd name="connsiteY88" fmla="*/ 822840 h 1032092"/>
                <a:gd name="connsiteX89" fmla="*/ 355157 w 999212"/>
                <a:gd name="connsiteY89" fmla="*/ 805490 h 1032092"/>
                <a:gd name="connsiteX90" fmla="*/ 382349 w 999212"/>
                <a:gd name="connsiteY90" fmla="*/ 781384 h 1032092"/>
                <a:gd name="connsiteX91" fmla="*/ 380566 w 999212"/>
                <a:gd name="connsiteY91" fmla="*/ 779155 h 1032092"/>
                <a:gd name="connsiteX92" fmla="*/ 350322 w 999212"/>
                <a:gd name="connsiteY92" fmla="*/ 798529 h 1032092"/>
                <a:gd name="connsiteX93" fmla="*/ 336195 w 999212"/>
                <a:gd name="connsiteY93" fmla="*/ 778160 h 1032092"/>
                <a:gd name="connsiteX94" fmla="*/ 365890 w 999212"/>
                <a:gd name="connsiteY94" fmla="*/ 752375 h 1032092"/>
                <a:gd name="connsiteX95" fmla="*/ 393905 w 999212"/>
                <a:gd name="connsiteY95" fmla="*/ 794345 h 1032092"/>
                <a:gd name="connsiteX96" fmla="*/ 367159 w 999212"/>
                <a:gd name="connsiteY96" fmla="*/ 822840 h 1032092"/>
                <a:gd name="connsiteX97" fmla="*/ 330914 w 999212"/>
                <a:gd name="connsiteY97" fmla="*/ 770548 h 1032092"/>
                <a:gd name="connsiteX98" fmla="*/ 317472 w 999212"/>
                <a:gd name="connsiteY98" fmla="*/ 751037 h 1032092"/>
                <a:gd name="connsiteX99" fmla="*/ 319941 w 999212"/>
                <a:gd name="connsiteY99" fmla="*/ 748260 h 1032092"/>
                <a:gd name="connsiteX100" fmla="*/ 346756 w 999212"/>
                <a:gd name="connsiteY100" fmla="*/ 723811 h 1032092"/>
                <a:gd name="connsiteX101" fmla="*/ 361055 w 999212"/>
                <a:gd name="connsiteY101" fmla="*/ 745139 h 1032092"/>
                <a:gd name="connsiteX102" fmla="*/ 330914 w 999212"/>
                <a:gd name="connsiteY102" fmla="*/ 770548 h 1032092"/>
                <a:gd name="connsiteX103" fmla="*/ 313152 w 999212"/>
                <a:gd name="connsiteY103" fmla="*/ 741642 h 1032092"/>
                <a:gd name="connsiteX104" fmla="*/ 311952 w 999212"/>
                <a:gd name="connsiteY104" fmla="*/ 742910 h 1032092"/>
                <a:gd name="connsiteX105" fmla="*/ 300327 w 999212"/>
                <a:gd name="connsiteY105" fmla="*/ 725903 h 1032092"/>
                <a:gd name="connsiteX106" fmla="*/ 301288 w 999212"/>
                <a:gd name="connsiteY106" fmla="*/ 724874 h 1032092"/>
                <a:gd name="connsiteX107" fmla="*/ 330708 w 999212"/>
                <a:gd name="connsiteY107" fmla="*/ 699842 h 1032092"/>
                <a:gd name="connsiteX108" fmla="*/ 340481 w 999212"/>
                <a:gd name="connsiteY108" fmla="*/ 714415 h 1032092"/>
                <a:gd name="connsiteX109" fmla="*/ 313152 w 999212"/>
                <a:gd name="connsiteY109" fmla="*/ 741642 h 1032092"/>
                <a:gd name="connsiteX110" fmla="*/ 295150 w 999212"/>
                <a:gd name="connsiteY110" fmla="*/ 718359 h 1032092"/>
                <a:gd name="connsiteX111" fmla="*/ 284040 w 999212"/>
                <a:gd name="connsiteY111" fmla="*/ 702105 h 1032092"/>
                <a:gd name="connsiteX112" fmla="*/ 311609 w 999212"/>
                <a:gd name="connsiteY112" fmla="*/ 671484 h 1032092"/>
                <a:gd name="connsiteX113" fmla="*/ 325085 w 999212"/>
                <a:gd name="connsiteY113" fmla="*/ 691475 h 1032092"/>
                <a:gd name="connsiteX114" fmla="*/ 295150 w 999212"/>
                <a:gd name="connsiteY114" fmla="*/ 718359 h 1032092"/>
                <a:gd name="connsiteX115" fmla="*/ 277456 w 999212"/>
                <a:gd name="connsiteY115" fmla="*/ 692470 h 1032092"/>
                <a:gd name="connsiteX116" fmla="*/ 271318 w 999212"/>
                <a:gd name="connsiteY116" fmla="*/ 683520 h 1032092"/>
                <a:gd name="connsiteX117" fmla="*/ 265283 w 999212"/>
                <a:gd name="connsiteY117" fmla="*/ 674571 h 1032092"/>
                <a:gd name="connsiteX118" fmla="*/ 294292 w 999212"/>
                <a:gd name="connsiteY118" fmla="*/ 646007 h 1032092"/>
                <a:gd name="connsiteX119" fmla="*/ 302282 w 999212"/>
                <a:gd name="connsiteY119" fmla="*/ 657734 h 1032092"/>
                <a:gd name="connsiteX120" fmla="*/ 305917 w 999212"/>
                <a:gd name="connsiteY120" fmla="*/ 663118 h 1032092"/>
                <a:gd name="connsiteX121" fmla="*/ 277456 w 999212"/>
                <a:gd name="connsiteY121" fmla="*/ 692470 h 1032092"/>
                <a:gd name="connsiteX122" fmla="*/ 260448 w 999212"/>
                <a:gd name="connsiteY122" fmla="*/ 667369 h 1032092"/>
                <a:gd name="connsiteX123" fmla="*/ 247041 w 999212"/>
                <a:gd name="connsiteY123" fmla="*/ 647447 h 1032092"/>
                <a:gd name="connsiteX124" fmla="*/ 279445 w 999212"/>
                <a:gd name="connsiteY124" fmla="*/ 624439 h 1032092"/>
                <a:gd name="connsiteX125" fmla="*/ 289149 w 999212"/>
                <a:gd name="connsiteY125" fmla="*/ 638566 h 1032092"/>
                <a:gd name="connsiteX126" fmla="*/ 260448 w 999212"/>
                <a:gd name="connsiteY126" fmla="*/ 667369 h 1032092"/>
                <a:gd name="connsiteX127" fmla="*/ 242103 w 999212"/>
                <a:gd name="connsiteY127" fmla="*/ 640109 h 1032092"/>
                <a:gd name="connsiteX128" fmla="*/ 230376 w 999212"/>
                <a:gd name="connsiteY128" fmla="*/ 622415 h 1032092"/>
                <a:gd name="connsiteX129" fmla="*/ 230822 w 999212"/>
                <a:gd name="connsiteY129" fmla="*/ 621901 h 1032092"/>
                <a:gd name="connsiteX130" fmla="*/ 259831 w 999212"/>
                <a:gd name="connsiteY130" fmla="*/ 595909 h 1032092"/>
                <a:gd name="connsiteX131" fmla="*/ 273753 w 999212"/>
                <a:gd name="connsiteY131" fmla="*/ 616175 h 1032092"/>
                <a:gd name="connsiteX132" fmla="*/ 242103 w 999212"/>
                <a:gd name="connsiteY132" fmla="*/ 640109 h 1032092"/>
                <a:gd name="connsiteX133" fmla="*/ 227941 w 999212"/>
                <a:gd name="connsiteY133" fmla="*/ 612266 h 1032092"/>
                <a:gd name="connsiteX134" fmla="*/ 225369 w 999212"/>
                <a:gd name="connsiteY134" fmla="*/ 614872 h 1032092"/>
                <a:gd name="connsiteX135" fmla="*/ 212545 w 999212"/>
                <a:gd name="connsiteY135" fmla="*/ 595463 h 1032092"/>
                <a:gd name="connsiteX136" fmla="*/ 238057 w 999212"/>
                <a:gd name="connsiteY136" fmla="*/ 564157 h 1032092"/>
                <a:gd name="connsiteX137" fmla="*/ 254310 w 999212"/>
                <a:gd name="connsiteY137" fmla="*/ 587817 h 1032092"/>
                <a:gd name="connsiteX138" fmla="*/ 227941 w 999212"/>
                <a:gd name="connsiteY138" fmla="*/ 612266 h 1032092"/>
                <a:gd name="connsiteX139" fmla="*/ 207642 w 999212"/>
                <a:gd name="connsiteY139" fmla="*/ 588057 h 1032092"/>
                <a:gd name="connsiteX140" fmla="*/ 197663 w 999212"/>
                <a:gd name="connsiteY140" fmla="*/ 572935 h 1032092"/>
                <a:gd name="connsiteX141" fmla="*/ 224409 w 999212"/>
                <a:gd name="connsiteY141" fmla="*/ 544371 h 1032092"/>
                <a:gd name="connsiteX142" fmla="*/ 233016 w 999212"/>
                <a:gd name="connsiteY142" fmla="*/ 556922 h 1032092"/>
                <a:gd name="connsiteX143" fmla="*/ 207642 w 999212"/>
                <a:gd name="connsiteY143" fmla="*/ 588057 h 1032092"/>
                <a:gd name="connsiteX144" fmla="*/ 192760 w 999212"/>
                <a:gd name="connsiteY144" fmla="*/ 565460 h 1032092"/>
                <a:gd name="connsiteX145" fmla="*/ 178015 w 999212"/>
                <a:gd name="connsiteY145" fmla="*/ 543034 h 1032092"/>
                <a:gd name="connsiteX146" fmla="*/ 203012 w 999212"/>
                <a:gd name="connsiteY146" fmla="*/ 513442 h 1032092"/>
                <a:gd name="connsiteX147" fmla="*/ 219334 w 999212"/>
                <a:gd name="connsiteY147" fmla="*/ 536965 h 1032092"/>
                <a:gd name="connsiteX148" fmla="*/ 192760 w 999212"/>
                <a:gd name="connsiteY148" fmla="*/ 565460 h 1032092"/>
                <a:gd name="connsiteX149" fmla="*/ 173146 w 999212"/>
                <a:gd name="connsiteY149" fmla="*/ 535593 h 1032092"/>
                <a:gd name="connsiteX150" fmla="*/ 155898 w 999212"/>
                <a:gd name="connsiteY150" fmla="*/ 509430 h 1032092"/>
                <a:gd name="connsiteX151" fmla="*/ 182267 w 999212"/>
                <a:gd name="connsiteY151" fmla="*/ 483781 h 1032092"/>
                <a:gd name="connsiteX152" fmla="*/ 190599 w 999212"/>
                <a:gd name="connsiteY152" fmla="*/ 495577 h 1032092"/>
                <a:gd name="connsiteX153" fmla="*/ 197869 w 999212"/>
                <a:gd name="connsiteY153" fmla="*/ 506069 h 1032092"/>
                <a:gd name="connsiteX154" fmla="*/ 173146 w 999212"/>
                <a:gd name="connsiteY154" fmla="*/ 535593 h 1032092"/>
                <a:gd name="connsiteX155" fmla="*/ 150789 w 999212"/>
                <a:gd name="connsiteY155" fmla="*/ 501749 h 1032092"/>
                <a:gd name="connsiteX156" fmla="*/ 131209 w 999212"/>
                <a:gd name="connsiteY156" fmla="*/ 472260 h 1032092"/>
                <a:gd name="connsiteX157" fmla="*/ 157372 w 999212"/>
                <a:gd name="connsiteY157" fmla="*/ 448565 h 1032092"/>
                <a:gd name="connsiteX158" fmla="*/ 176986 w 999212"/>
                <a:gd name="connsiteY158" fmla="*/ 476340 h 1032092"/>
                <a:gd name="connsiteX159" fmla="*/ 150789 w 999212"/>
                <a:gd name="connsiteY159" fmla="*/ 501749 h 1032092"/>
                <a:gd name="connsiteX160" fmla="*/ 126477 w 999212"/>
                <a:gd name="connsiteY160" fmla="*/ 465127 h 1032092"/>
                <a:gd name="connsiteX161" fmla="*/ 111630 w 999212"/>
                <a:gd name="connsiteY161" fmla="*/ 442907 h 1032092"/>
                <a:gd name="connsiteX162" fmla="*/ 123151 w 999212"/>
                <a:gd name="connsiteY162" fmla="*/ 432792 h 1032092"/>
                <a:gd name="connsiteX163" fmla="*/ 137930 w 999212"/>
                <a:gd name="connsiteY163" fmla="*/ 420996 h 1032092"/>
                <a:gd name="connsiteX164" fmla="*/ 151783 w 999212"/>
                <a:gd name="connsiteY164" fmla="*/ 440610 h 1032092"/>
                <a:gd name="connsiteX165" fmla="*/ 126477 w 999212"/>
                <a:gd name="connsiteY165" fmla="*/ 465127 h 1032092"/>
                <a:gd name="connsiteX166" fmla="*/ 107240 w 999212"/>
                <a:gd name="connsiteY166" fmla="*/ 436461 h 1032092"/>
                <a:gd name="connsiteX167" fmla="*/ 94553 w 999212"/>
                <a:gd name="connsiteY167" fmla="*/ 417773 h 1032092"/>
                <a:gd name="connsiteX168" fmla="*/ 116224 w 999212"/>
                <a:gd name="connsiteY168" fmla="*/ 392089 h 1032092"/>
                <a:gd name="connsiteX169" fmla="*/ 133884 w 999212"/>
                <a:gd name="connsiteY169" fmla="*/ 415441 h 1032092"/>
                <a:gd name="connsiteX170" fmla="*/ 107240 w 999212"/>
                <a:gd name="connsiteY170" fmla="*/ 436461 h 1032092"/>
                <a:gd name="connsiteX171" fmla="*/ 64824 w 999212"/>
                <a:gd name="connsiteY171" fmla="*/ 374704 h 1032092"/>
                <a:gd name="connsiteX172" fmla="*/ 61155 w 999212"/>
                <a:gd name="connsiteY172" fmla="*/ 369424 h 1032092"/>
                <a:gd name="connsiteX173" fmla="*/ 77305 w 999212"/>
                <a:gd name="connsiteY173" fmla="*/ 360337 h 1032092"/>
                <a:gd name="connsiteX174" fmla="*/ 64824 w 999212"/>
                <a:gd name="connsiteY174" fmla="*/ 374704 h 1032092"/>
                <a:gd name="connsiteX175" fmla="*/ 10200 w 999212"/>
                <a:gd name="connsiteY175" fmla="*/ 397027 h 1032092"/>
                <a:gd name="connsiteX176" fmla="*/ 56903 w 999212"/>
                <a:gd name="connsiteY176" fmla="*/ 371824 h 1032092"/>
                <a:gd name="connsiteX177" fmla="*/ 61155 w 999212"/>
                <a:gd name="connsiteY177" fmla="*/ 378991 h 1032092"/>
                <a:gd name="connsiteX178" fmla="*/ 28065 w 999212"/>
                <a:gd name="connsiteY178" fmla="*/ 420584 h 1032092"/>
                <a:gd name="connsiteX179" fmla="*/ 10200 w 999212"/>
                <a:gd name="connsiteY179" fmla="*/ 397027 h 1032092"/>
                <a:gd name="connsiteX180" fmla="*/ 32248 w 999212"/>
                <a:gd name="connsiteY180" fmla="*/ 426311 h 1032092"/>
                <a:gd name="connsiteX181" fmla="*/ 35540 w 999212"/>
                <a:gd name="connsiteY181" fmla="*/ 422505 h 1032092"/>
                <a:gd name="connsiteX182" fmla="*/ 42741 w 999212"/>
                <a:gd name="connsiteY182" fmla="*/ 413898 h 1032092"/>
                <a:gd name="connsiteX183" fmla="*/ 57177 w 999212"/>
                <a:gd name="connsiteY183" fmla="*/ 396684 h 1032092"/>
                <a:gd name="connsiteX184" fmla="*/ 65647 w 999212"/>
                <a:gd name="connsiteY184" fmla="*/ 386603 h 1032092"/>
                <a:gd name="connsiteX185" fmla="*/ 83512 w 999212"/>
                <a:gd name="connsiteY185" fmla="*/ 416367 h 1032092"/>
                <a:gd name="connsiteX186" fmla="*/ 52376 w 999212"/>
                <a:gd name="connsiteY186" fmla="*/ 454669 h 1032092"/>
                <a:gd name="connsiteX187" fmla="*/ 32248 w 999212"/>
                <a:gd name="connsiteY187" fmla="*/ 426311 h 1032092"/>
                <a:gd name="connsiteX188" fmla="*/ 55874 w 999212"/>
                <a:gd name="connsiteY188" fmla="*/ 459572 h 1032092"/>
                <a:gd name="connsiteX189" fmla="*/ 88690 w 999212"/>
                <a:gd name="connsiteY189" fmla="*/ 424699 h 1032092"/>
                <a:gd name="connsiteX190" fmla="*/ 100280 w 999212"/>
                <a:gd name="connsiteY190" fmla="*/ 443456 h 1032092"/>
                <a:gd name="connsiteX191" fmla="*/ 99834 w 999212"/>
                <a:gd name="connsiteY191" fmla="*/ 443902 h 1032092"/>
                <a:gd name="connsiteX192" fmla="*/ 70139 w 999212"/>
                <a:gd name="connsiteY192" fmla="*/ 480386 h 1032092"/>
                <a:gd name="connsiteX193" fmla="*/ 55874 w 999212"/>
                <a:gd name="connsiteY193" fmla="*/ 459572 h 1032092"/>
                <a:gd name="connsiteX194" fmla="*/ 73430 w 999212"/>
                <a:gd name="connsiteY194" fmla="*/ 485255 h 1032092"/>
                <a:gd name="connsiteX195" fmla="*/ 101754 w 999212"/>
                <a:gd name="connsiteY195" fmla="*/ 452543 h 1032092"/>
                <a:gd name="connsiteX196" fmla="*/ 104360 w 999212"/>
                <a:gd name="connsiteY196" fmla="*/ 450005 h 1032092"/>
                <a:gd name="connsiteX197" fmla="*/ 119105 w 999212"/>
                <a:gd name="connsiteY197" fmla="*/ 473151 h 1032092"/>
                <a:gd name="connsiteX198" fmla="*/ 90987 w 999212"/>
                <a:gd name="connsiteY198" fmla="*/ 511110 h 1032092"/>
                <a:gd name="connsiteX199" fmla="*/ 73430 w 999212"/>
                <a:gd name="connsiteY199" fmla="*/ 485255 h 1032092"/>
                <a:gd name="connsiteX200" fmla="*/ 93970 w 999212"/>
                <a:gd name="connsiteY200" fmla="*/ 515465 h 1032092"/>
                <a:gd name="connsiteX201" fmla="*/ 95067 w 999212"/>
                <a:gd name="connsiteY201" fmla="*/ 514711 h 1032092"/>
                <a:gd name="connsiteX202" fmla="*/ 123734 w 999212"/>
                <a:gd name="connsiteY202" fmla="*/ 480386 h 1032092"/>
                <a:gd name="connsiteX203" fmla="*/ 143005 w 999212"/>
                <a:gd name="connsiteY203" fmla="*/ 510013 h 1032092"/>
                <a:gd name="connsiteX204" fmla="*/ 113584 w 999212"/>
                <a:gd name="connsiteY204" fmla="*/ 543960 h 1032092"/>
                <a:gd name="connsiteX205" fmla="*/ 93970 w 999212"/>
                <a:gd name="connsiteY205" fmla="*/ 515465 h 1032092"/>
                <a:gd name="connsiteX206" fmla="*/ 121539 w 999212"/>
                <a:gd name="connsiteY206" fmla="*/ 555516 h 1032092"/>
                <a:gd name="connsiteX207" fmla="*/ 117665 w 999212"/>
                <a:gd name="connsiteY207" fmla="*/ 549858 h 1032092"/>
                <a:gd name="connsiteX208" fmla="*/ 147977 w 999212"/>
                <a:gd name="connsiteY208" fmla="*/ 517556 h 1032092"/>
                <a:gd name="connsiteX209" fmla="*/ 165876 w 999212"/>
                <a:gd name="connsiteY209" fmla="*/ 544509 h 1032092"/>
                <a:gd name="connsiteX210" fmla="*/ 140707 w 999212"/>
                <a:gd name="connsiteY210" fmla="*/ 580376 h 1032092"/>
                <a:gd name="connsiteX211" fmla="*/ 141428 w 999212"/>
                <a:gd name="connsiteY211" fmla="*/ 580925 h 1032092"/>
                <a:gd name="connsiteX212" fmla="*/ 170677 w 999212"/>
                <a:gd name="connsiteY212" fmla="*/ 551744 h 1032092"/>
                <a:gd name="connsiteX213" fmla="*/ 185284 w 999212"/>
                <a:gd name="connsiteY213" fmla="*/ 573518 h 1032092"/>
                <a:gd name="connsiteX214" fmla="*/ 183501 w 999212"/>
                <a:gd name="connsiteY214" fmla="*/ 575438 h 1032092"/>
                <a:gd name="connsiteX215" fmla="*/ 156755 w 999212"/>
                <a:gd name="connsiteY215" fmla="*/ 605339 h 1032092"/>
                <a:gd name="connsiteX216" fmla="*/ 121539 w 999212"/>
                <a:gd name="connsiteY216" fmla="*/ 555516 h 1032092"/>
                <a:gd name="connsiteX217" fmla="*/ 160630 w 999212"/>
                <a:gd name="connsiteY217" fmla="*/ 610894 h 1032092"/>
                <a:gd name="connsiteX218" fmla="*/ 189674 w 999212"/>
                <a:gd name="connsiteY218" fmla="*/ 581507 h 1032092"/>
                <a:gd name="connsiteX219" fmla="*/ 190222 w 999212"/>
                <a:gd name="connsiteY219" fmla="*/ 580925 h 1032092"/>
                <a:gd name="connsiteX220" fmla="*/ 200818 w 999212"/>
                <a:gd name="connsiteY220" fmla="*/ 596595 h 1032092"/>
                <a:gd name="connsiteX221" fmla="*/ 174963 w 999212"/>
                <a:gd name="connsiteY221" fmla="*/ 631262 h 1032092"/>
                <a:gd name="connsiteX222" fmla="*/ 160630 w 999212"/>
                <a:gd name="connsiteY222" fmla="*/ 610894 h 1032092"/>
                <a:gd name="connsiteX223" fmla="*/ 177775 w 999212"/>
                <a:gd name="connsiteY223" fmla="*/ 635137 h 1032092"/>
                <a:gd name="connsiteX224" fmla="*/ 205721 w 999212"/>
                <a:gd name="connsiteY224" fmla="*/ 603796 h 1032092"/>
                <a:gd name="connsiteX225" fmla="*/ 218306 w 999212"/>
                <a:gd name="connsiteY225" fmla="*/ 622244 h 1032092"/>
                <a:gd name="connsiteX226" fmla="*/ 194508 w 999212"/>
                <a:gd name="connsiteY226" fmla="*/ 655402 h 1032092"/>
                <a:gd name="connsiteX227" fmla="*/ 198075 w 999212"/>
                <a:gd name="connsiteY227" fmla="*/ 658043 h 1032092"/>
                <a:gd name="connsiteX228" fmla="*/ 223552 w 999212"/>
                <a:gd name="connsiteY228" fmla="*/ 629925 h 1032092"/>
                <a:gd name="connsiteX229" fmla="*/ 234731 w 999212"/>
                <a:gd name="connsiteY229" fmla="*/ 646316 h 1032092"/>
                <a:gd name="connsiteX230" fmla="*/ 210008 w 999212"/>
                <a:gd name="connsiteY230" fmla="*/ 678480 h 1032092"/>
                <a:gd name="connsiteX231" fmla="*/ 211071 w 999212"/>
                <a:gd name="connsiteY231" fmla="*/ 679268 h 1032092"/>
                <a:gd name="connsiteX232" fmla="*/ 239874 w 999212"/>
                <a:gd name="connsiteY232" fmla="*/ 653859 h 1032092"/>
                <a:gd name="connsiteX233" fmla="*/ 253659 w 999212"/>
                <a:gd name="connsiteY233" fmla="*/ 674090 h 1032092"/>
                <a:gd name="connsiteX234" fmla="*/ 227393 w 999212"/>
                <a:gd name="connsiteY234" fmla="*/ 705363 h 1032092"/>
                <a:gd name="connsiteX235" fmla="*/ 177775 w 999212"/>
                <a:gd name="connsiteY235" fmla="*/ 635137 h 1032092"/>
                <a:gd name="connsiteX236" fmla="*/ 246629 w 999212"/>
                <a:gd name="connsiteY236" fmla="*/ 732006 h 1032092"/>
                <a:gd name="connsiteX237" fmla="*/ 230376 w 999212"/>
                <a:gd name="connsiteY237" fmla="*/ 709306 h 1032092"/>
                <a:gd name="connsiteX238" fmla="*/ 228250 w 999212"/>
                <a:gd name="connsiteY238" fmla="*/ 706049 h 1032092"/>
                <a:gd name="connsiteX239" fmla="*/ 228284 w 999212"/>
                <a:gd name="connsiteY239" fmla="*/ 706049 h 1032092"/>
                <a:gd name="connsiteX240" fmla="*/ 258562 w 999212"/>
                <a:gd name="connsiteY240" fmla="*/ 681257 h 1032092"/>
                <a:gd name="connsiteX241" fmla="*/ 259317 w 999212"/>
                <a:gd name="connsiteY241" fmla="*/ 682354 h 1032092"/>
                <a:gd name="connsiteX242" fmla="*/ 271078 w 999212"/>
                <a:gd name="connsiteY242" fmla="*/ 699465 h 1032092"/>
                <a:gd name="connsiteX243" fmla="*/ 246835 w 999212"/>
                <a:gd name="connsiteY243" fmla="*/ 729915 h 1032092"/>
                <a:gd name="connsiteX244" fmla="*/ 246629 w 999212"/>
                <a:gd name="connsiteY244" fmla="*/ 732006 h 1032092"/>
                <a:gd name="connsiteX245" fmla="*/ 247212 w 999212"/>
                <a:gd name="connsiteY245" fmla="*/ 732829 h 1032092"/>
                <a:gd name="connsiteX246" fmla="*/ 250984 w 999212"/>
                <a:gd name="connsiteY246" fmla="*/ 732966 h 1032092"/>
                <a:gd name="connsiteX247" fmla="*/ 277525 w 999212"/>
                <a:gd name="connsiteY247" fmla="*/ 708895 h 1032092"/>
                <a:gd name="connsiteX248" fmla="*/ 288635 w 999212"/>
                <a:gd name="connsiteY248" fmla="*/ 725045 h 1032092"/>
                <a:gd name="connsiteX249" fmla="*/ 264666 w 999212"/>
                <a:gd name="connsiteY249" fmla="*/ 757209 h 1032092"/>
                <a:gd name="connsiteX250" fmla="*/ 247212 w 999212"/>
                <a:gd name="connsiteY250" fmla="*/ 732829 h 1032092"/>
                <a:gd name="connsiteX251" fmla="*/ 267032 w 999212"/>
                <a:gd name="connsiteY251" fmla="*/ 760501 h 1032092"/>
                <a:gd name="connsiteX252" fmla="*/ 268061 w 999212"/>
                <a:gd name="connsiteY252" fmla="*/ 760090 h 1032092"/>
                <a:gd name="connsiteX253" fmla="*/ 293915 w 999212"/>
                <a:gd name="connsiteY253" fmla="*/ 732726 h 1032092"/>
                <a:gd name="connsiteX254" fmla="*/ 305642 w 999212"/>
                <a:gd name="connsiteY254" fmla="*/ 749803 h 1032092"/>
                <a:gd name="connsiteX255" fmla="*/ 281674 w 999212"/>
                <a:gd name="connsiteY255" fmla="*/ 780938 h 1032092"/>
                <a:gd name="connsiteX256" fmla="*/ 267032 w 999212"/>
                <a:gd name="connsiteY256" fmla="*/ 760501 h 1032092"/>
                <a:gd name="connsiteX257" fmla="*/ 286131 w 999212"/>
                <a:gd name="connsiteY257" fmla="*/ 787110 h 1032092"/>
                <a:gd name="connsiteX258" fmla="*/ 311300 w 999212"/>
                <a:gd name="connsiteY258" fmla="*/ 757998 h 1032092"/>
                <a:gd name="connsiteX259" fmla="*/ 324536 w 999212"/>
                <a:gd name="connsiteY259" fmla="*/ 776960 h 1032092"/>
                <a:gd name="connsiteX260" fmla="*/ 324159 w 999212"/>
                <a:gd name="connsiteY260" fmla="*/ 777338 h 1032092"/>
                <a:gd name="connsiteX261" fmla="*/ 298887 w 999212"/>
                <a:gd name="connsiteY261" fmla="*/ 804770 h 1032092"/>
                <a:gd name="connsiteX262" fmla="*/ 286131 w 999212"/>
                <a:gd name="connsiteY262" fmla="*/ 787110 h 1032092"/>
                <a:gd name="connsiteX263" fmla="*/ 303482 w 999212"/>
                <a:gd name="connsiteY263" fmla="*/ 811216 h 1032092"/>
                <a:gd name="connsiteX264" fmla="*/ 329543 w 999212"/>
                <a:gd name="connsiteY264" fmla="*/ 784161 h 1032092"/>
                <a:gd name="connsiteX265" fmla="*/ 343327 w 999212"/>
                <a:gd name="connsiteY265" fmla="*/ 803878 h 1032092"/>
                <a:gd name="connsiteX266" fmla="*/ 314318 w 999212"/>
                <a:gd name="connsiteY266" fmla="*/ 826269 h 1032092"/>
                <a:gd name="connsiteX267" fmla="*/ 303482 w 999212"/>
                <a:gd name="connsiteY267" fmla="*/ 811216 h 1032092"/>
                <a:gd name="connsiteX268" fmla="*/ 318364 w 999212"/>
                <a:gd name="connsiteY268" fmla="*/ 831893 h 1032092"/>
                <a:gd name="connsiteX269" fmla="*/ 347099 w 999212"/>
                <a:gd name="connsiteY269" fmla="*/ 810908 h 1032092"/>
                <a:gd name="connsiteX270" fmla="*/ 347853 w 999212"/>
                <a:gd name="connsiteY270" fmla="*/ 810359 h 1032092"/>
                <a:gd name="connsiteX271" fmla="*/ 360986 w 999212"/>
                <a:gd name="connsiteY271" fmla="*/ 829150 h 1032092"/>
                <a:gd name="connsiteX272" fmla="*/ 335680 w 999212"/>
                <a:gd name="connsiteY272" fmla="*/ 855930 h 1032092"/>
                <a:gd name="connsiteX273" fmla="*/ 318364 w 999212"/>
                <a:gd name="connsiteY273" fmla="*/ 831893 h 1032092"/>
                <a:gd name="connsiteX274" fmla="*/ 338561 w 999212"/>
                <a:gd name="connsiteY274" fmla="*/ 859942 h 1032092"/>
                <a:gd name="connsiteX275" fmla="*/ 365718 w 999212"/>
                <a:gd name="connsiteY275" fmla="*/ 835939 h 1032092"/>
                <a:gd name="connsiteX276" fmla="*/ 374462 w 999212"/>
                <a:gd name="connsiteY276" fmla="*/ 848352 h 1032092"/>
                <a:gd name="connsiteX277" fmla="*/ 357900 w 999212"/>
                <a:gd name="connsiteY277" fmla="*/ 872218 h 1032092"/>
                <a:gd name="connsiteX278" fmla="*/ 360472 w 999212"/>
                <a:gd name="connsiteY278" fmla="*/ 874138 h 1032092"/>
                <a:gd name="connsiteX279" fmla="*/ 379949 w 999212"/>
                <a:gd name="connsiteY279" fmla="*/ 856136 h 1032092"/>
                <a:gd name="connsiteX280" fmla="*/ 392396 w 999212"/>
                <a:gd name="connsiteY280" fmla="*/ 873761 h 1032092"/>
                <a:gd name="connsiteX281" fmla="*/ 367947 w 999212"/>
                <a:gd name="connsiteY281" fmla="*/ 900850 h 1032092"/>
                <a:gd name="connsiteX282" fmla="*/ 338561 w 999212"/>
                <a:gd name="connsiteY282" fmla="*/ 859942 h 1032092"/>
                <a:gd name="connsiteX283" fmla="*/ 371651 w 999212"/>
                <a:gd name="connsiteY283" fmla="*/ 905925 h 1032092"/>
                <a:gd name="connsiteX284" fmla="*/ 397300 w 999212"/>
                <a:gd name="connsiteY284" fmla="*/ 880653 h 1032092"/>
                <a:gd name="connsiteX285" fmla="*/ 409404 w 999212"/>
                <a:gd name="connsiteY285" fmla="*/ 897798 h 1032092"/>
                <a:gd name="connsiteX286" fmla="*/ 386395 w 999212"/>
                <a:gd name="connsiteY286" fmla="*/ 926431 h 1032092"/>
                <a:gd name="connsiteX287" fmla="*/ 371651 w 999212"/>
                <a:gd name="connsiteY287" fmla="*/ 905925 h 1032092"/>
                <a:gd name="connsiteX288" fmla="*/ 454461 w 999212"/>
                <a:gd name="connsiteY288" fmla="*/ 1021002 h 1032092"/>
                <a:gd name="connsiteX289" fmla="*/ 388110 w 999212"/>
                <a:gd name="connsiteY289" fmla="*/ 928797 h 1032092"/>
                <a:gd name="connsiteX290" fmla="*/ 414102 w 999212"/>
                <a:gd name="connsiteY290" fmla="*/ 904416 h 1032092"/>
                <a:gd name="connsiteX291" fmla="*/ 425760 w 999212"/>
                <a:gd name="connsiteY291" fmla="*/ 920910 h 1032092"/>
                <a:gd name="connsiteX292" fmla="*/ 405221 w 999212"/>
                <a:gd name="connsiteY292" fmla="*/ 946113 h 1032092"/>
                <a:gd name="connsiteX293" fmla="*/ 409335 w 999212"/>
                <a:gd name="connsiteY293" fmla="*/ 949165 h 1032092"/>
                <a:gd name="connsiteX294" fmla="*/ 409335 w 999212"/>
                <a:gd name="connsiteY294" fmla="*/ 949199 h 1032092"/>
                <a:gd name="connsiteX295" fmla="*/ 431281 w 999212"/>
                <a:gd name="connsiteY295" fmla="*/ 928694 h 1032092"/>
                <a:gd name="connsiteX296" fmla="*/ 440608 w 999212"/>
                <a:gd name="connsiteY296" fmla="*/ 941792 h 1032092"/>
                <a:gd name="connsiteX297" fmla="*/ 423566 w 999212"/>
                <a:gd name="connsiteY297" fmla="*/ 965110 h 1032092"/>
                <a:gd name="connsiteX298" fmla="*/ 425760 w 999212"/>
                <a:gd name="connsiteY298" fmla="*/ 966721 h 1032092"/>
                <a:gd name="connsiteX299" fmla="*/ 445991 w 999212"/>
                <a:gd name="connsiteY299" fmla="*/ 949302 h 1032092"/>
                <a:gd name="connsiteX300" fmla="*/ 466462 w 999212"/>
                <a:gd name="connsiteY300" fmla="*/ 978071 h 1032092"/>
                <a:gd name="connsiteX301" fmla="*/ 445991 w 999212"/>
                <a:gd name="connsiteY301" fmla="*/ 1006738 h 1032092"/>
                <a:gd name="connsiteX302" fmla="*/ 449420 w 999212"/>
                <a:gd name="connsiteY302" fmla="*/ 1009275 h 1032092"/>
                <a:gd name="connsiteX303" fmla="*/ 471332 w 999212"/>
                <a:gd name="connsiteY303" fmla="*/ 984861 h 1032092"/>
                <a:gd name="connsiteX304" fmla="*/ 479801 w 999212"/>
                <a:gd name="connsiteY304" fmla="*/ 996759 h 1032092"/>
                <a:gd name="connsiteX305" fmla="*/ 487757 w 999212"/>
                <a:gd name="connsiteY305" fmla="*/ 992267 h 1032092"/>
                <a:gd name="connsiteX306" fmla="*/ 477435 w 999212"/>
                <a:gd name="connsiteY306" fmla="*/ 977934 h 1032092"/>
                <a:gd name="connsiteX307" fmla="*/ 499107 w 999212"/>
                <a:gd name="connsiteY307" fmla="*/ 955063 h 1032092"/>
                <a:gd name="connsiteX308" fmla="*/ 514366 w 999212"/>
                <a:gd name="connsiteY308" fmla="*/ 978620 h 1032092"/>
                <a:gd name="connsiteX309" fmla="*/ 454461 w 999212"/>
                <a:gd name="connsiteY309" fmla="*/ 1021002 h 1032092"/>
                <a:gd name="connsiteX310" fmla="*/ 522218 w 999212"/>
                <a:gd name="connsiteY310" fmla="*/ 973202 h 1032092"/>
                <a:gd name="connsiteX311" fmla="*/ 481962 w 999212"/>
                <a:gd name="connsiteY311" fmla="*/ 910040 h 1032092"/>
                <a:gd name="connsiteX312" fmla="*/ 481962 w 999212"/>
                <a:gd name="connsiteY312" fmla="*/ 910040 h 1032092"/>
                <a:gd name="connsiteX313" fmla="*/ 483505 w 999212"/>
                <a:gd name="connsiteY313" fmla="*/ 909251 h 1032092"/>
                <a:gd name="connsiteX314" fmla="*/ 486213 w 999212"/>
                <a:gd name="connsiteY314" fmla="*/ 905376 h 1032092"/>
                <a:gd name="connsiteX315" fmla="*/ 479664 w 999212"/>
                <a:gd name="connsiteY315" fmla="*/ 899033 h 1032092"/>
                <a:gd name="connsiteX316" fmla="*/ 476852 w 999212"/>
                <a:gd name="connsiteY316" fmla="*/ 902085 h 1032092"/>
                <a:gd name="connsiteX317" fmla="*/ 468417 w 999212"/>
                <a:gd name="connsiteY317" fmla="*/ 888814 h 1032092"/>
                <a:gd name="connsiteX318" fmla="*/ 476509 w 999212"/>
                <a:gd name="connsiteY318" fmla="*/ 879385 h 1032092"/>
                <a:gd name="connsiteX319" fmla="*/ 476441 w 999212"/>
                <a:gd name="connsiteY319" fmla="*/ 879350 h 1032092"/>
                <a:gd name="connsiteX320" fmla="*/ 470577 w 999212"/>
                <a:gd name="connsiteY320" fmla="*/ 873624 h 1032092"/>
                <a:gd name="connsiteX321" fmla="*/ 463274 w 999212"/>
                <a:gd name="connsiteY321" fmla="*/ 880825 h 1032092"/>
                <a:gd name="connsiteX322" fmla="*/ 420754 w 999212"/>
                <a:gd name="connsiteY322" fmla="*/ 814988 h 1032092"/>
                <a:gd name="connsiteX323" fmla="*/ 422126 w 999212"/>
                <a:gd name="connsiteY323" fmla="*/ 813685 h 1032092"/>
                <a:gd name="connsiteX324" fmla="*/ 415782 w 999212"/>
                <a:gd name="connsiteY324" fmla="*/ 807341 h 1032092"/>
                <a:gd name="connsiteX325" fmla="*/ 355157 w 999212"/>
                <a:gd name="connsiteY325" fmla="*/ 715204 h 1032092"/>
                <a:gd name="connsiteX326" fmla="*/ 359409 w 999212"/>
                <a:gd name="connsiteY326" fmla="*/ 709992 h 1032092"/>
                <a:gd name="connsiteX327" fmla="*/ 354506 w 999212"/>
                <a:gd name="connsiteY327" fmla="*/ 705260 h 1032092"/>
                <a:gd name="connsiteX328" fmla="*/ 350117 w 999212"/>
                <a:gd name="connsiteY328" fmla="*/ 707626 h 1032092"/>
                <a:gd name="connsiteX329" fmla="*/ 338526 w 999212"/>
                <a:gd name="connsiteY329" fmla="*/ 690172 h 1032092"/>
                <a:gd name="connsiteX330" fmla="*/ 336332 w 999212"/>
                <a:gd name="connsiteY330" fmla="*/ 686881 h 1032092"/>
                <a:gd name="connsiteX331" fmla="*/ 319838 w 999212"/>
                <a:gd name="connsiteY331" fmla="*/ 662260 h 1032092"/>
                <a:gd name="connsiteX332" fmla="*/ 321999 w 999212"/>
                <a:gd name="connsiteY332" fmla="*/ 659894 h 1032092"/>
                <a:gd name="connsiteX333" fmla="*/ 315209 w 999212"/>
                <a:gd name="connsiteY333" fmla="*/ 653311 h 1032092"/>
                <a:gd name="connsiteX334" fmla="*/ 314352 w 999212"/>
                <a:gd name="connsiteY334" fmla="*/ 654202 h 1032092"/>
                <a:gd name="connsiteX335" fmla="*/ 302933 w 999212"/>
                <a:gd name="connsiteY335" fmla="*/ 637503 h 1032092"/>
                <a:gd name="connsiteX336" fmla="*/ 303379 w 999212"/>
                <a:gd name="connsiteY336" fmla="*/ 637057 h 1032092"/>
                <a:gd name="connsiteX337" fmla="*/ 297824 w 999212"/>
                <a:gd name="connsiteY337" fmla="*/ 630028 h 1032092"/>
                <a:gd name="connsiteX338" fmla="*/ 288429 w 999212"/>
                <a:gd name="connsiteY338" fmla="*/ 616312 h 1032092"/>
                <a:gd name="connsiteX339" fmla="*/ 285103 w 999212"/>
                <a:gd name="connsiteY339" fmla="*/ 611408 h 1032092"/>
                <a:gd name="connsiteX340" fmla="*/ 266517 w 999212"/>
                <a:gd name="connsiteY340" fmla="*/ 584251 h 1032092"/>
                <a:gd name="connsiteX341" fmla="*/ 266312 w 999212"/>
                <a:gd name="connsiteY341" fmla="*/ 583976 h 1032092"/>
                <a:gd name="connsiteX342" fmla="*/ 206681 w 999212"/>
                <a:gd name="connsiteY342" fmla="*/ 498148 h 1032092"/>
                <a:gd name="connsiteX343" fmla="*/ 165396 w 999212"/>
                <a:gd name="connsiteY343" fmla="*/ 439752 h 1032092"/>
                <a:gd name="connsiteX344" fmla="*/ 167179 w 999212"/>
                <a:gd name="connsiteY344" fmla="*/ 437592 h 1032092"/>
                <a:gd name="connsiteX345" fmla="*/ 163065 w 999212"/>
                <a:gd name="connsiteY345" fmla="*/ 433615 h 1032092"/>
                <a:gd name="connsiteX346" fmla="*/ 161590 w 999212"/>
                <a:gd name="connsiteY346" fmla="*/ 434403 h 1032092"/>
                <a:gd name="connsiteX347" fmla="*/ 152778 w 999212"/>
                <a:gd name="connsiteY347" fmla="*/ 421922 h 1032092"/>
                <a:gd name="connsiteX348" fmla="*/ 97228 w 999212"/>
                <a:gd name="connsiteY348" fmla="*/ 348816 h 1032092"/>
                <a:gd name="connsiteX349" fmla="*/ 292715 w 999212"/>
                <a:gd name="connsiteY349" fmla="*/ 230549 h 1032092"/>
                <a:gd name="connsiteX350" fmla="*/ 576293 w 999212"/>
                <a:gd name="connsiteY350" fmla="*/ 51727 h 1032092"/>
                <a:gd name="connsiteX351" fmla="*/ 977795 w 999212"/>
                <a:gd name="connsiteY351" fmla="*/ 632942 h 1032092"/>
                <a:gd name="connsiteX352" fmla="*/ 983350 w 999212"/>
                <a:gd name="connsiteY352" fmla="*/ 635171 h 1032092"/>
                <a:gd name="connsiteX353" fmla="*/ 724152 w 999212"/>
                <a:gd name="connsiteY353" fmla="*/ 836488 h 1032092"/>
                <a:gd name="connsiteX354" fmla="*/ 522218 w 999212"/>
                <a:gd name="connsiteY354" fmla="*/ 973202 h 103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999212" h="1032092">
                  <a:moveTo>
                    <a:pt x="737628" y="839094"/>
                  </a:moveTo>
                  <a:cubicBezTo>
                    <a:pt x="826267" y="775074"/>
                    <a:pt x="912815" y="708278"/>
                    <a:pt x="997237" y="639115"/>
                  </a:cubicBezTo>
                  <a:cubicBezTo>
                    <a:pt x="1003101" y="634314"/>
                    <a:pt x="994597" y="626084"/>
                    <a:pt x="988802" y="630919"/>
                  </a:cubicBezTo>
                  <a:cubicBezTo>
                    <a:pt x="988528" y="631159"/>
                    <a:pt x="988253" y="631365"/>
                    <a:pt x="987979" y="631605"/>
                  </a:cubicBezTo>
                  <a:cubicBezTo>
                    <a:pt x="988288" y="630439"/>
                    <a:pt x="988151" y="629136"/>
                    <a:pt x="987259" y="627765"/>
                  </a:cubicBezTo>
                  <a:cubicBezTo>
                    <a:pt x="857026" y="429774"/>
                    <a:pt x="718391" y="236104"/>
                    <a:pt x="581368" y="42469"/>
                  </a:cubicBezTo>
                  <a:cubicBezTo>
                    <a:pt x="579311" y="39108"/>
                    <a:pt x="574990" y="40068"/>
                    <a:pt x="573242" y="42572"/>
                  </a:cubicBezTo>
                  <a:cubicBezTo>
                    <a:pt x="572727" y="42709"/>
                    <a:pt x="572179" y="42880"/>
                    <a:pt x="571630" y="43257"/>
                  </a:cubicBezTo>
                  <a:cubicBezTo>
                    <a:pt x="556542" y="53853"/>
                    <a:pt x="541352" y="64243"/>
                    <a:pt x="526093" y="74564"/>
                  </a:cubicBezTo>
                  <a:cubicBezTo>
                    <a:pt x="555034" y="52550"/>
                    <a:pt x="583460" y="29438"/>
                    <a:pt x="609452" y="4475"/>
                  </a:cubicBezTo>
                  <a:cubicBezTo>
                    <a:pt x="611989" y="2041"/>
                    <a:pt x="608217" y="-1525"/>
                    <a:pt x="605577" y="703"/>
                  </a:cubicBezTo>
                  <a:cubicBezTo>
                    <a:pt x="569024" y="31256"/>
                    <a:pt x="533259" y="62254"/>
                    <a:pt x="494992" y="90852"/>
                  </a:cubicBezTo>
                  <a:cubicBezTo>
                    <a:pt x="466428" y="112214"/>
                    <a:pt x="436184" y="131348"/>
                    <a:pt x="407038" y="151922"/>
                  </a:cubicBezTo>
                  <a:cubicBezTo>
                    <a:pt x="370931" y="174554"/>
                    <a:pt x="334515" y="196774"/>
                    <a:pt x="297927" y="218719"/>
                  </a:cubicBezTo>
                  <a:cubicBezTo>
                    <a:pt x="296144" y="219782"/>
                    <a:pt x="294361" y="220811"/>
                    <a:pt x="292578" y="221874"/>
                  </a:cubicBezTo>
                  <a:cubicBezTo>
                    <a:pt x="335783" y="191664"/>
                    <a:pt x="377720" y="159363"/>
                    <a:pt x="420205" y="128605"/>
                  </a:cubicBezTo>
                  <a:cubicBezTo>
                    <a:pt x="476544" y="87800"/>
                    <a:pt x="536448" y="49361"/>
                    <a:pt x="589872" y="5093"/>
                  </a:cubicBezTo>
                  <a:cubicBezTo>
                    <a:pt x="592341" y="3035"/>
                    <a:pt x="589118" y="-977"/>
                    <a:pt x="586409" y="738"/>
                  </a:cubicBezTo>
                  <a:cubicBezTo>
                    <a:pt x="556062" y="19974"/>
                    <a:pt x="527739" y="42914"/>
                    <a:pt x="498764" y="64071"/>
                  </a:cubicBezTo>
                  <a:cubicBezTo>
                    <a:pt x="469617" y="85331"/>
                    <a:pt x="440505" y="106591"/>
                    <a:pt x="411358" y="127816"/>
                  </a:cubicBezTo>
                  <a:cubicBezTo>
                    <a:pt x="357557" y="167078"/>
                    <a:pt x="301528" y="204832"/>
                    <a:pt x="249921" y="246871"/>
                  </a:cubicBezTo>
                  <a:cubicBezTo>
                    <a:pt x="167934" y="294089"/>
                    <a:pt x="83889" y="339146"/>
                    <a:pt x="5776" y="391712"/>
                  </a:cubicBezTo>
                  <a:cubicBezTo>
                    <a:pt x="2793" y="389964"/>
                    <a:pt x="-1562" y="392741"/>
                    <a:pt x="564" y="396341"/>
                  </a:cubicBezTo>
                  <a:cubicBezTo>
                    <a:pt x="32248" y="450142"/>
                    <a:pt x="70756" y="500789"/>
                    <a:pt x="106452" y="552121"/>
                  </a:cubicBezTo>
                  <a:cubicBezTo>
                    <a:pt x="144342" y="606573"/>
                    <a:pt x="182473" y="660855"/>
                    <a:pt x="220809" y="714998"/>
                  </a:cubicBezTo>
                  <a:cubicBezTo>
                    <a:pt x="244435" y="748362"/>
                    <a:pt x="268232" y="781658"/>
                    <a:pt x="292098" y="814851"/>
                  </a:cubicBezTo>
                  <a:cubicBezTo>
                    <a:pt x="291618" y="815640"/>
                    <a:pt x="291103" y="816428"/>
                    <a:pt x="290658" y="817217"/>
                  </a:cubicBezTo>
                  <a:cubicBezTo>
                    <a:pt x="289423" y="819446"/>
                    <a:pt x="292269" y="821435"/>
                    <a:pt x="294155" y="819823"/>
                  </a:cubicBezTo>
                  <a:cubicBezTo>
                    <a:pt x="294464" y="819549"/>
                    <a:pt x="294772" y="819240"/>
                    <a:pt x="295081" y="818966"/>
                  </a:cubicBezTo>
                  <a:cubicBezTo>
                    <a:pt x="345659" y="889329"/>
                    <a:pt x="396717" y="959349"/>
                    <a:pt x="448597" y="1028820"/>
                  </a:cubicBezTo>
                  <a:cubicBezTo>
                    <a:pt x="451752" y="1033072"/>
                    <a:pt x="458576" y="1029952"/>
                    <a:pt x="457547" y="1025734"/>
                  </a:cubicBezTo>
                  <a:cubicBezTo>
                    <a:pt x="479424" y="1014110"/>
                    <a:pt x="500924" y="1001526"/>
                    <a:pt x="522184" y="988427"/>
                  </a:cubicBezTo>
                  <a:cubicBezTo>
                    <a:pt x="522629" y="988564"/>
                    <a:pt x="523110" y="988495"/>
                    <a:pt x="523555" y="988495"/>
                  </a:cubicBezTo>
                  <a:cubicBezTo>
                    <a:pt x="503461" y="1001217"/>
                    <a:pt x="483573" y="1014247"/>
                    <a:pt x="464679" y="1028306"/>
                  </a:cubicBezTo>
                  <a:cubicBezTo>
                    <a:pt x="462588" y="1029849"/>
                    <a:pt x="464336" y="1033072"/>
                    <a:pt x="466805" y="1031804"/>
                  </a:cubicBezTo>
                  <a:cubicBezTo>
                    <a:pt x="511794" y="1008452"/>
                    <a:pt x="553868" y="977900"/>
                    <a:pt x="596113" y="950194"/>
                  </a:cubicBezTo>
                  <a:cubicBezTo>
                    <a:pt x="640656" y="920978"/>
                    <a:pt x="684787" y="891112"/>
                    <a:pt x="728541" y="860834"/>
                  </a:cubicBezTo>
                  <a:cubicBezTo>
                    <a:pt x="770409" y="831859"/>
                    <a:pt x="811900" y="802335"/>
                    <a:pt x="853048" y="772434"/>
                  </a:cubicBezTo>
                  <a:cubicBezTo>
                    <a:pt x="894265" y="742499"/>
                    <a:pt x="936887" y="713112"/>
                    <a:pt x="975875" y="680468"/>
                  </a:cubicBezTo>
                  <a:cubicBezTo>
                    <a:pt x="978652" y="678137"/>
                    <a:pt x="974949" y="673473"/>
                    <a:pt x="971966" y="675531"/>
                  </a:cubicBezTo>
                  <a:cubicBezTo>
                    <a:pt x="930269" y="704574"/>
                    <a:pt x="890630" y="736704"/>
                    <a:pt x="849619" y="766708"/>
                  </a:cubicBezTo>
                  <a:cubicBezTo>
                    <a:pt x="808540" y="796746"/>
                    <a:pt x="767049" y="826235"/>
                    <a:pt x="725215" y="855313"/>
                  </a:cubicBezTo>
                  <a:cubicBezTo>
                    <a:pt x="683415" y="884391"/>
                    <a:pt x="641170" y="912920"/>
                    <a:pt x="598685" y="941004"/>
                  </a:cubicBezTo>
                  <a:cubicBezTo>
                    <a:pt x="575539" y="956297"/>
                    <a:pt x="551639" y="970836"/>
                    <a:pt x="527979" y="985718"/>
                  </a:cubicBezTo>
                  <a:cubicBezTo>
                    <a:pt x="528150" y="985375"/>
                    <a:pt x="528356" y="985066"/>
                    <a:pt x="528425" y="984689"/>
                  </a:cubicBezTo>
                  <a:cubicBezTo>
                    <a:pt x="600502" y="939804"/>
                    <a:pt x="669562" y="888197"/>
                    <a:pt x="737628" y="839094"/>
                  </a:cubicBezTo>
                  <a:close/>
                  <a:moveTo>
                    <a:pt x="89718" y="353342"/>
                  </a:moveTo>
                  <a:cubicBezTo>
                    <a:pt x="90438" y="352930"/>
                    <a:pt x="91124" y="352553"/>
                    <a:pt x="91844" y="352142"/>
                  </a:cubicBezTo>
                  <a:cubicBezTo>
                    <a:pt x="96508" y="363732"/>
                    <a:pt x="103571" y="374773"/>
                    <a:pt x="111287" y="385437"/>
                  </a:cubicBezTo>
                  <a:cubicBezTo>
                    <a:pt x="104086" y="393598"/>
                    <a:pt x="96645" y="401759"/>
                    <a:pt x="89238" y="409989"/>
                  </a:cubicBezTo>
                  <a:cubicBezTo>
                    <a:pt x="82757" y="400559"/>
                    <a:pt x="76242" y="391164"/>
                    <a:pt x="69693" y="381768"/>
                  </a:cubicBezTo>
                  <a:cubicBezTo>
                    <a:pt x="76345" y="373847"/>
                    <a:pt x="82963" y="365892"/>
                    <a:pt x="89444" y="357799"/>
                  </a:cubicBezTo>
                  <a:cubicBezTo>
                    <a:pt x="90644" y="356325"/>
                    <a:pt x="90507" y="354611"/>
                    <a:pt x="89718" y="353342"/>
                  </a:cubicBezTo>
                  <a:close/>
                  <a:moveTo>
                    <a:pt x="451855" y="942547"/>
                  </a:moveTo>
                  <a:cubicBezTo>
                    <a:pt x="453021" y="941210"/>
                    <a:pt x="454187" y="939907"/>
                    <a:pt x="455352" y="938672"/>
                  </a:cubicBezTo>
                  <a:cubicBezTo>
                    <a:pt x="461868" y="931711"/>
                    <a:pt x="468417" y="924750"/>
                    <a:pt x="474898" y="917755"/>
                  </a:cubicBezTo>
                  <a:cubicBezTo>
                    <a:pt x="481447" y="927802"/>
                    <a:pt x="487962" y="937918"/>
                    <a:pt x="494477" y="947999"/>
                  </a:cubicBezTo>
                  <a:cubicBezTo>
                    <a:pt x="486248" y="954583"/>
                    <a:pt x="479184" y="963052"/>
                    <a:pt x="472429" y="971076"/>
                  </a:cubicBezTo>
                  <a:cubicBezTo>
                    <a:pt x="465537" y="961578"/>
                    <a:pt x="458713" y="952045"/>
                    <a:pt x="451855" y="942547"/>
                  </a:cubicBezTo>
                  <a:close/>
                  <a:moveTo>
                    <a:pt x="449249" y="932774"/>
                  </a:moveTo>
                  <a:cubicBezTo>
                    <a:pt x="448460" y="933666"/>
                    <a:pt x="447603" y="934557"/>
                    <a:pt x="446746" y="935449"/>
                  </a:cubicBezTo>
                  <a:cubicBezTo>
                    <a:pt x="443660" y="931163"/>
                    <a:pt x="440539" y="926911"/>
                    <a:pt x="437487" y="922624"/>
                  </a:cubicBezTo>
                  <a:cubicBezTo>
                    <a:pt x="445717" y="914292"/>
                    <a:pt x="453741" y="905719"/>
                    <a:pt x="461456" y="897044"/>
                  </a:cubicBezTo>
                  <a:cubicBezTo>
                    <a:pt x="464268" y="901330"/>
                    <a:pt x="467011" y="905651"/>
                    <a:pt x="469823" y="909937"/>
                  </a:cubicBezTo>
                  <a:cubicBezTo>
                    <a:pt x="462931" y="917515"/>
                    <a:pt x="456073" y="925128"/>
                    <a:pt x="449249" y="932774"/>
                  </a:cubicBezTo>
                  <a:close/>
                  <a:moveTo>
                    <a:pt x="431521" y="914292"/>
                  </a:moveTo>
                  <a:cubicBezTo>
                    <a:pt x="427680" y="908908"/>
                    <a:pt x="423909" y="903456"/>
                    <a:pt x="420068" y="898038"/>
                  </a:cubicBezTo>
                  <a:cubicBezTo>
                    <a:pt x="428401" y="889294"/>
                    <a:pt x="436733" y="880516"/>
                    <a:pt x="444791" y="871532"/>
                  </a:cubicBezTo>
                  <a:cubicBezTo>
                    <a:pt x="448460" y="877122"/>
                    <a:pt x="452129" y="882745"/>
                    <a:pt x="455798" y="888334"/>
                  </a:cubicBezTo>
                  <a:cubicBezTo>
                    <a:pt x="447500" y="896735"/>
                    <a:pt x="439373" y="905445"/>
                    <a:pt x="431521" y="914292"/>
                  </a:cubicBezTo>
                  <a:close/>
                  <a:moveTo>
                    <a:pt x="415268" y="891283"/>
                  </a:moveTo>
                  <a:cubicBezTo>
                    <a:pt x="411393" y="885797"/>
                    <a:pt x="407518" y="880311"/>
                    <a:pt x="403643" y="874824"/>
                  </a:cubicBezTo>
                  <a:cubicBezTo>
                    <a:pt x="407827" y="871086"/>
                    <a:pt x="412044" y="867383"/>
                    <a:pt x="416399" y="863783"/>
                  </a:cubicBezTo>
                  <a:cubicBezTo>
                    <a:pt x="421543" y="859531"/>
                    <a:pt x="427440" y="856136"/>
                    <a:pt x="431144" y="850787"/>
                  </a:cubicBezTo>
                  <a:cubicBezTo>
                    <a:pt x="434093" y="855245"/>
                    <a:pt x="437007" y="859702"/>
                    <a:pt x="439922" y="864160"/>
                  </a:cubicBezTo>
                  <a:cubicBezTo>
                    <a:pt x="431521" y="873041"/>
                    <a:pt x="423394" y="882162"/>
                    <a:pt x="415268" y="891283"/>
                  </a:cubicBezTo>
                  <a:close/>
                  <a:moveTo>
                    <a:pt x="398671" y="867760"/>
                  </a:moveTo>
                  <a:cubicBezTo>
                    <a:pt x="394351" y="861622"/>
                    <a:pt x="389996" y="855519"/>
                    <a:pt x="385710" y="849381"/>
                  </a:cubicBezTo>
                  <a:cubicBezTo>
                    <a:pt x="386978" y="847941"/>
                    <a:pt x="388281" y="846501"/>
                    <a:pt x="389584" y="845163"/>
                  </a:cubicBezTo>
                  <a:cubicBezTo>
                    <a:pt x="397025" y="837414"/>
                    <a:pt x="404809" y="830007"/>
                    <a:pt x="412661" y="822669"/>
                  </a:cubicBezTo>
                  <a:cubicBezTo>
                    <a:pt x="417702" y="830281"/>
                    <a:pt x="422674" y="837894"/>
                    <a:pt x="427715" y="845506"/>
                  </a:cubicBezTo>
                  <a:cubicBezTo>
                    <a:pt x="416776" y="848695"/>
                    <a:pt x="406832" y="860011"/>
                    <a:pt x="398671" y="867760"/>
                  </a:cubicBezTo>
                  <a:close/>
                  <a:moveTo>
                    <a:pt x="383343" y="839094"/>
                  </a:moveTo>
                  <a:cubicBezTo>
                    <a:pt x="382452" y="840054"/>
                    <a:pt x="381492" y="841048"/>
                    <a:pt x="380532" y="842009"/>
                  </a:cubicBezTo>
                  <a:cubicBezTo>
                    <a:pt x="377686" y="837928"/>
                    <a:pt x="374840" y="833813"/>
                    <a:pt x="371959" y="829733"/>
                  </a:cubicBezTo>
                  <a:cubicBezTo>
                    <a:pt x="381012" y="820955"/>
                    <a:pt x="391676" y="811559"/>
                    <a:pt x="398363" y="800998"/>
                  </a:cubicBezTo>
                  <a:cubicBezTo>
                    <a:pt x="401483" y="805661"/>
                    <a:pt x="404535" y="810393"/>
                    <a:pt x="407655" y="815057"/>
                  </a:cubicBezTo>
                  <a:cubicBezTo>
                    <a:pt x="399288" y="822840"/>
                    <a:pt x="391127" y="830796"/>
                    <a:pt x="383343" y="839094"/>
                  </a:cubicBezTo>
                  <a:close/>
                  <a:moveTo>
                    <a:pt x="367159" y="822840"/>
                  </a:moveTo>
                  <a:cubicBezTo>
                    <a:pt x="363147" y="817080"/>
                    <a:pt x="359135" y="811285"/>
                    <a:pt x="355157" y="805490"/>
                  </a:cubicBezTo>
                  <a:cubicBezTo>
                    <a:pt x="365581" y="798734"/>
                    <a:pt x="377686" y="791397"/>
                    <a:pt x="382349" y="781384"/>
                  </a:cubicBezTo>
                  <a:cubicBezTo>
                    <a:pt x="382932" y="780115"/>
                    <a:pt x="382006" y="778915"/>
                    <a:pt x="380566" y="779155"/>
                  </a:cubicBezTo>
                  <a:cubicBezTo>
                    <a:pt x="369216" y="781075"/>
                    <a:pt x="359409" y="790985"/>
                    <a:pt x="350322" y="798529"/>
                  </a:cubicBezTo>
                  <a:cubicBezTo>
                    <a:pt x="345624" y="791739"/>
                    <a:pt x="340892" y="784950"/>
                    <a:pt x="336195" y="778160"/>
                  </a:cubicBezTo>
                  <a:cubicBezTo>
                    <a:pt x="346105" y="769622"/>
                    <a:pt x="357249" y="761736"/>
                    <a:pt x="365890" y="752375"/>
                  </a:cubicBezTo>
                  <a:cubicBezTo>
                    <a:pt x="375251" y="766365"/>
                    <a:pt x="384578" y="780355"/>
                    <a:pt x="393905" y="794345"/>
                  </a:cubicBezTo>
                  <a:cubicBezTo>
                    <a:pt x="383858" y="802232"/>
                    <a:pt x="375800" y="813548"/>
                    <a:pt x="367159" y="822840"/>
                  </a:cubicBezTo>
                  <a:close/>
                  <a:moveTo>
                    <a:pt x="330914" y="770548"/>
                  </a:moveTo>
                  <a:cubicBezTo>
                    <a:pt x="326422" y="764033"/>
                    <a:pt x="321964" y="757552"/>
                    <a:pt x="317472" y="751037"/>
                  </a:cubicBezTo>
                  <a:cubicBezTo>
                    <a:pt x="318330" y="750111"/>
                    <a:pt x="319084" y="749151"/>
                    <a:pt x="319941" y="748260"/>
                  </a:cubicBezTo>
                  <a:cubicBezTo>
                    <a:pt x="328034" y="739653"/>
                    <a:pt x="337909" y="732041"/>
                    <a:pt x="346756" y="723811"/>
                  </a:cubicBezTo>
                  <a:cubicBezTo>
                    <a:pt x="351522" y="730909"/>
                    <a:pt x="356289" y="738041"/>
                    <a:pt x="361055" y="745139"/>
                  </a:cubicBezTo>
                  <a:cubicBezTo>
                    <a:pt x="349979" y="751346"/>
                    <a:pt x="340070" y="761256"/>
                    <a:pt x="330914" y="770548"/>
                  </a:cubicBezTo>
                  <a:close/>
                  <a:moveTo>
                    <a:pt x="313152" y="741642"/>
                  </a:moveTo>
                  <a:cubicBezTo>
                    <a:pt x="312740" y="742053"/>
                    <a:pt x="312363" y="742499"/>
                    <a:pt x="311952" y="742910"/>
                  </a:cubicBezTo>
                  <a:cubicBezTo>
                    <a:pt x="308077" y="737253"/>
                    <a:pt x="304202" y="731560"/>
                    <a:pt x="300327" y="725903"/>
                  </a:cubicBezTo>
                  <a:cubicBezTo>
                    <a:pt x="300670" y="725560"/>
                    <a:pt x="300945" y="725217"/>
                    <a:pt x="301288" y="724874"/>
                  </a:cubicBezTo>
                  <a:cubicBezTo>
                    <a:pt x="310237" y="716096"/>
                    <a:pt x="321484" y="708552"/>
                    <a:pt x="330708" y="699842"/>
                  </a:cubicBezTo>
                  <a:cubicBezTo>
                    <a:pt x="333966" y="704677"/>
                    <a:pt x="337223" y="709546"/>
                    <a:pt x="340481" y="714415"/>
                  </a:cubicBezTo>
                  <a:cubicBezTo>
                    <a:pt x="330434" y="722542"/>
                    <a:pt x="321416" y="733001"/>
                    <a:pt x="313152" y="741642"/>
                  </a:cubicBezTo>
                  <a:close/>
                  <a:moveTo>
                    <a:pt x="295150" y="718359"/>
                  </a:moveTo>
                  <a:cubicBezTo>
                    <a:pt x="291446" y="712941"/>
                    <a:pt x="287743" y="707523"/>
                    <a:pt x="284040" y="702105"/>
                  </a:cubicBezTo>
                  <a:cubicBezTo>
                    <a:pt x="293469" y="692058"/>
                    <a:pt x="302556" y="681600"/>
                    <a:pt x="311609" y="671484"/>
                  </a:cubicBezTo>
                  <a:cubicBezTo>
                    <a:pt x="316101" y="678137"/>
                    <a:pt x="320593" y="684823"/>
                    <a:pt x="325085" y="691475"/>
                  </a:cubicBezTo>
                  <a:cubicBezTo>
                    <a:pt x="313906" y="698642"/>
                    <a:pt x="303962" y="709478"/>
                    <a:pt x="295150" y="718359"/>
                  </a:cubicBezTo>
                  <a:close/>
                  <a:moveTo>
                    <a:pt x="277456" y="692470"/>
                  </a:moveTo>
                  <a:cubicBezTo>
                    <a:pt x="275433" y="689487"/>
                    <a:pt x="273375" y="686503"/>
                    <a:pt x="271318" y="683520"/>
                  </a:cubicBezTo>
                  <a:cubicBezTo>
                    <a:pt x="269295" y="680537"/>
                    <a:pt x="267306" y="677554"/>
                    <a:pt x="265283" y="674571"/>
                  </a:cubicBezTo>
                  <a:cubicBezTo>
                    <a:pt x="275056" y="665106"/>
                    <a:pt x="284657" y="655608"/>
                    <a:pt x="294292" y="646007"/>
                  </a:cubicBezTo>
                  <a:cubicBezTo>
                    <a:pt x="296967" y="649882"/>
                    <a:pt x="299642" y="653825"/>
                    <a:pt x="302282" y="657734"/>
                  </a:cubicBezTo>
                  <a:cubicBezTo>
                    <a:pt x="303482" y="659517"/>
                    <a:pt x="304682" y="661335"/>
                    <a:pt x="305917" y="663118"/>
                  </a:cubicBezTo>
                  <a:cubicBezTo>
                    <a:pt x="296590" y="672787"/>
                    <a:pt x="286817" y="682491"/>
                    <a:pt x="277456" y="692470"/>
                  </a:cubicBezTo>
                  <a:close/>
                  <a:moveTo>
                    <a:pt x="260448" y="667369"/>
                  </a:moveTo>
                  <a:cubicBezTo>
                    <a:pt x="255956" y="660717"/>
                    <a:pt x="251464" y="654099"/>
                    <a:pt x="247041" y="647447"/>
                  </a:cubicBezTo>
                  <a:cubicBezTo>
                    <a:pt x="257191" y="639149"/>
                    <a:pt x="269089" y="632428"/>
                    <a:pt x="279445" y="624439"/>
                  </a:cubicBezTo>
                  <a:cubicBezTo>
                    <a:pt x="282668" y="629136"/>
                    <a:pt x="285891" y="633868"/>
                    <a:pt x="289149" y="638566"/>
                  </a:cubicBezTo>
                  <a:cubicBezTo>
                    <a:pt x="279548" y="648167"/>
                    <a:pt x="270015" y="657768"/>
                    <a:pt x="260448" y="667369"/>
                  </a:cubicBezTo>
                  <a:close/>
                  <a:moveTo>
                    <a:pt x="242103" y="640109"/>
                  </a:moveTo>
                  <a:cubicBezTo>
                    <a:pt x="238160" y="634211"/>
                    <a:pt x="234285" y="628313"/>
                    <a:pt x="230376" y="622415"/>
                  </a:cubicBezTo>
                  <a:cubicBezTo>
                    <a:pt x="230547" y="622244"/>
                    <a:pt x="230684" y="622073"/>
                    <a:pt x="230822" y="621901"/>
                  </a:cubicBezTo>
                  <a:cubicBezTo>
                    <a:pt x="239360" y="612917"/>
                    <a:pt x="250984" y="605099"/>
                    <a:pt x="259831" y="595909"/>
                  </a:cubicBezTo>
                  <a:cubicBezTo>
                    <a:pt x="264494" y="602664"/>
                    <a:pt x="269089" y="609420"/>
                    <a:pt x="273753" y="616175"/>
                  </a:cubicBezTo>
                  <a:cubicBezTo>
                    <a:pt x="262197" y="622415"/>
                    <a:pt x="251464" y="632222"/>
                    <a:pt x="242103" y="640109"/>
                  </a:cubicBezTo>
                  <a:close/>
                  <a:moveTo>
                    <a:pt x="227941" y="612266"/>
                  </a:moveTo>
                  <a:cubicBezTo>
                    <a:pt x="227084" y="613123"/>
                    <a:pt x="226227" y="614014"/>
                    <a:pt x="225369" y="614872"/>
                  </a:cubicBezTo>
                  <a:cubicBezTo>
                    <a:pt x="221083" y="608425"/>
                    <a:pt x="216797" y="601944"/>
                    <a:pt x="212545" y="595463"/>
                  </a:cubicBezTo>
                  <a:cubicBezTo>
                    <a:pt x="221118" y="585108"/>
                    <a:pt x="229999" y="574889"/>
                    <a:pt x="238057" y="564157"/>
                  </a:cubicBezTo>
                  <a:cubicBezTo>
                    <a:pt x="243509" y="572043"/>
                    <a:pt x="248858" y="579930"/>
                    <a:pt x="254310" y="587817"/>
                  </a:cubicBezTo>
                  <a:cubicBezTo>
                    <a:pt x="244366" y="594366"/>
                    <a:pt x="235794" y="604344"/>
                    <a:pt x="227941" y="612266"/>
                  </a:cubicBezTo>
                  <a:close/>
                  <a:moveTo>
                    <a:pt x="207642" y="588057"/>
                  </a:moveTo>
                  <a:cubicBezTo>
                    <a:pt x="204315" y="583016"/>
                    <a:pt x="200989" y="577976"/>
                    <a:pt x="197663" y="572935"/>
                  </a:cubicBezTo>
                  <a:cubicBezTo>
                    <a:pt x="206613" y="563437"/>
                    <a:pt x="215563" y="553938"/>
                    <a:pt x="224409" y="544371"/>
                  </a:cubicBezTo>
                  <a:cubicBezTo>
                    <a:pt x="227290" y="548555"/>
                    <a:pt x="230136" y="552738"/>
                    <a:pt x="233016" y="556922"/>
                  </a:cubicBezTo>
                  <a:cubicBezTo>
                    <a:pt x="224135" y="566900"/>
                    <a:pt x="215940" y="577598"/>
                    <a:pt x="207642" y="588057"/>
                  </a:cubicBezTo>
                  <a:close/>
                  <a:moveTo>
                    <a:pt x="192760" y="565460"/>
                  </a:moveTo>
                  <a:cubicBezTo>
                    <a:pt x="187856" y="557985"/>
                    <a:pt x="182918" y="550509"/>
                    <a:pt x="178015" y="543034"/>
                  </a:cubicBezTo>
                  <a:cubicBezTo>
                    <a:pt x="186485" y="533330"/>
                    <a:pt x="195297" y="523695"/>
                    <a:pt x="203012" y="513442"/>
                  </a:cubicBezTo>
                  <a:cubicBezTo>
                    <a:pt x="208465" y="521260"/>
                    <a:pt x="213882" y="529147"/>
                    <a:pt x="219334" y="536965"/>
                  </a:cubicBezTo>
                  <a:cubicBezTo>
                    <a:pt x="210419" y="546429"/>
                    <a:pt x="201607" y="555961"/>
                    <a:pt x="192760" y="565460"/>
                  </a:cubicBezTo>
                  <a:close/>
                  <a:moveTo>
                    <a:pt x="173146" y="535593"/>
                  </a:moveTo>
                  <a:cubicBezTo>
                    <a:pt x="167419" y="526849"/>
                    <a:pt x="161659" y="518140"/>
                    <a:pt x="155898" y="509430"/>
                  </a:cubicBezTo>
                  <a:cubicBezTo>
                    <a:pt x="164573" y="501029"/>
                    <a:pt x="174483" y="492936"/>
                    <a:pt x="182267" y="483781"/>
                  </a:cubicBezTo>
                  <a:cubicBezTo>
                    <a:pt x="185044" y="487724"/>
                    <a:pt x="187822" y="491633"/>
                    <a:pt x="190599" y="495577"/>
                  </a:cubicBezTo>
                  <a:cubicBezTo>
                    <a:pt x="193034" y="499074"/>
                    <a:pt x="195434" y="502572"/>
                    <a:pt x="197869" y="506069"/>
                  </a:cubicBezTo>
                  <a:cubicBezTo>
                    <a:pt x="189022" y="515293"/>
                    <a:pt x="181101" y="525580"/>
                    <a:pt x="173146" y="535593"/>
                  </a:cubicBezTo>
                  <a:close/>
                  <a:moveTo>
                    <a:pt x="150789" y="501749"/>
                  </a:moveTo>
                  <a:cubicBezTo>
                    <a:pt x="144274" y="491908"/>
                    <a:pt x="137759" y="482066"/>
                    <a:pt x="131209" y="472260"/>
                  </a:cubicBezTo>
                  <a:cubicBezTo>
                    <a:pt x="139370" y="464030"/>
                    <a:pt x="148971" y="456658"/>
                    <a:pt x="157372" y="448565"/>
                  </a:cubicBezTo>
                  <a:cubicBezTo>
                    <a:pt x="163922" y="457823"/>
                    <a:pt x="170437" y="467082"/>
                    <a:pt x="176986" y="476340"/>
                  </a:cubicBezTo>
                  <a:cubicBezTo>
                    <a:pt x="167351" y="483266"/>
                    <a:pt x="158881" y="492902"/>
                    <a:pt x="150789" y="501749"/>
                  </a:cubicBezTo>
                  <a:close/>
                  <a:moveTo>
                    <a:pt x="126477" y="465127"/>
                  </a:moveTo>
                  <a:cubicBezTo>
                    <a:pt x="121539" y="457721"/>
                    <a:pt x="116602" y="450314"/>
                    <a:pt x="111630" y="442907"/>
                  </a:cubicBezTo>
                  <a:cubicBezTo>
                    <a:pt x="115401" y="439444"/>
                    <a:pt x="119242" y="436084"/>
                    <a:pt x="123151" y="432792"/>
                  </a:cubicBezTo>
                  <a:cubicBezTo>
                    <a:pt x="128089" y="428643"/>
                    <a:pt x="133507" y="425351"/>
                    <a:pt x="137930" y="420996"/>
                  </a:cubicBezTo>
                  <a:cubicBezTo>
                    <a:pt x="142559" y="427511"/>
                    <a:pt x="147154" y="434060"/>
                    <a:pt x="151783" y="440610"/>
                  </a:cubicBezTo>
                  <a:cubicBezTo>
                    <a:pt x="142456" y="447536"/>
                    <a:pt x="134124" y="456829"/>
                    <a:pt x="126477" y="465127"/>
                  </a:cubicBezTo>
                  <a:close/>
                  <a:moveTo>
                    <a:pt x="107240" y="436461"/>
                  </a:moveTo>
                  <a:cubicBezTo>
                    <a:pt x="103023" y="430220"/>
                    <a:pt x="98805" y="424013"/>
                    <a:pt x="94553" y="417773"/>
                  </a:cubicBezTo>
                  <a:cubicBezTo>
                    <a:pt x="101823" y="409166"/>
                    <a:pt x="108989" y="400525"/>
                    <a:pt x="116224" y="392089"/>
                  </a:cubicBezTo>
                  <a:cubicBezTo>
                    <a:pt x="122191" y="400010"/>
                    <a:pt x="128260" y="407760"/>
                    <a:pt x="133884" y="415441"/>
                  </a:cubicBezTo>
                  <a:cubicBezTo>
                    <a:pt x="124145" y="419864"/>
                    <a:pt x="115127" y="428505"/>
                    <a:pt x="107240" y="436461"/>
                  </a:cubicBezTo>
                  <a:close/>
                  <a:moveTo>
                    <a:pt x="64824" y="374704"/>
                  </a:moveTo>
                  <a:cubicBezTo>
                    <a:pt x="63589" y="372956"/>
                    <a:pt x="62389" y="371172"/>
                    <a:pt x="61155" y="369424"/>
                  </a:cubicBezTo>
                  <a:cubicBezTo>
                    <a:pt x="66538" y="366406"/>
                    <a:pt x="71956" y="363423"/>
                    <a:pt x="77305" y="360337"/>
                  </a:cubicBezTo>
                  <a:cubicBezTo>
                    <a:pt x="73190" y="365103"/>
                    <a:pt x="69007" y="369904"/>
                    <a:pt x="64824" y="374704"/>
                  </a:cubicBezTo>
                  <a:close/>
                  <a:moveTo>
                    <a:pt x="10200" y="397027"/>
                  </a:moveTo>
                  <a:cubicBezTo>
                    <a:pt x="25939" y="388969"/>
                    <a:pt x="41438" y="380465"/>
                    <a:pt x="56903" y="371824"/>
                  </a:cubicBezTo>
                  <a:cubicBezTo>
                    <a:pt x="58309" y="374224"/>
                    <a:pt x="59749" y="376590"/>
                    <a:pt x="61155" y="378991"/>
                  </a:cubicBezTo>
                  <a:cubicBezTo>
                    <a:pt x="49530" y="392501"/>
                    <a:pt x="38077" y="406251"/>
                    <a:pt x="28065" y="420584"/>
                  </a:cubicBezTo>
                  <a:cubicBezTo>
                    <a:pt x="22201" y="412663"/>
                    <a:pt x="16269" y="404777"/>
                    <a:pt x="10200" y="397027"/>
                  </a:cubicBezTo>
                  <a:close/>
                  <a:moveTo>
                    <a:pt x="32248" y="426311"/>
                  </a:moveTo>
                  <a:cubicBezTo>
                    <a:pt x="33585" y="425454"/>
                    <a:pt x="34717" y="424185"/>
                    <a:pt x="35540" y="422505"/>
                  </a:cubicBezTo>
                  <a:cubicBezTo>
                    <a:pt x="37940" y="419624"/>
                    <a:pt x="40341" y="416778"/>
                    <a:pt x="42741" y="413898"/>
                  </a:cubicBezTo>
                  <a:cubicBezTo>
                    <a:pt x="47542" y="408171"/>
                    <a:pt x="52376" y="402445"/>
                    <a:pt x="57177" y="396684"/>
                  </a:cubicBezTo>
                  <a:cubicBezTo>
                    <a:pt x="59989" y="393324"/>
                    <a:pt x="62835" y="389964"/>
                    <a:pt x="65647" y="386603"/>
                  </a:cubicBezTo>
                  <a:cubicBezTo>
                    <a:pt x="71545" y="396547"/>
                    <a:pt x="77477" y="406491"/>
                    <a:pt x="83512" y="416367"/>
                  </a:cubicBezTo>
                  <a:cubicBezTo>
                    <a:pt x="72505" y="428745"/>
                    <a:pt x="61772" y="441364"/>
                    <a:pt x="52376" y="454669"/>
                  </a:cubicBezTo>
                  <a:cubicBezTo>
                    <a:pt x="45758" y="445136"/>
                    <a:pt x="39072" y="435672"/>
                    <a:pt x="32248" y="426311"/>
                  </a:cubicBezTo>
                  <a:close/>
                  <a:moveTo>
                    <a:pt x="55874" y="459572"/>
                  </a:moveTo>
                  <a:cubicBezTo>
                    <a:pt x="67498" y="448805"/>
                    <a:pt x="78231" y="436907"/>
                    <a:pt x="88690" y="424699"/>
                  </a:cubicBezTo>
                  <a:cubicBezTo>
                    <a:pt x="92530" y="430974"/>
                    <a:pt x="96370" y="437249"/>
                    <a:pt x="100280" y="443456"/>
                  </a:cubicBezTo>
                  <a:cubicBezTo>
                    <a:pt x="100142" y="443593"/>
                    <a:pt x="99971" y="443765"/>
                    <a:pt x="99834" y="443902"/>
                  </a:cubicBezTo>
                  <a:cubicBezTo>
                    <a:pt x="90301" y="453263"/>
                    <a:pt x="75968" y="466842"/>
                    <a:pt x="70139" y="480386"/>
                  </a:cubicBezTo>
                  <a:cubicBezTo>
                    <a:pt x="65372" y="473494"/>
                    <a:pt x="60675" y="466499"/>
                    <a:pt x="55874" y="459572"/>
                  </a:cubicBezTo>
                  <a:close/>
                  <a:moveTo>
                    <a:pt x="73430" y="485255"/>
                  </a:moveTo>
                  <a:cubicBezTo>
                    <a:pt x="84163" y="476408"/>
                    <a:pt x="92290" y="462453"/>
                    <a:pt x="101754" y="452543"/>
                  </a:cubicBezTo>
                  <a:cubicBezTo>
                    <a:pt x="102577" y="451651"/>
                    <a:pt x="103503" y="450863"/>
                    <a:pt x="104360" y="450005"/>
                  </a:cubicBezTo>
                  <a:cubicBezTo>
                    <a:pt x="109229" y="457755"/>
                    <a:pt x="114167" y="465436"/>
                    <a:pt x="119105" y="473151"/>
                  </a:cubicBezTo>
                  <a:cubicBezTo>
                    <a:pt x="108509" y="484707"/>
                    <a:pt x="98119" y="497463"/>
                    <a:pt x="90987" y="511110"/>
                  </a:cubicBezTo>
                  <a:cubicBezTo>
                    <a:pt x="85123" y="502503"/>
                    <a:pt x="79294" y="493896"/>
                    <a:pt x="73430" y="485255"/>
                  </a:cubicBezTo>
                  <a:close/>
                  <a:moveTo>
                    <a:pt x="93970" y="515465"/>
                  </a:moveTo>
                  <a:cubicBezTo>
                    <a:pt x="94347" y="515328"/>
                    <a:pt x="94725" y="515122"/>
                    <a:pt x="95067" y="514711"/>
                  </a:cubicBezTo>
                  <a:cubicBezTo>
                    <a:pt x="104977" y="503532"/>
                    <a:pt x="113927" y="491668"/>
                    <a:pt x="123734" y="480386"/>
                  </a:cubicBezTo>
                  <a:cubicBezTo>
                    <a:pt x="130112" y="490296"/>
                    <a:pt x="136558" y="500172"/>
                    <a:pt x="143005" y="510013"/>
                  </a:cubicBezTo>
                  <a:cubicBezTo>
                    <a:pt x="132786" y="520643"/>
                    <a:pt x="121985" y="531787"/>
                    <a:pt x="113584" y="543960"/>
                  </a:cubicBezTo>
                  <a:cubicBezTo>
                    <a:pt x="107035" y="534496"/>
                    <a:pt x="100451" y="525032"/>
                    <a:pt x="93970" y="515465"/>
                  </a:cubicBezTo>
                  <a:close/>
                  <a:moveTo>
                    <a:pt x="121539" y="555516"/>
                  </a:moveTo>
                  <a:cubicBezTo>
                    <a:pt x="120236" y="553664"/>
                    <a:pt x="118968" y="551744"/>
                    <a:pt x="117665" y="549858"/>
                  </a:cubicBezTo>
                  <a:cubicBezTo>
                    <a:pt x="128363" y="539811"/>
                    <a:pt x="137999" y="528324"/>
                    <a:pt x="147977" y="517556"/>
                  </a:cubicBezTo>
                  <a:cubicBezTo>
                    <a:pt x="153909" y="526575"/>
                    <a:pt x="159876" y="535525"/>
                    <a:pt x="165876" y="544509"/>
                  </a:cubicBezTo>
                  <a:cubicBezTo>
                    <a:pt x="156687" y="555138"/>
                    <a:pt x="143622" y="567346"/>
                    <a:pt x="140707" y="580376"/>
                  </a:cubicBezTo>
                  <a:cubicBezTo>
                    <a:pt x="140605" y="580822"/>
                    <a:pt x="141016" y="581062"/>
                    <a:pt x="141428" y="580925"/>
                  </a:cubicBezTo>
                  <a:cubicBezTo>
                    <a:pt x="153360" y="575712"/>
                    <a:pt x="162344" y="562305"/>
                    <a:pt x="170677" y="551744"/>
                  </a:cubicBezTo>
                  <a:cubicBezTo>
                    <a:pt x="175546" y="559013"/>
                    <a:pt x="180381" y="566283"/>
                    <a:pt x="185284" y="573518"/>
                  </a:cubicBezTo>
                  <a:cubicBezTo>
                    <a:pt x="184702" y="574169"/>
                    <a:pt x="184084" y="574786"/>
                    <a:pt x="183501" y="575438"/>
                  </a:cubicBezTo>
                  <a:cubicBezTo>
                    <a:pt x="174860" y="584765"/>
                    <a:pt x="163682" y="594229"/>
                    <a:pt x="156755" y="605339"/>
                  </a:cubicBezTo>
                  <a:cubicBezTo>
                    <a:pt x="145028" y="588708"/>
                    <a:pt x="133198" y="572181"/>
                    <a:pt x="121539" y="555516"/>
                  </a:cubicBezTo>
                  <a:close/>
                  <a:moveTo>
                    <a:pt x="160630" y="610894"/>
                  </a:moveTo>
                  <a:cubicBezTo>
                    <a:pt x="171808" y="603247"/>
                    <a:pt x="180758" y="591006"/>
                    <a:pt x="189674" y="581507"/>
                  </a:cubicBezTo>
                  <a:cubicBezTo>
                    <a:pt x="189845" y="581302"/>
                    <a:pt x="190051" y="581130"/>
                    <a:pt x="190222" y="580925"/>
                  </a:cubicBezTo>
                  <a:cubicBezTo>
                    <a:pt x="193754" y="586136"/>
                    <a:pt x="197286" y="591383"/>
                    <a:pt x="200818" y="596595"/>
                  </a:cubicBezTo>
                  <a:cubicBezTo>
                    <a:pt x="191731" y="607773"/>
                    <a:pt x="182404" y="619021"/>
                    <a:pt x="174963" y="631262"/>
                  </a:cubicBezTo>
                  <a:cubicBezTo>
                    <a:pt x="170231" y="624439"/>
                    <a:pt x="165431" y="617649"/>
                    <a:pt x="160630" y="610894"/>
                  </a:cubicBezTo>
                  <a:close/>
                  <a:moveTo>
                    <a:pt x="177775" y="635137"/>
                  </a:moveTo>
                  <a:cubicBezTo>
                    <a:pt x="188062" y="625639"/>
                    <a:pt x="196943" y="614631"/>
                    <a:pt x="205721" y="603796"/>
                  </a:cubicBezTo>
                  <a:cubicBezTo>
                    <a:pt x="209905" y="609968"/>
                    <a:pt x="214088" y="616106"/>
                    <a:pt x="218306" y="622244"/>
                  </a:cubicBezTo>
                  <a:cubicBezTo>
                    <a:pt x="208979" y="632325"/>
                    <a:pt x="200098" y="643435"/>
                    <a:pt x="194508" y="655402"/>
                  </a:cubicBezTo>
                  <a:cubicBezTo>
                    <a:pt x="193480" y="657597"/>
                    <a:pt x="196120" y="659894"/>
                    <a:pt x="198075" y="658043"/>
                  </a:cubicBezTo>
                  <a:cubicBezTo>
                    <a:pt x="207230" y="649367"/>
                    <a:pt x="215220" y="639423"/>
                    <a:pt x="223552" y="629925"/>
                  </a:cubicBezTo>
                  <a:cubicBezTo>
                    <a:pt x="227290" y="635377"/>
                    <a:pt x="230993" y="640863"/>
                    <a:pt x="234731" y="646316"/>
                  </a:cubicBezTo>
                  <a:cubicBezTo>
                    <a:pt x="224306" y="655231"/>
                    <a:pt x="212305" y="666650"/>
                    <a:pt x="210008" y="678480"/>
                  </a:cubicBezTo>
                  <a:cubicBezTo>
                    <a:pt x="209870" y="679097"/>
                    <a:pt x="210488" y="679508"/>
                    <a:pt x="211071" y="679268"/>
                  </a:cubicBezTo>
                  <a:cubicBezTo>
                    <a:pt x="222043" y="674536"/>
                    <a:pt x="230993" y="662878"/>
                    <a:pt x="239874" y="653859"/>
                  </a:cubicBezTo>
                  <a:cubicBezTo>
                    <a:pt x="244469" y="660614"/>
                    <a:pt x="249064" y="667335"/>
                    <a:pt x="253659" y="674090"/>
                  </a:cubicBezTo>
                  <a:cubicBezTo>
                    <a:pt x="243955" y="683452"/>
                    <a:pt x="232433" y="693259"/>
                    <a:pt x="227393" y="705363"/>
                  </a:cubicBezTo>
                  <a:cubicBezTo>
                    <a:pt x="210762" y="682011"/>
                    <a:pt x="194268" y="658557"/>
                    <a:pt x="177775" y="635137"/>
                  </a:cubicBezTo>
                  <a:close/>
                  <a:moveTo>
                    <a:pt x="246629" y="732006"/>
                  </a:moveTo>
                  <a:cubicBezTo>
                    <a:pt x="241211" y="724428"/>
                    <a:pt x="235759" y="716884"/>
                    <a:pt x="230376" y="709306"/>
                  </a:cubicBezTo>
                  <a:cubicBezTo>
                    <a:pt x="229656" y="708312"/>
                    <a:pt x="228970" y="706049"/>
                    <a:pt x="228250" y="706049"/>
                  </a:cubicBezTo>
                  <a:lnTo>
                    <a:pt x="228284" y="706049"/>
                  </a:lnTo>
                  <a:cubicBezTo>
                    <a:pt x="240114" y="699979"/>
                    <a:pt x="249544" y="690275"/>
                    <a:pt x="258562" y="681257"/>
                  </a:cubicBezTo>
                  <a:cubicBezTo>
                    <a:pt x="258802" y="681634"/>
                    <a:pt x="259077" y="681977"/>
                    <a:pt x="259317" y="682354"/>
                  </a:cubicBezTo>
                  <a:cubicBezTo>
                    <a:pt x="263191" y="688081"/>
                    <a:pt x="267169" y="693739"/>
                    <a:pt x="271078" y="699465"/>
                  </a:cubicBezTo>
                  <a:cubicBezTo>
                    <a:pt x="262231" y="709238"/>
                    <a:pt x="253899" y="719319"/>
                    <a:pt x="246835" y="729915"/>
                  </a:cubicBezTo>
                  <a:cubicBezTo>
                    <a:pt x="246321" y="730669"/>
                    <a:pt x="246321" y="731389"/>
                    <a:pt x="246629" y="732006"/>
                  </a:cubicBezTo>
                  <a:close/>
                  <a:moveTo>
                    <a:pt x="247212" y="732829"/>
                  </a:moveTo>
                  <a:cubicBezTo>
                    <a:pt x="248241" y="733824"/>
                    <a:pt x="250024" y="734132"/>
                    <a:pt x="250984" y="732966"/>
                  </a:cubicBezTo>
                  <a:cubicBezTo>
                    <a:pt x="260311" y="725765"/>
                    <a:pt x="269089" y="717536"/>
                    <a:pt x="277525" y="708895"/>
                  </a:cubicBezTo>
                  <a:cubicBezTo>
                    <a:pt x="281228" y="714278"/>
                    <a:pt x="284931" y="719662"/>
                    <a:pt x="288635" y="725045"/>
                  </a:cubicBezTo>
                  <a:cubicBezTo>
                    <a:pt x="279342" y="734681"/>
                    <a:pt x="269878" y="745517"/>
                    <a:pt x="264666" y="757209"/>
                  </a:cubicBezTo>
                  <a:cubicBezTo>
                    <a:pt x="258871" y="749048"/>
                    <a:pt x="253007" y="740956"/>
                    <a:pt x="247212" y="732829"/>
                  </a:cubicBezTo>
                  <a:close/>
                  <a:moveTo>
                    <a:pt x="267032" y="760501"/>
                  </a:moveTo>
                  <a:cubicBezTo>
                    <a:pt x="267375" y="760398"/>
                    <a:pt x="267718" y="760364"/>
                    <a:pt x="268061" y="760090"/>
                  </a:cubicBezTo>
                  <a:cubicBezTo>
                    <a:pt x="277525" y="752032"/>
                    <a:pt x="285480" y="742053"/>
                    <a:pt x="293915" y="732726"/>
                  </a:cubicBezTo>
                  <a:cubicBezTo>
                    <a:pt x="297824" y="738418"/>
                    <a:pt x="301733" y="744111"/>
                    <a:pt x="305642" y="749803"/>
                  </a:cubicBezTo>
                  <a:cubicBezTo>
                    <a:pt x="296898" y="759575"/>
                    <a:pt x="288703" y="769965"/>
                    <a:pt x="281674" y="780938"/>
                  </a:cubicBezTo>
                  <a:cubicBezTo>
                    <a:pt x="276804" y="774080"/>
                    <a:pt x="271901" y="767291"/>
                    <a:pt x="267032" y="760501"/>
                  </a:cubicBezTo>
                  <a:close/>
                  <a:moveTo>
                    <a:pt x="286131" y="787110"/>
                  </a:moveTo>
                  <a:cubicBezTo>
                    <a:pt x="294532" y="777372"/>
                    <a:pt x="302796" y="767599"/>
                    <a:pt x="311300" y="757998"/>
                  </a:cubicBezTo>
                  <a:cubicBezTo>
                    <a:pt x="315689" y="764342"/>
                    <a:pt x="320113" y="770651"/>
                    <a:pt x="324536" y="776960"/>
                  </a:cubicBezTo>
                  <a:cubicBezTo>
                    <a:pt x="324399" y="777097"/>
                    <a:pt x="324296" y="777200"/>
                    <a:pt x="324159" y="777338"/>
                  </a:cubicBezTo>
                  <a:cubicBezTo>
                    <a:pt x="315518" y="785842"/>
                    <a:pt x="306397" y="794894"/>
                    <a:pt x="298887" y="804770"/>
                  </a:cubicBezTo>
                  <a:cubicBezTo>
                    <a:pt x="294635" y="798906"/>
                    <a:pt x="290349" y="793008"/>
                    <a:pt x="286131" y="787110"/>
                  </a:cubicBezTo>
                  <a:close/>
                  <a:moveTo>
                    <a:pt x="303482" y="811216"/>
                  </a:moveTo>
                  <a:cubicBezTo>
                    <a:pt x="312398" y="802438"/>
                    <a:pt x="320627" y="792871"/>
                    <a:pt x="329543" y="784161"/>
                  </a:cubicBezTo>
                  <a:cubicBezTo>
                    <a:pt x="334137" y="790745"/>
                    <a:pt x="338732" y="797294"/>
                    <a:pt x="343327" y="803878"/>
                  </a:cubicBezTo>
                  <a:cubicBezTo>
                    <a:pt x="333692" y="810942"/>
                    <a:pt x="322925" y="817903"/>
                    <a:pt x="314318" y="826269"/>
                  </a:cubicBezTo>
                  <a:cubicBezTo>
                    <a:pt x="310717" y="821263"/>
                    <a:pt x="307083" y="816257"/>
                    <a:pt x="303482" y="811216"/>
                  </a:cubicBezTo>
                  <a:close/>
                  <a:moveTo>
                    <a:pt x="318364" y="831893"/>
                  </a:moveTo>
                  <a:cubicBezTo>
                    <a:pt x="328582" y="826029"/>
                    <a:pt x="337875" y="817766"/>
                    <a:pt x="347099" y="810908"/>
                  </a:cubicBezTo>
                  <a:cubicBezTo>
                    <a:pt x="347339" y="810736"/>
                    <a:pt x="347613" y="810565"/>
                    <a:pt x="347853" y="810359"/>
                  </a:cubicBezTo>
                  <a:cubicBezTo>
                    <a:pt x="352242" y="816600"/>
                    <a:pt x="356597" y="822875"/>
                    <a:pt x="360986" y="829150"/>
                  </a:cubicBezTo>
                  <a:cubicBezTo>
                    <a:pt x="352311" y="837859"/>
                    <a:pt x="343224" y="846398"/>
                    <a:pt x="335680" y="855930"/>
                  </a:cubicBezTo>
                  <a:cubicBezTo>
                    <a:pt x="329920" y="847941"/>
                    <a:pt x="324125" y="839951"/>
                    <a:pt x="318364" y="831893"/>
                  </a:cubicBezTo>
                  <a:close/>
                  <a:moveTo>
                    <a:pt x="338561" y="859942"/>
                  </a:moveTo>
                  <a:cubicBezTo>
                    <a:pt x="348539" y="853221"/>
                    <a:pt x="357249" y="844443"/>
                    <a:pt x="365718" y="835939"/>
                  </a:cubicBezTo>
                  <a:cubicBezTo>
                    <a:pt x="368633" y="840088"/>
                    <a:pt x="371548" y="844203"/>
                    <a:pt x="374462" y="848352"/>
                  </a:cubicBezTo>
                  <a:cubicBezTo>
                    <a:pt x="367604" y="855587"/>
                    <a:pt x="360884" y="863406"/>
                    <a:pt x="357900" y="872218"/>
                  </a:cubicBezTo>
                  <a:cubicBezTo>
                    <a:pt x="357420" y="873658"/>
                    <a:pt x="359203" y="874858"/>
                    <a:pt x="360472" y="874138"/>
                  </a:cubicBezTo>
                  <a:cubicBezTo>
                    <a:pt x="367913" y="869783"/>
                    <a:pt x="374051" y="862960"/>
                    <a:pt x="379949" y="856136"/>
                  </a:cubicBezTo>
                  <a:cubicBezTo>
                    <a:pt x="384098" y="862000"/>
                    <a:pt x="388247" y="867898"/>
                    <a:pt x="392396" y="873761"/>
                  </a:cubicBezTo>
                  <a:cubicBezTo>
                    <a:pt x="383584" y="882128"/>
                    <a:pt x="375045" y="891112"/>
                    <a:pt x="367947" y="900850"/>
                  </a:cubicBezTo>
                  <a:cubicBezTo>
                    <a:pt x="358175" y="887169"/>
                    <a:pt x="348333" y="873590"/>
                    <a:pt x="338561" y="859942"/>
                  </a:cubicBezTo>
                  <a:close/>
                  <a:moveTo>
                    <a:pt x="371651" y="905925"/>
                  </a:moveTo>
                  <a:cubicBezTo>
                    <a:pt x="380360" y="897661"/>
                    <a:pt x="388624" y="888951"/>
                    <a:pt x="397300" y="880653"/>
                  </a:cubicBezTo>
                  <a:cubicBezTo>
                    <a:pt x="401346" y="886380"/>
                    <a:pt x="405358" y="892072"/>
                    <a:pt x="409404" y="897798"/>
                  </a:cubicBezTo>
                  <a:cubicBezTo>
                    <a:pt x="401174" y="906714"/>
                    <a:pt x="391882" y="915801"/>
                    <a:pt x="386395" y="926431"/>
                  </a:cubicBezTo>
                  <a:cubicBezTo>
                    <a:pt x="381458" y="919573"/>
                    <a:pt x="376554" y="912749"/>
                    <a:pt x="371651" y="905925"/>
                  </a:cubicBezTo>
                  <a:close/>
                  <a:moveTo>
                    <a:pt x="454461" y="1021002"/>
                  </a:moveTo>
                  <a:cubicBezTo>
                    <a:pt x="432275" y="990347"/>
                    <a:pt x="410193" y="959555"/>
                    <a:pt x="388110" y="928797"/>
                  </a:cubicBezTo>
                  <a:cubicBezTo>
                    <a:pt x="398123" y="922624"/>
                    <a:pt x="406146" y="913126"/>
                    <a:pt x="414102" y="904416"/>
                  </a:cubicBezTo>
                  <a:cubicBezTo>
                    <a:pt x="418011" y="909903"/>
                    <a:pt x="421851" y="915423"/>
                    <a:pt x="425760" y="920910"/>
                  </a:cubicBezTo>
                  <a:cubicBezTo>
                    <a:pt x="418594" y="929208"/>
                    <a:pt x="411667" y="937643"/>
                    <a:pt x="405221" y="946113"/>
                  </a:cubicBezTo>
                  <a:cubicBezTo>
                    <a:pt x="403369" y="948547"/>
                    <a:pt x="407484" y="951188"/>
                    <a:pt x="409335" y="949165"/>
                  </a:cubicBezTo>
                  <a:cubicBezTo>
                    <a:pt x="409335" y="949165"/>
                    <a:pt x="409335" y="949199"/>
                    <a:pt x="409335" y="949199"/>
                  </a:cubicBezTo>
                  <a:cubicBezTo>
                    <a:pt x="416776" y="942718"/>
                    <a:pt x="424080" y="935792"/>
                    <a:pt x="431281" y="928694"/>
                  </a:cubicBezTo>
                  <a:cubicBezTo>
                    <a:pt x="434367" y="933049"/>
                    <a:pt x="437487" y="937403"/>
                    <a:pt x="440608" y="941792"/>
                  </a:cubicBezTo>
                  <a:cubicBezTo>
                    <a:pt x="433681" y="948891"/>
                    <a:pt x="426720" y="956434"/>
                    <a:pt x="423566" y="965110"/>
                  </a:cubicBezTo>
                  <a:cubicBezTo>
                    <a:pt x="423086" y="966413"/>
                    <a:pt x="424663" y="967236"/>
                    <a:pt x="425760" y="966721"/>
                  </a:cubicBezTo>
                  <a:cubicBezTo>
                    <a:pt x="433544" y="963018"/>
                    <a:pt x="439991" y="956194"/>
                    <a:pt x="445991" y="949302"/>
                  </a:cubicBezTo>
                  <a:cubicBezTo>
                    <a:pt x="452815" y="958903"/>
                    <a:pt x="459639" y="968470"/>
                    <a:pt x="466462" y="978071"/>
                  </a:cubicBezTo>
                  <a:cubicBezTo>
                    <a:pt x="458850" y="987021"/>
                    <a:pt x="451032" y="996348"/>
                    <a:pt x="445991" y="1006738"/>
                  </a:cubicBezTo>
                  <a:cubicBezTo>
                    <a:pt x="444963" y="1008864"/>
                    <a:pt x="447534" y="1010990"/>
                    <a:pt x="449420" y="1009275"/>
                  </a:cubicBezTo>
                  <a:cubicBezTo>
                    <a:pt x="457478" y="1001971"/>
                    <a:pt x="464268" y="993193"/>
                    <a:pt x="471332" y="984861"/>
                  </a:cubicBezTo>
                  <a:cubicBezTo>
                    <a:pt x="474143" y="988838"/>
                    <a:pt x="476990" y="992816"/>
                    <a:pt x="479801" y="996759"/>
                  </a:cubicBezTo>
                  <a:cubicBezTo>
                    <a:pt x="483162" y="1001491"/>
                    <a:pt x="491186" y="996965"/>
                    <a:pt x="487757" y="992267"/>
                  </a:cubicBezTo>
                  <a:cubicBezTo>
                    <a:pt x="484293" y="987501"/>
                    <a:pt x="480899" y="982700"/>
                    <a:pt x="477435" y="977934"/>
                  </a:cubicBezTo>
                  <a:cubicBezTo>
                    <a:pt x="484499" y="970287"/>
                    <a:pt x="492454" y="963052"/>
                    <a:pt x="499107" y="955063"/>
                  </a:cubicBezTo>
                  <a:cubicBezTo>
                    <a:pt x="504181" y="962915"/>
                    <a:pt x="509325" y="970733"/>
                    <a:pt x="514366" y="978620"/>
                  </a:cubicBezTo>
                  <a:cubicBezTo>
                    <a:pt x="494135" y="992439"/>
                    <a:pt x="474109" y="1006498"/>
                    <a:pt x="454461" y="1021002"/>
                  </a:cubicBezTo>
                  <a:close/>
                  <a:moveTo>
                    <a:pt x="522218" y="973202"/>
                  </a:moveTo>
                  <a:cubicBezTo>
                    <a:pt x="508879" y="952114"/>
                    <a:pt x="495438" y="931060"/>
                    <a:pt x="481962" y="910040"/>
                  </a:cubicBezTo>
                  <a:cubicBezTo>
                    <a:pt x="481962" y="910040"/>
                    <a:pt x="481962" y="910040"/>
                    <a:pt x="481962" y="910040"/>
                  </a:cubicBezTo>
                  <a:cubicBezTo>
                    <a:pt x="482579" y="910040"/>
                    <a:pt x="483196" y="909800"/>
                    <a:pt x="483505" y="909251"/>
                  </a:cubicBezTo>
                  <a:cubicBezTo>
                    <a:pt x="484396" y="907948"/>
                    <a:pt x="485322" y="906680"/>
                    <a:pt x="486213" y="905376"/>
                  </a:cubicBezTo>
                  <a:cubicBezTo>
                    <a:pt x="490191" y="901090"/>
                    <a:pt x="483676" y="894712"/>
                    <a:pt x="479664" y="899033"/>
                  </a:cubicBezTo>
                  <a:cubicBezTo>
                    <a:pt x="478738" y="900062"/>
                    <a:pt x="477812" y="901090"/>
                    <a:pt x="476852" y="902085"/>
                  </a:cubicBezTo>
                  <a:cubicBezTo>
                    <a:pt x="474041" y="897661"/>
                    <a:pt x="471229" y="893238"/>
                    <a:pt x="468417" y="888814"/>
                  </a:cubicBezTo>
                  <a:cubicBezTo>
                    <a:pt x="471126" y="885660"/>
                    <a:pt x="473903" y="882539"/>
                    <a:pt x="476509" y="879385"/>
                  </a:cubicBezTo>
                  <a:cubicBezTo>
                    <a:pt x="476475" y="879385"/>
                    <a:pt x="476475" y="879385"/>
                    <a:pt x="476441" y="879350"/>
                  </a:cubicBezTo>
                  <a:cubicBezTo>
                    <a:pt x="480041" y="876196"/>
                    <a:pt x="474726" y="869646"/>
                    <a:pt x="470577" y="873624"/>
                  </a:cubicBezTo>
                  <a:cubicBezTo>
                    <a:pt x="468143" y="875956"/>
                    <a:pt x="465708" y="878425"/>
                    <a:pt x="463274" y="880825"/>
                  </a:cubicBezTo>
                  <a:cubicBezTo>
                    <a:pt x="449146" y="858845"/>
                    <a:pt x="435019" y="836899"/>
                    <a:pt x="420754" y="814988"/>
                  </a:cubicBezTo>
                  <a:cubicBezTo>
                    <a:pt x="421234" y="814577"/>
                    <a:pt x="421680" y="814131"/>
                    <a:pt x="422126" y="813685"/>
                  </a:cubicBezTo>
                  <a:cubicBezTo>
                    <a:pt x="426789" y="809399"/>
                    <a:pt x="419074" y="803741"/>
                    <a:pt x="415782" y="807341"/>
                  </a:cubicBezTo>
                  <a:cubicBezTo>
                    <a:pt x="395722" y="776549"/>
                    <a:pt x="375560" y="745825"/>
                    <a:pt x="355157" y="715204"/>
                  </a:cubicBezTo>
                  <a:cubicBezTo>
                    <a:pt x="356666" y="713524"/>
                    <a:pt x="358072" y="711775"/>
                    <a:pt x="359409" y="709992"/>
                  </a:cubicBezTo>
                  <a:cubicBezTo>
                    <a:pt x="361707" y="706906"/>
                    <a:pt x="357420" y="703888"/>
                    <a:pt x="354506" y="705260"/>
                  </a:cubicBezTo>
                  <a:cubicBezTo>
                    <a:pt x="353031" y="705946"/>
                    <a:pt x="351557" y="706803"/>
                    <a:pt x="350117" y="707626"/>
                  </a:cubicBezTo>
                  <a:cubicBezTo>
                    <a:pt x="346242" y="701831"/>
                    <a:pt x="342401" y="696002"/>
                    <a:pt x="338526" y="690172"/>
                  </a:cubicBezTo>
                  <a:cubicBezTo>
                    <a:pt x="338595" y="688698"/>
                    <a:pt x="337704" y="687429"/>
                    <a:pt x="336332" y="686881"/>
                  </a:cubicBezTo>
                  <a:cubicBezTo>
                    <a:pt x="330811" y="678685"/>
                    <a:pt x="325393" y="670421"/>
                    <a:pt x="319838" y="662260"/>
                  </a:cubicBezTo>
                  <a:cubicBezTo>
                    <a:pt x="320559" y="661472"/>
                    <a:pt x="321279" y="660683"/>
                    <a:pt x="321999" y="659894"/>
                  </a:cubicBezTo>
                  <a:cubicBezTo>
                    <a:pt x="326422" y="655677"/>
                    <a:pt x="319358" y="648887"/>
                    <a:pt x="315209" y="653311"/>
                  </a:cubicBezTo>
                  <a:cubicBezTo>
                    <a:pt x="314935" y="653619"/>
                    <a:pt x="314661" y="653894"/>
                    <a:pt x="314352" y="654202"/>
                  </a:cubicBezTo>
                  <a:cubicBezTo>
                    <a:pt x="310546" y="648647"/>
                    <a:pt x="306740" y="643058"/>
                    <a:pt x="302933" y="637503"/>
                  </a:cubicBezTo>
                  <a:cubicBezTo>
                    <a:pt x="303071" y="637366"/>
                    <a:pt x="303242" y="637229"/>
                    <a:pt x="303379" y="637057"/>
                  </a:cubicBezTo>
                  <a:cubicBezTo>
                    <a:pt x="307220" y="633217"/>
                    <a:pt x="301973" y="627627"/>
                    <a:pt x="297824" y="630028"/>
                  </a:cubicBezTo>
                  <a:cubicBezTo>
                    <a:pt x="294704" y="625467"/>
                    <a:pt x="291583" y="620872"/>
                    <a:pt x="288429" y="616312"/>
                  </a:cubicBezTo>
                  <a:cubicBezTo>
                    <a:pt x="289869" y="614083"/>
                    <a:pt x="287949" y="610894"/>
                    <a:pt x="285103" y="611408"/>
                  </a:cubicBezTo>
                  <a:cubicBezTo>
                    <a:pt x="278896" y="602356"/>
                    <a:pt x="272758" y="593269"/>
                    <a:pt x="266517" y="584251"/>
                  </a:cubicBezTo>
                  <a:cubicBezTo>
                    <a:pt x="266449" y="584148"/>
                    <a:pt x="266415" y="584079"/>
                    <a:pt x="266312" y="583976"/>
                  </a:cubicBezTo>
                  <a:cubicBezTo>
                    <a:pt x="246526" y="555310"/>
                    <a:pt x="226672" y="526678"/>
                    <a:pt x="206681" y="498148"/>
                  </a:cubicBezTo>
                  <a:cubicBezTo>
                    <a:pt x="193000" y="478637"/>
                    <a:pt x="179215" y="459195"/>
                    <a:pt x="165396" y="439752"/>
                  </a:cubicBezTo>
                  <a:cubicBezTo>
                    <a:pt x="165979" y="439032"/>
                    <a:pt x="166631" y="438347"/>
                    <a:pt x="167179" y="437592"/>
                  </a:cubicBezTo>
                  <a:cubicBezTo>
                    <a:pt x="169134" y="434986"/>
                    <a:pt x="165499" y="432517"/>
                    <a:pt x="163065" y="433615"/>
                  </a:cubicBezTo>
                  <a:cubicBezTo>
                    <a:pt x="162550" y="433855"/>
                    <a:pt x="162070" y="434163"/>
                    <a:pt x="161590" y="434403"/>
                  </a:cubicBezTo>
                  <a:cubicBezTo>
                    <a:pt x="158641" y="430254"/>
                    <a:pt x="155726" y="426071"/>
                    <a:pt x="152778" y="421922"/>
                  </a:cubicBezTo>
                  <a:cubicBezTo>
                    <a:pt x="135838" y="398125"/>
                    <a:pt x="119825" y="368052"/>
                    <a:pt x="97228" y="348816"/>
                  </a:cubicBezTo>
                  <a:cubicBezTo>
                    <a:pt x="163030" y="310376"/>
                    <a:pt x="227324" y="268988"/>
                    <a:pt x="292715" y="230549"/>
                  </a:cubicBezTo>
                  <a:cubicBezTo>
                    <a:pt x="389139" y="173902"/>
                    <a:pt x="484122" y="114683"/>
                    <a:pt x="576293" y="51727"/>
                  </a:cubicBezTo>
                  <a:cubicBezTo>
                    <a:pt x="708070" y="246460"/>
                    <a:pt x="839332" y="442599"/>
                    <a:pt x="977795" y="632942"/>
                  </a:cubicBezTo>
                  <a:cubicBezTo>
                    <a:pt x="979235" y="634931"/>
                    <a:pt x="981395" y="635514"/>
                    <a:pt x="983350" y="635171"/>
                  </a:cubicBezTo>
                  <a:cubicBezTo>
                    <a:pt x="899202" y="705020"/>
                    <a:pt x="812894" y="772194"/>
                    <a:pt x="724152" y="836488"/>
                  </a:cubicBezTo>
                  <a:cubicBezTo>
                    <a:pt x="658521" y="884220"/>
                    <a:pt x="589392" y="927528"/>
                    <a:pt x="522218" y="973202"/>
                  </a:cubicBezTo>
                  <a:close/>
                </a:path>
              </a:pathLst>
            </a:custGeom>
            <a:solidFill>
              <a:srgbClr val="1A1A1A"/>
            </a:solidFill>
            <a:ln w="3429" cap="flat">
              <a:noFill/>
              <a:prstDash val="solid"/>
              <a:miter/>
            </a:ln>
          </p:spPr>
          <p:txBody>
            <a:bodyPr rtlCol="0" anchor="ctr"/>
            <a:lstStyle/>
            <a:p>
              <a:endParaRPr lang="zh-CN" altLang="en-US"/>
            </a:p>
          </p:txBody>
        </p:sp>
        <p:sp>
          <p:nvSpPr>
            <p:cNvPr id="425" name="任意多边形: 形状 424">
              <a:extLst>
                <a:ext uri="{FF2B5EF4-FFF2-40B4-BE49-F238E27FC236}">
                  <a16:creationId xmlns:a16="http://schemas.microsoft.com/office/drawing/2014/main" id="{EE936594-5809-8994-3497-743085417BD6}"/>
                </a:ext>
              </a:extLst>
            </p:cNvPr>
            <p:cNvSpPr/>
            <p:nvPr/>
          </p:nvSpPr>
          <p:spPr>
            <a:xfrm>
              <a:off x="4088684" y="2735667"/>
              <a:ext cx="514153" cy="365011"/>
            </a:xfrm>
            <a:custGeom>
              <a:avLst/>
              <a:gdLst>
                <a:gd name="connsiteX0" fmla="*/ 508822 w 514153"/>
                <a:gd name="connsiteY0" fmla="*/ 670 h 365011"/>
                <a:gd name="connsiteX1" fmla="*/ 251372 w 514153"/>
                <a:gd name="connsiteY1" fmla="*/ 182990 h 365011"/>
                <a:gd name="connsiteX2" fmla="*/ 122785 w 514153"/>
                <a:gd name="connsiteY2" fmla="*/ 274373 h 365011"/>
                <a:gd name="connsiteX3" fmla="*/ 404 w 514153"/>
                <a:gd name="connsiteY3" fmla="*/ 362841 h 365011"/>
                <a:gd name="connsiteX4" fmla="*/ 2016 w 514153"/>
                <a:gd name="connsiteY4" fmla="*/ 364830 h 365011"/>
                <a:gd name="connsiteX5" fmla="*/ 125803 w 514153"/>
                <a:gd name="connsiteY5" fmla="*/ 279310 h 365011"/>
                <a:gd name="connsiteX6" fmla="*/ 254836 w 514153"/>
                <a:gd name="connsiteY6" fmla="*/ 188648 h 365011"/>
                <a:gd name="connsiteX7" fmla="*/ 512594 w 514153"/>
                <a:gd name="connsiteY7" fmla="*/ 6842 h 365011"/>
                <a:gd name="connsiteX8" fmla="*/ 508822 w 514153"/>
                <a:gd name="connsiteY8" fmla="*/ 670 h 36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153" h="365011">
                  <a:moveTo>
                    <a:pt x="508822" y="670"/>
                  </a:moveTo>
                  <a:cubicBezTo>
                    <a:pt x="422857" y="61226"/>
                    <a:pt x="336960" y="121919"/>
                    <a:pt x="251372" y="182990"/>
                  </a:cubicBezTo>
                  <a:cubicBezTo>
                    <a:pt x="208579" y="213542"/>
                    <a:pt x="165682" y="243957"/>
                    <a:pt x="122785" y="274373"/>
                  </a:cubicBezTo>
                  <a:cubicBezTo>
                    <a:pt x="81946" y="303313"/>
                    <a:pt x="38706" y="330780"/>
                    <a:pt x="404" y="362841"/>
                  </a:cubicBezTo>
                  <a:cubicBezTo>
                    <a:pt x="-728" y="363801"/>
                    <a:pt x="747" y="365584"/>
                    <a:pt x="2016" y="364830"/>
                  </a:cubicBezTo>
                  <a:cubicBezTo>
                    <a:pt x="45015" y="339421"/>
                    <a:pt x="85066" y="308011"/>
                    <a:pt x="125803" y="279310"/>
                  </a:cubicBezTo>
                  <a:cubicBezTo>
                    <a:pt x="168768" y="249032"/>
                    <a:pt x="211768" y="218789"/>
                    <a:pt x="254836" y="188648"/>
                  </a:cubicBezTo>
                  <a:cubicBezTo>
                    <a:pt x="340972" y="128332"/>
                    <a:pt x="426834" y="67638"/>
                    <a:pt x="512594" y="6842"/>
                  </a:cubicBezTo>
                  <a:cubicBezTo>
                    <a:pt x="516331" y="4168"/>
                    <a:pt x="512662" y="-2039"/>
                    <a:pt x="508822" y="670"/>
                  </a:cubicBezTo>
                  <a:close/>
                </a:path>
              </a:pathLst>
            </a:custGeom>
            <a:solidFill>
              <a:srgbClr val="1A1A1A"/>
            </a:solidFill>
            <a:ln w="3429" cap="flat">
              <a:noFill/>
              <a:prstDash val="solid"/>
              <a:miter/>
            </a:ln>
          </p:spPr>
          <p:txBody>
            <a:bodyPr rtlCol="0" anchor="ctr"/>
            <a:lstStyle/>
            <a:p>
              <a:endParaRPr lang="zh-CN" altLang="en-US"/>
            </a:p>
          </p:txBody>
        </p:sp>
        <p:sp>
          <p:nvSpPr>
            <p:cNvPr id="426" name="任意多边形: 形状 425">
              <a:extLst>
                <a:ext uri="{FF2B5EF4-FFF2-40B4-BE49-F238E27FC236}">
                  <a16:creationId xmlns:a16="http://schemas.microsoft.com/office/drawing/2014/main" id="{23A7F7C0-EA12-7AFF-9912-43738453AE43}"/>
                </a:ext>
              </a:extLst>
            </p:cNvPr>
            <p:cNvSpPr/>
            <p:nvPr/>
          </p:nvSpPr>
          <p:spPr>
            <a:xfrm>
              <a:off x="4106517" y="2752826"/>
              <a:ext cx="497852" cy="361802"/>
            </a:xfrm>
            <a:custGeom>
              <a:avLst/>
              <a:gdLst>
                <a:gd name="connsiteX0" fmla="*/ 495721 w 497852"/>
                <a:gd name="connsiteY0" fmla="*/ 73 h 361802"/>
                <a:gd name="connsiteX1" fmla="*/ 441748 w 497852"/>
                <a:gd name="connsiteY1" fmla="*/ 36352 h 361802"/>
                <a:gd name="connsiteX2" fmla="*/ 377695 w 497852"/>
                <a:gd name="connsiteY2" fmla="*/ 82815 h 361802"/>
                <a:gd name="connsiteX3" fmla="*/ 249656 w 497852"/>
                <a:gd name="connsiteY3" fmla="*/ 175810 h 361802"/>
                <a:gd name="connsiteX4" fmla="*/ 121857 w 497852"/>
                <a:gd name="connsiteY4" fmla="*/ 269216 h 361802"/>
                <a:gd name="connsiteX5" fmla="*/ 368 w 497852"/>
                <a:gd name="connsiteY5" fmla="*/ 359810 h 361802"/>
                <a:gd name="connsiteX6" fmla="*/ 1842 w 497852"/>
                <a:gd name="connsiteY6" fmla="*/ 361627 h 361802"/>
                <a:gd name="connsiteX7" fmla="*/ 125149 w 497852"/>
                <a:gd name="connsiteY7" fmla="*/ 274668 h 361802"/>
                <a:gd name="connsiteX8" fmla="*/ 253531 w 497852"/>
                <a:gd name="connsiteY8" fmla="*/ 182222 h 361802"/>
                <a:gd name="connsiteX9" fmla="*/ 381672 w 497852"/>
                <a:gd name="connsiteY9" fmla="*/ 89399 h 361802"/>
                <a:gd name="connsiteX10" fmla="*/ 445726 w 497852"/>
                <a:gd name="connsiteY10" fmla="*/ 42970 h 361802"/>
                <a:gd name="connsiteX11" fmla="*/ 497573 w 497852"/>
                <a:gd name="connsiteY11" fmla="*/ 2474 h 361802"/>
                <a:gd name="connsiteX12" fmla="*/ 495721 w 497852"/>
                <a:gd name="connsiteY12" fmla="*/ 73 h 361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852" h="361802">
                  <a:moveTo>
                    <a:pt x="495721" y="73"/>
                  </a:moveTo>
                  <a:cubicBezTo>
                    <a:pt x="476038" y="6589"/>
                    <a:pt x="458345" y="24282"/>
                    <a:pt x="441748" y="36352"/>
                  </a:cubicBezTo>
                  <a:cubicBezTo>
                    <a:pt x="420386" y="51851"/>
                    <a:pt x="399057" y="67316"/>
                    <a:pt x="377695" y="82815"/>
                  </a:cubicBezTo>
                  <a:cubicBezTo>
                    <a:pt x="335004" y="113813"/>
                    <a:pt x="292244" y="144709"/>
                    <a:pt x="249656" y="175810"/>
                  </a:cubicBezTo>
                  <a:cubicBezTo>
                    <a:pt x="207068" y="206945"/>
                    <a:pt x="164445" y="238081"/>
                    <a:pt x="121857" y="269216"/>
                  </a:cubicBezTo>
                  <a:cubicBezTo>
                    <a:pt x="81189" y="298945"/>
                    <a:pt x="38841" y="327406"/>
                    <a:pt x="368" y="359810"/>
                  </a:cubicBezTo>
                  <a:cubicBezTo>
                    <a:pt x="-661" y="360667"/>
                    <a:pt x="676" y="362347"/>
                    <a:pt x="1842" y="361627"/>
                  </a:cubicBezTo>
                  <a:cubicBezTo>
                    <a:pt x="44567" y="335155"/>
                    <a:pt x="84481" y="303951"/>
                    <a:pt x="125149" y="274668"/>
                  </a:cubicBezTo>
                  <a:lnTo>
                    <a:pt x="253531" y="182222"/>
                  </a:lnTo>
                  <a:cubicBezTo>
                    <a:pt x="296325" y="151395"/>
                    <a:pt x="338981" y="120363"/>
                    <a:pt x="381672" y="89399"/>
                  </a:cubicBezTo>
                  <a:cubicBezTo>
                    <a:pt x="403035" y="73934"/>
                    <a:pt x="424363" y="58435"/>
                    <a:pt x="445726" y="42970"/>
                  </a:cubicBezTo>
                  <a:cubicBezTo>
                    <a:pt x="462631" y="30694"/>
                    <a:pt x="485297" y="19276"/>
                    <a:pt x="497573" y="2474"/>
                  </a:cubicBezTo>
                  <a:cubicBezTo>
                    <a:pt x="498464" y="1308"/>
                    <a:pt x="497058" y="-372"/>
                    <a:pt x="495721" y="73"/>
                  </a:cubicBezTo>
                  <a:close/>
                </a:path>
              </a:pathLst>
            </a:custGeom>
            <a:solidFill>
              <a:srgbClr val="1A1A1A"/>
            </a:solidFill>
            <a:ln w="3429" cap="flat">
              <a:noFill/>
              <a:prstDash val="solid"/>
              <a:miter/>
            </a:ln>
          </p:spPr>
          <p:txBody>
            <a:bodyPr rtlCol="0" anchor="ctr"/>
            <a:lstStyle/>
            <a:p>
              <a:endParaRPr lang="zh-CN" altLang="en-US"/>
            </a:p>
          </p:txBody>
        </p:sp>
        <p:sp>
          <p:nvSpPr>
            <p:cNvPr id="427" name="任意多边形: 形状 426">
              <a:extLst>
                <a:ext uri="{FF2B5EF4-FFF2-40B4-BE49-F238E27FC236}">
                  <a16:creationId xmlns:a16="http://schemas.microsoft.com/office/drawing/2014/main" id="{B1C222FE-0AA2-9F72-2B57-20C6B9B58A93}"/>
                </a:ext>
              </a:extLst>
            </p:cNvPr>
            <p:cNvSpPr/>
            <p:nvPr/>
          </p:nvSpPr>
          <p:spPr>
            <a:xfrm>
              <a:off x="4144187" y="2767343"/>
              <a:ext cx="465641" cy="340862"/>
            </a:xfrm>
            <a:custGeom>
              <a:avLst/>
              <a:gdLst>
                <a:gd name="connsiteX0" fmla="*/ 460520 w 465641"/>
                <a:gd name="connsiteY0" fmla="*/ 404 h 340862"/>
                <a:gd name="connsiteX1" fmla="*/ 340539 w 465641"/>
                <a:gd name="connsiteY1" fmla="*/ 81088 h 340862"/>
                <a:gd name="connsiteX2" fmla="*/ 222856 w 465641"/>
                <a:gd name="connsiteY2" fmla="*/ 164928 h 340862"/>
                <a:gd name="connsiteX3" fmla="*/ 348 w 465641"/>
                <a:gd name="connsiteY3" fmla="*/ 338778 h 340862"/>
                <a:gd name="connsiteX4" fmla="*/ 1857 w 465641"/>
                <a:gd name="connsiteY4" fmla="*/ 340664 h 340862"/>
                <a:gd name="connsiteX5" fmla="*/ 232217 w 465641"/>
                <a:gd name="connsiteY5" fmla="*/ 167156 h 340862"/>
                <a:gd name="connsiteX6" fmla="*/ 350003 w 465641"/>
                <a:gd name="connsiteY6" fmla="*/ 83454 h 340862"/>
                <a:gd name="connsiteX7" fmla="*/ 464532 w 465641"/>
                <a:gd name="connsiteY7" fmla="*/ 5445 h 340862"/>
                <a:gd name="connsiteX8" fmla="*/ 460520 w 465641"/>
                <a:gd name="connsiteY8" fmla="*/ 404 h 34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5641" h="340862">
                  <a:moveTo>
                    <a:pt x="460520" y="404"/>
                  </a:moveTo>
                  <a:cubicBezTo>
                    <a:pt x="418857" y="24167"/>
                    <a:pt x="379835" y="53828"/>
                    <a:pt x="340539" y="81088"/>
                  </a:cubicBezTo>
                  <a:cubicBezTo>
                    <a:pt x="300934" y="108555"/>
                    <a:pt x="261741" y="136536"/>
                    <a:pt x="222856" y="164928"/>
                  </a:cubicBezTo>
                  <a:cubicBezTo>
                    <a:pt x="147212" y="220135"/>
                    <a:pt x="68825" y="275273"/>
                    <a:pt x="348" y="338778"/>
                  </a:cubicBezTo>
                  <a:cubicBezTo>
                    <a:pt x="-647" y="339704"/>
                    <a:pt x="691" y="341452"/>
                    <a:pt x="1857" y="340664"/>
                  </a:cubicBezTo>
                  <a:cubicBezTo>
                    <a:pt x="80724" y="285765"/>
                    <a:pt x="154584" y="223803"/>
                    <a:pt x="232217" y="167156"/>
                  </a:cubicBezTo>
                  <a:cubicBezTo>
                    <a:pt x="271102" y="138764"/>
                    <a:pt x="310398" y="110921"/>
                    <a:pt x="350003" y="83454"/>
                  </a:cubicBezTo>
                  <a:cubicBezTo>
                    <a:pt x="387825" y="57223"/>
                    <a:pt x="427910" y="33185"/>
                    <a:pt x="464532" y="5445"/>
                  </a:cubicBezTo>
                  <a:cubicBezTo>
                    <a:pt x="467583" y="3182"/>
                    <a:pt x="463709" y="-1379"/>
                    <a:pt x="460520" y="404"/>
                  </a:cubicBezTo>
                  <a:close/>
                </a:path>
              </a:pathLst>
            </a:custGeom>
            <a:solidFill>
              <a:srgbClr val="1A1A1A"/>
            </a:solidFill>
            <a:ln w="3429" cap="flat">
              <a:noFill/>
              <a:prstDash val="solid"/>
              <a:miter/>
            </a:ln>
          </p:spPr>
          <p:txBody>
            <a:bodyPr rtlCol="0" anchor="ctr"/>
            <a:lstStyle/>
            <a:p>
              <a:endParaRPr lang="zh-CN" altLang="en-US"/>
            </a:p>
          </p:txBody>
        </p:sp>
        <p:sp>
          <p:nvSpPr>
            <p:cNvPr id="428" name="任意多边形: 形状 427">
              <a:extLst>
                <a:ext uri="{FF2B5EF4-FFF2-40B4-BE49-F238E27FC236}">
                  <a16:creationId xmlns:a16="http://schemas.microsoft.com/office/drawing/2014/main" id="{AF959CF0-36F8-253E-121E-AAB437251799}"/>
                </a:ext>
              </a:extLst>
            </p:cNvPr>
            <p:cNvSpPr/>
            <p:nvPr/>
          </p:nvSpPr>
          <p:spPr>
            <a:xfrm>
              <a:off x="4198601" y="2096738"/>
              <a:ext cx="390316" cy="559491"/>
            </a:xfrm>
            <a:custGeom>
              <a:avLst/>
              <a:gdLst>
                <a:gd name="connsiteX0" fmla="*/ 390126 w 390316"/>
                <a:gd name="connsiteY0" fmla="*/ 557749 h 559491"/>
                <a:gd name="connsiteX1" fmla="*/ 203143 w 390316"/>
                <a:gd name="connsiteY1" fmla="*/ 275954 h 559491"/>
                <a:gd name="connsiteX2" fmla="*/ 4466 w 390316"/>
                <a:gd name="connsiteY2" fmla="*/ 811 h 559491"/>
                <a:gd name="connsiteX3" fmla="*/ 386 w 390316"/>
                <a:gd name="connsiteY3" fmla="*/ 3863 h 559491"/>
                <a:gd name="connsiteX4" fmla="*/ 97701 w 390316"/>
                <a:gd name="connsiteY4" fmla="*/ 138142 h 559491"/>
                <a:gd name="connsiteX5" fmla="*/ 197416 w 390316"/>
                <a:gd name="connsiteY5" fmla="*/ 279177 h 559491"/>
                <a:gd name="connsiteX6" fmla="*/ 388034 w 390316"/>
                <a:gd name="connsiteY6" fmla="*/ 558915 h 559491"/>
                <a:gd name="connsiteX7" fmla="*/ 390126 w 390316"/>
                <a:gd name="connsiteY7" fmla="*/ 557749 h 559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316" h="559491">
                  <a:moveTo>
                    <a:pt x="390126" y="557749"/>
                  </a:moveTo>
                  <a:cubicBezTo>
                    <a:pt x="331936" y="461497"/>
                    <a:pt x="267471" y="368502"/>
                    <a:pt x="203143" y="275954"/>
                  </a:cubicBezTo>
                  <a:cubicBezTo>
                    <a:pt x="138883" y="183508"/>
                    <a:pt x="75721" y="88353"/>
                    <a:pt x="4466" y="811"/>
                  </a:cubicBezTo>
                  <a:cubicBezTo>
                    <a:pt x="2615" y="-1452"/>
                    <a:pt x="-1226" y="1497"/>
                    <a:pt x="386" y="3863"/>
                  </a:cubicBezTo>
                  <a:cubicBezTo>
                    <a:pt x="31213" y="49571"/>
                    <a:pt x="65468" y="93359"/>
                    <a:pt x="97701" y="138142"/>
                  </a:cubicBezTo>
                  <a:cubicBezTo>
                    <a:pt x="131339" y="184879"/>
                    <a:pt x="164566" y="231925"/>
                    <a:pt x="197416" y="279177"/>
                  </a:cubicBezTo>
                  <a:cubicBezTo>
                    <a:pt x="261881" y="371829"/>
                    <a:pt x="323432" y="466400"/>
                    <a:pt x="388034" y="558915"/>
                  </a:cubicBezTo>
                  <a:cubicBezTo>
                    <a:pt x="388892" y="560218"/>
                    <a:pt x="390949" y="559086"/>
                    <a:pt x="390126" y="557749"/>
                  </a:cubicBezTo>
                  <a:close/>
                </a:path>
              </a:pathLst>
            </a:custGeom>
            <a:solidFill>
              <a:srgbClr val="1A1A1A"/>
            </a:solidFill>
            <a:ln w="3429" cap="flat">
              <a:noFill/>
              <a:prstDash val="solid"/>
              <a:miter/>
            </a:ln>
          </p:spPr>
          <p:txBody>
            <a:bodyPr rtlCol="0" anchor="ctr"/>
            <a:lstStyle/>
            <a:p>
              <a:endParaRPr lang="zh-CN" altLang="en-US"/>
            </a:p>
          </p:txBody>
        </p:sp>
        <p:sp>
          <p:nvSpPr>
            <p:cNvPr id="429" name="任意多边形: 形状 428">
              <a:extLst>
                <a:ext uri="{FF2B5EF4-FFF2-40B4-BE49-F238E27FC236}">
                  <a16:creationId xmlns:a16="http://schemas.microsoft.com/office/drawing/2014/main" id="{24BD2475-FA8A-3064-D594-15E3912143C5}"/>
                </a:ext>
              </a:extLst>
            </p:cNvPr>
            <p:cNvSpPr/>
            <p:nvPr/>
          </p:nvSpPr>
          <p:spPr>
            <a:xfrm>
              <a:off x="4212508" y="2077710"/>
              <a:ext cx="407842" cy="613233"/>
            </a:xfrm>
            <a:custGeom>
              <a:avLst/>
              <a:gdLst>
                <a:gd name="connsiteX0" fmla="*/ 407491 w 407842"/>
                <a:gd name="connsiteY0" fmla="*/ 609730 h 613233"/>
                <a:gd name="connsiteX1" fmla="*/ 210873 w 407842"/>
                <a:gd name="connsiteY1" fmla="*/ 301188 h 613233"/>
                <a:gd name="connsiteX2" fmla="*/ 106322 w 407842"/>
                <a:gd name="connsiteY2" fmla="*/ 146678 h 613233"/>
                <a:gd name="connsiteX3" fmla="*/ 54716 w 407842"/>
                <a:gd name="connsiteY3" fmla="*/ 73091 h 613233"/>
                <a:gd name="connsiteX4" fmla="*/ 1429 w 407842"/>
                <a:gd name="connsiteY4" fmla="*/ 259 h 613233"/>
                <a:gd name="connsiteX5" fmla="*/ 92 w 407842"/>
                <a:gd name="connsiteY5" fmla="*/ 1254 h 613233"/>
                <a:gd name="connsiteX6" fmla="*/ 50601 w 407842"/>
                <a:gd name="connsiteY6" fmla="*/ 75423 h 613233"/>
                <a:gd name="connsiteX7" fmla="*/ 101419 w 407842"/>
                <a:gd name="connsiteY7" fmla="*/ 149455 h 613233"/>
                <a:gd name="connsiteX8" fmla="*/ 205695 w 407842"/>
                <a:gd name="connsiteY8" fmla="*/ 304103 h 613233"/>
                <a:gd name="connsiteX9" fmla="*/ 403308 w 407842"/>
                <a:gd name="connsiteY9" fmla="*/ 612096 h 613233"/>
                <a:gd name="connsiteX10" fmla="*/ 407491 w 407842"/>
                <a:gd name="connsiteY10" fmla="*/ 609730 h 6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842" h="613233">
                  <a:moveTo>
                    <a:pt x="407491" y="609730"/>
                  </a:moveTo>
                  <a:cubicBezTo>
                    <a:pt x="344638" y="505317"/>
                    <a:pt x="277944" y="403064"/>
                    <a:pt x="210873" y="301188"/>
                  </a:cubicBezTo>
                  <a:cubicBezTo>
                    <a:pt x="176685" y="249273"/>
                    <a:pt x="141675" y="197873"/>
                    <a:pt x="106322" y="146678"/>
                  </a:cubicBezTo>
                  <a:cubicBezTo>
                    <a:pt x="89315" y="122023"/>
                    <a:pt x="72067" y="97506"/>
                    <a:pt x="54716" y="73091"/>
                  </a:cubicBezTo>
                  <a:cubicBezTo>
                    <a:pt x="37605" y="49020"/>
                    <a:pt x="22038" y="21691"/>
                    <a:pt x="1429" y="259"/>
                  </a:cubicBezTo>
                  <a:cubicBezTo>
                    <a:pt x="743" y="-461"/>
                    <a:pt x="-320" y="465"/>
                    <a:pt x="92" y="1254"/>
                  </a:cubicBezTo>
                  <a:cubicBezTo>
                    <a:pt x="13362" y="27383"/>
                    <a:pt x="33868" y="51249"/>
                    <a:pt x="50601" y="75423"/>
                  </a:cubicBezTo>
                  <a:cubicBezTo>
                    <a:pt x="67643" y="100043"/>
                    <a:pt x="84514" y="124766"/>
                    <a:pt x="101419" y="149455"/>
                  </a:cubicBezTo>
                  <a:cubicBezTo>
                    <a:pt x="136566" y="200753"/>
                    <a:pt x="171302" y="252359"/>
                    <a:pt x="205695" y="304103"/>
                  </a:cubicBezTo>
                  <a:cubicBezTo>
                    <a:pt x="273280" y="405773"/>
                    <a:pt x="338191" y="508952"/>
                    <a:pt x="403308" y="612096"/>
                  </a:cubicBezTo>
                  <a:cubicBezTo>
                    <a:pt x="404920" y="614702"/>
                    <a:pt x="409069" y="612370"/>
                    <a:pt x="407491" y="609730"/>
                  </a:cubicBezTo>
                  <a:close/>
                </a:path>
              </a:pathLst>
            </a:custGeom>
            <a:solidFill>
              <a:srgbClr val="1A1A1A"/>
            </a:solidFill>
            <a:ln w="3429" cap="flat">
              <a:noFill/>
              <a:prstDash val="solid"/>
              <a:miter/>
            </a:ln>
          </p:spPr>
          <p:txBody>
            <a:bodyPr rtlCol="0" anchor="ctr"/>
            <a:lstStyle/>
            <a:p>
              <a:endParaRPr lang="zh-CN" altLang="en-US"/>
            </a:p>
          </p:txBody>
        </p:sp>
        <p:sp>
          <p:nvSpPr>
            <p:cNvPr id="430" name="任意多边形: 形状 429">
              <a:extLst>
                <a:ext uri="{FF2B5EF4-FFF2-40B4-BE49-F238E27FC236}">
                  <a16:creationId xmlns:a16="http://schemas.microsoft.com/office/drawing/2014/main" id="{BA602AC1-FF47-DBD0-A2B8-2682E49F2514}"/>
                </a:ext>
              </a:extLst>
            </p:cNvPr>
            <p:cNvSpPr/>
            <p:nvPr/>
          </p:nvSpPr>
          <p:spPr>
            <a:xfrm>
              <a:off x="4225345" y="2062412"/>
              <a:ext cx="416960" cy="616095"/>
            </a:xfrm>
            <a:custGeom>
              <a:avLst/>
              <a:gdLst>
                <a:gd name="connsiteX0" fmla="*/ 416394 w 416960"/>
                <a:gd name="connsiteY0" fmla="*/ 611277 h 616095"/>
                <a:gd name="connsiteX1" fmla="*/ 212232 w 416960"/>
                <a:gd name="connsiteY1" fmla="*/ 308874 h 616095"/>
                <a:gd name="connsiteX2" fmla="*/ 108127 w 416960"/>
                <a:gd name="connsiteY2" fmla="*/ 154706 h 616095"/>
                <a:gd name="connsiteX3" fmla="*/ 3543 w 416960"/>
                <a:gd name="connsiteY3" fmla="*/ 812 h 616095"/>
                <a:gd name="connsiteX4" fmla="*/ 285 w 416960"/>
                <a:gd name="connsiteY4" fmla="*/ 2664 h 616095"/>
                <a:gd name="connsiteX5" fmla="*/ 99486 w 416960"/>
                <a:gd name="connsiteY5" fmla="*/ 151414 h 616095"/>
                <a:gd name="connsiteX6" fmla="*/ 203179 w 416960"/>
                <a:gd name="connsiteY6" fmla="*/ 305822 h 616095"/>
                <a:gd name="connsiteX7" fmla="*/ 410599 w 416960"/>
                <a:gd name="connsiteY7" fmla="*/ 614603 h 616095"/>
                <a:gd name="connsiteX8" fmla="*/ 416394 w 416960"/>
                <a:gd name="connsiteY8" fmla="*/ 611277 h 6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6960" h="616095">
                  <a:moveTo>
                    <a:pt x="416394" y="611277"/>
                  </a:moveTo>
                  <a:cubicBezTo>
                    <a:pt x="348500" y="510362"/>
                    <a:pt x="280229" y="409686"/>
                    <a:pt x="212232" y="308874"/>
                  </a:cubicBezTo>
                  <a:cubicBezTo>
                    <a:pt x="177565" y="257473"/>
                    <a:pt x="142760" y="206141"/>
                    <a:pt x="108127" y="154706"/>
                  </a:cubicBezTo>
                  <a:cubicBezTo>
                    <a:pt x="73597" y="103442"/>
                    <a:pt x="40885" y="50190"/>
                    <a:pt x="3543" y="812"/>
                  </a:cubicBezTo>
                  <a:cubicBezTo>
                    <a:pt x="2137" y="-1039"/>
                    <a:pt x="-949" y="572"/>
                    <a:pt x="285" y="2664"/>
                  </a:cubicBezTo>
                  <a:cubicBezTo>
                    <a:pt x="30632" y="53619"/>
                    <a:pt x="66328" y="102105"/>
                    <a:pt x="99486" y="151414"/>
                  </a:cubicBezTo>
                  <a:cubicBezTo>
                    <a:pt x="134085" y="202849"/>
                    <a:pt x="168581" y="254387"/>
                    <a:pt x="203179" y="305822"/>
                  </a:cubicBezTo>
                  <a:cubicBezTo>
                    <a:pt x="272376" y="408726"/>
                    <a:pt x="341265" y="511768"/>
                    <a:pt x="410599" y="614603"/>
                  </a:cubicBezTo>
                  <a:cubicBezTo>
                    <a:pt x="412931" y="618101"/>
                    <a:pt x="418795" y="614809"/>
                    <a:pt x="416394" y="611277"/>
                  </a:cubicBezTo>
                  <a:close/>
                </a:path>
              </a:pathLst>
            </a:custGeom>
            <a:solidFill>
              <a:srgbClr val="1A1A1A"/>
            </a:solidFill>
            <a:ln w="3429" cap="flat">
              <a:noFill/>
              <a:prstDash val="solid"/>
              <a:miter/>
            </a:ln>
          </p:spPr>
          <p:txBody>
            <a:bodyPr rtlCol="0" anchor="ctr"/>
            <a:lstStyle/>
            <a:p>
              <a:endParaRPr lang="zh-CN" altLang="en-US"/>
            </a:p>
          </p:txBody>
        </p:sp>
        <p:sp>
          <p:nvSpPr>
            <p:cNvPr id="431" name="任意多边形: 形状 430">
              <a:extLst>
                <a:ext uri="{FF2B5EF4-FFF2-40B4-BE49-F238E27FC236}">
                  <a16:creationId xmlns:a16="http://schemas.microsoft.com/office/drawing/2014/main" id="{CF7CEF80-5B57-1D4D-6D62-818BA396FA1D}"/>
                </a:ext>
              </a:extLst>
            </p:cNvPr>
            <p:cNvSpPr/>
            <p:nvPr/>
          </p:nvSpPr>
          <p:spPr>
            <a:xfrm>
              <a:off x="4595164" y="2711903"/>
              <a:ext cx="21091" cy="14239"/>
            </a:xfrm>
            <a:custGeom>
              <a:avLst/>
              <a:gdLst>
                <a:gd name="connsiteX0" fmla="*/ 19967 w 21091"/>
                <a:gd name="connsiteY0" fmla="*/ 158 h 14239"/>
                <a:gd name="connsiteX1" fmla="*/ 9886 w 21091"/>
                <a:gd name="connsiteY1" fmla="*/ 4684 h 14239"/>
                <a:gd name="connsiteX2" fmla="*/ 250 w 21091"/>
                <a:gd name="connsiteY2" fmla="*/ 12022 h 14239"/>
                <a:gd name="connsiteX3" fmla="*/ 1999 w 21091"/>
                <a:gd name="connsiteY3" fmla="*/ 14216 h 14239"/>
                <a:gd name="connsiteX4" fmla="*/ 12457 w 21091"/>
                <a:gd name="connsiteY4" fmla="*/ 8936 h 14239"/>
                <a:gd name="connsiteX5" fmla="*/ 21064 w 21091"/>
                <a:gd name="connsiteY5" fmla="*/ 1975 h 14239"/>
                <a:gd name="connsiteX6" fmla="*/ 19967 w 21091"/>
                <a:gd name="connsiteY6" fmla="*/ 158 h 1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91" h="14239">
                  <a:moveTo>
                    <a:pt x="19967" y="158"/>
                  </a:moveTo>
                  <a:cubicBezTo>
                    <a:pt x="16332" y="-803"/>
                    <a:pt x="12766" y="2866"/>
                    <a:pt x="9886" y="4684"/>
                  </a:cubicBezTo>
                  <a:cubicBezTo>
                    <a:pt x="6559" y="6775"/>
                    <a:pt x="2479" y="8764"/>
                    <a:pt x="250" y="12022"/>
                  </a:cubicBezTo>
                  <a:cubicBezTo>
                    <a:pt x="-573" y="13222"/>
                    <a:pt x="799" y="14422"/>
                    <a:pt x="1999" y="14216"/>
                  </a:cubicBezTo>
                  <a:cubicBezTo>
                    <a:pt x="5805" y="13633"/>
                    <a:pt x="9268" y="10924"/>
                    <a:pt x="12457" y="8936"/>
                  </a:cubicBezTo>
                  <a:cubicBezTo>
                    <a:pt x="15303" y="7187"/>
                    <a:pt x="20447" y="5507"/>
                    <a:pt x="21064" y="1975"/>
                  </a:cubicBezTo>
                  <a:cubicBezTo>
                    <a:pt x="21201" y="1186"/>
                    <a:pt x="20824" y="398"/>
                    <a:pt x="19967" y="158"/>
                  </a:cubicBezTo>
                  <a:close/>
                </a:path>
              </a:pathLst>
            </a:custGeom>
            <a:solidFill>
              <a:srgbClr val="1A1A1A"/>
            </a:solidFill>
            <a:ln w="3429" cap="flat">
              <a:noFill/>
              <a:prstDash val="solid"/>
              <a:miter/>
            </a:ln>
          </p:spPr>
          <p:txBody>
            <a:bodyPr rtlCol="0" anchor="ctr"/>
            <a:lstStyle/>
            <a:p>
              <a:endParaRPr lang="zh-CN" altLang="en-US"/>
            </a:p>
          </p:txBody>
        </p:sp>
        <p:sp>
          <p:nvSpPr>
            <p:cNvPr id="432" name="任意多边形: 形状 431">
              <a:extLst>
                <a:ext uri="{FF2B5EF4-FFF2-40B4-BE49-F238E27FC236}">
                  <a16:creationId xmlns:a16="http://schemas.microsoft.com/office/drawing/2014/main" id="{5C8EB68B-3836-08BE-BF34-9B0791B884F5}"/>
                </a:ext>
              </a:extLst>
            </p:cNvPr>
            <p:cNvSpPr/>
            <p:nvPr/>
          </p:nvSpPr>
          <p:spPr>
            <a:xfrm>
              <a:off x="4607548" y="2700758"/>
              <a:ext cx="38194" cy="35329"/>
            </a:xfrm>
            <a:custGeom>
              <a:avLst/>
              <a:gdLst>
                <a:gd name="connsiteX0" fmla="*/ 34638 w 38194"/>
                <a:gd name="connsiteY0" fmla="*/ 570 h 35329"/>
                <a:gd name="connsiteX1" fmla="*/ 16875 w 38194"/>
                <a:gd name="connsiteY1" fmla="*/ 17098 h 35329"/>
                <a:gd name="connsiteX2" fmla="*/ 39 w 38194"/>
                <a:gd name="connsiteY2" fmla="*/ 34688 h 35329"/>
                <a:gd name="connsiteX3" fmla="*/ 519 w 38194"/>
                <a:gd name="connsiteY3" fmla="*/ 35306 h 35329"/>
                <a:gd name="connsiteX4" fmla="*/ 17630 w 38194"/>
                <a:gd name="connsiteY4" fmla="*/ 21590 h 35329"/>
                <a:gd name="connsiteX5" fmla="*/ 37552 w 38194"/>
                <a:gd name="connsiteY5" fmla="*/ 3382 h 35329"/>
                <a:gd name="connsiteX6" fmla="*/ 34638 w 38194"/>
                <a:gd name="connsiteY6" fmla="*/ 570 h 35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4" h="35329">
                  <a:moveTo>
                    <a:pt x="34638" y="570"/>
                  </a:moveTo>
                  <a:cubicBezTo>
                    <a:pt x="28705" y="6090"/>
                    <a:pt x="22773" y="11577"/>
                    <a:pt x="16875" y="17098"/>
                  </a:cubicBezTo>
                  <a:cubicBezTo>
                    <a:pt x="11320" y="22310"/>
                    <a:pt x="3262" y="27796"/>
                    <a:pt x="39" y="34688"/>
                  </a:cubicBezTo>
                  <a:cubicBezTo>
                    <a:pt x="-98" y="34963"/>
                    <a:pt x="142" y="35443"/>
                    <a:pt x="519" y="35306"/>
                  </a:cubicBezTo>
                  <a:cubicBezTo>
                    <a:pt x="7206" y="32768"/>
                    <a:pt x="12418" y="26253"/>
                    <a:pt x="17630" y="21590"/>
                  </a:cubicBezTo>
                  <a:cubicBezTo>
                    <a:pt x="24316" y="15555"/>
                    <a:pt x="30934" y="9451"/>
                    <a:pt x="37552" y="3382"/>
                  </a:cubicBezTo>
                  <a:cubicBezTo>
                    <a:pt x="39507" y="1598"/>
                    <a:pt x="36558" y="-1213"/>
                    <a:pt x="34638" y="570"/>
                  </a:cubicBezTo>
                  <a:close/>
                </a:path>
              </a:pathLst>
            </a:custGeom>
            <a:solidFill>
              <a:srgbClr val="1A1A1A"/>
            </a:solidFill>
            <a:ln w="3429" cap="flat">
              <a:noFill/>
              <a:prstDash val="solid"/>
              <a:miter/>
            </a:ln>
          </p:spPr>
          <p:txBody>
            <a:bodyPr rtlCol="0" anchor="ctr"/>
            <a:lstStyle/>
            <a:p>
              <a:endParaRPr lang="zh-CN" altLang="en-US"/>
            </a:p>
          </p:txBody>
        </p:sp>
        <p:sp>
          <p:nvSpPr>
            <p:cNvPr id="433" name="任意多边形: 形状 432">
              <a:extLst>
                <a:ext uri="{FF2B5EF4-FFF2-40B4-BE49-F238E27FC236}">
                  <a16:creationId xmlns:a16="http://schemas.microsoft.com/office/drawing/2014/main" id="{642237E6-A2C8-30E9-0CB0-89E3D250EB89}"/>
                </a:ext>
              </a:extLst>
            </p:cNvPr>
            <p:cNvSpPr/>
            <p:nvPr/>
          </p:nvSpPr>
          <p:spPr>
            <a:xfrm>
              <a:off x="4616924" y="2715873"/>
              <a:ext cx="37478" cy="29404"/>
            </a:xfrm>
            <a:custGeom>
              <a:avLst/>
              <a:gdLst>
                <a:gd name="connsiteX0" fmla="*/ 33456 w 37478"/>
                <a:gd name="connsiteY0" fmla="*/ 542 h 29404"/>
                <a:gd name="connsiteX1" fmla="*/ 126 w 37478"/>
                <a:gd name="connsiteY1" fmla="*/ 28660 h 29404"/>
                <a:gd name="connsiteX2" fmla="*/ 675 w 37478"/>
                <a:gd name="connsiteY2" fmla="*/ 29346 h 29404"/>
                <a:gd name="connsiteX3" fmla="*/ 36680 w 37478"/>
                <a:gd name="connsiteY3" fmla="*/ 3663 h 29404"/>
                <a:gd name="connsiteX4" fmla="*/ 33456 w 37478"/>
                <a:gd name="connsiteY4" fmla="*/ 542 h 29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78" h="29404">
                  <a:moveTo>
                    <a:pt x="33456" y="542"/>
                  </a:moveTo>
                  <a:cubicBezTo>
                    <a:pt x="22346" y="9286"/>
                    <a:pt x="9213" y="17893"/>
                    <a:pt x="126" y="28660"/>
                  </a:cubicBezTo>
                  <a:cubicBezTo>
                    <a:pt x="-216" y="29037"/>
                    <a:pt x="195" y="29586"/>
                    <a:pt x="675" y="29346"/>
                  </a:cubicBezTo>
                  <a:cubicBezTo>
                    <a:pt x="13637" y="23036"/>
                    <a:pt x="25330" y="12372"/>
                    <a:pt x="36680" y="3663"/>
                  </a:cubicBezTo>
                  <a:cubicBezTo>
                    <a:pt x="39011" y="1914"/>
                    <a:pt x="35720" y="-1275"/>
                    <a:pt x="33456" y="542"/>
                  </a:cubicBezTo>
                  <a:close/>
                </a:path>
              </a:pathLst>
            </a:custGeom>
            <a:solidFill>
              <a:srgbClr val="1A1A1A"/>
            </a:solidFill>
            <a:ln w="3429" cap="flat">
              <a:noFill/>
              <a:prstDash val="solid"/>
              <a:miter/>
            </a:ln>
          </p:spPr>
          <p:txBody>
            <a:bodyPr rtlCol="0" anchor="ctr"/>
            <a:lstStyle/>
            <a:p>
              <a:endParaRPr lang="zh-CN" altLang="en-US"/>
            </a:p>
          </p:txBody>
        </p:sp>
        <p:sp>
          <p:nvSpPr>
            <p:cNvPr id="434" name="任意多边形: 形状 433">
              <a:extLst>
                <a:ext uri="{FF2B5EF4-FFF2-40B4-BE49-F238E27FC236}">
                  <a16:creationId xmlns:a16="http://schemas.microsoft.com/office/drawing/2014/main" id="{30047B4D-514D-D456-2ED6-641084DF0219}"/>
                </a:ext>
              </a:extLst>
            </p:cNvPr>
            <p:cNvSpPr/>
            <p:nvPr/>
          </p:nvSpPr>
          <p:spPr>
            <a:xfrm>
              <a:off x="4616136" y="2716214"/>
              <a:ext cx="47841" cy="54359"/>
            </a:xfrm>
            <a:custGeom>
              <a:avLst/>
              <a:gdLst>
                <a:gd name="connsiteX0" fmla="*/ 45698 w 47841"/>
                <a:gd name="connsiteY0" fmla="*/ 269 h 54359"/>
                <a:gd name="connsiteX1" fmla="*/ 26530 w 47841"/>
                <a:gd name="connsiteY1" fmla="*/ 24924 h 54359"/>
                <a:gd name="connsiteX2" fmla="*/ 298 w 47841"/>
                <a:gd name="connsiteY2" fmla="*/ 52527 h 54359"/>
                <a:gd name="connsiteX3" fmla="*/ 1601 w 47841"/>
                <a:gd name="connsiteY3" fmla="*/ 54173 h 54359"/>
                <a:gd name="connsiteX4" fmla="*/ 27799 w 47841"/>
                <a:gd name="connsiteY4" fmla="*/ 30959 h 54359"/>
                <a:gd name="connsiteX5" fmla="*/ 47824 w 47841"/>
                <a:gd name="connsiteY5" fmla="*/ 1847 h 54359"/>
                <a:gd name="connsiteX6" fmla="*/ 45698 w 47841"/>
                <a:gd name="connsiteY6" fmla="*/ 269 h 5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41" h="54359">
                  <a:moveTo>
                    <a:pt x="45698" y="269"/>
                  </a:moveTo>
                  <a:cubicBezTo>
                    <a:pt x="37606" y="5927"/>
                    <a:pt x="32736" y="17277"/>
                    <a:pt x="26530" y="24924"/>
                  </a:cubicBezTo>
                  <a:cubicBezTo>
                    <a:pt x="18506" y="34799"/>
                    <a:pt x="9522" y="43749"/>
                    <a:pt x="298" y="52527"/>
                  </a:cubicBezTo>
                  <a:cubicBezTo>
                    <a:pt x="-559" y="53350"/>
                    <a:pt x="607" y="54893"/>
                    <a:pt x="1601" y="54173"/>
                  </a:cubicBezTo>
                  <a:cubicBezTo>
                    <a:pt x="11237" y="47384"/>
                    <a:pt x="19775" y="39497"/>
                    <a:pt x="27799" y="30959"/>
                  </a:cubicBezTo>
                  <a:cubicBezTo>
                    <a:pt x="34862" y="23415"/>
                    <a:pt x="46384" y="12031"/>
                    <a:pt x="47824" y="1847"/>
                  </a:cubicBezTo>
                  <a:cubicBezTo>
                    <a:pt x="47995" y="784"/>
                    <a:pt x="46898" y="-588"/>
                    <a:pt x="45698" y="269"/>
                  </a:cubicBezTo>
                  <a:close/>
                </a:path>
              </a:pathLst>
            </a:custGeom>
            <a:solidFill>
              <a:srgbClr val="1A1A1A"/>
            </a:solidFill>
            <a:ln w="3429" cap="flat">
              <a:noFill/>
              <a:prstDash val="solid"/>
              <a:miter/>
            </a:ln>
          </p:spPr>
          <p:txBody>
            <a:bodyPr rtlCol="0" anchor="ctr"/>
            <a:lstStyle/>
            <a:p>
              <a:endParaRPr lang="zh-CN" altLang="en-US"/>
            </a:p>
          </p:txBody>
        </p:sp>
        <p:sp>
          <p:nvSpPr>
            <p:cNvPr id="435" name="任意多边形: 形状 434">
              <a:extLst>
                <a:ext uri="{FF2B5EF4-FFF2-40B4-BE49-F238E27FC236}">
                  <a16:creationId xmlns:a16="http://schemas.microsoft.com/office/drawing/2014/main" id="{5FC4E933-E151-EF7E-C110-61C48C0882A0}"/>
                </a:ext>
              </a:extLst>
            </p:cNvPr>
            <p:cNvSpPr/>
            <p:nvPr/>
          </p:nvSpPr>
          <p:spPr>
            <a:xfrm>
              <a:off x="3775831" y="2437603"/>
              <a:ext cx="325859" cy="480732"/>
            </a:xfrm>
            <a:custGeom>
              <a:avLst/>
              <a:gdLst>
                <a:gd name="connsiteX0" fmla="*/ 325327 w 325859"/>
                <a:gd name="connsiteY0" fmla="*/ 475808 h 480732"/>
                <a:gd name="connsiteX1" fmla="*/ 166427 w 325859"/>
                <a:gd name="connsiteY1" fmla="*/ 235778 h 480732"/>
                <a:gd name="connsiteX2" fmla="*/ 83171 w 325859"/>
                <a:gd name="connsiteY2" fmla="*/ 114049 h 480732"/>
                <a:gd name="connsiteX3" fmla="*/ 42914 w 325859"/>
                <a:gd name="connsiteY3" fmla="*/ 56476 h 480732"/>
                <a:gd name="connsiteX4" fmla="*/ 497 w 325859"/>
                <a:gd name="connsiteY4" fmla="*/ 69 h 480732"/>
                <a:gd name="connsiteX5" fmla="*/ 17 w 325859"/>
                <a:gd name="connsiteY5" fmla="*/ 343 h 480732"/>
                <a:gd name="connsiteX6" fmla="*/ 34616 w 325859"/>
                <a:gd name="connsiteY6" fmla="*/ 53149 h 480732"/>
                <a:gd name="connsiteX7" fmla="*/ 74667 w 325859"/>
                <a:gd name="connsiteY7" fmla="*/ 110825 h 480732"/>
                <a:gd name="connsiteX8" fmla="*/ 157923 w 325859"/>
                <a:gd name="connsiteY8" fmla="*/ 232555 h 480732"/>
                <a:gd name="connsiteX9" fmla="*/ 319360 w 325859"/>
                <a:gd name="connsiteY9" fmla="*/ 479168 h 480732"/>
                <a:gd name="connsiteX10" fmla="*/ 325327 w 325859"/>
                <a:gd name="connsiteY10" fmla="*/ 475808 h 48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5859" h="480732">
                  <a:moveTo>
                    <a:pt x="325327" y="475808"/>
                  </a:moveTo>
                  <a:cubicBezTo>
                    <a:pt x="273583" y="395055"/>
                    <a:pt x="220125" y="315365"/>
                    <a:pt x="166427" y="235778"/>
                  </a:cubicBezTo>
                  <a:cubicBezTo>
                    <a:pt x="138926" y="195042"/>
                    <a:pt x="111151" y="154476"/>
                    <a:pt x="83171" y="114049"/>
                  </a:cubicBezTo>
                  <a:cubicBezTo>
                    <a:pt x="69832" y="94812"/>
                    <a:pt x="56425" y="75609"/>
                    <a:pt x="42914" y="56476"/>
                  </a:cubicBezTo>
                  <a:cubicBezTo>
                    <a:pt x="29953" y="38096"/>
                    <a:pt x="17917" y="14676"/>
                    <a:pt x="497" y="69"/>
                  </a:cubicBezTo>
                  <a:cubicBezTo>
                    <a:pt x="292" y="-103"/>
                    <a:pt x="-85" y="69"/>
                    <a:pt x="17" y="343"/>
                  </a:cubicBezTo>
                  <a:cubicBezTo>
                    <a:pt x="7081" y="19305"/>
                    <a:pt x="23026" y="36450"/>
                    <a:pt x="34616" y="53149"/>
                  </a:cubicBezTo>
                  <a:cubicBezTo>
                    <a:pt x="47989" y="72352"/>
                    <a:pt x="61328" y="91589"/>
                    <a:pt x="74667" y="110825"/>
                  </a:cubicBezTo>
                  <a:cubicBezTo>
                    <a:pt x="102682" y="151253"/>
                    <a:pt x="130422" y="191818"/>
                    <a:pt x="157923" y="232555"/>
                  </a:cubicBezTo>
                  <a:cubicBezTo>
                    <a:pt x="212958" y="313994"/>
                    <a:pt x="266245" y="396564"/>
                    <a:pt x="319360" y="479168"/>
                  </a:cubicBezTo>
                  <a:cubicBezTo>
                    <a:pt x="321726" y="482803"/>
                    <a:pt x="327658" y="479443"/>
                    <a:pt x="325327" y="475808"/>
                  </a:cubicBezTo>
                  <a:close/>
                </a:path>
              </a:pathLst>
            </a:custGeom>
            <a:solidFill>
              <a:srgbClr val="1A1A1A"/>
            </a:solidFill>
            <a:ln w="3429" cap="flat">
              <a:noFill/>
              <a:prstDash val="solid"/>
              <a:miter/>
            </a:ln>
          </p:spPr>
          <p:txBody>
            <a:bodyPr rtlCol="0" anchor="ctr"/>
            <a:lstStyle/>
            <a:p>
              <a:endParaRPr lang="zh-CN" altLang="en-US"/>
            </a:p>
          </p:txBody>
        </p:sp>
        <p:sp>
          <p:nvSpPr>
            <p:cNvPr id="436" name="任意多边形: 形状 435">
              <a:extLst>
                <a:ext uri="{FF2B5EF4-FFF2-40B4-BE49-F238E27FC236}">
                  <a16:creationId xmlns:a16="http://schemas.microsoft.com/office/drawing/2014/main" id="{CF20F340-E0DE-6CAB-15FC-135A15B633B3}"/>
                </a:ext>
              </a:extLst>
            </p:cNvPr>
            <p:cNvSpPr/>
            <p:nvPr/>
          </p:nvSpPr>
          <p:spPr>
            <a:xfrm>
              <a:off x="4175314" y="2180039"/>
              <a:ext cx="313236" cy="485005"/>
            </a:xfrm>
            <a:custGeom>
              <a:avLst/>
              <a:gdLst>
                <a:gd name="connsiteX0" fmla="*/ 312669 w 313236"/>
                <a:gd name="connsiteY0" fmla="*/ 479831 h 485005"/>
                <a:gd name="connsiteX1" fmla="*/ 158707 w 313236"/>
                <a:gd name="connsiteY1" fmla="*/ 239973 h 485005"/>
                <a:gd name="connsiteX2" fmla="*/ 81657 w 313236"/>
                <a:gd name="connsiteY2" fmla="*/ 120095 h 485005"/>
                <a:gd name="connsiteX3" fmla="*/ 3510 w 313236"/>
                <a:gd name="connsiteY3" fmla="*/ 834 h 485005"/>
                <a:gd name="connsiteX4" fmla="*/ 253 w 313236"/>
                <a:gd name="connsiteY4" fmla="*/ 2686 h 485005"/>
                <a:gd name="connsiteX5" fmla="*/ 75931 w 313236"/>
                <a:gd name="connsiteY5" fmla="*/ 123353 h 485005"/>
                <a:gd name="connsiteX6" fmla="*/ 152740 w 313236"/>
                <a:gd name="connsiteY6" fmla="*/ 243368 h 485005"/>
                <a:gd name="connsiteX7" fmla="*/ 306463 w 313236"/>
                <a:gd name="connsiteY7" fmla="*/ 483363 h 485005"/>
                <a:gd name="connsiteX8" fmla="*/ 312669 w 313236"/>
                <a:gd name="connsiteY8" fmla="*/ 479831 h 48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236" h="485005">
                  <a:moveTo>
                    <a:pt x="312669" y="479831"/>
                  </a:moveTo>
                  <a:cubicBezTo>
                    <a:pt x="261371" y="399867"/>
                    <a:pt x="210073" y="319903"/>
                    <a:pt x="158707" y="239973"/>
                  </a:cubicBezTo>
                  <a:cubicBezTo>
                    <a:pt x="133024" y="200025"/>
                    <a:pt x="107341" y="160043"/>
                    <a:pt x="81657" y="120095"/>
                  </a:cubicBezTo>
                  <a:cubicBezTo>
                    <a:pt x="56111" y="80353"/>
                    <a:pt x="32177" y="38519"/>
                    <a:pt x="3510" y="834"/>
                  </a:cubicBezTo>
                  <a:cubicBezTo>
                    <a:pt x="2070" y="-1051"/>
                    <a:pt x="-879" y="560"/>
                    <a:pt x="253" y="2686"/>
                  </a:cubicBezTo>
                  <a:cubicBezTo>
                    <a:pt x="22404" y="44246"/>
                    <a:pt x="50488" y="83576"/>
                    <a:pt x="75931" y="123353"/>
                  </a:cubicBezTo>
                  <a:cubicBezTo>
                    <a:pt x="101546" y="163369"/>
                    <a:pt x="127126" y="203386"/>
                    <a:pt x="152740" y="243368"/>
                  </a:cubicBezTo>
                  <a:cubicBezTo>
                    <a:pt x="203936" y="323401"/>
                    <a:pt x="255199" y="403365"/>
                    <a:pt x="306463" y="483363"/>
                  </a:cubicBezTo>
                  <a:cubicBezTo>
                    <a:pt x="308897" y="487170"/>
                    <a:pt x="315138" y="483672"/>
                    <a:pt x="312669" y="479831"/>
                  </a:cubicBezTo>
                  <a:close/>
                </a:path>
              </a:pathLst>
            </a:custGeom>
            <a:solidFill>
              <a:srgbClr val="1A1A1A"/>
            </a:solidFill>
            <a:ln w="3429" cap="flat">
              <a:noFill/>
              <a:prstDash val="solid"/>
              <a:miter/>
            </a:ln>
          </p:spPr>
          <p:txBody>
            <a:bodyPr rtlCol="0" anchor="ctr"/>
            <a:lstStyle/>
            <a:p>
              <a:endParaRPr lang="zh-CN" altLang="en-US"/>
            </a:p>
          </p:txBody>
        </p:sp>
        <p:sp>
          <p:nvSpPr>
            <p:cNvPr id="437" name="任意多边形: 形状 436">
              <a:extLst>
                <a:ext uri="{FF2B5EF4-FFF2-40B4-BE49-F238E27FC236}">
                  <a16:creationId xmlns:a16="http://schemas.microsoft.com/office/drawing/2014/main" id="{44B9A0FC-AAC1-24F3-65F8-AC00948723F5}"/>
                </a:ext>
              </a:extLst>
            </p:cNvPr>
            <p:cNvSpPr/>
            <p:nvPr/>
          </p:nvSpPr>
          <p:spPr>
            <a:xfrm>
              <a:off x="4164267" y="2699790"/>
              <a:ext cx="309282" cy="240859"/>
            </a:xfrm>
            <a:custGeom>
              <a:avLst/>
              <a:gdLst>
                <a:gd name="connsiteX0" fmla="*/ 305885 w 309282"/>
                <a:gd name="connsiteY0" fmla="*/ 269 h 240859"/>
                <a:gd name="connsiteX1" fmla="*/ 237888 w 309282"/>
                <a:gd name="connsiteY1" fmla="*/ 57499 h 240859"/>
                <a:gd name="connsiteX2" fmla="*/ 158747 w 309282"/>
                <a:gd name="connsiteY2" fmla="*/ 121656 h 240859"/>
                <a:gd name="connsiteX3" fmla="*/ 77994 w 309282"/>
                <a:gd name="connsiteY3" fmla="*/ 182726 h 240859"/>
                <a:gd name="connsiteX4" fmla="*/ 395 w 309282"/>
                <a:gd name="connsiteY4" fmla="*/ 238790 h 240859"/>
                <a:gd name="connsiteX5" fmla="*/ 1939 w 309282"/>
                <a:gd name="connsiteY5" fmla="*/ 240711 h 240859"/>
                <a:gd name="connsiteX6" fmla="*/ 80806 w 309282"/>
                <a:gd name="connsiteY6" fmla="*/ 187355 h 240859"/>
                <a:gd name="connsiteX7" fmla="*/ 157821 w 309282"/>
                <a:gd name="connsiteY7" fmla="*/ 130091 h 240859"/>
                <a:gd name="connsiteX8" fmla="*/ 237408 w 309282"/>
                <a:gd name="connsiteY8" fmla="*/ 66380 h 240859"/>
                <a:gd name="connsiteX9" fmla="*/ 273824 w 309282"/>
                <a:gd name="connsiteY9" fmla="*/ 35828 h 240859"/>
                <a:gd name="connsiteX10" fmla="*/ 308937 w 309282"/>
                <a:gd name="connsiteY10" fmla="*/ 3184 h 240859"/>
                <a:gd name="connsiteX11" fmla="*/ 305885 w 309282"/>
                <a:gd name="connsiteY11" fmla="*/ 269 h 24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282" h="240859">
                  <a:moveTo>
                    <a:pt x="305885" y="269"/>
                  </a:moveTo>
                  <a:cubicBezTo>
                    <a:pt x="280888" y="14225"/>
                    <a:pt x="259662" y="39120"/>
                    <a:pt x="237888" y="57499"/>
                  </a:cubicBezTo>
                  <a:cubicBezTo>
                    <a:pt x="211965" y="79410"/>
                    <a:pt x="185493" y="100704"/>
                    <a:pt x="158747" y="121656"/>
                  </a:cubicBezTo>
                  <a:cubicBezTo>
                    <a:pt x="132172" y="142470"/>
                    <a:pt x="105289" y="162838"/>
                    <a:pt x="77994" y="182726"/>
                  </a:cubicBezTo>
                  <a:cubicBezTo>
                    <a:pt x="52345" y="201414"/>
                    <a:pt x="24570" y="218388"/>
                    <a:pt x="395" y="238790"/>
                  </a:cubicBezTo>
                  <a:cubicBezTo>
                    <a:pt x="-702" y="239716"/>
                    <a:pt x="704" y="241362"/>
                    <a:pt x="1939" y="240711"/>
                  </a:cubicBezTo>
                  <a:cubicBezTo>
                    <a:pt x="29748" y="225863"/>
                    <a:pt x="55362" y="205666"/>
                    <a:pt x="80806" y="187355"/>
                  </a:cubicBezTo>
                  <a:cubicBezTo>
                    <a:pt x="106763" y="168667"/>
                    <a:pt x="132481" y="149602"/>
                    <a:pt x="157821" y="130091"/>
                  </a:cubicBezTo>
                  <a:cubicBezTo>
                    <a:pt x="184773" y="109346"/>
                    <a:pt x="211245" y="88051"/>
                    <a:pt x="237408" y="66380"/>
                  </a:cubicBezTo>
                  <a:cubicBezTo>
                    <a:pt x="249615" y="56265"/>
                    <a:pt x="261720" y="46046"/>
                    <a:pt x="273824" y="35828"/>
                  </a:cubicBezTo>
                  <a:cubicBezTo>
                    <a:pt x="285894" y="25644"/>
                    <a:pt x="299747" y="15940"/>
                    <a:pt x="308937" y="3184"/>
                  </a:cubicBezTo>
                  <a:cubicBezTo>
                    <a:pt x="310206" y="1366"/>
                    <a:pt x="307702" y="-760"/>
                    <a:pt x="305885" y="269"/>
                  </a:cubicBezTo>
                  <a:close/>
                </a:path>
              </a:pathLst>
            </a:custGeom>
            <a:solidFill>
              <a:srgbClr val="1A1A1A"/>
            </a:solidFill>
            <a:ln w="3429" cap="flat">
              <a:noFill/>
              <a:prstDash val="solid"/>
              <a:miter/>
            </a:ln>
          </p:spPr>
          <p:txBody>
            <a:bodyPr rtlCol="0" anchor="ctr"/>
            <a:lstStyle/>
            <a:p>
              <a:endParaRPr lang="zh-CN" altLang="en-US"/>
            </a:p>
          </p:txBody>
        </p:sp>
        <p:sp>
          <p:nvSpPr>
            <p:cNvPr id="438" name="任意多边形: 形状 437">
              <a:extLst>
                <a:ext uri="{FF2B5EF4-FFF2-40B4-BE49-F238E27FC236}">
                  <a16:creationId xmlns:a16="http://schemas.microsoft.com/office/drawing/2014/main" id="{1FE1D271-7D39-5F1C-4695-5DDB15A18FCE}"/>
                </a:ext>
              </a:extLst>
            </p:cNvPr>
            <p:cNvSpPr/>
            <p:nvPr/>
          </p:nvSpPr>
          <p:spPr>
            <a:xfrm>
              <a:off x="3782173" y="2349524"/>
              <a:ext cx="158846" cy="99170"/>
            </a:xfrm>
            <a:custGeom>
              <a:avLst/>
              <a:gdLst>
                <a:gd name="connsiteX0" fmla="*/ 158267 w 158846"/>
                <a:gd name="connsiteY0" fmla="*/ 28346 h 99170"/>
                <a:gd name="connsiteX1" fmla="*/ 145477 w 158846"/>
                <a:gd name="connsiteY1" fmla="*/ 19876 h 99170"/>
                <a:gd name="connsiteX2" fmla="*/ 149078 w 158846"/>
                <a:gd name="connsiteY2" fmla="*/ 8732 h 99170"/>
                <a:gd name="connsiteX3" fmla="*/ 142323 w 158846"/>
                <a:gd name="connsiteY3" fmla="*/ 297 h 99170"/>
                <a:gd name="connsiteX4" fmla="*/ 133304 w 158846"/>
                <a:gd name="connsiteY4" fmla="*/ 18847 h 99170"/>
                <a:gd name="connsiteX5" fmla="*/ 133990 w 158846"/>
                <a:gd name="connsiteY5" fmla="*/ 19362 h 99170"/>
                <a:gd name="connsiteX6" fmla="*/ 109233 w 158846"/>
                <a:gd name="connsiteY6" fmla="*/ 32049 h 99170"/>
                <a:gd name="connsiteX7" fmla="*/ 91539 w 158846"/>
                <a:gd name="connsiteY7" fmla="*/ 52452 h 99170"/>
                <a:gd name="connsiteX8" fmla="*/ 90099 w 158846"/>
                <a:gd name="connsiteY8" fmla="*/ 51869 h 99170"/>
                <a:gd name="connsiteX9" fmla="*/ 86361 w 158846"/>
                <a:gd name="connsiteY9" fmla="*/ 54612 h 99170"/>
                <a:gd name="connsiteX10" fmla="*/ 86361 w 158846"/>
                <a:gd name="connsiteY10" fmla="*/ 54784 h 99170"/>
                <a:gd name="connsiteX11" fmla="*/ 85573 w 158846"/>
                <a:gd name="connsiteY11" fmla="*/ 56464 h 99170"/>
                <a:gd name="connsiteX12" fmla="*/ 86156 w 158846"/>
                <a:gd name="connsiteY12" fmla="*/ 57561 h 99170"/>
                <a:gd name="connsiteX13" fmla="*/ 86053 w 158846"/>
                <a:gd name="connsiteY13" fmla="*/ 58761 h 99170"/>
                <a:gd name="connsiteX14" fmla="*/ 74120 w 158846"/>
                <a:gd name="connsiteY14" fmla="*/ 68979 h 99170"/>
                <a:gd name="connsiteX15" fmla="*/ 61330 w 158846"/>
                <a:gd name="connsiteY15" fmla="*/ 73780 h 99170"/>
                <a:gd name="connsiteX16" fmla="*/ 65582 w 158846"/>
                <a:gd name="connsiteY16" fmla="*/ 69871 h 99170"/>
                <a:gd name="connsiteX17" fmla="*/ 69045 w 158846"/>
                <a:gd name="connsiteY17" fmla="*/ 59618 h 99170"/>
                <a:gd name="connsiteX18" fmla="*/ 65204 w 158846"/>
                <a:gd name="connsiteY18" fmla="*/ 56772 h 99170"/>
                <a:gd name="connsiteX19" fmla="*/ 58621 w 158846"/>
                <a:gd name="connsiteY19" fmla="*/ 58658 h 99170"/>
                <a:gd name="connsiteX20" fmla="*/ 55329 w 158846"/>
                <a:gd name="connsiteY20" fmla="*/ 59755 h 99170"/>
                <a:gd name="connsiteX21" fmla="*/ 51968 w 158846"/>
                <a:gd name="connsiteY21" fmla="*/ 61847 h 99170"/>
                <a:gd name="connsiteX22" fmla="*/ 52826 w 158846"/>
                <a:gd name="connsiteY22" fmla="*/ 64933 h 99170"/>
                <a:gd name="connsiteX23" fmla="*/ 58895 w 158846"/>
                <a:gd name="connsiteY23" fmla="*/ 64556 h 99170"/>
                <a:gd name="connsiteX24" fmla="*/ 62770 w 158846"/>
                <a:gd name="connsiteY24" fmla="*/ 63493 h 99170"/>
                <a:gd name="connsiteX25" fmla="*/ 61535 w 158846"/>
                <a:gd name="connsiteY25" fmla="*/ 65619 h 99170"/>
                <a:gd name="connsiteX26" fmla="*/ 56495 w 158846"/>
                <a:gd name="connsiteY26" fmla="*/ 68671 h 99170"/>
                <a:gd name="connsiteX27" fmla="*/ 57318 w 158846"/>
                <a:gd name="connsiteY27" fmla="*/ 74192 h 99170"/>
                <a:gd name="connsiteX28" fmla="*/ 57695 w 158846"/>
                <a:gd name="connsiteY28" fmla="*/ 74226 h 99170"/>
                <a:gd name="connsiteX29" fmla="*/ 38355 w 158846"/>
                <a:gd name="connsiteY29" fmla="*/ 73094 h 99170"/>
                <a:gd name="connsiteX30" fmla="*/ 37910 w 158846"/>
                <a:gd name="connsiteY30" fmla="*/ 72477 h 99170"/>
                <a:gd name="connsiteX31" fmla="*/ 34686 w 158846"/>
                <a:gd name="connsiteY31" fmla="*/ 71826 h 99170"/>
                <a:gd name="connsiteX32" fmla="*/ 32835 w 158846"/>
                <a:gd name="connsiteY32" fmla="*/ 71963 h 99170"/>
                <a:gd name="connsiteX33" fmla="*/ 1836 w 158846"/>
                <a:gd name="connsiteY33" fmla="*/ 62087 h 99170"/>
                <a:gd name="connsiteX34" fmla="*/ 705 w 158846"/>
                <a:gd name="connsiteY34" fmla="*/ 64659 h 99170"/>
                <a:gd name="connsiteX35" fmla="*/ 31600 w 158846"/>
                <a:gd name="connsiteY35" fmla="*/ 75460 h 99170"/>
                <a:gd name="connsiteX36" fmla="*/ 31429 w 158846"/>
                <a:gd name="connsiteY36" fmla="*/ 76969 h 99170"/>
                <a:gd name="connsiteX37" fmla="*/ 30366 w 158846"/>
                <a:gd name="connsiteY37" fmla="*/ 80261 h 99170"/>
                <a:gd name="connsiteX38" fmla="*/ 32423 w 158846"/>
                <a:gd name="connsiteY38" fmla="*/ 84239 h 99170"/>
                <a:gd name="connsiteX39" fmla="*/ 41990 w 158846"/>
                <a:gd name="connsiteY39" fmla="*/ 98503 h 99170"/>
                <a:gd name="connsiteX40" fmla="*/ 46345 w 158846"/>
                <a:gd name="connsiteY40" fmla="*/ 96754 h 99170"/>
                <a:gd name="connsiteX41" fmla="*/ 41201 w 158846"/>
                <a:gd name="connsiteY41" fmla="*/ 77106 h 99170"/>
                <a:gd name="connsiteX42" fmla="*/ 76212 w 158846"/>
                <a:gd name="connsiteY42" fmla="*/ 72477 h 99170"/>
                <a:gd name="connsiteX43" fmla="*/ 88453 w 158846"/>
                <a:gd name="connsiteY43" fmla="*/ 62910 h 99170"/>
                <a:gd name="connsiteX44" fmla="*/ 91402 w 158846"/>
                <a:gd name="connsiteY44" fmla="*/ 63287 h 99170"/>
                <a:gd name="connsiteX45" fmla="*/ 95414 w 158846"/>
                <a:gd name="connsiteY45" fmla="*/ 65928 h 99170"/>
                <a:gd name="connsiteX46" fmla="*/ 109781 w 158846"/>
                <a:gd name="connsiteY46" fmla="*/ 70523 h 99170"/>
                <a:gd name="connsiteX47" fmla="*/ 111599 w 158846"/>
                <a:gd name="connsiteY47" fmla="*/ 67471 h 99170"/>
                <a:gd name="connsiteX48" fmla="*/ 96203 w 158846"/>
                <a:gd name="connsiteY48" fmla="*/ 54338 h 99170"/>
                <a:gd name="connsiteX49" fmla="*/ 154838 w 158846"/>
                <a:gd name="connsiteY49" fmla="*/ 31569 h 99170"/>
                <a:gd name="connsiteX50" fmla="*/ 158267 w 158846"/>
                <a:gd name="connsiteY50" fmla="*/ 28346 h 99170"/>
                <a:gd name="connsiteX51" fmla="*/ 140574 w 158846"/>
                <a:gd name="connsiteY51" fmla="*/ 6537 h 99170"/>
                <a:gd name="connsiteX52" fmla="*/ 140917 w 158846"/>
                <a:gd name="connsiteY52" fmla="*/ 14150 h 99170"/>
                <a:gd name="connsiteX53" fmla="*/ 140642 w 158846"/>
                <a:gd name="connsiteY53" fmla="*/ 14184 h 99170"/>
                <a:gd name="connsiteX54" fmla="*/ 137728 w 158846"/>
                <a:gd name="connsiteY54" fmla="*/ 18985 h 99170"/>
                <a:gd name="connsiteX55" fmla="*/ 137556 w 158846"/>
                <a:gd name="connsiteY55" fmla="*/ 18985 h 99170"/>
                <a:gd name="connsiteX56" fmla="*/ 138002 w 158846"/>
                <a:gd name="connsiteY56" fmla="*/ 17579 h 99170"/>
                <a:gd name="connsiteX57" fmla="*/ 140574 w 158846"/>
                <a:gd name="connsiteY57" fmla="*/ 6537 h 9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8846" h="99170">
                  <a:moveTo>
                    <a:pt x="158267" y="28346"/>
                  </a:moveTo>
                  <a:cubicBezTo>
                    <a:pt x="154530" y="23785"/>
                    <a:pt x="150141" y="21145"/>
                    <a:pt x="145477" y="19876"/>
                  </a:cubicBezTo>
                  <a:cubicBezTo>
                    <a:pt x="147740" y="16550"/>
                    <a:pt x="149626" y="12847"/>
                    <a:pt x="149078" y="8732"/>
                  </a:cubicBezTo>
                  <a:cubicBezTo>
                    <a:pt x="148598" y="5269"/>
                    <a:pt x="146129" y="1154"/>
                    <a:pt x="142323" y="297"/>
                  </a:cubicBezTo>
                  <a:cubicBezTo>
                    <a:pt x="131041" y="-2206"/>
                    <a:pt x="128675" y="11749"/>
                    <a:pt x="133304" y="18847"/>
                  </a:cubicBezTo>
                  <a:cubicBezTo>
                    <a:pt x="133476" y="19088"/>
                    <a:pt x="133750" y="19191"/>
                    <a:pt x="133990" y="19362"/>
                  </a:cubicBezTo>
                  <a:cubicBezTo>
                    <a:pt x="125006" y="20802"/>
                    <a:pt x="116022" y="25911"/>
                    <a:pt x="109233" y="32049"/>
                  </a:cubicBezTo>
                  <a:cubicBezTo>
                    <a:pt x="102443" y="38221"/>
                    <a:pt x="97197" y="45525"/>
                    <a:pt x="91539" y="52452"/>
                  </a:cubicBezTo>
                  <a:cubicBezTo>
                    <a:pt x="91059" y="52280"/>
                    <a:pt x="90613" y="52040"/>
                    <a:pt x="90099" y="51869"/>
                  </a:cubicBezTo>
                  <a:cubicBezTo>
                    <a:pt x="88110" y="51252"/>
                    <a:pt x="86567" y="52863"/>
                    <a:pt x="86361" y="54612"/>
                  </a:cubicBezTo>
                  <a:cubicBezTo>
                    <a:pt x="86361" y="54681"/>
                    <a:pt x="86361" y="54715"/>
                    <a:pt x="86361" y="54784"/>
                  </a:cubicBezTo>
                  <a:cubicBezTo>
                    <a:pt x="85744" y="55092"/>
                    <a:pt x="85333" y="55675"/>
                    <a:pt x="85573" y="56464"/>
                  </a:cubicBezTo>
                  <a:cubicBezTo>
                    <a:pt x="85710" y="56875"/>
                    <a:pt x="85984" y="57184"/>
                    <a:pt x="86156" y="57561"/>
                  </a:cubicBezTo>
                  <a:cubicBezTo>
                    <a:pt x="86121" y="57972"/>
                    <a:pt x="86087" y="58350"/>
                    <a:pt x="86053" y="58761"/>
                  </a:cubicBezTo>
                  <a:cubicBezTo>
                    <a:pt x="82521" y="62533"/>
                    <a:pt x="78715" y="66065"/>
                    <a:pt x="74120" y="68979"/>
                  </a:cubicBezTo>
                  <a:cubicBezTo>
                    <a:pt x="70245" y="71448"/>
                    <a:pt x="65925" y="72957"/>
                    <a:pt x="61330" y="73780"/>
                  </a:cubicBezTo>
                  <a:cubicBezTo>
                    <a:pt x="63078" y="72889"/>
                    <a:pt x="64587" y="71345"/>
                    <a:pt x="65582" y="69871"/>
                  </a:cubicBezTo>
                  <a:cubicBezTo>
                    <a:pt x="67708" y="66751"/>
                    <a:pt x="68908" y="63356"/>
                    <a:pt x="69045" y="59618"/>
                  </a:cubicBezTo>
                  <a:cubicBezTo>
                    <a:pt x="69113" y="57698"/>
                    <a:pt x="67056" y="56326"/>
                    <a:pt x="65204" y="56772"/>
                  </a:cubicBezTo>
                  <a:cubicBezTo>
                    <a:pt x="63010" y="57355"/>
                    <a:pt x="60815" y="57972"/>
                    <a:pt x="58621" y="58658"/>
                  </a:cubicBezTo>
                  <a:cubicBezTo>
                    <a:pt x="57523" y="59001"/>
                    <a:pt x="56392" y="59310"/>
                    <a:pt x="55329" y="59755"/>
                  </a:cubicBezTo>
                  <a:cubicBezTo>
                    <a:pt x="53957" y="60339"/>
                    <a:pt x="53306" y="61264"/>
                    <a:pt x="51968" y="61847"/>
                  </a:cubicBezTo>
                  <a:cubicBezTo>
                    <a:pt x="50460" y="62533"/>
                    <a:pt x="51145" y="65173"/>
                    <a:pt x="52826" y="64933"/>
                  </a:cubicBezTo>
                  <a:cubicBezTo>
                    <a:pt x="54986" y="64659"/>
                    <a:pt x="56632" y="65105"/>
                    <a:pt x="58895" y="64556"/>
                  </a:cubicBezTo>
                  <a:cubicBezTo>
                    <a:pt x="60198" y="64247"/>
                    <a:pt x="61467" y="63836"/>
                    <a:pt x="62770" y="63493"/>
                  </a:cubicBezTo>
                  <a:cubicBezTo>
                    <a:pt x="62496" y="64247"/>
                    <a:pt x="62118" y="65002"/>
                    <a:pt x="61535" y="65619"/>
                  </a:cubicBezTo>
                  <a:cubicBezTo>
                    <a:pt x="60095" y="67162"/>
                    <a:pt x="57901" y="67299"/>
                    <a:pt x="56495" y="68671"/>
                  </a:cubicBezTo>
                  <a:cubicBezTo>
                    <a:pt x="54677" y="70420"/>
                    <a:pt x="54712" y="73266"/>
                    <a:pt x="57318" y="74192"/>
                  </a:cubicBezTo>
                  <a:cubicBezTo>
                    <a:pt x="57455" y="74226"/>
                    <a:pt x="57558" y="74192"/>
                    <a:pt x="57695" y="74226"/>
                  </a:cubicBezTo>
                  <a:cubicBezTo>
                    <a:pt x="51523" y="74809"/>
                    <a:pt x="44939" y="74295"/>
                    <a:pt x="38355" y="73094"/>
                  </a:cubicBezTo>
                  <a:cubicBezTo>
                    <a:pt x="38184" y="72889"/>
                    <a:pt x="38081" y="72683"/>
                    <a:pt x="37910" y="72477"/>
                  </a:cubicBezTo>
                  <a:cubicBezTo>
                    <a:pt x="37189" y="71586"/>
                    <a:pt x="35818" y="71448"/>
                    <a:pt x="34686" y="71826"/>
                  </a:cubicBezTo>
                  <a:cubicBezTo>
                    <a:pt x="34035" y="71620"/>
                    <a:pt x="33383" y="71620"/>
                    <a:pt x="32835" y="71963"/>
                  </a:cubicBezTo>
                  <a:cubicBezTo>
                    <a:pt x="21588" y="69357"/>
                    <a:pt x="10615" y="65208"/>
                    <a:pt x="1836" y="62087"/>
                  </a:cubicBezTo>
                  <a:cubicBezTo>
                    <a:pt x="293" y="61539"/>
                    <a:pt x="-770" y="63973"/>
                    <a:pt x="705" y="64659"/>
                  </a:cubicBezTo>
                  <a:cubicBezTo>
                    <a:pt x="10100" y="69048"/>
                    <a:pt x="20696" y="73060"/>
                    <a:pt x="31600" y="75460"/>
                  </a:cubicBezTo>
                  <a:cubicBezTo>
                    <a:pt x="31532" y="75975"/>
                    <a:pt x="31429" y="76455"/>
                    <a:pt x="31429" y="76969"/>
                  </a:cubicBezTo>
                  <a:cubicBezTo>
                    <a:pt x="31052" y="78066"/>
                    <a:pt x="30709" y="79129"/>
                    <a:pt x="30366" y="80261"/>
                  </a:cubicBezTo>
                  <a:cubicBezTo>
                    <a:pt x="29749" y="82147"/>
                    <a:pt x="30846" y="83656"/>
                    <a:pt x="32423" y="84239"/>
                  </a:cubicBezTo>
                  <a:cubicBezTo>
                    <a:pt x="34069" y="89794"/>
                    <a:pt x="37567" y="94971"/>
                    <a:pt x="41990" y="98503"/>
                  </a:cubicBezTo>
                  <a:cubicBezTo>
                    <a:pt x="43739" y="99909"/>
                    <a:pt x="46173" y="98983"/>
                    <a:pt x="46345" y="96754"/>
                  </a:cubicBezTo>
                  <a:cubicBezTo>
                    <a:pt x="46894" y="89485"/>
                    <a:pt x="44905" y="83004"/>
                    <a:pt x="41201" y="77106"/>
                  </a:cubicBezTo>
                  <a:cubicBezTo>
                    <a:pt x="53237" y="78546"/>
                    <a:pt x="65342" y="77586"/>
                    <a:pt x="76212" y="72477"/>
                  </a:cubicBezTo>
                  <a:cubicBezTo>
                    <a:pt x="80258" y="70557"/>
                    <a:pt x="84338" y="67128"/>
                    <a:pt x="88453" y="62910"/>
                  </a:cubicBezTo>
                  <a:cubicBezTo>
                    <a:pt x="89482" y="63082"/>
                    <a:pt x="90442" y="63219"/>
                    <a:pt x="91402" y="63287"/>
                  </a:cubicBezTo>
                  <a:cubicBezTo>
                    <a:pt x="92739" y="64247"/>
                    <a:pt x="94145" y="65139"/>
                    <a:pt x="95414" y="65928"/>
                  </a:cubicBezTo>
                  <a:cubicBezTo>
                    <a:pt x="99803" y="68568"/>
                    <a:pt x="104706" y="69905"/>
                    <a:pt x="109781" y="70523"/>
                  </a:cubicBezTo>
                  <a:cubicBezTo>
                    <a:pt x="111324" y="70694"/>
                    <a:pt x="112456" y="68637"/>
                    <a:pt x="111599" y="67471"/>
                  </a:cubicBezTo>
                  <a:cubicBezTo>
                    <a:pt x="107381" y="61744"/>
                    <a:pt x="102375" y="57389"/>
                    <a:pt x="96203" y="54338"/>
                  </a:cubicBezTo>
                  <a:cubicBezTo>
                    <a:pt x="113416" y="34312"/>
                    <a:pt x="131898" y="9212"/>
                    <a:pt x="154838" y="31569"/>
                  </a:cubicBezTo>
                  <a:cubicBezTo>
                    <a:pt x="157136" y="33764"/>
                    <a:pt x="160119" y="30609"/>
                    <a:pt x="158267" y="28346"/>
                  </a:cubicBezTo>
                  <a:close/>
                  <a:moveTo>
                    <a:pt x="140574" y="6537"/>
                  </a:moveTo>
                  <a:cubicBezTo>
                    <a:pt x="143660" y="7943"/>
                    <a:pt x="142597" y="11304"/>
                    <a:pt x="140917" y="14150"/>
                  </a:cubicBezTo>
                  <a:cubicBezTo>
                    <a:pt x="140848" y="14184"/>
                    <a:pt x="140745" y="14150"/>
                    <a:pt x="140642" y="14184"/>
                  </a:cubicBezTo>
                  <a:cubicBezTo>
                    <a:pt x="138654" y="15350"/>
                    <a:pt x="138139" y="16824"/>
                    <a:pt x="137728" y="18985"/>
                  </a:cubicBezTo>
                  <a:cubicBezTo>
                    <a:pt x="137659" y="18985"/>
                    <a:pt x="137625" y="18985"/>
                    <a:pt x="137556" y="18985"/>
                  </a:cubicBezTo>
                  <a:cubicBezTo>
                    <a:pt x="137831" y="18607"/>
                    <a:pt x="138036" y="18162"/>
                    <a:pt x="138002" y="17579"/>
                  </a:cubicBezTo>
                  <a:cubicBezTo>
                    <a:pt x="137899" y="16002"/>
                    <a:pt x="135396" y="4206"/>
                    <a:pt x="140574" y="6537"/>
                  </a:cubicBezTo>
                  <a:close/>
                </a:path>
              </a:pathLst>
            </a:custGeom>
            <a:solidFill>
              <a:srgbClr val="1A1A1A"/>
            </a:solidFill>
            <a:ln w="3429" cap="flat">
              <a:noFill/>
              <a:prstDash val="solid"/>
              <a:miter/>
            </a:ln>
          </p:spPr>
          <p:txBody>
            <a:bodyPr rtlCol="0" anchor="ctr"/>
            <a:lstStyle/>
            <a:p>
              <a:endParaRPr lang="zh-CN" altLang="en-US"/>
            </a:p>
          </p:txBody>
        </p:sp>
        <p:sp>
          <p:nvSpPr>
            <p:cNvPr id="439" name="任意多边形: 形状 438">
              <a:extLst>
                <a:ext uri="{FF2B5EF4-FFF2-40B4-BE49-F238E27FC236}">
                  <a16:creationId xmlns:a16="http://schemas.microsoft.com/office/drawing/2014/main" id="{BB833624-FF12-7CA4-6711-2E7CC7E07D94}"/>
                </a:ext>
              </a:extLst>
            </p:cNvPr>
            <p:cNvSpPr/>
            <p:nvPr/>
          </p:nvSpPr>
          <p:spPr>
            <a:xfrm>
              <a:off x="3925892" y="2447709"/>
              <a:ext cx="134022" cy="167265"/>
            </a:xfrm>
            <a:custGeom>
              <a:avLst/>
              <a:gdLst>
                <a:gd name="connsiteX0" fmla="*/ 132129 w 134022"/>
                <a:gd name="connsiteY0" fmla="*/ 147730 h 167265"/>
                <a:gd name="connsiteX1" fmla="*/ 72533 w 134022"/>
                <a:gd name="connsiteY1" fmla="*/ 156886 h 167265"/>
                <a:gd name="connsiteX2" fmla="*/ 50656 w 134022"/>
                <a:gd name="connsiteY2" fmla="*/ 95918 h 167265"/>
                <a:gd name="connsiteX3" fmla="*/ 48256 w 134022"/>
                <a:gd name="connsiteY3" fmla="*/ 92866 h 167265"/>
                <a:gd name="connsiteX4" fmla="*/ 37934 w 134022"/>
                <a:gd name="connsiteY4" fmla="*/ 93895 h 167265"/>
                <a:gd name="connsiteX5" fmla="*/ 47124 w 134022"/>
                <a:gd name="connsiteY5" fmla="*/ 77024 h 167265"/>
                <a:gd name="connsiteX6" fmla="*/ 44758 w 134022"/>
                <a:gd name="connsiteY6" fmla="*/ 74041 h 167265"/>
                <a:gd name="connsiteX7" fmla="*/ 5599 w 134022"/>
                <a:gd name="connsiteY7" fmla="*/ 39168 h 167265"/>
                <a:gd name="connsiteX8" fmla="*/ 34608 w 134022"/>
                <a:gd name="connsiteY8" fmla="*/ 2752 h 167265"/>
                <a:gd name="connsiteX9" fmla="*/ 33854 w 134022"/>
                <a:gd name="connsiteY9" fmla="*/ 9 h 167265"/>
                <a:gd name="connsiteX10" fmla="*/ 112 w 134022"/>
                <a:gd name="connsiteY10" fmla="*/ 43866 h 167265"/>
                <a:gd name="connsiteX11" fmla="*/ 15509 w 134022"/>
                <a:gd name="connsiteY11" fmla="*/ 69721 h 167265"/>
                <a:gd name="connsiteX12" fmla="*/ 29602 w 134022"/>
                <a:gd name="connsiteY12" fmla="*/ 77127 h 167265"/>
                <a:gd name="connsiteX13" fmla="*/ 35020 w 134022"/>
                <a:gd name="connsiteY13" fmla="*/ 78396 h 167265"/>
                <a:gd name="connsiteX14" fmla="*/ 28264 w 134022"/>
                <a:gd name="connsiteY14" fmla="*/ 95027 h 167265"/>
                <a:gd name="connsiteX15" fmla="*/ 29636 w 134022"/>
                <a:gd name="connsiteY15" fmla="*/ 99930 h 167265"/>
                <a:gd name="connsiteX16" fmla="*/ 44758 w 134022"/>
                <a:gd name="connsiteY16" fmla="*/ 98078 h 167265"/>
                <a:gd name="connsiteX17" fmla="*/ 65606 w 134022"/>
                <a:gd name="connsiteY17" fmla="*/ 159012 h 167265"/>
                <a:gd name="connsiteX18" fmla="*/ 133775 w 134022"/>
                <a:gd name="connsiteY18" fmla="*/ 149411 h 167265"/>
                <a:gd name="connsiteX19" fmla="*/ 132129 w 134022"/>
                <a:gd name="connsiteY19" fmla="*/ 147730 h 167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4022" h="167265">
                  <a:moveTo>
                    <a:pt x="132129" y="147730"/>
                  </a:moveTo>
                  <a:cubicBezTo>
                    <a:pt x="113098" y="159663"/>
                    <a:pt x="94684" y="166556"/>
                    <a:pt x="72533" y="156886"/>
                  </a:cubicBezTo>
                  <a:cubicBezTo>
                    <a:pt x="49318" y="146736"/>
                    <a:pt x="42220" y="117247"/>
                    <a:pt x="50656" y="95918"/>
                  </a:cubicBezTo>
                  <a:cubicBezTo>
                    <a:pt x="51204" y="94547"/>
                    <a:pt x="49799" y="92729"/>
                    <a:pt x="48256" y="92866"/>
                  </a:cubicBezTo>
                  <a:cubicBezTo>
                    <a:pt x="44827" y="93175"/>
                    <a:pt x="41363" y="93552"/>
                    <a:pt x="37934" y="93895"/>
                  </a:cubicBezTo>
                  <a:cubicBezTo>
                    <a:pt x="42426" y="89334"/>
                    <a:pt x="45341" y="83951"/>
                    <a:pt x="47124" y="77024"/>
                  </a:cubicBezTo>
                  <a:cubicBezTo>
                    <a:pt x="47501" y="75516"/>
                    <a:pt x="46370" y="74075"/>
                    <a:pt x="44758" y="74041"/>
                  </a:cubicBezTo>
                  <a:cubicBezTo>
                    <a:pt x="24047" y="73390"/>
                    <a:pt x="7073" y="59845"/>
                    <a:pt x="5599" y="39168"/>
                  </a:cubicBezTo>
                  <a:cubicBezTo>
                    <a:pt x="4330" y="21235"/>
                    <a:pt x="19863" y="9404"/>
                    <a:pt x="34608" y="2752"/>
                  </a:cubicBezTo>
                  <a:cubicBezTo>
                    <a:pt x="35945" y="2169"/>
                    <a:pt x="35328" y="-162"/>
                    <a:pt x="33854" y="9"/>
                  </a:cubicBezTo>
                  <a:cubicBezTo>
                    <a:pt x="11771" y="2478"/>
                    <a:pt x="-1362" y="23532"/>
                    <a:pt x="112" y="43866"/>
                  </a:cubicBezTo>
                  <a:cubicBezTo>
                    <a:pt x="867" y="54221"/>
                    <a:pt x="7896" y="63068"/>
                    <a:pt x="15509" y="69721"/>
                  </a:cubicBezTo>
                  <a:cubicBezTo>
                    <a:pt x="19589" y="73287"/>
                    <a:pt x="24595" y="75241"/>
                    <a:pt x="29602" y="77127"/>
                  </a:cubicBezTo>
                  <a:cubicBezTo>
                    <a:pt x="31385" y="77779"/>
                    <a:pt x="33168" y="78190"/>
                    <a:pt x="35020" y="78396"/>
                  </a:cubicBezTo>
                  <a:cubicBezTo>
                    <a:pt x="48393" y="79836"/>
                    <a:pt x="32276" y="92489"/>
                    <a:pt x="28264" y="95027"/>
                  </a:cubicBezTo>
                  <a:cubicBezTo>
                    <a:pt x="26207" y="96330"/>
                    <a:pt x="26756" y="100239"/>
                    <a:pt x="29636" y="99930"/>
                  </a:cubicBezTo>
                  <a:cubicBezTo>
                    <a:pt x="34711" y="99381"/>
                    <a:pt x="39717" y="98730"/>
                    <a:pt x="44758" y="98078"/>
                  </a:cubicBezTo>
                  <a:cubicBezTo>
                    <a:pt x="37386" y="121018"/>
                    <a:pt x="45272" y="144610"/>
                    <a:pt x="65606" y="159012"/>
                  </a:cubicBezTo>
                  <a:cubicBezTo>
                    <a:pt x="85049" y="172796"/>
                    <a:pt x="120093" y="169127"/>
                    <a:pt x="133775" y="149411"/>
                  </a:cubicBezTo>
                  <a:cubicBezTo>
                    <a:pt x="134598" y="148416"/>
                    <a:pt x="133192" y="147079"/>
                    <a:pt x="132129" y="147730"/>
                  </a:cubicBezTo>
                  <a:close/>
                </a:path>
              </a:pathLst>
            </a:custGeom>
            <a:solidFill>
              <a:srgbClr val="1A1A1A"/>
            </a:solidFill>
            <a:ln w="3429" cap="flat">
              <a:noFill/>
              <a:prstDash val="solid"/>
              <a:miter/>
            </a:ln>
          </p:spPr>
          <p:txBody>
            <a:bodyPr rtlCol="0" anchor="ctr"/>
            <a:lstStyle/>
            <a:p>
              <a:endParaRPr lang="zh-CN" altLang="en-US"/>
            </a:p>
          </p:txBody>
        </p:sp>
        <p:sp>
          <p:nvSpPr>
            <p:cNvPr id="440" name="任意多边形: 形状 439">
              <a:extLst>
                <a:ext uri="{FF2B5EF4-FFF2-40B4-BE49-F238E27FC236}">
                  <a16:creationId xmlns:a16="http://schemas.microsoft.com/office/drawing/2014/main" id="{8AB495F6-99D5-DFB8-2E9C-76BC6AC6A13C}"/>
                </a:ext>
              </a:extLst>
            </p:cNvPr>
            <p:cNvSpPr/>
            <p:nvPr/>
          </p:nvSpPr>
          <p:spPr>
            <a:xfrm>
              <a:off x="4150341" y="2325706"/>
              <a:ext cx="123082" cy="127855"/>
            </a:xfrm>
            <a:custGeom>
              <a:avLst/>
              <a:gdLst>
                <a:gd name="connsiteX0" fmla="*/ 123021 w 123082"/>
                <a:gd name="connsiteY0" fmla="*/ 96844 h 127855"/>
                <a:gd name="connsiteX1" fmla="*/ 112083 w 123082"/>
                <a:gd name="connsiteY1" fmla="*/ 75379 h 127855"/>
                <a:gd name="connsiteX2" fmla="*/ 97681 w 123082"/>
                <a:gd name="connsiteY2" fmla="*/ 65297 h 127855"/>
                <a:gd name="connsiteX3" fmla="*/ 89520 w 123082"/>
                <a:gd name="connsiteY3" fmla="*/ 48872 h 127855"/>
                <a:gd name="connsiteX4" fmla="*/ 87600 w 123082"/>
                <a:gd name="connsiteY4" fmla="*/ 44346 h 127855"/>
                <a:gd name="connsiteX5" fmla="*/ 75427 w 123082"/>
                <a:gd name="connsiteY5" fmla="*/ 44243 h 127855"/>
                <a:gd name="connsiteX6" fmla="*/ 65791 w 123082"/>
                <a:gd name="connsiteY6" fmla="*/ 9507 h 127855"/>
                <a:gd name="connsiteX7" fmla="*/ 1120 w 123082"/>
                <a:gd name="connsiteY7" fmla="*/ 6696 h 127855"/>
                <a:gd name="connsiteX8" fmla="*/ 1978 w 123082"/>
                <a:gd name="connsiteY8" fmla="*/ 9679 h 127855"/>
                <a:gd name="connsiteX9" fmla="*/ 36233 w 123082"/>
                <a:gd name="connsiteY9" fmla="*/ 5153 h 127855"/>
                <a:gd name="connsiteX10" fmla="*/ 68637 w 123082"/>
                <a:gd name="connsiteY10" fmla="*/ 45546 h 127855"/>
                <a:gd name="connsiteX11" fmla="*/ 71106 w 123082"/>
                <a:gd name="connsiteY11" fmla="*/ 49695 h 127855"/>
                <a:gd name="connsiteX12" fmla="*/ 81565 w 123082"/>
                <a:gd name="connsiteY12" fmla="*/ 49661 h 127855"/>
                <a:gd name="connsiteX13" fmla="*/ 77347 w 123082"/>
                <a:gd name="connsiteY13" fmla="*/ 62040 h 127855"/>
                <a:gd name="connsiteX14" fmla="*/ 79302 w 123082"/>
                <a:gd name="connsiteY14" fmla="*/ 64543 h 127855"/>
                <a:gd name="connsiteX15" fmla="*/ 108311 w 123082"/>
                <a:gd name="connsiteY15" fmla="*/ 79013 h 127855"/>
                <a:gd name="connsiteX16" fmla="*/ 94629 w 123082"/>
                <a:gd name="connsiteY16" fmla="*/ 125579 h 127855"/>
                <a:gd name="connsiteX17" fmla="*/ 94938 w 123082"/>
                <a:gd name="connsiteY17" fmla="*/ 127705 h 127855"/>
                <a:gd name="connsiteX18" fmla="*/ 123021 w 123082"/>
                <a:gd name="connsiteY18" fmla="*/ 96844 h 12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3082" h="127855">
                  <a:moveTo>
                    <a:pt x="123021" y="96844"/>
                  </a:moveTo>
                  <a:cubicBezTo>
                    <a:pt x="122541" y="88580"/>
                    <a:pt x="117261" y="81482"/>
                    <a:pt x="112083" y="75379"/>
                  </a:cubicBezTo>
                  <a:cubicBezTo>
                    <a:pt x="108345" y="71024"/>
                    <a:pt x="102653" y="68006"/>
                    <a:pt x="97681" y="65297"/>
                  </a:cubicBezTo>
                  <a:cubicBezTo>
                    <a:pt x="91715" y="62040"/>
                    <a:pt x="75221" y="61251"/>
                    <a:pt x="89520" y="48872"/>
                  </a:cubicBezTo>
                  <a:cubicBezTo>
                    <a:pt x="91337" y="47295"/>
                    <a:pt x="89863" y="44380"/>
                    <a:pt x="87600" y="44346"/>
                  </a:cubicBezTo>
                  <a:cubicBezTo>
                    <a:pt x="83554" y="44312"/>
                    <a:pt x="79473" y="44278"/>
                    <a:pt x="75427" y="44243"/>
                  </a:cubicBezTo>
                  <a:cubicBezTo>
                    <a:pt x="80193" y="32105"/>
                    <a:pt x="77381" y="17668"/>
                    <a:pt x="65791" y="9507"/>
                  </a:cubicBezTo>
                  <a:cubicBezTo>
                    <a:pt x="46280" y="-4277"/>
                    <a:pt x="22552" y="-1122"/>
                    <a:pt x="1120" y="6696"/>
                  </a:cubicBezTo>
                  <a:cubicBezTo>
                    <a:pt x="-800" y="7416"/>
                    <a:pt x="-80" y="10056"/>
                    <a:pt x="1978" y="9679"/>
                  </a:cubicBezTo>
                  <a:cubicBezTo>
                    <a:pt x="13431" y="7553"/>
                    <a:pt x="24506" y="5255"/>
                    <a:pt x="36233" y="5153"/>
                  </a:cubicBezTo>
                  <a:cubicBezTo>
                    <a:pt x="57562" y="4981"/>
                    <a:pt x="80639" y="23566"/>
                    <a:pt x="68637" y="45546"/>
                  </a:cubicBezTo>
                  <a:cubicBezTo>
                    <a:pt x="67643" y="47363"/>
                    <a:pt x="68877" y="49695"/>
                    <a:pt x="71106" y="49695"/>
                  </a:cubicBezTo>
                  <a:cubicBezTo>
                    <a:pt x="74604" y="49695"/>
                    <a:pt x="78067" y="49661"/>
                    <a:pt x="81565" y="49661"/>
                  </a:cubicBezTo>
                  <a:cubicBezTo>
                    <a:pt x="78993" y="53159"/>
                    <a:pt x="77724" y="56931"/>
                    <a:pt x="77347" y="62040"/>
                  </a:cubicBezTo>
                  <a:cubicBezTo>
                    <a:pt x="77279" y="63171"/>
                    <a:pt x="78239" y="64269"/>
                    <a:pt x="79302" y="64543"/>
                  </a:cubicBezTo>
                  <a:cubicBezTo>
                    <a:pt x="90652" y="67389"/>
                    <a:pt x="99601" y="71298"/>
                    <a:pt x="108311" y="79013"/>
                  </a:cubicBezTo>
                  <a:cubicBezTo>
                    <a:pt x="126210" y="94855"/>
                    <a:pt x="117604" y="121533"/>
                    <a:pt x="94629" y="125579"/>
                  </a:cubicBezTo>
                  <a:cubicBezTo>
                    <a:pt x="93292" y="125819"/>
                    <a:pt x="93772" y="127602"/>
                    <a:pt x="94938" y="127705"/>
                  </a:cubicBezTo>
                  <a:cubicBezTo>
                    <a:pt x="113626" y="129591"/>
                    <a:pt x="123982" y="113372"/>
                    <a:pt x="123021" y="96844"/>
                  </a:cubicBezTo>
                  <a:close/>
                </a:path>
              </a:pathLst>
            </a:custGeom>
            <a:solidFill>
              <a:srgbClr val="1A1A1A"/>
            </a:solidFill>
            <a:ln w="3429" cap="flat">
              <a:noFill/>
              <a:prstDash val="solid"/>
              <a:miter/>
            </a:ln>
          </p:spPr>
          <p:txBody>
            <a:bodyPr rtlCol="0" anchor="ctr"/>
            <a:lstStyle/>
            <a:p>
              <a:endParaRPr lang="zh-CN" altLang="en-US"/>
            </a:p>
          </p:txBody>
        </p:sp>
        <p:sp>
          <p:nvSpPr>
            <p:cNvPr id="441" name="任意多边形: 形状 440">
              <a:extLst>
                <a:ext uri="{FF2B5EF4-FFF2-40B4-BE49-F238E27FC236}">
                  <a16:creationId xmlns:a16="http://schemas.microsoft.com/office/drawing/2014/main" id="{0C911538-44F8-7448-20EB-15845F6D6C16}"/>
                </a:ext>
              </a:extLst>
            </p:cNvPr>
            <p:cNvSpPr/>
            <p:nvPr/>
          </p:nvSpPr>
          <p:spPr>
            <a:xfrm>
              <a:off x="4023567" y="2418456"/>
              <a:ext cx="145474" cy="139568"/>
            </a:xfrm>
            <a:custGeom>
              <a:avLst/>
              <a:gdLst>
                <a:gd name="connsiteX0" fmla="*/ 118842 w 145474"/>
                <a:gd name="connsiteY0" fmla="*/ 322 h 139568"/>
                <a:gd name="connsiteX1" fmla="*/ 117093 w 145474"/>
                <a:gd name="connsiteY1" fmla="*/ 1625 h 139568"/>
                <a:gd name="connsiteX2" fmla="*/ 136535 w 145474"/>
                <a:gd name="connsiteY2" fmla="*/ 42807 h 139568"/>
                <a:gd name="connsiteX3" fmla="*/ 139141 w 145474"/>
                <a:gd name="connsiteY3" fmla="*/ 57141 h 139568"/>
                <a:gd name="connsiteX4" fmla="*/ 119219 w 145474"/>
                <a:gd name="connsiteY4" fmla="*/ 61873 h 139568"/>
                <a:gd name="connsiteX5" fmla="*/ 113561 w 145474"/>
                <a:gd name="connsiteY5" fmla="*/ 54123 h 139568"/>
                <a:gd name="connsiteX6" fmla="*/ 113149 w 145474"/>
                <a:gd name="connsiteY6" fmla="*/ 50591 h 139568"/>
                <a:gd name="connsiteX7" fmla="*/ 126694 w 145474"/>
                <a:gd name="connsiteY7" fmla="*/ 25800 h 139568"/>
                <a:gd name="connsiteX8" fmla="*/ 125048 w 145474"/>
                <a:gd name="connsiteY8" fmla="*/ 23056 h 139568"/>
                <a:gd name="connsiteX9" fmla="*/ 107389 w 145474"/>
                <a:gd name="connsiteY9" fmla="*/ 49940 h 139568"/>
                <a:gd name="connsiteX10" fmla="*/ 100222 w 145474"/>
                <a:gd name="connsiteY10" fmla="*/ 47402 h 139568"/>
                <a:gd name="connsiteX11" fmla="*/ 98610 w 145474"/>
                <a:gd name="connsiteY11" fmla="*/ 45448 h 139568"/>
                <a:gd name="connsiteX12" fmla="*/ 66447 w 145474"/>
                <a:gd name="connsiteY12" fmla="*/ 73531 h 139568"/>
                <a:gd name="connsiteX13" fmla="*/ 69053 w 145474"/>
                <a:gd name="connsiteY13" fmla="*/ 83818 h 139568"/>
                <a:gd name="connsiteX14" fmla="*/ 30339 w 145474"/>
                <a:gd name="connsiteY14" fmla="*/ 78915 h 139568"/>
                <a:gd name="connsiteX15" fmla="*/ 28933 w 145474"/>
                <a:gd name="connsiteY15" fmla="*/ 81281 h 139568"/>
                <a:gd name="connsiteX16" fmla="*/ 32842 w 145474"/>
                <a:gd name="connsiteY16" fmla="*/ 99523 h 139568"/>
                <a:gd name="connsiteX17" fmla="*/ 25333 w 145474"/>
                <a:gd name="connsiteY17" fmla="*/ 88996 h 139568"/>
                <a:gd name="connsiteX18" fmla="*/ 1501 w 145474"/>
                <a:gd name="connsiteY18" fmla="*/ 54878 h 139568"/>
                <a:gd name="connsiteX19" fmla="*/ 27 w 145474"/>
                <a:gd name="connsiteY19" fmla="*/ 55701 h 139568"/>
                <a:gd name="connsiteX20" fmla="*/ 20498 w 145474"/>
                <a:gd name="connsiteY20" fmla="*/ 91705 h 139568"/>
                <a:gd name="connsiteX21" fmla="*/ 46798 w 145474"/>
                <a:gd name="connsiteY21" fmla="*/ 127298 h 139568"/>
                <a:gd name="connsiteX22" fmla="*/ 44124 w 145474"/>
                <a:gd name="connsiteY22" fmla="*/ 126749 h 139568"/>
                <a:gd name="connsiteX23" fmla="*/ 43369 w 145474"/>
                <a:gd name="connsiteY23" fmla="*/ 124109 h 139568"/>
                <a:gd name="connsiteX24" fmla="*/ 38637 w 145474"/>
                <a:gd name="connsiteY24" fmla="*/ 136762 h 139568"/>
                <a:gd name="connsiteX25" fmla="*/ 66481 w 145474"/>
                <a:gd name="connsiteY25" fmla="*/ 125069 h 139568"/>
                <a:gd name="connsiteX26" fmla="*/ 71693 w 145474"/>
                <a:gd name="connsiteY26" fmla="*/ 87762 h 139568"/>
                <a:gd name="connsiteX27" fmla="*/ 99708 w 145474"/>
                <a:gd name="connsiteY27" fmla="*/ 98563 h 139568"/>
                <a:gd name="connsiteX28" fmla="*/ 120762 w 145474"/>
                <a:gd name="connsiteY28" fmla="*/ 75589 h 139568"/>
                <a:gd name="connsiteX29" fmla="*/ 126900 w 145474"/>
                <a:gd name="connsiteY29" fmla="*/ 76823 h 139568"/>
                <a:gd name="connsiteX30" fmla="*/ 118842 w 145474"/>
                <a:gd name="connsiteY30" fmla="*/ 322 h 139568"/>
                <a:gd name="connsiteX31" fmla="*/ 62263 w 145474"/>
                <a:gd name="connsiteY31" fmla="*/ 122052 h 139568"/>
                <a:gd name="connsiteX32" fmla="*/ 53348 w 145474"/>
                <a:gd name="connsiteY32" fmla="*/ 127744 h 139568"/>
                <a:gd name="connsiteX33" fmla="*/ 53108 w 145474"/>
                <a:gd name="connsiteY33" fmla="*/ 127229 h 139568"/>
                <a:gd name="connsiteX34" fmla="*/ 53211 w 145474"/>
                <a:gd name="connsiteY34" fmla="*/ 127161 h 139568"/>
                <a:gd name="connsiteX35" fmla="*/ 49816 w 145474"/>
                <a:gd name="connsiteY35" fmla="*/ 122634 h 139568"/>
                <a:gd name="connsiteX36" fmla="*/ 46044 w 145474"/>
                <a:gd name="connsiteY36" fmla="*/ 79806 h 139568"/>
                <a:gd name="connsiteX37" fmla="*/ 69876 w 145474"/>
                <a:gd name="connsiteY37" fmla="*/ 98117 h 139568"/>
                <a:gd name="connsiteX38" fmla="*/ 62263 w 145474"/>
                <a:gd name="connsiteY38" fmla="*/ 122052 h 139568"/>
                <a:gd name="connsiteX39" fmla="*/ 100839 w 145474"/>
                <a:gd name="connsiteY39" fmla="*/ 93111 h 139568"/>
                <a:gd name="connsiteX40" fmla="*/ 72516 w 145474"/>
                <a:gd name="connsiteY40" fmla="*/ 75554 h 139568"/>
                <a:gd name="connsiteX41" fmla="*/ 82426 w 145474"/>
                <a:gd name="connsiteY41" fmla="*/ 53575 h 139568"/>
                <a:gd name="connsiteX42" fmla="*/ 83111 w 145474"/>
                <a:gd name="connsiteY42" fmla="*/ 54295 h 139568"/>
                <a:gd name="connsiteX43" fmla="*/ 92335 w 145474"/>
                <a:gd name="connsiteY43" fmla="*/ 58718 h 139568"/>
                <a:gd name="connsiteX44" fmla="*/ 94153 w 145474"/>
                <a:gd name="connsiteY44" fmla="*/ 56455 h 139568"/>
                <a:gd name="connsiteX45" fmla="*/ 91032 w 145474"/>
                <a:gd name="connsiteY45" fmla="*/ 53163 h 139568"/>
                <a:gd name="connsiteX46" fmla="*/ 107800 w 145474"/>
                <a:gd name="connsiteY46" fmla="*/ 56729 h 139568"/>
                <a:gd name="connsiteX47" fmla="*/ 116990 w 145474"/>
                <a:gd name="connsiteY47" fmla="*/ 73257 h 139568"/>
                <a:gd name="connsiteX48" fmla="*/ 100839 w 145474"/>
                <a:gd name="connsiteY48" fmla="*/ 93111 h 13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5474" h="139568">
                  <a:moveTo>
                    <a:pt x="118842" y="322"/>
                  </a:moveTo>
                  <a:cubicBezTo>
                    <a:pt x="117950" y="-570"/>
                    <a:pt x="116476" y="562"/>
                    <a:pt x="117093" y="1625"/>
                  </a:cubicBezTo>
                  <a:cubicBezTo>
                    <a:pt x="124808" y="14793"/>
                    <a:pt x="132009" y="28269"/>
                    <a:pt x="136535" y="42807"/>
                  </a:cubicBezTo>
                  <a:cubicBezTo>
                    <a:pt x="137975" y="47471"/>
                    <a:pt x="138833" y="52237"/>
                    <a:pt x="139141" y="57141"/>
                  </a:cubicBezTo>
                  <a:cubicBezTo>
                    <a:pt x="132489" y="58718"/>
                    <a:pt x="125837" y="60295"/>
                    <a:pt x="119219" y="61873"/>
                  </a:cubicBezTo>
                  <a:cubicBezTo>
                    <a:pt x="117916" y="58889"/>
                    <a:pt x="115961" y="56283"/>
                    <a:pt x="113561" y="54123"/>
                  </a:cubicBezTo>
                  <a:cubicBezTo>
                    <a:pt x="113389" y="52957"/>
                    <a:pt x="113149" y="51791"/>
                    <a:pt x="113149" y="50591"/>
                  </a:cubicBezTo>
                  <a:cubicBezTo>
                    <a:pt x="112601" y="40716"/>
                    <a:pt x="118533" y="31149"/>
                    <a:pt x="126694" y="25800"/>
                  </a:cubicBezTo>
                  <a:cubicBezTo>
                    <a:pt x="128409" y="24668"/>
                    <a:pt x="126900" y="22062"/>
                    <a:pt x="125048" y="23056"/>
                  </a:cubicBezTo>
                  <a:cubicBezTo>
                    <a:pt x="114281" y="29023"/>
                    <a:pt x="108520" y="38144"/>
                    <a:pt x="107389" y="49940"/>
                  </a:cubicBezTo>
                  <a:cubicBezTo>
                    <a:pt x="105126" y="48808"/>
                    <a:pt x="102691" y="47951"/>
                    <a:pt x="100222" y="47402"/>
                  </a:cubicBezTo>
                  <a:cubicBezTo>
                    <a:pt x="100291" y="46511"/>
                    <a:pt x="99776" y="45551"/>
                    <a:pt x="98610" y="45448"/>
                  </a:cubicBezTo>
                  <a:cubicBezTo>
                    <a:pt x="81431" y="44076"/>
                    <a:pt x="66549" y="56729"/>
                    <a:pt x="66447" y="73531"/>
                  </a:cubicBezTo>
                  <a:cubicBezTo>
                    <a:pt x="66412" y="77269"/>
                    <a:pt x="67407" y="80732"/>
                    <a:pt x="69053" y="83818"/>
                  </a:cubicBezTo>
                  <a:cubicBezTo>
                    <a:pt x="59760" y="71988"/>
                    <a:pt x="42581" y="72365"/>
                    <a:pt x="30339" y="78915"/>
                  </a:cubicBezTo>
                  <a:cubicBezTo>
                    <a:pt x="29550" y="79326"/>
                    <a:pt x="28830" y="80389"/>
                    <a:pt x="28933" y="81281"/>
                  </a:cubicBezTo>
                  <a:cubicBezTo>
                    <a:pt x="29653" y="87727"/>
                    <a:pt x="30991" y="93762"/>
                    <a:pt x="32842" y="99523"/>
                  </a:cubicBezTo>
                  <a:cubicBezTo>
                    <a:pt x="30339" y="96026"/>
                    <a:pt x="27767" y="92562"/>
                    <a:pt x="25333" y="88996"/>
                  </a:cubicBezTo>
                  <a:cubicBezTo>
                    <a:pt x="17583" y="77749"/>
                    <a:pt x="11582" y="64307"/>
                    <a:pt x="1501" y="54878"/>
                  </a:cubicBezTo>
                  <a:cubicBezTo>
                    <a:pt x="850" y="54260"/>
                    <a:pt x="-179" y="54878"/>
                    <a:pt x="27" y="55701"/>
                  </a:cubicBezTo>
                  <a:cubicBezTo>
                    <a:pt x="3319" y="68833"/>
                    <a:pt x="12954" y="80492"/>
                    <a:pt x="20498" y="91705"/>
                  </a:cubicBezTo>
                  <a:cubicBezTo>
                    <a:pt x="28693" y="103947"/>
                    <a:pt x="37540" y="115776"/>
                    <a:pt x="46798" y="127298"/>
                  </a:cubicBezTo>
                  <a:cubicBezTo>
                    <a:pt x="45907" y="127092"/>
                    <a:pt x="45084" y="127058"/>
                    <a:pt x="44124" y="126749"/>
                  </a:cubicBezTo>
                  <a:cubicBezTo>
                    <a:pt x="45461" y="126132"/>
                    <a:pt x="44775" y="124075"/>
                    <a:pt x="43369" y="124109"/>
                  </a:cubicBezTo>
                  <a:cubicBezTo>
                    <a:pt x="35037" y="124281"/>
                    <a:pt x="33940" y="131207"/>
                    <a:pt x="38637" y="136762"/>
                  </a:cubicBezTo>
                  <a:cubicBezTo>
                    <a:pt x="46387" y="145917"/>
                    <a:pt x="62400" y="130178"/>
                    <a:pt x="66481" y="125069"/>
                  </a:cubicBezTo>
                  <a:cubicBezTo>
                    <a:pt x="75979" y="113102"/>
                    <a:pt x="79099" y="100518"/>
                    <a:pt x="71693" y="87762"/>
                  </a:cubicBezTo>
                  <a:cubicBezTo>
                    <a:pt x="78174" y="95683"/>
                    <a:pt x="89558" y="100072"/>
                    <a:pt x="99708" y="98563"/>
                  </a:cubicBezTo>
                  <a:cubicBezTo>
                    <a:pt x="111435" y="96814"/>
                    <a:pt x="119116" y="86424"/>
                    <a:pt x="120762" y="75589"/>
                  </a:cubicBezTo>
                  <a:cubicBezTo>
                    <a:pt x="122648" y="76446"/>
                    <a:pt x="124705" y="76926"/>
                    <a:pt x="126900" y="76823"/>
                  </a:cubicBezTo>
                  <a:cubicBezTo>
                    <a:pt x="166676" y="75143"/>
                    <a:pt x="132215" y="13627"/>
                    <a:pt x="118842" y="322"/>
                  </a:cubicBezTo>
                  <a:close/>
                  <a:moveTo>
                    <a:pt x="62263" y="122052"/>
                  </a:moveTo>
                  <a:cubicBezTo>
                    <a:pt x="60000" y="125378"/>
                    <a:pt x="56948" y="127161"/>
                    <a:pt x="53348" y="127744"/>
                  </a:cubicBezTo>
                  <a:cubicBezTo>
                    <a:pt x="53313" y="127572"/>
                    <a:pt x="53211" y="127401"/>
                    <a:pt x="53108" y="127229"/>
                  </a:cubicBezTo>
                  <a:cubicBezTo>
                    <a:pt x="53142" y="127195"/>
                    <a:pt x="53176" y="127195"/>
                    <a:pt x="53211" y="127161"/>
                  </a:cubicBezTo>
                  <a:cubicBezTo>
                    <a:pt x="52079" y="125652"/>
                    <a:pt x="50947" y="124143"/>
                    <a:pt x="49816" y="122634"/>
                  </a:cubicBezTo>
                  <a:cubicBezTo>
                    <a:pt x="41689" y="110907"/>
                    <a:pt x="25436" y="82035"/>
                    <a:pt x="46044" y="79806"/>
                  </a:cubicBezTo>
                  <a:cubicBezTo>
                    <a:pt x="58388" y="78469"/>
                    <a:pt x="66721" y="88173"/>
                    <a:pt x="69876" y="98117"/>
                  </a:cubicBezTo>
                  <a:cubicBezTo>
                    <a:pt x="71453" y="107238"/>
                    <a:pt x="68915" y="115228"/>
                    <a:pt x="62263" y="122052"/>
                  </a:cubicBezTo>
                  <a:close/>
                  <a:moveTo>
                    <a:pt x="100839" y="93111"/>
                  </a:moveTo>
                  <a:cubicBezTo>
                    <a:pt x="88083" y="97706"/>
                    <a:pt x="75670" y="86664"/>
                    <a:pt x="72516" y="75554"/>
                  </a:cubicBezTo>
                  <a:cubicBezTo>
                    <a:pt x="69944" y="66467"/>
                    <a:pt x="74985" y="58409"/>
                    <a:pt x="82426" y="53575"/>
                  </a:cubicBezTo>
                  <a:cubicBezTo>
                    <a:pt x="82666" y="53815"/>
                    <a:pt x="82769" y="54089"/>
                    <a:pt x="83111" y="54295"/>
                  </a:cubicBezTo>
                  <a:cubicBezTo>
                    <a:pt x="86540" y="56215"/>
                    <a:pt x="88495" y="56866"/>
                    <a:pt x="92335" y="58718"/>
                  </a:cubicBezTo>
                  <a:cubicBezTo>
                    <a:pt x="93844" y="59438"/>
                    <a:pt x="95353" y="57689"/>
                    <a:pt x="94153" y="56455"/>
                  </a:cubicBezTo>
                  <a:cubicBezTo>
                    <a:pt x="93090" y="55357"/>
                    <a:pt x="92061" y="54260"/>
                    <a:pt x="91032" y="53163"/>
                  </a:cubicBezTo>
                  <a:cubicBezTo>
                    <a:pt x="96999" y="52169"/>
                    <a:pt x="102760" y="53472"/>
                    <a:pt x="107800" y="56729"/>
                  </a:cubicBezTo>
                  <a:cubicBezTo>
                    <a:pt x="109000" y="62661"/>
                    <a:pt x="112258" y="69245"/>
                    <a:pt x="116990" y="73257"/>
                  </a:cubicBezTo>
                  <a:cubicBezTo>
                    <a:pt x="116098" y="81795"/>
                    <a:pt x="109035" y="90162"/>
                    <a:pt x="100839" y="93111"/>
                  </a:cubicBezTo>
                  <a:close/>
                </a:path>
              </a:pathLst>
            </a:custGeom>
            <a:solidFill>
              <a:srgbClr val="1A1A1A"/>
            </a:solidFill>
            <a:ln w="3429" cap="flat">
              <a:noFill/>
              <a:prstDash val="solid"/>
              <a:miter/>
            </a:ln>
          </p:spPr>
          <p:txBody>
            <a:bodyPr rtlCol="0" anchor="ctr"/>
            <a:lstStyle/>
            <a:p>
              <a:endParaRPr lang="zh-CN" altLang="en-US"/>
            </a:p>
          </p:txBody>
        </p:sp>
        <p:sp>
          <p:nvSpPr>
            <p:cNvPr id="442" name="任意多边形: 形状 441">
              <a:extLst>
                <a:ext uri="{FF2B5EF4-FFF2-40B4-BE49-F238E27FC236}">
                  <a16:creationId xmlns:a16="http://schemas.microsoft.com/office/drawing/2014/main" id="{51DC1A7A-6163-2058-4145-70F362563D38}"/>
                </a:ext>
              </a:extLst>
            </p:cNvPr>
            <p:cNvSpPr/>
            <p:nvPr/>
          </p:nvSpPr>
          <p:spPr>
            <a:xfrm>
              <a:off x="4125199" y="2382219"/>
              <a:ext cx="89403" cy="90980"/>
            </a:xfrm>
            <a:custGeom>
              <a:avLst/>
              <a:gdLst>
                <a:gd name="connsiteX0" fmla="*/ 88464 w 89403"/>
                <a:gd name="connsiteY0" fmla="*/ 65671 h 90980"/>
                <a:gd name="connsiteX1" fmla="*/ 62815 w 89403"/>
                <a:gd name="connsiteY1" fmla="*/ 58504 h 90980"/>
                <a:gd name="connsiteX2" fmla="*/ 50745 w 89403"/>
                <a:gd name="connsiteY2" fmla="*/ 57613 h 90980"/>
                <a:gd name="connsiteX3" fmla="*/ 54551 w 89403"/>
                <a:gd name="connsiteY3" fmla="*/ 28397 h 90980"/>
                <a:gd name="connsiteX4" fmla="*/ 50230 w 89403"/>
                <a:gd name="connsiteY4" fmla="*/ 25963 h 90980"/>
                <a:gd name="connsiteX5" fmla="*/ 36514 w 89403"/>
                <a:gd name="connsiteY5" fmla="*/ 48320 h 90980"/>
                <a:gd name="connsiteX6" fmla="*/ 9494 w 89403"/>
                <a:gd name="connsiteY6" fmla="*/ 6555 h 90980"/>
                <a:gd name="connsiteX7" fmla="*/ 9322 w 89403"/>
                <a:gd name="connsiteY7" fmla="*/ 3091 h 90980"/>
                <a:gd name="connsiteX8" fmla="*/ 4453 w 89403"/>
                <a:gd name="connsiteY8" fmla="*/ 348 h 90980"/>
                <a:gd name="connsiteX9" fmla="*/ 476 w 89403"/>
                <a:gd name="connsiteY9" fmla="*/ 4223 h 90980"/>
                <a:gd name="connsiteX10" fmla="*/ 34560 w 89403"/>
                <a:gd name="connsiteY10" fmla="*/ 61179 h 90980"/>
                <a:gd name="connsiteX11" fmla="*/ 35246 w 89403"/>
                <a:gd name="connsiteY11" fmla="*/ 62516 h 90980"/>
                <a:gd name="connsiteX12" fmla="*/ 48207 w 89403"/>
                <a:gd name="connsiteY12" fmla="*/ 89537 h 90980"/>
                <a:gd name="connsiteX13" fmla="*/ 53454 w 89403"/>
                <a:gd name="connsiteY13" fmla="*/ 87376 h 90980"/>
                <a:gd name="connsiteX14" fmla="*/ 50779 w 89403"/>
                <a:gd name="connsiteY14" fmla="*/ 63888 h 90980"/>
                <a:gd name="connsiteX15" fmla="*/ 87092 w 89403"/>
                <a:gd name="connsiteY15" fmla="*/ 68894 h 90980"/>
                <a:gd name="connsiteX16" fmla="*/ 88464 w 89403"/>
                <a:gd name="connsiteY16" fmla="*/ 65671 h 90980"/>
                <a:gd name="connsiteX17" fmla="*/ 48379 w 89403"/>
                <a:gd name="connsiteY17" fmla="*/ 37279 h 90980"/>
                <a:gd name="connsiteX18" fmla="*/ 46939 w 89403"/>
                <a:gd name="connsiteY18" fmla="*/ 57510 h 90980"/>
                <a:gd name="connsiteX19" fmla="*/ 43784 w 89403"/>
                <a:gd name="connsiteY19" fmla="*/ 57407 h 90980"/>
                <a:gd name="connsiteX20" fmla="*/ 48379 w 89403"/>
                <a:gd name="connsiteY20" fmla="*/ 37279 h 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3" h="90980">
                  <a:moveTo>
                    <a:pt x="88464" y="65671"/>
                  </a:moveTo>
                  <a:cubicBezTo>
                    <a:pt x="80269" y="61727"/>
                    <a:pt x="71970" y="59498"/>
                    <a:pt x="62815" y="58504"/>
                  </a:cubicBezTo>
                  <a:cubicBezTo>
                    <a:pt x="58769" y="58058"/>
                    <a:pt x="54757" y="57818"/>
                    <a:pt x="50745" y="57613"/>
                  </a:cubicBezTo>
                  <a:cubicBezTo>
                    <a:pt x="50951" y="47703"/>
                    <a:pt x="52219" y="37827"/>
                    <a:pt x="54551" y="28397"/>
                  </a:cubicBezTo>
                  <a:cubicBezTo>
                    <a:pt x="55134" y="25963"/>
                    <a:pt x="52116" y="24180"/>
                    <a:pt x="50230" y="25963"/>
                  </a:cubicBezTo>
                  <a:cubicBezTo>
                    <a:pt x="43270" y="32547"/>
                    <a:pt x="38880" y="39953"/>
                    <a:pt x="36514" y="48320"/>
                  </a:cubicBezTo>
                  <a:cubicBezTo>
                    <a:pt x="28696" y="33644"/>
                    <a:pt x="19575" y="19653"/>
                    <a:pt x="9494" y="6555"/>
                  </a:cubicBezTo>
                  <a:cubicBezTo>
                    <a:pt x="10523" y="5663"/>
                    <a:pt x="10797" y="3914"/>
                    <a:pt x="9322" y="3091"/>
                  </a:cubicBezTo>
                  <a:cubicBezTo>
                    <a:pt x="7711" y="2166"/>
                    <a:pt x="6065" y="1274"/>
                    <a:pt x="4453" y="348"/>
                  </a:cubicBezTo>
                  <a:cubicBezTo>
                    <a:pt x="2053" y="-989"/>
                    <a:pt x="-1239" y="1788"/>
                    <a:pt x="476" y="4223"/>
                  </a:cubicBezTo>
                  <a:cubicBezTo>
                    <a:pt x="13540" y="22705"/>
                    <a:pt x="24547" y="41565"/>
                    <a:pt x="34560" y="61179"/>
                  </a:cubicBezTo>
                  <a:cubicBezTo>
                    <a:pt x="34663" y="61693"/>
                    <a:pt x="34903" y="62139"/>
                    <a:pt x="35246" y="62516"/>
                  </a:cubicBezTo>
                  <a:cubicBezTo>
                    <a:pt x="39738" y="71363"/>
                    <a:pt x="44058" y="80313"/>
                    <a:pt x="48207" y="89537"/>
                  </a:cubicBezTo>
                  <a:cubicBezTo>
                    <a:pt x="49579" y="92588"/>
                    <a:pt x="54071" y="90291"/>
                    <a:pt x="53454" y="87376"/>
                  </a:cubicBezTo>
                  <a:cubicBezTo>
                    <a:pt x="51842" y="79730"/>
                    <a:pt x="50985" y="71843"/>
                    <a:pt x="50779" y="63888"/>
                  </a:cubicBezTo>
                  <a:cubicBezTo>
                    <a:pt x="62952" y="64848"/>
                    <a:pt x="74782" y="67145"/>
                    <a:pt x="87092" y="68894"/>
                  </a:cubicBezTo>
                  <a:cubicBezTo>
                    <a:pt x="88944" y="69100"/>
                    <a:pt x="90453" y="66631"/>
                    <a:pt x="88464" y="65671"/>
                  </a:cubicBezTo>
                  <a:close/>
                  <a:moveTo>
                    <a:pt x="48379" y="37279"/>
                  </a:moveTo>
                  <a:cubicBezTo>
                    <a:pt x="47659" y="44068"/>
                    <a:pt x="47110" y="50823"/>
                    <a:pt x="46939" y="57510"/>
                  </a:cubicBezTo>
                  <a:cubicBezTo>
                    <a:pt x="45876" y="57475"/>
                    <a:pt x="44847" y="57407"/>
                    <a:pt x="43784" y="57407"/>
                  </a:cubicBezTo>
                  <a:cubicBezTo>
                    <a:pt x="36652" y="57304"/>
                    <a:pt x="43030" y="45508"/>
                    <a:pt x="48379" y="37279"/>
                  </a:cubicBezTo>
                  <a:close/>
                </a:path>
              </a:pathLst>
            </a:custGeom>
            <a:solidFill>
              <a:srgbClr val="1A1A1A"/>
            </a:solidFill>
            <a:ln w="3429" cap="flat">
              <a:noFill/>
              <a:prstDash val="solid"/>
              <a:miter/>
            </a:ln>
          </p:spPr>
          <p:txBody>
            <a:bodyPr rtlCol="0" anchor="ctr"/>
            <a:lstStyle/>
            <a:p>
              <a:endParaRPr lang="zh-CN" altLang="en-US"/>
            </a:p>
          </p:txBody>
        </p:sp>
        <p:sp>
          <p:nvSpPr>
            <p:cNvPr id="443" name="任意多边形: 形状 442">
              <a:extLst>
                <a:ext uri="{FF2B5EF4-FFF2-40B4-BE49-F238E27FC236}">
                  <a16:creationId xmlns:a16="http://schemas.microsoft.com/office/drawing/2014/main" id="{70C2B678-E008-9A28-E976-74EB5E601131}"/>
                </a:ext>
              </a:extLst>
            </p:cNvPr>
            <p:cNvSpPr/>
            <p:nvPr/>
          </p:nvSpPr>
          <p:spPr>
            <a:xfrm>
              <a:off x="4025667" y="2192987"/>
              <a:ext cx="127401" cy="118082"/>
            </a:xfrm>
            <a:custGeom>
              <a:avLst/>
              <a:gdLst>
                <a:gd name="connsiteX0" fmla="*/ 124697 w 127401"/>
                <a:gd name="connsiteY0" fmla="*/ 14599 h 118082"/>
                <a:gd name="connsiteX1" fmla="*/ 127338 w 127401"/>
                <a:gd name="connsiteY1" fmla="*/ 540 h 118082"/>
                <a:gd name="connsiteX2" fmla="*/ 126206 w 127401"/>
                <a:gd name="connsiteY2" fmla="*/ 540 h 118082"/>
                <a:gd name="connsiteX3" fmla="*/ 122228 w 127401"/>
                <a:gd name="connsiteY3" fmla="*/ 15079 h 118082"/>
                <a:gd name="connsiteX4" fmla="*/ 121988 w 127401"/>
                <a:gd name="connsiteY4" fmla="*/ 15456 h 118082"/>
                <a:gd name="connsiteX5" fmla="*/ 120754 w 127401"/>
                <a:gd name="connsiteY5" fmla="*/ 17136 h 118082"/>
                <a:gd name="connsiteX6" fmla="*/ 115919 w 127401"/>
                <a:gd name="connsiteY6" fmla="*/ 19057 h 118082"/>
                <a:gd name="connsiteX7" fmla="*/ 115576 w 127401"/>
                <a:gd name="connsiteY7" fmla="*/ 22383 h 118082"/>
                <a:gd name="connsiteX8" fmla="*/ 80669 w 127401"/>
                <a:gd name="connsiteY8" fmla="*/ 36956 h 118082"/>
                <a:gd name="connsiteX9" fmla="*/ 50768 w 127401"/>
                <a:gd name="connsiteY9" fmla="*/ 53072 h 118082"/>
                <a:gd name="connsiteX10" fmla="*/ 26148 w 127401"/>
                <a:gd name="connsiteY10" fmla="*/ 87739 h 118082"/>
                <a:gd name="connsiteX11" fmla="*/ 24639 w 127401"/>
                <a:gd name="connsiteY11" fmla="*/ 85133 h 118082"/>
                <a:gd name="connsiteX12" fmla="*/ 26251 w 127401"/>
                <a:gd name="connsiteY12" fmla="*/ 84105 h 118082"/>
                <a:gd name="connsiteX13" fmla="*/ 26011 w 127401"/>
                <a:gd name="connsiteY13" fmla="*/ 82287 h 118082"/>
                <a:gd name="connsiteX14" fmla="*/ 13426 w 127401"/>
                <a:gd name="connsiteY14" fmla="*/ 83968 h 118082"/>
                <a:gd name="connsiteX15" fmla="*/ 842 w 127401"/>
                <a:gd name="connsiteY15" fmla="*/ 93260 h 118082"/>
                <a:gd name="connsiteX16" fmla="*/ 842 w 127401"/>
                <a:gd name="connsiteY16" fmla="*/ 97238 h 118082"/>
                <a:gd name="connsiteX17" fmla="*/ 22582 w 127401"/>
                <a:gd name="connsiteY17" fmla="*/ 95832 h 118082"/>
                <a:gd name="connsiteX18" fmla="*/ 15346 w 127401"/>
                <a:gd name="connsiteY18" fmla="*/ 116063 h 118082"/>
                <a:gd name="connsiteX19" fmla="*/ 18673 w 127401"/>
                <a:gd name="connsiteY19" fmla="*/ 116955 h 118082"/>
                <a:gd name="connsiteX20" fmla="*/ 47030 w 127401"/>
                <a:gd name="connsiteY20" fmla="*/ 63531 h 118082"/>
                <a:gd name="connsiteX21" fmla="*/ 46756 w 127401"/>
                <a:gd name="connsiteY21" fmla="*/ 65485 h 118082"/>
                <a:gd name="connsiteX22" fmla="*/ 52654 w 127401"/>
                <a:gd name="connsiteY22" fmla="*/ 83487 h 118082"/>
                <a:gd name="connsiteX23" fmla="*/ 57797 w 127401"/>
                <a:gd name="connsiteY23" fmla="*/ 81430 h 118082"/>
                <a:gd name="connsiteX24" fmla="*/ 55123 w 127401"/>
                <a:gd name="connsiteY24" fmla="*/ 60616 h 118082"/>
                <a:gd name="connsiteX25" fmla="*/ 57592 w 127401"/>
                <a:gd name="connsiteY25" fmla="*/ 54787 h 118082"/>
                <a:gd name="connsiteX26" fmla="*/ 57215 w 127401"/>
                <a:gd name="connsiteY26" fmla="*/ 53347 h 118082"/>
                <a:gd name="connsiteX27" fmla="*/ 81458 w 127401"/>
                <a:gd name="connsiteY27" fmla="*/ 39871 h 118082"/>
                <a:gd name="connsiteX28" fmla="*/ 115850 w 127401"/>
                <a:gd name="connsiteY28" fmla="*/ 25194 h 118082"/>
                <a:gd name="connsiteX29" fmla="*/ 122606 w 127401"/>
                <a:gd name="connsiteY29" fmla="*/ 38430 h 118082"/>
                <a:gd name="connsiteX30" fmla="*/ 127097 w 127401"/>
                <a:gd name="connsiteY30" fmla="*/ 36613 h 118082"/>
                <a:gd name="connsiteX31" fmla="*/ 125623 w 127401"/>
                <a:gd name="connsiteY31" fmla="*/ 15970 h 118082"/>
                <a:gd name="connsiteX32" fmla="*/ 124697 w 127401"/>
                <a:gd name="connsiteY32" fmla="*/ 14599 h 118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7401" h="118082">
                  <a:moveTo>
                    <a:pt x="124697" y="14599"/>
                  </a:moveTo>
                  <a:cubicBezTo>
                    <a:pt x="126617" y="10656"/>
                    <a:pt x="127680" y="6061"/>
                    <a:pt x="127338" y="540"/>
                  </a:cubicBezTo>
                  <a:cubicBezTo>
                    <a:pt x="127303" y="-180"/>
                    <a:pt x="126172" y="-180"/>
                    <a:pt x="126206" y="540"/>
                  </a:cubicBezTo>
                  <a:cubicBezTo>
                    <a:pt x="126240" y="6335"/>
                    <a:pt x="124731" y="11067"/>
                    <a:pt x="122228" y="15079"/>
                  </a:cubicBezTo>
                  <a:cubicBezTo>
                    <a:pt x="122125" y="15182"/>
                    <a:pt x="122091" y="15353"/>
                    <a:pt x="121988" y="15456"/>
                  </a:cubicBezTo>
                  <a:cubicBezTo>
                    <a:pt x="121611" y="16039"/>
                    <a:pt x="121165" y="16588"/>
                    <a:pt x="120754" y="17136"/>
                  </a:cubicBezTo>
                  <a:cubicBezTo>
                    <a:pt x="118971" y="16313"/>
                    <a:pt x="116502" y="16862"/>
                    <a:pt x="115919" y="19057"/>
                  </a:cubicBezTo>
                  <a:cubicBezTo>
                    <a:pt x="115610" y="20154"/>
                    <a:pt x="115542" y="21251"/>
                    <a:pt x="115576" y="22383"/>
                  </a:cubicBezTo>
                  <a:cubicBezTo>
                    <a:pt x="106146" y="29961"/>
                    <a:pt x="92122" y="33596"/>
                    <a:pt x="80669" y="36956"/>
                  </a:cubicBezTo>
                  <a:cubicBezTo>
                    <a:pt x="69216" y="40282"/>
                    <a:pt x="59718" y="45426"/>
                    <a:pt x="50768" y="53072"/>
                  </a:cubicBezTo>
                  <a:cubicBezTo>
                    <a:pt x="40172" y="62125"/>
                    <a:pt x="32286" y="74606"/>
                    <a:pt x="26148" y="87739"/>
                  </a:cubicBezTo>
                  <a:cubicBezTo>
                    <a:pt x="26148" y="86608"/>
                    <a:pt x="25633" y="85682"/>
                    <a:pt x="24639" y="85133"/>
                  </a:cubicBezTo>
                  <a:cubicBezTo>
                    <a:pt x="25188" y="84825"/>
                    <a:pt x="25771" y="84516"/>
                    <a:pt x="26251" y="84105"/>
                  </a:cubicBezTo>
                  <a:cubicBezTo>
                    <a:pt x="26799" y="83625"/>
                    <a:pt x="26696" y="82596"/>
                    <a:pt x="26011" y="82287"/>
                  </a:cubicBezTo>
                  <a:cubicBezTo>
                    <a:pt x="22067" y="80436"/>
                    <a:pt x="17164" y="82390"/>
                    <a:pt x="13426" y="83968"/>
                  </a:cubicBezTo>
                  <a:cubicBezTo>
                    <a:pt x="8591" y="86025"/>
                    <a:pt x="4305" y="89420"/>
                    <a:pt x="842" y="93260"/>
                  </a:cubicBezTo>
                  <a:cubicBezTo>
                    <a:pt x="-84" y="94323"/>
                    <a:pt x="-461" y="96243"/>
                    <a:pt x="842" y="97238"/>
                  </a:cubicBezTo>
                  <a:cubicBezTo>
                    <a:pt x="7871" y="102553"/>
                    <a:pt x="17335" y="101593"/>
                    <a:pt x="22582" y="95832"/>
                  </a:cubicBezTo>
                  <a:cubicBezTo>
                    <a:pt x="19804" y="102656"/>
                    <a:pt x="17404" y="109514"/>
                    <a:pt x="15346" y="116063"/>
                  </a:cubicBezTo>
                  <a:cubicBezTo>
                    <a:pt x="14695" y="118189"/>
                    <a:pt x="17850" y="118875"/>
                    <a:pt x="18673" y="116955"/>
                  </a:cubicBezTo>
                  <a:cubicBezTo>
                    <a:pt x="26971" y="97649"/>
                    <a:pt x="34480" y="78550"/>
                    <a:pt x="47030" y="63531"/>
                  </a:cubicBezTo>
                  <a:cubicBezTo>
                    <a:pt x="46893" y="64182"/>
                    <a:pt x="46825" y="64834"/>
                    <a:pt x="46756" y="65485"/>
                  </a:cubicBezTo>
                  <a:cubicBezTo>
                    <a:pt x="46036" y="72206"/>
                    <a:pt x="47990" y="78413"/>
                    <a:pt x="52654" y="83487"/>
                  </a:cubicBezTo>
                  <a:cubicBezTo>
                    <a:pt x="54574" y="85579"/>
                    <a:pt x="57557" y="83728"/>
                    <a:pt x="57797" y="81430"/>
                  </a:cubicBezTo>
                  <a:cubicBezTo>
                    <a:pt x="58483" y="74469"/>
                    <a:pt x="57900" y="67131"/>
                    <a:pt x="55123" y="60616"/>
                  </a:cubicBezTo>
                  <a:cubicBezTo>
                    <a:pt x="56083" y="58730"/>
                    <a:pt x="57077" y="56844"/>
                    <a:pt x="57592" y="54787"/>
                  </a:cubicBezTo>
                  <a:cubicBezTo>
                    <a:pt x="57729" y="54204"/>
                    <a:pt x="57557" y="53689"/>
                    <a:pt x="57215" y="53347"/>
                  </a:cubicBezTo>
                  <a:cubicBezTo>
                    <a:pt x="63901" y="47792"/>
                    <a:pt x="71788" y="43162"/>
                    <a:pt x="81458" y="39871"/>
                  </a:cubicBezTo>
                  <a:cubicBezTo>
                    <a:pt x="92876" y="35962"/>
                    <a:pt x="106421" y="32258"/>
                    <a:pt x="115850" y="25194"/>
                  </a:cubicBezTo>
                  <a:cubicBezTo>
                    <a:pt x="116742" y="30064"/>
                    <a:pt x="119725" y="34933"/>
                    <a:pt x="122606" y="38430"/>
                  </a:cubicBezTo>
                  <a:cubicBezTo>
                    <a:pt x="124046" y="40214"/>
                    <a:pt x="127200" y="38705"/>
                    <a:pt x="127097" y="36613"/>
                  </a:cubicBezTo>
                  <a:cubicBezTo>
                    <a:pt x="126789" y="29789"/>
                    <a:pt x="127029" y="22691"/>
                    <a:pt x="125623" y="15970"/>
                  </a:cubicBezTo>
                  <a:cubicBezTo>
                    <a:pt x="125452" y="15216"/>
                    <a:pt x="125109" y="14839"/>
                    <a:pt x="124697" y="14599"/>
                  </a:cubicBezTo>
                  <a:close/>
                </a:path>
              </a:pathLst>
            </a:custGeom>
            <a:solidFill>
              <a:srgbClr val="1A1A1A"/>
            </a:solidFill>
            <a:ln w="3429" cap="flat">
              <a:noFill/>
              <a:prstDash val="solid"/>
              <a:miter/>
            </a:ln>
          </p:spPr>
          <p:txBody>
            <a:bodyPr rtlCol="0" anchor="ctr"/>
            <a:lstStyle/>
            <a:p>
              <a:endParaRPr lang="zh-CN" altLang="en-US"/>
            </a:p>
          </p:txBody>
        </p:sp>
        <p:sp>
          <p:nvSpPr>
            <p:cNvPr id="444" name="任意多边形: 形状 443">
              <a:extLst>
                <a:ext uri="{FF2B5EF4-FFF2-40B4-BE49-F238E27FC236}">
                  <a16:creationId xmlns:a16="http://schemas.microsoft.com/office/drawing/2014/main" id="{8A0FE1F5-0361-4CBF-5F60-675B33624EBB}"/>
                </a:ext>
              </a:extLst>
            </p:cNvPr>
            <p:cNvSpPr/>
            <p:nvPr/>
          </p:nvSpPr>
          <p:spPr>
            <a:xfrm>
              <a:off x="4157958" y="2613126"/>
              <a:ext cx="149754" cy="283989"/>
            </a:xfrm>
            <a:custGeom>
              <a:avLst/>
              <a:gdLst>
                <a:gd name="connsiteX0" fmla="*/ 139065 w 149754"/>
                <a:gd name="connsiteY0" fmla="*/ 73559 h 283989"/>
                <a:gd name="connsiteX1" fmla="*/ 143659 w 149754"/>
                <a:gd name="connsiteY1" fmla="*/ 49591 h 283989"/>
                <a:gd name="connsiteX2" fmla="*/ 112387 w 149754"/>
                <a:gd name="connsiteY2" fmla="*/ 34709 h 283989"/>
                <a:gd name="connsiteX3" fmla="*/ 96031 w 149754"/>
                <a:gd name="connsiteY3" fmla="*/ 144 h 283989"/>
                <a:gd name="connsiteX4" fmla="*/ 57352 w 149754"/>
                <a:gd name="connsiteY4" fmla="*/ 36869 h 283989"/>
                <a:gd name="connsiteX5" fmla="*/ 15689 w 149754"/>
                <a:gd name="connsiteY5" fmla="*/ 56791 h 283989"/>
                <a:gd name="connsiteX6" fmla="*/ 26525 w 149754"/>
                <a:gd name="connsiteY6" fmla="*/ 69513 h 283989"/>
                <a:gd name="connsiteX7" fmla="*/ 28445 w 149754"/>
                <a:gd name="connsiteY7" fmla="*/ 70679 h 283989"/>
                <a:gd name="connsiteX8" fmla="*/ 18741 w 149754"/>
                <a:gd name="connsiteY8" fmla="*/ 73868 h 283989"/>
                <a:gd name="connsiteX9" fmla="*/ 19 w 149754"/>
                <a:gd name="connsiteY9" fmla="*/ 116696 h 283989"/>
                <a:gd name="connsiteX10" fmla="*/ 3756 w 149754"/>
                <a:gd name="connsiteY10" fmla="*/ 120331 h 283989"/>
                <a:gd name="connsiteX11" fmla="*/ 43464 w 149754"/>
                <a:gd name="connsiteY11" fmla="*/ 113713 h 283989"/>
                <a:gd name="connsiteX12" fmla="*/ 30742 w 149754"/>
                <a:gd name="connsiteY12" fmla="*/ 145294 h 283989"/>
                <a:gd name="connsiteX13" fmla="*/ 35132 w 149754"/>
                <a:gd name="connsiteY13" fmla="*/ 149546 h 283989"/>
                <a:gd name="connsiteX14" fmla="*/ 60575 w 149754"/>
                <a:gd name="connsiteY14" fmla="*/ 138333 h 283989"/>
                <a:gd name="connsiteX15" fmla="*/ 68942 w 149754"/>
                <a:gd name="connsiteY15" fmla="*/ 193780 h 283989"/>
                <a:gd name="connsiteX16" fmla="*/ 58620 w 149754"/>
                <a:gd name="connsiteY16" fmla="*/ 238871 h 283989"/>
                <a:gd name="connsiteX17" fmla="*/ 47510 w 149754"/>
                <a:gd name="connsiteY17" fmla="*/ 253445 h 283989"/>
                <a:gd name="connsiteX18" fmla="*/ 30845 w 149754"/>
                <a:gd name="connsiteY18" fmla="*/ 276453 h 283989"/>
                <a:gd name="connsiteX19" fmla="*/ 27588 w 149754"/>
                <a:gd name="connsiteY19" fmla="*/ 274636 h 283989"/>
                <a:gd name="connsiteX20" fmla="*/ 26010 w 149754"/>
                <a:gd name="connsiteY20" fmla="*/ 275630 h 283989"/>
                <a:gd name="connsiteX21" fmla="*/ 24845 w 149754"/>
                <a:gd name="connsiteY21" fmla="*/ 279882 h 283989"/>
                <a:gd name="connsiteX22" fmla="*/ 26079 w 149754"/>
                <a:gd name="connsiteY22" fmla="*/ 282077 h 283989"/>
                <a:gd name="connsiteX23" fmla="*/ 30537 w 149754"/>
                <a:gd name="connsiteY23" fmla="*/ 283826 h 283989"/>
                <a:gd name="connsiteX24" fmla="*/ 50151 w 149754"/>
                <a:gd name="connsiteY24" fmla="*/ 262737 h 283989"/>
                <a:gd name="connsiteX25" fmla="*/ 74188 w 149754"/>
                <a:gd name="connsiteY25" fmla="*/ 227041 h 283989"/>
                <a:gd name="connsiteX26" fmla="*/ 63969 w 149754"/>
                <a:gd name="connsiteY26" fmla="*/ 136173 h 283989"/>
                <a:gd name="connsiteX27" fmla="*/ 63764 w 149754"/>
                <a:gd name="connsiteY27" fmla="*/ 135761 h 283989"/>
                <a:gd name="connsiteX28" fmla="*/ 63832 w 149754"/>
                <a:gd name="connsiteY28" fmla="*/ 135727 h 283989"/>
                <a:gd name="connsiteX29" fmla="*/ 88624 w 149754"/>
                <a:gd name="connsiteY29" fmla="*/ 122834 h 283989"/>
                <a:gd name="connsiteX30" fmla="*/ 116845 w 149754"/>
                <a:gd name="connsiteY30" fmla="*/ 148346 h 283989"/>
                <a:gd name="connsiteX31" fmla="*/ 122743 w 149754"/>
                <a:gd name="connsiteY31" fmla="*/ 146768 h 283989"/>
                <a:gd name="connsiteX32" fmla="*/ 146334 w 149754"/>
                <a:gd name="connsiteY32" fmla="*/ 118891 h 283989"/>
                <a:gd name="connsiteX33" fmla="*/ 149523 w 149754"/>
                <a:gd name="connsiteY33" fmla="*/ 115804 h 283989"/>
                <a:gd name="connsiteX34" fmla="*/ 139065 w 149754"/>
                <a:gd name="connsiteY34" fmla="*/ 73559 h 283989"/>
                <a:gd name="connsiteX35" fmla="*/ 42881 w 149754"/>
                <a:gd name="connsiteY35" fmla="*/ 48150 h 283989"/>
                <a:gd name="connsiteX36" fmla="*/ 48608 w 149754"/>
                <a:gd name="connsiteY36" fmla="*/ 48116 h 283989"/>
                <a:gd name="connsiteX37" fmla="*/ 58860 w 149754"/>
                <a:gd name="connsiteY37" fmla="*/ 44413 h 283989"/>
                <a:gd name="connsiteX38" fmla="*/ 64758 w 149754"/>
                <a:gd name="connsiteY38" fmla="*/ 34949 h 283989"/>
                <a:gd name="connsiteX39" fmla="*/ 86121 w 149754"/>
                <a:gd name="connsiteY39" fmla="*/ 9746 h 283989"/>
                <a:gd name="connsiteX40" fmla="*/ 104603 w 149754"/>
                <a:gd name="connsiteY40" fmla="*/ 21644 h 283989"/>
                <a:gd name="connsiteX41" fmla="*/ 104397 w 149754"/>
                <a:gd name="connsiteY41" fmla="*/ 32102 h 283989"/>
                <a:gd name="connsiteX42" fmla="*/ 108409 w 149754"/>
                <a:gd name="connsiteY42" fmla="*/ 43007 h 283989"/>
                <a:gd name="connsiteX43" fmla="*/ 114410 w 149754"/>
                <a:gd name="connsiteY43" fmla="*/ 43007 h 283989"/>
                <a:gd name="connsiteX44" fmla="*/ 135121 w 149754"/>
                <a:gd name="connsiteY44" fmla="*/ 69342 h 283989"/>
                <a:gd name="connsiteX45" fmla="*/ 131246 w 149754"/>
                <a:gd name="connsiteY45" fmla="*/ 71502 h 283989"/>
                <a:gd name="connsiteX46" fmla="*/ 127886 w 149754"/>
                <a:gd name="connsiteY46" fmla="*/ 72668 h 283989"/>
                <a:gd name="connsiteX47" fmla="*/ 110810 w 149754"/>
                <a:gd name="connsiteY47" fmla="*/ 76097 h 283989"/>
                <a:gd name="connsiteX48" fmla="*/ 110501 w 149754"/>
                <a:gd name="connsiteY48" fmla="*/ 75994 h 283989"/>
                <a:gd name="connsiteX49" fmla="*/ 84166 w 149754"/>
                <a:gd name="connsiteY49" fmla="*/ 78806 h 283989"/>
                <a:gd name="connsiteX50" fmla="*/ 84475 w 149754"/>
                <a:gd name="connsiteY50" fmla="*/ 81137 h 283989"/>
                <a:gd name="connsiteX51" fmla="*/ 90064 w 149754"/>
                <a:gd name="connsiteY51" fmla="*/ 82303 h 283989"/>
                <a:gd name="connsiteX52" fmla="*/ 71445 w 149754"/>
                <a:gd name="connsiteY52" fmla="*/ 89984 h 283989"/>
                <a:gd name="connsiteX53" fmla="*/ 29577 w 149754"/>
                <a:gd name="connsiteY53" fmla="*/ 64404 h 283989"/>
                <a:gd name="connsiteX54" fmla="*/ 42881 w 149754"/>
                <a:gd name="connsiteY54" fmla="*/ 48150 h 283989"/>
                <a:gd name="connsiteX55" fmla="*/ 50974 w 149754"/>
                <a:gd name="connsiteY55" fmla="*/ 84121 h 283989"/>
                <a:gd name="connsiteX56" fmla="*/ 38012 w 149754"/>
                <a:gd name="connsiteY56" fmla="*/ 76474 h 283989"/>
                <a:gd name="connsiteX57" fmla="*/ 50974 w 149754"/>
                <a:gd name="connsiteY57" fmla="*/ 84121 h 283989"/>
                <a:gd name="connsiteX58" fmla="*/ 8248 w 149754"/>
                <a:gd name="connsiteY58" fmla="*/ 113370 h 283989"/>
                <a:gd name="connsiteX59" fmla="*/ 34549 w 149754"/>
                <a:gd name="connsiteY59" fmla="*/ 81309 h 283989"/>
                <a:gd name="connsiteX60" fmla="*/ 54471 w 149754"/>
                <a:gd name="connsiteY60" fmla="*/ 86384 h 283989"/>
                <a:gd name="connsiteX61" fmla="*/ 54608 w 149754"/>
                <a:gd name="connsiteY61" fmla="*/ 86144 h 283989"/>
                <a:gd name="connsiteX62" fmla="*/ 66473 w 149754"/>
                <a:gd name="connsiteY62" fmla="*/ 92693 h 283989"/>
                <a:gd name="connsiteX63" fmla="*/ 56391 w 149754"/>
                <a:gd name="connsiteY63" fmla="*/ 98488 h 283989"/>
                <a:gd name="connsiteX64" fmla="*/ 55123 w 149754"/>
                <a:gd name="connsiteY64" fmla="*/ 101677 h 283989"/>
                <a:gd name="connsiteX65" fmla="*/ 50836 w 149754"/>
                <a:gd name="connsiteY65" fmla="*/ 105415 h 283989"/>
                <a:gd name="connsiteX66" fmla="*/ 47270 w 149754"/>
                <a:gd name="connsiteY66" fmla="*/ 104969 h 283989"/>
                <a:gd name="connsiteX67" fmla="*/ 8248 w 149754"/>
                <a:gd name="connsiteY67" fmla="*/ 113370 h 283989"/>
                <a:gd name="connsiteX68" fmla="*/ 126103 w 149754"/>
                <a:gd name="connsiteY68" fmla="*/ 118616 h 283989"/>
                <a:gd name="connsiteX69" fmla="*/ 116227 w 149754"/>
                <a:gd name="connsiteY69" fmla="*/ 135384 h 283989"/>
                <a:gd name="connsiteX70" fmla="*/ 85366 w 149754"/>
                <a:gd name="connsiteY70" fmla="*/ 113884 h 283989"/>
                <a:gd name="connsiteX71" fmla="*/ 67879 w 149754"/>
                <a:gd name="connsiteY71" fmla="*/ 118959 h 283989"/>
                <a:gd name="connsiteX72" fmla="*/ 58826 w 149754"/>
                <a:gd name="connsiteY72" fmla="*/ 130858 h 283989"/>
                <a:gd name="connsiteX73" fmla="*/ 38698 w 149754"/>
                <a:gd name="connsiteY73" fmla="*/ 141830 h 283989"/>
                <a:gd name="connsiteX74" fmla="*/ 57969 w 149754"/>
                <a:gd name="connsiteY74" fmla="*/ 103734 h 283989"/>
                <a:gd name="connsiteX75" fmla="*/ 58586 w 149754"/>
                <a:gd name="connsiteY75" fmla="*/ 103700 h 283989"/>
                <a:gd name="connsiteX76" fmla="*/ 105392 w 149754"/>
                <a:gd name="connsiteY76" fmla="*/ 85492 h 283989"/>
                <a:gd name="connsiteX77" fmla="*/ 133887 w 149754"/>
                <a:gd name="connsiteY77" fmla="*/ 77640 h 283989"/>
                <a:gd name="connsiteX78" fmla="*/ 143522 w 149754"/>
                <a:gd name="connsiteY78" fmla="*/ 110009 h 283989"/>
                <a:gd name="connsiteX79" fmla="*/ 126103 w 149754"/>
                <a:gd name="connsiteY79" fmla="*/ 118616 h 28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49754" h="283989">
                  <a:moveTo>
                    <a:pt x="139065" y="73559"/>
                  </a:moveTo>
                  <a:cubicBezTo>
                    <a:pt x="144208" y="68244"/>
                    <a:pt x="146403" y="60632"/>
                    <a:pt x="143659" y="49591"/>
                  </a:cubicBezTo>
                  <a:cubicBezTo>
                    <a:pt x="140230" y="35875"/>
                    <a:pt x="123223" y="25382"/>
                    <a:pt x="112387" y="34709"/>
                  </a:cubicBezTo>
                  <a:cubicBezTo>
                    <a:pt x="108615" y="21027"/>
                    <a:pt x="115850" y="2853"/>
                    <a:pt x="96031" y="144"/>
                  </a:cubicBezTo>
                  <a:cubicBezTo>
                    <a:pt x="78646" y="-2222"/>
                    <a:pt x="62906" y="25107"/>
                    <a:pt x="57352" y="36869"/>
                  </a:cubicBezTo>
                  <a:cubicBezTo>
                    <a:pt x="50631" y="51099"/>
                    <a:pt x="15689" y="32377"/>
                    <a:pt x="15689" y="56791"/>
                  </a:cubicBezTo>
                  <a:cubicBezTo>
                    <a:pt x="15689" y="62758"/>
                    <a:pt x="22204" y="66701"/>
                    <a:pt x="26525" y="69513"/>
                  </a:cubicBezTo>
                  <a:cubicBezTo>
                    <a:pt x="27142" y="69924"/>
                    <a:pt x="27828" y="70302"/>
                    <a:pt x="28445" y="70679"/>
                  </a:cubicBezTo>
                  <a:cubicBezTo>
                    <a:pt x="24947" y="70473"/>
                    <a:pt x="21176" y="71708"/>
                    <a:pt x="18741" y="73868"/>
                  </a:cubicBezTo>
                  <a:cubicBezTo>
                    <a:pt x="6911" y="84429"/>
                    <a:pt x="1699" y="101711"/>
                    <a:pt x="19" y="116696"/>
                  </a:cubicBezTo>
                  <a:cubicBezTo>
                    <a:pt x="-221" y="118753"/>
                    <a:pt x="1905" y="120228"/>
                    <a:pt x="3756" y="120331"/>
                  </a:cubicBezTo>
                  <a:cubicBezTo>
                    <a:pt x="17369" y="121051"/>
                    <a:pt x="31120" y="119199"/>
                    <a:pt x="43464" y="113713"/>
                  </a:cubicBezTo>
                  <a:cubicBezTo>
                    <a:pt x="36778" y="122903"/>
                    <a:pt x="32731" y="133738"/>
                    <a:pt x="30742" y="145294"/>
                  </a:cubicBezTo>
                  <a:cubicBezTo>
                    <a:pt x="30262" y="148071"/>
                    <a:pt x="32320" y="149957"/>
                    <a:pt x="35132" y="149546"/>
                  </a:cubicBezTo>
                  <a:cubicBezTo>
                    <a:pt x="45213" y="148106"/>
                    <a:pt x="53168" y="144402"/>
                    <a:pt x="60575" y="138333"/>
                  </a:cubicBezTo>
                  <a:cubicBezTo>
                    <a:pt x="58037" y="157193"/>
                    <a:pt x="65341" y="175366"/>
                    <a:pt x="68942" y="193780"/>
                  </a:cubicBezTo>
                  <a:cubicBezTo>
                    <a:pt x="72233" y="210548"/>
                    <a:pt x="68119" y="224812"/>
                    <a:pt x="58620" y="238871"/>
                  </a:cubicBezTo>
                  <a:cubicBezTo>
                    <a:pt x="55226" y="243912"/>
                    <a:pt x="51214" y="248644"/>
                    <a:pt x="47510" y="253445"/>
                  </a:cubicBezTo>
                  <a:cubicBezTo>
                    <a:pt x="43636" y="258416"/>
                    <a:pt x="30948" y="270110"/>
                    <a:pt x="30845" y="276453"/>
                  </a:cubicBezTo>
                  <a:cubicBezTo>
                    <a:pt x="30880" y="274910"/>
                    <a:pt x="28959" y="273779"/>
                    <a:pt x="27588" y="274636"/>
                  </a:cubicBezTo>
                  <a:cubicBezTo>
                    <a:pt x="27073" y="274979"/>
                    <a:pt x="26525" y="275287"/>
                    <a:pt x="26010" y="275630"/>
                  </a:cubicBezTo>
                  <a:cubicBezTo>
                    <a:pt x="24502" y="276556"/>
                    <a:pt x="23987" y="278339"/>
                    <a:pt x="24845" y="279882"/>
                  </a:cubicBezTo>
                  <a:cubicBezTo>
                    <a:pt x="25256" y="280602"/>
                    <a:pt x="25668" y="281357"/>
                    <a:pt x="26079" y="282077"/>
                  </a:cubicBezTo>
                  <a:cubicBezTo>
                    <a:pt x="26868" y="283483"/>
                    <a:pt x="28925" y="284374"/>
                    <a:pt x="30537" y="283826"/>
                  </a:cubicBezTo>
                  <a:cubicBezTo>
                    <a:pt x="39624" y="280705"/>
                    <a:pt x="44664" y="269801"/>
                    <a:pt x="50151" y="262737"/>
                  </a:cubicBezTo>
                  <a:cubicBezTo>
                    <a:pt x="58620" y="251799"/>
                    <a:pt x="69662" y="240243"/>
                    <a:pt x="74188" y="227041"/>
                  </a:cubicBezTo>
                  <a:cubicBezTo>
                    <a:pt x="84578" y="196660"/>
                    <a:pt x="66267" y="166588"/>
                    <a:pt x="63969" y="136173"/>
                  </a:cubicBezTo>
                  <a:cubicBezTo>
                    <a:pt x="63969" y="136001"/>
                    <a:pt x="63832" y="135898"/>
                    <a:pt x="63764" y="135761"/>
                  </a:cubicBezTo>
                  <a:cubicBezTo>
                    <a:pt x="63798" y="135761"/>
                    <a:pt x="63798" y="135727"/>
                    <a:pt x="63832" y="135727"/>
                  </a:cubicBezTo>
                  <a:cubicBezTo>
                    <a:pt x="70656" y="129383"/>
                    <a:pt x="72851" y="115496"/>
                    <a:pt x="88624" y="122834"/>
                  </a:cubicBezTo>
                  <a:cubicBezTo>
                    <a:pt x="100145" y="128183"/>
                    <a:pt x="112010" y="136378"/>
                    <a:pt x="116845" y="148346"/>
                  </a:cubicBezTo>
                  <a:cubicBezTo>
                    <a:pt x="118251" y="151878"/>
                    <a:pt x="123600" y="150575"/>
                    <a:pt x="122743" y="146768"/>
                  </a:cubicBezTo>
                  <a:cubicBezTo>
                    <a:pt x="119314" y="131304"/>
                    <a:pt x="130149" y="118788"/>
                    <a:pt x="146334" y="118891"/>
                  </a:cubicBezTo>
                  <a:cubicBezTo>
                    <a:pt x="148186" y="118891"/>
                    <a:pt x="149386" y="117485"/>
                    <a:pt x="149523" y="115804"/>
                  </a:cubicBezTo>
                  <a:cubicBezTo>
                    <a:pt x="150723" y="100271"/>
                    <a:pt x="147260" y="86589"/>
                    <a:pt x="139065" y="73559"/>
                  </a:cubicBezTo>
                  <a:close/>
                  <a:moveTo>
                    <a:pt x="42881" y="48150"/>
                  </a:moveTo>
                  <a:cubicBezTo>
                    <a:pt x="44801" y="48425"/>
                    <a:pt x="46722" y="48390"/>
                    <a:pt x="48608" y="48116"/>
                  </a:cubicBezTo>
                  <a:cubicBezTo>
                    <a:pt x="52311" y="47499"/>
                    <a:pt x="55980" y="47190"/>
                    <a:pt x="58860" y="44413"/>
                  </a:cubicBezTo>
                  <a:cubicBezTo>
                    <a:pt x="61843" y="41532"/>
                    <a:pt x="63078" y="38583"/>
                    <a:pt x="64758" y="34949"/>
                  </a:cubicBezTo>
                  <a:cubicBezTo>
                    <a:pt x="69593" y="24662"/>
                    <a:pt x="76828" y="16569"/>
                    <a:pt x="86121" y="9746"/>
                  </a:cubicBezTo>
                  <a:cubicBezTo>
                    <a:pt x="99905" y="8923"/>
                    <a:pt x="106043" y="12866"/>
                    <a:pt x="104603" y="21644"/>
                  </a:cubicBezTo>
                  <a:cubicBezTo>
                    <a:pt x="104295" y="25107"/>
                    <a:pt x="104226" y="28605"/>
                    <a:pt x="104397" y="32102"/>
                  </a:cubicBezTo>
                  <a:cubicBezTo>
                    <a:pt x="104466" y="36663"/>
                    <a:pt x="106180" y="39235"/>
                    <a:pt x="108409" y="43007"/>
                  </a:cubicBezTo>
                  <a:cubicBezTo>
                    <a:pt x="109678" y="45201"/>
                    <a:pt x="113141" y="45201"/>
                    <a:pt x="114410" y="43007"/>
                  </a:cubicBezTo>
                  <a:cubicBezTo>
                    <a:pt x="123291" y="27851"/>
                    <a:pt x="150312" y="57717"/>
                    <a:pt x="135121" y="69342"/>
                  </a:cubicBezTo>
                  <a:cubicBezTo>
                    <a:pt x="133475" y="69067"/>
                    <a:pt x="131726" y="70062"/>
                    <a:pt x="131246" y="71502"/>
                  </a:cubicBezTo>
                  <a:cubicBezTo>
                    <a:pt x="130183" y="71913"/>
                    <a:pt x="129155" y="72359"/>
                    <a:pt x="127886" y="72668"/>
                  </a:cubicBezTo>
                  <a:cubicBezTo>
                    <a:pt x="122228" y="74039"/>
                    <a:pt x="116502" y="74965"/>
                    <a:pt x="110810" y="76097"/>
                  </a:cubicBezTo>
                  <a:cubicBezTo>
                    <a:pt x="110707" y="76097"/>
                    <a:pt x="110638" y="75994"/>
                    <a:pt x="110501" y="75994"/>
                  </a:cubicBezTo>
                  <a:cubicBezTo>
                    <a:pt x="101860" y="76371"/>
                    <a:pt x="92190" y="75377"/>
                    <a:pt x="84166" y="78806"/>
                  </a:cubicBezTo>
                  <a:cubicBezTo>
                    <a:pt x="83035" y="79286"/>
                    <a:pt x="83515" y="80829"/>
                    <a:pt x="84475" y="81137"/>
                  </a:cubicBezTo>
                  <a:cubicBezTo>
                    <a:pt x="86258" y="81755"/>
                    <a:pt x="88144" y="82097"/>
                    <a:pt x="90064" y="82303"/>
                  </a:cubicBezTo>
                  <a:cubicBezTo>
                    <a:pt x="83686" y="84292"/>
                    <a:pt x="77445" y="86966"/>
                    <a:pt x="71445" y="89984"/>
                  </a:cubicBezTo>
                  <a:cubicBezTo>
                    <a:pt x="57832" y="80966"/>
                    <a:pt x="43567" y="72805"/>
                    <a:pt x="29577" y="64404"/>
                  </a:cubicBezTo>
                  <a:cubicBezTo>
                    <a:pt x="29405" y="51408"/>
                    <a:pt x="33829" y="45990"/>
                    <a:pt x="42881" y="48150"/>
                  </a:cubicBezTo>
                  <a:close/>
                  <a:moveTo>
                    <a:pt x="50974" y="84121"/>
                  </a:moveTo>
                  <a:cubicBezTo>
                    <a:pt x="46584" y="85252"/>
                    <a:pt x="41990" y="80589"/>
                    <a:pt x="38012" y="76474"/>
                  </a:cubicBezTo>
                  <a:cubicBezTo>
                    <a:pt x="42298" y="79080"/>
                    <a:pt x="46584" y="81652"/>
                    <a:pt x="50974" y="84121"/>
                  </a:cubicBezTo>
                  <a:close/>
                  <a:moveTo>
                    <a:pt x="8248" y="113370"/>
                  </a:moveTo>
                  <a:cubicBezTo>
                    <a:pt x="11300" y="99860"/>
                    <a:pt x="21073" y="69033"/>
                    <a:pt x="34549" y="81309"/>
                  </a:cubicBezTo>
                  <a:cubicBezTo>
                    <a:pt x="40344" y="86589"/>
                    <a:pt x="46927" y="92624"/>
                    <a:pt x="54471" y="86384"/>
                  </a:cubicBezTo>
                  <a:cubicBezTo>
                    <a:pt x="54574" y="86315"/>
                    <a:pt x="54540" y="86212"/>
                    <a:pt x="54608" y="86144"/>
                  </a:cubicBezTo>
                  <a:cubicBezTo>
                    <a:pt x="58552" y="88338"/>
                    <a:pt x="62495" y="90567"/>
                    <a:pt x="66473" y="92693"/>
                  </a:cubicBezTo>
                  <a:cubicBezTo>
                    <a:pt x="63009" y="94579"/>
                    <a:pt x="59615" y="96499"/>
                    <a:pt x="56391" y="98488"/>
                  </a:cubicBezTo>
                  <a:cubicBezTo>
                    <a:pt x="55088" y="99277"/>
                    <a:pt x="54780" y="100580"/>
                    <a:pt x="55123" y="101677"/>
                  </a:cubicBezTo>
                  <a:cubicBezTo>
                    <a:pt x="53614" y="102843"/>
                    <a:pt x="52208" y="104111"/>
                    <a:pt x="50836" y="105415"/>
                  </a:cubicBezTo>
                  <a:cubicBezTo>
                    <a:pt x="49945" y="104660"/>
                    <a:pt x="48642" y="104352"/>
                    <a:pt x="47270" y="104969"/>
                  </a:cubicBezTo>
                  <a:cubicBezTo>
                    <a:pt x="34480" y="110695"/>
                    <a:pt x="21999" y="113953"/>
                    <a:pt x="8248" y="113370"/>
                  </a:cubicBezTo>
                  <a:close/>
                  <a:moveTo>
                    <a:pt x="126103" y="118616"/>
                  </a:moveTo>
                  <a:cubicBezTo>
                    <a:pt x="120034" y="122560"/>
                    <a:pt x="117119" y="128800"/>
                    <a:pt x="116227" y="135384"/>
                  </a:cubicBezTo>
                  <a:cubicBezTo>
                    <a:pt x="108649" y="125337"/>
                    <a:pt x="97196" y="117039"/>
                    <a:pt x="85366" y="113884"/>
                  </a:cubicBezTo>
                  <a:cubicBezTo>
                    <a:pt x="77617" y="111827"/>
                    <a:pt x="73228" y="114090"/>
                    <a:pt x="67879" y="118959"/>
                  </a:cubicBezTo>
                  <a:cubicBezTo>
                    <a:pt x="64827" y="121737"/>
                    <a:pt x="61089" y="128149"/>
                    <a:pt x="58826" y="130858"/>
                  </a:cubicBezTo>
                  <a:cubicBezTo>
                    <a:pt x="53717" y="136996"/>
                    <a:pt x="46344" y="140116"/>
                    <a:pt x="38698" y="141830"/>
                  </a:cubicBezTo>
                  <a:cubicBezTo>
                    <a:pt x="41955" y="127497"/>
                    <a:pt x="48985" y="115667"/>
                    <a:pt x="57969" y="103734"/>
                  </a:cubicBezTo>
                  <a:cubicBezTo>
                    <a:pt x="58174" y="103734"/>
                    <a:pt x="58380" y="103769"/>
                    <a:pt x="58586" y="103700"/>
                  </a:cubicBezTo>
                  <a:cubicBezTo>
                    <a:pt x="75079" y="100340"/>
                    <a:pt x="91161" y="94339"/>
                    <a:pt x="105392" y="85492"/>
                  </a:cubicBezTo>
                  <a:cubicBezTo>
                    <a:pt x="116022" y="84292"/>
                    <a:pt x="126412" y="82166"/>
                    <a:pt x="133887" y="77640"/>
                  </a:cubicBezTo>
                  <a:cubicBezTo>
                    <a:pt x="140059" y="87721"/>
                    <a:pt x="143145" y="97837"/>
                    <a:pt x="143522" y="110009"/>
                  </a:cubicBezTo>
                  <a:cubicBezTo>
                    <a:pt x="143625" y="113267"/>
                    <a:pt x="129258" y="116593"/>
                    <a:pt x="126103" y="118616"/>
                  </a:cubicBezTo>
                  <a:close/>
                </a:path>
              </a:pathLst>
            </a:custGeom>
            <a:solidFill>
              <a:srgbClr val="1A1A1A"/>
            </a:solidFill>
            <a:ln w="3429" cap="flat">
              <a:noFill/>
              <a:prstDash val="solid"/>
              <a:miter/>
            </a:ln>
          </p:spPr>
          <p:txBody>
            <a:bodyPr rtlCol="0" anchor="ctr"/>
            <a:lstStyle/>
            <a:p>
              <a:endParaRPr lang="zh-CN" altLang="en-US"/>
            </a:p>
          </p:txBody>
        </p:sp>
        <p:sp>
          <p:nvSpPr>
            <p:cNvPr id="445" name="任意多边形: 形状 444">
              <a:extLst>
                <a:ext uri="{FF2B5EF4-FFF2-40B4-BE49-F238E27FC236}">
                  <a16:creationId xmlns:a16="http://schemas.microsoft.com/office/drawing/2014/main" id="{564BE6BA-D9B6-A6DD-134E-87D290F3C80C}"/>
                </a:ext>
              </a:extLst>
            </p:cNvPr>
            <p:cNvSpPr/>
            <p:nvPr/>
          </p:nvSpPr>
          <p:spPr>
            <a:xfrm>
              <a:off x="4113999" y="2770323"/>
              <a:ext cx="109890" cy="71071"/>
            </a:xfrm>
            <a:custGeom>
              <a:avLst/>
              <a:gdLst>
                <a:gd name="connsiteX0" fmla="*/ 105700 w 109890"/>
                <a:gd name="connsiteY0" fmla="*/ 47762 h 71071"/>
                <a:gd name="connsiteX1" fmla="*/ 96578 w 109890"/>
                <a:gd name="connsiteY1" fmla="*/ 58803 h 71071"/>
                <a:gd name="connsiteX2" fmla="*/ 67363 w 109890"/>
                <a:gd name="connsiteY2" fmla="*/ 53557 h 71071"/>
                <a:gd name="connsiteX3" fmla="*/ 63900 w 109890"/>
                <a:gd name="connsiteY3" fmla="*/ 51637 h 71071"/>
                <a:gd name="connsiteX4" fmla="*/ 10716 w 109890"/>
                <a:gd name="connsiteY4" fmla="*/ 41521 h 71071"/>
                <a:gd name="connsiteX5" fmla="*/ 5573 w 109890"/>
                <a:gd name="connsiteY5" fmla="*/ 9117 h 71071"/>
                <a:gd name="connsiteX6" fmla="*/ 26010 w 109890"/>
                <a:gd name="connsiteY6" fmla="*/ 17484 h 71071"/>
                <a:gd name="connsiteX7" fmla="*/ 43017 w 109890"/>
                <a:gd name="connsiteY7" fmla="*/ 14878 h 71071"/>
                <a:gd name="connsiteX8" fmla="*/ 53750 w 109890"/>
                <a:gd name="connsiteY8" fmla="*/ 12135 h 71071"/>
                <a:gd name="connsiteX9" fmla="*/ 64003 w 109890"/>
                <a:gd name="connsiteY9" fmla="*/ 11380 h 71071"/>
                <a:gd name="connsiteX10" fmla="*/ 89858 w 109890"/>
                <a:gd name="connsiteY10" fmla="*/ 32674 h 71071"/>
                <a:gd name="connsiteX11" fmla="*/ 78645 w 109890"/>
                <a:gd name="connsiteY11" fmla="*/ 34972 h 71071"/>
                <a:gd name="connsiteX12" fmla="*/ 21278 w 109890"/>
                <a:gd name="connsiteY12" fmla="*/ 25851 h 71071"/>
                <a:gd name="connsiteX13" fmla="*/ 20866 w 109890"/>
                <a:gd name="connsiteY13" fmla="*/ 28800 h 71071"/>
                <a:gd name="connsiteX14" fmla="*/ 75216 w 109890"/>
                <a:gd name="connsiteY14" fmla="*/ 40013 h 71071"/>
                <a:gd name="connsiteX15" fmla="*/ 74427 w 109890"/>
                <a:gd name="connsiteY15" fmla="*/ 42961 h 71071"/>
                <a:gd name="connsiteX16" fmla="*/ 75661 w 109890"/>
                <a:gd name="connsiteY16" fmla="*/ 45087 h 71071"/>
                <a:gd name="connsiteX17" fmla="*/ 88829 w 109890"/>
                <a:gd name="connsiteY17" fmla="*/ 20433 h 71071"/>
                <a:gd name="connsiteX18" fmla="*/ 63969 w 109890"/>
                <a:gd name="connsiteY18" fmla="*/ 6854 h 71071"/>
                <a:gd name="connsiteX19" fmla="*/ 5127 w 109890"/>
                <a:gd name="connsiteY19" fmla="*/ 853 h 71071"/>
                <a:gd name="connsiteX20" fmla="*/ 258 w 109890"/>
                <a:gd name="connsiteY20" fmla="*/ 2808 h 71071"/>
                <a:gd name="connsiteX21" fmla="*/ 48915 w 109890"/>
                <a:gd name="connsiteY21" fmla="*/ 62918 h 71071"/>
                <a:gd name="connsiteX22" fmla="*/ 63180 w 109890"/>
                <a:gd name="connsiteY22" fmla="*/ 59455 h 71071"/>
                <a:gd name="connsiteX23" fmla="*/ 74839 w 109890"/>
                <a:gd name="connsiteY23" fmla="*/ 70325 h 71071"/>
                <a:gd name="connsiteX24" fmla="*/ 109471 w 109890"/>
                <a:gd name="connsiteY24" fmla="*/ 49922 h 71071"/>
                <a:gd name="connsiteX25" fmla="*/ 105700 w 109890"/>
                <a:gd name="connsiteY25" fmla="*/ 47762 h 71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890" h="71071">
                  <a:moveTo>
                    <a:pt x="105700" y="47762"/>
                  </a:moveTo>
                  <a:cubicBezTo>
                    <a:pt x="103025" y="51740"/>
                    <a:pt x="99973" y="55409"/>
                    <a:pt x="96578" y="58803"/>
                  </a:cubicBezTo>
                  <a:cubicBezTo>
                    <a:pt x="86326" y="69845"/>
                    <a:pt x="76587" y="68096"/>
                    <a:pt x="67363" y="53557"/>
                  </a:cubicBezTo>
                  <a:cubicBezTo>
                    <a:pt x="67329" y="51774"/>
                    <a:pt x="65443" y="50882"/>
                    <a:pt x="63900" y="51637"/>
                  </a:cubicBezTo>
                  <a:cubicBezTo>
                    <a:pt x="43703" y="61307"/>
                    <a:pt x="21620" y="66827"/>
                    <a:pt x="10716" y="41521"/>
                  </a:cubicBezTo>
                  <a:cubicBezTo>
                    <a:pt x="6293" y="31269"/>
                    <a:pt x="5093" y="20124"/>
                    <a:pt x="5573" y="9117"/>
                  </a:cubicBezTo>
                  <a:cubicBezTo>
                    <a:pt x="11333" y="14021"/>
                    <a:pt x="17608" y="16421"/>
                    <a:pt x="26010" y="17484"/>
                  </a:cubicBezTo>
                  <a:cubicBezTo>
                    <a:pt x="31462" y="18170"/>
                    <a:pt x="37874" y="16147"/>
                    <a:pt x="43017" y="14878"/>
                  </a:cubicBezTo>
                  <a:cubicBezTo>
                    <a:pt x="46584" y="13884"/>
                    <a:pt x="50150" y="12992"/>
                    <a:pt x="53750" y="12135"/>
                  </a:cubicBezTo>
                  <a:lnTo>
                    <a:pt x="64003" y="11380"/>
                  </a:lnTo>
                  <a:cubicBezTo>
                    <a:pt x="77822" y="11963"/>
                    <a:pt x="86394" y="19130"/>
                    <a:pt x="89858" y="32674"/>
                  </a:cubicBezTo>
                  <a:cubicBezTo>
                    <a:pt x="85297" y="31749"/>
                    <a:pt x="81422" y="32606"/>
                    <a:pt x="78645" y="34972"/>
                  </a:cubicBezTo>
                  <a:cubicBezTo>
                    <a:pt x="60300" y="30823"/>
                    <a:pt x="40034" y="26159"/>
                    <a:pt x="21278" y="25851"/>
                  </a:cubicBezTo>
                  <a:cubicBezTo>
                    <a:pt x="19426" y="25816"/>
                    <a:pt x="19289" y="28217"/>
                    <a:pt x="20866" y="28800"/>
                  </a:cubicBezTo>
                  <a:cubicBezTo>
                    <a:pt x="37600" y="34766"/>
                    <a:pt x="57248" y="37544"/>
                    <a:pt x="75216" y="40013"/>
                  </a:cubicBezTo>
                  <a:cubicBezTo>
                    <a:pt x="74873" y="40904"/>
                    <a:pt x="74633" y="41898"/>
                    <a:pt x="74427" y="42961"/>
                  </a:cubicBezTo>
                  <a:cubicBezTo>
                    <a:pt x="74256" y="43922"/>
                    <a:pt x="74667" y="44745"/>
                    <a:pt x="75661" y="45087"/>
                  </a:cubicBezTo>
                  <a:cubicBezTo>
                    <a:pt x="93252" y="50642"/>
                    <a:pt x="96235" y="31577"/>
                    <a:pt x="88829" y="20433"/>
                  </a:cubicBezTo>
                  <a:cubicBezTo>
                    <a:pt x="84165" y="13403"/>
                    <a:pt x="72472" y="7368"/>
                    <a:pt x="63969" y="6854"/>
                  </a:cubicBezTo>
                  <a:cubicBezTo>
                    <a:pt x="42674" y="5585"/>
                    <a:pt x="22855" y="19781"/>
                    <a:pt x="5127" y="853"/>
                  </a:cubicBezTo>
                  <a:cubicBezTo>
                    <a:pt x="3344" y="-1067"/>
                    <a:pt x="395" y="545"/>
                    <a:pt x="258" y="2808"/>
                  </a:cubicBezTo>
                  <a:cubicBezTo>
                    <a:pt x="-1903" y="34389"/>
                    <a:pt x="9105" y="73068"/>
                    <a:pt x="48915" y="62918"/>
                  </a:cubicBezTo>
                  <a:cubicBezTo>
                    <a:pt x="52139" y="62095"/>
                    <a:pt x="61431" y="55855"/>
                    <a:pt x="63180" y="59455"/>
                  </a:cubicBezTo>
                  <a:cubicBezTo>
                    <a:pt x="65752" y="64667"/>
                    <a:pt x="68701" y="68679"/>
                    <a:pt x="74839" y="70325"/>
                  </a:cubicBezTo>
                  <a:cubicBezTo>
                    <a:pt x="90338" y="74474"/>
                    <a:pt x="101722" y="60449"/>
                    <a:pt x="109471" y="49922"/>
                  </a:cubicBezTo>
                  <a:cubicBezTo>
                    <a:pt x="111152" y="47659"/>
                    <a:pt x="107345" y="45533"/>
                    <a:pt x="105700" y="47762"/>
                  </a:cubicBezTo>
                  <a:close/>
                </a:path>
              </a:pathLst>
            </a:custGeom>
            <a:solidFill>
              <a:srgbClr val="1A1A1A"/>
            </a:solidFill>
            <a:ln w="3429" cap="flat">
              <a:noFill/>
              <a:prstDash val="solid"/>
              <a:miter/>
            </a:ln>
          </p:spPr>
          <p:txBody>
            <a:bodyPr rtlCol="0" anchor="ctr"/>
            <a:lstStyle/>
            <a:p>
              <a:endParaRPr lang="zh-CN" altLang="en-US"/>
            </a:p>
          </p:txBody>
        </p:sp>
        <p:sp>
          <p:nvSpPr>
            <p:cNvPr id="446" name="任意多边形: 形状 445">
              <a:extLst>
                <a:ext uri="{FF2B5EF4-FFF2-40B4-BE49-F238E27FC236}">
                  <a16:creationId xmlns:a16="http://schemas.microsoft.com/office/drawing/2014/main" id="{9F63CFBE-0EE0-B9C8-1C66-A5650D37A55A}"/>
                </a:ext>
              </a:extLst>
            </p:cNvPr>
            <p:cNvSpPr/>
            <p:nvPr/>
          </p:nvSpPr>
          <p:spPr>
            <a:xfrm>
              <a:off x="4239448" y="2471136"/>
              <a:ext cx="139043" cy="67841"/>
            </a:xfrm>
            <a:custGeom>
              <a:avLst/>
              <a:gdLst>
                <a:gd name="connsiteX0" fmla="*/ 136887 w 139043"/>
                <a:gd name="connsiteY0" fmla="*/ 46329 h 67841"/>
                <a:gd name="connsiteX1" fmla="*/ 113433 w 139043"/>
                <a:gd name="connsiteY1" fmla="*/ 44031 h 67841"/>
                <a:gd name="connsiteX2" fmla="*/ 112507 w 139043"/>
                <a:gd name="connsiteY2" fmla="*/ 43380 h 67841"/>
                <a:gd name="connsiteX3" fmla="*/ 112130 w 139043"/>
                <a:gd name="connsiteY3" fmla="*/ 43345 h 67841"/>
                <a:gd name="connsiteX4" fmla="*/ 72799 w 139043"/>
                <a:gd name="connsiteY4" fmla="*/ 26680 h 67841"/>
                <a:gd name="connsiteX5" fmla="*/ 66935 w 139043"/>
                <a:gd name="connsiteY5" fmla="*/ 28292 h 67841"/>
                <a:gd name="connsiteX6" fmla="*/ 54454 w 139043"/>
                <a:gd name="connsiteY6" fmla="*/ 757 h 67841"/>
                <a:gd name="connsiteX7" fmla="*/ 49482 w 139043"/>
                <a:gd name="connsiteY7" fmla="*/ 2746 h 67841"/>
                <a:gd name="connsiteX8" fmla="*/ 58089 w 139043"/>
                <a:gd name="connsiteY8" fmla="*/ 28498 h 67841"/>
                <a:gd name="connsiteX9" fmla="*/ 61655 w 139043"/>
                <a:gd name="connsiteY9" fmla="*/ 29766 h 67841"/>
                <a:gd name="connsiteX10" fmla="*/ 62169 w 139043"/>
                <a:gd name="connsiteY10" fmla="*/ 30727 h 67841"/>
                <a:gd name="connsiteX11" fmla="*/ 57677 w 139043"/>
                <a:gd name="connsiteY11" fmla="*/ 35116 h 67841"/>
                <a:gd name="connsiteX12" fmla="*/ 32783 w 139043"/>
                <a:gd name="connsiteY12" fmla="*/ 40259 h 67841"/>
                <a:gd name="connsiteX13" fmla="*/ 11180 w 139043"/>
                <a:gd name="connsiteY13" fmla="*/ 16599 h 67841"/>
                <a:gd name="connsiteX14" fmla="*/ 8951 w 139043"/>
                <a:gd name="connsiteY14" fmla="*/ 14953 h 67841"/>
                <a:gd name="connsiteX15" fmla="*/ 6859 w 139043"/>
                <a:gd name="connsiteY15" fmla="*/ 16085 h 67841"/>
                <a:gd name="connsiteX16" fmla="*/ 5659 w 139043"/>
                <a:gd name="connsiteY16" fmla="*/ 18073 h 67841"/>
                <a:gd name="connsiteX17" fmla="*/ 15329 w 139043"/>
                <a:gd name="connsiteY17" fmla="*/ 33710 h 67841"/>
                <a:gd name="connsiteX18" fmla="*/ 14746 w 139043"/>
                <a:gd name="connsiteY18" fmla="*/ 33676 h 67841"/>
                <a:gd name="connsiteX19" fmla="*/ 6139 w 139043"/>
                <a:gd name="connsiteY19" fmla="*/ 34430 h 67841"/>
                <a:gd name="connsiteX20" fmla="*/ 1 w 139043"/>
                <a:gd name="connsiteY20" fmla="*/ 48523 h 67841"/>
                <a:gd name="connsiteX21" fmla="*/ 1544 w 139043"/>
                <a:gd name="connsiteY21" fmla="*/ 51129 h 67841"/>
                <a:gd name="connsiteX22" fmla="*/ 26988 w 139043"/>
                <a:gd name="connsiteY22" fmla="*/ 43414 h 67841"/>
                <a:gd name="connsiteX23" fmla="*/ 28325 w 139043"/>
                <a:gd name="connsiteY23" fmla="*/ 44580 h 67841"/>
                <a:gd name="connsiteX24" fmla="*/ 52602 w 139043"/>
                <a:gd name="connsiteY24" fmla="*/ 51335 h 67841"/>
                <a:gd name="connsiteX25" fmla="*/ 87852 w 139043"/>
                <a:gd name="connsiteY25" fmla="*/ 35904 h 67841"/>
                <a:gd name="connsiteX26" fmla="*/ 100300 w 139043"/>
                <a:gd name="connsiteY26" fmla="*/ 43620 h 67841"/>
                <a:gd name="connsiteX27" fmla="*/ 92379 w 139043"/>
                <a:gd name="connsiteY27" fmla="*/ 46671 h 67841"/>
                <a:gd name="connsiteX28" fmla="*/ 84663 w 139043"/>
                <a:gd name="connsiteY28" fmla="*/ 62273 h 67841"/>
                <a:gd name="connsiteX29" fmla="*/ 98757 w 139043"/>
                <a:gd name="connsiteY29" fmla="*/ 67177 h 67841"/>
                <a:gd name="connsiteX30" fmla="*/ 110175 w 139043"/>
                <a:gd name="connsiteY30" fmla="*/ 51644 h 67841"/>
                <a:gd name="connsiteX31" fmla="*/ 110312 w 139043"/>
                <a:gd name="connsiteY31" fmla="*/ 50512 h 67841"/>
                <a:gd name="connsiteX32" fmla="*/ 138533 w 139043"/>
                <a:gd name="connsiteY32" fmla="*/ 49037 h 67841"/>
                <a:gd name="connsiteX33" fmla="*/ 136887 w 139043"/>
                <a:gd name="connsiteY33" fmla="*/ 46329 h 67841"/>
                <a:gd name="connsiteX34" fmla="*/ 6414 w 139043"/>
                <a:gd name="connsiteY34" fmla="*/ 46637 h 67841"/>
                <a:gd name="connsiteX35" fmla="*/ 11523 w 139043"/>
                <a:gd name="connsiteY35" fmla="*/ 39368 h 67841"/>
                <a:gd name="connsiteX36" fmla="*/ 21124 w 139043"/>
                <a:gd name="connsiteY36" fmla="*/ 38579 h 67841"/>
                <a:gd name="connsiteX37" fmla="*/ 21878 w 139043"/>
                <a:gd name="connsiteY37" fmla="*/ 39196 h 67841"/>
                <a:gd name="connsiteX38" fmla="*/ 6414 w 139043"/>
                <a:gd name="connsiteY38" fmla="*/ 46637 h 67841"/>
                <a:gd name="connsiteX39" fmla="*/ 104483 w 139043"/>
                <a:gd name="connsiteY39" fmla="*/ 49312 h 67841"/>
                <a:gd name="connsiteX40" fmla="*/ 102734 w 139043"/>
                <a:gd name="connsiteY40" fmla="*/ 51815 h 67841"/>
                <a:gd name="connsiteX41" fmla="*/ 96219 w 139043"/>
                <a:gd name="connsiteY41" fmla="*/ 61142 h 67841"/>
                <a:gd name="connsiteX42" fmla="*/ 96082 w 139043"/>
                <a:gd name="connsiteY42" fmla="*/ 61485 h 67841"/>
                <a:gd name="connsiteX43" fmla="*/ 90493 w 139043"/>
                <a:gd name="connsiteY43" fmla="*/ 57507 h 67841"/>
                <a:gd name="connsiteX44" fmla="*/ 98859 w 139043"/>
                <a:gd name="connsiteY44" fmla="*/ 48934 h 67841"/>
                <a:gd name="connsiteX45" fmla="*/ 104654 w 139043"/>
                <a:gd name="connsiteY45" fmla="*/ 46843 h 67841"/>
                <a:gd name="connsiteX46" fmla="*/ 106437 w 139043"/>
                <a:gd name="connsiteY46" fmla="*/ 48009 h 67841"/>
                <a:gd name="connsiteX47" fmla="*/ 104483 w 139043"/>
                <a:gd name="connsiteY47" fmla="*/ 49312 h 6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9043" h="67841">
                  <a:moveTo>
                    <a:pt x="136887" y="46329"/>
                  </a:moveTo>
                  <a:cubicBezTo>
                    <a:pt x="127560" y="49243"/>
                    <a:pt x="120119" y="47494"/>
                    <a:pt x="113433" y="44031"/>
                  </a:cubicBezTo>
                  <a:cubicBezTo>
                    <a:pt x="113261" y="43723"/>
                    <a:pt x="112953" y="43483"/>
                    <a:pt x="112507" y="43380"/>
                  </a:cubicBezTo>
                  <a:cubicBezTo>
                    <a:pt x="112370" y="43345"/>
                    <a:pt x="112267" y="43345"/>
                    <a:pt x="112130" y="43345"/>
                  </a:cubicBezTo>
                  <a:cubicBezTo>
                    <a:pt x="99339" y="36282"/>
                    <a:pt x="88984" y="23560"/>
                    <a:pt x="72799" y="26680"/>
                  </a:cubicBezTo>
                  <a:cubicBezTo>
                    <a:pt x="70707" y="27092"/>
                    <a:pt x="68787" y="27641"/>
                    <a:pt x="66935" y="28292"/>
                  </a:cubicBezTo>
                  <a:cubicBezTo>
                    <a:pt x="67758" y="17731"/>
                    <a:pt x="63095" y="7341"/>
                    <a:pt x="54454" y="757"/>
                  </a:cubicBezTo>
                  <a:cubicBezTo>
                    <a:pt x="52396" y="-820"/>
                    <a:pt x="49722" y="174"/>
                    <a:pt x="49482" y="2746"/>
                  </a:cubicBezTo>
                  <a:cubicBezTo>
                    <a:pt x="48624" y="11833"/>
                    <a:pt x="52568" y="21331"/>
                    <a:pt x="58089" y="28498"/>
                  </a:cubicBezTo>
                  <a:cubicBezTo>
                    <a:pt x="58946" y="29629"/>
                    <a:pt x="60386" y="29972"/>
                    <a:pt x="61655" y="29766"/>
                  </a:cubicBezTo>
                  <a:cubicBezTo>
                    <a:pt x="61826" y="30075"/>
                    <a:pt x="61998" y="30418"/>
                    <a:pt x="62169" y="30727"/>
                  </a:cubicBezTo>
                  <a:cubicBezTo>
                    <a:pt x="60523" y="31858"/>
                    <a:pt x="58980" y="33196"/>
                    <a:pt x="57677" y="35116"/>
                  </a:cubicBezTo>
                  <a:cubicBezTo>
                    <a:pt x="51299" y="44408"/>
                    <a:pt x="41286" y="48215"/>
                    <a:pt x="32783" y="40259"/>
                  </a:cubicBezTo>
                  <a:cubicBezTo>
                    <a:pt x="29216" y="36899"/>
                    <a:pt x="9294" y="21537"/>
                    <a:pt x="11180" y="16599"/>
                  </a:cubicBezTo>
                  <a:cubicBezTo>
                    <a:pt x="11660" y="15330"/>
                    <a:pt x="10014" y="14336"/>
                    <a:pt x="8951" y="14953"/>
                  </a:cubicBezTo>
                  <a:cubicBezTo>
                    <a:pt x="8265" y="15330"/>
                    <a:pt x="7545" y="15708"/>
                    <a:pt x="6859" y="16085"/>
                  </a:cubicBezTo>
                  <a:cubicBezTo>
                    <a:pt x="6139" y="16462"/>
                    <a:pt x="5659" y="17285"/>
                    <a:pt x="5659" y="18073"/>
                  </a:cubicBezTo>
                  <a:cubicBezTo>
                    <a:pt x="5865" y="24006"/>
                    <a:pt x="10220" y="29149"/>
                    <a:pt x="15329" y="33710"/>
                  </a:cubicBezTo>
                  <a:cubicBezTo>
                    <a:pt x="15123" y="33710"/>
                    <a:pt x="14952" y="33676"/>
                    <a:pt x="14746" y="33676"/>
                  </a:cubicBezTo>
                  <a:cubicBezTo>
                    <a:pt x="12551" y="33504"/>
                    <a:pt x="7854" y="32681"/>
                    <a:pt x="6139" y="34430"/>
                  </a:cubicBezTo>
                  <a:cubicBezTo>
                    <a:pt x="2230" y="38373"/>
                    <a:pt x="241" y="43071"/>
                    <a:pt x="1" y="48523"/>
                  </a:cubicBezTo>
                  <a:cubicBezTo>
                    <a:pt x="-33" y="49552"/>
                    <a:pt x="619" y="50649"/>
                    <a:pt x="1544" y="51129"/>
                  </a:cubicBezTo>
                  <a:cubicBezTo>
                    <a:pt x="10940" y="56033"/>
                    <a:pt x="22838" y="52398"/>
                    <a:pt x="26988" y="43414"/>
                  </a:cubicBezTo>
                  <a:cubicBezTo>
                    <a:pt x="27433" y="43791"/>
                    <a:pt x="27913" y="44203"/>
                    <a:pt x="28325" y="44580"/>
                  </a:cubicBezTo>
                  <a:cubicBezTo>
                    <a:pt x="36623" y="52329"/>
                    <a:pt x="41629" y="57130"/>
                    <a:pt x="52602" y="51335"/>
                  </a:cubicBezTo>
                  <a:cubicBezTo>
                    <a:pt x="65804" y="44374"/>
                    <a:pt x="55688" y="22154"/>
                    <a:pt x="87852" y="35904"/>
                  </a:cubicBezTo>
                  <a:cubicBezTo>
                    <a:pt x="92276" y="37790"/>
                    <a:pt x="96322" y="40671"/>
                    <a:pt x="100300" y="43620"/>
                  </a:cubicBezTo>
                  <a:cubicBezTo>
                    <a:pt x="97591" y="44271"/>
                    <a:pt x="94916" y="45197"/>
                    <a:pt x="92379" y="46671"/>
                  </a:cubicBezTo>
                  <a:cubicBezTo>
                    <a:pt x="87269" y="49620"/>
                    <a:pt x="81886" y="56273"/>
                    <a:pt x="84663" y="62273"/>
                  </a:cubicBezTo>
                  <a:cubicBezTo>
                    <a:pt x="87098" y="67588"/>
                    <a:pt x="93476" y="68789"/>
                    <a:pt x="98757" y="67177"/>
                  </a:cubicBezTo>
                  <a:cubicBezTo>
                    <a:pt x="105443" y="65119"/>
                    <a:pt x="108392" y="57507"/>
                    <a:pt x="110175" y="51644"/>
                  </a:cubicBezTo>
                  <a:cubicBezTo>
                    <a:pt x="110278" y="51232"/>
                    <a:pt x="110312" y="50889"/>
                    <a:pt x="110312" y="50512"/>
                  </a:cubicBezTo>
                  <a:cubicBezTo>
                    <a:pt x="119639" y="55895"/>
                    <a:pt x="130578" y="55998"/>
                    <a:pt x="138533" y="49037"/>
                  </a:cubicBezTo>
                  <a:cubicBezTo>
                    <a:pt x="139802" y="47940"/>
                    <a:pt x="138499" y="45814"/>
                    <a:pt x="136887" y="46329"/>
                  </a:cubicBezTo>
                  <a:close/>
                  <a:moveTo>
                    <a:pt x="6414" y="46637"/>
                  </a:moveTo>
                  <a:cubicBezTo>
                    <a:pt x="6825" y="43414"/>
                    <a:pt x="8128" y="39436"/>
                    <a:pt x="11523" y="39368"/>
                  </a:cubicBezTo>
                  <a:cubicBezTo>
                    <a:pt x="14677" y="39299"/>
                    <a:pt x="18004" y="39265"/>
                    <a:pt x="21124" y="38579"/>
                  </a:cubicBezTo>
                  <a:cubicBezTo>
                    <a:pt x="21398" y="38785"/>
                    <a:pt x="21638" y="38991"/>
                    <a:pt x="21878" y="39196"/>
                  </a:cubicBezTo>
                  <a:cubicBezTo>
                    <a:pt x="19272" y="45471"/>
                    <a:pt x="13306" y="49209"/>
                    <a:pt x="6414" y="46637"/>
                  </a:cubicBezTo>
                  <a:close/>
                  <a:moveTo>
                    <a:pt x="104483" y="49312"/>
                  </a:moveTo>
                  <a:cubicBezTo>
                    <a:pt x="103900" y="50135"/>
                    <a:pt x="103317" y="50992"/>
                    <a:pt x="102734" y="51815"/>
                  </a:cubicBezTo>
                  <a:cubicBezTo>
                    <a:pt x="100025" y="54490"/>
                    <a:pt x="98105" y="57850"/>
                    <a:pt x="96219" y="61142"/>
                  </a:cubicBezTo>
                  <a:cubicBezTo>
                    <a:pt x="96150" y="61279"/>
                    <a:pt x="96150" y="61382"/>
                    <a:pt x="96082" y="61485"/>
                  </a:cubicBezTo>
                  <a:cubicBezTo>
                    <a:pt x="93201" y="62239"/>
                    <a:pt x="89807" y="61176"/>
                    <a:pt x="90493" y="57507"/>
                  </a:cubicBezTo>
                  <a:cubicBezTo>
                    <a:pt x="91178" y="53804"/>
                    <a:pt x="95842" y="50683"/>
                    <a:pt x="98859" y="48934"/>
                  </a:cubicBezTo>
                  <a:cubicBezTo>
                    <a:pt x="100677" y="47906"/>
                    <a:pt x="102631" y="47254"/>
                    <a:pt x="104654" y="46843"/>
                  </a:cubicBezTo>
                  <a:cubicBezTo>
                    <a:pt x="105237" y="47254"/>
                    <a:pt x="105855" y="47632"/>
                    <a:pt x="106437" y="48009"/>
                  </a:cubicBezTo>
                  <a:cubicBezTo>
                    <a:pt x="105717" y="48146"/>
                    <a:pt x="104997" y="48557"/>
                    <a:pt x="104483" y="49312"/>
                  </a:cubicBezTo>
                  <a:close/>
                </a:path>
              </a:pathLst>
            </a:custGeom>
            <a:solidFill>
              <a:srgbClr val="1A1A1A"/>
            </a:solidFill>
            <a:ln w="3429" cap="flat">
              <a:noFill/>
              <a:prstDash val="solid"/>
              <a:miter/>
            </a:ln>
          </p:spPr>
          <p:txBody>
            <a:bodyPr rtlCol="0" anchor="ctr"/>
            <a:lstStyle/>
            <a:p>
              <a:endParaRPr lang="zh-CN" altLang="en-US"/>
            </a:p>
          </p:txBody>
        </p:sp>
        <p:sp>
          <p:nvSpPr>
            <p:cNvPr id="447" name="任意多边形: 形状 446">
              <a:extLst>
                <a:ext uri="{FF2B5EF4-FFF2-40B4-BE49-F238E27FC236}">
                  <a16:creationId xmlns:a16="http://schemas.microsoft.com/office/drawing/2014/main" id="{1F8B62E0-1F94-0FA0-3077-B07946165F0D}"/>
                </a:ext>
              </a:extLst>
            </p:cNvPr>
            <p:cNvSpPr/>
            <p:nvPr/>
          </p:nvSpPr>
          <p:spPr>
            <a:xfrm>
              <a:off x="4343455" y="2486842"/>
              <a:ext cx="14940" cy="27976"/>
            </a:xfrm>
            <a:custGeom>
              <a:avLst/>
              <a:gdLst>
                <a:gd name="connsiteX0" fmla="*/ 14913 w 14940"/>
                <a:gd name="connsiteY0" fmla="*/ 7648 h 27976"/>
                <a:gd name="connsiteX1" fmla="*/ 7129 w 14940"/>
                <a:gd name="connsiteY1" fmla="*/ 2 h 27976"/>
                <a:gd name="connsiteX2" fmla="*/ 31 w 14940"/>
                <a:gd name="connsiteY2" fmla="*/ 6963 h 27976"/>
                <a:gd name="connsiteX3" fmla="*/ 6889 w 14940"/>
                <a:gd name="connsiteY3" fmla="*/ 15672 h 27976"/>
                <a:gd name="connsiteX4" fmla="*/ 7060 w 14940"/>
                <a:gd name="connsiteY4" fmla="*/ 15672 h 27976"/>
                <a:gd name="connsiteX5" fmla="*/ 8295 w 14940"/>
                <a:gd name="connsiteY5" fmla="*/ 26645 h 27976"/>
                <a:gd name="connsiteX6" fmla="*/ 13301 w 14940"/>
                <a:gd name="connsiteY6" fmla="*/ 23799 h 27976"/>
                <a:gd name="connsiteX7" fmla="*/ 14913 w 14940"/>
                <a:gd name="connsiteY7" fmla="*/ 7648 h 2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40" h="27976">
                  <a:moveTo>
                    <a:pt x="14913" y="7648"/>
                  </a:moveTo>
                  <a:cubicBezTo>
                    <a:pt x="14638" y="4151"/>
                    <a:pt x="11072" y="-101"/>
                    <a:pt x="7129" y="2"/>
                  </a:cubicBezTo>
                  <a:cubicBezTo>
                    <a:pt x="2774" y="139"/>
                    <a:pt x="408" y="2916"/>
                    <a:pt x="31" y="6963"/>
                  </a:cubicBezTo>
                  <a:cubicBezTo>
                    <a:pt x="-381" y="11043"/>
                    <a:pt x="3425" y="14301"/>
                    <a:pt x="6889" y="15672"/>
                  </a:cubicBezTo>
                  <a:cubicBezTo>
                    <a:pt x="6957" y="15707"/>
                    <a:pt x="6992" y="15672"/>
                    <a:pt x="7060" y="15672"/>
                  </a:cubicBezTo>
                  <a:cubicBezTo>
                    <a:pt x="6066" y="19444"/>
                    <a:pt x="5791" y="23285"/>
                    <a:pt x="8295" y="26645"/>
                  </a:cubicBezTo>
                  <a:cubicBezTo>
                    <a:pt x="10523" y="29628"/>
                    <a:pt x="14741" y="27125"/>
                    <a:pt x="13301" y="23799"/>
                  </a:cubicBezTo>
                  <a:cubicBezTo>
                    <a:pt x="10318" y="19376"/>
                    <a:pt x="15358" y="12723"/>
                    <a:pt x="14913" y="7648"/>
                  </a:cubicBezTo>
                  <a:close/>
                </a:path>
              </a:pathLst>
            </a:custGeom>
            <a:solidFill>
              <a:srgbClr val="1A1A1A"/>
            </a:solidFill>
            <a:ln w="3429" cap="flat">
              <a:noFill/>
              <a:prstDash val="solid"/>
              <a:miter/>
            </a:ln>
          </p:spPr>
          <p:txBody>
            <a:bodyPr rtlCol="0" anchor="ctr"/>
            <a:lstStyle/>
            <a:p>
              <a:endParaRPr lang="zh-CN" altLang="en-US"/>
            </a:p>
          </p:txBody>
        </p:sp>
        <p:sp>
          <p:nvSpPr>
            <p:cNvPr id="448" name="任意多边形: 形状 447">
              <a:extLst>
                <a:ext uri="{FF2B5EF4-FFF2-40B4-BE49-F238E27FC236}">
                  <a16:creationId xmlns:a16="http://schemas.microsoft.com/office/drawing/2014/main" id="{8D5845FE-6F82-73E5-F244-9E1F256773C5}"/>
                </a:ext>
              </a:extLst>
            </p:cNvPr>
            <p:cNvSpPr/>
            <p:nvPr/>
          </p:nvSpPr>
          <p:spPr>
            <a:xfrm>
              <a:off x="4357236" y="2653299"/>
              <a:ext cx="97806" cy="50138"/>
            </a:xfrm>
            <a:custGeom>
              <a:avLst/>
              <a:gdLst>
                <a:gd name="connsiteX0" fmla="*/ 89668 w 97806"/>
                <a:gd name="connsiteY0" fmla="*/ 25602 h 50138"/>
                <a:gd name="connsiteX1" fmla="*/ 79313 w 97806"/>
                <a:gd name="connsiteY1" fmla="*/ 365 h 50138"/>
                <a:gd name="connsiteX2" fmla="*/ 75781 w 97806"/>
                <a:gd name="connsiteY2" fmla="*/ 1257 h 50138"/>
                <a:gd name="connsiteX3" fmla="*/ 74101 w 97806"/>
                <a:gd name="connsiteY3" fmla="*/ 21591 h 50138"/>
                <a:gd name="connsiteX4" fmla="*/ 47423 w 97806"/>
                <a:gd name="connsiteY4" fmla="*/ 27420 h 50138"/>
                <a:gd name="connsiteX5" fmla="*/ 45126 w 97806"/>
                <a:gd name="connsiteY5" fmla="*/ 28106 h 50138"/>
                <a:gd name="connsiteX6" fmla="*/ 45194 w 97806"/>
                <a:gd name="connsiteY6" fmla="*/ 22002 h 50138"/>
                <a:gd name="connsiteX7" fmla="*/ 46909 w 97806"/>
                <a:gd name="connsiteY7" fmla="*/ 24574 h 50138"/>
                <a:gd name="connsiteX8" fmla="*/ 48109 w 97806"/>
                <a:gd name="connsiteY8" fmla="*/ 24848 h 50138"/>
                <a:gd name="connsiteX9" fmla="*/ 48177 w 97806"/>
                <a:gd name="connsiteY9" fmla="*/ 24917 h 50138"/>
                <a:gd name="connsiteX10" fmla="*/ 53458 w 97806"/>
                <a:gd name="connsiteY10" fmla="*/ 22757 h 50138"/>
                <a:gd name="connsiteX11" fmla="*/ 43960 w 97806"/>
                <a:gd name="connsiteY11" fmla="*/ 2251 h 50138"/>
                <a:gd name="connsiteX12" fmla="*/ 39365 w 97806"/>
                <a:gd name="connsiteY12" fmla="*/ 3451 h 50138"/>
                <a:gd name="connsiteX13" fmla="*/ 41251 w 97806"/>
                <a:gd name="connsiteY13" fmla="*/ 13704 h 50138"/>
                <a:gd name="connsiteX14" fmla="*/ 38919 w 97806"/>
                <a:gd name="connsiteY14" fmla="*/ 29100 h 50138"/>
                <a:gd name="connsiteX15" fmla="*/ 39125 w 97806"/>
                <a:gd name="connsiteY15" fmla="*/ 29649 h 50138"/>
                <a:gd name="connsiteX16" fmla="*/ 17728 w 97806"/>
                <a:gd name="connsiteY16" fmla="*/ 26391 h 50138"/>
                <a:gd name="connsiteX17" fmla="*/ 18311 w 97806"/>
                <a:gd name="connsiteY17" fmla="*/ 19807 h 50138"/>
                <a:gd name="connsiteX18" fmla="*/ 15499 w 97806"/>
                <a:gd name="connsiteY18" fmla="*/ 19087 h 50138"/>
                <a:gd name="connsiteX19" fmla="*/ 13167 w 97806"/>
                <a:gd name="connsiteY19" fmla="*/ 22345 h 50138"/>
                <a:gd name="connsiteX20" fmla="*/ 10527 w 97806"/>
                <a:gd name="connsiteY20" fmla="*/ 19156 h 50138"/>
                <a:gd name="connsiteX21" fmla="*/ 1989 w 97806"/>
                <a:gd name="connsiteY21" fmla="*/ 948 h 50138"/>
                <a:gd name="connsiteX22" fmla="*/ 0 w 97806"/>
                <a:gd name="connsiteY22" fmla="*/ 1462 h 50138"/>
                <a:gd name="connsiteX23" fmla="*/ 4218 w 97806"/>
                <a:gd name="connsiteY23" fmla="*/ 19019 h 50138"/>
                <a:gd name="connsiteX24" fmla="*/ 994 w 97806"/>
                <a:gd name="connsiteY24" fmla="*/ 28517 h 50138"/>
                <a:gd name="connsiteX25" fmla="*/ 13339 w 97806"/>
                <a:gd name="connsiteY25" fmla="*/ 31500 h 50138"/>
                <a:gd name="connsiteX26" fmla="*/ 13887 w 97806"/>
                <a:gd name="connsiteY26" fmla="*/ 31055 h 50138"/>
                <a:gd name="connsiteX27" fmla="*/ 17968 w 97806"/>
                <a:gd name="connsiteY27" fmla="*/ 33146 h 50138"/>
                <a:gd name="connsiteX28" fmla="*/ 39811 w 97806"/>
                <a:gd name="connsiteY28" fmla="*/ 34792 h 50138"/>
                <a:gd name="connsiteX29" fmla="*/ 39159 w 97806"/>
                <a:gd name="connsiteY29" fmla="*/ 44805 h 50138"/>
                <a:gd name="connsiteX30" fmla="*/ 53835 w 97806"/>
                <a:gd name="connsiteY30" fmla="*/ 48405 h 50138"/>
                <a:gd name="connsiteX31" fmla="*/ 64842 w 97806"/>
                <a:gd name="connsiteY31" fmla="*/ 33455 h 50138"/>
                <a:gd name="connsiteX32" fmla="*/ 65631 w 97806"/>
                <a:gd name="connsiteY32" fmla="*/ 30883 h 50138"/>
                <a:gd name="connsiteX33" fmla="*/ 65837 w 97806"/>
                <a:gd name="connsiteY33" fmla="*/ 30197 h 50138"/>
                <a:gd name="connsiteX34" fmla="*/ 65494 w 97806"/>
                <a:gd name="connsiteY34" fmla="*/ 28380 h 50138"/>
                <a:gd name="connsiteX35" fmla="*/ 93783 w 97806"/>
                <a:gd name="connsiteY35" fmla="*/ 44153 h 50138"/>
                <a:gd name="connsiteX36" fmla="*/ 97315 w 97806"/>
                <a:gd name="connsiteY36" fmla="*/ 44153 h 50138"/>
                <a:gd name="connsiteX37" fmla="*/ 89668 w 97806"/>
                <a:gd name="connsiteY37" fmla="*/ 25602 h 50138"/>
                <a:gd name="connsiteX38" fmla="*/ 44611 w 97806"/>
                <a:gd name="connsiteY38" fmla="*/ 42885 h 50138"/>
                <a:gd name="connsiteX39" fmla="*/ 50029 w 97806"/>
                <a:gd name="connsiteY39" fmla="*/ 33489 h 50138"/>
                <a:gd name="connsiteX40" fmla="*/ 55035 w 97806"/>
                <a:gd name="connsiteY40" fmla="*/ 32632 h 50138"/>
                <a:gd name="connsiteX41" fmla="*/ 55584 w 97806"/>
                <a:gd name="connsiteY41" fmla="*/ 33181 h 50138"/>
                <a:gd name="connsiteX42" fmla="*/ 58739 w 97806"/>
                <a:gd name="connsiteY42" fmla="*/ 33866 h 50138"/>
                <a:gd name="connsiteX43" fmla="*/ 44611 w 97806"/>
                <a:gd name="connsiteY43" fmla="*/ 42885 h 50138"/>
                <a:gd name="connsiteX44" fmla="*/ 82810 w 97806"/>
                <a:gd name="connsiteY44" fmla="*/ 22311 h 50138"/>
                <a:gd name="connsiteX45" fmla="*/ 81953 w 97806"/>
                <a:gd name="connsiteY45" fmla="*/ 8698 h 50138"/>
                <a:gd name="connsiteX46" fmla="*/ 86651 w 97806"/>
                <a:gd name="connsiteY46" fmla="*/ 23785 h 50138"/>
                <a:gd name="connsiteX47" fmla="*/ 82810 w 97806"/>
                <a:gd name="connsiteY47" fmla="*/ 22311 h 5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7806" h="50138">
                  <a:moveTo>
                    <a:pt x="89668" y="25602"/>
                  </a:moveTo>
                  <a:cubicBezTo>
                    <a:pt x="92240" y="16173"/>
                    <a:pt x="87234" y="5954"/>
                    <a:pt x="79313" y="365"/>
                  </a:cubicBezTo>
                  <a:cubicBezTo>
                    <a:pt x="78147" y="-458"/>
                    <a:pt x="76501" y="228"/>
                    <a:pt x="75781" y="1257"/>
                  </a:cubicBezTo>
                  <a:cubicBezTo>
                    <a:pt x="71632" y="7326"/>
                    <a:pt x="71289" y="15041"/>
                    <a:pt x="74101" y="21591"/>
                  </a:cubicBezTo>
                  <a:cubicBezTo>
                    <a:pt x="64808" y="22002"/>
                    <a:pt x="56407" y="24471"/>
                    <a:pt x="47423" y="27420"/>
                  </a:cubicBezTo>
                  <a:cubicBezTo>
                    <a:pt x="46669" y="27660"/>
                    <a:pt x="45880" y="27866"/>
                    <a:pt x="45126" y="28106"/>
                  </a:cubicBezTo>
                  <a:cubicBezTo>
                    <a:pt x="44954" y="25980"/>
                    <a:pt x="44954" y="23957"/>
                    <a:pt x="45194" y="22002"/>
                  </a:cubicBezTo>
                  <a:cubicBezTo>
                    <a:pt x="45743" y="22859"/>
                    <a:pt x="46223" y="23751"/>
                    <a:pt x="46909" y="24574"/>
                  </a:cubicBezTo>
                  <a:cubicBezTo>
                    <a:pt x="47252" y="25020"/>
                    <a:pt x="47697" y="24985"/>
                    <a:pt x="48109" y="24848"/>
                  </a:cubicBezTo>
                  <a:cubicBezTo>
                    <a:pt x="48143" y="24883"/>
                    <a:pt x="48143" y="24917"/>
                    <a:pt x="48177" y="24917"/>
                  </a:cubicBezTo>
                  <a:cubicBezTo>
                    <a:pt x="50029" y="27386"/>
                    <a:pt x="54315" y="26014"/>
                    <a:pt x="53458" y="22757"/>
                  </a:cubicBezTo>
                  <a:cubicBezTo>
                    <a:pt x="51504" y="15556"/>
                    <a:pt x="48589" y="8252"/>
                    <a:pt x="43960" y="2251"/>
                  </a:cubicBezTo>
                  <a:cubicBezTo>
                    <a:pt x="42622" y="536"/>
                    <a:pt x="39193" y="845"/>
                    <a:pt x="39365" y="3451"/>
                  </a:cubicBezTo>
                  <a:cubicBezTo>
                    <a:pt x="39605" y="7017"/>
                    <a:pt x="40222" y="10446"/>
                    <a:pt x="41251" y="13704"/>
                  </a:cubicBezTo>
                  <a:cubicBezTo>
                    <a:pt x="38988" y="18642"/>
                    <a:pt x="38096" y="23648"/>
                    <a:pt x="38919" y="29100"/>
                  </a:cubicBezTo>
                  <a:cubicBezTo>
                    <a:pt x="38953" y="29306"/>
                    <a:pt x="39056" y="29477"/>
                    <a:pt x="39125" y="29649"/>
                  </a:cubicBezTo>
                  <a:cubicBezTo>
                    <a:pt x="31581" y="31192"/>
                    <a:pt x="24243" y="30883"/>
                    <a:pt x="17728" y="26391"/>
                  </a:cubicBezTo>
                  <a:cubicBezTo>
                    <a:pt x="18619" y="24265"/>
                    <a:pt x="18894" y="21899"/>
                    <a:pt x="18311" y="19807"/>
                  </a:cubicBezTo>
                  <a:cubicBezTo>
                    <a:pt x="17968" y="18573"/>
                    <a:pt x="16391" y="18265"/>
                    <a:pt x="15499" y="19087"/>
                  </a:cubicBezTo>
                  <a:cubicBezTo>
                    <a:pt x="14608" y="19910"/>
                    <a:pt x="13887" y="21145"/>
                    <a:pt x="13167" y="22345"/>
                  </a:cubicBezTo>
                  <a:cubicBezTo>
                    <a:pt x="12276" y="21351"/>
                    <a:pt x="11384" y="20356"/>
                    <a:pt x="10527" y="19156"/>
                  </a:cubicBezTo>
                  <a:cubicBezTo>
                    <a:pt x="6687" y="13738"/>
                    <a:pt x="5452" y="6675"/>
                    <a:pt x="1989" y="948"/>
                  </a:cubicBezTo>
                  <a:cubicBezTo>
                    <a:pt x="1440" y="57"/>
                    <a:pt x="0" y="434"/>
                    <a:pt x="0" y="1462"/>
                  </a:cubicBezTo>
                  <a:cubicBezTo>
                    <a:pt x="0" y="6709"/>
                    <a:pt x="1440" y="13190"/>
                    <a:pt x="4218" y="19019"/>
                  </a:cubicBezTo>
                  <a:cubicBezTo>
                    <a:pt x="309" y="20665"/>
                    <a:pt x="-754" y="24745"/>
                    <a:pt x="994" y="28517"/>
                  </a:cubicBezTo>
                  <a:cubicBezTo>
                    <a:pt x="3120" y="33146"/>
                    <a:pt x="9361" y="33764"/>
                    <a:pt x="13339" y="31500"/>
                  </a:cubicBezTo>
                  <a:cubicBezTo>
                    <a:pt x="13545" y="31397"/>
                    <a:pt x="13682" y="31157"/>
                    <a:pt x="13887" y="31055"/>
                  </a:cubicBezTo>
                  <a:cubicBezTo>
                    <a:pt x="15156" y="31912"/>
                    <a:pt x="16528" y="32632"/>
                    <a:pt x="17968" y="33146"/>
                  </a:cubicBezTo>
                  <a:cubicBezTo>
                    <a:pt x="25546" y="35855"/>
                    <a:pt x="32233" y="35924"/>
                    <a:pt x="39811" y="34792"/>
                  </a:cubicBezTo>
                  <a:cubicBezTo>
                    <a:pt x="37993" y="37810"/>
                    <a:pt x="37582" y="41616"/>
                    <a:pt x="39159" y="44805"/>
                  </a:cubicBezTo>
                  <a:cubicBezTo>
                    <a:pt x="42074" y="50668"/>
                    <a:pt x="48315" y="51423"/>
                    <a:pt x="53835" y="48405"/>
                  </a:cubicBezTo>
                  <a:cubicBezTo>
                    <a:pt x="59287" y="45422"/>
                    <a:pt x="62854" y="39318"/>
                    <a:pt x="64842" y="33455"/>
                  </a:cubicBezTo>
                  <a:cubicBezTo>
                    <a:pt x="66180" y="33215"/>
                    <a:pt x="66660" y="31672"/>
                    <a:pt x="65631" y="30883"/>
                  </a:cubicBezTo>
                  <a:cubicBezTo>
                    <a:pt x="65700" y="30643"/>
                    <a:pt x="65768" y="30403"/>
                    <a:pt x="65837" y="30197"/>
                  </a:cubicBezTo>
                  <a:cubicBezTo>
                    <a:pt x="66008" y="29580"/>
                    <a:pt x="65803" y="28963"/>
                    <a:pt x="65494" y="28380"/>
                  </a:cubicBezTo>
                  <a:cubicBezTo>
                    <a:pt x="77941" y="25843"/>
                    <a:pt x="90011" y="26871"/>
                    <a:pt x="93783" y="44153"/>
                  </a:cubicBezTo>
                  <a:cubicBezTo>
                    <a:pt x="94160" y="45902"/>
                    <a:pt x="96869" y="45799"/>
                    <a:pt x="97315" y="44153"/>
                  </a:cubicBezTo>
                  <a:cubicBezTo>
                    <a:pt x="99167" y="37055"/>
                    <a:pt x="95601" y="29957"/>
                    <a:pt x="89668" y="25602"/>
                  </a:cubicBezTo>
                  <a:close/>
                  <a:moveTo>
                    <a:pt x="44611" y="42885"/>
                  </a:moveTo>
                  <a:cubicBezTo>
                    <a:pt x="41868" y="38804"/>
                    <a:pt x="46497" y="34895"/>
                    <a:pt x="50029" y="33489"/>
                  </a:cubicBezTo>
                  <a:cubicBezTo>
                    <a:pt x="51606" y="32872"/>
                    <a:pt x="53321" y="32666"/>
                    <a:pt x="55035" y="32632"/>
                  </a:cubicBezTo>
                  <a:cubicBezTo>
                    <a:pt x="55207" y="32838"/>
                    <a:pt x="55378" y="33044"/>
                    <a:pt x="55584" y="33181"/>
                  </a:cubicBezTo>
                  <a:cubicBezTo>
                    <a:pt x="56647" y="33832"/>
                    <a:pt x="57676" y="33935"/>
                    <a:pt x="58739" y="33866"/>
                  </a:cubicBezTo>
                  <a:cubicBezTo>
                    <a:pt x="55275" y="40244"/>
                    <a:pt x="48760" y="49057"/>
                    <a:pt x="44611" y="42885"/>
                  </a:cubicBezTo>
                  <a:close/>
                  <a:moveTo>
                    <a:pt x="82810" y="22311"/>
                  </a:moveTo>
                  <a:cubicBezTo>
                    <a:pt x="83873" y="17750"/>
                    <a:pt x="83565" y="13155"/>
                    <a:pt x="81953" y="8698"/>
                  </a:cubicBezTo>
                  <a:cubicBezTo>
                    <a:pt x="85656" y="12744"/>
                    <a:pt x="87131" y="18127"/>
                    <a:pt x="86651" y="23785"/>
                  </a:cubicBezTo>
                  <a:cubicBezTo>
                    <a:pt x="85451" y="23168"/>
                    <a:pt x="84148" y="22688"/>
                    <a:pt x="82810" y="22311"/>
                  </a:cubicBezTo>
                  <a:close/>
                </a:path>
              </a:pathLst>
            </a:custGeom>
            <a:solidFill>
              <a:srgbClr val="1A1A1A"/>
            </a:solidFill>
            <a:ln w="3429" cap="flat">
              <a:noFill/>
              <a:prstDash val="solid"/>
              <a:miter/>
            </a:ln>
          </p:spPr>
          <p:txBody>
            <a:bodyPr rtlCol="0" anchor="ctr"/>
            <a:lstStyle/>
            <a:p>
              <a:endParaRPr lang="zh-CN" altLang="en-US"/>
            </a:p>
          </p:txBody>
        </p:sp>
        <p:sp>
          <p:nvSpPr>
            <p:cNvPr id="449" name="任意多边形: 形状 448">
              <a:extLst>
                <a:ext uri="{FF2B5EF4-FFF2-40B4-BE49-F238E27FC236}">
                  <a16:creationId xmlns:a16="http://schemas.microsoft.com/office/drawing/2014/main" id="{F0350E85-A6C2-2302-D657-A060097B572F}"/>
                </a:ext>
              </a:extLst>
            </p:cNvPr>
            <p:cNvSpPr/>
            <p:nvPr/>
          </p:nvSpPr>
          <p:spPr>
            <a:xfrm>
              <a:off x="4361352" y="2648275"/>
              <a:ext cx="5435" cy="9572"/>
            </a:xfrm>
            <a:custGeom>
              <a:avLst/>
              <a:gdLst>
                <a:gd name="connsiteX0" fmla="*/ 5313 w 5435"/>
                <a:gd name="connsiteY0" fmla="*/ 1103 h 9572"/>
                <a:gd name="connsiteX1" fmla="*/ 3359 w 5435"/>
                <a:gd name="connsiteY1" fmla="*/ 40 h 9572"/>
                <a:gd name="connsiteX2" fmla="*/ 1301 w 5435"/>
                <a:gd name="connsiteY2" fmla="*/ 8579 h 9572"/>
                <a:gd name="connsiteX3" fmla="*/ 5279 w 5435"/>
                <a:gd name="connsiteY3" fmla="*/ 6967 h 9572"/>
                <a:gd name="connsiteX4" fmla="*/ 5313 w 5435"/>
                <a:gd name="connsiteY4" fmla="*/ 1103 h 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5" h="9572">
                  <a:moveTo>
                    <a:pt x="5313" y="1103"/>
                  </a:moveTo>
                  <a:cubicBezTo>
                    <a:pt x="5142" y="246"/>
                    <a:pt x="4148" y="-131"/>
                    <a:pt x="3359" y="40"/>
                  </a:cubicBezTo>
                  <a:cubicBezTo>
                    <a:pt x="-687" y="863"/>
                    <a:pt x="-687" y="5801"/>
                    <a:pt x="1301" y="8579"/>
                  </a:cubicBezTo>
                  <a:cubicBezTo>
                    <a:pt x="2742" y="10567"/>
                    <a:pt x="5691" y="9333"/>
                    <a:pt x="5279" y="6967"/>
                  </a:cubicBezTo>
                  <a:cubicBezTo>
                    <a:pt x="4936" y="4910"/>
                    <a:pt x="5725" y="3058"/>
                    <a:pt x="5313" y="1103"/>
                  </a:cubicBezTo>
                  <a:close/>
                </a:path>
              </a:pathLst>
            </a:custGeom>
            <a:solidFill>
              <a:srgbClr val="1A1A1A"/>
            </a:solidFill>
            <a:ln w="3429" cap="flat">
              <a:noFill/>
              <a:prstDash val="solid"/>
              <a:miter/>
            </a:ln>
          </p:spPr>
          <p:txBody>
            <a:bodyPr rtlCol="0" anchor="ctr"/>
            <a:lstStyle/>
            <a:p>
              <a:endParaRPr lang="zh-CN" altLang="en-US"/>
            </a:p>
          </p:txBody>
        </p:sp>
        <p:sp>
          <p:nvSpPr>
            <p:cNvPr id="450" name="任意多边形: 形状 449">
              <a:extLst>
                <a:ext uri="{FF2B5EF4-FFF2-40B4-BE49-F238E27FC236}">
                  <a16:creationId xmlns:a16="http://schemas.microsoft.com/office/drawing/2014/main" id="{EC98B939-CBA3-7E00-B462-E129B1BAA9E1}"/>
                </a:ext>
              </a:extLst>
            </p:cNvPr>
            <p:cNvSpPr/>
            <p:nvPr/>
          </p:nvSpPr>
          <p:spPr>
            <a:xfrm>
              <a:off x="4017280" y="2660923"/>
              <a:ext cx="68113" cy="60045"/>
            </a:xfrm>
            <a:custGeom>
              <a:avLst/>
              <a:gdLst>
                <a:gd name="connsiteX0" fmla="*/ 39438 w 68113"/>
                <a:gd name="connsiteY0" fmla="*/ 2480 h 60045"/>
                <a:gd name="connsiteX1" fmla="*/ 16978 w 68113"/>
                <a:gd name="connsiteY1" fmla="*/ 24528 h 60045"/>
                <a:gd name="connsiteX2" fmla="*/ 9914 w 68113"/>
                <a:gd name="connsiteY2" fmla="*/ 39273 h 60045"/>
                <a:gd name="connsiteX3" fmla="*/ 553 w 68113"/>
                <a:gd name="connsiteY3" fmla="*/ 57755 h 60045"/>
                <a:gd name="connsiteX4" fmla="*/ 553 w 68113"/>
                <a:gd name="connsiteY4" fmla="*/ 59195 h 60045"/>
                <a:gd name="connsiteX5" fmla="*/ 5559 w 68113"/>
                <a:gd name="connsiteY5" fmla="*/ 60018 h 60045"/>
                <a:gd name="connsiteX6" fmla="*/ 7480 w 68113"/>
                <a:gd name="connsiteY6" fmla="*/ 58955 h 60045"/>
                <a:gd name="connsiteX7" fmla="*/ 33471 w 68113"/>
                <a:gd name="connsiteY7" fmla="*/ 12527 h 60045"/>
                <a:gd name="connsiteX8" fmla="*/ 60183 w 68113"/>
                <a:gd name="connsiteY8" fmla="*/ 12046 h 60045"/>
                <a:gd name="connsiteX9" fmla="*/ 62104 w 68113"/>
                <a:gd name="connsiteY9" fmla="*/ 31249 h 60045"/>
                <a:gd name="connsiteX10" fmla="*/ 47187 w 68113"/>
                <a:gd name="connsiteY10" fmla="*/ 47536 h 60045"/>
                <a:gd name="connsiteX11" fmla="*/ 40604 w 68113"/>
                <a:gd name="connsiteY11" fmla="*/ 48531 h 60045"/>
                <a:gd name="connsiteX12" fmla="*/ 44067 w 68113"/>
                <a:gd name="connsiteY12" fmla="*/ 36907 h 60045"/>
                <a:gd name="connsiteX13" fmla="*/ 43724 w 68113"/>
                <a:gd name="connsiteY13" fmla="*/ 37798 h 60045"/>
                <a:gd name="connsiteX14" fmla="*/ 49176 w 68113"/>
                <a:gd name="connsiteY14" fmla="*/ 40027 h 60045"/>
                <a:gd name="connsiteX15" fmla="*/ 51028 w 68113"/>
                <a:gd name="connsiteY15" fmla="*/ 36667 h 60045"/>
                <a:gd name="connsiteX16" fmla="*/ 49073 w 68113"/>
                <a:gd name="connsiteY16" fmla="*/ 32038 h 60045"/>
                <a:gd name="connsiteX17" fmla="*/ 26442 w 68113"/>
                <a:gd name="connsiteY17" fmla="*/ 35844 h 60045"/>
                <a:gd name="connsiteX18" fmla="*/ 29117 w 68113"/>
                <a:gd name="connsiteY18" fmla="*/ 50965 h 60045"/>
                <a:gd name="connsiteX19" fmla="*/ 67933 w 68113"/>
                <a:gd name="connsiteY19" fmla="*/ 28334 h 60045"/>
                <a:gd name="connsiteX20" fmla="*/ 39438 w 68113"/>
                <a:gd name="connsiteY20" fmla="*/ 2480 h 6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113" h="60045">
                  <a:moveTo>
                    <a:pt x="39438" y="2480"/>
                  </a:moveTo>
                  <a:cubicBezTo>
                    <a:pt x="29391" y="7383"/>
                    <a:pt x="22704" y="15304"/>
                    <a:pt x="16978" y="24528"/>
                  </a:cubicBezTo>
                  <a:cubicBezTo>
                    <a:pt x="14098" y="29157"/>
                    <a:pt x="12006" y="34266"/>
                    <a:pt x="9914" y="39273"/>
                  </a:cubicBezTo>
                  <a:cubicBezTo>
                    <a:pt x="7720" y="44553"/>
                    <a:pt x="7240" y="56898"/>
                    <a:pt x="553" y="57755"/>
                  </a:cubicBezTo>
                  <a:cubicBezTo>
                    <a:pt x="-201" y="57858"/>
                    <a:pt x="-167" y="59092"/>
                    <a:pt x="553" y="59195"/>
                  </a:cubicBezTo>
                  <a:cubicBezTo>
                    <a:pt x="2233" y="59470"/>
                    <a:pt x="3879" y="59744"/>
                    <a:pt x="5559" y="60018"/>
                  </a:cubicBezTo>
                  <a:cubicBezTo>
                    <a:pt x="6485" y="60155"/>
                    <a:pt x="7137" y="59778"/>
                    <a:pt x="7480" y="58955"/>
                  </a:cubicBezTo>
                  <a:cubicBezTo>
                    <a:pt x="14646" y="42393"/>
                    <a:pt x="19893" y="25488"/>
                    <a:pt x="33471" y="12527"/>
                  </a:cubicBezTo>
                  <a:cubicBezTo>
                    <a:pt x="40124" y="6183"/>
                    <a:pt x="52811" y="1485"/>
                    <a:pt x="60183" y="12046"/>
                  </a:cubicBezTo>
                  <a:cubicBezTo>
                    <a:pt x="63818" y="17293"/>
                    <a:pt x="63167" y="25454"/>
                    <a:pt x="62104" y="31249"/>
                  </a:cubicBezTo>
                  <a:cubicBezTo>
                    <a:pt x="60663" y="39101"/>
                    <a:pt x="54594" y="44656"/>
                    <a:pt x="47187" y="47536"/>
                  </a:cubicBezTo>
                  <a:cubicBezTo>
                    <a:pt x="44993" y="47879"/>
                    <a:pt x="42798" y="48222"/>
                    <a:pt x="40604" y="48531"/>
                  </a:cubicBezTo>
                  <a:cubicBezTo>
                    <a:pt x="36146" y="38793"/>
                    <a:pt x="37312" y="34952"/>
                    <a:pt x="44067" y="36907"/>
                  </a:cubicBezTo>
                  <a:cubicBezTo>
                    <a:pt x="43964" y="37215"/>
                    <a:pt x="43827" y="37524"/>
                    <a:pt x="43724" y="37798"/>
                  </a:cubicBezTo>
                  <a:cubicBezTo>
                    <a:pt x="42558" y="40884"/>
                    <a:pt x="47599" y="42873"/>
                    <a:pt x="49176" y="40027"/>
                  </a:cubicBezTo>
                  <a:cubicBezTo>
                    <a:pt x="49793" y="38896"/>
                    <a:pt x="50411" y="37798"/>
                    <a:pt x="51028" y="36667"/>
                  </a:cubicBezTo>
                  <a:cubicBezTo>
                    <a:pt x="51988" y="34952"/>
                    <a:pt x="51199" y="32483"/>
                    <a:pt x="49073" y="32038"/>
                  </a:cubicBezTo>
                  <a:cubicBezTo>
                    <a:pt x="42284" y="30529"/>
                    <a:pt x="30934" y="28471"/>
                    <a:pt x="26442" y="35844"/>
                  </a:cubicBezTo>
                  <a:cubicBezTo>
                    <a:pt x="23459" y="40747"/>
                    <a:pt x="22807" y="47845"/>
                    <a:pt x="29117" y="50965"/>
                  </a:cubicBezTo>
                  <a:cubicBezTo>
                    <a:pt x="46056" y="59367"/>
                    <a:pt x="65944" y="45959"/>
                    <a:pt x="67933" y="28334"/>
                  </a:cubicBezTo>
                  <a:cubicBezTo>
                    <a:pt x="69682" y="12286"/>
                    <a:pt x="58606" y="-6916"/>
                    <a:pt x="39438" y="2480"/>
                  </a:cubicBezTo>
                  <a:close/>
                </a:path>
              </a:pathLst>
            </a:custGeom>
            <a:solidFill>
              <a:srgbClr val="1A1A1A"/>
            </a:solidFill>
            <a:ln w="3429" cap="flat">
              <a:noFill/>
              <a:prstDash val="solid"/>
              <a:miter/>
            </a:ln>
          </p:spPr>
          <p:txBody>
            <a:bodyPr rtlCol="0" anchor="ctr"/>
            <a:lstStyle/>
            <a:p>
              <a:endParaRPr lang="zh-CN" altLang="en-US"/>
            </a:p>
          </p:txBody>
        </p:sp>
        <p:sp>
          <p:nvSpPr>
            <p:cNvPr id="451" name="任意多边形: 形状 450">
              <a:extLst>
                <a:ext uri="{FF2B5EF4-FFF2-40B4-BE49-F238E27FC236}">
                  <a16:creationId xmlns:a16="http://schemas.microsoft.com/office/drawing/2014/main" id="{8B51912C-2673-C531-C15A-DBFDA5E47884}"/>
                </a:ext>
              </a:extLst>
            </p:cNvPr>
            <p:cNvSpPr/>
            <p:nvPr/>
          </p:nvSpPr>
          <p:spPr>
            <a:xfrm>
              <a:off x="3853104" y="2396866"/>
              <a:ext cx="3429" cy="1371"/>
            </a:xfrm>
            <a:custGeom>
              <a:avLst/>
              <a:gdLst>
                <a:gd name="connsiteX0" fmla="*/ 0 w 3429"/>
                <a:gd name="connsiteY0" fmla="*/ 0 h 1371"/>
                <a:gd name="connsiteX1" fmla="*/ 0 w 3429"/>
                <a:gd name="connsiteY1" fmla="*/ 1372 h 1371"/>
                <a:gd name="connsiteX2" fmla="*/ 0 w 3429"/>
                <a:gd name="connsiteY2" fmla="*/ 0 h 1371"/>
              </a:gdLst>
              <a:ahLst/>
              <a:cxnLst>
                <a:cxn ang="0">
                  <a:pos x="connsiteX0" y="connsiteY0"/>
                </a:cxn>
                <a:cxn ang="0">
                  <a:pos x="connsiteX1" y="connsiteY1"/>
                </a:cxn>
                <a:cxn ang="0">
                  <a:pos x="connsiteX2" y="connsiteY2"/>
                </a:cxn>
              </a:cxnLst>
              <a:rect l="l" t="t" r="r" b="b"/>
              <a:pathLst>
                <a:path w="3429" h="1371">
                  <a:moveTo>
                    <a:pt x="0" y="0"/>
                  </a:moveTo>
                  <a:lnTo>
                    <a:pt x="0" y="1372"/>
                  </a:lnTo>
                  <a:lnTo>
                    <a:pt x="0" y="0"/>
                  </a:lnTo>
                  <a:close/>
                </a:path>
              </a:pathLst>
            </a:custGeom>
            <a:solidFill>
              <a:srgbClr val="1A1A1A"/>
            </a:solidFill>
            <a:ln w="3429" cap="flat">
              <a:noFill/>
              <a:prstDash val="solid"/>
              <a:miter/>
            </a:ln>
          </p:spPr>
          <p:txBody>
            <a:bodyPr rtlCol="0" anchor="ctr"/>
            <a:lstStyle/>
            <a:p>
              <a:endParaRPr lang="zh-CN" altLang="en-US"/>
            </a:p>
          </p:txBody>
        </p:sp>
      </p:grpSp>
      <p:sp>
        <p:nvSpPr>
          <p:cNvPr id="454" name="任意多边形: 形状 453">
            <a:extLst>
              <a:ext uri="{FF2B5EF4-FFF2-40B4-BE49-F238E27FC236}">
                <a16:creationId xmlns:a16="http://schemas.microsoft.com/office/drawing/2014/main" id="{CC907123-9D94-53DD-4C73-0C244C1EF8C5}"/>
              </a:ext>
            </a:extLst>
          </p:cNvPr>
          <p:cNvSpPr/>
          <p:nvPr/>
        </p:nvSpPr>
        <p:spPr>
          <a:xfrm rot="353946">
            <a:off x="6566959" y="6137096"/>
            <a:ext cx="3755362" cy="442259"/>
          </a:xfrm>
          <a:custGeom>
            <a:avLst/>
            <a:gdLst>
              <a:gd name="connsiteX0" fmla="*/ 14658 w 2406879"/>
              <a:gd name="connsiteY0" fmla="*/ 275993 h 321141"/>
              <a:gd name="connsiteX1" fmla="*/ 17230 w 2406879"/>
              <a:gd name="connsiteY1" fmla="*/ 273993 h 321141"/>
              <a:gd name="connsiteX2" fmla="*/ 18945 w 2406879"/>
              <a:gd name="connsiteY2" fmla="*/ 271897 h 321141"/>
              <a:gd name="connsiteX3" fmla="*/ 25707 w 2406879"/>
              <a:gd name="connsiteY3" fmla="*/ 278565 h 321141"/>
              <a:gd name="connsiteX4" fmla="*/ 28184 w 2406879"/>
              <a:gd name="connsiteY4" fmla="*/ 274469 h 321141"/>
              <a:gd name="connsiteX5" fmla="*/ 33804 w 2406879"/>
              <a:gd name="connsiteY5" fmla="*/ 278660 h 321141"/>
              <a:gd name="connsiteX6" fmla="*/ 50187 w 2406879"/>
              <a:gd name="connsiteY6" fmla="*/ 280470 h 321141"/>
              <a:gd name="connsiteX7" fmla="*/ 54282 w 2406879"/>
              <a:gd name="connsiteY7" fmla="*/ 280184 h 321141"/>
              <a:gd name="connsiteX8" fmla="*/ 60093 w 2406879"/>
              <a:gd name="connsiteY8" fmla="*/ 281327 h 321141"/>
              <a:gd name="connsiteX9" fmla="*/ 66855 w 2406879"/>
              <a:gd name="connsiteY9" fmla="*/ 282946 h 321141"/>
              <a:gd name="connsiteX10" fmla="*/ 72761 w 2406879"/>
              <a:gd name="connsiteY10" fmla="*/ 282851 h 321141"/>
              <a:gd name="connsiteX11" fmla="*/ 74856 w 2406879"/>
              <a:gd name="connsiteY11" fmla="*/ 283804 h 321141"/>
              <a:gd name="connsiteX12" fmla="*/ 87429 w 2406879"/>
              <a:gd name="connsiteY12" fmla="*/ 284185 h 321141"/>
              <a:gd name="connsiteX13" fmla="*/ 90573 w 2406879"/>
              <a:gd name="connsiteY13" fmla="*/ 284185 h 321141"/>
              <a:gd name="connsiteX14" fmla="*/ 103146 w 2406879"/>
              <a:gd name="connsiteY14" fmla="*/ 283232 h 321141"/>
              <a:gd name="connsiteX15" fmla="*/ 108099 w 2406879"/>
              <a:gd name="connsiteY15" fmla="*/ 284661 h 321141"/>
              <a:gd name="connsiteX16" fmla="*/ 127911 w 2406879"/>
              <a:gd name="connsiteY16" fmla="*/ 281422 h 321141"/>
              <a:gd name="connsiteX17" fmla="*/ 134197 w 2406879"/>
              <a:gd name="connsiteY17" fmla="*/ 281994 h 321141"/>
              <a:gd name="connsiteX18" fmla="*/ 152580 w 2406879"/>
              <a:gd name="connsiteY18" fmla="*/ 280280 h 321141"/>
              <a:gd name="connsiteX19" fmla="*/ 161343 w 2406879"/>
              <a:gd name="connsiteY19" fmla="*/ 280280 h 321141"/>
              <a:gd name="connsiteX20" fmla="*/ 167249 w 2406879"/>
              <a:gd name="connsiteY20" fmla="*/ 280375 h 321141"/>
              <a:gd name="connsiteX21" fmla="*/ 177917 w 2406879"/>
              <a:gd name="connsiteY21" fmla="*/ 280089 h 321141"/>
              <a:gd name="connsiteX22" fmla="*/ 180203 w 2406879"/>
              <a:gd name="connsiteY22" fmla="*/ 279708 h 321141"/>
              <a:gd name="connsiteX23" fmla="*/ 185727 w 2406879"/>
              <a:gd name="connsiteY23" fmla="*/ 279517 h 321141"/>
              <a:gd name="connsiteX24" fmla="*/ 192014 w 2406879"/>
              <a:gd name="connsiteY24" fmla="*/ 276755 h 321141"/>
              <a:gd name="connsiteX25" fmla="*/ 194014 w 2406879"/>
              <a:gd name="connsiteY25" fmla="*/ 276469 h 321141"/>
              <a:gd name="connsiteX26" fmla="*/ 207921 w 2406879"/>
              <a:gd name="connsiteY26" fmla="*/ 276755 h 321141"/>
              <a:gd name="connsiteX27" fmla="*/ 228685 w 2406879"/>
              <a:gd name="connsiteY27" fmla="*/ 271707 h 321141"/>
              <a:gd name="connsiteX28" fmla="*/ 230590 w 2406879"/>
              <a:gd name="connsiteY28" fmla="*/ 272945 h 321141"/>
              <a:gd name="connsiteX29" fmla="*/ 238496 w 2406879"/>
              <a:gd name="connsiteY29" fmla="*/ 272469 h 321141"/>
              <a:gd name="connsiteX30" fmla="*/ 248592 w 2406879"/>
              <a:gd name="connsiteY30" fmla="*/ 269611 h 321141"/>
              <a:gd name="connsiteX31" fmla="*/ 259070 w 2406879"/>
              <a:gd name="connsiteY31" fmla="*/ 267706 h 321141"/>
              <a:gd name="connsiteX32" fmla="*/ 268976 w 2406879"/>
              <a:gd name="connsiteY32" fmla="*/ 266659 h 321141"/>
              <a:gd name="connsiteX33" fmla="*/ 269928 w 2406879"/>
              <a:gd name="connsiteY33" fmla="*/ 267326 h 321141"/>
              <a:gd name="connsiteX34" fmla="*/ 281454 w 2406879"/>
              <a:gd name="connsiteY34" fmla="*/ 264182 h 321141"/>
              <a:gd name="connsiteX35" fmla="*/ 293741 w 2406879"/>
              <a:gd name="connsiteY35" fmla="*/ 262849 h 321141"/>
              <a:gd name="connsiteX36" fmla="*/ 297551 w 2406879"/>
              <a:gd name="connsiteY36" fmla="*/ 261134 h 321141"/>
              <a:gd name="connsiteX37" fmla="*/ 317172 w 2406879"/>
              <a:gd name="connsiteY37" fmla="*/ 255705 h 321141"/>
              <a:gd name="connsiteX38" fmla="*/ 323173 w 2406879"/>
              <a:gd name="connsiteY38" fmla="*/ 254943 h 321141"/>
              <a:gd name="connsiteX39" fmla="*/ 328126 w 2406879"/>
              <a:gd name="connsiteY39" fmla="*/ 251895 h 321141"/>
              <a:gd name="connsiteX40" fmla="*/ 330984 w 2406879"/>
              <a:gd name="connsiteY40" fmla="*/ 250752 h 321141"/>
              <a:gd name="connsiteX41" fmla="*/ 337270 w 2406879"/>
              <a:gd name="connsiteY41" fmla="*/ 254371 h 321141"/>
              <a:gd name="connsiteX42" fmla="*/ 349653 w 2406879"/>
              <a:gd name="connsiteY42" fmla="*/ 246085 h 321141"/>
              <a:gd name="connsiteX43" fmla="*/ 361083 w 2406879"/>
              <a:gd name="connsiteY43" fmla="*/ 239893 h 321141"/>
              <a:gd name="connsiteX44" fmla="*/ 377751 w 2406879"/>
              <a:gd name="connsiteY44" fmla="*/ 238655 h 321141"/>
              <a:gd name="connsiteX45" fmla="*/ 400326 w 2406879"/>
              <a:gd name="connsiteY45" fmla="*/ 224939 h 321141"/>
              <a:gd name="connsiteX46" fmla="*/ 406803 w 2406879"/>
              <a:gd name="connsiteY46" fmla="*/ 225225 h 321141"/>
              <a:gd name="connsiteX47" fmla="*/ 410327 w 2406879"/>
              <a:gd name="connsiteY47" fmla="*/ 225415 h 321141"/>
              <a:gd name="connsiteX48" fmla="*/ 411279 w 2406879"/>
              <a:gd name="connsiteY48" fmla="*/ 212842 h 321141"/>
              <a:gd name="connsiteX49" fmla="*/ 409279 w 2406879"/>
              <a:gd name="connsiteY49" fmla="*/ 208556 h 321141"/>
              <a:gd name="connsiteX50" fmla="*/ 403088 w 2406879"/>
              <a:gd name="connsiteY50" fmla="*/ 193888 h 321141"/>
              <a:gd name="connsiteX51" fmla="*/ 397659 w 2406879"/>
              <a:gd name="connsiteY51" fmla="*/ 160074 h 321141"/>
              <a:gd name="connsiteX52" fmla="*/ 398897 w 2406879"/>
              <a:gd name="connsiteY52" fmla="*/ 152930 h 321141"/>
              <a:gd name="connsiteX53" fmla="*/ 401373 w 2406879"/>
              <a:gd name="connsiteY53" fmla="*/ 131499 h 321141"/>
              <a:gd name="connsiteX54" fmla="*/ 400516 w 2406879"/>
              <a:gd name="connsiteY54" fmla="*/ 127594 h 321141"/>
              <a:gd name="connsiteX55" fmla="*/ 402802 w 2406879"/>
              <a:gd name="connsiteY55" fmla="*/ 115973 h 321141"/>
              <a:gd name="connsiteX56" fmla="*/ 404040 w 2406879"/>
              <a:gd name="connsiteY56" fmla="*/ 112259 h 321141"/>
              <a:gd name="connsiteX57" fmla="*/ 409660 w 2406879"/>
              <a:gd name="connsiteY57" fmla="*/ 102257 h 321141"/>
              <a:gd name="connsiteX58" fmla="*/ 413661 w 2406879"/>
              <a:gd name="connsiteY58" fmla="*/ 93209 h 321141"/>
              <a:gd name="connsiteX59" fmla="*/ 420328 w 2406879"/>
              <a:gd name="connsiteY59" fmla="*/ 87493 h 321141"/>
              <a:gd name="connsiteX60" fmla="*/ 420709 w 2406879"/>
              <a:gd name="connsiteY60" fmla="*/ 86636 h 321141"/>
              <a:gd name="connsiteX61" fmla="*/ 423376 w 2406879"/>
              <a:gd name="connsiteY61" fmla="*/ 80445 h 321141"/>
              <a:gd name="connsiteX62" fmla="*/ 443950 w 2406879"/>
              <a:gd name="connsiteY62" fmla="*/ 61014 h 321141"/>
              <a:gd name="connsiteX63" fmla="*/ 446046 w 2406879"/>
              <a:gd name="connsiteY63" fmla="*/ 56537 h 321141"/>
              <a:gd name="connsiteX64" fmla="*/ 453189 w 2406879"/>
              <a:gd name="connsiteY64" fmla="*/ 49584 h 321141"/>
              <a:gd name="connsiteX65" fmla="*/ 461667 w 2406879"/>
              <a:gd name="connsiteY65" fmla="*/ 44345 h 321141"/>
              <a:gd name="connsiteX66" fmla="*/ 465286 w 2406879"/>
              <a:gd name="connsiteY66" fmla="*/ 41392 h 321141"/>
              <a:gd name="connsiteX67" fmla="*/ 468144 w 2406879"/>
              <a:gd name="connsiteY67" fmla="*/ 37201 h 321141"/>
              <a:gd name="connsiteX68" fmla="*/ 472620 w 2406879"/>
              <a:gd name="connsiteY68" fmla="*/ 37582 h 321141"/>
              <a:gd name="connsiteX69" fmla="*/ 477383 w 2406879"/>
              <a:gd name="connsiteY69" fmla="*/ 34154 h 321141"/>
              <a:gd name="connsiteX70" fmla="*/ 489384 w 2406879"/>
              <a:gd name="connsiteY70" fmla="*/ 25962 h 321141"/>
              <a:gd name="connsiteX71" fmla="*/ 494623 w 2406879"/>
              <a:gd name="connsiteY71" fmla="*/ 22914 h 321141"/>
              <a:gd name="connsiteX72" fmla="*/ 516531 w 2406879"/>
              <a:gd name="connsiteY72" fmla="*/ 13294 h 321141"/>
              <a:gd name="connsiteX73" fmla="*/ 521293 w 2406879"/>
              <a:gd name="connsiteY73" fmla="*/ 10246 h 321141"/>
              <a:gd name="connsiteX74" fmla="*/ 530151 w 2406879"/>
              <a:gd name="connsiteY74" fmla="*/ 7198 h 321141"/>
              <a:gd name="connsiteX75" fmla="*/ 544344 w 2406879"/>
              <a:gd name="connsiteY75" fmla="*/ 2245 h 321141"/>
              <a:gd name="connsiteX76" fmla="*/ 557107 w 2406879"/>
              <a:gd name="connsiteY76" fmla="*/ 1102 h 321141"/>
              <a:gd name="connsiteX77" fmla="*/ 559679 w 2406879"/>
              <a:gd name="connsiteY77" fmla="*/ 1197 h 321141"/>
              <a:gd name="connsiteX78" fmla="*/ 565013 w 2406879"/>
              <a:gd name="connsiteY78" fmla="*/ 1197 h 321141"/>
              <a:gd name="connsiteX79" fmla="*/ 585777 w 2406879"/>
              <a:gd name="connsiteY79" fmla="*/ 721 h 321141"/>
              <a:gd name="connsiteX80" fmla="*/ 591016 w 2406879"/>
              <a:gd name="connsiteY80" fmla="*/ 1102 h 321141"/>
              <a:gd name="connsiteX81" fmla="*/ 596350 w 2406879"/>
              <a:gd name="connsiteY81" fmla="*/ 1483 h 321141"/>
              <a:gd name="connsiteX82" fmla="*/ 611876 w 2406879"/>
              <a:gd name="connsiteY82" fmla="*/ 2911 h 321141"/>
              <a:gd name="connsiteX83" fmla="*/ 627211 w 2406879"/>
              <a:gd name="connsiteY83" fmla="*/ 9388 h 321141"/>
              <a:gd name="connsiteX84" fmla="*/ 654167 w 2406879"/>
              <a:gd name="connsiteY84" fmla="*/ 26534 h 321141"/>
              <a:gd name="connsiteX85" fmla="*/ 654834 w 2406879"/>
              <a:gd name="connsiteY85" fmla="*/ 31201 h 321141"/>
              <a:gd name="connsiteX86" fmla="*/ 655405 w 2406879"/>
              <a:gd name="connsiteY86" fmla="*/ 35011 h 321141"/>
              <a:gd name="connsiteX87" fmla="*/ 663882 w 2406879"/>
              <a:gd name="connsiteY87" fmla="*/ 45488 h 321141"/>
              <a:gd name="connsiteX88" fmla="*/ 665502 w 2406879"/>
              <a:gd name="connsiteY88" fmla="*/ 48441 h 321141"/>
              <a:gd name="connsiteX89" fmla="*/ 670264 w 2406879"/>
              <a:gd name="connsiteY89" fmla="*/ 58347 h 321141"/>
              <a:gd name="connsiteX90" fmla="*/ 671312 w 2406879"/>
              <a:gd name="connsiteY90" fmla="*/ 61109 h 321141"/>
              <a:gd name="connsiteX91" fmla="*/ 677313 w 2406879"/>
              <a:gd name="connsiteY91" fmla="*/ 64252 h 321141"/>
              <a:gd name="connsiteX92" fmla="*/ 678265 w 2406879"/>
              <a:gd name="connsiteY92" fmla="*/ 69586 h 321141"/>
              <a:gd name="connsiteX93" fmla="*/ 680456 w 2406879"/>
              <a:gd name="connsiteY93" fmla="*/ 75016 h 321141"/>
              <a:gd name="connsiteX94" fmla="*/ 683409 w 2406879"/>
              <a:gd name="connsiteY94" fmla="*/ 89017 h 321141"/>
              <a:gd name="connsiteX95" fmla="*/ 683313 w 2406879"/>
              <a:gd name="connsiteY95" fmla="*/ 94351 h 321141"/>
              <a:gd name="connsiteX96" fmla="*/ 675598 w 2406879"/>
              <a:gd name="connsiteY96" fmla="*/ 120640 h 321141"/>
              <a:gd name="connsiteX97" fmla="*/ 672931 w 2406879"/>
              <a:gd name="connsiteY97" fmla="*/ 128451 h 321141"/>
              <a:gd name="connsiteX98" fmla="*/ 670931 w 2406879"/>
              <a:gd name="connsiteY98" fmla="*/ 134166 h 321141"/>
              <a:gd name="connsiteX99" fmla="*/ 655881 w 2406879"/>
              <a:gd name="connsiteY99" fmla="*/ 150454 h 321141"/>
              <a:gd name="connsiteX100" fmla="*/ 651309 w 2406879"/>
              <a:gd name="connsiteY100" fmla="*/ 152549 h 321141"/>
              <a:gd name="connsiteX101" fmla="*/ 647309 w 2406879"/>
              <a:gd name="connsiteY101" fmla="*/ 154359 h 321141"/>
              <a:gd name="connsiteX102" fmla="*/ 635593 w 2406879"/>
              <a:gd name="connsiteY102" fmla="*/ 165694 h 321141"/>
              <a:gd name="connsiteX103" fmla="*/ 620163 w 2406879"/>
              <a:gd name="connsiteY103" fmla="*/ 178171 h 321141"/>
              <a:gd name="connsiteX104" fmla="*/ 612543 w 2406879"/>
              <a:gd name="connsiteY104" fmla="*/ 186077 h 321141"/>
              <a:gd name="connsiteX105" fmla="*/ 601017 w 2406879"/>
              <a:gd name="connsiteY105" fmla="*/ 190935 h 321141"/>
              <a:gd name="connsiteX106" fmla="*/ 568347 w 2406879"/>
              <a:gd name="connsiteY106" fmla="*/ 217796 h 321141"/>
              <a:gd name="connsiteX107" fmla="*/ 555297 w 2406879"/>
              <a:gd name="connsiteY107" fmla="*/ 225225 h 321141"/>
              <a:gd name="connsiteX108" fmla="*/ 505672 w 2406879"/>
              <a:gd name="connsiteY108" fmla="*/ 251609 h 321141"/>
              <a:gd name="connsiteX109" fmla="*/ 502719 w 2406879"/>
              <a:gd name="connsiteY109" fmla="*/ 253133 h 321141"/>
              <a:gd name="connsiteX110" fmla="*/ 508244 w 2406879"/>
              <a:gd name="connsiteY110" fmla="*/ 261039 h 321141"/>
              <a:gd name="connsiteX111" fmla="*/ 551773 w 2406879"/>
              <a:gd name="connsiteY111" fmla="*/ 273993 h 321141"/>
              <a:gd name="connsiteX112" fmla="*/ 560727 w 2406879"/>
              <a:gd name="connsiteY112" fmla="*/ 275612 h 321141"/>
              <a:gd name="connsiteX113" fmla="*/ 565965 w 2406879"/>
              <a:gd name="connsiteY113" fmla="*/ 276565 h 321141"/>
              <a:gd name="connsiteX114" fmla="*/ 581491 w 2406879"/>
              <a:gd name="connsiteY114" fmla="*/ 277041 h 321141"/>
              <a:gd name="connsiteX115" fmla="*/ 595969 w 2406879"/>
              <a:gd name="connsiteY115" fmla="*/ 277041 h 321141"/>
              <a:gd name="connsiteX116" fmla="*/ 597969 w 2406879"/>
              <a:gd name="connsiteY116" fmla="*/ 277803 h 321141"/>
              <a:gd name="connsiteX117" fmla="*/ 604065 w 2406879"/>
              <a:gd name="connsiteY117" fmla="*/ 276851 h 321141"/>
              <a:gd name="connsiteX118" fmla="*/ 605780 w 2406879"/>
              <a:gd name="connsiteY118" fmla="*/ 277136 h 321141"/>
              <a:gd name="connsiteX119" fmla="*/ 621877 w 2406879"/>
              <a:gd name="connsiteY119" fmla="*/ 274660 h 321141"/>
              <a:gd name="connsiteX120" fmla="*/ 625497 w 2406879"/>
              <a:gd name="connsiteY120" fmla="*/ 273802 h 321141"/>
              <a:gd name="connsiteX121" fmla="*/ 643975 w 2406879"/>
              <a:gd name="connsiteY121" fmla="*/ 273517 h 321141"/>
              <a:gd name="connsiteX122" fmla="*/ 644356 w 2406879"/>
              <a:gd name="connsiteY122" fmla="*/ 273802 h 321141"/>
              <a:gd name="connsiteX123" fmla="*/ 658263 w 2406879"/>
              <a:gd name="connsiteY123" fmla="*/ 270373 h 321141"/>
              <a:gd name="connsiteX124" fmla="*/ 678741 w 2406879"/>
              <a:gd name="connsiteY124" fmla="*/ 260563 h 321141"/>
              <a:gd name="connsiteX125" fmla="*/ 683980 w 2406879"/>
              <a:gd name="connsiteY125" fmla="*/ 264563 h 321141"/>
              <a:gd name="connsiteX126" fmla="*/ 687123 w 2406879"/>
              <a:gd name="connsiteY126" fmla="*/ 266944 h 321141"/>
              <a:gd name="connsiteX127" fmla="*/ 701220 w 2406879"/>
              <a:gd name="connsiteY127" fmla="*/ 262563 h 321141"/>
              <a:gd name="connsiteX128" fmla="*/ 726366 w 2406879"/>
              <a:gd name="connsiteY128" fmla="*/ 255514 h 321141"/>
              <a:gd name="connsiteX129" fmla="*/ 729700 w 2406879"/>
              <a:gd name="connsiteY129" fmla="*/ 253514 h 321141"/>
              <a:gd name="connsiteX130" fmla="*/ 736749 w 2406879"/>
              <a:gd name="connsiteY130" fmla="*/ 254181 h 321141"/>
              <a:gd name="connsiteX131" fmla="*/ 739606 w 2406879"/>
              <a:gd name="connsiteY131" fmla="*/ 245704 h 321141"/>
              <a:gd name="connsiteX132" fmla="*/ 758085 w 2406879"/>
              <a:gd name="connsiteY132" fmla="*/ 244846 h 321141"/>
              <a:gd name="connsiteX133" fmla="*/ 763323 w 2406879"/>
              <a:gd name="connsiteY133" fmla="*/ 245799 h 321141"/>
              <a:gd name="connsiteX134" fmla="*/ 772753 w 2406879"/>
              <a:gd name="connsiteY134" fmla="*/ 240751 h 321141"/>
              <a:gd name="connsiteX135" fmla="*/ 795137 w 2406879"/>
              <a:gd name="connsiteY135" fmla="*/ 233797 h 321141"/>
              <a:gd name="connsiteX136" fmla="*/ 800376 w 2406879"/>
              <a:gd name="connsiteY136" fmla="*/ 232273 h 321141"/>
              <a:gd name="connsiteX137" fmla="*/ 811901 w 2406879"/>
              <a:gd name="connsiteY137" fmla="*/ 229321 h 321141"/>
              <a:gd name="connsiteX138" fmla="*/ 817997 w 2406879"/>
              <a:gd name="connsiteY138" fmla="*/ 226368 h 321141"/>
              <a:gd name="connsiteX139" fmla="*/ 819235 w 2406879"/>
              <a:gd name="connsiteY139" fmla="*/ 225987 h 321141"/>
              <a:gd name="connsiteX140" fmla="*/ 824855 w 2406879"/>
              <a:gd name="connsiteY140" fmla="*/ 221510 h 321141"/>
              <a:gd name="connsiteX141" fmla="*/ 829141 w 2406879"/>
              <a:gd name="connsiteY141" fmla="*/ 224749 h 321141"/>
              <a:gd name="connsiteX142" fmla="*/ 835618 w 2406879"/>
              <a:gd name="connsiteY142" fmla="*/ 221320 h 321141"/>
              <a:gd name="connsiteX143" fmla="*/ 837618 w 2406879"/>
              <a:gd name="connsiteY143" fmla="*/ 220748 h 321141"/>
              <a:gd name="connsiteX144" fmla="*/ 847429 w 2406879"/>
              <a:gd name="connsiteY144" fmla="*/ 219319 h 321141"/>
              <a:gd name="connsiteX145" fmla="*/ 848763 w 2406879"/>
              <a:gd name="connsiteY145" fmla="*/ 217034 h 321141"/>
              <a:gd name="connsiteX146" fmla="*/ 851906 w 2406879"/>
              <a:gd name="connsiteY146" fmla="*/ 214938 h 321141"/>
              <a:gd name="connsiteX147" fmla="*/ 865241 w 2406879"/>
              <a:gd name="connsiteY147" fmla="*/ 212557 h 321141"/>
              <a:gd name="connsiteX148" fmla="*/ 869241 w 2406879"/>
              <a:gd name="connsiteY148" fmla="*/ 207509 h 321141"/>
              <a:gd name="connsiteX149" fmla="*/ 884386 w 2406879"/>
              <a:gd name="connsiteY149" fmla="*/ 202365 h 321141"/>
              <a:gd name="connsiteX150" fmla="*/ 885910 w 2406879"/>
              <a:gd name="connsiteY150" fmla="*/ 202270 h 321141"/>
              <a:gd name="connsiteX151" fmla="*/ 893054 w 2406879"/>
              <a:gd name="connsiteY151" fmla="*/ 198746 h 321141"/>
              <a:gd name="connsiteX152" fmla="*/ 896388 w 2406879"/>
              <a:gd name="connsiteY152" fmla="*/ 198079 h 321141"/>
              <a:gd name="connsiteX153" fmla="*/ 905532 w 2406879"/>
              <a:gd name="connsiteY153" fmla="*/ 193030 h 321141"/>
              <a:gd name="connsiteX154" fmla="*/ 908675 w 2406879"/>
              <a:gd name="connsiteY154" fmla="*/ 193411 h 321141"/>
              <a:gd name="connsiteX155" fmla="*/ 911913 w 2406879"/>
              <a:gd name="connsiteY155" fmla="*/ 191030 h 321141"/>
              <a:gd name="connsiteX156" fmla="*/ 930963 w 2406879"/>
              <a:gd name="connsiteY156" fmla="*/ 182743 h 321141"/>
              <a:gd name="connsiteX157" fmla="*/ 936964 w 2406879"/>
              <a:gd name="connsiteY157" fmla="*/ 181600 h 321141"/>
              <a:gd name="connsiteX158" fmla="*/ 942298 w 2406879"/>
              <a:gd name="connsiteY158" fmla="*/ 180553 h 321141"/>
              <a:gd name="connsiteX159" fmla="*/ 960300 w 2406879"/>
              <a:gd name="connsiteY159" fmla="*/ 172266 h 321141"/>
              <a:gd name="connsiteX160" fmla="*/ 964491 w 2406879"/>
              <a:gd name="connsiteY160" fmla="*/ 169694 h 321141"/>
              <a:gd name="connsiteX161" fmla="*/ 970397 w 2406879"/>
              <a:gd name="connsiteY161" fmla="*/ 167408 h 321141"/>
              <a:gd name="connsiteX162" fmla="*/ 977541 w 2406879"/>
              <a:gd name="connsiteY162" fmla="*/ 164455 h 321141"/>
              <a:gd name="connsiteX163" fmla="*/ 980493 w 2406879"/>
              <a:gd name="connsiteY163" fmla="*/ 163313 h 321141"/>
              <a:gd name="connsiteX164" fmla="*/ 993924 w 2406879"/>
              <a:gd name="connsiteY164" fmla="*/ 158645 h 321141"/>
              <a:gd name="connsiteX165" fmla="*/ 1019546 w 2406879"/>
              <a:gd name="connsiteY165" fmla="*/ 147310 h 321141"/>
              <a:gd name="connsiteX166" fmla="*/ 1047359 w 2406879"/>
              <a:gd name="connsiteY166" fmla="*/ 139595 h 321141"/>
              <a:gd name="connsiteX167" fmla="*/ 1059741 w 2406879"/>
              <a:gd name="connsiteY167" fmla="*/ 134166 h 321141"/>
              <a:gd name="connsiteX168" fmla="*/ 1072410 w 2406879"/>
              <a:gd name="connsiteY168" fmla="*/ 129022 h 321141"/>
              <a:gd name="connsiteX169" fmla="*/ 1083268 w 2406879"/>
              <a:gd name="connsiteY169" fmla="*/ 130356 h 321141"/>
              <a:gd name="connsiteX170" fmla="*/ 1082030 w 2406879"/>
              <a:gd name="connsiteY170" fmla="*/ 128737 h 321141"/>
              <a:gd name="connsiteX171" fmla="*/ 1083078 w 2406879"/>
              <a:gd name="connsiteY171" fmla="*/ 125022 h 321141"/>
              <a:gd name="connsiteX172" fmla="*/ 1087269 w 2406879"/>
              <a:gd name="connsiteY172" fmla="*/ 122736 h 321141"/>
              <a:gd name="connsiteX173" fmla="*/ 1091269 w 2406879"/>
              <a:gd name="connsiteY173" fmla="*/ 124546 h 321141"/>
              <a:gd name="connsiteX174" fmla="*/ 1098984 w 2406879"/>
              <a:gd name="connsiteY174" fmla="*/ 117307 h 321141"/>
              <a:gd name="connsiteX175" fmla="*/ 1118225 w 2406879"/>
              <a:gd name="connsiteY175" fmla="*/ 118926 h 321141"/>
              <a:gd name="connsiteX176" fmla="*/ 1119177 w 2406879"/>
              <a:gd name="connsiteY176" fmla="*/ 115688 h 321141"/>
              <a:gd name="connsiteX177" fmla="*/ 1136513 w 2406879"/>
              <a:gd name="connsiteY177" fmla="*/ 111115 h 321141"/>
              <a:gd name="connsiteX178" fmla="*/ 1138989 w 2406879"/>
              <a:gd name="connsiteY178" fmla="*/ 109401 h 321141"/>
              <a:gd name="connsiteX179" fmla="*/ 1141752 w 2406879"/>
              <a:gd name="connsiteY179" fmla="*/ 107496 h 321141"/>
              <a:gd name="connsiteX180" fmla="*/ 1159659 w 2406879"/>
              <a:gd name="connsiteY180" fmla="*/ 101781 h 321141"/>
              <a:gd name="connsiteX181" fmla="*/ 1166612 w 2406879"/>
              <a:gd name="connsiteY181" fmla="*/ 101781 h 321141"/>
              <a:gd name="connsiteX182" fmla="*/ 1171470 w 2406879"/>
              <a:gd name="connsiteY182" fmla="*/ 101781 h 321141"/>
              <a:gd name="connsiteX183" fmla="*/ 1181566 w 2406879"/>
              <a:gd name="connsiteY183" fmla="*/ 99114 h 321141"/>
              <a:gd name="connsiteX184" fmla="*/ 1188805 w 2406879"/>
              <a:gd name="connsiteY184" fmla="*/ 95780 h 321141"/>
              <a:gd name="connsiteX185" fmla="*/ 1194615 w 2406879"/>
              <a:gd name="connsiteY185" fmla="*/ 95113 h 321141"/>
              <a:gd name="connsiteX186" fmla="*/ 1201569 w 2406879"/>
              <a:gd name="connsiteY186" fmla="*/ 95209 h 321141"/>
              <a:gd name="connsiteX187" fmla="*/ 1201950 w 2406879"/>
              <a:gd name="connsiteY187" fmla="*/ 95494 h 321141"/>
              <a:gd name="connsiteX188" fmla="*/ 1216713 w 2406879"/>
              <a:gd name="connsiteY188" fmla="*/ 88636 h 321141"/>
              <a:gd name="connsiteX189" fmla="*/ 1222524 w 2406879"/>
              <a:gd name="connsiteY189" fmla="*/ 89113 h 321141"/>
              <a:gd name="connsiteX190" fmla="*/ 1231668 w 2406879"/>
              <a:gd name="connsiteY190" fmla="*/ 90827 h 321141"/>
              <a:gd name="connsiteX191" fmla="*/ 1239764 w 2406879"/>
              <a:gd name="connsiteY191" fmla="*/ 86636 h 321141"/>
              <a:gd name="connsiteX192" fmla="*/ 1248146 w 2406879"/>
              <a:gd name="connsiteY192" fmla="*/ 82826 h 321141"/>
              <a:gd name="connsiteX193" fmla="*/ 1250241 w 2406879"/>
              <a:gd name="connsiteY193" fmla="*/ 82159 h 321141"/>
              <a:gd name="connsiteX194" fmla="*/ 1258719 w 2406879"/>
              <a:gd name="connsiteY194" fmla="*/ 85493 h 321141"/>
              <a:gd name="connsiteX195" fmla="*/ 1258909 w 2406879"/>
              <a:gd name="connsiteY195" fmla="*/ 81874 h 321141"/>
              <a:gd name="connsiteX196" fmla="*/ 1264434 w 2406879"/>
              <a:gd name="connsiteY196" fmla="*/ 80731 h 321141"/>
              <a:gd name="connsiteX197" fmla="*/ 1270530 w 2406879"/>
              <a:gd name="connsiteY197" fmla="*/ 80254 h 321141"/>
              <a:gd name="connsiteX198" fmla="*/ 1285198 w 2406879"/>
              <a:gd name="connsiteY198" fmla="*/ 80540 h 321141"/>
              <a:gd name="connsiteX199" fmla="*/ 1288246 w 2406879"/>
              <a:gd name="connsiteY199" fmla="*/ 83017 h 321141"/>
              <a:gd name="connsiteX200" fmla="*/ 1288818 w 2406879"/>
              <a:gd name="connsiteY200" fmla="*/ 80921 h 321141"/>
              <a:gd name="connsiteX201" fmla="*/ 1289008 w 2406879"/>
              <a:gd name="connsiteY201" fmla="*/ 76730 h 321141"/>
              <a:gd name="connsiteX202" fmla="*/ 1296819 w 2406879"/>
              <a:gd name="connsiteY202" fmla="*/ 80445 h 321141"/>
              <a:gd name="connsiteX203" fmla="*/ 1297581 w 2406879"/>
              <a:gd name="connsiteY203" fmla="*/ 75492 h 321141"/>
              <a:gd name="connsiteX204" fmla="*/ 1301677 w 2406879"/>
              <a:gd name="connsiteY204" fmla="*/ 75111 h 321141"/>
              <a:gd name="connsiteX205" fmla="*/ 1306439 w 2406879"/>
              <a:gd name="connsiteY205" fmla="*/ 74730 h 321141"/>
              <a:gd name="connsiteX206" fmla="*/ 1310535 w 2406879"/>
              <a:gd name="connsiteY206" fmla="*/ 76540 h 321141"/>
              <a:gd name="connsiteX207" fmla="*/ 1311963 w 2406879"/>
              <a:gd name="connsiteY207" fmla="*/ 76730 h 321141"/>
              <a:gd name="connsiteX208" fmla="*/ 1319202 w 2406879"/>
              <a:gd name="connsiteY208" fmla="*/ 73777 h 321141"/>
              <a:gd name="connsiteX209" fmla="*/ 1336633 w 2406879"/>
              <a:gd name="connsiteY209" fmla="*/ 69777 h 321141"/>
              <a:gd name="connsiteX210" fmla="*/ 1340348 w 2406879"/>
              <a:gd name="connsiteY210" fmla="*/ 67586 h 321141"/>
              <a:gd name="connsiteX211" fmla="*/ 1351778 w 2406879"/>
              <a:gd name="connsiteY211" fmla="*/ 67491 h 321141"/>
              <a:gd name="connsiteX212" fmla="*/ 1353492 w 2406879"/>
              <a:gd name="connsiteY212" fmla="*/ 67396 h 321141"/>
              <a:gd name="connsiteX213" fmla="*/ 1358731 w 2406879"/>
              <a:gd name="connsiteY213" fmla="*/ 61681 h 321141"/>
              <a:gd name="connsiteX214" fmla="*/ 1369685 w 2406879"/>
              <a:gd name="connsiteY214" fmla="*/ 65776 h 321141"/>
              <a:gd name="connsiteX215" fmla="*/ 1367875 w 2406879"/>
              <a:gd name="connsiteY215" fmla="*/ 67967 h 321141"/>
              <a:gd name="connsiteX216" fmla="*/ 1368637 w 2406879"/>
              <a:gd name="connsiteY216" fmla="*/ 68825 h 321141"/>
              <a:gd name="connsiteX217" fmla="*/ 1373304 w 2406879"/>
              <a:gd name="connsiteY217" fmla="*/ 68348 h 321141"/>
              <a:gd name="connsiteX218" fmla="*/ 1377305 w 2406879"/>
              <a:gd name="connsiteY218" fmla="*/ 65681 h 321141"/>
              <a:gd name="connsiteX219" fmla="*/ 1380543 w 2406879"/>
              <a:gd name="connsiteY219" fmla="*/ 63681 h 321141"/>
              <a:gd name="connsiteX220" fmla="*/ 1387782 w 2406879"/>
              <a:gd name="connsiteY220" fmla="*/ 64348 h 321141"/>
              <a:gd name="connsiteX221" fmla="*/ 1387497 w 2406879"/>
              <a:gd name="connsiteY221" fmla="*/ 65300 h 321141"/>
              <a:gd name="connsiteX222" fmla="*/ 1387211 w 2406879"/>
              <a:gd name="connsiteY222" fmla="*/ 66062 h 321141"/>
              <a:gd name="connsiteX223" fmla="*/ 1391973 w 2406879"/>
              <a:gd name="connsiteY223" fmla="*/ 67491 h 321141"/>
              <a:gd name="connsiteX224" fmla="*/ 1392354 w 2406879"/>
              <a:gd name="connsiteY224" fmla="*/ 66729 h 321141"/>
              <a:gd name="connsiteX225" fmla="*/ 1395498 w 2406879"/>
              <a:gd name="connsiteY225" fmla="*/ 61014 h 321141"/>
              <a:gd name="connsiteX226" fmla="*/ 1411119 w 2406879"/>
              <a:gd name="connsiteY226" fmla="*/ 59680 h 321141"/>
              <a:gd name="connsiteX227" fmla="*/ 1412357 w 2406879"/>
              <a:gd name="connsiteY227" fmla="*/ 60061 h 321141"/>
              <a:gd name="connsiteX228" fmla="*/ 1416643 w 2406879"/>
              <a:gd name="connsiteY228" fmla="*/ 61585 h 321141"/>
              <a:gd name="connsiteX229" fmla="*/ 1428073 w 2406879"/>
              <a:gd name="connsiteY229" fmla="*/ 58252 h 321141"/>
              <a:gd name="connsiteX230" fmla="*/ 1437789 w 2406879"/>
              <a:gd name="connsiteY230" fmla="*/ 59204 h 321141"/>
              <a:gd name="connsiteX231" fmla="*/ 1445028 w 2406879"/>
              <a:gd name="connsiteY231" fmla="*/ 58633 h 321141"/>
              <a:gd name="connsiteX232" fmla="*/ 1450743 w 2406879"/>
              <a:gd name="connsiteY232" fmla="*/ 57394 h 321141"/>
              <a:gd name="connsiteX233" fmla="*/ 1459125 w 2406879"/>
              <a:gd name="connsiteY233" fmla="*/ 59204 h 321141"/>
              <a:gd name="connsiteX234" fmla="*/ 1474650 w 2406879"/>
              <a:gd name="connsiteY234" fmla="*/ 53680 h 321141"/>
              <a:gd name="connsiteX235" fmla="*/ 1478270 w 2406879"/>
              <a:gd name="connsiteY235" fmla="*/ 54251 h 321141"/>
              <a:gd name="connsiteX236" fmla="*/ 1486080 w 2406879"/>
              <a:gd name="connsiteY236" fmla="*/ 55489 h 321141"/>
              <a:gd name="connsiteX237" fmla="*/ 1509036 w 2406879"/>
              <a:gd name="connsiteY237" fmla="*/ 53013 h 321141"/>
              <a:gd name="connsiteX238" fmla="*/ 1513893 w 2406879"/>
              <a:gd name="connsiteY238" fmla="*/ 53489 h 321141"/>
              <a:gd name="connsiteX239" fmla="*/ 1516656 w 2406879"/>
              <a:gd name="connsiteY239" fmla="*/ 53775 h 321141"/>
              <a:gd name="connsiteX240" fmla="*/ 1527800 w 2406879"/>
              <a:gd name="connsiteY240" fmla="*/ 52918 h 321141"/>
              <a:gd name="connsiteX241" fmla="*/ 1545612 w 2406879"/>
              <a:gd name="connsiteY241" fmla="*/ 49775 h 321141"/>
              <a:gd name="connsiteX242" fmla="*/ 1548469 w 2406879"/>
              <a:gd name="connsiteY242" fmla="*/ 51679 h 321141"/>
              <a:gd name="connsiteX243" fmla="*/ 1551517 w 2406879"/>
              <a:gd name="connsiteY243" fmla="*/ 53680 h 321141"/>
              <a:gd name="connsiteX244" fmla="*/ 1558947 w 2406879"/>
              <a:gd name="connsiteY244" fmla="*/ 51775 h 321141"/>
              <a:gd name="connsiteX245" fmla="*/ 1559232 w 2406879"/>
              <a:gd name="connsiteY245" fmla="*/ 51870 h 321141"/>
              <a:gd name="connsiteX246" fmla="*/ 1582569 w 2406879"/>
              <a:gd name="connsiteY246" fmla="*/ 54156 h 321141"/>
              <a:gd name="connsiteX247" fmla="*/ 1585140 w 2406879"/>
              <a:gd name="connsiteY247" fmla="*/ 54918 h 321141"/>
              <a:gd name="connsiteX248" fmla="*/ 1591617 w 2406879"/>
              <a:gd name="connsiteY248" fmla="*/ 56347 h 321141"/>
              <a:gd name="connsiteX249" fmla="*/ 1603524 w 2406879"/>
              <a:gd name="connsiteY249" fmla="*/ 56251 h 321141"/>
              <a:gd name="connsiteX250" fmla="*/ 1639242 w 2406879"/>
              <a:gd name="connsiteY250" fmla="*/ 64157 h 321141"/>
              <a:gd name="connsiteX251" fmla="*/ 1649148 w 2406879"/>
              <a:gd name="connsiteY251" fmla="*/ 66729 h 321141"/>
              <a:gd name="connsiteX252" fmla="*/ 1661245 w 2406879"/>
              <a:gd name="connsiteY252" fmla="*/ 70729 h 321141"/>
              <a:gd name="connsiteX253" fmla="*/ 1666008 w 2406879"/>
              <a:gd name="connsiteY253" fmla="*/ 71968 h 321141"/>
              <a:gd name="connsiteX254" fmla="*/ 1677628 w 2406879"/>
              <a:gd name="connsiteY254" fmla="*/ 81112 h 321141"/>
              <a:gd name="connsiteX255" fmla="*/ 1685629 w 2406879"/>
              <a:gd name="connsiteY255" fmla="*/ 88255 h 321141"/>
              <a:gd name="connsiteX256" fmla="*/ 1685915 w 2406879"/>
              <a:gd name="connsiteY256" fmla="*/ 93304 h 321141"/>
              <a:gd name="connsiteX257" fmla="*/ 1694106 w 2406879"/>
              <a:gd name="connsiteY257" fmla="*/ 96256 h 321141"/>
              <a:gd name="connsiteX258" fmla="*/ 1694106 w 2406879"/>
              <a:gd name="connsiteY258" fmla="*/ 96638 h 321141"/>
              <a:gd name="connsiteX259" fmla="*/ 1694202 w 2406879"/>
              <a:gd name="connsiteY259" fmla="*/ 100447 h 321141"/>
              <a:gd name="connsiteX260" fmla="*/ 1706203 w 2406879"/>
              <a:gd name="connsiteY260" fmla="*/ 99876 h 321141"/>
              <a:gd name="connsiteX261" fmla="*/ 1722967 w 2406879"/>
              <a:gd name="connsiteY261" fmla="*/ 102162 h 321141"/>
              <a:gd name="connsiteX262" fmla="*/ 1735350 w 2406879"/>
              <a:gd name="connsiteY262" fmla="*/ 102924 h 321141"/>
              <a:gd name="connsiteX263" fmla="*/ 1738874 w 2406879"/>
              <a:gd name="connsiteY263" fmla="*/ 100257 h 321141"/>
              <a:gd name="connsiteX264" fmla="*/ 1739350 w 2406879"/>
              <a:gd name="connsiteY264" fmla="*/ 99876 h 321141"/>
              <a:gd name="connsiteX265" fmla="*/ 1746018 w 2406879"/>
              <a:gd name="connsiteY265" fmla="*/ 99019 h 321141"/>
              <a:gd name="connsiteX266" fmla="*/ 1758305 w 2406879"/>
              <a:gd name="connsiteY266" fmla="*/ 100257 h 321141"/>
              <a:gd name="connsiteX267" fmla="*/ 1764210 w 2406879"/>
              <a:gd name="connsiteY267" fmla="*/ 102162 h 321141"/>
              <a:gd name="connsiteX268" fmla="*/ 1784403 w 2406879"/>
              <a:gd name="connsiteY268" fmla="*/ 101590 h 321141"/>
              <a:gd name="connsiteX269" fmla="*/ 1792500 w 2406879"/>
              <a:gd name="connsiteY269" fmla="*/ 102067 h 321141"/>
              <a:gd name="connsiteX270" fmla="*/ 1799548 w 2406879"/>
              <a:gd name="connsiteY270" fmla="*/ 102162 h 321141"/>
              <a:gd name="connsiteX271" fmla="*/ 1809359 w 2406879"/>
              <a:gd name="connsiteY271" fmla="*/ 102638 h 321141"/>
              <a:gd name="connsiteX272" fmla="*/ 1812312 w 2406879"/>
              <a:gd name="connsiteY272" fmla="*/ 104353 h 321141"/>
              <a:gd name="connsiteX273" fmla="*/ 1822884 w 2406879"/>
              <a:gd name="connsiteY273" fmla="*/ 103972 h 321141"/>
              <a:gd name="connsiteX274" fmla="*/ 1825456 w 2406879"/>
              <a:gd name="connsiteY274" fmla="*/ 104067 h 321141"/>
              <a:gd name="connsiteX275" fmla="*/ 1832695 w 2406879"/>
              <a:gd name="connsiteY275" fmla="*/ 104734 h 321141"/>
              <a:gd name="connsiteX276" fmla="*/ 1835077 w 2406879"/>
              <a:gd name="connsiteY276" fmla="*/ 107591 h 321141"/>
              <a:gd name="connsiteX277" fmla="*/ 1841553 w 2406879"/>
              <a:gd name="connsiteY277" fmla="*/ 103114 h 321141"/>
              <a:gd name="connsiteX278" fmla="*/ 1853841 w 2406879"/>
              <a:gd name="connsiteY278" fmla="*/ 107115 h 321141"/>
              <a:gd name="connsiteX279" fmla="*/ 1856984 w 2406879"/>
              <a:gd name="connsiteY279" fmla="*/ 107210 h 321141"/>
              <a:gd name="connsiteX280" fmla="*/ 1859937 w 2406879"/>
              <a:gd name="connsiteY280" fmla="*/ 107305 h 321141"/>
              <a:gd name="connsiteX281" fmla="*/ 1868604 w 2406879"/>
              <a:gd name="connsiteY281" fmla="*/ 106448 h 321141"/>
              <a:gd name="connsiteX282" fmla="*/ 1881273 w 2406879"/>
              <a:gd name="connsiteY282" fmla="*/ 107877 h 321141"/>
              <a:gd name="connsiteX283" fmla="*/ 1884511 w 2406879"/>
              <a:gd name="connsiteY283" fmla="*/ 108258 h 321141"/>
              <a:gd name="connsiteX284" fmla="*/ 1888512 w 2406879"/>
              <a:gd name="connsiteY284" fmla="*/ 108734 h 321141"/>
              <a:gd name="connsiteX285" fmla="*/ 1900323 w 2406879"/>
              <a:gd name="connsiteY285" fmla="*/ 110639 h 321141"/>
              <a:gd name="connsiteX286" fmla="*/ 1913181 w 2406879"/>
              <a:gd name="connsiteY286" fmla="*/ 109782 h 321141"/>
              <a:gd name="connsiteX287" fmla="*/ 1928993 w 2406879"/>
              <a:gd name="connsiteY287" fmla="*/ 110163 h 321141"/>
              <a:gd name="connsiteX288" fmla="*/ 1958902 w 2406879"/>
              <a:gd name="connsiteY288" fmla="*/ 114640 h 321141"/>
              <a:gd name="connsiteX289" fmla="*/ 1965950 w 2406879"/>
              <a:gd name="connsiteY289" fmla="*/ 116830 h 321141"/>
              <a:gd name="connsiteX290" fmla="*/ 1975951 w 2406879"/>
              <a:gd name="connsiteY290" fmla="*/ 115878 h 321141"/>
              <a:gd name="connsiteX291" fmla="*/ 1978428 w 2406879"/>
              <a:gd name="connsiteY291" fmla="*/ 117402 h 321141"/>
              <a:gd name="connsiteX292" fmla="*/ 1987572 w 2406879"/>
              <a:gd name="connsiteY292" fmla="*/ 117307 h 321141"/>
              <a:gd name="connsiteX293" fmla="*/ 1989096 w 2406879"/>
              <a:gd name="connsiteY293" fmla="*/ 117021 h 321141"/>
              <a:gd name="connsiteX294" fmla="*/ 1996239 w 2406879"/>
              <a:gd name="connsiteY294" fmla="*/ 119783 h 321141"/>
              <a:gd name="connsiteX295" fmla="*/ 2000335 w 2406879"/>
              <a:gd name="connsiteY295" fmla="*/ 120164 h 321141"/>
              <a:gd name="connsiteX296" fmla="*/ 2003669 w 2406879"/>
              <a:gd name="connsiteY296" fmla="*/ 117307 h 321141"/>
              <a:gd name="connsiteX297" fmla="*/ 2015289 w 2406879"/>
              <a:gd name="connsiteY297" fmla="*/ 120736 h 321141"/>
              <a:gd name="connsiteX298" fmla="*/ 2026148 w 2406879"/>
              <a:gd name="connsiteY298" fmla="*/ 120069 h 321141"/>
              <a:gd name="connsiteX299" fmla="*/ 2034530 w 2406879"/>
              <a:gd name="connsiteY299" fmla="*/ 121784 h 321141"/>
              <a:gd name="connsiteX300" fmla="*/ 2038149 w 2406879"/>
              <a:gd name="connsiteY300" fmla="*/ 121879 h 321141"/>
              <a:gd name="connsiteX301" fmla="*/ 2047770 w 2406879"/>
              <a:gd name="connsiteY301" fmla="*/ 121784 h 321141"/>
              <a:gd name="connsiteX302" fmla="*/ 2050151 w 2406879"/>
              <a:gd name="connsiteY302" fmla="*/ 121879 h 321141"/>
              <a:gd name="connsiteX303" fmla="*/ 2057390 w 2406879"/>
              <a:gd name="connsiteY303" fmla="*/ 122260 h 321141"/>
              <a:gd name="connsiteX304" fmla="*/ 2077297 w 2406879"/>
              <a:gd name="connsiteY304" fmla="*/ 127594 h 321141"/>
              <a:gd name="connsiteX305" fmla="*/ 2080631 w 2406879"/>
              <a:gd name="connsiteY305" fmla="*/ 124355 h 321141"/>
              <a:gd name="connsiteX306" fmla="*/ 2089203 w 2406879"/>
              <a:gd name="connsiteY306" fmla="*/ 125117 h 321141"/>
              <a:gd name="connsiteX307" fmla="*/ 2098538 w 2406879"/>
              <a:gd name="connsiteY307" fmla="*/ 127117 h 321141"/>
              <a:gd name="connsiteX308" fmla="*/ 2098919 w 2406879"/>
              <a:gd name="connsiteY308" fmla="*/ 127498 h 321141"/>
              <a:gd name="connsiteX309" fmla="*/ 2103396 w 2406879"/>
              <a:gd name="connsiteY309" fmla="*/ 125117 h 321141"/>
              <a:gd name="connsiteX310" fmla="*/ 2116254 w 2406879"/>
              <a:gd name="connsiteY310" fmla="*/ 126832 h 321141"/>
              <a:gd name="connsiteX311" fmla="*/ 2119493 w 2406879"/>
              <a:gd name="connsiteY311" fmla="*/ 127117 h 321141"/>
              <a:gd name="connsiteX312" fmla="*/ 2128828 w 2406879"/>
              <a:gd name="connsiteY312" fmla="*/ 129118 h 321141"/>
              <a:gd name="connsiteX313" fmla="*/ 2131209 w 2406879"/>
              <a:gd name="connsiteY313" fmla="*/ 129213 h 321141"/>
              <a:gd name="connsiteX314" fmla="*/ 2134733 w 2406879"/>
              <a:gd name="connsiteY314" fmla="*/ 123593 h 321141"/>
              <a:gd name="connsiteX315" fmla="*/ 2147973 w 2406879"/>
              <a:gd name="connsiteY315" fmla="*/ 129784 h 321141"/>
              <a:gd name="connsiteX316" fmla="*/ 2165023 w 2406879"/>
              <a:gd name="connsiteY316" fmla="*/ 130070 h 321141"/>
              <a:gd name="connsiteX317" fmla="*/ 2167213 w 2406879"/>
              <a:gd name="connsiteY317" fmla="*/ 131689 h 321141"/>
              <a:gd name="connsiteX318" fmla="*/ 2174548 w 2406879"/>
              <a:gd name="connsiteY318" fmla="*/ 131309 h 321141"/>
              <a:gd name="connsiteX319" fmla="*/ 2182263 w 2406879"/>
              <a:gd name="connsiteY319" fmla="*/ 133213 h 321141"/>
              <a:gd name="connsiteX320" fmla="*/ 2190740 w 2406879"/>
              <a:gd name="connsiteY320" fmla="*/ 133499 h 321141"/>
              <a:gd name="connsiteX321" fmla="*/ 2198836 w 2406879"/>
              <a:gd name="connsiteY321" fmla="*/ 135214 h 321141"/>
              <a:gd name="connsiteX322" fmla="*/ 2201122 w 2406879"/>
              <a:gd name="connsiteY322" fmla="*/ 136071 h 321141"/>
              <a:gd name="connsiteX323" fmla="*/ 2218553 w 2406879"/>
              <a:gd name="connsiteY323" fmla="*/ 136071 h 321141"/>
              <a:gd name="connsiteX324" fmla="*/ 2242746 w 2406879"/>
              <a:gd name="connsiteY324" fmla="*/ 138738 h 321141"/>
              <a:gd name="connsiteX325" fmla="*/ 2250843 w 2406879"/>
              <a:gd name="connsiteY325" fmla="*/ 140167 h 321141"/>
              <a:gd name="connsiteX326" fmla="*/ 2259892 w 2406879"/>
              <a:gd name="connsiteY326" fmla="*/ 139500 h 321141"/>
              <a:gd name="connsiteX327" fmla="*/ 2272464 w 2406879"/>
              <a:gd name="connsiteY327" fmla="*/ 144358 h 321141"/>
              <a:gd name="connsiteX328" fmla="*/ 2275989 w 2406879"/>
              <a:gd name="connsiteY328" fmla="*/ 139976 h 321141"/>
              <a:gd name="connsiteX329" fmla="*/ 2276179 w 2406879"/>
              <a:gd name="connsiteY329" fmla="*/ 139786 h 321141"/>
              <a:gd name="connsiteX330" fmla="*/ 2291895 w 2406879"/>
              <a:gd name="connsiteY330" fmla="*/ 143596 h 321141"/>
              <a:gd name="connsiteX331" fmla="*/ 2318089 w 2406879"/>
              <a:gd name="connsiteY331" fmla="*/ 147501 h 321141"/>
              <a:gd name="connsiteX332" fmla="*/ 2326852 w 2406879"/>
              <a:gd name="connsiteY332" fmla="*/ 147977 h 321141"/>
              <a:gd name="connsiteX333" fmla="*/ 2338759 w 2406879"/>
              <a:gd name="connsiteY333" fmla="*/ 149596 h 321141"/>
              <a:gd name="connsiteX334" fmla="*/ 2341140 w 2406879"/>
              <a:gd name="connsiteY334" fmla="*/ 151121 h 321141"/>
              <a:gd name="connsiteX335" fmla="*/ 2351522 w 2406879"/>
              <a:gd name="connsiteY335" fmla="*/ 152549 h 321141"/>
              <a:gd name="connsiteX336" fmla="*/ 2353332 w 2406879"/>
              <a:gd name="connsiteY336" fmla="*/ 151311 h 321141"/>
              <a:gd name="connsiteX337" fmla="*/ 2366190 w 2406879"/>
              <a:gd name="connsiteY337" fmla="*/ 155978 h 321141"/>
              <a:gd name="connsiteX338" fmla="*/ 2367810 w 2406879"/>
              <a:gd name="connsiteY338" fmla="*/ 158169 h 321141"/>
              <a:gd name="connsiteX339" fmla="*/ 2370953 w 2406879"/>
              <a:gd name="connsiteY339" fmla="*/ 162550 h 321141"/>
              <a:gd name="connsiteX340" fmla="*/ 2384002 w 2406879"/>
              <a:gd name="connsiteY340" fmla="*/ 161503 h 321141"/>
              <a:gd name="connsiteX341" fmla="*/ 2392765 w 2406879"/>
              <a:gd name="connsiteY341" fmla="*/ 162265 h 321141"/>
              <a:gd name="connsiteX342" fmla="*/ 2399623 w 2406879"/>
              <a:gd name="connsiteY342" fmla="*/ 166646 h 321141"/>
              <a:gd name="connsiteX343" fmla="*/ 2406386 w 2406879"/>
              <a:gd name="connsiteY343" fmla="*/ 172266 h 321141"/>
              <a:gd name="connsiteX344" fmla="*/ 2398290 w 2406879"/>
              <a:gd name="connsiteY344" fmla="*/ 170171 h 321141"/>
              <a:gd name="connsiteX345" fmla="*/ 2397718 w 2406879"/>
              <a:gd name="connsiteY345" fmla="*/ 174742 h 321141"/>
              <a:gd name="connsiteX346" fmla="*/ 2399147 w 2406879"/>
              <a:gd name="connsiteY346" fmla="*/ 174838 h 321141"/>
              <a:gd name="connsiteX347" fmla="*/ 2403624 w 2406879"/>
              <a:gd name="connsiteY347" fmla="*/ 180648 h 321141"/>
              <a:gd name="connsiteX348" fmla="*/ 2403243 w 2406879"/>
              <a:gd name="connsiteY348" fmla="*/ 187506 h 321141"/>
              <a:gd name="connsiteX349" fmla="*/ 2405053 w 2406879"/>
              <a:gd name="connsiteY349" fmla="*/ 189125 h 321141"/>
              <a:gd name="connsiteX350" fmla="*/ 2404481 w 2406879"/>
              <a:gd name="connsiteY350" fmla="*/ 200841 h 321141"/>
              <a:gd name="connsiteX351" fmla="*/ 2392289 w 2406879"/>
              <a:gd name="connsiteY351" fmla="*/ 204746 h 321141"/>
              <a:gd name="connsiteX352" fmla="*/ 2379811 w 2406879"/>
              <a:gd name="connsiteY352" fmla="*/ 205127 h 321141"/>
              <a:gd name="connsiteX353" fmla="*/ 2361904 w 2406879"/>
              <a:gd name="connsiteY353" fmla="*/ 203508 h 321141"/>
              <a:gd name="connsiteX354" fmla="*/ 2345140 w 2406879"/>
              <a:gd name="connsiteY354" fmla="*/ 201127 h 321141"/>
              <a:gd name="connsiteX355" fmla="*/ 2333329 w 2406879"/>
              <a:gd name="connsiteY355" fmla="*/ 201222 h 321141"/>
              <a:gd name="connsiteX356" fmla="*/ 2316089 w 2406879"/>
              <a:gd name="connsiteY356" fmla="*/ 197602 h 321141"/>
              <a:gd name="connsiteX357" fmla="*/ 2283609 w 2406879"/>
              <a:gd name="connsiteY357" fmla="*/ 195031 h 321141"/>
              <a:gd name="connsiteX358" fmla="*/ 2258272 w 2406879"/>
              <a:gd name="connsiteY358" fmla="*/ 189982 h 321141"/>
              <a:gd name="connsiteX359" fmla="*/ 2256462 w 2406879"/>
              <a:gd name="connsiteY359" fmla="*/ 190173 h 321141"/>
              <a:gd name="connsiteX360" fmla="*/ 2243318 w 2406879"/>
              <a:gd name="connsiteY360" fmla="*/ 191506 h 321141"/>
              <a:gd name="connsiteX361" fmla="*/ 2208837 w 2406879"/>
              <a:gd name="connsiteY361" fmla="*/ 186363 h 321141"/>
              <a:gd name="connsiteX362" fmla="*/ 2204456 w 2406879"/>
              <a:gd name="connsiteY362" fmla="*/ 185887 h 321141"/>
              <a:gd name="connsiteX363" fmla="*/ 2192454 w 2406879"/>
              <a:gd name="connsiteY363" fmla="*/ 183982 h 321141"/>
              <a:gd name="connsiteX364" fmla="*/ 2189883 w 2406879"/>
              <a:gd name="connsiteY364" fmla="*/ 182743 h 321141"/>
              <a:gd name="connsiteX365" fmla="*/ 2177500 w 2406879"/>
              <a:gd name="connsiteY365" fmla="*/ 184267 h 321141"/>
              <a:gd name="connsiteX366" fmla="*/ 2162641 w 2406879"/>
              <a:gd name="connsiteY366" fmla="*/ 182648 h 321141"/>
              <a:gd name="connsiteX367" fmla="*/ 2146068 w 2406879"/>
              <a:gd name="connsiteY367" fmla="*/ 179600 h 321141"/>
              <a:gd name="connsiteX368" fmla="*/ 2125589 w 2406879"/>
              <a:gd name="connsiteY368" fmla="*/ 180457 h 321141"/>
              <a:gd name="connsiteX369" fmla="*/ 2124541 w 2406879"/>
              <a:gd name="connsiteY369" fmla="*/ 179410 h 321141"/>
              <a:gd name="connsiteX370" fmla="*/ 2117779 w 2406879"/>
              <a:gd name="connsiteY370" fmla="*/ 178838 h 321141"/>
              <a:gd name="connsiteX371" fmla="*/ 2110730 w 2406879"/>
              <a:gd name="connsiteY371" fmla="*/ 177600 h 321141"/>
              <a:gd name="connsiteX372" fmla="*/ 2101681 w 2406879"/>
              <a:gd name="connsiteY372" fmla="*/ 177409 h 321141"/>
              <a:gd name="connsiteX373" fmla="*/ 2095109 w 2406879"/>
              <a:gd name="connsiteY373" fmla="*/ 175600 h 321141"/>
              <a:gd name="connsiteX374" fmla="*/ 2080345 w 2406879"/>
              <a:gd name="connsiteY374" fmla="*/ 175314 h 321141"/>
              <a:gd name="connsiteX375" fmla="*/ 2071392 w 2406879"/>
              <a:gd name="connsiteY375" fmla="*/ 175314 h 321141"/>
              <a:gd name="connsiteX376" fmla="*/ 2068820 w 2406879"/>
              <a:gd name="connsiteY376" fmla="*/ 175123 h 321141"/>
              <a:gd name="connsiteX377" fmla="*/ 2060248 w 2406879"/>
              <a:gd name="connsiteY377" fmla="*/ 172742 h 321141"/>
              <a:gd name="connsiteX378" fmla="*/ 2057866 w 2406879"/>
              <a:gd name="connsiteY378" fmla="*/ 173123 h 321141"/>
              <a:gd name="connsiteX379" fmla="*/ 2049484 w 2406879"/>
              <a:gd name="connsiteY379" fmla="*/ 171790 h 321141"/>
              <a:gd name="connsiteX380" fmla="*/ 2048817 w 2406879"/>
              <a:gd name="connsiteY380" fmla="*/ 171218 h 321141"/>
              <a:gd name="connsiteX381" fmla="*/ 2034530 w 2406879"/>
              <a:gd name="connsiteY381" fmla="*/ 173695 h 321141"/>
              <a:gd name="connsiteX382" fmla="*/ 2017385 w 2406879"/>
              <a:gd name="connsiteY382" fmla="*/ 169123 h 321141"/>
              <a:gd name="connsiteX383" fmla="*/ 2003574 w 2406879"/>
              <a:gd name="connsiteY383" fmla="*/ 168456 h 321141"/>
              <a:gd name="connsiteX384" fmla="*/ 1972998 w 2406879"/>
              <a:gd name="connsiteY384" fmla="*/ 165884 h 321141"/>
              <a:gd name="connsiteX385" fmla="*/ 1955568 w 2406879"/>
              <a:gd name="connsiteY385" fmla="*/ 163027 h 321141"/>
              <a:gd name="connsiteX386" fmla="*/ 1953186 w 2406879"/>
              <a:gd name="connsiteY386" fmla="*/ 162836 h 321141"/>
              <a:gd name="connsiteX387" fmla="*/ 1941090 w 2406879"/>
              <a:gd name="connsiteY387" fmla="*/ 162931 h 321141"/>
              <a:gd name="connsiteX388" fmla="*/ 1928898 w 2406879"/>
              <a:gd name="connsiteY388" fmla="*/ 161503 h 321141"/>
              <a:gd name="connsiteX389" fmla="*/ 1925088 w 2406879"/>
              <a:gd name="connsiteY389" fmla="*/ 158931 h 321141"/>
              <a:gd name="connsiteX390" fmla="*/ 1909086 w 2406879"/>
              <a:gd name="connsiteY390" fmla="*/ 158455 h 321141"/>
              <a:gd name="connsiteX391" fmla="*/ 1883273 w 2406879"/>
              <a:gd name="connsiteY391" fmla="*/ 157502 h 321141"/>
              <a:gd name="connsiteX392" fmla="*/ 1856127 w 2406879"/>
              <a:gd name="connsiteY392" fmla="*/ 155883 h 321141"/>
              <a:gd name="connsiteX393" fmla="*/ 1846887 w 2406879"/>
              <a:gd name="connsiteY393" fmla="*/ 154550 h 321141"/>
              <a:gd name="connsiteX394" fmla="*/ 1831171 w 2406879"/>
              <a:gd name="connsiteY394" fmla="*/ 156645 h 321141"/>
              <a:gd name="connsiteX395" fmla="*/ 1807263 w 2406879"/>
              <a:gd name="connsiteY395" fmla="*/ 152263 h 321141"/>
              <a:gd name="connsiteX396" fmla="*/ 1804692 w 2406879"/>
              <a:gd name="connsiteY396" fmla="*/ 152263 h 321141"/>
              <a:gd name="connsiteX397" fmla="*/ 1782308 w 2406879"/>
              <a:gd name="connsiteY397" fmla="*/ 152263 h 321141"/>
              <a:gd name="connsiteX398" fmla="*/ 1730016 w 2406879"/>
              <a:gd name="connsiteY398" fmla="*/ 151025 h 321141"/>
              <a:gd name="connsiteX399" fmla="*/ 1726873 w 2406879"/>
              <a:gd name="connsiteY399" fmla="*/ 154073 h 321141"/>
              <a:gd name="connsiteX400" fmla="*/ 1722015 w 2406879"/>
              <a:gd name="connsiteY400" fmla="*/ 154168 h 321141"/>
              <a:gd name="connsiteX401" fmla="*/ 1715728 w 2406879"/>
              <a:gd name="connsiteY401" fmla="*/ 152930 h 321141"/>
              <a:gd name="connsiteX402" fmla="*/ 1712775 w 2406879"/>
              <a:gd name="connsiteY402" fmla="*/ 155597 h 321141"/>
              <a:gd name="connsiteX403" fmla="*/ 1708584 w 2406879"/>
              <a:gd name="connsiteY403" fmla="*/ 166646 h 321141"/>
              <a:gd name="connsiteX404" fmla="*/ 1706298 w 2406879"/>
              <a:gd name="connsiteY404" fmla="*/ 168932 h 321141"/>
              <a:gd name="connsiteX405" fmla="*/ 1707251 w 2406879"/>
              <a:gd name="connsiteY405" fmla="*/ 171790 h 321141"/>
              <a:gd name="connsiteX406" fmla="*/ 1707632 w 2406879"/>
              <a:gd name="connsiteY406" fmla="*/ 174266 h 321141"/>
              <a:gd name="connsiteX407" fmla="*/ 1702298 w 2406879"/>
              <a:gd name="connsiteY407" fmla="*/ 174647 h 321141"/>
              <a:gd name="connsiteX408" fmla="*/ 1702298 w 2406879"/>
              <a:gd name="connsiteY408" fmla="*/ 175219 h 321141"/>
              <a:gd name="connsiteX409" fmla="*/ 1702393 w 2406879"/>
              <a:gd name="connsiteY409" fmla="*/ 176552 h 321141"/>
              <a:gd name="connsiteX410" fmla="*/ 1700679 w 2406879"/>
              <a:gd name="connsiteY410" fmla="*/ 184553 h 321141"/>
              <a:gd name="connsiteX411" fmla="*/ 1687153 w 2406879"/>
              <a:gd name="connsiteY411" fmla="*/ 194173 h 321141"/>
              <a:gd name="connsiteX412" fmla="*/ 1686963 w 2406879"/>
              <a:gd name="connsiteY412" fmla="*/ 197602 h 321141"/>
              <a:gd name="connsiteX413" fmla="*/ 1682677 w 2406879"/>
              <a:gd name="connsiteY413" fmla="*/ 204651 h 321141"/>
              <a:gd name="connsiteX414" fmla="*/ 1681914 w 2406879"/>
              <a:gd name="connsiteY414" fmla="*/ 205318 h 321141"/>
              <a:gd name="connsiteX415" fmla="*/ 1682581 w 2406879"/>
              <a:gd name="connsiteY415" fmla="*/ 212557 h 321141"/>
              <a:gd name="connsiteX416" fmla="*/ 1678866 w 2406879"/>
              <a:gd name="connsiteY416" fmla="*/ 214081 h 321141"/>
              <a:gd name="connsiteX417" fmla="*/ 1677819 w 2406879"/>
              <a:gd name="connsiteY417" fmla="*/ 214462 h 321141"/>
              <a:gd name="connsiteX418" fmla="*/ 1672675 w 2406879"/>
              <a:gd name="connsiteY418" fmla="*/ 220558 h 321141"/>
              <a:gd name="connsiteX419" fmla="*/ 1659435 w 2406879"/>
              <a:gd name="connsiteY419" fmla="*/ 225892 h 321141"/>
              <a:gd name="connsiteX420" fmla="*/ 1658483 w 2406879"/>
              <a:gd name="connsiteY420" fmla="*/ 226368 h 321141"/>
              <a:gd name="connsiteX421" fmla="*/ 1657435 w 2406879"/>
              <a:gd name="connsiteY421" fmla="*/ 226939 h 321141"/>
              <a:gd name="connsiteX422" fmla="*/ 1653816 w 2406879"/>
              <a:gd name="connsiteY422" fmla="*/ 231797 h 321141"/>
              <a:gd name="connsiteX423" fmla="*/ 1645815 w 2406879"/>
              <a:gd name="connsiteY423" fmla="*/ 235036 h 321141"/>
              <a:gd name="connsiteX424" fmla="*/ 1645243 w 2406879"/>
              <a:gd name="connsiteY424" fmla="*/ 240084 h 321141"/>
              <a:gd name="connsiteX425" fmla="*/ 1645053 w 2406879"/>
              <a:gd name="connsiteY425" fmla="*/ 242180 h 321141"/>
              <a:gd name="connsiteX426" fmla="*/ 1639719 w 2406879"/>
              <a:gd name="connsiteY426" fmla="*/ 244942 h 321141"/>
              <a:gd name="connsiteX427" fmla="*/ 1626765 w 2406879"/>
              <a:gd name="connsiteY427" fmla="*/ 248085 h 321141"/>
              <a:gd name="connsiteX428" fmla="*/ 1603714 w 2406879"/>
              <a:gd name="connsiteY428" fmla="*/ 256372 h 321141"/>
              <a:gd name="connsiteX429" fmla="*/ 1582473 w 2406879"/>
              <a:gd name="connsiteY429" fmla="*/ 259420 h 321141"/>
              <a:gd name="connsiteX430" fmla="*/ 1551993 w 2406879"/>
              <a:gd name="connsiteY430" fmla="*/ 264373 h 321141"/>
              <a:gd name="connsiteX431" fmla="*/ 1546278 w 2406879"/>
              <a:gd name="connsiteY431" fmla="*/ 263134 h 321141"/>
              <a:gd name="connsiteX432" fmla="*/ 1542754 w 2406879"/>
              <a:gd name="connsiteY432" fmla="*/ 262372 h 321141"/>
              <a:gd name="connsiteX433" fmla="*/ 1526943 w 2406879"/>
              <a:gd name="connsiteY433" fmla="*/ 263134 h 321141"/>
              <a:gd name="connsiteX434" fmla="*/ 1522656 w 2406879"/>
              <a:gd name="connsiteY434" fmla="*/ 263134 h 321141"/>
              <a:gd name="connsiteX435" fmla="*/ 1509798 w 2406879"/>
              <a:gd name="connsiteY435" fmla="*/ 263134 h 321141"/>
              <a:gd name="connsiteX436" fmla="*/ 1507321 w 2406879"/>
              <a:gd name="connsiteY436" fmla="*/ 262944 h 321141"/>
              <a:gd name="connsiteX437" fmla="*/ 1498558 w 2406879"/>
              <a:gd name="connsiteY437" fmla="*/ 260753 h 321141"/>
              <a:gd name="connsiteX438" fmla="*/ 1489605 w 2406879"/>
              <a:gd name="connsiteY438" fmla="*/ 258658 h 321141"/>
              <a:gd name="connsiteX439" fmla="*/ 1471221 w 2406879"/>
              <a:gd name="connsiteY439" fmla="*/ 254467 h 321141"/>
              <a:gd name="connsiteX440" fmla="*/ 1470174 w 2406879"/>
              <a:gd name="connsiteY440" fmla="*/ 252847 h 321141"/>
              <a:gd name="connsiteX441" fmla="*/ 1467697 w 2406879"/>
              <a:gd name="connsiteY441" fmla="*/ 248466 h 321141"/>
              <a:gd name="connsiteX442" fmla="*/ 1466935 w 2406879"/>
              <a:gd name="connsiteY442" fmla="*/ 245037 h 321141"/>
              <a:gd name="connsiteX443" fmla="*/ 1463125 w 2406879"/>
              <a:gd name="connsiteY443" fmla="*/ 244084 h 321141"/>
              <a:gd name="connsiteX444" fmla="*/ 1462363 w 2406879"/>
              <a:gd name="connsiteY444" fmla="*/ 242942 h 321141"/>
              <a:gd name="connsiteX445" fmla="*/ 1458458 w 2406879"/>
              <a:gd name="connsiteY445" fmla="*/ 237988 h 321141"/>
              <a:gd name="connsiteX446" fmla="*/ 1455410 w 2406879"/>
              <a:gd name="connsiteY446" fmla="*/ 231321 h 321141"/>
              <a:gd name="connsiteX447" fmla="*/ 1455696 w 2406879"/>
              <a:gd name="connsiteY447" fmla="*/ 229511 h 321141"/>
              <a:gd name="connsiteX448" fmla="*/ 1451790 w 2406879"/>
              <a:gd name="connsiteY448" fmla="*/ 219986 h 321141"/>
              <a:gd name="connsiteX449" fmla="*/ 1450552 w 2406879"/>
              <a:gd name="connsiteY449" fmla="*/ 216938 h 321141"/>
              <a:gd name="connsiteX450" fmla="*/ 1447028 w 2406879"/>
              <a:gd name="connsiteY450" fmla="*/ 208747 h 321141"/>
              <a:gd name="connsiteX451" fmla="*/ 1444456 w 2406879"/>
              <a:gd name="connsiteY451" fmla="*/ 192840 h 321141"/>
              <a:gd name="connsiteX452" fmla="*/ 1444170 w 2406879"/>
              <a:gd name="connsiteY452" fmla="*/ 189887 h 321141"/>
              <a:gd name="connsiteX453" fmla="*/ 1447123 w 2406879"/>
              <a:gd name="connsiteY453" fmla="*/ 181886 h 321141"/>
              <a:gd name="connsiteX454" fmla="*/ 1454362 w 2406879"/>
              <a:gd name="connsiteY454" fmla="*/ 177314 h 321141"/>
              <a:gd name="connsiteX455" fmla="*/ 1460649 w 2406879"/>
              <a:gd name="connsiteY455" fmla="*/ 170266 h 321141"/>
              <a:gd name="connsiteX456" fmla="*/ 1461982 w 2406879"/>
              <a:gd name="connsiteY456" fmla="*/ 168551 h 321141"/>
              <a:gd name="connsiteX457" fmla="*/ 1468364 w 2406879"/>
              <a:gd name="connsiteY457" fmla="*/ 163408 h 321141"/>
              <a:gd name="connsiteX458" fmla="*/ 1468459 w 2406879"/>
              <a:gd name="connsiteY458" fmla="*/ 161407 h 321141"/>
              <a:gd name="connsiteX459" fmla="*/ 1475222 w 2406879"/>
              <a:gd name="connsiteY459" fmla="*/ 162265 h 321141"/>
              <a:gd name="connsiteX460" fmla="*/ 1483794 w 2406879"/>
              <a:gd name="connsiteY460" fmla="*/ 158169 h 321141"/>
              <a:gd name="connsiteX461" fmla="*/ 1485985 w 2406879"/>
              <a:gd name="connsiteY461" fmla="*/ 157407 h 321141"/>
              <a:gd name="connsiteX462" fmla="*/ 1488176 w 2406879"/>
              <a:gd name="connsiteY462" fmla="*/ 156645 h 321141"/>
              <a:gd name="connsiteX463" fmla="*/ 1493415 w 2406879"/>
              <a:gd name="connsiteY463" fmla="*/ 153502 h 321141"/>
              <a:gd name="connsiteX464" fmla="*/ 1496844 w 2406879"/>
              <a:gd name="connsiteY464" fmla="*/ 148072 h 321141"/>
              <a:gd name="connsiteX465" fmla="*/ 1503321 w 2406879"/>
              <a:gd name="connsiteY465" fmla="*/ 146930 h 321141"/>
              <a:gd name="connsiteX466" fmla="*/ 1502368 w 2406879"/>
              <a:gd name="connsiteY466" fmla="*/ 144072 h 321141"/>
              <a:gd name="connsiteX467" fmla="*/ 1503035 w 2406879"/>
              <a:gd name="connsiteY467" fmla="*/ 143881 h 321141"/>
              <a:gd name="connsiteX468" fmla="*/ 1505607 w 2406879"/>
              <a:gd name="connsiteY468" fmla="*/ 143881 h 321141"/>
              <a:gd name="connsiteX469" fmla="*/ 1519227 w 2406879"/>
              <a:gd name="connsiteY469" fmla="*/ 137405 h 321141"/>
              <a:gd name="connsiteX470" fmla="*/ 1524276 w 2406879"/>
              <a:gd name="connsiteY470" fmla="*/ 137976 h 321141"/>
              <a:gd name="connsiteX471" fmla="*/ 1526562 w 2406879"/>
              <a:gd name="connsiteY471" fmla="*/ 141691 h 321141"/>
              <a:gd name="connsiteX472" fmla="*/ 1529895 w 2406879"/>
              <a:gd name="connsiteY472" fmla="*/ 138547 h 321141"/>
              <a:gd name="connsiteX473" fmla="*/ 1533610 w 2406879"/>
              <a:gd name="connsiteY473" fmla="*/ 137881 h 321141"/>
              <a:gd name="connsiteX474" fmla="*/ 1533039 w 2406879"/>
              <a:gd name="connsiteY474" fmla="*/ 137309 h 321141"/>
              <a:gd name="connsiteX475" fmla="*/ 1529895 w 2406879"/>
              <a:gd name="connsiteY475" fmla="*/ 134261 h 321141"/>
              <a:gd name="connsiteX476" fmla="*/ 1546374 w 2406879"/>
              <a:gd name="connsiteY476" fmla="*/ 126927 h 321141"/>
              <a:gd name="connsiteX477" fmla="*/ 1552089 w 2406879"/>
              <a:gd name="connsiteY477" fmla="*/ 124546 h 321141"/>
              <a:gd name="connsiteX478" fmla="*/ 1557613 w 2406879"/>
              <a:gd name="connsiteY478" fmla="*/ 123022 h 321141"/>
              <a:gd name="connsiteX479" fmla="*/ 1569329 w 2406879"/>
              <a:gd name="connsiteY479" fmla="*/ 120545 h 321141"/>
              <a:gd name="connsiteX480" fmla="*/ 1571996 w 2406879"/>
              <a:gd name="connsiteY480" fmla="*/ 119688 h 321141"/>
              <a:gd name="connsiteX481" fmla="*/ 1577902 w 2406879"/>
              <a:gd name="connsiteY481" fmla="*/ 119307 h 321141"/>
              <a:gd name="connsiteX482" fmla="*/ 1578473 w 2406879"/>
              <a:gd name="connsiteY482" fmla="*/ 118735 h 321141"/>
              <a:gd name="connsiteX483" fmla="*/ 1580378 w 2406879"/>
              <a:gd name="connsiteY483" fmla="*/ 116640 h 321141"/>
              <a:gd name="connsiteX484" fmla="*/ 1597809 w 2406879"/>
              <a:gd name="connsiteY484" fmla="*/ 112830 h 321141"/>
              <a:gd name="connsiteX485" fmla="*/ 1603143 w 2406879"/>
              <a:gd name="connsiteY485" fmla="*/ 111687 h 321141"/>
              <a:gd name="connsiteX486" fmla="*/ 1622764 w 2406879"/>
              <a:gd name="connsiteY486" fmla="*/ 109020 h 321141"/>
              <a:gd name="connsiteX487" fmla="*/ 1626193 w 2406879"/>
              <a:gd name="connsiteY487" fmla="*/ 107782 h 321141"/>
              <a:gd name="connsiteX488" fmla="*/ 1633623 w 2406879"/>
              <a:gd name="connsiteY488" fmla="*/ 107591 h 321141"/>
              <a:gd name="connsiteX489" fmla="*/ 1635718 w 2406879"/>
              <a:gd name="connsiteY489" fmla="*/ 109020 h 321141"/>
              <a:gd name="connsiteX490" fmla="*/ 1643814 w 2406879"/>
              <a:gd name="connsiteY490" fmla="*/ 108163 h 321141"/>
              <a:gd name="connsiteX491" fmla="*/ 1648958 w 2406879"/>
              <a:gd name="connsiteY491" fmla="*/ 104638 h 321141"/>
              <a:gd name="connsiteX492" fmla="*/ 1657911 w 2406879"/>
              <a:gd name="connsiteY492" fmla="*/ 104924 h 321141"/>
              <a:gd name="connsiteX493" fmla="*/ 1659054 w 2406879"/>
              <a:gd name="connsiteY493" fmla="*/ 102352 h 321141"/>
              <a:gd name="connsiteX494" fmla="*/ 1659340 w 2406879"/>
              <a:gd name="connsiteY494" fmla="*/ 101781 h 321141"/>
              <a:gd name="connsiteX495" fmla="*/ 1655721 w 2406879"/>
              <a:gd name="connsiteY495" fmla="*/ 99876 h 321141"/>
              <a:gd name="connsiteX496" fmla="*/ 1641814 w 2406879"/>
              <a:gd name="connsiteY496" fmla="*/ 99495 h 321141"/>
              <a:gd name="connsiteX497" fmla="*/ 1638957 w 2406879"/>
              <a:gd name="connsiteY497" fmla="*/ 97590 h 321141"/>
              <a:gd name="connsiteX498" fmla="*/ 1630765 w 2406879"/>
              <a:gd name="connsiteY498" fmla="*/ 93494 h 321141"/>
              <a:gd name="connsiteX499" fmla="*/ 1628193 w 2406879"/>
              <a:gd name="connsiteY499" fmla="*/ 92637 h 321141"/>
              <a:gd name="connsiteX500" fmla="*/ 1618192 w 2406879"/>
              <a:gd name="connsiteY500" fmla="*/ 94161 h 321141"/>
              <a:gd name="connsiteX501" fmla="*/ 1590665 w 2406879"/>
              <a:gd name="connsiteY501" fmla="*/ 91399 h 321141"/>
              <a:gd name="connsiteX502" fmla="*/ 1546469 w 2406879"/>
              <a:gd name="connsiteY502" fmla="*/ 90351 h 321141"/>
              <a:gd name="connsiteX503" fmla="*/ 1535991 w 2406879"/>
              <a:gd name="connsiteY503" fmla="*/ 94066 h 321141"/>
              <a:gd name="connsiteX504" fmla="*/ 1520656 w 2406879"/>
              <a:gd name="connsiteY504" fmla="*/ 92542 h 321141"/>
              <a:gd name="connsiteX505" fmla="*/ 1516560 w 2406879"/>
              <a:gd name="connsiteY505" fmla="*/ 93494 h 321141"/>
              <a:gd name="connsiteX506" fmla="*/ 1511988 w 2406879"/>
              <a:gd name="connsiteY506" fmla="*/ 94447 h 321141"/>
              <a:gd name="connsiteX507" fmla="*/ 1494748 w 2406879"/>
              <a:gd name="connsiteY507" fmla="*/ 96923 h 321141"/>
              <a:gd name="connsiteX508" fmla="*/ 1490938 w 2406879"/>
              <a:gd name="connsiteY508" fmla="*/ 95304 h 321141"/>
              <a:gd name="connsiteX509" fmla="*/ 1489224 w 2406879"/>
              <a:gd name="connsiteY509" fmla="*/ 94542 h 321141"/>
              <a:gd name="connsiteX510" fmla="*/ 1486176 w 2406879"/>
              <a:gd name="connsiteY510" fmla="*/ 96638 h 321141"/>
              <a:gd name="connsiteX511" fmla="*/ 1481508 w 2406879"/>
              <a:gd name="connsiteY511" fmla="*/ 95399 h 321141"/>
              <a:gd name="connsiteX512" fmla="*/ 1477032 w 2406879"/>
              <a:gd name="connsiteY512" fmla="*/ 94256 h 321141"/>
              <a:gd name="connsiteX513" fmla="*/ 1458648 w 2406879"/>
              <a:gd name="connsiteY513" fmla="*/ 95685 h 321141"/>
              <a:gd name="connsiteX514" fmla="*/ 1454172 w 2406879"/>
              <a:gd name="connsiteY514" fmla="*/ 98638 h 321141"/>
              <a:gd name="connsiteX515" fmla="*/ 1452648 w 2406879"/>
              <a:gd name="connsiteY515" fmla="*/ 99685 h 321141"/>
              <a:gd name="connsiteX516" fmla="*/ 1434741 w 2406879"/>
              <a:gd name="connsiteY516" fmla="*/ 98352 h 321141"/>
              <a:gd name="connsiteX517" fmla="*/ 1413690 w 2406879"/>
              <a:gd name="connsiteY517" fmla="*/ 102257 h 321141"/>
              <a:gd name="connsiteX518" fmla="*/ 1410166 w 2406879"/>
              <a:gd name="connsiteY518" fmla="*/ 101590 h 321141"/>
              <a:gd name="connsiteX519" fmla="*/ 1400736 w 2406879"/>
              <a:gd name="connsiteY519" fmla="*/ 106067 h 321141"/>
              <a:gd name="connsiteX520" fmla="*/ 1399784 w 2406879"/>
              <a:gd name="connsiteY520" fmla="*/ 105400 h 321141"/>
              <a:gd name="connsiteX521" fmla="*/ 1388068 w 2406879"/>
              <a:gd name="connsiteY521" fmla="*/ 105019 h 321141"/>
              <a:gd name="connsiteX522" fmla="*/ 1387592 w 2406879"/>
              <a:gd name="connsiteY522" fmla="*/ 105115 h 321141"/>
              <a:gd name="connsiteX523" fmla="*/ 1378924 w 2406879"/>
              <a:gd name="connsiteY523" fmla="*/ 105591 h 321141"/>
              <a:gd name="connsiteX524" fmla="*/ 1356540 w 2406879"/>
              <a:gd name="connsiteY524" fmla="*/ 109687 h 321141"/>
              <a:gd name="connsiteX525" fmla="*/ 1337300 w 2406879"/>
              <a:gd name="connsiteY525" fmla="*/ 109972 h 321141"/>
              <a:gd name="connsiteX526" fmla="*/ 1335204 w 2406879"/>
              <a:gd name="connsiteY526" fmla="*/ 113687 h 321141"/>
              <a:gd name="connsiteX527" fmla="*/ 1327775 w 2406879"/>
              <a:gd name="connsiteY527" fmla="*/ 116259 h 321141"/>
              <a:gd name="connsiteX528" fmla="*/ 1318726 w 2406879"/>
              <a:gd name="connsiteY528" fmla="*/ 116354 h 321141"/>
              <a:gd name="connsiteX529" fmla="*/ 1315488 w 2406879"/>
              <a:gd name="connsiteY529" fmla="*/ 117497 h 321141"/>
              <a:gd name="connsiteX530" fmla="*/ 1305391 w 2406879"/>
              <a:gd name="connsiteY530" fmla="*/ 120450 h 321141"/>
              <a:gd name="connsiteX531" fmla="*/ 1300914 w 2406879"/>
              <a:gd name="connsiteY531" fmla="*/ 119783 h 321141"/>
              <a:gd name="connsiteX532" fmla="*/ 1278340 w 2406879"/>
              <a:gd name="connsiteY532" fmla="*/ 125498 h 321141"/>
              <a:gd name="connsiteX533" fmla="*/ 1231953 w 2406879"/>
              <a:gd name="connsiteY533" fmla="*/ 135785 h 321141"/>
              <a:gd name="connsiteX534" fmla="*/ 1223762 w 2406879"/>
              <a:gd name="connsiteY534" fmla="*/ 137309 h 321141"/>
              <a:gd name="connsiteX535" fmla="*/ 1207093 w 2406879"/>
              <a:gd name="connsiteY535" fmla="*/ 142643 h 321141"/>
              <a:gd name="connsiteX536" fmla="*/ 1203855 w 2406879"/>
              <a:gd name="connsiteY536" fmla="*/ 143596 h 321141"/>
              <a:gd name="connsiteX537" fmla="*/ 1196902 w 2406879"/>
              <a:gd name="connsiteY537" fmla="*/ 143786 h 321141"/>
              <a:gd name="connsiteX538" fmla="*/ 1179661 w 2406879"/>
              <a:gd name="connsiteY538" fmla="*/ 148168 h 321141"/>
              <a:gd name="connsiteX539" fmla="*/ 1174803 w 2406879"/>
              <a:gd name="connsiteY539" fmla="*/ 148358 h 321141"/>
              <a:gd name="connsiteX540" fmla="*/ 1159563 w 2406879"/>
              <a:gd name="connsiteY540" fmla="*/ 154645 h 321141"/>
              <a:gd name="connsiteX541" fmla="*/ 1141847 w 2406879"/>
              <a:gd name="connsiteY541" fmla="*/ 160931 h 321141"/>
              <a:gd name="connsiteX542" fmla="*/ 1125178 w 2406879"/>
              <a:gd name="connsiteY542" fmla="*/ 165884 h 321141"/>
              <a:gd name="connsiteX543" fmla="*/ 1091555 w 2406879"/>
              <a:gd name="connsiteY543" fmla="*/ 177314 h 321141"/>
              <a:gd name="connsiteX544" fmla="*/ 1079458 w 2406879"/>
              <a:gd name="connsiteY544" fmla="*/ 181410 h 321141"/>
              <a:gd name="connsiteX545" fmla="*/ 1075172 w 2406879"/>
              <a:gd name="connsiteY545" fmla="*/ 183029 h 321141"/>
              <a:gd name="connsiteX546" fmla="*/ 1072029 w 2406879"/>
              <a:gd name="connsiteY546" fmla="*/ 185887 h 321141"/>
              <a:gd name="connsiteX547" fmla="*/ 1060503 w 2406879"/>
              <a:gd name="connsiteY547" fmla="*/ 190363 h 321141"/>
              <a:gd name="connsiteX548" fmla="*/ 1049073 w 2406879"/>
              <a:gd name="connsiteY548" fmla="*/ 193697 h 321141"/>
              <a:gd name="connsiteX549" fmla="*/ 1047645 w 2406879"/>
              <a:gd name="connsiteY549" fmla="*/ 194840 h 321141"/>
              <a:gd name="connsiteX550" fmla="*/ 1038977 w 2406879"/>
              <a:gd name="connsiteY550" fmla="*/ 198269 h 321141"/>
              <a:gd name="connsiteX551" fmla="*/ 1033548 w 2406879"/>
              <a:gd name="connsiteY551" fmla="*/ 200079 h 321141"/>
              <a:gd name="connsiteX552" fmla="*/ 1026309 w 2406879"/>
              <a:gd name="connsiteY552" fmla="*/ 203603 h 321141"/>
              <a:gd name="connsiteX553" fmla="*/ 1015736 w 2406879"/>
              <a:gd name="connsiteY553" fmla="*/ 205508 h 321141"/>
              <a:gd name="connsiteX554" fmla="*/ 990780 w 2406879"/>
              <a:gd name="connsiteY554" fmla="*/ 218272 h 321141"/>
              <a:gd name="connsiteX555" fmla="*/ 972207 w 2406879"/>
              <a:gd name="connsiteY555" fmla="*/ 227321 h 321141"/>
              <a:gd name="connsiteX556" fmla="*/ 961062 w 2406879"/>
              <a:gd name="connsiteY556" fmla="*/ 230845 h 321141"/>
              <a:gd name="connsiteX557" fmla="*/ 947156 w 2406879"/>
              <a:gd name="connsiteY557" fmla="*/ 237226 h 321141"/>
              <a:gd name="connsiteX558" fmla="*/ 943822 w 2406879"/>
              <a:gd name="connsiteY558" fmla="*/ 239227 h 321141"/>
              <a:gd name="connsiteX559" fmla="*/ 940393 w 2406879"/>
              <a:gd name="connsiteY559" fmla="*/ 239989 h 321141"/>
              <a:gd name="connsiteX560" fmla="*/ 936678 w 2406879"/>
              <a:gd name="connsiteY560" fmla="*/ 239227 h 321141"/>
              <a:gd name="connsiteX561" fmla="*/ 913914 w 2406879"/>
              <a:gd name="connsiteY561" fmla="*/ 249038 h 321141"/>
              <a:gd name="connsiteX562" fmla="*/ 904389 w 2406879"/>
              <a:gd name="connsiteY562" fmla="*/ 250561 h 321141"/>
              <a:gd name="connsiteX563" fmla="*/ 903436 w 2406879"/>
              <a:gd name="connsiteY563" fmla="*/ 251133 h 321141"/>
              <a:gd name="connsiteX564" fmla="*/ 897721 w 2406879"/>
              <a:gd name="connsiteY564" fmla="*/ 253419 h 321141"/>
              <a:gd name="connsiteX565" fmla="*/ 880576 w 2406879"/>
              <a:gd name="connsiteY565" fmla="*/ 260372 h 321141"/>
              <a:gd name="connsiteX566" fmla="*/ 857716 w 2406879"/>
              <a:gd name="connsiteY566" fmla="*/ 266087 h 321141"/>
              <a:gd name="connsiteX567" fmla="*/ 830094 w 2406879"/>
              <a:gd name="connsiteY567" fmla="*/ 277422 h 321141"/>
              <a:gd name="connsiteX568" fmla="*/ 799614 w 2406879"/>
              <a:gd name="connsiteY568" fmla="*/ 285518 h 321141"/>
              <a:gd name="connsiteX569" fmla="*/ 793803 w 2406879"/>
              <a:gd name="connsiteY569" fmla="*/ 288566 h 321141"/>
              <a:gd name="connsiteX570" fmla="*/ 788946 w 2406879"/>
              <a:gd name="connsiteY570" fmla="*/ 291138 h 321141"/>
              <a:gd name="connsiteX571" fmla="*/ 774372 w 2406879"/>
              <a:gd name="connsiteY571" fmla="*/ 294281 h 321141"/>
              <a:gd name="connsiteX572" fmla="*/ 752084 w 2406879"/>
              <a:gd name="connsiteY572" fmla="*/ 299996 h 321141"/>
              <a:gd name="connsiteX573" fmla="*/ 746369 w 2406879"/>
              <a:gd name="connsiteY573" fmla="*/ 301996 h 321141"/>
              <a:gd name="connsiteX574" fmla="*/ 730843 w 2406879"/>
              <a:gd name="connsiteY574" fmla="*/ 304854 h 321141"/>
              <a:gd name="connsiteX575" fmla="*/ 716746 w 2406879"/>
              <a:gd name="connsiteY575" fmla="*/ 307235 h 321141"/>
              <a:gd name="connsiteX576" fmla="*/ 688647 w 2406879"/>
              <a:gd name="connsiteY576" fmla="*/ 312760 h 321141"/>
              <a:gd name="connsiteX577" fmla="*/ 687885 w 2406879"/>
              <a:gd name="connsiteY577" fmla="*/ 312950 h 321141"/>
              <a:gd name="connsiteX578" fmla="*/ 669978 w 2406879"/>
              <a:gd name="connsiteY578" fmla="*/ 314855 h 321141"/>
              <a:gd name="connsiteX579" fmla="*/ 661787 w 2406879"/>
              <a:gd name="connsiteY579" fmla="*/ 315713 h 321141"/>
              <a:gd name="connsiteX580" fmla="*/ 646071 w 2406879"/>
              <a:gd name="connsiteY580" fmla="*/ 317713 h 321141"/>
              <a:gd name="connsiteX581" fmla="*/ 630354 w 2406879"/>
              <a:gd name="connsiteY581" fmla="*/ 319808 h 321141"/>
              <a:gd name="connsiteX582" fmla="*/ 627878 w 2406879"/>
              <a:gd name="connsiteY582" fmla="*/ 319904 h 321141"/>
              <a:gd name="connsiteX583" fmla="*/ 615400 w 2406879"/>
              <a:gd name="connsiteY583" fmla="*/ 319427 h 321141"/>
              <a:gd name="connsiteX584" fmla="*/ 613209 w 2406879"/>
              <a:gd name="connsiteY584" fmla="*/ 321142 h 321141"/>
              <a:gd name="connsiteX585" fmla="*/ 595779 w 2406879"/>
              <a:gd name="connsiteY585" fmla="*/ 316475 h 321141"/>
              <a:gd name="connsiteX586" fmla="*/ 591492 w 2406879"/>
              <a:gd name="connsiteY586" fmla="*/ 318475 h 321141"/>
              <a:gd name="connsiteX587" fmla="*/ 587587 w 2406879"/>
              <a:gd name="connsiteY587" fmla="*/ 320284 h 321141"/>
              <a:gd name="connsiteX588" fmla="*/ 572252 w 2406879"/>
              <a:gd name="connsiteY588" fmla="*/ 318189 h 321141"/>
              <a:gd name="connsiteX589" fmla="*/ 568347 w 2406879"/>
              <a:gd name="connsiteY589" fmla="*/ 315903 h 321141"/>
              <a:gd name="connsiteX590" fmla="*/ 559488 w 2406879"/>
              <a:gd name="connsiteY590" fmla="*/ 315713 h 321141"/>
              <a:gd name="connsiteX591" fmla="*/ 556536 w 2406879"/>
              <a:gd name="connsiteY591" fmla="*/ 315808 h 321141"/>
              <a:gd name="connsiteX592" fmla="*/ 549868 w 2406879"/>
              <a:gd name="connsiteY592" fmla="*/ 312284 h 321141"/>
              <a:gd name="connsiteX593" fmla="*/ 547582 w 2406879"/>
              <a:gd name="connsiteY593" fmla="*/ 312474 h 321141"/>
              <a:gd name="connsiteX594" fmla="*/ 542343 w 2406879"/>
              <a:gd name="connsiteY594" fmla="*/ 312664 h 321141"/>
              <a:gd name="connsiteX595" fmla="*/ 531104 w 2406879"/>
              <a:gd name="connsiteY595" fmla="*/ 309140 h 321141"/>
              <a:gd name="connsiteX596" fmla="*/ 513292 w 2406879"/>
              <a:gd name="connsiteY596" fmla="*/ 303806 h 321141"/>
              <a:gd name="connsiteX597" fmla="*/ 511768 w 2406879"/>
              <a:gd name="connsiteY597" fmla="*/ 303330 h 321141"/>
              <a:gd name="connsiteX598" fmla="*/ 509768 w 2406879"/>
              <a:gd name="connsiteY598" fmla="*/ 300758 h 321141"/>
              <a:gd name="connsiteX599" fmla="*/ 510816 w 2406879"/>
              <a:gd name="connsiteY599" fmla="*/ 297329 h 321141"/>
              <a:gd name="connsiteX600" fmla="*/ 507958 w 2406879"/>
              <a:gd name="connsiteY600" fmla="*/ 298377 h 321141"/>
              <a:gd name="connsiteX601" fmla="*/ 498719 w 2406879"/>
              <a:gd name="connsiteY601" fmla="*/ 298472 h 321141"/>
              <a:gd name="connsiteX602" fmla="*/ 496909 w 2406879"/>
              <a:gd name="connsiteY602" fmla="*/ 296758 h 321141"/>
              <a:gd name="connsiteX603" fmla="*/ 495957 w 2406879"/>
              <a:gd name="connsiteY603" fmla="*/ 295805 h 321141"/>
              <a:gd name="connsiteX604" fmla="*/ 493671 w 2406879"/>
              <a:gd name="connsiteY604" fmla="*/ 293900 h 321141"/>
              <a:gd name="connsiteX605" fmla="*/ 489956 w 2406879"/>
              <a:gd name="connsiteY605" fmla="*/ 291709 h 321141"/>
              <a:gd name="connsiteX606" fmla="*/ 485765 w 2406879"/>
              <a:gd name="connsiteY606" fmla="*/ 287042 h 321141"/>
              <a:gd name="connsiteX607" fmla="*/ 483098 w 2406879"/>
              <a:gd name="connsiteY607" fmla="*/ 288947 h 321141"/>
              <a:gd name="connsiteX608" fmla="*/ 475478 w 2406879"/>
              <a:gd name="connsiteY608" fmla="*/ 284947 h 321141"/>
              <a:gd name="connsiteX609" fmla="*/ 473192 w 2406879"/>
              <a:gd name="connsiteY609" fmla="*/ 284280 h 321141"/>
              <a:gd name="connsiteX610" fmla="*/ 463953 w 2406879"/>
              <a:gd name="connsiteY610" fmla="*/ 274469 h 321141"/>
              <a:gd name="connsiteX611" fmla="*/ 463476 w 2406879"/>
              <a:gd name="connsiteY611" fmla="*/ 273231 h 321141"/>
              <a:gd name="connsiteX612" fmla="*/ 459095 w 2406879"/>
              <a:gd name="connsiteY612" fmla="*/ 274279 h 321141"/>
              <a:gd name="connsiteX613" fmla="*/ 456618 w 2406879"/>
              <a:gd name="connsiteY613" fmla="*/ 272659 h 321141"/>
              <a:gd name="connsiteX614" fmla="*/ 455761 w 2406879"/>
              <a:gd name="connsiteY614" fmla="*/ 272088 h 321141"/>
              <a:gd name="connsiteX615" fmla="*/ 443474 w 2406879"/>
              <a:gd name="connsiteY615" fmla="*/ 274184 h 321141"/>
              <a:gd name="connsiteX616" fmla="*/ 438711 w 2406879"/>
              <a:gd name="connsiteY616" fmla="*/ 275898 h 321141"/>
              <a:gd name="connsiteX617" fmla="*/ 429282 w 2406879"/>
              <a:gd name="connsiteY617" fmla="*/ 279232 h 321141"/>
              <a:gd name="connsiteX618" fmla="*/ 402326 w 2406879"/>
              <a:gd name="connsiteY618" fmla="*/ 287900 h 321141"/>
              <a:gd name="connsiteX619" fmla="*/ 377370 w 2406879"/>
              <a:gd name="connsiteY619" fmla="*/ 294662 h 321141"/>
              <a:gd name="connsiteX620" fmla="*/ 350891 w 2406879"/>
              <a:gd name="connsiteY620" fmla="*/ 301234 h 321141"/>
              <a:gd name="connsiteX621" fmla="*/ 330412 w 2406879"/>
              <a:gd name="connsiteY621" fmla="*/ 305140 h 321141"/>
              <a:gd name="connsiteX622" fmla="*/ 328698 w 2406879"/>
              <a:gd name="connsiteY622" fmla="*/ 305044 h 321141"/>
              <a:gd name="connsiteX623" fmla="*/ 322411 w 2406879"/>
              <a:gd name="connsiteY623" fmla="*/ 304759 h 321141"/>
              <a:gd name="connsiteX624" fmla="*/ 298789 w 2406879"/>
              <a:gd name="connsiteY624" fmla="*/ 309045 h 321141"/>
              <a:gd name="connsiteX625" fmla="*/ 268976 w 2406879"/>
              <a:gd name="connsiteY625" fmla="*/ 313712 h 321141"/>
              <a:gd name="connsiteX626" fmla="*/ 266023 w 2406879"/>
              <a:gd name="connsiteY626" fmla="*/ 313426 h 321141"/>
              <a:gd name="connsiteX627" fmla="*/ 262689 w 2406879"/>
              <a:gd name="connsiteY627" fmla="*/ 313046 h 321141"/>
              <a:gd name="connsiteX628" fmla="*/ 252783 w 2406879"/>
              <a:gd name="connsiteY628" fmla="*/ 314855 h 321141"/>
              <a:gd name="connsiteX629" fmla="*/ 221065 w 2406879"/>
              <a:gd name="connsiteY629" fmla="*/ 319427 h 321141"/>
              <a:gd name="connsiteX630" fmla="*/ 208397 w 2406879"/>
              <a:gd name="connsiteY630" fmla="*/ 317808 h 321141"/>
              <a:gd name="connsiteX631" fmla="*/ 204777 w 2406879"/>
              <a:gd name="connsiteY631" fmla="*/ 317332 h 321141"/>
              <a:gd name="connsiteX632" fmla="*/ 190680 w 2406879"/>
              <a:gd name="connsiteY632" fmla="*/ 319713 h 321141"/>
              <a:gd name="connsiteX633" fmla="*/ 187061 w 2406879"/>
              <a:gd name="connsiteY633" fmla="*/ 319904 h 321141"/>
              <a:gd name="connsiteX634" fmla="*/ 174202 w 2406879"/>
              <a:gd name="connsiteY634" fmla="*/ 319999 h 321141"/>
              <a:gd name="connsiteX635" fmla="*/ 170392 w 2406879"/>
              <a:gd name="connsiteY635" fmla="*/ 319999 h 321141"/>
              <a:gd name="connsiteX636" fmla="*/ 152485 w 2406879"/>
              <a:gd name="connsiteY636" fmla="*/ 318284 h 321141"/>
              <a:gd name="connsiteX637" fmla="*/ 146675 w 2406879"/>
              <a:gd name="connsiteY637" fmla="*/ 319713 h 321141"/>
              <a:gd name="connsiteX638" fmla="*/ 142103 w 2406879"/>
              <a:gd name="connsiteY638" fmla="*/ 320761 h 321141"/>
              <a:gd name="connsiteX639" fmla="*/ 126482 w 2406879"/>
              <a:gd name="connsiteY639" fmla="*/ 316951 h 321141"/>
              <a:gd name="connsiteX640" fmla="*/ 111813 w 2406879"/>
              <a:gd name="connsiteY640" fmla="*/ 315522 h 321141"/>
              <a:gd name="connsiteX641" fmla="*/ 108861 w 2406879"/>
              <a:gd name="connsiteY641" fmla="*/ 318951 h 321141"/>
              <a:gd name="connsiteX642" fmla="*/ 108575 w 2406879"/>
              <a:gd name="connsiteY642" fmla="*/ 319332 h 321141"/>
              <a:gd name="connsiteX643" fmla="*/ 100574 w 2406879"/>
              <a:gd name="connsiteY643" fmla="*/ 319046 h 321141"/>
              <a:gd name="connsiteX644" fmla="*/ 84667 w 2406879"/>
              <a:gd name="connsiteY644" fmla="*/ 312664 h 321141"/>
              <a:gd name="connsiteX645" fmla="*/ 82286 w 2406879"/>
              <a:gd name="connsiteY645" fmla="*/ 311902 h 321141"/>
              <a:gd name="connsiteX646" fmla="*/ 78666 w 2406879"/>
              <a:gd name="connsiteY646" fmla="*/ 310759 h 321141"/>
              <a:gd name="connsiteX647" fmla="*/ 75428 w 2406879"/>
              <a:gd name="connsiteY647" fmla="*/ 314760 h 321141"/>
              <a:gd name="connsiteX648" fmla="*/ 64093 w 2406879"/>
              <a:gd name="connsiteY648" fmla="*/ 309807 h 321141"/>
              <a:gd name="connsiteX649" fmla="*/ 62379 w 2406879"/>
              <a:gd name="connsiteY649" fmla="*/ 307330 h 321141"/>
              <a:gd name="connsiteX650" fmla="*/ 59807 w 2406879"/>
              <a:gd name="connsiteY650" fmla="*/ 302282 h 321141"/>
              <a:gd name="connsiteX651" fmla="*/ 46472 w 2406879"/>
              <a:gd name="connsiteY651" fmla="*/ 306378 h 321141"/>
              <a:gd name="connsiteX652" fmla="*/ 44376 w 2406879"/>
              <a:gd name="connsiteY652" fmla="*/ 302377 h 321141"/>
              <a:gd name="connsiteX653" fmla="*/ 41328 w 2406879"/>
              <a:gd name="connsiteY653" fmla="*/ 301044 h 321141"/>
              <a:gd name="connsiteX654" fmla="*/ 28755 w 2406879"/>
              <a:gd name="connsiteY654" fmla="*/ 295710 h 321141"/>
              <a:gd name="connsiteX655" fmla="*/ 27136 w 2406879"/>
              <a:gd name="connsiteY655" fmla="*/ 292948 h 321141"/>
              <a:gd name="connsiteX656" fmla="*/ 26184 w 2406879"/>
              <a:gd name="connsiteY656" fmla="*/ 290567 h 321141"/>
              <a:gd name="connsiteX657" fmla="*/ 22374 w 2406879"/>
              <a:gd name="connsiteY657" fmla="*/ 290471 h 321141"/>
              <a:gd name="connsiteX658" fmla="*/ 18278 w 2406879"/>
              <a:gd name="connsiteY658" fmla="*/ 288566 h 321141"/>
              <a:gd name="connsiteX659" fmla="*/ 16373 w 2406879"/>
              <a:gd name="connsiteY659" fmla="*/ 285042 h 321141"/>
              <a:gd name="connsiteX660" fmla="*/ 19992 w 2406879"/>
              <a:gd name="connsiteY660" fmla="*/ 282375 h 321141"/>
              <a:gd name="connsiteX661" fmla="*/ 11706 w 2406879"/>
              <a:gd name="connsiteY661" fmla="*/ 278565 h 321141"/>
              <a:gd name="connsiteX662" fmla="*/ 1704 w 2406879"/>
              <a:gd name="connsiteY662" fmla="*/ 273326 h 321141"/>
              <a:gd name="connsiteX663" fmla="*/ 466 w 2406879"/>
              <a:gd name="connsiteY663" fmla="*/ 270945 h 321141"/>
              <a:gd name="connsiteX664" fmla="*/ 3038 w 2406879"/>
              <a:gd name="connsiteY664" fmla="*/ 263515 h 321141"/>
              <a:gd name="connsiteX665" fmla="*/ 3228 w 2406879"/>
              <a:gd name="connsiteY665" fmla="*/ 263134 h 321141"/>
              <a:gd name="connsiteX666" fmla="*/ 11896 w 2406879"/>
              <a:gd name="connsiteY666" fmla="*/ 271993 h 321141"/>
              <a:gd name="connsiteX667" fmla="*/ 14373 w 2406879"/>
              <a:gd name="connsiteY667" fmla="*/ 275803 h 321141"/>
              <a:gd name="connsiteX668" fmla="*/ 14658 w 2406879"/>
              <a:gd name="connsiteY668" fmla="*/ 275993 h 321141"/>
              <a:gd name="connsiteX669" fmla="*/ 481669 w 2406879"/>
              <a:gd name="connsiteY669" fmla="*/ 192650 h 321141"/>
              <a:gd name="connsiteX670" fmla="*/ 481002 w 2406879"/>
              <a:gd name="connsiteY670" fmla="*/ 189887 h 321141"/>
              <a:gd name="connsiteX671" fmla="*/ 493766 w 2406879"/>
              <a:gd name="connsiteY671" fmla="*/ 186077 h 321141"/>
              <a:gd name="connsiteX672" fmla="*/ 494242 w 2406879"/>
              <a:gd name="connsiteY672" fmla="*/ 183125 h 321141"/>
              <a:gd name="connsiteX673" fmla="*/ 502529 w 2406879"/>
              <a:gd name="connsiteY673" fmla="*/ 176743 h 321141"/>
              <a:gd name="connsiteX674" fmla="*/ 511387 w 2406879"/>
              <a:gd name="connsiteY674" fmla="*/ 171504 h 321141"/>
              <a:gd name="connsiteX675" fmla="*/ 520245 w 2406879"/>
              <a:gd name="connsiteY675" fmla="*/ 166551 h 321141"/>
              <a:gd name="connsiteX676" fmla="*/ 533580 w 2406879"/>
              <a:gd name="connsiteY676" fmla="*/ 155502 h 321141"/>
              <a:gd name="connsiteX677" fmla="*/ 538248 w 2406879"/>
              <a:gd name="connsiteY677" fmla="*/ 152168 h 321141"/>
              <a:gd name="connsiteX678" fmla="*/ 541962 w 2406879"/>
              <a:gd name="connsiteY678" fmla="*/ 149215 h 321141"/>
              <a:gd name="connsiteX679" fmla="*/ 545868 w 2406879"/>
              <a:gd name="connsiteY679" fmla="*/ 147596 h 321141"/>
              <a:gd name="connsiteX680" fmla="*/ 545487 w 2406879"/>
              <a:gd name="connsiteY680" fmla="*/ 144072 h 321141"/>
              <a:gd name="connsiteX681" fmla="*/ 551297 w 2406879"/>
              <a:gd name="connsiteY681" fmla="*/ 142357 h 321141"/>
              <a:gd name="connsiteX682" fmla="*/ 559774 w 2406879"/>
              <a:gd name="connsiteY682" fmla="*/ 131594 h 321141"/>
              <a:gd name="connsiteX683" fmla="*/ 578729 w 2406879"/>
              <a:gd name="connsiteY683" fmla="*/ 119021 h 321141"/>
              <a:gd name="connsiteX684" fmla="*/ 583491 w 2406879"/>
              <a:gd name="connsiteY684" fmla="*/ 113306 h 321141"/>
              <a:gd name="connsiteX685" fmla="*/ 587111 w 2406879"/>
              <a:gd name="connsiteY685" fmla="*/ 109020 h 321141"/>
              <a:gd name="connsiteX686" fmla="*/ 596636 w 2406879"/>
              <a:gd name="connsiteY686" fmla="*/ 100352 h 321141"/>
              <a:gd name="connsiteX687" fmla="*/ 597112 w 2406879"/>
              <a:gd name="connsiteY687" fmla="*/ 99971 h 321141"/>
              <a:gd name="connsiteX688" fmla="*/ 598160 w 2406879"/>
              <a:gd name="connsiteY688" fmla="*/ 99114 h 321141"/>
              <a:gd name="connsiteX689" fmla="*/ 605685 w 2406879"/>
              <a:gd name="connsiteY689" fmla="*/ 92161 h 321141"/>
              <a:gd name="connsiteX690" fmla="*/ 616257 w 2406879"/>
              <a:gd name="connsiteY690" fmla="*/ 75111 h 321141"/>
              <a:gd name="connsiteX691" fmla="*/ 621115 w 2406879"/>
              <a:gd name="connsiteY691" fmla="*/ 59966 h 321141"/>
              <a:gd name="connsiteX692" fmla="*/ 609590 w 2406879"/>
              <a:gd name="connsiteY692" fmla="*/ 50155 h 321141"/>
              <a:gd name="connsiteX693" fmla="*/ 601494 w 2406879"/>
              <a:gd name="connsiteY693" fmla="*/ 49775 h 321141"/>
              <a:gd name="connsiteX694" fmla="*/ 584825 w 2406879"/>
              <a:gd name="connsiteY694" fmla="*/ 53775 h 321141"/>
              <a:gd name="connsiteX695" fmla="*/ 558155 w 2406879"/>
              <a:gd name="connsiteY695" fmla="*/ 62252 h 321141"/>
              <a:gd name="connsiteX696" fmla="*/ 530628 w 2406879"/>
              <a:gd name="connsiteY696" fmla="*/ 79207 h 321141"/>
              <a:gd name="connsiteX697" fmla="*/ 522150 w 2406879"/>
              <a:gd name="connsiteY697" fmla="*/ 81112 h 321141"/>
              <a:gd name="connsiteX698" fmla="*/ 521103 w 2406879"/>
              <a:gd name="connsiteY698" fmla="*/ 82826 h 321141"/>
              <a:gd name="connsiteX699" fmla="*/ 513768 w 2406879"/>
              <a:gd name="connsiteY699" fmla="*/ 88446 h 321141"/>
              <a:gd name="connsiteX700" fmla="*/ 505577 w 2406879"/>
              <a:gd name="connsiteY700" fmla="*/ 93304 h 321141"/>
              <a:gd name="connsiteX701" fmla="*/ 503481 w 2406879"/>
              <a:gd name="connsiteY701" fmla="*/ 94066 h 321141"/>
              <a:gd name="connsiteX702" fmla="*/ 490813 w 2406879"/>
              <a:gd name="connsiteY702" fmla="*/ 106543 h 321141"/>
              <a:gd name="connsiteX703" fmla="*/ 480050 w 2406879"/>
              <a:gd name="connsiteY703" fmla="*/ 120736 h 321141"/>
              <a:gd name="connsiteX704" fmla="*/ 470906 w 2406879"/>
              <a:gd name="connsiteY704" fmla="*/ 133309 h 321141"/>
              <a:gd name="connsiteX705" fmla="*/ 462905 w 2406879"/>
              <a:gd name="connsiteY705" fmla="*/ 145310 h 321141"/>
              <a:gd name="connsiteX706" fmla="*/ 460905 w 2406879"/>
              <a:gd name="connsiteY706" fmla="*/ 149215 h 321141"/>
              <a:gd name="connsiteX707" fmla="*/ 454142 w 2406879"/>
              <a:gd name="connsiteY707" fmla="*/ 159217 h 321141"/>
              <a:gd name="connsiteX708" fmla="*/ 454713 w 2406879"/>
              <a:gd name="connsiteY708" fmla="*/ 159693 h 321141"/>
              <a:gd name="connsiteX709" fmla="*/ 452618 w 2406879"/>
              <a:gd name="connsiteY709" fmla="*/ 165027 h 321141"/>
              <a:gd name="connsiteX710" fmla="*/ 451665 w 2406879"/>
              <a:gd name="connsiteY710" fmla="*/ 169694 h 321141"/>
              <a:gd name="connsiteX711" fmla="*/ 451856 w 2406879"/>
              <a:gd name="connsiteY711" fmla="*/ 170932 h 321141"/>
              <a:gd name="connsiteX712" fmla="*/ 452142 w 2406879"/>
              <a:gd name="connsiteY712" fmla="*/ 179791 h 321141"/>
              <a:gd name="connsiteX713" fmla="*/ 449379 w 2406879"/>
              <a:gd name="connsiteY713" fmla="*/ 183029 h 321141"/>
              <a:gd name="connsiteX714" fmla="*/ 447284 w 2406879"/>
              <a:gd name="connsiteY714" fmla="*/ 185506 h 321141"/>
              <a:gd name="connsiteX715" fmla="*/ 445188 w 2406879"/>
              <a:gd name="connsiteY715" fmla="*/ 196364 h 321141"/>
              <a:gd name="connsiteX716" fmla="*/ 449094 w 2406879"/>
              <a:gd name="connsiteY716" fmla="*/ 204460 h 321141"/>
              <a:gd name="connsiteX717" fmla="*/ 464524 w 2406879"/>
              <a:gd name="connsiteY717" fmla="*/ 198364 h 321141"/>
              <a:gd name="connsiteX718" fmla="*/ 470620 w 2406879"/>
              <a:gd name="connsiteY718" fmla="*/ 196364 h 321141"/>
              <a:gd name="connsiteX719" fmla="*/ 478431 w 2406879"/>
              <a:gd name="connsiteY719" fmla="*/ 193983 h 321141"/>
              <a:gd name="connsiteX720" fmla="*/ 481669 w 2406879"/>
              <a:gd name="connsiteY720" fmla="*/ 192650 h 321141"/>
              <a:gd name="connsiteX721" fmla="*/ 1665627 w 2406879"/>
              <a:gd name="connsiteY721" fmla="*/ 165027 h 321141"/>
              <a:gd name="connsiteX722" fmla="*/ 1669151 w 2406879"/>
              <a:gd name="connsiteY722" fmla="*/ 161884 h 321141"/>
              <a:gd name="connsiteX723" fmla="*/ 1659435 w 2406879"/>
              <a:gd name="connsiteY723" fmla="*/ 159693 h 321141"/>
              <a:gd name="connsiteX724" fmla="*/ 1651339 w 2406879"/>
              <a:gd name="connsiteY724" fmla="*/ 162074 h 321141"/>
              <a:gd name="connsiteX725" fmla="*/ 1639814 w 2406879"/>
              <a:gd name="connsiteY725" fmla="*/ 161598 h 321141"/>
              <a:gd name="connsiteX726" fmla="*/ 1622288 w 2406879"/>
              <a:gd name="connsiteY726" fmla="*/ 165027 h 321141"/>
              <a:gd name="connsiteX727" fmla="*/ 1608381 w 2406879"/>
              <a:gd name="connsiteY727" fmla="*/ 169789 h 321141"/>
              <a:gd name="connsiteX728" fmla="*/ 1606477 w 2406879"/>
              <a:gd name="connsiteY728" fmla="*/ 169980 h 321141"/>
              <a:gd name="connsiteX729" fmla="*/ 1602762 w 2406879"/>
              <a:gd name="connsiteY729" fmla="*/ 172647 h 321141"/>
              <a:gd name="connsiteX730" fmla="*/ 1599237 w 2406879"/>
              <a:gd name="connsiteY730" fmla="*/ 171694 h 321141"/>
              <a:gd name="connsiteX731" fmla="*/ 1596094 w 2406879"/>
              <a:gd name="connsiteY731" fmla="*/ 173123 h 321141"/>
              <a:gd name="connsiteX732" fmla="*/ 1586379 w 2406879"/>
              <a:gd name="connsiteY732" fmla="*/ 176743 h 321141"/>
              <a:gd name="connsiteX733" fmla="*/ 1567900 w 2406879"/>
              <a:gd name="connsiteY733" fmla="*/ 183886 h 321141"/>
              <a:gd name="connsiteX734" fmla="*/ 1562566 w 2406879"/>
              <a:gd name="connsiteY734" fmla="*/ 185220 h 321141"/>
              <a:gd name="connsiteX735" fmla="*/ 1557423 w 2406879"/>
              <a:gd name="connsiteY735" fmla="*/ 186554 h 321141"/>
              <a:gd name="connsiteX736" fmla="*/ 1550469 w 2406879"/>
              <a:gd name="connsiteY736" fmla="*/ 189792 h 321141"/>
              <a:gd name="connsiteX737" fmla="*/ 1549327 w 2406879"/>
              <a:gd name="connsiteY737" fmla="*/ 190078 h 321141"/>
              <a:gd name="connsiteX738" fmla="*/ 1546659 w 2406879"/>
              <a:gd name="connsiteY738" fmla="*/ 190744 h 321141"/>
              <a:gd name="connsiteX739" fmla="*/ 1535039 w 2406879"/>
              <a:gd name="connsiteY739" fmla="*/ 197793 h 321141"/>
              <a:gd name="connsiteX740" fmla="*/ 1515036 w 2406879"/>
              <a:gd name="connsiteY740" fmla="*/ 207794 h 321141"/>
              <a:gd name="connsiteX741" fmla="*/ 1512560 w 2406879"/>
              <a:gd name="connsiteY741" fmla="*/ 208747 h 321141"/>
              <a:gd name="connsiteX742" fmla="*/ 1510083 w 2406879"/>
              <a:gd name="connsiteY742" fmla="*/ 209699 h 321141"/>
              <a:gd name="connsiteX743" fmla="*/ 1506464 w 2406879"/>
              <a:gd name="connsiteY743" fmla="*/ 213414 h 321141"/>
              <a:gd name="connsiteX744" fmla="*/ 1506369 w 2406879"/>
              <a:gd name="connsiteY744" fmla="*/ 213700 h 321141"/>
              <a:gd name="connsiteX745" fmla="*/ 1505988 w 2406879"/>
              <a:gd name="connsiteY745" fmla="*/ 215605 h 321141"/>
              <a:gd name="connsiteX746" fmla="*/ 1506654 w 2406879"/>
              <a:gd name="connsiteY746" fmla="*/ 216271 h 321141"/>
              <a:gd name="connsiteX747" fmla="*/ 1512655 w 2406879"/>
              <a:gd name="connsiteY747" fmla="*/ 217605 h 321141"/>
              <a:gd name="connsiteX748" fmla="*/ 1526466 w 2406879"/>
              <a:gd name="connsiteY748" fmla="*/ 217414 h 321141"/>
              <a:gd name="connsiteX749" fmla="*/ 1529133 w 2406879"/>
              <a:gd name="connsiteY749" fmla="*/ 216748 h 321141"/>
              <a:gd name="connsiteX750" fmla="*/ 1532372 w 2406879"/>
              <a:gd name="connsiteY750" fmla="*/ 215986 h 321141"/>
              <a:gd name="connsiteX751" fmla="*/ 1546850 w 2406879"/>
              <a:gd name="connsiteY751" fmla="*/ 216081 h 321141"/>
              <a:gd name="connsiteX752" fmla="*/ 1551041 w 2406879"/>
              <a:gd name="connsiteY752" fmla="*/ 215224 h 321141"/>
              <a:gd name="connsiteX753" fmla="*/ 1554184 w 2406879"/>
              <a:gd name="connsiteY753" fmla="*/ 214557 h 321141"/>
              <a:gd name="connsiteX754" fmla="*/ 1561423 w 2406879"/>
              <a:gd name="connsiteY754" fmla="*/ 219034 h 321141"/>
              <a:gd name="connsiteX755" fmla="*/ 1562280 w 2406879"/>
              <a:gd name="connsiteY755" fmla="*/ 218462 h 321141"/>
              <a:gd name="connsiteX756" fmla="*/ 1566376 w 2406879"/>
              <a:gd name="connsiteY756" fmla="*/ 215414 h 321141"/>
              <a:gd name="connsiteX757" fmla="*/ 1580283 w 2406879"/>
              <a:gd name="connsiteY757" fmla="*/ 214557 h 321141"/>
              <a:gd name="connsiteX758" fmla="*/ 1583426 w 2406879"/>
              <a:gd name="connsiteY758" fmla="*/ 213985 h 321141"/>
              <a:gd name="connsiteX759" fmla="*/ 1591522 w 2406879"/>
              <a:gd name="connsiteY759" fmla="*/ 216462 h 321141"/>
              <a:gd name="connsiteX760" fmla="*/ 1595618 w 2406879"/>
              <a:gd name="connsiteY760" fmla="*/ 216557 h 321141"/>
              <a:gd name="connsiteX761" fmla="*/ 1598094 w 2406879"/>
              <a:gd name="connsiteY761" fmla="*/ 214081 h 321141"/>
              <a:gd name="connsiteX762" fmla="*/ 1603714 w 2406879"/>
              <a:gd name="connsiteY762" fmla="*/ 209985 h 321141"/>
              <a:gd name="connsiteX763" fmla="*/ 1605048 w 2406879"/>
              <a:gd name="connsiteY763" fmla="*/ 212747 h 321141"/>
              <a:gd name="connsiteX764" fmla="*/ 1608096 w 2406879"/>
              <a:gd name="connsiteY764" fmla="*/ 212461 h 321141"/>
              <a:gd name="connsiteX765" fmla="*/ 1621907 w 2406879"/>
              <a:gd name="connsiteY765" fmla="*/ 207032 h 321141"/>
              <a:gd name="connsiteX766" fmla="*/ 1626955 w 2406879"/>
              <a:gd name="connsiteY766" fmla="*/ 209413 h 321141"/>
              <a:gd name="connsiteX767" fmla="*/ 1636766 w 2406879"/>
              <a:gd name="connsiteY767" fmla="*/ 201413 h 321141"/>
              <a:gd name="connsiteX768" fmla="*/ 1642671 w 2406879"/>
              <a:gd name="connsiteY768" fmla="*/ 198269 h 321141"/>
              <a:gd name="connsiteX769" fmla="*/ 1651625 w 2406879"/>
              <a:gd name="connsiteY769" fmla="*/ 190268 h 321141"/>
              <a:gd name="connsiteX770" fmla="*/ 1653149 w 2406879"/>
              <a:gd name="connsiteY770" fmla="*/ 187030 h 321141"/>
              <a:gd name="connsiteX771" fmla="*/ 1656578 w 2406879"/>
              <a:gd name="connsiteY771" fmla="*/ 182077 h 321141"/>
              <a:gd name="connsiteX772" fmla="*/ 1661150 w 2406879"/>
              <a:gd name="connsiteY772" fmla="*/ 177219 h 321141"/>
              <a:gd name="connsiteX773" fmla="*/ 1665817 w 2406879"/>
              <a:gd name="connsiteY773" fmla="*/ 169504 h 321141"/>
              <a:gd name="connsiteX774" fmla="*/ 1665627 w 2406879"/>
              <a:gd name="connsiteY774" fmla="*/ 165027 h 32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Lst>
            <a:rect l="l" t="t" r="r" b="b"/>
            <a:pathLst>
              <a:path w="2406879" h="321141">
                <a:moveTo>
                  <a:pt x="14658" y="275993"/>
                </a:moveTo>
                <a:cubicBezTo>
                  <a:pt x="16563" y="275898"/>
                  <a:pt x="17706" y="275041"/>
                  <a:pt x="17230" y="273993"/>
                </a:cubicBezTo>
                <a:cubicBezTo>
                  <a:pt x="16659" y="272945"/>
                  <a:pt x="16659" y="270373"/>
                  <a:pt x="18945" y="271897"/>
                </a:cubicBezTo>
                <a:cubicBezTo>
                  <a:pt x="21231" y="273421"/>
                  <a:pt x="25326" y="279994"/>
                  <a:pt x="25707" y="278565"/>
                </a:cubicBezTo>
                <a:cubicBezTo>
                  <a:pt x="26088" y="277136"/>
                  <a:pt x="27803" y="272755"/>
                  <a:pt x="28184" y="274469"/>
                </a:cubicBezTo>
                <a:cubicBezTo>
                  <a:pt x="28565" y="276184"/>
                  <a:pt x="31327" y="279136"/>
                  <a:pt x="33804" y="278660"/>
                </a:cubicBezTo>
                <a:cubicBezTo>
                  <a:pt x="36280" y="278184"/>
                  <a:pt x="46281" y="279232"/>
                  <a:pt x="50187" y="280470"/>
                </a:cubicBezTo>
                <a:lnTo>
                  <a:pt x="54282" y="280184"/>
                </a:lnTo>
                <a:cubicBezTo>
                  <a:pt x="56187" y="280089"/>
                  <a:pt x="58092" y="280946"/>
                  <a:pt x="60093" y="281327"/>
                </a:cubicBezTo>
                <a:cubicBezTo>
                  <a:pt x="62379" y="281804"/>
                  <a:pt x="65808" y="281708"/>
                  <a:pt x="66855" y="282946"/>
                </a:cubicBezTo>
                <a:cubicBezTo>
                  <a:pt x="69141" y="285804"/>
                  <a:pt x="70284" y="281804"/>
                  <a:pt x="72761" y="282851"/>
                </a:cubicBezTo>
                <a:lnTo>
                  <a:pt x="74856" y="283804"/>
                </a:lnTo>
                <a:cubicBezTo>
                  <a:pt x="78381" y="283042"/>
                  <a:pt x="84000" y="283137"/>
                  <a:pt x="87429" y="284185"/>
                </a:cubicBezTo>
                <a:lnTo>
                  <a:pt x="90573" y="284185"/>
                </a:lnTo>
                <a:cubicBezTo>
                  <a:pt x="94859" y="284280"/>
                  <a:pt x="99621" y="282184"/>
                  <a:pt x="103146" y="283232"/>
                </a:cubicBezTo>
                <a:lnTo>
                  <a:pt x="108099" y="284661"/>
                </a:lnTo>
                <a:cubicBezTo>
                  <a:pt x="112290" y="283327"/>
                  <a:pt x="121243" y="281804"/>
                  <a:pt x="127911" y="281422"/>
                </a:cubicBezTo>
                <a:lnTo>
                  <a:pt x="134197" y="281994"/>
                </a:lnTo>
                <a:cubicBezTo>
                  <a:pt x="140198" y="282565"/>
                  <a:pt x="146580" y="283327"/>
                  <a:pt x="152580" y="280280"/>
                </a:cubicBezTo>
                <a:cubicBezTo>
                  <a:pt x="154771" y="279232"/>
                  <a:pt x="158867" y="279327"/>
                  <a:pt x="161343" y="280280"/>
                </a:cubicBezTo>
                <a:cubicBezTo>
                  <a:pt x="163820" y="281232"/>
                  <a:pt x="164677" y="281232"/>
                  <a:pt x="167249" y="280375"/>
                </a:cubicBezTo>
                <a:cubicBezTo>
                  <a:pt x="170202" y="279327"/>
                  <a:pt x="174202" y="275707"/>
                  <a:pt x="177917" y="280089"/>
                </a:cubicBezTo>
                <a:cubicBezTo>
                  <a:pt x="178107" y="280280"/>
                  <a:pt x="179917" y="280089"/>
                  <a:pt x="180203" y="279708"/>
                </a:cubicBezTo>
                <a:cubicBezTo>
                  <a:pt x="181917" y="276755"/>
                  <a:pt x="184013" y="280280"/>
                  <a:pt x="185727" y="279517"/>
                </a:cubicBezTo>
                <a:cubicBezTo>
                  <a:pt x="187823" y="278565"/>
                  <a:pt x="189728" y="277041"/>
                  <a:pt x="192014" y="276755"/>
                </a:cubicBezTo>
                <a:lnTo>
                  <a:pt x="194014" y="276469"/>
                </a:lnTo>
                <a:cubicBezTo>
                  <a:pt x="196395" y="277231"/>
                  <a:pt x="202682" y="277422"/>
                  <a:pt x="207921" y="276755"/>
                </a:cubicBezTo>
                <a:cubicBezTo>
                  <a:pt x="213255" y="276088"/>
                  <a:pt x="227733" y="272564"/>
                  <a:pt x="228685" y="271707"/>
                </a:cubicBezTo>
                <a:lnTo>
                  <a:pt x="230590" y="272945"/>
                </a:lnTo>
                <a:cubicBezTo>
                  <a:pt x="232971" y="274564"/>
                  <a:pt x="235638" y="273993"/>
                  <a:pt x="238496" y="272469"/>
                </a:cubicBezTo>
                <a:cubicBezTo>
                  <a:pt x="241353" y="270850"/>
                  <a:pt x="245163" y="270469"/>
                  <a:pt x="248592" y="269611"/>
                </a:cubicBezTo>
                <a:cubicBezTo>
                  <a:pt x="252021" y="268850"/>
                  <a:pt x="255831" y="267230"/>
                  <a:pt x="259070" y="267706"/>
                </a:cubicBezTo>
                <a:cubicBezTo>
                  <a:pt x="262880" y="268278"/>
                  <a:pt x="265452" y="264944"/>
                  <a:pt x="268976" y="266659"/>
                </a:cubicBezTo>
                <a:cubicBezTo>
                  <a:pt x="269357" y="266849"/>
                  <a:pt x="269738" y="267421"/>
                  <a:pt x="269928" y="267326"/>
                </a:cubicBezTo>
                <a:cubicBezTo>
                  <a:pt x="273738" y="266087"/>
                  <a:pt x="276405" y="262277"/>
                  <a:pt x="281454" y="264182"/>
                </a:cubicBezTo>
                <a:lnTo>
                  <a:pt x="293741" y="262849"/>
                </a:lnTo>
                <a:lnTo>
                  <a:pt x="297551" y="261134"/>
                </a:lnTo>
                <a:cubicBezTo>
                  <a:pt x="301837" y="259325"/>
                  <a:pt x="310600" y="256848"/>
                  <a:pt x="317172" y="255705"/>
                </a:cubicBezTo>
                <a:lnTo>
                  <a:pt x="323173" y="254943"/>
                </a:lnTo>
                <a:cubicBezTo>
                  <a:pt x="325650" y="254657"/>
                  <a:pt x="328507" y="255324"/>
                  <a:pt x="328126" y="251895"/>
                </a:cubicBezTo>
                <a:cubicBezTo>
                  <a:pt x="328126" y="251514"/>
                  <a:pt x="330603" y="250466"/>
                  <a:pt x="330984" y="250752"/>
                </a:cubicBezTo>
                <a:lnTo>
                  <a:pt x="337270" y="254371"/>
                </a:lnTo>
                <a:cubicBezTo>
                  <a:pt x="341747" y="250752"/>
                  <a:pt x="347367" y="246942"/>
                  <a:pt x="349653" y="246085"/>
                </a:cubicBezTo>
                <a:cubicBezTo>
                  <a:pt x="351939" y="245132"/>
                  <a:pt x="359368" y="241417"/>
                  <a:pt x="361083" y="239893"/>
                </a:cubicBezTo>
                <a:cubicBezTo>
                  <a:pt x="362797" y="238369"/>
                  <a:pt x="372989" y="239513"/>
                  <a:pt x="377751" y="238655"/>
                </a:cubicBezTo>
                <a:cubicBezTo>
                  <a:pt x="382514" y="237798"/>
                  <a:pt x="395182" y="227701"/>
                  <a:pt x="400326" y="224939"/>
                </a:cubicBezTo>
                <a:lnTo>
                  <a:pt x="406803" y="225225"/>
                </a:lnTo>
                <a:lnTo>
                  <a:pt x="410327" y="225415"/>
                </a:lnTo>
                <a:cubicBezTo>
                  <a:pt x="414994" y="223034"/>
                  <a:pt x="415375" y="217414"/>
                  <a:pt x="411279" y="212842"/>
                </a:cubicBezTo>
                <a:lnTo>
                  <a:pt x="409279" y="208556"/>
                </a:lnTo>
                <a:cubicBezTo>
                  <a:pt x="407088" y="203698"/>
                  <a:pt x="404421" y="198841"/>
                  <a:pt x="403088" y="193888"/>
                </a:cubicBezTo>
                <a:cubicBezTo>
                  <a:pt x="400135" y="182839"/>
                  <a:pt x="395563" y="171694"/>
                  <a:pt x="397659" y="160074"/>
                </a:cubicBezTo>
                <a:lnTo>
                  <a:pt x="398897" y="152930"/>
                </a:lnTo>
                <a:cubicBezTo>
                  <a:pt x="399564" y="145025"/>
                  <a:pt x="400611" y="135404"/>
                  <a:pt x="401373" y="131499"/>
                </a:cubicBezTo>
                <a:lnTo>
                  <a:pt x="400516" y="127594"/>
                </a:lnTo>
                <a:cubicBezTo>
                  <a:pt x="399659" y="123974"/>
                  <a:pt x="401564" y="119783"/>
                  <a:pt x="402802" y="115973"/>
                </a:cubicBezTo>
                <a:lnTo>
                  <a:pt x="404040" y="112259"/>
                </a:lnTo>
                <a:cubicBezTo>
                  <a:pt x="406136" y="108353"/>
                  <a:pt x="408612" y="103781"/>
                  <a:pt x="409660" y="102257"/>
                </a:cubicBezTo>
                <a:cubicBezTo>
                  <a:pt x="410613" y="100638"/>
                  <a:pt x="413280" y="94923"/>
                  <a:pt x="413661" y="93209"/>
                </a:cubicBezTo>
                <a:cubicBezTo>
                  <a:pt x="414042" y="91494"/>
                  <a:pt x="419757" y="88351"/>
                  <a:pt x="420328" y="87493"/>
                </a:cubicBezTo>
                <a:lnTo>
                  <a:pt x="420709" y="86636"/>
                </a:lnTo>
                <a:lnTo>
                  <a:pt x="423376" y="80445"/>
                </a:lnTo>
                <a:cubicBezTo>
                  <a:pt x="429567" y="73777"/>
                  <a:pt x="438807" y="65014"/>
                  <a:pt x="443950" y="61014"/>
                </a:cubicBezTo>
                <a:lnTo>
                  <a:pt x="446046" y="56537"/>
                </a:lnTo>
                <a:cubicBezTo>
                  <a:pt x="447570" y="53204"/>
                  <a:pt x="452427" y="53394"/>
                  <a:pt x="453189" y="49584"/>
                </a:cubicBezTo>
                <a:cubicBezTo>
                  <a:pt x="453570" y="47488"/>
                  <a:pt x="458809" y="46155"/>
                  <a:pt x="461667" y="44345"/>
                </a:cubicBezTo>
                <a:cubicBezTo>
                  <a:pt x="463000" y="43488"/>
                  <a:pt x="464334" y="42535"/>
                  <a:pt x="465286" y="41392"/>
                </a:cubicBezTo>
                <a:cubicBezTo>
                  <a:pt x="466429" y="40059"/>
                  <a:pt x="466810" y="38249"/>
                  <a:pt x="468144" y="37201"/>
                </a:cubicBezTo>
                <a:cubicBezTo>
                  <a:pt x="469001" y="36535"/>
                  <a:pt x="470620" y="40154"/>
                  <a:pt x="472620" y="37582"/>
                </a:cubicBezTo>
                <a:cubicBezTo>
                  <a:pt x="473763" y="36059"/>
                  <a:pt x="478431" y="37678"/>
                  <a:pt x="477383" y="34154"/>
                </a:cubicBezTo>
                <a:lnTo>
                  <a:pt x="489384" y="25962"/>
                </a:lnTo>
                <a:lnTo>
                  <a:pt x="494623" y="22914"/>
                </a:lnTo>
                <a:cubicBezTo>
                  <a:pt x="500910" y="20438"/>
                  <a:pt x="510720" y="16056"/>
                  <a:pt x="516531" y="13294"/>
                </a:cubicBezTo>
                <a:lnTo>
                  <a:pt x="521293" y="10246"/>
                </a:lnTo>
                <a:cubicBezTo>
                  <a:pt x="524151" y="8436"/>
                  <a:pt x="526818" y="7769"/>
                  <a:pt x="530151" y="7198"/>
                </a:cubicBezTo>
                <a:cubicBezTo>
                  <a:pt x="535104" y="6340"/>
                  <a:pt x="539581" y="3864"/>
                  <a:pt x="544344" y="2245"/>
                </a:cubicBezTo>
                <a:cubicBezTo>
                  <a:pt x="548439" y="911"/>
                  <a:pt x="552440" y="-1375"/>
                  <a:pt x="557107" y="1102"/>
                </a:cubicBezTo>
                <a:cubicBezTo>
                  <a:pt x="557774" y="1388"/>
                  <a:pt x="558822" y="1102"/>
                  <a:pt x="559679" y="1197"/>
                </a:cubicBezTo>
                <a:lnTo>
                  <a:pt x="565013" y="1197"/>
                </a:lnTo>
                <a:cubicBezTo>
                  <a:pt x="570728" y="-41"/>
                  <a:pt x="580062" y="-232"/>
                  <a:pt x="585777" y="721"/>
                </a:cubicBezTo>
                <a:lnTo>
                  <a:pt x="591016" y="1102"/>
                </a:lnTo>
                <a:lnTo>
                  <a:pt x="596350" y="1483"/>
                </a:lnTo>
                <a:cubicBezTo>
                  <a:pt x="602160" y="2245"/>
                  <a:pt x="609114" y="2911"/>
                  <a:pt x="611876" y="2911"/>
                </a:cubicBezTo>
                <a:cubicBezTo>
                  <a:pt x="614638" y="2911"/>
                  <a:pt x="623306" y="8246"/>
                  <a:pt x="627211" y="9388"/>
                </a:cubicBezTo>
                <a:cubicBezTo>
                  <a:pt x="631116" y="10627"/>
                  <a:pt x="646642" y="20342"/>
                  <a:pt x="654167" y="26534"/>
                </a:cubicBezTo>
                <a:lnTo>
                  <a:pt x="654834" y="31201"/>
                </a:lnTo>
                <a:lnTo>
                  <a:pt x="655405" y="35011"/>
                </a:lnTo>
                <a:cubicBezTo>
                  <a:pt x="658358" y="37678"/>
                  <a:pt x="662168" y="42345"/>
                  <a:pt x="663882" y="45488"/>
                </a:cubicBezTo>
                <a:lnTo>
                  <a:pt x="665502" y="48441"/>
                </a:lnTo>
                <a:cubicBezTo>
                  <a:pt x="667216" y="51679"/>
                  <a:pt x="668740" y="55013"/>
                  <a:pt x="670264" y="58347"/>
                </a:cubicBezTo>
                <a:cubicBezTo>
                  <a:pt x="670645" y="59300"/>
                  <a:pt x="670550" y="60633"/>
                  <a:pt x="671312" y="61109"/>
                </a:cubicBezTo>
                <a:cubicBezTo>
                  <a:pt x="673122" y="62347"/>
                  <a:pt x="675789" y="62824"/>
                  <a:pt x="677313" y="64252"/>
                </a:cubicBezTo>
                <a:cubicBezTo>
                  <a:pt x="678837" y="65491"/>
                  <a:pt x="675122" y="67681"/>
                  <a:pt x="678265" y="69586"/>
                </a:cubicBezTo>
                <a:cubicBezTo>
                  <a:pt x="679789" y="70539"/>
                  <a:pt x="679980" y="73111"/>
                  <a:pt x="680456" y="75016"/>
                </a:cubicBezTo>
                <a:cubicBezTo>
                  <a:pt x="681599" y="79683"/>
                  <a:pt x="683409" y="84350"/>
                  <a:pt x="683409" y="89017"/>
                </a:cubicBezTo>
                <a:lnTo>
                  <a:pt x="683313" y="94351"/>
                </a:lnTo>
                <a:cubicBezTo>
                  <a:pt x="682075" y="100162"/>
                  <a:pt x="678551" y="112068"/>
                  <a:pt x="675598" y="120640"/>
                </a:cubicBezTo>
                <a:lnTo>
                  <a:pt x="672931" y="128451"/>
                </a:lnTo>
                <a:lnTo>
                  <a:pt x="670931" y="134166"/>
                </a:lnTo>
                <a:cubicBezTo>
                  <a:pt x="665311" y="139595"/>
                  <a:pt x="658548" y="146930"/>
                  <a:pt x="655881" y="150454"/>
                </a:cubicBezTo>
                <a:lnTo>
                  <a:pt x="651309" y="152549"/>
                </a:lnTo>
                <a:lnTo>
                  <a:pt x="647309" y="154359"/>
                </a:lnTo>
                <a:cubicBezTo>
                  <a:pt x="644356" y="158359"/>
                  <a:pt x="639022" y="163503"/>
                  <a:pt x="635593" y="165694"/>
                </a:cubicBezTo>
                <a:cubicBezTo>
                  <a:pt x="632164" y="167884"/>
                  <a:pt x="622258" y="176076"/>
                  <a:pt x="620163" y="178171"/>
                </a:cubicBezTo>
                <a:cubicBezTo>
                  <a:pt x="618067" y="180172"/>
                  <a:pt x="611400" y="184553"/>
                  <a:pt x="612543" y="186077"/>
                </a:cubicBezTo>
                <a:cubicBezTo>
                  <a:pt x="613590" y="187696"/>
                  <a:pt x="604637" y="189125"/>
                  <a:pt x="601017" y="190935"/>
                </a:cubicBezTo>
                <a:cubicBezTo>
                  <a:pt x="597398" y="192745"/>
                  <a:pt x="581967" y="208747"/>
                  <a:pt x="568347" y="217796"/>
                </a:cubicBezTo>
                <a:lnTo>
                  <a:pt x="555297" y="225225"/>
                </a:lnTo>
                <a:cubicBezTo>
                  <a:pt x="539105" y="234464"/>
                  <a:pt x="522246" y="242942"/>
                  <a:pt x="505672" y="251609"/>
                </a:cubicBezTo>
                <a:lnTo>
                  <a:pt x="502719" y="253133"/>
                </a:lnTo>
                <a:cubicBezTo>
                  <a:pt x="499005" y="254371"/>
                  <a:pt x="501576" y="257896"/>
                  <a:pt x="508244" y="261039"/>
                </a:cubicBezTo>
                <a:cubicBezTo>
                  <a:pt x="515007" y="264182"/>
                  <a:pt x="541962" y="271897"/>
                  <a:pt x="551773" y="273993"/>
                </a:cubicBezTo>
                <a:lnTo>
                  <a:pt x="560727" y="275612"/>
                </a:lnTo>
                <a:lnTo>
                  <a:pt x="565965" y="276565"/>
                </a:lnTo>
                <a:cubicBezTo>
                  <a:pt x="571871" y="276088"/>
                  <a:pt x="578824" y="276279"/>
                  <a:pt x="581491" y="277041"/>
                </a:cubicBezTo>
                <a:cubicBezTo>
                  <a:pt x="584158" y="277803"/>
                  <a:pt x="593588" y="276660"/>
                  <a:pt x="595969" y="277041"/>
                </a:cubicBezTo>
                <a:lnTo>
                  <a:pt x="597969" y="277803"/>
                </a:lnTo>
                <a:cubicBezTo>
                  <a:pt x="600446" y="278851"/>
                  <a:pt x="601398" y="274374"/>
                  <a:pt x="604065" y="276851"/>
                </a:cubicBezTo>
                <a:cubicBezTo>
                  <a:pt x="604351" y="277136"/>
                  <a:pt x="605304" y="277231"/>
                  <a:pt x="605780" y="277136"/>
                </a:cubicBezTo>
                <a:cubicBezTo>
                  <a:pt x="607209" y="276660"/>
                  <a:pt x="620258" y="274755"/>
                  <a:pt x="621877" y="274660"/>
                </a:cubicBezTo>
                <a:cubicBezTo>
                  <a:pt x="623115" y="274564"/>
                  <a:pt x="624354" y="273707"/>
                  <a:pt x="625497" y="273802"/>
                </a:cubicBezTo>
                <a:cubicBezTo>
                  <a:pt x="631688" y="274184"/>
                  <a:pt x="637689" y="268183"/>
                  <a:pt x="643975" y="273517"/>
                </a:cubicBezTo>
                <a:lnTo>
                  <a:pt x="644356" y="273802"/>
                </a:lnTo>
                <a:cubicBezTo>
                  <a:pt x="645975" y="273231"/>
                  <a:pt x="652262" y="271612"/>
                  <a:pt x="658263" y="270373"/>
                </a:cubicBezTo>
                <a:cubicBezTo>
                  <a:pt x="664263" y="269040"/>
                  <a:pt x="679884" y="263992"/>
                  <a:pt x="678741" y="260563"/>
                </a:cubicBezTo>
                <a:lnTo>
                  <a:pt x="683980" y="264563"/>
                </a:lnTo>
                <a:lnTo>
                  <a:pt x="687123" y="266944"/>
                </a:lnTo>
                <a:cubicBezTo>
                  <a:pt x="690362" y="265801"/>
                  <a:pt x="696744" y="263896"/>
                  <a:pt x="701220" y="262563"/>
                </a:cubicBezTo>
                <a:cubicBezTo>
                  <a:pt x="705792" y="261325"/>
                  <a:pt x="721318" y="256276"/>
                  <a:pt x="726366" y="255514"/>
                </a:cubicBezTo>
                <a:lnTo>
                  <a:pt x="729700" y="253514"/>
                </a:lnTo>
                <a:cubicBezTo>
                  <a:pt x="733320" y="251323"/>
                  <a:pt x="736653" y="254467"/>
                  <a:pt x="736749" y="254181"/>
                </a:cubicBezTo>
                <a:lnTo>
                  <a:pt x="739606" y="245704"/>
                </a:lnTo>
                <a:cubicBezTo>
                  <a:pt x="748941" y="245227"/>
                  <a:pt x="757227" y="244846"/>
                  <a:pt x="758085" y="244846"/>
                </a:cubicBezTo>
                <a:cubicBezTo>
                  <a:pt x="758847" y="244846"/>
                  <a:pt x="761990" y="245513"/>
                  <a:pt x="763323" y="245799"/>
                </a:cubicBezTo>
                <a:cubicBezTo>
                  <a:pt x="764657" y="246180"/>
                  <a:pt x="769229" y="240560"/>
                  <a:pt x="772753" y="240751"/>
                </a:cubicBezTo>
                <a:cubicBezTo>
                  <a:pt x="776373" y="240941"/>
                  <a:pt x="789708" y="236084"/>
                  <a:pt x="795137" y="233797"/>
                </a:cubicBezTo>
                <a:lnTo>
                  <a:pt x="800376" y="232273"/>
                </a:lnTo>
                <a:cubicBezTo>
                  <a:pt x="804090" y="231130"/>
                  <a:pt x="807329" y="228940"/>
                  <a:pt x="811901" y="229321"/>
                </a:cubicBezTo>
                <a:cubicBezTo>
                  <a:pt x="813711" y="229511"/>
                  <a:pt x="815806" y="227035"/>
                  <a:pt x="817997" y="226368"/>
                </a:cubicBezTo>
                <a:lnTo>
                  <a:pt x="819235" y="225987"/>
                </a:lnTo>
                <a:cubicBezTo>
                  <a:pt x="821045" y="226368"/>
                  <a:pt x="823617" y="224368"/>
                  <a:pt x="824855" y="221510"/>
                </a:cubicBezTo>
                <a:lnTo>
                  <a:pt x="829141" y="224749"/>
                </a:lnTo>
                <a:cubicBezTo>
                  <a:pt x="829522" y="225034"/>
                  <a:pt x="833142" y="221986"/>
                  <a:pt x="835618" y="221320"/>
                </a:cubicBezTo>
                <a:lnTo>
                  <a:pt x="837618" y="220748"/>
                </a:lnTo>
                <a:cubicBezTo>
                  <a:pt x="840476" y="220843"/>
                  <a:pt x="844857" y="220177"/>
                  <a:pt x="847429" y="219319"/>
                </a:cubicBezTo>
                <a:lnTo>
                  <a:pt x="848763" y="217034"/>
                </a:lnTo>
                <a:cubicBezTo>
                  <a:pt x="849334" y="216081"/>
                  <a:pt x="850858" y="214843"/>
                  <a:pt x="851906" y="214938"/>
                </a:cubicBezTo>
                <a:cubicBezTo>
                  <a:pt x="856478" y="215224"/>
                  <a:pt x="863336" y="215033"/>
                  <a:pt x="865241" y="212557"/>
                </a:cubicBezTo>
                <a:lnTo>
                  <a:pt x="869241" y="207509"/>
                </a:lnTo>
                <a:cubicBezTo>
                  <a:pt x="876004" y="205508"/>
                  <a:pt x="882862" y="203222"/>
                  <a:pt x="884386" y="202365"/>
                </a:cubicBezTo>
                <a:lnTo>
                  <a:pt x="885910" y="202270"/>
                </a:lnTo>
                <a:cubicBezTo>
                  <a:pt x="889149" y="202079"/>
                  <a:pt x="892768" y="202936"/>
                  <a:pt x="893054" y="198746"/>
                </a:cubicBezTo>
                <a:cubicBezTo>
                  <a:pt x="893054" y="198460"/>
                  <a:pt x="895245" y="198079"/>
                  <a:pt x="896388" y="198079"/>
                </a:cubicBezTo>
                <a:cubicBezTo>
                  <a:pt x="901055" y="198269"/>
                  <a:pt x="904293" y="197412"/>
                  <a:pt x="905532" y="193030"/>
                </a:cubicBezTo>
                <a:cubicBezTo>
                  <a:pt x="906198" y="190649"/>
                  <a:pt x="908389" y="193602"/>
                  <a:pt x="908675" y="193411"/>
                </a:cubicBezTo>
                <a:lnTo>
                  <a:pt x="911913" y="191030"/>
                </a:lnTo>
                <a:cubicBezTo>
                  <a:pt x="916009" y="189125"/>
                  <a:pt x="924582" y="185506"/>
                  <a:pt x="930963" y="182743"/>
                </a:cubicBezTo>
                <a:lnTo>
                  <a:pt x="936964" y="181600"/>
                </a:lnTo>
                <a:lnTo>
                  <a:pt x="942298" y="180553"/>
                </a:lnTo>
                <a:cubicBezTo>
                  <a:pt x="947156" y="178076"/>
                  <a:pt x="955252" y="174457"/>
                  <a:pt x="960300" y="172266"/>
                </a:cubicBezTo>
                <a:lnTo>
                  <a:pt x="964491" y="169694"/>
                </a:lnTo>
                <a:cubicBezTo>
                  <a:pt x="966301" y="168551"/>
                  <a:pt x="970683" y="172552"/>
                  <a:pt x="970397" y="167408"/>
                </a:cubicBezTo>
                <a:cubicBezTo>
                  <a:pt x="970397" y="166456"/>
                  <a:pt x="975064" y="165408"/>
                  <a:pt x="977541" y="164455"/>
                </a:cubicBezTo>
                <a:lnTo>
                  <a:pt x="980493" y="163313"/>
                </a:lnTo>
                <a:cubicBezTo>
                  <a:pt x="983827" y="162550"/>
                  <a:pt x="989828" y="160455"/>
                  <a:pt x="993924" y="158645"/>
                </a:cubicBezTo>
                <a:cubicBezTo>
                  <a:pt x="998019" y="156740"/>
                  <a:pt x="1013736" y="150359"/>
                  <a:pt x="1019546" y="147310"/>
                </a:cubicBezTo>
                <a:cubicBezTo>
                  <a:pt x="1025356" y="144263"/>
                  <a:pt x="1045073" y="140643"/>
                  <a:pt x="1047359" y="139595"/>
                </a:cubicBezTo>
                <a:cubicBezTo>
                  <a:pt x="1049645" y="138547"/>
                  <a:pt x="1057265" y="134738"/>
                  <a:pt x="1059741" y="134166"/>
                </a:cubicBezTo>
                <a:cubicBezTo>
                  <a:pt x="1062218" y="133690"/>
                  <a:pt x="1070124" y="129594"/>
                  <a:pt x="1072410" y="129022"/>
                </a:cubicBezTo>
                <a:cubicBezTo>
                  <a:pt x="1074696" y="128451"/>
                  <a:pt x="1082030" y="130165"/>
                  <a:pt x="1083268" y="130356"/>
                </a:cubicBezTo>
                <a:cubicBezTo>
                  <a:pt x="1084506" y="130546"/>
                  <a:pt x="1085935" y="130070"/>
                  <a:pt x="1082030" y="128737"/>
                </a:cubicBezTo>
                <a:lnTo>
                  <a:pt x="1083078" y="125022"/>
                </a:lnTo>
                <a:cubicBezTo>
                  <a:pt x="1083744" y="122641"/>
                  <a:pt x="1084983" y="122164"/>
                  <a:pt x="1087269" y="122736"/>
                </a:cubicBezTo>
                <a:cubicBezTo>
                  <a:pt x="1088793" y="123117"/>
                  <a:pt x="1091079" y="124736"/>
                  <a:pt x="1091269" y="124546"/>
                </a:cubicBezTo>
                <a:lnTo>
                  <a:pt x="1098984" y="117307"/>
                </a:lnTo>
                <a:cubicBezTo>
                  <a:pt x="1110700" y="118640"/>
                  <a:pt x="1119368" y="119307"/>
                  <a:pt x="1118225" y="118926"/>
                </a:cubicBezTo>
                <a:cubicBezTo>
                  <a:pt x="1117082" y="118545"/>
                  <a:pt x="1116510" y="116735"/>
                  <a:pt x="1119177" y="115688"/>
                </a:cubicBezTo>
                <a:cubicBezTo>
                  <a:pt x="1121844" y="114640"/>
                  <a:pt x="1132322" y="111687"/>
                  <a:pt x="1136513" y="111115"/>
                </a:cubicBezTo>
                <a:lnTo>
                  <a:pt x="1138989" y="109401"/>
                </a:lnTo>
                <a:lnTo>
                  <a:pt x="1141752" y="107496"/>
                </a:lnTo>
                <a:cubicBezTo>
                  <a:pt x="1145085" y="107496"/>
                  <a:pt x="1153182" y="104924"/>
                  <a:pt x="1159659" y="101781"/>
                </a:cubicBezTo>
                <a:lnTo>
                  <a:pt x="1166612" y="101781"/>
                </a:lnTo>
                <a:lnTo>
                  <a:pt x="1171470" y="101781"/>
                </a:lnTo>
                <a:cubicBezTo>
                  <a:pt x="1174708" y="99304"/>
                  <a:pt x="1179280" y="98066"/>
                  <a:pt x="1181566" y="99114"/>
                </a:cubicBezTo>
                <a:cubicBezTo>
                  <a:pt x="1183852" y="100162"/>
                  <a:pt x="1189662" y="98923"/>
                  <a:pt x="1188805" y="95780"/>
                </a:cubicBezTo>
                <a:lnTo>
                  <a:pt x="1194615" y="95113"/>
                </a:lnTo>
                <a:cubicBezTo>
                  <a:pt x="1197092" y="94828"/>
                  <a:pt x="1199187" y="93589"/>
                  <a:pt x="1201569" y="95209"/>
                </a:cubicBezTo>
                <a:lnTo>
                  <a:pt x="1201950" y="95494"/>
                </a:lnTo>
                <a:cubicBezTo>
                  <a:pt x="1202998" y="95113"/>
                  <a:pt x="1209665" y="92065"/>
                  <a:pt x="1216713" y="88636"/>
                </a:cubicBezTo>
                <a:lnTo>
                  <a:pt x="1222524" y="89113"/>
                </a:lnTo>
                <a:cubicBezTo>
                  <a:pt x="1225667" y="89398"/>
                  <a:pt x="1228810" y="91208"/>
                  <a:pt x="1231668" y="90827"/>
                </a:cubicBezTo>
                <a:cubicBezTo>
                  <a:pt x="1234620" y="90446"/>
                  <a:pt x="1237002" y="88065"/>
                  <a:pt x="1239764" y="86636"/>
                </a:cubicBezTo>
                <a:cubicBezTo>
                  <a:pt x="1242431" y="85303"/>
                  <a:pt x="1245193" y="83779"/>
                  <a:pt x="1248146" y="82826"/>
                </a:cubicBezTo>
                <a:lnTo>
                  <a:pt x="1250241" y="82159"/>
                </a:lnTo>
                <a:cubicBezTo>
                  <a:pt x="1252813" y="82540"/>
                  <a:pt x="1256623" y="84064"/>
                  <a:pt x="1258719" y="85493"/>
                </a:cubicBezTo>
                <a:lnTo>
                  <a:pt x="1258909" y="81874"/>
                </a:lnTo>
                <a:cubicBezTo>
                  <a:pt x="1258909" y="81397"/>
                  <a:pt x="1262529" y="80921"/>
                  <a:pt x="1264434" y="80731"/>
                </a:cubicBezTo>
                <a:lnTo>
                  <a:pt x="1270530" y="80254"/>
                </a:lnTo>
                <a:cubicBezTo>
                  <a:pt x="1278054" y="79778"/>
                  <a:pt x="1284627" y="79873"/>
                  <a:pt x="1285198" y="80540"/>
                </a:cubicBezTo>
                <a:cubicBezTo>
                  <a:pt x="1285770" y="81112"/>
                  <a:pt x="1288056" y="83112"/>
                  <a:pt x="1288246" y="83017"/>
                </a:cubicBezTo>
                <a:cubicBezTo>
                  <a:pt x="1288532" y="82921"/>
                  <a:pt x="1289103" y="81874"/>
                  <a:pt x="1288818" y="80921"/>
                </a:cubicBezTo>
                <a:cubicBezTo>
                  <a:pt x="1288532" y="79969"/>
                  <a:pt x="1288246" y="76825"/>
                  <a:pt x="1289008" y="76730"/>
                </a:cubicBezTo>
                <a:cubicBezTo>
                  <a:pt x="1289770" y="76540"/>
                  <a:pt x="1293675" y="78445"/>
                  <a:pt x="1296819" y="80445"/>
                </a:cubicBezTo>
                <a:lnTo>
                  <a:pt x="1297581" y="75492"/>
                </a:lnTo>
                <a:cubicBezTo>
                  <a:pt x="1297581" y="75206"/>
                  <a:pt x="1301200" y="74635"/>
                  <a:pt x="1301677" y="75111"/>
                </a:cubicBezTo>
                <a:cubicBezTo>
                  <a:pt x="1303962" y="77492"/>
                  <a:pt x="1304820" y="75016"/>
                  <a:pt x="1306439" y="74730"/>
                </a:cubicBezTo>
                <a:cubicBezTo>
                  <a:pt x="1307582" y="74539"/>
                  <a:pt x="1309011" y="76349"/>
                  <a:pt x="1310535" y="76540"/>
                </a:cubicBezTo>
                <a:lnTo>
                  <a:pt x="1311963" y="76730"/>
                </a:lnTo>
                <a:cubicBezTo>
                  <a:pt x="1313583" y="76159"/>
                  <a:pt x="1316916" y="74825"/>
                  <a:pt x="1319202" y="73777"/>
                </a:cubicBezTo>
                <a:cubicBezTo>
                  <a:pt x="1321488" y="72730"/>
                  <a:pt x="1331490" y="69777"/>
                  <a:pt x="1336633" y="69777"/>
                </a:cubicBezTo>
                <a:lnTo>
                  <a:pt x="1340348" y="67586"/>
                </a:lnTo>
                <a:cubicBezTo>
                  <a:pt x="1344348" y="65300"/>
                  <a:pt x="1347968" y="65205"/>
                  <a:pt x="1351778" y="67491"/>
                </a:cubicBezTo>
                <a:cubicBezTo>
                  <a:pt x="1352159" y="67681"/>
                  <a:pt x="1353302" y="67681"/>
                  <a:pt x="1353492" y="67396"/>
                </a:cubicBezTo>
                <a:lnTo>
                  <a:pt x="1358731" y="61681"/>
                </a:lnTo>
                <a:cubicBezTo>
                  <a:pt x="1366065" y="63776"/>
                  <a:pt x="1370923" y="65586"/>
                  <a:pt x="1369685" y="65776"/>
                </a:cubicBezTo>
                <a:cubicBezTo>
                  <a:pt x="1368352" y="65967"/>
                  <a:pt x="1365303" y="67300"/>
                  <a:pt x="1367875" y="67967"/>
                </a:cubicBezTo>
                <a:lnTo>
                  <a:pt x="1368637" y="68825"/>
                </a:lnTo>
                <a:cubicBezTo>
                  <a:pt x="1371018" y="71492"/>
                  <a:pt x="1371876" y="68348"/>
                  <a:pt x="1373304" y="68348"/>
                </a:cubicBezTo>
                <a:cubicBezTo>
                  <a:pt x="1375876" y="68253"/>
                  <a:pt x="1376162" y="66443"/>
                  <a:pt x="1377305" y="65681"/>
                </a:cubicBezTo>
                <a:lnTo>
                  <a:pt x="1380543" y="63681"/>
                </a:lnTo>
                <a:cubicBezTo>
                  <a:pt x="1386544" y="62157"/>
                  <a:pt x="1389783" y="62443"/>
                  <a:pt x="1387782" y="64348"/>
                </a:cubicBezTo>
                <a:lnTo>
                  <a:pt x="1387497" y="65300"/>
                </a:lnTo>
                <a:lnTo>
                  <a:pt x="1387211" y="66062"/>
                </a:lnTo>
                <a:cubicBezTo>
                  <a:pt x="1387878" y="67110"/>
                  <a:pt x="1389973" y="67777"/>
                  <a:pt x="1391973" y="67491"/>
                </a:cubicBezTo>
                <a:lnTo>
                  <a:pt x="1392354" y="66729"/>
                </a:lnTo>
                <a:lnTo>
                  <a:pt x="1395498" y="61014"/>
                </a:lnTo>
                <a:cubicBezTo>
                  <a:pt x="1401594" y="60633"/>
                  <a:pt x="1408642" y="59966"/>
                  <a:pt x="1411119" y="59680"/>
                </a:cubicBezTo>
                <a:lnTo>
                  <a:pt x="1412357" y="60061"/>
                </a:lnTo>
                <a:lnTo>
                  <a:pt x="1416643" y="61585"/>
                </a:lnTo>
                <a:cubicBezTo>
                  <a:pt x="1421025" y="60538"/>
                  <a:pt x="1426168" y="59109"/>
                  <a:pt x="1428073" y="58252"/>
                </a:cubicBezTo>
                <a:cubicBezTo>
                  <a:pt x="1429978" y="57394"/>
                  <a:pt x="1436360" y="59490"/>
                  <a:pt x="1437789" y="59204"/>
                </a:cubicBezTo>
                <a:cubicBezTo>
                  <a:pt x="1439217" y="58918"/>
                  <a:pt x="1444170" y="59204"/>
                  <a:pt x="1445028" y="58633"/>
                </a:cubicBezTo>
                <a:cubicBezTo>
                  <a:pt x="1445885" y="58061"/>
                  <a:pt x="1449504" y="56728"/>
                  <a:pt x="1450743" y="57394"/>
                </a:cubicBezTo>
                <a:cubicBezTo>
                  <a:pt x="1451981" y="58061"/>
                  <a:pt x="1457220" y="59585"/>
                  <a:pt x="1459125" y="59204"/>
                </a:cubicBezTo>
                <a:cubicBezTo>
                  <a:pt x="1461030" y="58823"/>
                  <a:pt x="1469888" y="55871"/>
                  <a:pt x="1474650" y="53680"/>
                </a:cubicBezTo>
                <a:lnTo>
                  <a:pt x="1478270" y="54251"/>
                </a:lnTo>
                <a:lnTo>
                  <a:pt x="1486080" y="55489"/>
                </a:lnTo>
                <a:cubicBezTo>
                  <a:pt x="1493415" y="53299"/>
                  <a:pt x="1503702" y="52156"/>
                  <a:pt x="1509036" y="53013"/>
                </a:cubicBezTo>
                <a:lnTo>
                  <a:pt x="1513893" y="53489"/>
                </a:lnTo>
                <a:lnTo>
                  <a:pt x="1516656" y="53775"/>
                </a:lnTo>
                <a:cubicBezTo>
                  <a:pt x="1519704" y="52918"/>
                  <a:pt x="1524752" y="52537"/>
                  <a:pt x="1527800" y="52918"/>
                </a:cubicBezTo>
                <a:cubicBezTo>
                  <a:pt x="1530848" y="53299"/>
                  <a:pt x="1541897" y="51013"/>
                  <a:pt x="1545612" y="49775"/>
                </a:cubicBezTo>
                <a:lnTo>
                  <a:pt x="1548469" y="51679"/>
                </a:lnTo>
                <a:lnTo>
                  <a:pt x="1551517" y="53680"/>
                </a:lnTo>
                <a:cubicBezTo>
                  <a:pt x="1554756" y="53204"/>
                  <a:pt x="1558089" y="52346"/>
                  <a:pt x="1558947" y="51775"/>
                </a:cubicBezTo>
                <a:lnTo>
                  <a:pt x="1559232" y="51870"/>
                </a:lnTo>
                <a:cubicBezTo>
                  <a:pt x="1566567" y="55871"/>
                  <a:pt x="1575044" y="52060"/>
                  <a:pt x="1582569" y="54156"/>
                </a:cubicBezTo>
                <a:lnTo>
                  <a:pt x="1585140" y="54918"/>
                </a:lnTo>
                <a:cubicBezTo>
                  <a:pt x="1587807" y="56442"/>
                  <a:pt x="1590665" y="57109"/>
                  <a:pt x="1591617" y="56347"/>
                </a:cubicBezTo>
                <a:cubicBezTo>
                  <a:pt x="1592570" y="55585"/>
                  <a:pt x="1599333" y="54537"/>
                  <a:pt x="1603524" y="56251"/>
                </a:cubicBezTo>
                <a:cubicBezTo>
                  <a:pt x="1607810" y="57966"/>
                  <a:pt x="1628193" y="61585"/>
                  <a:pt x="1639242" y="64157"/>
                </a:cubicBezTo>
                <a:lnTo>
                  <a:pt x="1649148" y="66729"/>
                </a:lnTo>
                <a:cubicBezTo>
                  <a:pt x="1653149" y="67777"/>
                  <a:pt x="1657054" y="69586"/>
                  <a:pt x="1661245" y="70729"/>
                </a:cubicBezTo>
                <a:lnTo>
                  <a:pt x="1666008" y="71968"/>
                </a:lnTo>
                <a:cubicBezTo>
                  <a:pt x="1670389" y="75397"/>
                  <a:pt x="1675628" y="79492"/>
                  <a:pt x="1677628" y="81112"/>
                </a:cubicBezTo>
                <a:cubicBezTo>
                  <a:pt x="1679628" y="82731"/>
                  <a:pt x="1685248" y="87589"/>
                  <a:pt x="1685629" y="88255"/>
                </a:cubicBezTo>
                <a:cubicBezTo>
                  <a:pt x="1686010" y="88922"/>
                  <a:pt x="1685629" y="92256"/>
                  <a:pt x="1685915" y="93304"/>
                </a:cubicBezTo>
                <a:cubicBezTo>
                  <a:pt x="1686201" y="94351"/>
                  <a:pt x="1692392" y="95875"/>
                  <a:pt x="1694106" y="96256"/>
                </a:cubicBezTo>
                <a:lnTo>
                  <a:pt x="1694106" y="96638"/>
                </a:lnTo>
                <a:lnTo>
                  <a:pt x="1694202" y="100447"/>
                </a:lnTo>
                <a:cubicBezTo>
                  <a:pt x="1697535" y="101971"/>
                  <a:pt x="1702869" y="101781"/>
                  <a:pt x="1706203" y="99876"/>
                </a:cubicBezTo>
                <a:cubicBezTo>
                  <a:pt x="1709537" y="97971"/>
                  <a:pt x="1721062" y="101971"/>
                  <a:pt x="1722967" y="102162"/>
                </a:cubicBezTo>
                <a:cubicBezTo>
                  <a:pt x="1724872" y="102352"/>
                  <a:pt x="1731921" y="101209"/>
                  <a:pt x="1735350" y="102924"/>
                </a:cubicBezTo>
                <a:lnTo>
                  <a:pt x="1738874" y="100257"/>
                </a:lnTo>
                <a:lnTo>
                  <a:pt x="1739350" y="99876"/>
                </a:lnTo>
                <a:cubicBezTo>
                  <a:pt x="1740303" y="99876"/>
                  <a:pt x="1743351" y="99495"/>
                  <a:pt x="1746018" y="99019"/>
                </a:cubicBezTo>
                <a:cubicBezTo>
                  <a:pt x="1748685" y="98542"/>
                  <a:pt x="1756876" y="99971"/>
                  <a:pt x="1758305" y="100257"/>
                </a:cubicBezTo>
                <a:cubicBezTo>
                  <a:pt x="1759638" y="100543"/>
                  <a:pt x="1763163" y="102067"/>
                  <a:pt x="1764210" y="102162"/>
                </a:cubicBezTo>
                <a:cubicBezTo>
                  <a:pt x="1765258" y="102257"/>
                  <a:pt x="1775450" y="101876"/>
                  <a:pt x="1784403" y="101590"/>
                </a:cubicBezTo>
                <a:lnTo>
                  <a:pt x="1792500" y="102067"/>
                </a:lnTo>
                <a:cubicBezTo>
                  <a:pt x="1794881" y="102162"/>
                  <a:pt x="1796691" y="103019"/>
                  <a:pt x="1799548" y="102162"/>
                </a:cubicBezTo>
                <a:cubicBezTo>
                  <a:pt x="1802406" y="101209"/>
                  <a:pt x="1806978" y="101209"/>
                  <a:pt x="1809359" y="102638"/>
                </a:cubicBezTo>
                <a:lnTo>
                  <a:pt x="1812312" y="104353"/>
                </a:lnTo>
                <a:cubicBezTo>
                  <a:pt x="1815264" y="104162"/>
                  <a:pt x="1820122" y="104067"/>
                  <a:pt x="1822884" y="103972"/>
                </a:cubicBezTo>
                <a:lnTo>
                  <a:pt x="1825456" y="104067"/>
                </a:lnTo>
                <a:cubicBezTo>
                  <a:pt x="1827933" y="104162"/>
                  <a:pt x="1831838" y="103686"/>
                  <a:pt x="1832695" y="104734"/>
                </a:cubicBezTo>
                <a:lnTo>
                  <a:pt x="1835077" y="107591"/>
                </a:lnTo>
                <a:cubicBezTo>
                  <a:pt x="1836981" y="106067"/>
                  <a:pt x="1839839" y="103972"/>
                  <a:pt x="1841553" y="103114"/>
                </a:cubicBezTo>
                <a:cubicBezTo>
                  <a:pt x="1843268" y="102162"/>
                  <a:pt x="1850507" y="106353"/>
                  <a:pt x="1853841" y="107115"/>
                </a:cubicBezTo>
                <a:lnTo>
                  <a:pt x="1856984" y="107210"/>
                </a:lnTo>
                <a:lnTo>
                  <a:pt x="1859937" y="107305"/>
                </a:lnTo>
                <a:cubicBezTo>
                  <a:pt x="1862985" y="106734"/>
                  <a:pt x="1866890" y="106353"/>
                  <a:pt x="1868604" y="106448"/>
                </a:cubicBezTo>
                <a:cubicBezTo>
                  <a:pt x="1870319" y="106543"/>
                  <a:pt x="1877653" y="107401"/>
                  <a:pt x="1881273" y="107877"/>
                </a:cubicBezTo>
                <a:lnTo>
                  <a:pt x="1884511" y="108258"/>
                </a:lnTo>
                <a:lnTo>
                  <a:pt x="1888512" y="108734"/>
                </a:lnTo>
                <a:cubicBezTo>
                  <a:pt x="1892893" y="109401"/>
                  <a:pt x="1898227" y="110258"/>
                  <a:pt x="1900323" y="110639"/>
                </a:cubicBezTo>
                <a:cubicBezTo>
                  <a:pt x="1902418" y="110925"/>
                  <a:pt x="1910514" y="110163"/>
                  <a:pt x="1913181" y="109782"/>
                </a:cubicBezTo>
                <a:cubicBezTo>
                  <a:pt x="1915848" y="109401"/>
                  <a:pt x="1924611" y="110449"/>
                  <a:pt x="1928993" y="110163"/>
                </a:cubicBezTo>
                <a:cubicBezTo>
                  <a:pt x="1933470" y="109877"/>
                  <a:pt x="1950424" y="114640"/>
                  <a:pt x="1958902" y="114640"/>
                </a:cubicBezTo>
                <a:lnTo>
                  <a:pt x="1965950" y="116830"/>
                </a:lnTo>
                <a:cubicBezTo>
                  <a:pt x="1969950" y="118069"/>
                  <a:pt x="1971951" y="113497"/>
                  <a:pt x="1975951" y="115878"/>
                </a:cubicBezTo>
                <a:lnTo>
                  <a:pt x="1978428" y="117402"/>
                </a:lnTo>
                <a:cubicBezTo>
                  <a:pt x="1981952" y="118069"/>
                  <a:pt x="1986048" y="118069"/>
                  <a:pt x="1987572" y="117307"/>
                </a:cubicBezTo>
                <a:lnTo>
                  <a:pt x="1989096" y="117021"/>
                </a:lnTo>
                <a:cubicBezTo>
                  <a:pt x="1992144" y="116545"/>
                  <a:pt x="1996049" y="114925"/>
                  <a:pt x="1996239" y="119783"/>
                </a:cubicBezTo>
                <a:cubicBezTo>
                  <a:pt x="1996239" y="119974"/>
                  <a:pt x="1999764" y="120640"/>
                  <a:pt x="2000335" y="120164"/>
                </a:cubicBezTo>
                <a:lnTo>
                  <a:pt x="2003669" y="117307"/>
                </a:lnTo>
                <a:cubicBezTo>
                  <a:pt x="2007860" y="118164"/>
                  <a:pt x="2013003" y="119688"/>
                  <a:pt x="2015289" y="120736"/>
                </a:cubicBezTo>
                <a:cubicBezTo>
                  <a:pt x="2017480" y="121688"/>
                  <a:pt x="2024624" y="119307"/>
                  <a:pt x="2026148" y="120069"/>
                </a:cubicBezTo>
                <a:cubicBezTo>
                  <a:pt x="2027672" y="120831"/>
                  <a:pt x="2033482" y="122546"/>
                  <a:pt x="2034530" y="121784"/>
                </a:cubicBezTo>
                <a:cubicBezTo>
                  <a:pt x="2035578" y="121021"/>
                  <a:pt x="2038721" y="120069"/>
                  <a:pt x="2038149" y="121879"/>
                </a:cubicBezTo>
                <a:cubicBezTo>
                  <a:pt x="2037673" y="123688"/>
                  <a:pt x="2045198" y="121688"/>
                  <a:pt x="2047770" y="121784"/>
                </a:cubicBezTo>
                <a:lnTo>
                  <a:pt x="2050151" y="121879"/>
                </a:lnTo>
                <a:lnTo>
                  <a:pt x="2057390" y="122260"/>
                </a:lnTo>
                <a:cubicBezTo>
                  <a:pt x="2065296" y="122450"/>
                  <a:pt x="2074249" y="124927"/>
                  <a:pt x="2077297" y="127594"/>
                </a:cubicBezTo>
                <a:lnTo>
                  <a:pt x="2080631" y="124355"/>
                </a:lnTo>
                <a:cubicBezTo>
                  <a:pt x="2084441" y="120640"/>
                  <a:pt x="2086346" y="125308"/>
                  <a:pt x="2089203" y="125117"/>
                </a:cubicBezTo>
                <a:cubicBezTo>
                  <a:pt x="2092537" y="124927"/>
                  <a:pt x="2095966" y="124736"/>
                  <a:pt x="2098538" y="127117"/>
                </a:cubicBezTo>
                <a:lnTo>
                  <a:pt x="2098919" y="127498"/>
                </a:lnTo>
                <a:cubicBezTo>
                  <a:pt x="2100062" y="127308"/>
                  <a:pt x="2102062" y="126260"/>
                  <a:pt x="2103396" y="125117"/>
                </a:cubicBezTo>
                <a:cubicBezTo>
                  <a:pt x="2104729" y="123974"/>
                  <a:pt x="2112825" y="126451"/>
                  <a:pt x="2116254" y="126832"/>
                </a:cubicBezTo>
                <a:lnTo>
                  <a:pt x="2119493" y="127117"/>
                </a:lnTo>
                <a:cubicBezTo>
                  <a:pt x="2122732" y="127403"/>
                  <a:pt x="2126351" y="126165"/>
                  <a:pt x="2128828" y="129118"/>
                </a:cubicBezTo>
                <a:cubicBezTo>
                  <a:pt x="2129113" y="129499"/>
                  <a:pt x="2131018" y="129499"/>
                  <a:pt x="2131209" y="129213"/>
                </a:cubicBezTo>
                <a:lnTo>
                  <a:pt x="2134733" y="123593"/>
                </a:lnTo>
                <a:cubicBezTo>
                  <a:pt x="2140162" y="125784"/>
                  <a:pt x="2146163" y="128546"/>
                  <a:pt x="2147973" y="129784"/>
                </a:cubicBezTo>
                <a:cubicBezTo>
                  <a:pt x="2149783" y="131023"/>
                  <a:pt x="2159974" y="129594"/>
                  <a:pt x="2165023" y="130070"/>
                </a:cubicBezTo>
                <a:lnTo>
                  <a:pt x="2167213" y="131689"/>
                </a:lnTo>
                <a:cubicBezTo>
                  <a:pt x="2170928" y="134452"/>
                  <a:pt x="2172166" y="130546"/>
                  <a:pt x="2174548" y="131309"/>
                </a:cubicBezTo>
                <a:cubicBezTo>
                  <a:pt x="2177119" y="132071"/>
                  <a:pt x="2181310" y="133975"/>
                  <a:pt x="2182263" y="133213"/>
                </a:cubicBezTo>
                <a:cubicBezTo>
                  <a:pt x="2185692" y="130546"/>
                  <a:pt x="2187978" y="133880"/>
                  <a:pt x="2190740" y="133499"/>
                </a:cubicBezTo>
                <a:cubicBezTo>
                  <a:pt x="2193693" y="133118"/>
                  <a:pt x="2196169" y="134261"/>
                  <a:pt x="2198836" y="135214"/>
                </a:cubicBezTo>
                <a:lnTo>
                  <a:pt x="2201122" y="136071"/>
                </a:lnTo>
                <a:cubicBezTo>
                  <a:pt x="2205028" y="135595"/>
                  <a:pt x="2212838" y="135595"/>
                  <a:pt x="2218553" y="136071"/>
                </a:cubicBezTo>
                <a:cubicBezTo>
                  <a:pt x="2224268" y="136547"/>
                  <a:pt x="2240842" y="138167"/>
                  <a:pt x="2242746" y="138738"/>
                </a:cubicBezTo>
                <a:cubicBezTo>
                  <a:pt x="2244652" y="139309"/>
                  <a:pt x="2249319" y="139405"/>
                  <a:pt x="2250843" y="140167"/>
                </a:cubicBezTo>
                <a:cubicBezTo>
                  <a:pt x="2252367" y="140834"/>
                  <a:pt x="2258082" y="139595"/>
                  <a:pt x="2259892" y="139500"/>
                </a:cubicBezTo>
                <a:cubicBezTo>
                  <a:pt x="2261606" y="139405"/>
                  <a:pt x="2269036" y="141691"/>
                  <a:pt x="2272464" y="144358"/>
                </a:cubicBezTo>
                <a:lnTo>
                  <a:pt x="2275989" y="139976"/>
                </a:lnTo>
                <a:lnTo>
                  <a:pt x="2276179" y="139786"/>
                </a:lnTo>
                <a:cubicBezTo>
                  <a:pt x="2278942" y="140834"/>
                  <a:pt x="2285990" y="142548"/>
                  <a:pt x="2291895" y="143596"/>
                </a:cubicBezTo>
                <a:cubicBezTo>
                  <a:pt x="2297801" y="144643"/>
                  <a:pt x="2315708" y="146739"/>
                  <a:pt x="2318089" y="147501"/>
                </a:cubicBezTo>
                <a:cubicBezTo>
                  <a:pt x="2320470" y="148263"/>
                  <a:pt x="2325233" y="147882"/>
                  <a:pt x="2326852" y="147977"/>
                </a:cubicBezTo>
                <a:cubicBezTo>
                  <a:pt x="2328471" y="148072"/>
                  <a:pt x="2335234" y="148834"/>
                  <a:pt x="2338759" y="149596"/>
                </a:cubicBezTo>
                <a:lnTo>
                  <a:pt x="2341140" y="151121"/>
                </a:lnTo>
                <a:cubicBezTo>
                  <a:pt x="2344473" y="153311"/>
                  <a:pt x="2346664" y="155788"/>
                  <a:pt x="2351522" y="152549"/>
                </a:cubicBezTo>
                <a:lnTo>
                  <a:pt x="2353332" y="151311"/>
                </a:lnTo>
                <a:cubicBezTo>
                  <a:pt x="2357428" y="151882"/>
                  <a:pt x="2363238" y="153978"/>
                  <a:pt x="2366190" y="155978"/>
                </a:cubicBezTo>
                <a:lnTo>
                  <a:pt x="2367810" y="158169"/>
                </a:lnTo>
                <a:lnTo>
                  <a:pt x="2370953" y="162550"/>
                </a:lnTo>
                <a:cubicBezTo>
                  <a:pt x="2376096" y="162169"/>
                  <a:pt x="2382002" y="161693"/>
                  <a:pt x="2384002" y="161503"/>
                </a:cubicBezTo>
                <a:cubicBezTo>
                  <a:pt x="2386098" y="161312"/>
                  <a:pt x="2392575" y="161122"/>
                  <a:pt x="2392765" y="162265"/>
                </a:cubicBezTo>
                <a:cubicBezTo>
                  <a:pt x="2392956" y="163408"/>
                  <a:pt x="2396289" y="166646"/>
                  <a:pt x="2399623" y="166646"/>
                </a:cubicBezTo>
                <a:cubicBezTo>
                  <a:pt x="2402957" y="166646"/>
                  <a:pt x="2408577" y="173218"/>
                  <a:pt x="2406386" y="172266"/>
                </a:cubicBezTo>
                <a:cubicBezTo>
                  <a:pt x="2404195" y="171313"/>
                  <a:pt x="2398766" y="169694"/>
                  <a:pt x="2398290" y="170171"/>
                </a:cubicBezTo>
                <a:cubicBezTo>
                  <a:pt x="2397718" y="170647"/>
                  <a:pt x="2396289" y="173790"/>
                  <a:pt x="2397718" y="174742"/>
                </a:cubicBezTo>
                <a:lnTo>
                  <a:pt x="2399147" y="174838"/>
                </a:lnTo>
                <a:cubicBezTo>
                  <a:pt x="2404100" y="175219"/>
                  <a:pt x="2403338" y="177886"/>
                  <a:pt x="2403624" y="180648"/>
                </a:cubicBezTo>
                <a:cubicBezTo>
                  <a:pt x="2403814" y="182934"/>
                  <a:pt x="2400004" y="184648"/>
                  <a:pt x="2403243" y="187506"/>
                </a:cubicBezTo>
                <a:lnTo>
                  <a:pt x="2405053" y="189125"/>
                </a:lnTo>
                <a:cubicBezTo>
                  <a:pt x="2405148" y="192459"/>
                  <a:pt x="2404957" y="197698"/>
                  <a:pt x="2404481" y="200841"/>
                </a:cubicBezTo>
                <a:cubicBezTo>
                  <a:pt x="2404005" y="203984"/>
                  <a:pt x="2394004" y="204556"/>
                  <a:pt x="2392289" y="204746"/>
                </a:cubicBezTo>
                <a:cubicBezTo>
                  <a:pt x="2390479" y="204937"/>
                  <a:pt x="2383145" y="204937"/>
                  <a:pt x="2379811" y="205127"/>
                </a:cubicBezTo>
                <a:cubicBezTo>
                  <a:pt x="2376478" y="205318"/>
                  <a:pt x="2365047" y="203127"/>
                  <a:pt x="2361904" y="203508"/>
                </a:cubicBezTo>
                <a:cubicBezTo>
                  <a:pt x="2358856" y="203889"/>
                  <a:pt x="2348093" y="200936"/>
                  <a:pt x="2345140" y="201127"/>
                </a:cubicBezTo>
                <a:cubicBezTo>
                  <a:pt x="2342283" y="201317"/>
                  <a:pt x="2335425" y="200269"/>
                  <a:pt x="2333329" y="201222"/>
                </a:cubicBezTo>
                <a:cubicBezTo>
                  <a:pt x="2331138" y="202175"/>
                  <a:pt x="2321995" y="198079"/>
                  <a:pt x="2316089" y="197602"/>
                </a:cubicBezTo>
                <a:cubicBezTo>
                  <a:pt x="2310184" y="197126"/>
                  <a:pt x="2289610" y="195602"/>
                  <a:pt x="2283609" y="195031"/>
                </a:cubicBezTo>
                <a:cubicBezTo>
                  <a:pt x="2277608" y="194459"/>
                  <a:pt x="2260463" y="190840"/>
                  <a:pt x="2258272" y="189982"/>
                </a:cubicBezTo>
                <a:lnTo>
                  <a:pt x="2256462" y="190173"/>
                </a:lnTo>
                <a:lnTo>
                  <a:pt x="2243318" y="191506"/>
                </a:lnTo>
                <a:cubicBezTo>
                  <a:pt x="2229126" y="189506"/>
                  <a:pt x="2213695" y="187220"/>
                  <a:pt x="2208837" y="186363"/>
                </a:cubicBezTo>
                <a:lnTo>
                  <a:pt x="2204456" y="185887"/>
                </a:lnTo>
                <a:cubicBezTo>
                  <a:pt x="2200455" y="185506"/>
                  <a:pt x="2196455" y="185887"/>
                  <a:pt x="2192454" y="183982"/>
                </a:cubicBezTo>
                <a:lnTo>
                  <a:pt x="2189883" y="182743"/>
                </a:lnTo>
                <a:cubicBezTo>
                  <a:pt x="2185692" y="183220"/>
                  <a:pt x="2180167" y="183982"/>
                  <a:pt x="2177500" y="184267"/>
                </a:cubicBezTo>
                <a:cubicBezTo>
                  <a:pt x="2174833" y="184648"/>
                  <a:pt x="2165404" y="182267"/>
                  <a:pt x="2162641" y="182648"/>
                </a:cubicBezTo>
                <a:cubicBezTo>
                  <a:pt x="2159879" y="182934"/>
                  <a:pt x="2149973" y="179981"/>
                  <a:pt x="2146068" y="179600"/>
                </a:cubicBezTo>
                <a:cubicBezTo>
                  <a:pt x="2142162" y="179219"/>
                  <a:pt x="2129018" y="179886"/>
                  <a:pt x="2125589" y="180457"/>
                </a:cubicBezTo>
                <a:lnTo>
                  <a:pt x="2124541" y="179410"/>
                </a:lnTo>
                <a:cubicBezTo>
                  <a:pt x="2122065" y="177124"/>
                  <a:pt x="2119969" y="179410"/>
                  <a:pt x="2117779" y="178838"/>
                </a:cubicBezTo>
                <a:cubicBezTo>
                  <a:pt x="2115492" y="178267"/>
                  <a:pt x="2113111" y="177695"/>
                  <a:pt x="2110730" y="177600"/>
                </a:cubicBezTo>
                <a:cubicBezTo>
                  <a:pt x="2107777" y="177409"/>
                  <a:pt x="2104634" y="177790"/>
                  <a:pt x="2101681" y="177409"/>
                </a:cubicBezTo>
                <a:cubicBezTo>
                  <a:pt x="2099395" y="177124"/>
                  <a:pt x="2096442" y="174933"/>
                  <a:pt x="2095109" y="175600"/>
                </a:cubicBezTo>
                <a:cubicBezTo>
                  <a:pt x="2089870" y="177981"/>
                  <a:pt x="2085298" y="174552"/>
                  <a:pt x="2080345" y="175314"/>
                </a:cubicBezTo>
                <a:cubicBezTo>
                  <a:pt x="2077488" y="175790"/>
                  <a:pt x="2074344" y="175600"/>
                  <a:pt x="2071392" y="175314"/>
                </a:cubicBezTo>
                <a:lnTo>
                  <a:pt x="2068820" y="175123"/>
                </a:lnTo>
                <a:cubicBezTo>
                  <a:pt x="2066153" y="174552"/>
                  <a:pt x="2062343" y="173504"/>
                  <a:pt x="2060248" y="172742"/>
                </a:cubicBezTo>
                <a:lnTo>
                  <a:pt x="2057866" y="173123"/>
                </a:lnTo>
                <a:cubicBezTo>
                  <a:pt x="2055199" y="173504"/>
                  <a:pt x="2052151" y="174076"/>
                  <a:pt x="2049484" y="171790"/>
                </a:cubicBezTo>
                <a:lnTo>
                  <a:pt x="2048817" y="171218"/>
                </a:lnTo>
                <a:cubicBezTo>
                  <a:pt x="2045865" y="172266"/>
                  <a:pt x="2039388" y="173409"/>
                  <a:pt x="2034530" y="173695"/>
                </a:cubicBezTo>
                <a:cubicBezTo>
                  <a:pt x="2029672" y="173980"/>
                  <a:pt x="2017861" y="169218"/>
                  <a:pt x="2017385" y="169123"/>
                </a:cubicBezTo>
                <a:cubicBezTo>
                  <a:pt x="2016909" y="169123"/>
                  <a:pt x="2010241" y="168742"/>
                  <a:pt x="2003574" y="168456"/>
                </a:cubicBezTo>
                <a:cubicBezTo>
                  <a:pt x="1996906" y="168170"/>
                  <a:pt x="1976523" y="166456"/>
                  <a:pt x="1972998" y="165884"/>
                </a:cubicBezTo>
                <a:cubicBezTo>
                  <a:pt x="1969474" y="165313"/>
                  <a:pt x="1958139" y="163503"/>
                  <a:pt x="1955568" y="163027"/>
                </a:cubicBezTo>
                <a:lnTo>
                  <a:pt x="1953186" y="162836"/>
                </a:lnTo>
                <a:cubicBezTo>
                  <a:pt x="1949186" y="162455"/>
                  <a:pt x="1945376" y="164455"/>
                  <a:pt x="1941090" y="162931"/>
                </a:cubicBezTo>
                <a:cubicBezTo>
                  <a:pt x="1937375" y="161693"/>
                  <a:pt x="1932708" y="164075"/>
                  <a:pt x="1928898" y="161503"/>
                </a:cubicBezTo>
                <a:lnTo>
                  <a:pt x="1925088" y="158931"/>
                </a:lnTo>
                <a:cubicBezTo>
                  <a:pt x="1920039" y="159121"/>
                  <a:pt x="1912800" y="158836"/>
                  <a:pt x="1909086" y="158455"/>
                </a:cubicBezTo>
                <a:cubicBezTo>
                  <a:pt x="1905371" y="157979"/>
                  <a:pt x="1889750" y="157979"/>
                  <a:pt x="1883273" y="157502"/>
                </a:cubicBezTo>
                <a:cubicBezTo>
                  <a:pt x="1876701" y="156931"/>
                  <a:pt x="1857936" y="155597"/>
                  <a:pt x="1856127" y="155883"/>
                </a:cubicBezTo>
                <a:cubicBezTo>
                  <a:pt x="1854222" y="156169"/>
                  <a:pt x="1848602" y="155121"/>
                  <a:pt x="1846887" y="154550"/>
                </a:cubicBezTo>
                <a:cubicBezTo>
                  <a:pt x="1845173" y="153978"/>
                  <a:pt x="1836600" y="156264"/>
                  <a:pt x="1831171" y="156645"/>
                </a:cubicBezTo>
                <a:cubicBezTo>
                  <a:pt x="1825742" y="157026"/>
                  <a:pt x="1810026" y="152454"/>
                  <a:pt x="1807263" y="152263"/>
                </a:cubicBezTo>
                <a:lnTo>
                  <a:pt x="1804692" y="152263"/>
                </a:lnTo>
                <a:lnTo>
                  <a:pt x="1782308" y="152263"/>
                </a:lnTo>
                <a:cubicBezTo>
                  <a:pt x="1757733" y="152263"/>
                  <a:pt x="1734207" y="151787"/>
                  <a:pt x="1730016" y="151025"/>
                </a:cubicBezTo>
                <a:lnTo>
                  <a:pt x="1726873" y="154073"/>
                </a:lnTo>
                <a:cubicBezTo>
                  <a:pt x="1726206" y="154740"/>
                  <a:pt x="1723443" y="154645"/>
                  <a:pt x="1722015" y="154168"/>
                </a:cubicBezTo>
                <a:cubicBezTo>
                  <a:pt x="1719919" y="153502"/>
                  <a:pt x="1718395" y="150549"/>
                  <a:pt x="1715728" y="152930"/>
                </a:cubicBezTo>
                <a:lnTo>
                  <a:pt x="1712775" y="155597"/>
                </a:lnTo>
                <a:cubicBezTo>
                  <a:pt x="1710013" y="158931"/>
                  <a:pt x="1708108" y="163884"/>
                  <a:pt x="1708584" y="166646"/>
                </a:cubicBezTo>
                <a:lnTo>
                  <a:pt x="1706298" y="168932"/>
                </a:lnTo>
                <a:cubicBezTo>
                  <a:pt x="1705822" y="169409"/>
                  <a:pt x="1707156" y="170837"/>
                  <a:pt x="1707251" y="171790"/>
                </a:cubicBezTo>
                <a:lnTo>
                  <a:pt x="1707632" y="174266"/>
                </a:lnTo>
                <a:cubicBezTo>
                  <a:pt x="1705632" y="173790"/>
                  <a:pt x="1703250" y="173885"/>
                  <a:pt x="1702298" y="174647"/>
                </a:cubicBezTo>
                <a:lnTo>
                  <a:pt x="1702298" y="175219"/>
                </a:lnTo>
                <a:lnTo>
                  <a:pt x="1702393" y="176552"/>
                </a:lnTo>
                <a:cubicBezTo>
                  <a:pt x="1702965" y="177981"/>
                  <a:pt x="1702203" y="181600"/>
                  <a:pt x="1700679" y="184553"/>
                </a:cubicBezTo>
                <a:cubicBezTo>
                  <a:pt x="1699155" y="187506"/>
                  <a:pt x="1690963" y="194555"/>
                  <a:pt x="1687153" y="194173"/>
                </a:cubicBezTo>
                <a:lnTo>
                  <a:pt x="1686963" y="197602"/>
                </a:lnTo>
                <a:cubicBezTo>
                  <a:pt x="1686772" y="200841"/>
                  <a:pt x="1685058" y="202651"/>
                  <a:pt x="1682677" y="204651"/>
                </a:cubicBezTo>
                <a:lnTo>
                  <a:pt x="1681914" y="205318"/>
                </a:lnTo>
                <a:cubicBezTo>
                  <a:pt x="1681819" y="206461"/>
                  <a:pt x="1682105" y="209699"/>
                  <a:pt x="1682581" y="212557"/>
                </a:cubicBezTo>
                <a:lnTo>
                  <a:pt x="1678866" y="214081"/>
                </a:lnTo>
                <a:lnTo>
                  <a:pt x="1677819" y="214462"/>
                </a:lnTo>
                <a:cubicBezTo>
                  <a:pt x="1677057" y="215509"/>
                  <a:pt x="1674771" y="218176"/>
                  <a:pt x="1672675" y="220558"/>
                </a:cubicBezTo>
                <a:cubicBezTo>
                  <a:pt x="1670580" y="222844"/>
                  <a:pt x="1660769" y="225701"/>
                  <a:pt x="1659435" y="225892"/>
                </a:cubicBezTo>
                <a:lnTo>
                  <a:pt x="1658483" y="226368"/>
                </a:lnTo>
                <a:lnTo>
                  <a:pt x="1657435" y="226939"/>
                </a:lnTo>
                <a:cubicBezTo>
                  <a:pt x="1656578" y="227797"/>
                  <a:pt x="1654959" y="229988"/>
                  <a:pt x="1653816" y="231797"/>
                </a:cubicBezTo>
                <a:cubicBezTo>
                  <a:pt x="1652673" y="233702"/>
                  <a:pt x="1648577" y="237036"/>
                  <a:pt x="1645815" y="235036"/>
                </a:cubicBezTo>
                <a:lnTo>
                  <a:pt x="1645243" y="240084"/>
                </a:lnTo>
                <a:lnTo>
                  <a:pt x="1645053" y="242180"/>
                </a:lnTo>
                <a:cubicBezTo>
                  <a:pt x="1643529" y="243989"/>
                  <a:pt x="1641148" y="245227"/>
                  <a:pt x="1639719" y="244942"/>
                </a:cubicBezTo>
                <a:cubicBezTo>
                  <a:pt x="1638385" y="244656"/>
                  <a:pt x="1631623" y="246466"/>
                  <a:pt x="1626765" y="248085"/>
                </a:cubicBezTo>
                <a:cubicBezTo>
                  <a:pt x="1621907" y="249800"/>
                  <a:pt x="1606953" y="255514"/>
                  <a:pt x="1603714" y="256372"/>
                </a:cubicBezTo>
                <a:cubicBezTo>
                  <a:pt x="1600476" y="257229"/>
                  <a:pt x="1587807" y="258943"/>
                  <a:pt x="1582473" y="259420"/>
                </a:cubicBezTo>
                <a:cubicBezTo>
                  <a:pt x="1577139" y="259896"/>
                  <a:pt x="1558280" y="263706"/>
                  <a:pt x="1551993" y="264373"/>
                </a:cubicBezTo>
                <a:lnTo>
                  <a:pt x="1546278" y="263134"/>
                </a:lnTo>
                <a:lnTo>
                  <a:pt x="1542754" y="262372"/>
                </a:lnTo>
                <a:cubicBezTo>
                  <a:pt x="1538754" y="262754"/>
                  <a:pt x="1531705" y="263134"/>
                  <a:pt x="1526943" y="263134"/>
                </a:cubicBezTo>
                <a:lnTo>
                  <a:pt x="1522656" y="263134"/>
                </a:lnTo>
                <a:cubicBezTo>
                  <a:pt x="1518370" y="263134"/>
                  <a:pt x="1514084" y="263134"/>
                  <a:pt x="1509798" y="263134"/>
                </a:cubicBezTo>
                <a:cubicBezTo>
                  <a:pt x="1508940" y="263134"/>
                  <a:pt x="1507893" y="263325"/>
                  <a:pt x="1507321" y="262944"/>
                </a:cubicBezTo>
                <a:cubicBezTo>
                  <a:pt x="1504749" y="261325"/>
                  <a:pt x="1503416" y="257991"/>
                  <a:pt x="1498558" y="260753"/>
                </a:cubicBezTo>
                <a:cubicBezTo>
                  <a:pt x="1496939" y="261610"/>
                  <a:pt x="1493129" y="258848"/>
                  <a:pt x="1489605" y="258658"/>
                </a:cubicBezTo>
                <a:cubicBezTo>
                  <a:pt x="1483318" y="258277"/>
                  <a:pt x="1478175" y="253705"/>
                  <a:pt x="1471221" y="254467"/>
                </a:cubicBezTo>
                <a:cubicBezTo>
                  <a:pt x="1470936" y="254467"/>
                  <a:pt x="1470555" y="253419"/>
                  <a:pt x="1470174" y="252847"/>
                </a:cubicBezTo>
                <a:cubicBezTo>
                  <a:pt x="1469316" y="251419"/>
                  <a:pt x="1467983" y="249990"/>
                  <a:pt x="1467697" y="248466"/>
                </a:cubicBezTo>
                <a:lnTo>
                  <a:pt x="1466935" y="245037"/>
                </a:lnTo>
                <a:cubicBezTo>
                  <a:pt x="1464078" y="245799"/>
                  <a:pt x="1462363" y="245323"/>
                  <a:pt x="1463125" y="244084"/>
                </a:cubicBezTo>
                <a:lnTo>
                  <a:pt x="1462363" y="242942"/>
                </a:lnTo>
                <a:cubicBezTo>
                  <a:pt x="1461220" y="241227"/>
                  <a:pt x="1459791" y="239608"/>
                  <a:pt x="1458458" y="237988"/>
                </a:cubicBezTo>
                <a:cubicBezTo>
                  <a:pt x="1458458" y="237988"/>
                  <a:pt x="1455410" y="231321"/>
                  <a:pt x="1455410" y="231321"/>
                </a:cubicBezTo>
                <a:lnTo>
                  <a:pt x="1455696" y="229511"/>
                </a:lnTo>
                <a:cubicBezTo>
                  <a:pt x="1455029" y="227606"/>
                  <a:pt x="1453219" y="223320"/>
                  <a:pt x="1451790" y="219986"/>
                </a:cubicBezTo>
                <a:lnTo>
                  <a:pt x="1450552" y="216938"/>
                </a:lnTo>
                <a:cubicBezTo>
                  <a:pt x="1449409" y="214176"/>
                  <a:pt x="1447695" y="211509"/>
                  <a:pt x="1447028" y="208747"/>
                </a:cubicBezTo>
                <a:cubicBezTo>
                  <a:pt x="1445790" y="203508"/>
                  <a:pt x="1444932" y="198174"/>
                  <a:pt x="1444456" y="192840"/>
                </a:cubicBezTo>
                <a:lnTo>
                  <a:pt x="1444170" y="189887"/>
                </a:lnTo>
                <a:cubicBezTo>
                  <a:pt x="1444837" y="186554"/>
                  <a:pt x="1446171" y="182934"/>
                  <a:pt x="1447123" y="181886"/>
                </a:cubicBezTo>
                <a:cubicBezTo>
                  <a:pt x="1448076" y="180838"/>
                  <a:pt x="1452838" y="178076"/>
                  <a:pt x="1454362" y="177314"/>
                </a:cubicBezTo>
                <a:cubicBezTo>
                  <a:pt x="1455886" y="176552"/>
                  <a:pt x="1460173" y="172552"/>
                  <a:pt x="1460649" y="170266"/>
                </a:cubicBezTo>
                <a:lnTo>
                  <a:pt x="1461982" y="168551"/>
                </a:lnTo>
                <a:cubicBezTo>
                  <a:pt x="1463506" y="166551"/>
                  <a:pt x="1468269" y="167313"/>
                  <a:pt x="1468364" y="163408"/>
                </a:cubicBezTo>
                <a:lnTo>
                  <a:pt x="1468459" y="161407"/>
                </a:lnTo>
                <a:cubicBezTo>
                  <a:pt x="1470840" y="162169"/>
                  <a:pt x="1473888" y="162550"/>
                  <a:pt x="1475222" y="162265"/>
                </a:cubicBezTo>
                <a:cubicBezTo>
                  <a:pt x="1476555" y="161979"/>
                  <a:pt x="1481604" y="159407"/>
                  <a:pt x="1483794" y="158169"/>
                </a:cubicBezTo>
                <a:lnTo>
                  <a:pt x="1485985" y="157407"/>
                </a:lnTo>
                <a:lnTo>
                  <a:pt x="1488176" y="156645"/>
                </a:lnTo>
                <a:cubicBezTo>
                  <a:pt x="1491033" y="156169"/>
                  <a:pt x="1493415" y="154740"/>
                  <a:pt x="1493415" y="153502"/>
                </a:cubicBezTo>
                <a:cubicBezTo>
                  <a:pt x="1493415" y="152263"/>
                  <a:pt x="1494939" y="148072"/>
                  <a:pt x="1496844" y="148072"/>
                </a:cubicBezTo>
                <a:cubicBezTo>
                  <a:pt x="1498749" y="148072"/>
                  <a:pt x="1503987" y="147596"/>
                  <a:pt x="1503321" y="146930"/>
                </a:cubicBezTo>
                <a:cubicBezTo>
                  <a:pt x="1502654" y="146263"/>
                  <a:pt x="1501892" y="144643"/>
                  <a:pt x="1502368" y="144072"/>
                </a:cubicBezTo>
                <a:lnTo>
                  <a:pt x="1503035" y="143881"/>
                </a:lnTo>
                <a:cubicBezTo>
                  <a:pt x="1503797" y="143691"/>
                  <a:pt x="1504749" y="143691"/>
                  <a:pt x="1505607" y="143881"/>
                </a:cubicBezTo>
                <a:cubicBezTo>
                  <a:pt x="1512846" y="145405"/>
                  <a:pt x="1515513" y="140548"/>
                  <a:pt x="1519227" y="137405"/>
                </a:cubicBezTo>
                <a:cubicBezTo>
                  <a:pt x="1521990" y="135118"/>
                  <a:pt x="1522275" y="134738"/>
                  <a:pt x="1524276" y="137976"/>
                </a:cubicBezTo>
                <a:lnTo>
                  <a:pt x="1526562" y="141691"/>
                </a:lnTo>
                <a:cubicBezTo>
                  <a:pt x="1527514" y="139500"/>
                  <a:pt x="1529038" y="138071"/>
                  <a:pt x="1529895" y="138547"/>
                </a:cubicBezTo>
                <a:cubicBezTo>
                  <a:pt x="1530848" y="139024"/>
                  <a:pt x="1533991" y="138643"/>
                  <a:pt x="1533610" y="137881"/>
                </a:cubicBezTo>
                <a:lnTo>
                  <a:pt x="1533039" y="137309"/>
                </a:lnTo>
                <a:lnTo>
                  <a:pt x="1529895" y="134261"/>
                </a:lnTo>
                <a:cubicBezTo>
                  <a:pt x="1532753" y="132928"/>
                  <a:pt x="1540182" y="129689"/>
                  <a:pt x="1546374" y="126927"/>
                </a:cubicBezTo>
                <a:lnTo>
                  <a:pt x="1552089" y="124546"/>
                </a:lnTo>
                <a:cubicBezTo>
                  <a:pt x="1553803" y="123784"/>
                  <a:pt x="1555899" y="122736"/>
                  <a:pt x="1557613" y="123022"/>
                </a:cubicBezTo>
                <a:cubicBezTo>
                  <a:pt x="1562090" y="123593"/>
                  <a:pt x="1565709" y="121784"/>
                  <a:pt x="1569329" y="120545"/>
                </a:cubicBezTo>
                <a:lnTo>
                  <a:pt x="1571996" y="119688"/>
                </a:lnTo>
                <a:cubicBezTo>
                  <a:pt x="1574473" y="119974"/>
                  <a:pt x="1577139" y="119879"/>
                  <a:pt x="1577902" y="119307"/>
                </a:cubicBezTo>
                <a:lnTo>
                  <a:pt x="1578473" y="118735"/>
                </a:lnTo>
                <a:cubicBezTo>
                  <a:pt x="1579140" y="118069"/>
                  <a:pt x="1579711" y="116640"/>
                  <a:pt x="1580378" y="116640"/>
                </a:cubicBezTo>
                <a:cubicBezTo>
                  <a:pt x="1586664" y="116735"/>
                  <a:pt x="1591998" y="114068"/>
                  <a:pt x="1597809" y="112830"/>
                </a:cubicBezTo>
                <a:lnTo>
                  <a:pt x="1603143" y="111687"/>
                </a:lnTo>
                <a:cubicBezTo>
                  <a:pt x="1609429" y="111020"/>
                  <a:pt x="1618192" y="109782"/>
                  <a:pt x="1622764" y="109020"/>
                </a:cubicBezTo>
                <a:lnTo>
                  <a:pt x="1626193" y="107782"/>
                </a:lnTo>
                <a:cubicBezTo>
                  <a:pt x="1629146" y="106734"/>
                  <a:pt x="1630479" y="105496"/>
                  <a:pt x="1633623" y="107591"/>
                </a:cubicBezTo>
                <a:lnTo>
                  <a:pt x="1635718" y="109020"/>
                </a:lnTo>
                <a:cubicBezTo>
                  <a:pt x="1638766" y="107496"/>
                  <a:pt x="1642481" y="107115"/>
                  <a:pt x="1643814" y="108163"/>
                </a:cubicBezTo>
                <a:cubicBezTo>
                  <a:pt x="1645148" y="109210"/>
                  <a:pt x="1648386" y="105686"/>
                  <a:pt x="1648958" y="104638"/>
                </a:cubicBezTo>
                <a:cubicBezTo>
                  <a:pt x="1649625" y="103591"/>
                  <a:pt x="1655054" y="104734"/>
                  <a:pt x="1657911" y="104924"/>
                </a:cubicBezTo>
                <a:lnTo>
                  <a:pt x="1659054" y="102352"/>
                </a:lnTo>
                <a:lnTo>
                  <a:pt x="1659340" y="101781"/>
                </a:lnTo>
                <a:cubicBezTo>
                  <a:pt x="1660388" y="101114"/>
                  <a:pt x="1658769" y="100257"/>
                  <a:pt x="1655721" y="99876"/>
                </a:cubicBezTo>
                <a:cubicBezTo>
                  <a:pt x="1652673" y="99495"/>
                  <a:pt x="1644386" y="98066"/>
                  <a:pt x="1641814" y="99495"/>
                </a:cubicBezTo>
                <a:lnTo>
                  <a:pt x="1638957" y="97590"/>
                </a:lnTo>
                <a:cubicBezTo>
                  <a:pt x="1636480" y="95971"/>
                  <a:pt x="1633718" y="94447"/>
                  <a:pt x="1630765" y="93494"/>
                </a:cubicBezTo>
                <a:lnTo>
                  <a:pt x="1628193" y="92637"/>
                </a:lnTo>
                <a:cubicBezTo>
                  <a:pt x="1624955" y="92446"/>
                  <a:pt x="1620478" y="93113"/>
                  <a:pt x="1618192" y="94161"/>
                </a:cubicBezTo>
                <a:cubicBezTo>
                  <a:pt x="1615906" y="95209"/>
                  <a:pt x="1601714" y="91399"/>
                  <a:pt x="1590665" y="91399"/>
                </a:cubicBezTo>
                <a:cubicBezTo>
                  <a:pt x="1579616" y="91399"/>
                  <a:pt x="1548755" y="91399"/>
                  <a:pt x="1546469" y="90351"/>
                </a:cubicBezTo>
                <a:cubicBezTo>
                  <a:pt x="1544183" y="89303"/>
                  <a:pt x="1537611" y="93399"/>
                  <a:pt x="1535991" y="94066"/>
                </a:cubicBezTo>
                <a:cubicBezTo>
                  <a:pt x="1534277" y="94732"/>
                  <a:pt x="1525133" y="92446"/>
                  <a:pt x="1520656" y="92542"/>
                </a:cubicBezTo>
                <a:lnTo>
                  <a:pt x="1516560" y="93494"/>
                </a:lnTo>
                <a:lnTo>
                  <a:pt x="1511988" y="94447"/>
                </a:lnTo>
                <a:cubicBezTo>
                  <a:pt x="1506940" y="94828"/>
                  <a:pt x="1499225" y="95971"/>
                  <a:pt x="1494748" y="96923"/>
                </a:cubicBezTo>
                <a:lnTo>
                  <a:pt x="1490938" y="95304"/>
                </a:lnTo>
                <a:lnTo>
                  <a:pt x="1489224" y="94542"/>
                </a:lnTo>
                <a:cubicBezTo>
                  <a:pt x="1487890" y="92732"/>
                  <a:pt x="1486461" y="93685"/>
                  <a:pt x="1486176" y="96638"/>
                </a:cubicBezTo>
                <a:lnTo>
                  <a:pt x="1481508" y="95399"/>
                </a:lnTo>
                <a:lnTo>
                  <a:pt x="1477032" y="94256"/>
                </a:lnTo>
                <a:cubicBezTo>
                  <a:pt x="1472269" y="95113"/>
                  <a:pt x="1463982" y="95780"/>
                  <a:pt x="1458648" y="95685"/>
                </a:cubicBezTo>
                <a:lnTo>
                  <a:pt x="1454172" y="98638"/>
                </a:lnTo>
                <a:lnTo>
                  <a:pt x="1452648" y="99685"/>
                </a:lnTo>
                <a:cubicBezTo>
                  <a:pt x="1448742" y="98638"/>
                  <a:pt x="1440741" y="98066"/>
                  <a:pt x="1434741" y="98352"/>
                </a:cubicBezTo>
                <a:cubicBezTo>
                  <a:pt x="1428740" y="98733"/>
                  <a:pt x="1413976" y="103019"/>
                  <a:pt x="1413690" y="102257"/>
                </a:cubicBezTo>
                <a:cubicBezTo>
                  <a:pt x="1413405" y="101495"/>
                  <a:pt x="1411500" y="100733"/>
                  <a:pt x="1410166" y="101590"/>
                </a:cubicBezTo>
                <a:cubicBezTo>
                  <a:pt x="1408737" y="102448"/>
                  <a:pt x="1403689" y="104257"/>
                  <a:pt x="1400736" y="106067"/>
                </a:cubicBezTo>
                <a:lnTo>
                  <a:pt x="1399784" y="105400"/>
                </a:lnTo>
                <a:cubicBezTo>
                  <a:pt x="1395688" y="102448"/>
                  <a:pt x="1391973" y="104353"/>
                  <a:pt x="1388068" y="105019"/>
                </a:cubicBezTo>
                <a:lnTo>
                  <a:pt x="1387592" y="105115"/>
                </a:lnTo>
                <a:cubicBezTo>
                  <a:pt x="1386925" y="104448"/>
                  <a:pt x="1383020" y="104638"/>
                  <a:pt x="1378924" y="105591"/>
                </a:cubicBezTo>
                <a:cubicBezTo>
                  <a:pt x="1374828" y="106543"/>
                  <a:pt x="1360541" y="108829"/>
                  <a:pt x="1356540" y="109687"/>
                </a:cubicBezTo>
                <a:cubicBezTo>
                  <a:pt x="1352445" y="110544"/>
                  <a:pt x="1339777" y="111592"/>
                  <a:pt x="1337300" y="109972"/>
                </a:cubicBezTo>
                <a:lnTo>
                  <a:pt x="1335204" y="113687"/>
                </a:lnTo>
                <a:cubicBezTo>
                  <a:pt x="1334347" y="115211"/>
                  <a:pt x="1330442" y="115878"/>
                  <a:pt x="1327775" y="116259"/>
                </a:cubicBezTo>
                <a:cubicBezTo>
                  <a:pt x="1324822" y="116640"/>
                  <a:pt x="1321774" y="116259"/>
                  <a:pt x="1318726" y="116354"/>
                </a:cubicBezTo>
                <a:cubicBezTo>
                  <a:pt x="1317583" y="116450"/>
                  <a:pt x="1316059" y="116830"/>
                  <a:pt x="1315488" y="117497"/>
                </a:cubicBezTo>
                <a:cubicBezTo>
                  <a:pt x="1312916" y="120545"/>
                  <a:pt x="1309201" y="121021"/>
                  <a:pt x="1305391" y="120450"/>
                </a:cubicBezTo>
                <a:lnTo>
                  <a:pt x="1300914" y="119783"/>
                </a:lnTo>
                <a:cubicBezTo>
                  <a:pt x="1296914" y="121402"/>
                  <a:pt x="1286722" y="123974"/>
                  <a:pt x="1278340" y="125498"/>
                </a:cubicBezTo>
                <a:cubicBezTo>
                  <a:pt x="1269958" y="127022"/>
                  <a:pt x="1240907" y="133880"/>
                  <a:pt x="1231953" y="135785"/>
                </a:cubicBezTo>
                <a:lnTo>
                  <a:pt x="1223762" y="137309"/>
                </a:lnTo>
                <a:cubicBezTo>
                  <a:pt x="1217856" y="138452"/>
                  <a:pt x="1211665" y="138833"/>
                  <a:pt x="1207093" y="142643"/>
                </a:cubicBezTo>
                <a:cubicBezTo>
                  <a:pt x="1206331" y="143310"/>
                  <a:pt x="1204045" y="143691"/>
                  <a:pt x="1203855" y="143596"/>
                </a:cubicBezTo>
                <a:cubicBezTo>
                  <a:pt x="1201378" y="140452"/>
                  <a:pt x="1198902" y="143119"/>
                  <a:pt x="1196902" y="143786"/>
                </a:cubicBezTo>
                <a:cubicBezTo>
                  <a:pt x="1191282" y="145691"/>
                  <a:pt x="1186233" y="147977"/>
                  <a:pt x="1179661" y="148168"/>
                </a:cubicBezTo>
                <a:lnTo>
                  <a:pt x="1174803" y="148358"/>
                </a:lnTo>
                <a:cubicBezTo>
                  <a:pt x="1169850" y="151216"/>
                  <a:pt x="1162992" y="154073"/>
                  <a:pt x="1159563" y="154645"/>
                </a:cubicBezTo>
                <a:cubicBezTo>
                  <a:pt x="1156134" y="155216"/>
                  <a:pt x="1144990" y="159502"/>
                  <a:pt x="1141847" y="160931"/>
                </a:cubicBezTo>
                <a:cubicBezTo>
                  <a:pt x="1138704" y="162360"/>
                  <a:pt x="1127940" y="165027"/>
                  <a:pt x="1125178" y="165884"/>
                </a:cubicBezTo>
                <a:cubicBezTo>
                  <a:pt x="1122511" y="166742"/>
                  <a:pt x="1104890" y="172838"/>
                  <a:pt x="1091555" y="177314"/>
                </a:cubicBezTo>
                <a:lnTo>
                  <a:pt x="1079458" y="181410"/>
                </a:lnTo>
                <a:cubicBezTo>
                  <a:pt x="1078029" y="181886"/>
                  <a:pt x="1076124" y="182172"/>
                  <a:pt x="1075172" y="183029"/>
                </a:cubicBezTo>
                <a:lnTo>
                  <a:pt x="1072029" y="185887"/>
                </a:lnTo>
                <a:cubicBezTo>
                  <a:pt x="1067457" y="187315"/>
                  <a:pt x="1062313" y="189316"/>
                  <a:pt x="1060503" y="190363"/>
                </a:cubicBezTo>
                <a:cubicBezTo>
                  <a:pt x="1058694" y="191411"/>
                  <a:pt x="1050978" y="192745"/>
                  <a:pt x="1049073" y="193697"/>
                </a:cubicBezTo>
                <a:lnTo>
                  <a:pt x="1047645" y="194840"/>
                </a:lnTo>
                <a:cubicBezTo>
                  <a:pt x="1045168" y="196840"/>
                  <a:pt x="1042977" y="198650"/>
                  <a:pt x="1038977" y="198269"/>
                </a:cubicBezTo>
                <a:cubicBezTo>
                  <a:pt x="1037262" y="198079"/>
                  <a:pt x="1035262" y="199317"/>
                  <a:pt x="1033548" y="200079"/>
                </a:cubicBezTo>
                <a:cubicBezTo>
                  <a:pt x="1031071" y="201222"/>
                  <a:pt x="1028976" y="203127"/>
                  <a:pt x="1026309" y="203603"/>
                </a:cubicBezTo>
                <a:lnTo>
                  <a:pt x="1015736" y="205508"/>
                </a:lnTo>
                <a:cubicBezTo>
                  <a:pt x="1006401" y="210938"/>
                  <a:pt x="995162" y="216748"/>
                  <a:pt x="990780" y="218272"/>
                </a:cubicBezTo>
                <a:cubicBezTo>
                  <a:pt x="986399" y="219891"/>
                  <a:pt x="974016" y="226273"/>
                  <a:pt x="972207" y="227321"/>
                </a:cubicBezTo>
                <a:cubicBezTo>
                  <a:pt x="970397" y="228463"/>
                  <a:pt x="963063" y="230083"/>
                  <a:pt x="961062" y="230845"/>
                </a:cubicBezTo>
                <a:cubicBezTo>
                  <a:pt x="959062" y="231607"/>
                  <a:pt x="950775" y="234940"/>
                  <a:pt x="947156" y="237226"/>
                </a:cubicBezTo>
                <a:lnTo>
                  <a:pt x="943822" y="239227"/>
                </a:lnTo>
                <a:cubicBezTo>
                  <a:pt x="942870" y="239798"/>
                  <a:pt x="941441" y="240179"/>
                  <a:pt x="940393" y="239989"/>
                </a:cubicBezTo>
                <a:lnTo>
                  <a:pt x="936678" y="239227"/>
                </a:lnTo>
                <a:cubicBezTo>
                  <a:pt x="933630" y="240846"/>
                  <a:pt x="923343" y="245227"/>
                  <a:pt x="913914" y="249038"/>
                </a:cubicBezTo>
                <a:lnTo>
                  <a:pt x="904389" y="250561"/>
                </a:lnTo>
                <a:cubicBezTo>
                  <a:pt x="904008" y="250657"/>
                  <a:pt x="903722" y="251038"/>
                  <a:pt x="903436" y="251133"/>
                </a:cubicBezTo>
                <a:lnTo>
                  <a:pt x="897721" y="253419"/>
                </a:lnTo>
                <a:cubicBezTo>
                  <a:pt x="891244" y="255610"/>
                  <a:pt x="883529" y="258753"/>
                  <a:pt x="880576" y="260372"/>
                </a:cubicBezTo>
                <a:cubicBezTo>
                  <a:pt x="877719" y="261992"/>
                  <a:pt x="863526" y="264468"/>
                  <a:pt x="857716" y="266087"/>
                </a:cubicBezTo>
                <a:cubicBezTo>
                  <a:pt x="851906" y="267706"/>
                  <a:pt x="834570" y="275993"/>
                  <a:pt x="830094" y="277422"/>
                </a:cubicBezTo>
                <a:cubicBezTo>
                  <a:pt x="825617" y="278851"/>
                  <a:pt x="807329" y="283804"/>
                  <a:pt x="799614" y="285518"/>
                </a:cubicBezTo>
                <a:lnTo>
                  <a:pt x="793803" y="288566"/>
                </a:lnTo>
                <a:lnTo>
                  <a:pt x="788946" y="291138"/>
                </a:lnTo>
                <a:cubicBezTo>
                  <a:pt x="783326" y="291805"/>
                  <a:pt x="776849" y="293138"/>
                  <a:pt x="774372" y="294281"/>
                </a:cubicBezTo>
                <a:cubicBezTo>
                  <a:pt x="771896" y="295424"/>
                  <a:pt x="758847" y="298377"/>
                  <a:pt x="752084" y="299996"/>
                </a:cubicBezTo>
                <a:lnTo>
                  <a:pt x="746369" y="301996"/>
                </a:lnTo>
                <a:cubicBezTo>
                  <a:pt x="741225" y="303806"/>
                  <a:pt x="735796" y="301330"/>
                  <a:pt x="730843" y="304854"/>
                </a:cubicBezTo>
                <a:cubicBezTo>
                  <a:pt x="727700" y="307045"/>
                  <a:pt x="721509" y="306378"/>
                  <a:pt x="716746" y="307235"/>
                </a:cubicBezTo>
                <a:cubicBezTo>
                  <a:pt x="707316" y="308950"/>
                  <a:pt x="697982" y="310855"/>
                  <a:pt x="688647" y="312760"/>
                </a:cubicBezTo>
                <a:lnTo>
                  <a:pt x="687885" y="312950"/>
                </a:lnTo>
                <a:cubicBezTo>
                  <a:pt x="687123" y="313236"/>
                  <a:pt x="679027" y="314188"/>
                  <a:pt x="669978" y="314855"/>
                </a:cubicBezTo>
                <a:lnTo>
                  <a:pt x="661787" y="315713"/>
                </a:lnTo>
                <a:cubicBezTo>
                  <a:pt x="656548" y="316189"/>
                  <a:pt x="651309" y="317141"/>
                  <a:pt x="646071" y="317713"/>
                </a:cubicBezTo>
                <a:cubicBezTo>
                  <a:pt x="640832" y="318380"/>
                  <a:pt x="635022" y="316189"/>
                  <a:pt x="630354" y="319808"/>
                </a:cubicBezTo>
                <a:cubicBezTo>
                  <a:pt x="629878" y="320189"/>
                  <a:pt x="628545" y="319618"/>
                  <a:pt x="627878" y="319904"/>
                </a:cubicBezTo>
                <a:cubicBezTo>
                  <a:pt x="623782" y="321809"/>
                  <a:pt x="620639" y="315141"/>
                  <a:pt x="615400" y="319427"/>
                </a:cubicBezTo>
                <a:lnTo>
                  <a:pt x="613209" y="321142"/>
                </a:lnTo>
                <a:cubicBezTo>
                  <a:pt x="607590" y="320475"/>
                  <a:pt x="599684" y="318380"/>
                  <a:pt x="595779" y="316475"/>
                </a:cubicBezTo>
                <a:lnTo>
                  <a:pt x="591492" y="318475"/>
                </a:lnTo>
                <a:lnTo>
                  <a:pt x="587587" y="320284"/>
                </a:lnTo>
                <a:cubicBezTo>
                  <a:pt x="583587" y="318856"/>
                  <a:pt x="576729" y="317903"/>
                  <a:pt x="572252" y="318189"/>
                </a:cubicBezTo>
                <a:lnTo>
                  <a:pt x="568347" y="315903"/>
                </a:lnTo>
                <a:cubicBezTo>
                  <a:pt x="566346" y="314760"/>
                  <a:pt x="562536" y="315617"/>
                  <a:pt x="559488" y="315713"/>
                </a:cubicBezTo>
                <a:lnTo>
                  <a:pt x="556536" y="315808"/>
                </a:lnTo>
                <a:cubicBezTo>
                  <a:pt x="555583" y="313998"/>
                  <a:pt x="552630" y="312379"/>
                  <a:pt x="549868" y="312284"/>
                </a:cubicBezTo>
                <a:lnTo>
                  <a:pt x="547582" y="312474"/>
                </a:lnTo>
                <a:cubicBezTo>
                  <a:pt x="545868" y="312664"/>
                  <a:pt x="543963" y="314569"/>
                  <a:pt x="542343" y="312664"/>
                </a:cubicBezTo>
                <a:cubicBezTo>
                  <a:pt x="539391" y="309331"/>
                  <a:pt x="535295" y="309902"/>
                  <a:pt x="531104" y="309140"/>
                </a:cubicBezTo>
                <a:cubicBezTo>
                  <a:pt x="525008" y="308092"/>
                  <a:pt x="519198" y="305616"/>
                  <a:pt x="513292" y="303806"/>
                </a:cubicBezTo>
                <a:lnTo>
                  <a:pt x="511768" y="303330"/>
                </a:lnTo>
                <a:cubicBezTo>
                  <a:pt x="510244" y="302854"/>
                  <a:pt x="509387" y="301711"/>
                  <a:pt x="509768" y="300758"/>
                </a:cubicBezTo>
                <a:cubicBezTo>
                  <a:pt x="510149" y="299901"/>
                  <a:pt x="511101" y="297425"/>
                  <a:pt x="510816" y="297329"/>
                </a:cubicBezTo>
                <a:cubicBezTo>
                  <a:pt x="510530" y="297234"/>
                  <a:pt x="509006" y="297520"/>
                  <a:pt x="507958" y="298377"/>
                </a:cubicBezTo>
                <a:cubicBezTo>
                  <a:pt x="506815" y="299139"/>
                  <a:pt x="501195" y="300282"/>
                  <a:pt x="498719" y="298472"/>
                </a:cubicBezTo>
                <a:lnTo>
                  <a:pt x="496909" y="296758"/>
                </a:lnTo>
                <a:lnTo>
                  <a:pt x="495957" y="295805"/>
                </a:lnTo>
                <a:cubicBezTo>
                  <a:pt x="495480" y="294376"/>
                  <a:pt x="494433" y="293519"/>
                  <a:pt x="493671" y="293900"/>
                </a:cubicBezTo>
                <a:cubicBezTo>
                  <a:pt x="492909" y="294281"/>
                  <a:pt x="490813" y="293138"/>
                  <a:pt x="489956" y="291709"/>
                </a:cubicBezTo>
                <a:cubicBezTo>
                  <a:pt x="489194" y="290281"/>
                  <a:pt x="486051" y="286185"/>
                  <a:pt x="485765" y="287042"/>
                </a:cubicBezTo>
                <a:cubicBezTo>
                  <a:pt x="485479" y="287900"/>
                  <a:pt x="483955" y="289805"/>
                  <a:pt x="483098" y="288947"/>
                </a:cubicBezTo>
                <a:cubicBezTo>
                  <a:pt x="482241" y="288090"/>
                  <a:pt x="477859" y="285709"/>
                  <a:pt x="475478" y="284947"/>
                </a:cubicBezTo>
                <a:lnTo>
                  <a:pt x="473192" y="284280"/>
                </a:lnTo>
                <a:cubicBezTo>
                  <a:pt x="467477" y="282661"/>
                  <a:pt x="466429" y="281422"/>
                  <a:pt x="463953" y="274469"/>
                </a:cubicBezTo>
                <a:lnTo>
                  <a:pt x="463476" y="273231"/>
                </a:lnTo>
                <a:cubicBezTo>
                  <a:pt x="462048" y="271802"/>
                  <a:pt x="460143" y="272279"/>
                  <a:pt x="459095" y="274279"/>
                </a:cubicBezTo>
                <a:lnTo>
                  <a:pt x="456618" y="272659"/>
                </a:lnTo>
                <a:lnTo>
                  <a:pt x="455761" y="272088"/>
                </a:lnTo>
                <a:cubicBezTo>
                  <a:pt x="454428" y="271897"/>
                  <a:pt x="448903" y="272755"/>
                  <a:pt x="443474" y="274184"/>
                </a:cubicBezTo>
                <a:lnTo>
                  <a:pt x="438711" y="275898"/>
                </a:lnTo>
                <a:lnTo>
                  <a:pt x="429282" y="279232"/>
                </a:lnTo>
                <a:cubicBezTo>
                  <a:pt x="418804" y="282756"/>
                  <a:pt x="406612" y="286566"/>
                  <a:pt x="402326" y="287900"/>
                </a:cubicBezTo>
                <a:cubicBezTo>
                  <a:pt x="398040" y="289138"/>
                  <a:pt x="382514" y="293519"/>
                  <a:pt x="377370" y="294662"/>
                </a:cubicBezTo>
                <a:cubicBezTo>
                  <a:pt x="372227" y="295805"/>
                  <a:pt x="355272" y="299615"/>
                  <a:pt x="350891" y="301234"/>
                </a:cubicBezTo>
                <a:cubicBezTo>
                  <a:pt x="346509" y="302759"/>
                  <a:pt x="332412" y="304092"/>
                  <a:pt x="330412" y="305140"/>
                </a:cubicBezTo>
                <a:lnTo>
                  <a:pt x="328698" y="305044"/>
                </a:lnTo>
                <a:lnTo>
                  <a:pt x="322411" y="304759"/>
                </a:lnTo>
                <a:cubicBezTo>
                  <a:pt x="315839" y="306092"/>
                  <a:pt x="305171" y="307997"/>
                  <a:pt x="298789" y="309045"/>
                </a:cubicBezTo>
                <a:cubicBezTo>
                  <a:pt x="292407" y="310093"/>
                  <a:pt x="272405" y="312474"/>
                  <a:pt x="268976" y="313712"/>
                </a:cubicBezTo>
                <a:lnTo>
                  <a:pt x="266023" y="313426"/>
                </a:lnTo>
                <a:lnTo>
                  <a:pt x="262689" y="313046"/>
                </a:lnTo>
                <a:cubicBezTo>
                  <a:pt x="259165" y="313522"/>
                  <a:pt x="254688" y="314284"/>
                  <a:pt x="252783" y="314855"/>
                </a:cubicBezTo>
                <a:cubicBezTo>
                  <a:pt x="250878" y="315331"/>
                  <a:pt x="234686" y="317332"/>
                  <a:pt x="221065" y="319427"/>
                </a:cubicBezTo>
                <a:lnTo>
                  <a:pt x="208397" y="317808"/>
                </a:lnTo>
                <a:lnTo>
                  <a:pt x="204777" y="317332"/>
                </a:lnTo>
                <a:cubicBezTo>
                  <a:pt x="200872" y="317617"/>
                  <a:pt x="194586" y="318665"/>
                  <a:pt x="190680" y="319713"/>
                </a:cubicBezTo>
                <a:lnTo>
                  <a:pt x="187061" y="319904"/>
                </a:lnTo>
                <a:cubicBezTo>
                  <a:pt x="182775" y="320094"/>
                  <a:pt x="178488" y="319999"/>
                  <a:pt x="174202" y="319999"/>
                </a:cubicBezTo>
                <a:lnTo>
                  <a:pt x="170392" y="319999"/>
                </a:lnTo>
                <a:cubicBezTo>
                  <a:pt x="166106" y="320094"/>
                  <a:pt x="158105" y="319237"/>
                  <a:pt x="152485" y="318284"/>
                </a:cubicBezTo>
                <a:lnTo>
                  <a:pt x="146675" y="319713"/>
                </a:lnTo>
                <a:lnTo>
                  <a:pt x="142103" y="320761"/>
                </a:lnTo>
                <a:cubicBezTo>
                  <a:pt x="136007" y="319332"/>
                  <a:pt x="128958" y="317617"/>
                  <a:pt x="126482" y="316951"/>
                </a:cubicBezTo>
                <a:cubicBezTo>
                  <a:pt x="124005" y="316284"/>
                  <a:pt x="115909" y="316951"/>
                  <a:pt x="111813" y="315522"/>
                </a:cubicBezTo>
                <a:lnTo>
                  <a:pt x="108861" y="318951"/>
                </a:lnTo>
                <a:lnTo>
                  <a:pt x="108575" y="319332"/>
                </a:lnTo>
                <a:cubicBezTo>
                  <a:pt x="107813" y="319522"/>
                  <a:pt x="104193" y="319332"/>
                  <a:pt x="100574" y="319046"/>
                </a:cubicBezTo>
                <a:cubicBezTo>
                  <a:pt x="96954" y="318760"/>
                  <a:pt x="87334" y="313236"/>
                  <a:pt x="84667" y="312664"/>
                </a:cubicBezTo>
                <a:lnTo>
                  <a:pt x="82286" y="311902"/>
                </a:lnTo>
                <a:lnTo>
                  <a:pt x="78666" y="310759"/>
                </a:lnTo>
                <a:cubicBezTo>
                  <a:pt x="78285" y="313331"/>
                  <a:pt x="76761" y="315046"/>
                  <a:pt x="75428" y="314760"/>
                </a:cubicBezTo>
                <a:cubicBezTo>
                  <a:pt x="74094" y="314379"/>
                  <a:pt x="67808" y="311521"/>
                  <a:pt x="64093" y="309807"/>
                </a:cubicBezTo>
                <a:lnTo>
                  <a:pt x="62379" y="307330"/>
                </a:lnTo>
                <a:lnTo>
                  <a:pt x="59807" y="302282"/>
                </a:lnTo>
                <a:cubicBezTo>
                  <a:pt x="57140" y="304759"/>
                  <a:pt x="51139" y="306664"/>
                  <a:pt x="46472" y="306378"/>
                </a:cubicBezTo>
                <a:lnTo>
                  <a:pt x="44376" y="302377"/>
                </a:lnTo>
                <a:cubicBezTo>
                  <a:pt x="43995" y="301711"/>
                  <a:pt x="42186" y="300854"/>
                  <a:pt x="41328" y="301044"/>
                </a:cubicBezTo>
                <a:cubicBezTo>
                  <a:pt x="34851" y="302663"/>
                  <a:pt x="33137" y="297234"/>
                  <a:pt x="28755" y="295710"/>
                </a:cubicBezTo>
                <a:cubicBezTo>
                  <a:pt x="27803" y="295424"/>
                  <a:pt x="26755" y="293329"/>
                  <a:pt x="27136" y="292948"/>
                </a:cubicBezTo>
                <a:cubicBezTo>
                  <a:pt x="28374" y="291519"/>
                  <a:pt x="28946" y="290757"/>
                  <a:pt x="26184" y="290567"/>
                </a:cubicBezTo>
                <a:cubicBezTo>
                  <a:pt x="24945" y="290471"/>
                  <a:pt x="23517" y="290852"/>
                  <a:pt x="22374" y="290471"/>
                </a:cubicBezTo>
                <a:cubicBezTo>
                  <a:pt x="20945" y="289995"/>
                  <a:pt x="19707" y="288757"/>
                  <a:pt x="18278" y="288566"/>
                </a:cubicBezTo>
                <a:cubicBezTo>
                  <a:pt x="15039" y="288090"/>
                  <a:pt x="14849" y="286185"/>
                  <a:pt x="16373" y="285042"/>
                </a:cubicBezTo>
                <a:lnTo>
                  <a:pt x="19992" y="282375"/>
                </a:lnTo>
                <a:cubicBezTo>
                  <a:pt x="17230" y="281327"/>
                  <a:pt x="13515" y="279613"/>
                  <a:pt x="11706" y="278565"/>
                </a:cubicBezTo>
                <a:cubicBezTo>
                  <a:pt x="9991" y="277422"/>
                  <a:pt x="3038" y="275898"/>
                  <a:pt x="1704" y="273326"/>
                </a:cubicBezTo>
                <a:lnTo>
                  <a:pt x="466" y="270945"/>
                </a:lnTo>
                <a:cubicBezTo>
                  <a:pt x="-1058" y="267992"/>
                  <a:pt x="1514" y="265801"/>
                  <a:pt x="3038" y="263515"/>
                </a:cubicBezTo>
                <a:lnTo>
                  <a:pt x="3228" y="263134"/>
                </a:lnTo>
                <a:cubicBezTo>
                  <a:pt x="5610" y="263706"/>
                  <a:pt x="9515" y="267706"/>
                  <a:pt x="11896" y="271993"/>
                </a:cubicBezTo>
                <a:lnTo>
                  <a:pt x="14373" y="275803"/>
                </a:lnTo>
                <a:lnTo>
                  <a:pt x="14658" y="275993"/>
                </a:lnTo>
                <a:close/>
                <a:moveTo>
                  <a:pt x="481669" y="192650"/>
                </a:moveTo>
                <a:cubicBezTo>
                  <a:pt x="479574" y="191411"/>
                  <a:pt x="479288" y="190173"/>
                  <a:pt x="481002" y="189887"/>
                </a:cubicBezTo>
                <a:cubicBezTo>
                  <a:pt x="482717" y="189697"/>
                  <a:pt x="490146" y="187696"/>
                  <a:pt x="493766" y="186077"/>
                </a:cubicBezTo>
                <a:lnTo>
                  <a:pt x="494242" y="183125"/>
                </a:lnTo>
                <a:cubicBezTo>
                  <a:pt x="495004" y="178934"/>
                  <a:pt x="500052" y="179029"/>
                  <a:pt x="502529" y="176743"/>
                </a:cubicBezTo>
                <a:cubicBezTo>
                  <a:pt x="504910" y="174552"/>
                  <a:pt x="508339" y="173218"/>
                  <a:pt x="511387" y="171504"/>
                </a:cubicBezTo>
                <a:cubicBezTo>
                  <a:pt x="514340" y="169789"/>
                  <a:pt x="517007" y="167789"/>
                  <a:pt x="520245" y="166551"/>
                </a:cubicBezTo>
                <a:cubicBezTo>
                  <a:pt x="526341" y="164075"/>
                  <a:pt x="531199" y="160646"/>
                  <a:pt x="533580" y="155502"/>
                </a:cubicBezTo>
                <a:cubicBezTo>
                  <a:pt x="534533" y="153406"/>
                  <a:pt x="534723" y="151692"/>
                  <a:pt x="538248" y="152168"/>
                </a:cubicBezTo>
                <a:cubicBezTo>
                  <a:pt x="541010" y="152549"/>
                  <a:pt x="541772" y="151406"/>
                  <a:pt x="541962" y="149215"/>
                </a:cubicBezTo>
                <a:cubicBezTo>
                  <a:pt x="541962" y="148644"/>
                  <a:pt x="545201" y="148454"/>
                  <a:pt x="545868" y="147596"/>
                </a:cubicBezTo>
                <a:cubicBezTo>
                  <a:pt x="546439" y="146739"/>
                  <a:pt x="545201" y="144167"/>
                  <a:pt x="545487" y="144072"/>
                </a:cubicBezTo>
                <a:lnTo>
                  <a:pt x="551297" y="142357"/>
                </a:lnTo>
                <a:cubicBezTo>
                  <a:pt x="554535" y="137976"/>
                  <a:pt x="558345" y="133213"/>
                  <a:pt x="559774" y="131594"/>
                </a:cubicBezTo>
                <a:cubicBezTo>
                  <a:pt x="561203" y="130070"/>
                  <a:pt x="571776" y="123498"/>
                  <a:pt x="578729" y="119021"/>
                </a:cubicBezTo>
                <a:lnTo>
                  <a:pt x="583491" y="113306"/>
                </a:lnTo>
                <a:lnTo>
                  <a:pt x="587111" y="109020"/>
                </a:lnTo>
                <a:cubicBezTo>
                  <a:pt x="593016" y="105686"/>
                  <a:pt x="597303" y="101781"/>
                  <a:pt x="596636" y="100352"/>
                </a:cubicBezTo>
                <a:lnTo>
                  <a:pt x="597112" y="99971"/>
                </a:lnTo>
                <a:lnTo>
                  <a:pt x="598160" y="99114"/>
                </a:lnTo>
                <a:cubicBezTo>
                  <a:pt x="599874" y="98733"/>
                  <a:pt x="603303" y="95494"/>
                  <a:pt x="605685" y="92161"/>
                </a:cubicBezTo>
                <a:cubicBezTo>
                  <a:pt x="608066" y="88732"/>
                  <a:pt x="615019" y="77588"/>
                  <a:pt x="616257" y="75111"/>
                </a:cubicBezTo>
                <a:cubicBezTo>
                  <a:pt x="617591" y="72634"/>
                  <a:pt x="620734" y="63300"/>
                  <a:pt x="621115" y="59966"/>
                </a:cubicBezTo>
                <a:cubicBezTo>
                  <a:pt x="621496" y="56632"/>
                  <a:pt x="610923" y="50822"/>
                  <a:pt x="609590" y="50155"/>
                </a:cubicBezTo>
                <a:cubicBezTo>
                  <a:pt x="608256" y="49489"/>
                  <a:pt x="603589" y="48822"/>
                  <a:pt x="601494" y="49775"/>
                </a:cubicBezTo>
                <a:cubicBezTo>
                  <a:pt x="599398" y="50822"/>
                  <a:pt x="590064" y="52346"/>
                  <a:pt x="584825" y="53775"/>
                </a:cubicBezTo>
                <a:cubicBezTo>
                  <a:pt x="579586" y="55204"/>
                  <a:pt x="562346" y="60252"/>
                  <a:pt x="558155" y="62252"/>
                </a:cubicBezTo>
                <a:cubicBezTo>
                  <a:pt x="553964" y="64252"/>
                  <a:pt x="537676" y="74254"/>
                  <a:pt x="530628" y="79207"/>
                </a:cubicBezTo>
                <a:lnTo>
                  <a:pt x="522150" y="81112"/>
                </a:lnTo>
                <a:cubicBezTo>
                  <a:pt x="521674" y="81207"/>
                  <a:pt x="521674" y="82350"/>
                  <a:pt x="521103" y="82826"/>
                </a:cubicBezTo>
                <a:cubicBezTo>
                  <a:pt x="518626" y="84731"/>
                  <a:pt x="514054" y="86350"/>
                  <a:pt x="513768" y="88446"/>
                </a:cubicBezTo>
                <a:cubicBezTo>
                  <a:pt x="513102" y="93209"/>
                  <a:pt x="507196" y="90637"/>
                  <a:pt x="505577" y="93304"/>
                </a:cubicBezTo>
                <a:cubicBezTo>
                  <a:pt x="505291" y="93780"/>
                  <a:pt x="503672" y="93685"/>
                  <a:pt x="503481" y="94066"/>
                </a:cubicBezTo>
                <a:cubicBezTo>
                  <a:pt x="501481" y="99781"/>
                  <a:pt x="494433" y="102067"/>
                  <a:pt x="490813" y="106543"/>
                </a:cubicBezTo>
                <a:cubicBezTo>
                  <a:pt x="487003" y="111115"/>
                  <a:pt x="484241" y="116259"/>
                  <a:pt x="480050" y="120736"/>
                </a:cubicBezTo>
                <a:cubicBezTo>
                  <a:pt x="476430" y="124546"/>
                  <a:pt x="473287" y="128927"/>
                  <a:pt x="470906" y="133309"/>
                </a:cubicBezTo>
                <a:cubicBezTo>
                  <a:pt x="468620" y="137405"/>
                  <a:pt x="465096" y="141024"/>
                  <a:pt x="462905" y="145310"/>
                </a:cubicBezTo>
                <a:lnTo>
                  <a:pt x="460905" y="149215"/>
                </a:lnTo>
                <a:cubicBezTo>
                  <a:pt x="457380" y="153597"/>
                  <a:pt x="454332" y="158074"/>
                  <a:pt x="454142" y="159217"/>
                </a:cubicBezTo>
                <a:lnTo>
                  <a:pt x="454713" y="159693"/>
                </a:lnTo>
                <a:cubicBezTo>
                  <a:pt x="458333" y="162741"/>
                  <a:pt x="457666" y="164170"/>
                  <a:pt x="452618" y="165027"/>
                </a:cubicBezTo>
                <a:cubicBezTo>
                  <a:pt x="451951" y="165122"/>
                  <a:pt x="451475" y="168075"/>
                  <a:pt x="451665" y="169694"/>
                </a:cubicBezTo>
                <a:lnTo>
                  <a:pt x="451856" y="170932"/>
                </a:lnTo>
                <a:cubicBezTo>
                  <a:pt x="452142" y="172361"/>
                  <a:pt x="452332" y="176362"/>
                  <a:pt x="452142" y="179791"/>
                </a:cubicBezTo>
                <a:lnTo>
                  <a:pt x="449379" y="183029"/>
                </a:lnTo>
                <a:lnTo>
                  <a:pt x="447284" y="185506"/>
                </a:lnTo>
                <a:cubicBezTo>
                  <a:pt x="447093" y="189792"/>
                  <a:pt x="446141" y="194650"/>
                  <a:pt x="445188" y="196364"/>
                </a:cubicBezTo>
                <a:cubicBezTo>
                  <a:pt x="444236" y="198079"/>
                  <a:pt x="448998" y="202746"/>
                  <a:pt x="449094" y="204460"/>
                </a:cubicBezTo>
                <a:cubicBezTo>
                  <a:pt x="449189" y="206175"/>
                  <a:pt x="459095" y="202079"/>
                  <a:pt x="464524" y="198364"/>
                </a:cubicBezTo>
                <a:lnTo>
                  <a:pt x="470620" y="196364"/>
                </a:lnTo>
                <a:cubicBezTo>
                  <a:pt x="473192" y="195507"/>
                  <a:pt x="475859" y="194935"/>
                  <a:pt x="478431" y="193983"/>
                </a:cubicBezTo>
                <a:lnTo>
                  <a:pt x="481669" y="192650"/>
                </a:lnTo>
                <a:close/>
                <a:moveTo>
                  <a:pt x="1665627" y="165027"/>
                </a:moveTo>
                <a:cubicBezTo>
                  <a:pt x="1669818" y="163884"/>
                  <a:pt x="1671342" y="162455"/>
                  <a:pt x="1669151" y="161884"/>
                </a:cubicBezTo>
                <a:cubicBezTo>
                  <a:pt x="1666865" y="161312"/>
                  <a:pt x="1660769" y="159026"/>
                  <a:pt x="1659435" y="159693"/>
                </a:cubicBezTo>
                <a:cubicBezTo>
                  <a:pt x="1658102" y="160360"/>
                  <a:pt x="1652768" y="161122"/>
                  <a:pt x="1651339" y="162074"/>
                </a:cubicBezTo>
                <a:cubicBezTo>
                  <a:pt x="1649910" y="162931"/>
                  <a:pt x="1643148" y="161122"/>
                  <a:pt x="1639814" y="161598"/>
                </a:cubicBezTo>
                <a:cubicBezTo>
                  <a:pt x="1636480" y="162074"/>
                  <a:pt x="1625907" y="164932"/>
                  <a:pt x="1622288" y="165027"/>
                </a:cubicBezTo>
                <a:cubicBezTo>
                  <a:pt x="1618668" y="165027"/>
                  <a:pt x="1610572" y="170456"/>
                  <a:pt x="1608381" y="169789"/>
                </a:cubicBezTo>
                <a:lnTo>
                  <a:pt x="1606477" y="169980"/>
                </a:lnTo>
                <a:cubicBezTo>
                  <a:pt x="1605143" y="170171"/>
                  <a:pt x="1604190" y="172075"/>
                  <a:pt x="1602762" y="172647"/>
                </a:cubicBezTo>
                <a:cubicBezTo>
                  <a:pt x="1601904" y="172933"/>
                  <a:pt x="1599999" y="171313"/>
                  <a:pt x="1599237" y="171694"/>
                </a:cubicBezTo>
                <a:lnTo>
                  <a:pt x="1596094" y="173123"/>
                </a:lnTo>
                <a:cubicBezTo>
                  <a:pt x="1592856" y="175028"/>
                  <a:pt x="1588474" y="176647"/>
                  <a:pt x="1586379" y="176743"/>
                </a:cubicBezTo>
                <a:cubicBezTo>
                  <a:pt x="1584283" y="176743"/>
                  <a:pt x="1573710" y="181315"/>
                  <a:pt x="1567900" y="183886"/>
                </a:cubicBezTo>
                <a:lnTo>
                  <a:pt x="1562566" y="185220"/>
                </a:lnTo>
                <a:lnTo>
                  <a:pt x="1557423" y="186554"/>
                </a:lnTo>
                <a:cubicBezTo>
                  <a:pt x="1555327" y="189316"/>
                  <a:pt x="1552184" y="190744"/>
                  <a:pt x="1550469" y="189792"/>
                </a:cubicBezTo>
                <a:lnTo>
                  <a:pt x="1549327" y="190078"/>
                </a:lnTo>
                <a:lnTo>
                  <a:pt x="1546659" y="190744"/>
                </a:lnTo>
                <a:cubicBezTo>
                  <a:pt x="1544088" y="192078"/>
                  <a:pt x="1538849" y="195317"/>
                  <a:pt x="1535039" y="197793"/>
                </a:cubicBezTo>
                <a:cubicBezTo>
                  <a:pt x="1531229" y="200269"/>
                  <a:pt x="1517608" y="206270"/>
                  <a:pt x="1515036" y="207794"/>
                </a:cubicBezTo>
                <a:lnTo>
                  <a:pt x="1512560" y="208747"/>
                </a:lnTo>
                <a:lnTo>
                  <a:pt x="1510083" y="209699"/>
                </a:lnTo>
                <a:cubicBezTo>
                  <a:pt x="1508464" y="211509"/>
                  <a:pt x="1506845" y="213223"/>
                  <a:pt x="1506464" y="213414"/>
                </a:cubicBezTo>
                <a:lnTo>
                  <a:pt x="1506369" y="213700"/>
                </a:lnTo>
                <a:cubicBezTo>
                  <a:pt x="1506178" y="214367"/>
                  <a:pt x="1505702" y="215224"/>
                  <a:pt x="1505988" y="215605"/>
                </a:cubicBezTo>
                <a:lnTo>
                  <a:pt x="1506654" y="216271"/>
                </a:lnTo>
                <a:cubicBezTo>
                  <a:pt x="1507702" y="216748"/>
                  <a:pt x="1510464" y="217319"/>
                  <a:pt x="1512655" y="217605"/>
                </a:cubicBezTo>
                <a:cubicBezTo>
                  <a:pt x="1514846" y="217891"/>
                  <a:pt x="1523609" y="218272"/>
                  <a:pt x="1526466" y="217414"/>
                </a:cubicBezTo>
                <a:lnTo>
                  <a:pt x="1529133" y="216748"/>
                </a:lnTo>
                <a:lnTo>
                  <a:pt x="1532372" y="215986"/>
                </a:lnTo>
                <a:cubicBezTo>
                  <a:pt x="1535991" y="215509"/>
                  <a:pt x="1542468" y="215605"/>
                  <a:pt x="1546850" y="216081"/>
                </a:cubicBezTo>
                <a:lnTo>
                  <a:pt x="1551041" y="215224"/>
                </a:lnTo>
                <a:lnTo>
                  <a:pt x="1554184" y="214557"/>
                </a:lnTo>
                <a:cubicBezTo>
                  <a:pt x="1556280" y="216843"/>
                  <a:pt x="1559518" y="218843"/>
                  <a:pt x="1561423" y="219034"/>
                </a:cubicBezTo>
                <a:lnTo>
                  <a:pt x="1562280" y="218462"/>
                </a:lnTo>
                <a:lnTo>
                  <a:pt x="1566376" y="215414"/>
                </a:lnTo>
                <a:cubicBezTo>
                  <a:pt x="1570472" y="215033"/>
                  <a:pt x="1576758" y="214652"/>
                  <a:pt x="1580283" y="214557"/>
                </a:cubicBezTo>
                <a:lnTo>
                  <a:pt x="1583426" y="213985"/>
                </a:lnTo>
                <a:cubicBezTo>
                  <a:pt x="1586950" y="213319"/>
                  <a:pt x="1590760" y="211223"/>
                  <a:pt x="1591522" y="216462"/>
                </a:cubicBezTo>
                <a:cubicBezTo>
                  <a:pt x="1591522" y="216652"/>
                  <a:pt x="1595046" y="217129"/>
                  <a:pt x="1595618" y="216557"/>
                </a:cubicBezTo>
                <a:lnTo>
                  <a:pt x="1598094" y="214081"/>
                </a:lnTo>
                <a:cubicBezTo>
                  <a:pt x="1600285" y="211223"/>
                  <a:pt x="1602762" y="209413"/>
                  <a:pt x="1603714" y="209985"/>
                </a:cubicBezTo>
                <a:cubicBezTo>
                  <a:pt x="1604667" y="210556"/>
                  <a:pt x="1606000" y="212366"/>
                  <a:pt x="1605048" y="212747"/>
                </a:cubicBezTo>
                <a:cubicBezTo>
                  <a:pt x="1604000" y="213128"/>
                  <a:pt x="1603619" y="213700"/>
                  <a:pt x="1608096" y="212461"/>
                </a:cubicBezTo>
                <a:cubicBezTo>
                  <a:pt x="1612573" y="211223"/>
                  <a:pt x="1621526" y="205318"/>
                  <a:pt x="1621907" y="207032"/>
                </a:cubicBezTo>
                <a:cubicBezTo>
                  <a:pt x="1622288" y="208747"/>
                  <a:pt x="1624764" y="211223"/>
                  <a:pt x="1626955" y="209413"/>
                </a:cubicBezTo>
                <a:cubicBezTo>
                  <a:pt x="1629146" y="207604"/>
                  <a:pt x="1635147" y="202079"/>
                  <a:pt x="1636766" y="201413"/>
                </a:cubicBezTo>
                <a:cubicBezTo>
                  <a:pt x="1638290" y="200746"/>
                  <a:pt x="1643148" y="199317"/>
                  <a:pt x="1642671" y="198269"/>
                </a:cubicBezTo>
                <a:cubicBezTo>
                  <a:pt x="1642290" y="197221"/>
                  <a:pt x="1648291" y="192745"/>
                  <a:pt x="1651625" y="190268"/>
                </a:cubicBezTo>
                <a:lnTo>
                  <a:pt x="1653149" y="187030"/>
                </a:lnTo>
                <a:cubicBezTo>
                  <a:pt x="1654006" y="185220"/>
                  <a:pt x="1654959" y="182458"/>
                  <a:pt x="1656578" y="182077"/>
                </a:cubicBezTo>
                <a:cubicBezTo>
                  <a:pt x="1660007" y="181219"/>
                  <a:pt x="1660578" y="179886"/>
                  <a:pt x="1661150" y="177219"/>
                </a:cubicBezTo>
                <a:cubicBezTo>
                  <a:pt x="1661721" y="174457"/>
                  <a:pt x="1665531" y="172171"/>
                  <a:pt x="1665817" y="169504"/>
                </a:cubicBezTo>
                <a:lnTo>
                  <a:pt x="1665627" y="165027"/>
                </a:lnTo>
                <a:close/>
              </a:path>
            </a:pathLst>
          </a:custGeom>
          <a:solidFill>
            <a:schemeClr val="tx1">
              <a:lumMod val="95000"/>
              <a:lumOff val="5000"/>
            </a:schemeClr>
          </a:solidFill>
          <a:ln w="9525" cap="flat">
            <a:noFill/>
            <a:prstDash val="solid"/>
            <a:miter/>
          </a:ln>
        </p:spPr>
        <p:txBody>
          <a:bodyPr rtlCol="0" anchor="ctr"/>
          <a:lstStyle/>
          <a:p>
            <a:endParaRPr lang="zh-CN" altLang="en-US">
              <a:highlight>
                <a:srgbClr val="000000"/>
              </a:highlight>
            </a:endParaRPr>
          </a:p>
        </p:txBody>
      </p:sp>
      <p:pic>
        <p:nvPicPr>
          <p:cNvPr id="399" name="图片 398">
            <a:extLst>
              <a:ext uri="{FF2B5EF4-FFF2-40B4-BE49-F238E27FC236}">
                <a16:creationId xmlns:a16="http://schemas.microsoft.com/office/drawing/2014/main" id="{21D61566-E86E-AFAD-90C9-65A304A67B16}"/>
              </a:ext>
            </a:extLst>
          </p:cNvPr>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3138610" y="5741607"/>
            <a:ext cx="1089025" cy="850900"/>
          </a:xfrm>
          <a:prstGeom prst="rect">
            <a:avLst/>
          </a:prstGeom>
        </p:spPr>
      </p:pic>
      <p:sp>
        <p:nvSpPr>
          <p:cNvPr id="254" name="矩形: 圆顶角 253">
            <a:extLst>
              <a:ext uri="{FF2B5EF4-FFF2-40B4-BE49-F238E27FC236}">
                <a16:creationId xmlns:a16="http://schemas.microsoft.com/office/drawing/2014/main" id="{5020B766-F225-18C4-ECEE-5DBE7FE5D306}"/>
              </a:ext>
            </a:extLst>
          </p:cNvPr>
          <p:cNvSpPr/>
          <p:nvPr/>
        </p:nvSpPr>
        <p:spPr>
          <a:xfrm>
            <a:off x="4547937" y="2824770"/>
            <a:ext cx="3316845" cy="768744"/>
          </a:xfrm>
          <a:prstGeom prst="round2SameRect">
            <a:avLst/>
          </a:prstGeom>
          <a:solidFill>
            <a:srgbClr val="027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1" name="文本框 220">
            <a:extLst>
              <a:ext uri="{FF2B5EF4-FFF2-40B4-BE49-F238E27FC236}">
                <a16:creationId xmlns:a16="http://schemas.microsoft.com/office/drawing/2014/main" id="{626C18EB-8696-C9F4-E1BD-08310C22BBA5}"/>
              </a:ext>
            </a:extLst>
          </p:cNvPr>
          <p:cNvSpPr txBox="1"/>
          <p:nvPr/>
        </p:nvSpPr>
        <p:spPr>
          <a:xfrm>
            <a:off x="4034589" y="3831561"/>
            <a:ext cx="4433901" cy="377026"/>
          </a:xfrm>
          <a:prstGeom prst="rect">
            <a:avLst/>
          </a:prstGeom>
          <a:noFill/>
        </p:spPr>
        <p:txBody>
          <a:bodyPr wrap="square">
            <a:spAutoFit/>
          </a:bodyPr>
          <a:lstStyle/>
          <a:p>
            <a:pPr algn="ctr">
              <a:lnSpc>
                <a:spcPct val="150000"/>
              </a:lnSpc>
            </a:pPr>
            <a:r>
              <a:rPr lang="zh-CN" altLang="en-US" sz="1400" dirty="0">
                <a:solidFill>
                  <a:srgbClr val="4D4D4D"/>
                </a:solidFill>
              </a:rPr>
              <a:t>接下来会展示项目过程中存在的各个功能代码的实现</a:t>
            </a:r>
          </a:p>
        </p:txBody>
      </p:sp>
      <p:sp>
        <p:nvSpPr>
          <p:cNvPr id="204" name="Freeform 863">
            <a:extLst>
              <a:ext uri="{FF2B5EF4-FFF2-40B4-BE49-F238E27FC236}">
                <a16:creationId xmlns:a16="http://schemas.microsoft.com/office/drawing/2014/main" id="{2D4C70ED-2483-2845-E879-B0124DCF1986}"/>
              </a:ext>
            </a:extLst>
          </p:cNvPr>
          <p:cNvSpPr>
            <a:spLocks noEditPoints="1"/>
          </p:cNvSpPr>
          <p:nvPr/>
        </p:nvSpPr>
        <p:spPr bwMode="auto">
          <a:xfrm>
            <a:off x="5711139" y="1665128"/>
            <a:ext cx="745025" cy="807113"/>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rgbClr val="4D4D4D"/>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cs typeface="+mn-ea"/>
              <a:sym typeface="+mn-lt"/>
            </a:endParaRPr>
          </a:p>
        </p:txBody>
      </p:sp>
      <p:sp>
        <p:nvSpPr>
          <p:cNvPr id="205" name="文本框 204">
            <a:extLst>
              <a:ext uri="{FF2B5EF4-FFF2-40B4-BE49-F238E27FC236}">
                <a16:creationId xmlns:a16="http://schemas.microsoft.com/office/drawing/2014/main" id="{9E19044C-4186-8A47-9F9E-72F3411F3118}"/>
              </a:ext>
            </a:extLst>
          </p:cNvPr>
          <p:cNvSpPr txBox="1"/>
          <p:nvPr/>
        </p:nvSpPr>
        <p:spPr>
          <a:xfrm>
            <a:off x="4459705" y="2839369"/>
            <a:ext cx="3425021" cy="800219"/>
          </a:xfrm>
          <a:prstGeom prst="rect">
            <a:avLst/>
          </a:prstGeom>
          <a:noFill/>
        </p:spPr>
        <p:txBody>
          <a:bodyPr wrap="square" rtlCol="0">
            <a:spAutoFit/>
          </a:bodyPr>
          <a:lstStyle/>
          <a:p>
            <a:pPr algn="ctr"/>
            <a:r>
              <a:rPr lang="zh-CN" altLang="en-US" sz="2300" b="1" spc="300" dirty="0">
                <a:solidFill>
                  <a:schemeClr val="bg1"/>
                </a:solidFill>
                <a:cs typeface="+mn-ea"/>
                <a:sym typeface="+mn-lt"/>
              </a:rPr>
              <a:t>项目结果演示及部分代码实现</a:t>
            </a:r>
          </a:p>
        </p:txBody>
      </p:sp>
    </p:spTree>
    <p:extLst>
      <p:ext uri="{BB962C8B-B14F-4D97-AF65-F5344CB8AC3E}">
        <p14:creationId xmlns:p14="http://schemas.microsoft.com/office/powerpoint/2010/main" val="1880101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59500E-EC4A-9804-FBBA-969CC75E599E}"/>
              </a:ext>
            </a:extLst>
          </p:cNvPr>
          <p:cNvSpPr txBox="1"/>
          <p:nvPr/>
        </p:nvSpPr>
        <p:spPr>
          <a:xfrm>
            <a:off x="1231522" y="414767"/>
            <a:ext cx="5915235" cy="523220"/>
          </a:xfrm>
          <a:prstGeom prst="rect">
            <a:avLst/>
          </a:prstGeom>
          <a:noFill/>
        </p:spPr>
        <p:txBody>
          <a:bodyPr wrap="square" rtlCol="0">
            <a:spAutoFit/>
          </a:bodyPr>
          <a:lstStyle/>
          <a:p>
            <a:r>
              <a:rPr lang="zh-CN" altLang="en-US" sz="2800" b="1" spc="300" dirty="0">
                <a:solidFill>
                  <a:srgbClr val="4D4D4D"/>
                </a:solidFill>
                <a:cs typeface="+mn-ea"/>
                <a:sym typeface="+mn-lt"/>
              </a:rPr>
              <a:t>元素状态切换之小锁状态的切换</a:t>
            </a:r>
          </a:p>
        </p:txBody>
      </p:sp>
      <p:sp>
        <p:nvSpPr>
          <p:cNvPr id="6" name="Freeform 863">
            <a:extLst>
              <a:ext uri="{FF2B5EF4-FFF2-40B4-BE49-F238E27FC236}">
                <a16:creationId xmlns:a16="http://schemas.microsoft.com/office/drawing/2014/main" id="{279915F6-EA40-E85A-6801-23E10A002C38}"/>
              </a:ext>
            </a:extLst>
          </p:cNvPr>
          <p:cNvSpPr>
            <a:spLocks noEditPoints="1"/>
          </p:cNvSpPr>
          <p:nvPr/>
        </p:nvSpPr>
        <p:spPr bwMode="auto">
          <a:xfrm>
            <a:off x="474251" y="282062"/>
            <a:ext cx="700499" cy="758876"/>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rgbClr val="0276FD"/>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cs typeface="+mn-ea"/>
              <a:sym typeface="+mn-lt"/>
            </a:endParaRPr>
          </a:p>
        </p:txBody>
      </p:sp>
      <p:grpSp>
        <p:nvGrpSpPr>
          <p:cNvPr id="2" name="组合 1">
            <a:extLst>
              <a:ext uri="{FF2B5EF4-FFF2-40B4-BE49-F238E27FC236}">
                <a16:creationId xmlns:a16="http://schemas.microsoft.com/office/drawing/2014/main" id="{6B03673A-5057-6842-6F42-02289E2EB63C}"/>
              </a:ext>
            </a:extLst>
          </p:cNvPr>
          <p:cNvGrpSpPr/>
          <p:nvPr/>
        </p:nvGrpSpPr>
        <p:grpSpPr>
          <a:xfrm>
            <a:off x="5226036" y="2720998"/>
            <a:ext cx="586680" cy="586680"/>
            <a:chOff x="5490271" y="2899226"/>
            <a:chExt cx="586680" cy="586680"/>
          </a:xfrm>
        </p:grpSpPr>
        <p:sp>
          <p:nvSpPr>
            <p:cNvPr id="8" name="椭圆 7">
              <a:extLst>
                <a:ext uri="{FF2B5EF4-FFF2-40B4-BE49-F238E27FC236}">
                  <a16:creationId xmlns:a16="http://schemas.microsoft.com/office/drawing/2014/main" id="{A32C962D-DD5F-0112-3A17-C77FD3EA4937}"/>
                </a:ext>
              </a:extLst>
            </p:cNvPr>
            <p:cNvSpPr/>
            <p:nvPr/>
          </p:nvSpPr>
          <p:spPr>
            <a:xfrm>
              <a:off x="5490271" y="2899226"/>
              <a:ext cx="586680" cy="586680"/>
            </a:xfrm>
            <a:prstGeom prst="ellipse">
              <a:avLst/>
            </a:prstGeom>
            <a:solidFill>
              <a:srgbClr val="01C1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dirty="0">
                <a:cs typeface="+mn-ea"/>
                <a:sym typeface="+mn-lt"/>
              </a:endParaRPr>
            </a:p>
          </p:txBody>
        </p:sp>
        <p:grpSp>
          <p:nvGrpSpPr>
            <p:cNvPr id="23" name="组合 22">
              <a:extLst>
                <a:ext uri="{FF2B5EF4-FFF2-40B4-BE49-F238E27FC236}">
                  <a16:creationId xmlns:a16="http://schemas.microsoft.com/office/drawing/2014/main" id="{44429EF9-28AB-AC10-0377-ADCEA9F331A3}"/>
                </a:ext>
              </a:extLst>
            </p:cNvPr>
            <p:cNvGrpSpPr/>
            <p:nvPr/>
          </p:nvGrpSpPr>
          <p:grpSpPr>
            <a:xfrm>
              <a:off x="5651578" y="3049667"/>
              <a:ext cx="315139" cy="311197"/>
              <a:chOff x="9071432" y="2401956"/>
              <a:chExt cx="1073666" cy="1060237"/>
            </a:xfrm>
          </p:grpSpPr>
          <p:sp>
            <p:nvSpPr>
              <p:cNvPr id="24" name="任意多边形 28">
                <a:extLst>
                  <a:ext uri="{FF2B5EF4-FFF2-40B4-BE49-F238E27FC236}">
                    <a16:creationId xmlns:a16="http://schemas.microsoft.com/office/drawing/2014/main" id="{CA68B2EF-51F5-19F7-A27D-B4D75271CC0A}"/>
                  </a:ext>
                </a:extLst>
              </p:cNvPr>
              <p:cNvSpPr/>
              <p:nvPr/>
            </p:nvSpPr>
            <p:spPr>
              <a:xfrm>
                <a:off x="9071432" y="2401956"/>
                <a:ext cx="1073666" cy="955209"/>
              </a:xfrm>
              <a:custGeom>
                <a:avLst/>
                <a:gdLst/>
                <a:ahLst/>
                <a:cxnLst/>
                <a:rect l="l" t="t" r="r" b="b"/>
                <a:pathLst>
                  <a:path w="1073666" h="955209">
                    <a:moveTo>
                      <a:pt x="536833" y="0"/>
                    </a:moveTo>
                    <a:cubicBezTo>
                      <a:pt x="833318" y="0"/>
                      <a:pt x="1073666" y="178783"/>
                      <a:pt x="1073666" y="399322"/>
                    </a:cubicBezTo>
                    <a:cubicBezTo>
                      <a:pt x="1073666" y="619861"/>
                      <a:pt x="833318" y="798644"/>
                      <a:pt x="536833" y="798644"/>
                    </a:cubicBezTo>
                    <a:lnTo>
                      <a:pt x="451632" y="792255"/>
                    </a:lnTo>
                    <a:cubicBezTo>
                      <a:pt x="374779" y="857533"/>
                      <a:pt x="285584" y="927104"/>
                      <a:pt x="149741" y="955209"/>
                    </a:cubicBezTo>
                    <a:cubicBezTo>
                      <a:pt x="178308" y="906865"/>
                      <a:pt x="243377" y="835707"/>
                      <a:pt x="248758" y="735321"/>
                    </a:cubicBezTo>
                    <a:cubicBezTo>
                      <a:pt x="99027" y="665239"/>
                      <a:pt x="0" y="540882"/>
                      <a:pt x="0" y="399322"/>
                    </a:cubicBezTo>
                    <a:cubicBezTo>
                      <a:pt x="0" y="178783"/>
                      <a:pt x="240348" y="0"/>
                      <a:pt x="536833"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5" name="弧形 24">
                <a:extLst>
                  <a:ext uri="{FF2B5EF4-FFF2-40B4-BE49-F238E27FC236}">
                    <a16:creationId xmlns:a16="http://schemas.microsoft.com/office/drawing/2014/main" id="{251E4D70-0AB1-2B39-E843-DEFF717B33F0}"/>
                  </a:ext>
                </a:extLst>
              </p:cNvPr>
              <p:cNvSpPr/>
              <p:nvPr/>
            </p:nvSpPr>
            <p:spPr>
              <a:xfrm rot="18074005">
                <a:off x="9166664" y="2559941"/>
                <a:ext cx="902252" cy="902252"/>
              </a:xfrm>
              <a:prstGeom prst="arc">
                <a:avLst>
                  <a:gd name="adj1" fmla="val 16200000"/>
                  <a:gd name="adj2" fmla="val 1935745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cs typeface="+mn-ea"/>
                  <a:sym typeface="+mn-lt"/>
                </a:endParaRPr>
              </a:p>
            </p:txBody>
          </p:sp>
        </p:grpSp>
      </p:grpSp>
      <p:grpSp>
        <p:nvGrpSpPr>
          <p:cNvPr id="58" name="组合 57">
            <a:extLst>
              <a:ext uri="{FF2B5EF4-FFF2-40B4-BE49-F238E27FC236}">
                <a16:creationId xmlns:a16="http://schemas.microsoft.com/office/drawing/2014/main" id="{32CB4607-C8D3-75C5-5711-65F2858BBB72}"/>
              </a:ext>
            </a:extLst>
          </p:cNvPr>
          <p:cNvGrpSpPr/>
          <p:nvPr/>
        </p:nvGrpSpPr>
        <p:grpSpPr>
          <a:xfrm>
            <a:off x="5272065" y="5560756"/>
            <a:ext cx="586680" cy="586680"/>
            <a:chOff x="5509320" y="4440986"/>
            <a:chExt cx="586680" cy="586680"/>
          </a:xfrm>
        </p:grpSpPr>
        <p:sp>
          <p:nvSpPr>
            <p:cNvPr id="10" name="椭圆 9">
              <a:extLst>
                <a:ext uri="{FF2B5EF4-FFF2-40B4-BE49-F238E27FC236}">
                  <a16:creationId xmlns:a16="http://schemas.microsoft.com/office/drawing/2014/main" id="{63F56C87-5BE8-7959-7840-799513C0D639}"/>
                </a:ext>
              </a:extLst>
            </p:cNvPr>
            <p:cNvSpPr/>
            <p:nvPr/>
          </p:nvSpPr>
          <p:spPr>
            <a:xfrm>
              <a:off x="5509320" y="4440986"/>
              <a:ext cx="586680" cy="586680"/>
            </a:xfrm>
            <a:prstGeom prst="ellipse">
              <a:avLst/>
            </a:prstGeom>
            <a:solidFill>
              <a:srgbClr val="01C1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sym typeface="+mn-lt"/>
              </a:endParaRPr>
            </a:p>
          </p:txBody>
        </p:sp>
        <p:grpSp>
          <p:nvGrpSpPr>
            <p:cNvPr id="26" name="组合 25">
              <a:extLst>
                <a:ext uri="{FF2B5EF4-FFF2-40B4-BE49-F238E27FC236}">
                  <a16:creationId xmlns:a16="http://schemas.microsoft.com/office/drawing/2014/main" id="{6D29FC87-2A8F-DFE3-02CB-4BA854F3501D}"/>
                </a:ext>
              </a:extLst>
            </p:cNvPr>
            <p:cNvGrpSpPr/>
            <p:nvPr/>
          </p:nvGrpSpPr>
          <p:grpSpPr>
            <a:xfrm>
              <a:off x="5642061" y="4588242"/>
              <a:ext cx="283100" cy="281032"/>
              <a:chOff x="3914408" y="1848112"/>
              <a:chExt cx="805721" cy="799838"/>
            </a:xfrm>
          </p:grpSpPr>
          <p:cxnSp>
            <p:nvCxnSpPr>
              <p:cNvPr id="27" name="直接连接符 26">
                <a:extLst>
                  <a:ext uri="{FF2B5EF4-FFF2-40B4-BE49-F238E27FC236}">
                    <a16:creationId xmlns:a16="http://schemas.microsoft.com/office/drawing/2014/main" id="{619C085F-1EDF-378F-F38E-99A902BF2011}"/>
                  </a:ext>
                </a:extLst>
              </p:cNvPr>
              <p:cNvCxnSpPr/>
              <p:nvPr/>
            </p:nvCxnSpPr>
            <p:spPr>
              <a:xfrm flipH="1">
                <a:off x="3914409" y="1848112"/>
                <a:ext cx="805720" cy="507614"/>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2291B9D-CC30-344F-5EC5-5101EEA49716}"/>
                  </a:ext>
                </a:extLst>
              </p:cNvPr>
              <p:cNvCxnSpPr/>
              <p:nvPr/>
            </p:nvCxnSpPr>
            <p:spPr>
              <a:xfrm>
                <a:off x="3914408" y="2355726"/>
                <a:ext cx="228967" cy="9219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9FA2BFBE-454C-49A4-BB5A-6259ECA326B5}"/>
                  </a:ext>
                </a:extLst>
              </p:cNvPr>
              <p:cNvCxnSpPr/>
              <p:nvPr/>
            </p:nvCxnSpPr>
            <p:spPr>
              <a:xfrm>
                <a:off x="4143375" y="2447925"/>
                <a:ext cx="104775" cy="17145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4B5B04A9-AD4C-ED64-3C4D-A2C9E37DEC55}"/>
                  </a:ext>
                </a:extLst>
              </p:cNvPr>
              <p:cNvCxnSpPr/>
              <p:nvPr/>
            </p:nvCxnSpPr>
            <p:spPr>
              <a:xfrm flipV="1">
                <a:off x="4248150" y="2533650"/>
                <a:ext cx="69118"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8701E16-B223-861D-E457-BD6F6CBC7845}"/>
                  </a:ext>
                </a:extLst>
              </p:cNvPr>
              <p:cNvCxnSpPr/>
              <p:nvPr/>
            </p:nvCxnSpPr>
            <p:spPr>
              <a:xfrm>
                <a:off x="4317268" y="2533650"/>
                <a:ext cx="254732"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89CC7FB-3705-4A11-9C4F-4D75A167A428}"/>
                  </a:ext>
                </a:extLst>
              </p:cNvPr>
              <p:cNvCxnSpPr/>
              <p:nvPr/>
            </p:nvCxnSpPr>
            <p:spPr>
              <a:xfrm flipH="1">
                <a:off x="4600575" y="1848112"/>
                <a:ext cx="119554" cy="799838"/>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8ACE2BD-9506-981C-A2AB-F1670EDAE0FA}"/>
                  </a:ext>
                </a:extLst>
              </p:cNvPr>
              <p:cNvCxnSpPr/>
              <p:nvPr/>
            </p:nvCxnSpPr>
            <p:spPr>
              <a:xfrm flipH="1">
                <a:off x="4143377" y="1892551"/>
                <a:ext cx="548820" cy="55537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105228D6-4EDE-9C65-DEE2-5B21624A3530}"/>
                  </a:ext>
                </a:extLst>
              </p:cNvPr>
              <p:cNvCxnSpPr/>
              <p:nvPr/>
            </p:nvCxnSpPr>
            <p:spPr>
              <a:xfrm flipH="1">
                <a:off x="4301145" y="1912866"/>
                <a:ext cx="396133" cy="6246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 name="组合 2">
            <a:extLst>
              <a:ext uri="{FF2B5EF4-FFF2-40B4-BE49-F238E27FC236}">
                <a16:creationId xmlns:a16="http://schemas.microsoft.com/office/drawing/2014/main" id="{91A0FFF7-5E4C-BD30-D086-EAA6A450C92B}"/>
              </a:ext>
            </a:extLst>
          </p:cNvPr>
          <p:cNvGrpSpPr/>
          <p:nvPr/>
        </p:nvGrpSpPr>
        <p:grpSpPr>
          <a:xfrm>
            <a:off x="5226036" y="1420922"/>
            <a:ext cx="586680" cy="586680"/>
            <a:chOff x="5490271" y="1738452"/>
            <a:chExt cx="586680" cy="586680"/>
          </a:xfrm>
        </p:grpSpPr>
        <p:sp>
          <p:nvSpPr>
            <p:cNvPr id="7" name="椭圆 6">
              <a:extLst>
                <a:ext uri="{FF2B5EF4-FFF2-40B4-BE49-F238E27FC236}">
                  <a16:creationId xmlns:a16="http://schemas.microsoft.com/office/drawing/2014/main" id="{F33DD235-F98D-2AD8-F09F-4C6A39957061}"/>
                </a:ext>
              </a:extLst>
            </p:cNvPr>
            <p:cNvSpPr/>
            <p:nvPr/>
          </p:nvSpPr>
          <p:spPr>
            <a:xfrm>
              <a:off x="5490271" y="1738452"/>
              <a:ext cx="586680" cy="586680"/>
            </a:xfrm>
            <a:prstGeom prst="ellipse">
              <a:avLst/>
            </a:prstGeom>
            <a:solidFill>
              <a:srgbClr val="027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35" name="组合 34">
              <a:extLst>
                <a:ext uri="{FF2B5EF4-FFF2-40B4-BE49-F238E27FC236}">
                  <a16:creationId xmlns:a16="http://schemas.microsoft.com/office/drawing/2014/main" id="{50C8F82C-A93E-9C07-52B1-DE1006E9CE97}"/>
                </a:ext>
              </a:extLst>
            </p:cNvPr>
            <p:cNvGrpSpPr/>
            <p:nvPr/>
          </p:nvGrpSpPr>
          <p:grpSpPr>
            <a:xfrm>
              <a:off x="5688671" y="1866112"/>
              <a:ext cx="215280" cy="407561"/>
              <a:chOff x="5130721" y="-266700"/>
              <a:chExt cx="990600" cy="1875362"/>
            </a:xfrm>
          </p:grpSpPr>
          <p:sp>
            <p:nvSpPr>
              <p:cNvPr id="36" name="椭圆 111">
                <a:extLst>
                  <a:ext uri="{FF2B5EF4-FFF2-40B4-BE49-F238E27FC236}">
                    <a16:creationId xmlns:a16="http://schemas.microsoft.com/office/drawing/2014/main" id="{F0FF4660-7B17-B5B3-3997-D3E1E8DF2919}"/>
                  </a:ext>
                </a:extLst>
              </p:cNvPr>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7" name="弧形 36">
                <a:extLst>
                  <a:ext uri="{FF2B5EF4-FFF2-40B4-BE49-F238E27FC236}">
                    <a16:creationId xmlns:a16="http://schemas.microsoft.com/office/drawing/2014/main" id="{25D7E6A5-4F4E-7708-235D-E70F96D264FB}"/>
                  </a:ext>
                </a:extLst>
              </p:cNvPr>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cs typeface="+mn-ea"/>
                  <a:sym typeface="+mn-lt"/>
                </a:endParaRPr>
              </a:p>
            </p:txBody>
          </p:sp>
          <p:cxnSp>
            <p:nvCxnSpPr>
              <p:cNvPr id="38" name="直接连接符 37">
                <a:extLst>
                  <a:ext uri="{FF2B5EF4-FFF2-40B4-BE49-F238E27FC236}">
                    <a16:creationId xmlns:a16="http://schemas.microsoft.com/office/drawing/2014/main" id="{10EF919C-CBBB-9F80-BB7B-14ADD7ACB8A8}"/>
                  </a:ext>
                </a:extLst>
              </p:cNvPr>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39" name="弧形 38">
                <a:extLst>
                  <a:ext uri="{FF2B5EF4-FFF2-40B4-BE49-F238E27FC236}">
                    <a16:creationId xmlns:a16="http://schemas.microsoft.com/office/drawing/2014/main" id="{FED04060-2691-E1D5-C173-B031C26B9A5D}"/>
                  </a:ext>
                </a:extLst>
              </p:cNvPr>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cs typeface="+mn-ea"/>
                  <a:sym typeface="+mn-lt"/>
                </a:endParaRPr>
              </a:p>
            </p:txBody>
          </p:sp>
          <p:sp>
            <p:nvSpPr>
              <p:cNvPr id="40" name="弧形 39">
                <a:extLst>
                  <a:ext uri="{FF2B5EF4-FFF2-40B4-BE49-F238E27FC236}">
                    <a16:creationId xmlns:a16="http://schemas.microsoft.com/office/drawing/2014/main" id="{971A2820-575F-4111-5FFF-FE677917CAFC}"/>
                  </a:ext>
                </a:extLst>
              </p:cNvPr>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cs typeface="+mn-ea"/>
                  <a:sym typeface="+mn-lt"/>
                </a:endParaRPr>
              </a:p>
            </p:txBody>
          </p:sp>
        </p:grpSp>
      </p:grpSp>
      <p:grpSp>
        <p:nvGrpSpPr>
          <p:cNvPr id="4" name="组合 3">
            <a:extLst>
              <a:ext uri="{FF2B5EF4-FFF2-40B4-BE49-F238E27FC236}">
                <a16:creationId xmlns:a16="http://schemas.microsoft.com/office/drawing/2014/main" id="{A97B5AB6-49BE-DAFF-0945-59C2E7091938}"/>
              </a:ext>
            </a:extLst>
          </p:cNvPr>
          <p:cNvGrpSpPr/>
          <p:nvPr/>
        </p:nvGrpSpPr>
        <p:grpSpPr>
          <a:xfrm>
            <a:off x="5246727" y="4140877"/>
            <a:ext cx="586680" cy="586680"/>
            <a:chOff x="5509320" y="3671395"/>
            <a:chExt cx="586680" cy="586680"/>
          </a:xfrm>
        </p:grpSpPr>
        <p:sp>
          <p:nvSpPr>
            <p:cNvPr id="9" name="椭圆 8">
              <a:extLst>
                <a:ext uri="{FF2B5EF4-FFF2-40B4-BE49-F238E27FC236}">
                  <a16:creationId xmlns:a16="http://schemas.microsoft.com/office/drawing/2014/main" id="{7CFA99ED-7F75-EBC1-17BE-9D69F5E76862}"/>
                </a:ext>
              </a:extLst>
            </p:cNvPr>
            <p:cNvSpPr/>
            <p:nvPr/>
          </p:nvSpPr>
          <p:spPr>
            <a:xfrm>
              <a:off x="5509320" y="3671395"/>
              <a:ext cx="586680" cy="586680"/>
            </a:xfrm>
            <a:prstGeom prst="ellipse">
              <a:avLst/>
            </a:prstGeom>
            <a:solidFill>
              <a:srgbClr val="0276F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sym typeface="+mn-lt"/>
              </a:endParaRPr>
            </a:p>
          </p:txBody>
        </p:sp>
        <p:grpSp>
          <p:nvGrpSpPr>
            <p:cNvPr id="41" name="组合 40">
              <a:extLst>
                <a:ext uri="{FF2B5EF4-FFF2-40B4-BE49-F238E27FC236}">
                  <a16:creationId xmlns:a16="http://schemas.microsoft.com/office/drawing/2014/main" id="{B706CBF7-653C-C8DE-B6AC-BD262AB8DDB7}"/>
                </a:ext>
              </a:extLst>
            </p:cNvPr>
            <p:cNvGrpSpPr/>
            <p:nvPr/>
          </p:nvGrpSpPr>
          <p:grpSpPr>
            <a:xfrm>
              <a:off x="5719645" y="3777688"/>
              <a:ext cx="179129" cy="349467"/>
              <a:chOff x="-367646" y="2940431"/>
              <a:chExt cx="217031" cy="423407"/>
            </a:xfrm>
          </p:grpSpPr>
          <p:sp>
            <p:nvSpPr>
              <p:cNvPr id="42" name="圆角矩形 46">
                <a:extLst>
                  <a:ext uri="{FF2B5EF4-FFF2-40B4-BE49-F238E27FC236}">
                    <a16:creationId xmlns:a16="http://schemas.microsoft.com/office/drawing/2014/main" id="{CAF55ABE-55FF-DEBC-011F-3BA7E3D6FC0E}"/>
                  </a:ext>
                </a:extLst>
              </p:cNvPr>
              <p:cNvSpPr/>
              <p:nvPr/>
            </p:nvSpPr>
            <p:spPr>
              <a:xfrm>
                <a:off x="-367646" y="3003286"/>
                <a:ext cx="217031" cy="360552"/>
              </a:xfrm>
              <a:prstGeom prst="roundRect">
                <a:avLst>
                  <a:gd name="adj" fmla="val 5000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3" name="圆角矩形 47">
                <a:extLst>
                  <a:ext uri="{FF2B5EF4-FFF2-40B4-BE49-F238E27FC236}">
                    <a16:creationId xmlns:a16="http://schemas.microsoft.com/office/drawing/2014/main" id="{268C8815-6052-5B25-37FD-727090A51B7C}"/>
                  </a:ext>
                </a:extLst>
              </p:cNvPr>
              <p:cNvSpPr/>
              <p:nvPr/>
            </p:nvSpPr>
            <p:spPr>
              <a:xfrm>
                <a:off x="-294117" y="3069102"/>
                <a:ext cx="57751" cy="97061"/>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4" name="弧形 43">
                <a:extLst>
                  <a:ext uri="{FF2B5EF4-FFF2-40B4-BE49-F238E27FC236}">
                    <a16:creationId xmlns:a16="http://schemas.microsoft.com/office/drawing/2014/main" id="{B4FFBC10-FD78-3AC5-5E4F-5971DC8546CD}"/>
                  </a:ext>
                </a:extLst>
              </p:cNvPr>
              <p:cNvSpPr/>
              <p:nvPr/>
            </p:nvSpPr>
            <p:spPr>
              <a:xfrm>
                <a:off x="-358219" y="2940431"/>
                <a:ext cx="103698" cy="103698"/>
              </a:xfrm>
              <a:prstGeom prst="arc">
                <a:avLst>
                  <a:gd name="adj1" fmla="val 16200000"/>
                  <a:gd name="adj2" fmla="val 21210112"/>
                </a:avLst>
              </a:prstGeom>
              <a:noFill/>
              <a:ln w="1905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cs typeface="+mn-ea"/>
                  <a:sym typeface="+mn-lt"/>
                </a:endParaRPr>
              </a:p>
            </p:txBody>
          </p:sp>
        </p:grpSp>
      </p:grpSp>
      <p:sp>
        <p:nvSpPr>
          <p:cNvPr id="45" name="矩形 6">
            <a:extLst>
              <a:ext uri="{FF2B5EF4-FFF2-40B4-BE49-F238E27FC236}">
                <a16:creationId xmlns:a16="http://schemas.microsoft.com/office/drawing/2014/main" id="{4DC1CE03-2106-E2A4-231A-30D3C33F48E9}"/>
              </a:ext>
            </a:extLst>
          </p:cNvPr>
          <p:cNvSpPr>
            <a:spLocks noChangeArrowheads="1"/>
          </p:cNvSpPr>
          <p:nvPr/>
        </p:nvSpPr>
        <p:spPr bwMode="auto">
          <a:xfrm>
            <a:off x="1655281" y="2180058"/>
            <a:ext cx="295681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dirty="0">
                <a:solidFill>
                  <a:schemeClr val="tx1"/>
                </a:solidFill>
                <a:latin typeface="宋体" panose="02010600030101010101" pitchFamily="2" charset="-122"/>
                <a:ea typeface="宋体" panose="02010600030101010101" pitchFamily="2" charset="-122"/>
                <a:cs typeface="+mn-ea"/>
                <a:sym typeface="+mn-lt"/>
              </a:rPr>
              <a:t>通过给元素小锁添加点击事件，判断锁当前的状态，从而修改小锁的类名，做到</a:t>
            </a:r>
            <a:r>
              <a:rPr lang="zh-CN" altLang="en-US" sz="1400" dirty="0">
                <a:latin typeface="宋体" panose="02010600030101010101" pitchFamily="2" charset="-122"/>
                <a:ea typeface="宋体" panose="02010600030101010101" pitchFamily="2" charset="-122"/>
                <a:cs typeface="+mn-ea"/>
                <a:sym typeface="+mn-lt"/>
              </a:rPr>
              <a:t>锁和铅笔状态的来回切换，相应的实现对象中其他元素的状态动态变化以及实现可操作页面中元素的禁止和允许功能。</a:t>
            </a:r>
            <a:endParaRPr lang="zh-CN" altLang="en-US" sz="1400" dirty="0">
              <a:solidFill>
                <a:schemeClr val="tx1"/>
              </a:solidFill>
              <a:latin typeface="宋体" panose="02010600030101010101" pitchFamily="2" charset="-122"/>
              <a:ea typeface="宋体" panose="02010600030101010101" pitchFamily="2" charset="-122"/>
              <a:cs typeface="+mn-ea"/>
              <a:sym typeface="+mn-lt"/>
            </a:endParaRPr>
          </a:p>
        </p:txBody>
      </p:sp>
      <p:sp>
        <p:nvSpPr>
          <p:cNvPr id="47" name="TextBox 27">
            <a:extLst>
              <a:ext uri="{FF2B5EF4-FFF2-40B4-BE49-F238E27FC236}">
                <a16:creationId xmlns:a16="http://schemas.microsoft.com/office/drawing/2014/main" id="{42252BCB-DD95-3F75-C46F-7623FA86C3AC}"/>
              </a:ext>
            </a:extLst>
          </p:cNvPr>
          <p:cNvSpPr txBox="1"/>
          <p:nvPr/>
        </p:nvSpPr>
        <p:spPr>
          <a:xfrm>
            <a:off x="6282441" y="1869091"/>
            <a:ext cx="184731" cy="43031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endParaRPr lang="zh-CN" altLang="en-US" sz="1800" b="1" dirty="0">
              <a:solidFill>
                <a:schemeClr val="tx1"/>
              </a:solidFill>
              <a:latin typeface="+mn-lt"/>
              <a:cs typeface="+mn-ea"/>
              <a:sym typeface="+mn-lt"/>
            </a:endParaRPr>
          </a:p>
        </p:txBody>
      </p:sp>
      <p:sp>
        <p:nvSpPr>
          <p:cNvPr id="59" name="文本框 58">
            <a:extLst>
              <a:ext uri="{FF2B5EF4-FFF2-40B4-BE49-F238E27FC236}">
                <a16:creationId xmlns:a16="http://schemas.microsoft.com/office/drawing/2014/main" id="{33C7A271-22DA-A398-0E39-6F9C36983A99}"/>
              </a:ext>
            </a:extLst>
          </p:cNvPr>
          <p:cNvSpPr txBox="1"/>
          <p:nvPr/>
        </p:nvSpPr>
        <p:spPr>
          <a:xfrm>
            <a:off x="6287276" y="1133942"/>
            <a:ext cx="4939762" cy="5447645"/>
          </a:xfrm>
          <a:prstGeom prst="rect">
            <a:avLst/>
          </a:prstGeom>
          <a:noFill/>
        </p:spPr>
        <p:txBody>
          <a:bodyPr wrap="square">
            <a:spAutoFit/>
          </a:bodyPr>
          <a:lstStyle/>
          <a:p>
            <a:r>
              <a:rPr lang="en-US" altLang="zh-CN" sz="1200" b="0" dirty="0" err="1">
                <a:solidFill>
                  <a:srgbClr val="9CDCFE"/>
                </a:solidFill>
                <a:effectLst/>
                <a:latin typeface="Consolas" panose="020B0609020204030204" pitchFamily="49" charset="0"/>
              </a:rPr>
              <a:t>headerLock</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onclick</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function</a:t>
            </a:r>
            <a:r>
              <a:rPr lang="en-US" altLang="zh-CN" sz="1200" b="0" dirty="0">
                <a:solidFill>
                  <a:srgbClr val="D4D4D4"/>
                </a:solidFill>
                <a:effectLst/>
                <a:latin typeface="Consolas" panose="020B0609020204030204" pitchFamily="49" charset="0"/>
              </a:rPr>
              <a:t> () {</a:t>
            </a: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修改</a:t>
            </a:r>
            <a:r>
              <a:rPr lang="en-US" altLang="zh-CN" sz="1200" b="0" dirty="0" err="1">
                <a:solidFill>
                  <a:srgbClr val="6A9955"/>
                </a:solidFill>
                <a:effectLst/>
                <a:latin typeface="Consolas" panose="020B0609020204030204" pitchFamily="49" charset="0"/>
              </a:rPr>
              <a:t>todolist</a:t>
            </a:r>
            <a:r>
              <a:rPr lang="zh-CN" altLang="en-US" sz="1200" b="0" dirty="0">
                <a:solidFill>
                  <a:srgbClr val="6A9955"/>
                </a:solidFill>
                <a:effectLst/>
                <a:latin typeface="Consolas" panose="020B0609020204030204" pitchFamily="49" charset="0"/>
              </a:rPr>
              <a:t>里面当前被激活的</a:t>
            </a:r>
            <a:r>
              <a:rPr lang="en-US" altLang="zh-CN" sz="1200" b="0" dirty="0" err="1">
                <a:solidFill>
                  <a:srgbClr val="6A9955"/>
                </a:solidFill>
                <a:effectLst/>
                <a:latin typeface="Consolas" panose="020B0609020204030204" pitchFamily="49" charset="0"/>
              </a:rPr>
              <a:t>menuItem</a:t>
            </a:r>
            <a:r>
              <a:rPr lang="zh-CN" altLang="en-US" sz="1200" b="0" dirty="0">
                <a:solidFill>
                  <a:srgbClr val="6A9955"/>
                </a:solidFill>
                <a:effectLst/>
                <a:latin typeface="Consolas" panose="020B0609020204030204" pitchFamily="49" charset="0"/>
              </a:rPr>
              <a:t>的</a:t>
            </a:r>
            <a:r>
              <a:rPr lang="en-US" altLang="zh-CN" sz="1200" b="0" dirty="0" err="1">
                <a:solidFill>
                  <a:srgbClr val="6A9955"/>
                </a:solidFill>
                <a:effectLst/>
                <a:latin typeface="Consolas" panose="020B0609020204030204" pitchFamily="49" charset="0"/>
              </a:rPr>
              <a:t>islocked</a:t>
            </a:r>
            <a:r>
              <a:rPr lang="zh-CN" altLang="en-US" sz="1200" b="0" dirty="0">
                <a:solidFill>
                  <a:srgbClr val="6A9955"/>
                </a:solidFill>
                <a:effectLst/>
                <a:latin typeface="Consolas" panose="020B0609020204030204" pitchFamily="49" charset="0"/>
              </a:rPr>
              <a:t>属性</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headerLock</a:t>
            </a:r>
            <a:r>
              <a:rPr lang="en-US" altLang="zh-CN" sz="1200" b="0" dirty="0" err="1">
                <a:solidFill>
                  <a:srgbClr val="D4D4D4"/>
                </a:solidFill>
                <a:effectLst/>
                <a:latin typeface="Consolas" panose="020B0609020204030204" pitchFamily="49" charset="0"/>
              </a:rPr>
              <a:t>.</a:t>
            </a:r>
            <a:r>
              <a:rPr lang="en-US" altLang="zh-CN" sz="1200" b="0" dirty="0" err="1">
                <a:solidFill>
                  <a:srgbClr val="4FC1FF"/>
                </a:solidFill>
                <a:effectLst/>
                <a:latin typeface="Consolas" panose="020B0609020204030204" pitchFamily="49" charset="0"/>
              </a:rPr>
              <a:t>classList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contains</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glyphicon</a:t>
            </a:r>
            <a:r>
              <a:rPr lang="en-US" altLang="zh-CN" sz="1200" b="0" dirty="0">
                <a:solidFill>
                  <a:srgbClr val="CE9178"/>
                </a:solidFill>
                <a:effectLst/>
                <a:latin typeface="Consolas" panose="020B0609020204030204" pitchFamily="49" charset="0"/>
              </a:rPr>
              <a:t>-lock'</a:t>
            </a:r>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r>
              <a:rPr lang="en-US" altLang="zh-CN" sz="1200" b="0" dirty="0" err="1">
                <a:solidFill>
                  <a:srgbClr val="569CD6"/>
                </a:solidFill>
                <a:effectLst/>
                <a:latin typeface="Consolas" panose="020B0609020204030204" pitchFamily="49" charset="0"/>
              </a:rPr>
              <a:t>this</a:t>
            </a:r>
            <a:r>
              <a:rPr lang="en-US" altLang="zh-CN" sz="1200" b="0" dirty="0" err="1">
                <a:solidFill>
                  <a:srgbClr val="D4D4D4"/>
                </a:solidFill>
                <a:effectLst/>
                <a:latin typeface="Consolas" panose="020B0609020204030204" pitchFamily="49" charset="0"/>
              </a:rPr>
              <a:t>.</a:t>
            </a:r>
            <a:r>
              <a:rPr lang="en-US" altLang="zh-CN" sz="1200" b="0" dirty="0" err="1">
                <a:solidFill>
                  <a:srgbClr val="4FC1FF"/>
                </a:solidFill>
                <a:effectLst/>
                <a:latin typeface="Consolas" panose="020B0609020204030204" pitchFamily="49" charset="0"/>
              </a:rPr>
              <a:t>classList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remove</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glyphicon</a:t>
            </a:r>
            <a:r>
              <a:rPr lang="en-US" altLang="zh-CN" sz="1200" b="0" dirty="0">
                <a:solidFill>
                  <a:srgbClr val="CE9178"/>
                </a:solidFill>
                <a:effectLst/>
                <a:latin typeface="Consolas" panose="020B0609020204030204" pitchFamily="49" charset="0"/>
              </a:rPr>
              <a:t>-lock'</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569CD6"/>
                </a:solidFill>
                <a:effectLst/>
                <a:latin typeface="Consolas" panose="020B0609020204030204" pitchFamily="49" charset="0"/>
              </a:rPr>
              <a:t>this</a:t>
            </a:r>
            <a:r>
              <a:rPr lang="en-US" altLang="zh-CN" sz="1200" b="0" dirty="0" err="1">
                <a:solidFill>
                  <a:srgbClr val="D4D4D4"/>
                </a:solidFill>
                <a:effectLst/>
                <a:latin typeface="Consolas" panose="020B0609020204030204" pitchFamily="49" charset="0"/>
              </a:rPr>
              <a:t>.</a:t>
            </a:r>
            <a:r>
              <a:rPr lang="en-US" altLang="zh-CN" sz="1200" b="0" dirty="0" err="1">
                <a:solidFill>
                  <a:srgbClr val="4FC1FF"/>
                </a:solidFill>
                <a:effectLst/>
                <a:latin typeface="Consolas" panose="020B0609020204030204" pitchFamily="49" charset="0"/>
              </a:rPr>
              <a:t>classList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add</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glyphicon</a:t>
            </a:r>
            <a:r>
              <a:rPr lang="en-US" altLang="zh-CN" sz="1200" b="0" dirty="0">
                <a:solidFill>
                  <a:srgbClr val="CE9178"/>
                </a:solidFill>
                <a:effectLst/>
                <a:latin typeface="Consolas" panose="020B0609020204030204" pitchFamily="49" charset="0"/>
              </a:rPr>
              <a:t>-pencil'</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a:t>
            </a:r>
            <a:r>
              <a:rPr lang="zh-CN" altLang="en-US" sz="1200" b="0" dirty="0">
                <a:solidFill>
                  <a:srgbClr val="6A9955"/>
                </a:solidFill>
                <a:effectLst/>
                <a:latin typeface="Consolas" panose="020B0609020204030204" pitchFamily="49" charset="0"/>
              </a:rPr>
              <a:t>修改左侧菜单的属性</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todolist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isLocked</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false</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addTodoInp</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disabled</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false</a:t>
            </a:r>
            <a:r>
              <a:rPr lang="en-US" altLang="zh-CN" sz="1200" b="0" dirty="0">
                <a:solidFill>
                  <a:srgbClr val="D4D4D4"/>
                </a:solidFill>
                <a:effectLst/>
                <a:latin typeface="Consolas" panose="020B0609020204030204" pitchFamily="49" charset="0"/>
              </a:rPr>
              <a:t>;</a:t>
            </a:r>
          </a:p>
          <a:p>
            <a:br>
              <a:rPr lang="en-US" altLang="zh-CN" sz="1200" b="0" dirty="0">
                <a:solidFill>
                  <a:srgbClr val="D4D4D4"/>
                </a:solidFill>
                <a:effectLst/>
                <a:latin typeface="Consolas" panose="020B0609020204030204" pitchFamily="49" charset="0"/>
              </a:rPr>
            </a:br>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修改</a:t>
            </a:r>
            <a:r>
              <a:rPr lang="en-US" altLang="zh-CN" sz="1200" b="0" dirty="0" err="1">
                <a:solidFill>
                  <a:srgbClr val="6A9955"/>
                </a:solidFill>
                <a:effectLst/>
                <a:latin typeface="Consolas" panose="020B0609020204030204" pitchFamily="49" charset="0"/>
              </a:rPr>
              <a:t>menuItem</a:t>
            </a:r>
            <a:r>
              <a:rPr lang="zh-CN" altLang="en-US" sz="1200" b="0" dirty="0">
                <a:solidFill>
                  <a:srgbClr val="6A9955"/>
                </a:solidFill>
                <a:effectLst/>
                <a:latin typeface="Consolas" panose="020B0609020204030204" pitchFamily="49" charset="0"/>
              </a:rPr>
              <a:t>里面的左侧的图标</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menuLeftIconlist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a:t>
            </a:r>
            <a:r>
              <a:rPr lang="en-US" altLang="zh-CN" sz="1200" b="0" dirty="0" err="1">
                <a:solidFill>
                  <a:srgbClr val="4FC1FF"/>
                </a:solidFill>
                <a:effectLst/>
                <a:latin typeface="Consolas" panose="020B0609020204030204" pitchFamily="49" charset="0"/>
              </a:rPr>
              <a:t>classList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remove</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glyphicon</a:t>
            </a:r>
            <a:r>
              <a:rPr lang="en-US" altLang="zh-CN" sz="1200" b="0" dirty="0">
                <a:solidFill>
                  <a:srgbClr val="CE9178"/>
                </a:solidFill>
                <a:effectLst/>
                <a:latin typeface="Consolas" panose="020B0609020204030204" pitchFamily="49" charset="0"/>
              </a:rPr>
              <a:t>-lock'</a:t>
            </a:r>
            <a:r>
              <a:rPr lang="en-US" altLang="zh-CN" sz="1200" b="0" dirty="0">
                <a:solidFill>
                  <a:srgbClr val="D4D4D4"/>
                </a:solidFill>
                <a:effectLst/>
                <a:latin typeface="Consolas" panose="020B0609020204030204" pitchFamily="49" charset="0"/>
              </a:rPr>
              <a:t>)</a:t>
            </a:r>
          </a:p>
          <a:p>
            <a:br>
              <a:rPr lang="en-US" altLang="zh-CN" sz="1200" b="0" dirty="0">
                <a:solidFill>
                  <a:srgbClr val="D4D4D4"/>
                </a:solidFill>
                <a:effectLst/>
                <a:latin typeface="Consolas" panose="020B0609020204030204" pitchFamily="49" charset="0"/>
              </a:rPr>
            </a:b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menuLeftIconlist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a:t>
            </a:r>
            <a:r>
              <a:rPr lang="en-US" altLang="zh-CN" sz="1200" b="0" dirty="0" err="1">
                <a:solidFill>
                  <a:srgbClr val="4FC1FF"/>
                </a:solidFill>
                <a:effectLst/>
                <a:latin typeface="Consolas" panose="020B0609020204030204" pitchFamily="49" charset="0"/>
              </a:rPr>
              <a:t>classList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add</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glyphicon</a:t>
            </a:r>
            <a:r>
              <a:rPr lang="en-US" altLang="zh-CN" sz="1200" b="0" dirty="0">
                <a:solidFill>
                  <a:srgbClr val="CE9178"/>
                </a:solidFill>
                <a:effectLst/>
                <a:latin typeface="Consolas" panose="020B0609020204030204" pitchFamily="49" charset="0"/>
              </a:rPr>
              <a:t>-pencil’</a:t>
            </a:r>
            <a:r>
              <a:rPr lang="en-US" altLang="zh-CN" sz="1200" b="0" dirty="0">
                <a:solidFill>
                  <a:srgbClr val="D4D4D4"/>
                </a:solidFill>
                <a:effectLst/>
                <a:latin typeface="Consolas" panose="020B0609020204030204" pitchFamily="49" charset="0"/>
              </a:rPr>
              <a:t>)</a:t>
            </a:r>
          </a:p>
          <a:p>
            <a:r>
              <a:rPr lang="en-US" altLang="zh-CN" sz="1200" dirty="0">
                <a:solidFill>
                  <a:srgbClr val="D4D4D4"/>
                </a:solidFill>
                <a:latin typeface="Consolas" panose="020B0609020204030204" pitchFamily="49" charset="0"/>
              </a:rPr>
              <a:t>}</a:t>
            </a:r>
          </a:p>
          <a:p>
            <a:r>
              <a:rPr lang="en-US" altLang="zh-CN" sz="1200" b="0" dirty="0">
                <a:solidFill>
                  <a:srgbClr val="C586C0"/>
                </a:solidFill>
                <a:effectLst/>
                <a:latin typeface="Consolas" panose="020B0609020204030204" pitchFamily="49" charset="0"/>
              </a:rPr>
              <a:t>else</a:t>
            </a:r>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r>
              <a:rPr lang="en-US" altLang="zh-CN" sz="1200" b="0" dirty="0" err="1">
                <a:solidFill>
                  <a:srgbClr val="569CD6"/>
                </a:solidFill>
                <a:effectLst/>
                <a:latin typeface="Consolas" panose="020B0609020204030204" pitchFamily="49" charset="0"/>
              </a:rPr>
              <a:t>this</a:t>
            </a:r>
            <a:r>
              <a:rPr lang="en-US" altLang="zh-CN" sz="1200" b="0" dirty="0" err="1">
                <a:solidFill>
                  <a:srgbClr val="D4D4D4"/>
                </a:solidFill>
                <a:effectLst/>
                <a:latin typeface="Consolas" panose="020B0609020204030204" pitchFamily="49" charset="0"/>
              </a:rPr>
              <a:t>.</a:t>
            </a:r>
            <a:r>
              <a:rPr lang="en-US" altLang="zh-CN" sz="1200" b="0" dirty="0" err="1">
                <a:solidFill>
                  <a:srgbClr val="4FC1FF"/>
                </a:solidFill>
                <a:effectLst/>
                <a:latin typeface="Consolas" panose="020B0609020204030204" pitchFamily="49" charset="0"/>
              </a:rPr>
              <a:t>classList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remove</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glyphicon</a:t>
            </a:r>
            <a:r>
              <a:rPr lang="en-US" altLang="zh-CN" sz="1200" b="0" dirty="0">
                <a:solidFill>
                  <a:srgbClr val="CE9178"/>
                </a:solidFill>
                <a:effectLst/>
                <a:latin typeface="Consolas" panose="020B0609020204030204" pitchFamily="49" charset="0"/>
              </a:rPr>
              <a:t>-pencil'</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569CD6"/>
                </a:solidFill>
                <a:effectLst/>
                <a:latin typeface="Consolas" panose="020B0609020204030204" pitchFamily="49" charset="0"/>
              </a:rPr>
              <a:t>this</a:t>
            </a:r>
            <a:r>
              <a:rPr lang="en-US" altLang="zh-CN" sz="1200" b="0" dirty="0" err="1">
                <a:solidFill>
                  <a:srgbClr val="D4D4D4"/>
                </a:solidFill>
                <a:effectLst/>
                <a:latin typeface="Consolas" panose="020B0609020204030204" pitchFamily="49" charset="0"/>
              </a:rPr>
              <a:t>.</a:t>
            </a:r>
            <a:r>
              <a:rPr lang="en-US" altLang="zh-CN" sz="1200" b="0" dirty="0" err="1">
                <a:solidFill>
                  <a:srgbClr val="4FC1FF"/>
                </a:solidFill>
                <a:effectLst/>
                <a:latin typeface="Consolas" panose="020B0609020204030204" pitchFamily="49" charset="0"/>
              </a:rPr>
              <a:t>classList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add</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glyphicon</a:t>
            </a:r>
            <a:r>
              <a:rPr lang="en-US" altLang="zh-CN" sz="1200" b="0" dirty="0">
                <a:solidFill>
                  <a:srgbClr val="CE9178"/>
                </a:solidFill>
                <a:effectLst/>
                <a:latin typeface="Consolas" panose="020B0609020204030204" pitchFamily="49" charset="0"/>
              </a:rPr>
              <a:t>-lock'</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todolist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isLocked</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true</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addTodoInp</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disabled</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true</a:t>
            </a:r>
            <a:endParaRPr lang="en-US" altLang="zh-CN" sz="1200" b="0" dirty="0">
              <a:solidFill>
                <a:srgbClr val="D4D4D4"/>
              </a:solidFill>
              <a:effectLst/>
              <a:latin typeface="Consolas" panose="020B0609020204030204" pitchFamily="49" charset="0"/>
            </a:endParaRPr>
          </a:p>
          <a:p>
            <a:br>
              <a:rPr lang="en-US" altLang="zh-CN" sz="1200" b="0" dirty="0">
                <a:solidFill>
                  <a:srgbClr val="D4D4D4"/>
                </a:solidFill>
                <a:effectLst/>
                <a:latin typeface="Consolas" panose="020B0609020204030204" pitchFamily="49" charset="0"/>
              </a:rPr>
            </a:br>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修改</a:t>
            </a:r>
            <a:r>
              <a:rPr lang="en-US" altLang="zh-CN" sz="1200" b="0" dirty="0" err="1">
                <a:solidFill>
                  <a:srgbClr val="6A9955"/>
                </a:solidFill>
                <a:effectLst/>
                <a:latin typeface="Consolas" panose="020B0609020204030204" pitchFamily="49" charset="0"/>
              </a:rPr>
              <a:t>menuItem</a:t>
            </a:r>
            <a:r>
              <a:rPr lang="zh-CN" altLang="en-US" sz="1200" b="0" dirty="0">
                <a:solidFill>
                  <a:srgbClr val="6A9955"/>
                </a:solidFill>
                <a:effectLst/>
                <a:latin typeface="Consolas" panose="020B0609020204030204" pitchFamily="49" charset="0"/>
              </a:rPr>
              <a:t>里面的左侧的图标</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menuLeftIconlist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a:t>
            </a:r>
            <a:r>
              <a:rPr lang="en-US" altLang="zh-CN" sz="1200" b="0" dirty="0" err="1">
                <a:solidFill>
                  <a:srgbClr val="4FC1FF"/>
                </a:solidFill>
                <a:effectLst/>
                <a:latin typeface="Consolas" panose="020B0609020204030204" pitchFamily="49" charset="0"/>
              </a:rPr>
              <a:t>classList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add</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glyphicon</a:t>
            </a:r>
            <a:r>
              <a:rPr lang="en-US" altLang="zh-CN" sz="1200" b="0" dirty="0">
                <a:solidFill>
                  <a:srgbClr val="CE9178"/>
                </a:solidFill>
                <a:effectLst/>
                <a:latin typeface="Consolas" panose="020B0609020204030204" pitchFamily="49" charset="0"/>
              </a:rPr>
              <a:t>-lock'</a:t>
            </a:r>
            <a:r>
              <a:rPr lang="en-US" altLang="zh-CN" sz="1200" b="0" dirty="0">
                <a:solidFill>
                  <a:srgbClr val="D4D4D4"/>
                </a:solidFill>
                <a:effectLst/>
                <a:latin typeface="Consolas" panose="020B0609020204030204" pitchFamily="49" charset="0"/>
              </a:rPr>
              <a:t>)</a:t>
            </a:r>
          </a:p>
          <a:p>
            <a:br>
              <a:rPr lang="en-US" altLang="zh-CN" sz="1200" b="0" dirty="0">
                <a:solidFill>
                  <a:srgbClr val="D4D4D4"/>
                </a:solidFill>
                <a:effectLst/>
                <a:latin typeface="Consolas" panose="020B0609020204030204" pitchFamily="49" charset="0"/>
              </a:rPr>
            </a:b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menuLeftIconlist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a:t>
            </a:r>
            <a:r>
              <a:rPr lang="en-US" altLang="zh-CN" sz="1200" b="0" dirty="0" err="1">
                <a:solidFill>
                  <a:srgbClr val="4FC1FF"/>
                </a:solidFill>
                <a:effectLst/>
                <a:latin typeface="Consolas" panose="020B0609020204030204" pitchFamily="49" charset="0"/>
              </a:rPr>
              <a:t>classList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remove</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glyphicon</a:t>
            </a:r>
            <a:r>
              <a:rPr lang="en-US" altLang="zh-CN" sz="1200" b="0" dirty="0">
                <a:solidFill>
                  <a:srgbClr val="CE9178"/>
                </a:solidFill>
                <a:effectLst/>
                <a:latin typeface="Consolas" panose="020B0609020204030204" pitchFamily="49" charset="0"/>
              </a:rPr>
              <a:t>-pencil'</a:t>
            </a:r>
            <a:r>
              <a:rPr lang="en-US" altLang="zh-CN" sz="1200" b="0" dirty="0">
                <a:solidFill>
                  <a:srgbClr val="D4D4D4"/>
                </a:solidFill>
                <a:effectLst/>
                <a:latin typeface="Consolas" panose="020B0609020204030204" pitchFamily="49" charset="0"/>
              </a:rPr>
              <a:t>)</a:t>
            </a:r>
          </a:p>
          <a:p>
            <a:endParaRPr lang="en-US" altLang="zh-C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5673654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59500E-EC4A-9804-FBBA-969CC75E599E}"/>
              </a:ext>
            </a:extLst>
          </p:cNvPr>
          <p:cNvSpPr txBox="1"/>
          <p:nvPr/>
        </p:nvSpPr>
        <p:spPr>
          <a:xfrm>
            <a:off x="1231522" y="414767"/>
            <a:ext cx="5622569" cy="954107"/>
          </a:xfrm>
          <a:prstGeom prst="rect">
            <a:avLst/>
          </a:prstGeom>
          <a:noFill/>
        </p:spPr>
        <p:txBody>
          <a:bodyPr wrap="square" rtlCol="0">
            <a:spAutoFit/>
          </a:bodyPr>
          <a:lstStyle/>
          <a:p>
            <a:r>
              <a:rPr lang="zh-CN" altLang="en-US" sz="2800" b="1" spc="300" dirty="0">
                <a:solidFill>
                  <a:srgbClr val="4D4D4D"/>
                </a:solidFill>
                <a:cs typeface="+mn-ea"/>
                <a:sym typeface="+mn-lt"/>
              </a:rPr>
              <a:t>左侧菜单实现点击新增内容以及右侧内容动态的变化</a:t>
            </a:r>
          </a:p>
        </p:txBody>
      </p:sp>
      <p:sp>
        <p:nvSpPr>
          <p:cNvPr id="6" name="Freeform 863">
            <a:extLst>
              <a:ext uri="{FF2B5EF4-FFF2-40B4-BE49-F238E27FC236}">
                <a16:creationId xmlns:a16="http://schemas.microsoft.com/office/drawing/2014/main" id="{279915F6-EA40-E85A-6801-23E10A002C38}"/>
              </a:ext>
            </a:extLst>
          </p:cNvPr>
          <p:cNvSpPr>
            <a:spLocks noEditPoints="1"/>
          </p:cNvSpPr>
          <p:nvPr/>
        </p:nvSpPr>
        <p:spPr bwMode="auto">
          <a:xfrm>
            <a:off x="474251" y="282062"/>
            <a:ext cx="700499" cy="758876"/>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rgbClr val="0276FD"/>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cs typeface="+mn-ea"/>
              <a:sym typeface="+mn-lt"/>
            </a:endParaRPr>
          </a:p>
        </p:txBody>
      </p:sp>
      <p:sp>
        <p:nvSpPr>
          <p:cNvPr id="41" name="文本框 40">
            <a:extLst>
              <a:ext uri="{FF2B5EF4-FFF2-40B4-BE49-F238E27FC236}">
                <a16:creationId xmlns:a16="http://schemas.microsoft.com/office/drawing/2014/main" id="{E56476C8-93DD-15B6-1168-257D0DF45358}"/>
              </a:ext>
            </a:extLst>
          </p:cNvPr>
          <p:cNvSpPr txBox="1"/>
          <p:nvPr/>
        </p:nvSpPr>
        <p:spPr>
          <a:xfrm>
            <a:off x="6485718" y="1560252"/>
            <a:ext cx="3695798" cy="4339650"/>
          </a:xfrm>
          <a:prstGeom prst="rect">
            <a:avLst/>
          </a:prstGeom>
          <a:noFill/>
        </p:spPr>
        <p:txBody>
          <a:bodyPr wrap="square">
            <a:spAutoFit/>
          </a:bodyPr>
          <a:lstStyle/>
          <a:p>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实现新增功能</a:t>
            </a:r>
            <a:endParaRPr lang="zh-CN" altLang="en-US" sz="1200" b="0" dirty="0">
              <a:solidFill>
                <a:srgbClr val="D4D4D4"/>
              </a:solidFill>
              <a:effectLst/>
              <a:latin typeface="Consolas" panose="020B0609020204030204" pitchFamily="49" charset="0"/>
            </a:endParaRPr>
          </a:p>
          <a:p>
            <a:r>
              <a:rPr lang="en-US" altLang="zh-CN" sz="1200" b="0" dirty="0" err="1">
                <a:solidFill>
                  <a:srgbClr val="9CDCFE"/>
                </a:solidFill>
                <a:effectLst/>
                <a:latin typeface="Consolas" panose="020B0609020204030204" pitchFamily="49" charset="0"/>
              </a:rPr>
              <a:t>addMenuItemBtn</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onclick</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function</a:t>
            </a:r>
            <a:r>
              <a:rPr lang="en-US" altLang="zh-CN" sz="1200" b="0" dirty="0">
                <a:solidFill>
                  <a:srgbClr val="D4D4D4"/>
                </a:solidFill>
                <a:effectLst/>
                <a:latin typeface="Consolas" panose="020B0609020204030204" pitchFamily="49" charset="0"/>
              </a:rPr>
              <a:t> () {</a:t>
            </a: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1</a:t>
            </a:r>
            <a:r>
              <a:rPr lang="zh-CN" altLang="en-US" sz="1200" b="0" dirty="0">
                <a:solidFill>
                  <a:srgbClr val="6A9955"/>
                </a:solidFill>
                <a:effectLst/>
                <a:latin typeface="Consolas" panose="020B0609020204030204" pitchFamily="49" charset="0"/>
              </a:rPr>
              <a:t>、创建一个描述</a:t>
            </a:r>
            <a:r>
              <a:rPr lang="en-US" altLang="zh-CN" sz="1200" b="0" dirty="0" err="1">
                <a:solidFill>
                  <a:srgbClr val="6A9955"/>
                </a:solidFill>
                <a:effectLst/>
                <a:latin typeface="Consolas" panose="020B0609020204030204" pitchFamily="49" charset="0"/>
              </a:rPr>
              <a:t>menuItem</a:t>
            </a:r>
            <a:r>
              <a:rPr lang="zh-CN" altLang="en-US" sz="1200" b="0" dirty="0">
                <a:solidFill>
                  <a:srgbClr val="6A9955"/>
                </a:solidFill>
                <a:effectLst/>
                <a:latin typeface="Consolas" panose="020B0609020204030204" pitchFamily="49" charset="0"/>
              </a:rPr>
              <a:t>的对象，添加到 </a:t>
            </a:r>
            <a:r>
              <a:rPr lang="en-US" altLang="zh-CN" sz="1200" b="0" dirty="0" err="1">
                <a:solidFill>
                  <a:srgbClr val="6A9955"/>
                </a:solidFill>
                <a:effectLst/>
                <a:latin typeface="Consolas" panose="020B0609020204030204" pitchFamily="49" charset="0"/>
              </a:rPr>
              <a:t>todolist</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数组中</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2</a:t>
            </a:r>
            <a:r>
              <a:rPr lang="zh-CN" altLang="en-US" sz="1200" b="0" dirty="0">
                <a:solidFill>
                  <a:srgbClr val="6A9955"/>
                </a:solidFill>
                <a:effectLst/>
                <a:latin typeface="Consolas" panose="020B0609020204030204" pitchFamily="49" charset="0"/>
              </a:rPr>
              <a:t>、修改 </a:t>
            </a:r>
            <a:r>
              <a:rPr lang="en-US" altLang="zh-CN" sz="1200" b="0" dirty="0" err="1">
                <a:solidFill>
                  <a:srgbClr val="6A9955"/>
                </a:solidFill>
                <a:effectLst/>
                <a:latin typeface="Consolas" panose="020B0609020204030204" pitchFamily="49" charset="0"/>
              </a:rPr>
              <a:t>currentIndex</a:t>
            </a:r>
            <a:r>
              <a:rPr lang="zh-CN" altLang="en-US" sz="1200" b="0" dirty="0">
                <a:solidFill>
                  <a:srgbClr val="6A9955"/>
                </a:solidFill>
                <a:effectLst/>
                <a:latin typeface="Consolas" panose="020B0609020204030204" pitchFamily="49" charset="0"/>
              </a:rPr>
              <a:t>，让当前选择的是</a:t>
            </a:r>
            <a:r>
              <a:rPr lang="en-US" altLang="zh-CN" sz="1200" b="0" dirty="0" err="1">
                <a:solidFill>
                  <a:srgbClr val="6A9955"/>
                </a:solidFill>
                <a:effectLst/>
                <a:latin typeface="Consolas" panose="020B0609020204030204" pitchFamily="49" charset="0"/>
              </a:rPr>
              <a:t>menuItem</a:t>
            </a:r>
            <a:r>
              <a:rPr lang="zh-CN" altLang="en-US" sz="1200" b="0" dirty="0">
                <a:solidFill>
                  <a:srgbClr val="6A9955"/>
                </a:solidFill>
                <a:effectLst/>
                <a:latin typeface="Consolas" panose="020B0609020204030204" pitchFamily="49" charset="0"/>
              </a:rPr>
              <a:t>的当前项</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3</a:t>
            </a:r>
            <a:r>
              <a:rPr lang="zh-CN" altLang="en-US" sz="1200" b="0" dirty="0">
                <a:solidFill>
                  <a:srgbClr val="6A9955"/>
                </a:solidFill>
                <a:effectLst/>
                <a:latin typeface="Consolas" panose="020B0609020204030204" pitchFamily="49" charset="0"/>
              </a:rPr>
              <a:t>、创建一个新的</a:t>
            </a:r>
            <a:r>
              <a:rPr lang="en-US" altLang="zh-CN" sz="1200" b="0" dirty="0" err="1">
                <a:solidFill>
                  <a:srgbClr val="6A9955"/>
                </a:solidFill>
                <a:effectLst/>
                <a:latin typeface="Consolas" panose="020B0609020204030204" pitchFamily="49" charset="0"/>
              </a:rPr>
              <a:t>menuItem</a:t>
            </a:r>
            <a:r>
              <a:rPr lang="zh-CN" altLang="en-US" sz="1200" b="0" dirty="0">
                <a:solidFill>
                  <a:srgbClr val="6A9955"/>
                </a:solidFill>
                <a:effectLst/>
                <a:latin typeface="Consolas" panose="020B0609020204030204" pitchFamily="49" charset="0"/>
              </a:rPr>
              <a:t>，并且添加到新增按钮的前面</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4</a:t>
            </a:r>
            <a:r>
              <a:rPr lang="zh-CN" altLang="en-US" sz="1200" b="0" dirty="0">
                <a:solidFill>
                  <a:srgbClr val="6A9955"/>
                </a:solidFill>
                <a:effectLst/>
                <a:latin typeface="Consolas" panose="020B0609020204030204" pitchFamily="49" charset="0"/>
              </a:rPr>
              <a:t>、重新渲染右侧内容区</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let</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descmenu</a:t>
            </a:r>
            <a:r>
              <a:rPr lang="en-US" altLang="zh-CN" sz="1200" b="0" dirty="0">
                <a:solidFill>
                  <a:srgbClr val="D4D4D4"/>
                </a:solidFill>
                <a:effectLst/>
                <a:latin typeface="Consolas" panose="020B0609020204030204" pitchFamily="49" charset="0"/>
              </a:rPr>
              <a:t> = {</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title:</a:t>
            </a:r>
            <a:r>
              <a:rPr lang="en-US" altLang="zh-CN" sz="1200" b="0" dirty="0">
                <a:solidFill>
                  <a:srgbClr val="D4D4D4"/>
                </a:solidFill>
                <a:effectLst/>
                <a:latin typeface="Consolas" panose="020B0609020204030204" pitchFamily="49" charset="0"/>
              </a:rPr>
              <a:t> </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newList</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isLocked</a:t>
            </a:r>
            <a:r>
              <a:rPr lang="en-US" altLang="zh-CN" sz="1200" b="0" dirty="0">
                <a:solidFill>
                  <a:srgbClr val="9CDCFE"/>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false</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todos</a:t>
            </a:r>
            <a:r>
              <a:rPr lang="en-US" altLang="zh-CN" sz="1200" b="0" dirty="0">
                <a:solidFill>
                  <a:srgbClr val="9CDCFE"/>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todolist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push</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descmenu</a:t>
            </a:r>
            <a:r>
              <a:rPr lang="en-US" altLang="zh-CN" sz="1200" b="0" dirty="0">
                <a:solidFill>
                  <a:srgbClr val="D4D4D4"/>
                </a:solidFill>
                <a:effectLst/>
                <a:latin typeface="Consolas" panose="020B0609020204030204" pitchFamily="49" charset="0"/>
              </a:rPr>
              <a:t>)</a:t>
            </a:r>
            <a:endParaRPr lang="en-US" altLang="zh-CN" sz="1200" dirty="0">
              <a:solidFill>
                <a:srgbClr val="D4D4D4"/>
              </a:solidFill>
              <a:latin typeface="Consolas" panose="020B0609020204030204" pitchFamily="49" charset="0"/>
            </a:endParaRPr>
          </a:p>
          <a:p>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todolist</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length</a:t>
            </a:r>
            <a:r>
              <a:rPr lang="en-US" altLang="zh-CN" sz="1200" b="0" dirty="0">
                <a:solidFill>
                  <a:srgbClr val="D4D4D4"/>
                </a:solidFill>
                <a:effectLst/>
                <a:latin typeface="Consolas" panose="020B0609020204030204" pitchFamily="49" charset="0"/>
              </a:rPr>
              <a:t> - </a:t>
            </a:r>
            <a:r>
              <a:rPr lang="en-US" altLang="zh-CN" sz="1200" b="0" dirty="0">
                <a:solidFill>
                  <a:srgbClr val="B5CEA8"/>
                </a:solidFill>
                <a:effectLst/>
                <a:latin typeface="Consolas" panose="020B0609020204030204" pitchFamily="49" charset="0"/>
              </a:rPr>
              <a:t>1</a:t>
            </a:r>
            <a:endParaRPr lang="en-US" altLang="zh-CN" sz="1200" b="0" dirty="0">
              <a:solidFill>
                <a:srgbClr val="D4D4D4"/>
              </a:solidFill>
              <a:effectLst/>
              <a:latin typeface="Consolas" panose="020B0609020204030204" pitchFamily="49" charset="0"/>
            </a:endParaRPr>
          </a:p>
          <a:p>
            <a:br>
              <a:rPr lang="en-US" altLang="zh-CN" sz="1200" b="0" dirty="0">
                <a:solidFill>
                  <a:srgbClr val="D4D4D4"/>
                </a:solidFill>
                <a:effectLst/>
                <a:latin typeface="Consolas" panose="020B0609020204030204" pitchFamily="49" charset="0"/>
              </a:rPr>
            </a:br>
            <a:r>
              <a:rPr lang="en-US" altLang="zh-CN"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renderTodos</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renderMenuItem</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localStorage</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setItem</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todolist</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JSON</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stringify</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todolist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a:t>
            </a:r>
          </a:p>
          <a:p>
            <a:endParaRPr lang="en-US" altLang="zh-CN" sz="1200" b="0" dirty="0">
              <a:solidFill>
                <a:srgbClr val="D4D4D4"/>
              </a:solidFill>
              <a:effectLst/>
              <a:latin typeface="Consolas" panose="020B0609020204030204" pitchFamily="49" charset="0"/>
            </a:endParaRPr>
          </a:p>
        </p:txBody>
      </p:sp>
      <p:sp>
        <p:nvSpPr>
          <p:cNvPr id="21" name="文本框 20">
            <a:extLst>
              <a:ext uri="{FF2B5EF4-FFF2-40B4-BE49-F238E27FC236}">
                <a16:creationId xmlns:a16="http://schemas.microsoft.com/office/drawing/2014/main" id="{2E5A560C-688F-0CF0-A882-C2076F776A20}"/>
              </a:ext>
            </a:extLst>
          </p:cNvPr>
          <p:cNvSpPr txBox="1"/>
          <p:nvPr/>
        </p:nvSpPr>
        <p:spPr>
          <a:xfrm>
            <a:off x="1525930" y="1986190"/>
            <a:ext cx="3695798" cy="1444370"/>
          </a:xfrm>
          <a:prstGeom prst="rect">
            <a:avLst/>
          </a:prstGeom>
          <a:noFill/>
        </p:spPr>
        <p:txBody>
          <a:bodyPr wrap="square">
            <a:spAutoFit/>
          </a:bodyPr>
          <a:lstStyle/>
          <a:p>
            <a:pPr>
              <a:lnSpc>
                <a:spcPct val="150000"/>
              </a:lnSpc>
            </a:pPr>
            <a:r>
              <a:rPr lang="zh-CN" altLang="en-US" sz="1200" dirty="0">
                <a:solidFill>
                  <a:srgbClr val="4D4D4D"/>
                </a:solidFill>
              </a:rPr>
              <a:t>该功能主要通过点击相应的新增按钮，同时创建需要添加的元素对象，将此对象添加到之前创建好的用来存储数据的数组对象中，并且修改相应的对象指向，添加到要求的对象位置，最后通过调用已经创建好的功能实现函数，让我们的左右两侧内容区的动态变化。</a:t>
            </a:r>
            <a:endParaRPr lang="en-US" altLang="zh-CN" sz="1200" dirty="0">
              <a:solidFill>
                <a:srgbClr val="4D4D4D"/>
              </a:solidFill>
            </a:endParaRPr>
          </a:p>
        </p:txBody>
      </p:sp>
    </p:spTree>
    <p:extLst>
      <p:ext uri="{BB962C8B-B14F-4D97-AF65-F5344CB8AC3E}">
        <p14:creationId xmlns:p14="http://schemas.microsoft.com/office/powerpoint/2010/main" val="207071065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59500E-EC4A-9804-FBBA-969CC75E599E}"/>
              </a:ext>
            </a:extLst>
          </p:cNvPr>
          <p:cNvSpPr txBox="1"/>
          <p:nvPr/>
        </p:nvSpPr>
        <p:spPr>
          <a:xfrm>
            <a:off x="1231522" y="414767"/>
            <a:ext cx="6560416" cy="523220"/>
          </a:xfrm>
          <a:prstGeom prst="rect">
            <a:avLst/>
          </a:prstGeom>
          <a:noFill/>
        </p:spPr>
        <p:txBody>
          <a:bodyPr wrap="square" rtlCol="0">
            <a:spAutoFit/>
          </a:bodyPr>
          <a:lstStyle/>
          <a:p>
            <a:r>
              <a:rPr lang="zh-CN" altLang="en-US" sz="2800" b="1" spc="300" dirty="0">
                <a:solidFill>
                  <a:srgbClr val="4D4D4D"/>
                </a:solidFill>
                <a:cs typeface="+mn-ea"/>
                <a:sym typeface="+mn-lt"/>
              </a:rPr>
              <a:t>点击实现右侧内容区标题内容的修改</a:t>
            </a:r>
          </a:p>
        </p:txBody>
      </p:sp>
      <p:sp>
        <p:nvSpPr>
          <p:cNvPr id="6" name="Freeform 863">
            <a:extLst>
              <a:ext uri="{FF2B5EF4-FFF2-40B4-BE49-F238E27FC236}">
                <a16:creationId xmlns:a16="http://schemas.microsoft.com/office/drawing/2014/main" id="{279915F6-EA40-E85A-6801-23E10A002C38}"/>
              </a:ext>
            </a:extLst>
          </p:cNvPr>
          <p:cNvSpPr>
            <a:spLocks noEditPoints="1"/>
          </p:cNvSpPr>
          <p:nvPr/>
        </p:nvSpPr>
        <p:spPr bwMode="auto">
          <a:xfrm>
            <a:off x="474251" y="282062"/>
            <a:ext cx="700499" cy="758876"/>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rgbClr val="0276FD"/>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cs typeface="+mn-ea"/>
              <a:sym typeface="+mn-lt"/>
            </a:endParaRPr>
          </a:p>
        </p:txBody>
      </p:sp>
      <p:sp>
        <p:nvSpPr>
          <p:cNvPr id="19" name="任意多边形 3">
            <a:extLst>
              <a:ext uri="{FF2B5EF4-FFF2-40B4-BE49-F238E27FC236}">
                <a16:creationId xmlns:a16="http://schemas.microsoft.com/office/drawing/2014/main" id="{994B1F4D-8606-E157-1952-7F51F602CAB5}"/>
              </a:ext>
            </a:extLst>
          </p:cNvPr>
          <p:cNvSpPr/>
          <p:nvPr/>
        </p:nvSpPr>
        <p:spPr>
          <a:xfrm>
            <a:off x="4246240" y="2055715"/>
            <a:ext cx="2862016" cy="3195540"/>
          </a:xfrm>
          <a:custGeom>
            <a:avLst/>
            <a:gdLst>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7756 h 2263935"/>
              <a:gd name="connsiteX1" fmla="*/ 957649 w 2131541"/>
              <a:gd name="connsiteY1" fmla="*/ 2078583 h 2263935"/>
              <a:gd name="connsiteX2" fmla="*/ 537519 w 2131541"/>
              <a:gd name="connsiteY2" fmla="*/ 1676989 h 2263935"/>
              <a:gd name="connsiteX3" fmla="*/ 0 w 2131541"/>
              <a:gd name="connsiteY3" fmla="*/ 1386605 h 2263935"/>
              <a:gd name="connsiteX4" fmla="*/ 518984 w 2131541"/>
              <a:gd name="connsiteY4" fmla="*/ 1343356 h 2263935"/>
              <a:gd name="connsiteX5" fmla="*/ 815546 w 2131541"/>
              <a:gd name="connsiteY5" fmla="*/ 1083864 h 2263935"/>
              <a:gd name="connsiteX6" fmla="*/ 611660 w 2131541"/>
              <a:gd name="connsiteY6" fmla="*/ 132394 h 2263935"/>
              <a:gd name="connsiteX7" fmla="*/ 1044146 w 2131541"/>
              <a:gd name="connsiteY7" fmla="*/ 910870 h 2263935"/>
              <a:gd name="connsiteX8" fmla="*/ 1161536 w 2131541"/>
              <a:gd name="connsiteY8" fmla="*/ 2648 h 2263935"/>
              <a:gd name="connsiteX9" fmla="*/ 1315995 w 2131541"/>
              <a:gd name="connsiteY9" fmla="*/ 917048 h 2263935"/>
              <a:gd name="connsiteX10" fmla="*/ 1723768 w 2131541"/>
              <a:gd name="connsiteY10" fmla="*/ 163286 h 2263935"/>
              <a:gd name="connsiteX11" fmla="*/ 1668163 w 2131541"/>
              <a:gd name="connsiteY11" fmla="*/ 194178 h 2263935"/>
              <a:gd name="connsiteX12" fmla="*/ 1600200 w 2131541"/>
              <a:gd name="connsiteY12" fmla="*/ 1059151 h 2263935"/>
              <a:gd name="connsiteX13" fmla="*/ 2131541 w 2131541"/>
              <a:gd name="connsiteY13" fmla="*/ 521632 h 2263935"/>
              <a:gd name="connsiteX14" fmla="*/ 1810265 w 2131541"/>
              <a:gd name="connsiteY14" fmla="*/ 1250681 h 2263935"/>
              <a:gd name="connsiteX15" fmla="*/ 1594022 w 2131541"/>
              <a:gd name="connsiteY15" fmla="*/ 2103297 h 2263935"/>
              <a:gd name="connsiteX16" fmla="*/ 1606379 w 2131541"/>
              <a:gd name="connsiteY16" fmla="*/ 2263935 h 2263935"/>
              <a:gd name="connsiteX17" fmla="*/ 963827 w 2131541"/>
              <a:gd name="connsiteY17" fmla="*/ 2257756 h 2263935"/>
              <a:gd name="connsiteX0" fmla="*/ 963827 w 2131541"/>
              <a:gd name="connsiteY0" fmla="*/ 2256830 h 2263009"/>
              <a:gd name="connsiteX1" fmla="*/ 957649 w 2131541"/>
              <a:gd name="connsiteY1" fmla="*/ 2077657 h 2263009"/>
              <a:gd name="connsiteX2" fmla="*/ 537519 w 2131541"/>
              <a:gd name="connsiteY2" fmla="*/ 1676063 h 2263009"/>
              <a:gd name="connsiteX3" fmla="*/ 0 w 2131541"/>
              <a:gd name="connsiteY3" fmla="*/ 1385679 h 2263009"/>
              <a:gd name="connsiteX4" fmla="*/ 518984 w 2131541"/>
              <a:gd name="connsiteY4" fmla="*/ 1342430 h 2263009"/>
              <a:gd name="connsiteX5" fmla="*/ 815546 w 2131541"/>
              <a:gd name="connsiteY5" fmla="*/ 1082938 h 2263009"/>
              <a:gd name="connsiteX6" fmla="*/ 611660 w 2131541"/>
              <a:gd name="connsiteY6" fmla="*/ 131468 h 2263009"/>
              <a:gd name="connsiteX7" fmla="*/ 1044146 w 2131541"/>
              <a:gd name="connsiteY7" fmla="*/ 909944 h 2263009"/>
              <a:gd name="connsiteX8" fmla="*/ 1161536 w 2131541"/>
              <a:gd name="connsiteY8" fmla="*/ 1722 h 2263009"/>
              <a:gd name="connsiteX9" fmla="*/ 1315995 w 2131541"/>
              <a:gd name="connsiteY9" fmla="*/ 916122 h 2263009"/>
              <a:gd name="connsiteX10" fmla="*/ 1723768 w 2131541"/>
              <a:gd name="connsiteY10" fmla="*/ 162360 h 2263009"/>
              <a:gd name="connsiteX11" fmla="*/ 1668163 w 2131541"/>
              <a:gd name="connsiteY11" fmla="*/ 193252 h 2263009"/>
              <a:gd name="connsiteX12" fmla="*/ 1600200 w 2131541"/>
              <a:gd name="connsiteY12" fmla="*/ 1058225 h 2263009"/>
              <a:gd name="connsiteX13" fmla="*/ 2131541 w 2131541"/>
              <a:gd name="connsiteY13" fmla="*/ 520706 h 2263009"/>
              <a:gd name="connsiteX14" fmla="*/ 1810265 w 2131541"/>
              <a:gd name="connsiteY14" fmla="*/ 1249755 h 2263009"/>
              <a:gd name="connsiteX15" fmla="*/ 1594022 w 2131541"/>
              <a:gd name="connsiteY15" fmla="*/ 2102371 h 2263009"/>
              <a:gd name="connsiteX16" fmla="*/ 1606379 w 2131541"/>
              <a:gd name="connsiteY16" fmla="*/ 2263009 h 2263009"/>
              <a:gd name="connsiteX17" fmla="*/ 963827 w 2131541"/>
              <a:gd name="connsiteY17" fmla="*/ 2256830 h 2263009"/>
              <a:gd name="connsiteX0" fmla="*/ 963827 w 2131541"/>
              <a:gd name="connsiteY0" fmla="*/ 2256830 h 2263009"/>
              <a:gd name="connsiteX1" fmla="*/ 957649 w 2131541"/>
              <a:gd name="connsiteY1" fmla="*/ 2077657 h 2263009"/>
              <a:gd name="connsiteX2" fmla="*/ 537519 w 2131541"/>
              <a:gd name="connsiteY2" fmla="*/ 1676063 h 2263009"/>
              <a:gd name="connsiteX3" fmla="*/ 0 w 2131541"/>
              <a:gd name="connsiteY3" fmla="*/ 1385679 h 2263009"/>
              <a:gd name="connsiteX4" fmla="*/ 518984 w 2131541"/>
              <a:gd name="connsiteY4" fmla="*/ 1342430 h 2263009"/>
              <a:gd name="connsiteX5" fmla="*/ 815546 w 2131541"/>
              <a:gd name="connsiteY5" fmla="*/ 1082938 h 2263009"/>
              <a:gd name="connsiteX6" fmla="*/ 611660 w 2131541"/>
              <a:gd name="connsiteY6" fmla="*/ 131468 h 2263009"/>
              <a:gd name="connsiteX7" fmla="*/ 1044146 w 2131541"/>
              <a:gd name="connsiteY7" fmla="*/ 909944 h 2263009"/>
              <a:gd name="connsiteX8" fmla="*/ 1161536 w 2131541"/>
              <a:gd name="connsiteY8" fmla="*/ 1722 h 2263009"/>
              <a:gd name="connsiteX9" fmla="*/ 1315995 w 2131541"/>
              <a:gd name="connsiteY9" fmla="*/ 916122 h 2263009"/>
              <a:gd name="connsiteX10" fmla="*/ 1723768 w 2131541"/>
              <a:gd name="connsiteY10" fmla="*/ 162360 h 2263009"/>
              <a:gd name="connsiteX11" fmla="*/ 1668163 w 2131541"/>
              <a:gd name="connsiteY11" fmla="*/ 193252 h 2263009"/>
              <a:gd name="connsiteX12" fmla="*/ 1600200 w 2131541"/>
              <a:gd name="connsiteY12" fmla="*/ 1058225 h 2263009"/>
              <a:gd name="connsiteX13" fmla="*/ 2131541 w 2131541"/>
              <a:gd name="connsiteY13" fmla="*/ 520706 h 2263009"/>
              <a:gd name="connsiteX14" fmla="*/ 1810265 w 2131541"/>
              <a:gd name="connsiteY14" fmla="*/ 1249755 h 2263009"/>
              <a:gd name="connsiteX15" fmla="*/ 1594022 w 2131541"/>
              <a:gd name="connsiteY15" fmla="*/ 2102371 h 2263009"/>
              <a:gd name="connsiteX16" fmla="*/ 1606379 w 2131541"/>
              <a:gd name="connsiteY16" fmla="*/ 2263009 h 2263009"/>
              <a:gd name="connsiteX17" fmla="*/ 963827 w 2131541"/>
              <a:gd name="connsiteY17" fmla="*/ 2256830 h 2263009"/>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5328 h 2261507"/>
              <a:gd name="connsiteX1" fmla="*/ 957649 w 2131541"/>
              <a:gd name="connsiteY1" fmla="*/ 2076155 h 2261507"/>
              <a:gd name="connsiteX2" fmla="*/ 537519 w 2131541"/>
              <a:gd name="connsiteY2" fmla="*/ 1674561 h 2261507"/>
              <a:gd name="connsiteX3" fmla="*/ 0 w 2131541"/>
              <a:gd name="connsiteY3" fmla="*/ 1384177 h 2261507"/>
              <a:gd name="connsiteX4" fmla="*/ 518984 w 2131541"/>
              <a:gd name="connsiteY4" fmla="*/ 1340928 h 2261507"/>
              <a:gd name="connsiteX5" fmla="*/ 815546 w 2131541"/>
              <a:gd name="connsiteY5" fmla="*/ 1081436 h 2261507"/>
              <a:gd name="connsiteX6" fmla="*/ 611660 w 2131541"/>
              <a:gd name="connsiteY6" fmla="*/ 129966 h 2261507"/>
              <a:gd name="connsiteX7" fmla="*/ 1044146 w 2131541"/>
              <a:gd name="connsiteY7" fmla="*/ 908442 h 2261507"/>
              <a:gd name="connsiteX8" fmla="*/ 1161536 w 2131541"/>
              <a:gd name="connsiteY8" fmla="*/ 220 h 2261507"/>
              <a:gd name="connsiteX9" fmla="*/ 1315995 w 2131541"/>
              <a:gd name="connsiteY9" fmla="*/ 914620 h 2261507"/>
              <a:gd name="connsiteX10" fmla="*/ 1723768 w 2131541"/>
              <a:gd name="connsiteY10" fmla="*/ 160858 h 2261507"/>
              <a:gd name="connsiteX11" fmla="*/ 1668163 w 2131541"/>
              <a:gd name="connsiteY11" fmla="*/ 191750 h 2261507"/>
              <a:gd name="connsiteX12" fmla="*/ 1600200 w 2131541"/>
              <a:gd name="connsiteY12" fmla="*/ 1056723 h 2261507"/>
              <a:gd name="connsiteX13" fmla="*/ 2131541 w 2131541"/>
              <a:gd name="connsiteY13" fmla="*/ 519204 h 2261507"/>
              <a:gd name="connsiteX14" fmla="*/ 1810265 w 2131541"/>
              <a:gd name="connsiteY14" fmla="*/ 1248253 h 2261507"/>
              <a:gd name="connsiteX15" fmla="*/ 1594022 w 2131541"/>
              <a:gd name="connsiteY15" fmla="*/ 2100869 h 2261507"/>
              <a:gd name="connsiteX16" fmla="*/ 1606379 w 2131541"/>
              <a:gd name="connsiteY16" fmla="*/ 2261507 h 2261507"/>
              <a:gd name="connsiteX17" fmla="*/ 963827 w 2131541"/>
              <a:gd name="connsiteY17" fmla="*/ 2255328 h 2261507"/>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68163 w 2131541"/>
              <a:gd name="connsiteY11" fmla="*/ 191563 h 2261320"/>
              <a:gd name="connsiteX12" fmla="*/ 1600200 w 2131541"/>
              <a:gd name="connsiteY12" fmla="*/ 1056536 h 2261320"/>
              <a:gd name="connsiteX13" fmla="*/ 2131541 w 2131541"/>
              <a:gd name="connsiteY13" fmla="*/ 519017 h 2261320"/>
              <a:gd name="connsiteX14" fmla="*/ 1810265 w 2131541"/>
              <a:gd name="connsiteY14" fmla="*/ 1248066 h 2261320"/>
              <a:gd name="connsiteX15" fmla="*/ 1594022 w 2131541"/>
              <a:gd name="connsiteY15" fmla="*/ 2100682 h 2261320"/>
              <a:gd name="connsiteX16" fmla="*/ 1606379 w 2131541"/>
              <a:gd name="connsiteY16" fmla="*/ 2261320 h 2261320"/>
              <a:gd name="connsiteX17" fmla="*/ 963827 w 2131541"/>
              <a:gd name="connsiteY17"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68163 w 2131541"/>
              <a:gd name="connsiteY11" fmla="*/ 191563 h 2261320"/>
              <a:gd name="connsiteX12" fmla="*/ 1600200 w 2131541"/>
              <a:gd name="connsiteY12" fmla="*/ 1056536 h 2261320"/>
              <a:gd name="connsiteX13" fmla="*/ 2131541 w 2131541"/>
              <a:gd name="connsiteY13" fmla="*/ 519017 h 2261320"/>
              <a:gd name="connsiteX14" fmla="*/ 1810265 w 2131541"/>
              <a:gd name="connsiteY14" fmla="*/ 1248066 h 2261320"/>
              <a:gd name="connsiteX15" fmla="*/ 1594022 w 2131541"/>
              <a:gd name="connsiteY15" fmla="*/ 2100682 h 2261320"/>
              <a:gd name="connsiteX16" fmla="*/ 1606379 w 2131541"/>
              <a:gd name="connsiteY16" fmla="*/ 2261320 h 2261320"/>
              <a:gd name="connsiteX17" fmla="*/ 963827 w 2131541"/>
              <a:gd name="connsiteY17"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822622 w 2131541"/>
              <a:gd name="connsiteY11" fmla="*/ 228633 h 2261320"/>
              <a:gd name="connsiteX12" fmla="*/ 1600200 w 2131541"/>
              <a:gd name="connsiteY12" fmla="*/ 1056536 h 2261320"/>
              <a:gd name="connsiteX13" fmla="*/ 2131541 w 2131541"/>
              <a:gd name="connsiteY13" fmla="*/ 519017 h 2261320"/>
              <a:gd name="connsiteX14" fmla="*/ 1810265 w 2131541"/>
              <a:gd name="connsiteY14" fmla="*/ 1248066 h 2261320"/>
              <a:gd name="connsiteX15" fmla="*/ 1594022 w 2131541"/>
              <a:gd name="connsiteY15" fmla="*/ 2100682 h 2261320"/>
              <a:gd name="connsiteX16" fmla="*/ 1606379 w 2131541"/>
              <a:gd name="connsiteY16" fmla="*/ 2261320 h 2261320"/>
              <a:gd name="connsiteX17" fmla="*/ 963827 w 2131541"/>
              <a:gd name="connsiteY17"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49963"/>
              <a:gd name="connsiteY0" fmla="*/ 2255141 h 2261320"/>
              <a:gd name="connsiteX1" fmla="*/ 957649 w 2149963"/>
              <a:gd name="connsiteY1" fmla="*/ 2075968 h 2261320"/>
              <a:gd name="connsiteX2" fmla="*/ 537519 w 2149963"/>
              <a:gd name="connsiteY2" fmla="*/ 1674374 h 2261320"/>
              <a:gd name="connsiteX3" fmla="*/ 0 w 2149963"/>
              <a:gd name="connsiteY3" fmla="*/ 1383990 h 2261320"/>
              <a:gd name="connsiteX4" fmla="*/ 518984 w 2149963"/>
              <a:gd name="connsiteY4" fmla="*/ 1340741 h 2261320"/>
              <a:gd name="connsiteX5" fmla="*/ 815546 w 2149963"/>
              <a:gd name="connsiteY5" fmla="*/ 1081249 h 2261320"/>
              <a:gd name="connsiteX6" fmla="*/ 611660 w 2149963"/>
              <a:gd name="connsiteY6" fmla="*/ 129779 h 2261320"/>
              <a:gd name="connsiteX7" fmla="*/ 1044146 w 2149963"/>
              <a:gd name="connsiteY7" fmla="*/ 908255 h 2261320"/>
              <a:gd name="connsiteX8" fmla="*/ 1161536 w 2149963"/>
              <a:gd name="connsiteY8" fmla="*/ 33 h 2261320"/>
              <a:gd name="connsiteX9" fmla="*/ 1315995 w 2149963"/>
              <a:gd name="connsiteY9" fmla="*/ 914433 h 2261320"/>
              <a:gd name="connsiteX10" fmla="*/ 1723768 w 2149963"/>
              <a:gd name="connsiteY10" fmla="*/ 160671 h 2261320"/>
              <a:gd name="connsiteX11" fmla="*/ 1600200 w 2149963"/>
              <a:gd name="connsiteY11" fmla="*/ 1056536 h 2261320"/>
              <a:gd name="connsiteX12" fmla="*/ 2131541 w 2149963"/>
              <a:gd name="connsiteY12" fmla="*/ 519017 h 2261320"/>
              <a:gd name="connsiteX13" fmla="*/ 1810265 w 2149963"/>
              <a:gd name="connsiteY13" fmla="*/ 1248066 h 2261320"/>
              <a:gd name="connsiteX14" fmla="*/ 1594022 w 2149963"/>
              <a:gd name="connsiteY14" fmla="*/ 2100682 h 2261320"/>
              <a:gd name="connsiteX15" fmla="*/ 1606379 w 2149963"/>
              <a:gd name="connsiteY15" fmla="*/ 2261320 h 2261320"/>
              <a:gd name="connsiteX16" fmla="*/ 963827 w 2149963"/>
              <a:gd name="connsiteY16" fmla="*/ 2255141 h 2261320"/>
              <a:gd name="connsiteX0" fmla="*/ 963827 w 2148659"/>
              <a:gd name="connsiteY0" fmla="*/ 2255141 h 2261320"/>
              <a:gd name="connsiteX1" fmla="*/ 957649 w 2148659"/>
              <a:gd name="connsiteY1" fmla="*/ 2075968 h 2261320"/>
              <a:gd name="connsiteX2" fmla="*/ 537519 w 2148659"/>
              <a:gd name="connsiteY2" fmla="*/ 1674374 h 2261320"/>
              <a:gd name="connsiteX3" fmla="*/ 0 w 2148659"/>
              <a:gd name="connsiteY3" fmla="*/ 1383990 h 2261320"/>
              <a:gd name="connsiteX4" fmla="*/ 518984 w 2148659"/>
              <a:gd name="connsiteY4" fmla="*/ 1340741 h 2261320"/>
              <a:gd name="connsiteX5" fmla="*/ 815546 w 2148659"/>
              <a:gd name="connsiteY5" fmla="*/ 1081249 h 2261320"/>
              <a:gd name="connsiteX6" fmla="*/ 611660 w 2148659"/>
              <a:gd name="connsiteY6" fmla="*/ 129779 h 2261320"/>
              <a:gd name="connsiteX7" fmla="*/ 1044146 w 2148659"/>
              <a:gd name="connsiteY7" fmla="*/ 908255 h 2261320"/>
              <a:gd name="connsiteX8" fmla="*/ 1161536 w 2148659"/>
              <a:gd name="connsiteY8" fmla="*/ 33 h 2261320"/>
              <a:gd name="connsiteX9" fmla="*/ 1315995 w 2148659"/>
              <a:gd name="connsiteY9" fmla="*/ 914433 h 2261320"/>
              <a:gd name="connsiteX10" fmla="*/ 1723768 w 2148659"/>
              <a:gd name="connsiteY10" fmla="*/ 160671 h 2261320"/>
              <a:gd name="connsiteX11" fmla="*/ 1600200 w 2148659"/>
              <a:gd name="connsiteY11" fmla="*/ 1056536 h 2261320"/>
              <a:gd name="connsiteX12" fmla="*/ 2131541 w 2148659"/>
              <a:gd name="connsiteY12" fmla="*/ 519017 h 2261320"/>
              <a:gd name="connsiteX13" fmla="*/ 1810265 w 2148659"/>
              <a:gd name="connsiteY13" fmla="*/ 1248066 h 2261320"/>
              <a:gd name="connsiteX14" fmla="*/ 1594022 w 2148659"/>
              <a:gd name="connsiteY14" fmla="*/ 2100682 h 2261320"/>
              <a:gd name="connsiteX15" fmla="*/ 1606379 w 2148659"/>
              <a:gd name="connsiteY15" fmla="*/ 2261320 h 2261320"/>
              <a:gd name="connsiteX16" fmla="*/ 963827 w 2148659"/>
              <a:gd name="connsiteY16" fmla="*/ 2255141 h 2261320"/>
              <a:gd name="connsiteX0" fmla="*/ 963827 w 2148659"/>
              <a:gd name="connsiteY0" fmla="*/ 2255141 h 2261320"/>
              <a:gd name="connsiteX1" fmla="*/ 957649 w 2148659"/>
              <a:gd name="connsiteY1" fmla="*/ 2075968 h 2261320"/>
              <a:gd name="connsiteX2" fmla="*/ 537519 w 2148659"/>
              <a:gd name="connsiteY2" fmla="*/ 1674374 h 2261320"/>
              <a:gd name="connsiteX3" fmla="*/ 0 w 2148659"/>
              <a:gd name="connsiteY3" fmla="*/ 1383990 h 2261320"/>
              <a:gd name="connsiteX4" fmla="*/ 518984 w 2148659"/>
              <a:gd name="connsiteY4" fmla="*/ 1340741 h 2261320"/>
              <a:gd name="connsiteX5" fmla="*/ 815546 w 2148659"/>
              <a:gd name="connsiteY5" fmla="*/ 1081249 h 2261320"/>
              <a:gd name="connsiteX6" fmla="*/ 611660 w 2148659"/>
              <a:gd name="connsiteY6" fmla="*/ 129779 h 2261320"/>
              <a:gd name="connsiteX7" fmla="*/ 1044146 w 2148659"/>
              <a:gd name="connsiteY7" fmla="*/ 908255 h 2261320"/>
              <a:gd name="connsiteX8" fmla="*/ 1161536 w 2148659"/>
              <a:gd name="connsiteY8" fmla="*/ 33 h 2261320"/>
              <a:gd name="connsiteX9" fmla="*/ 1315995 w 2148659"/>
              <a:gd name="connsiteY9" fmla="*/ 914433 h 2261320"/>
              <a:gd name="connsiteX10" fmla="*/ 1723768 w 2148659"/>
              <a:gd name="connsiteY10" fmla="*/ 160671 h 2261320"/>
              <a:gd name="connsiteX11" fmla="*/ 1600200 w 2148659"/>
              <a:gd name="connsiteY11" fmla="*/ 1056536 h 2261320"/>
              <a:gd name="connsiteX12" fmla="*/ 2131541 w 2148659"/>
              <a:gd name="connsiteY12" fmla="*/ 519017 h 2261320"/>
              <a:gd name="connsiteX13" fmla="*/ 1810265 w 2148659"/>
              <a:gd name="connsiteY13" fmla="*/ 1248066 h 2261320"/>
              <a:gd name="connsiteX14" fmla="*/ 1594022 w 2148659"/>
              <a:gd name="connsiteY14" fmla="*/ 2100682 h 2261320"/>
              <a:gd name="connsiteX15" fmla="*/ 1606379 w 2148659"/>
              <a:gd name="connsiteY15" fmla="*/ 2261320 h 2261320"/>
              <a:gd name="connsiteX16" fmla="*/ 963827 w 2148659"/>
              <a:gd name="connsiteY16" fmla="*/ 2255141 h 2261320"/>
              <a:gd name="connsiteX0" fmla="*/ 963827 w 2148659"/>
              <a:gd name="connsiteY0" fmla="*/ 2255141 h 2261320"/>
              <a:gd name="connsiteX1" fmla="*/ 957649 w 2148659"/>
              <a:gd name="connsiteY1" fmla="*/ 2075968 h 2261320"/>
              <a:gd name="connsiteX2" fmla="*/ 537519 w 2148659"/>
              <a:gd name="connsiteY2" fmla="*/ 1674374 h 2261320"/>
              <a:gd name="connsiteX3" fmla="*/ 0 w 2148659"/>
              <a:gd name="connsiteY3" fmla="*/ 1383990 h 2261320"/>
              <a:gd name="connsiteX4" fmla="*/ 518984 w 2148659"/>
              <a:gd name="connsiteY4" fmla="*/ 1340741 h 2261320"/>
              <a:gd name="connsiteX5" fmla="*/ 815546 w 2148659"/>
              <a:gd name="connsiteY5" fmla="*/ 1081249 h 2261320"/>
              <a:gd name="connsiteX6" fmla="*/ 611660 w 2148659"/>
              <a:gd name="connsiteY6" fmla="*/ 129779 h 2261320"/>
              <a:gd name="connsiteX7" fmla="*/ 1044146 w 2148659"/>
              <a:gd name="connsiteY7" fmla="*/ 908255 h 2261320"/>
              <a:gd name="connsiteX8" fmla="*/ 1161536 w 2148659"/>
              <a:gd name="connsiteY8" fmla="*/ 33 h 2261320"/>
              <a:gd name="connsiteX9" fmla="*/ 1315995 w 2148659"/>
              <a:gd name="connsiteY9" fmla="*/ 914433 h 2261320"/>
              <a:gd name="connsiteX10" fmla="*/ 1723768 w 2148659"/>
              <a:gd name="connsiteY10" fmla="*/ 160671 h 2261320"/>
              <a:gd name="connsiteX11" fmla="*/ 1600200 w 2148659"/>
              <a:gd name="connsiteY11" fmla="*/ 1056536 h 2261320"/>
              <a:gd name="connsiteX12" fmla="*/ 2131541 w 2148659"/>
              <a:gd name="connsiteY12" fmla="*/ 519017 h 2261320"/>
              <a:gd name="connsiteX13" fmla="*/ 1810265 w 2148659"/>
              <a:gd name="connsiteY13" fmla="*/ 1248066 h 2261320"/>
              <a:gd name="connsiteX14" fmla="*/ 1594022 w 2148659"/>
              <a:gd name="connsiteY14" fmla="*/ 2100682 h 2261320"/>
              <a:gd name="connsiteX15" fmla="*/ 1606379 w 2148659"/>
              <a:gd name="connsiteY15" fmla="*/ 2261320 h 2261320"/>
              <a:gd name="connsiteX16" fmla="*/ 963827 w 2148659"/>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396655 h 2396655"/>
              <a:gd name="connsiteX1" fmla="*/ 957649 w 2146512"/>
              <a:gd name="connsiteY1" fmla="*/ 2075968 h 2396655"/>
              <a:gd name="connsiteX2" fmla="*/ 537519 w 2146512"/>
              <a:gd name="connsiteY2" fmla="*/ 1674374 h 2396655"/>
              <a:gd name="connsiteX3" fmla="*/ 0 w 2146512"/>
              <a:gd name="connsiteY3" fmla="*/ 1383990 h 2396655"/>
              <a:gd name="connsiteX4" fmla="*/ 518984 w 2146512"/>
              <a:gd name="connsiteY4" fmla="*/ 1340741 h 2396655"/>
              <a:gd name="connsiteX5" fmla="*/ 815546 w 2146512"/>
              <a:gd name="connsiteY5" fmla="*/ 1081249 h 2396655"/>
              <a:gd name="connsiteX6" fmla="*/ 636374 w 2146512"/>
              <a:gd name="connsiteY6" fmla="*/ 123600 h 2396655"/>
              <a:gd name="connsiteX7" fmla="*/ 1044146 w 2146512"/>
              <a:gd name="connsiteY7" fmla="*/ 908255 h 2396655"/>
              <a:gd name="connsiteX8" fmla="*/ 1161536 w 2146512"/>
              <a:gd name="connsiteY8" fmla="*/ 33 h 2396655"/>
              <a:gd name="connsiteX9" fmla="*/ 1315995 w 2146512"/>
              <a:gd name="connsiteY9" fmla="*/ 914433 h 2396655"/>
              <a:gd name="connsiteX10" fmla="*/ 1723768 w 2146512"/>
              <a:gd name="connsiteY10" fmla="*/ 160671 h 2396655"/>
              <a:gd name="connsiteX11" fmla="*/ 1600200 w 2146512"/>
              <a:gd name="connsiteY11" fmla="*/ 1056536 h 2396655"/>
              <a:gd name="connsiteX12" fmla="*/ 2131541 w 2146512"/>
              <a:gd name="connsiteY12" fmla="*/ 519017 h 2396655"/>
              <a:gd name="connsiteX13" fmla="*/ 1810265 w 2146512"/>
              <a:gd name="connsiteY13" fmla="*/ 1248066 h 2396655"/>
              <a:gd name="connsiteX14" fmla="*/ 1594022 w 2146512"/>
              <a:gd name="connsiteY14" fmla="*/ 2100682 h 2396655"/>
              <a:gd name="connsiteX15" fmla="*/ 1606379 w 2146512"/>
              <a:gd name="connsiteY15" fmla="*/ 2261320 h 2396655"/>
              <a:gd name="connsiteX16" fmla="*/ 963827 w 2146512"/>
              <a:gd name="connsiteY16" fmla="*/ 2396655 h 239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46512" h="2396655">
                <a:moveTo>
                  <a:pt x="963827" y="2396655"/>
                </a:moveTo>
                <a:cubicBezTo>
                  <a:pt x="961768" y="2336931"/>
                  <a:pt x="959708" y="2135692"/>
                  <a:pt x="957649" y="2075968"/>
                </a:cubicBezTo>
                <a:cubicBezTo>
                  <a:pt x="706395" y="2022422"/>
                  <a:pt x="677562" y="1808239"/>
                  <a:pt x="537519" y="1674374"/>
                </a:cubicBezTo>
                <a:cubicBezTo>
                  <a:pt x="395416" y="1540509"/>
                  <a:pt x="216244" y="1394288"/>
                  <a:pt x="0" y="1383990"/>
                </a:cubicBezTo>
                <a:cubicBezTo>
                  <a:pt x="49428" y="1066834"/>
                  <a:pt x="327454" y="1287195"/>
                  <a:pt x="518984" y="1340741"/>
                </a:cubicBezTo>
                <a:cubicBezTo>
                  <a:pt x="784654" y="1433417"/>
                  <a:pt x="821725" y="1266600"/>
                  <a:pt x="815546" y="1081249"/>
                </a:cubicBezTo>
                <a:cubicBezTo>
                  <a:pt x="525163" y="183324"/>
                  <a:pt x="562232" y="150374"/>
                  <a:pt x="636374" y="123600"/>
                </a:cubicBezTo>
                <a:cubicBezTo>
                  <a:pt x="743466" y="86529"/>
                  <a:pt x="937054" y="932969"/>
                  <a:pt x="1044146" y="908255"/>
                </a:cubicBezTo>
                <a:cubicBezTo>
                  <a:pt x="1126525" y="883541"/>
                  <a:pt x="1011196" y="-6146"/>
                  <a:pt x="1161536" y="33"/>
                </a:cubicBezTo>
                <a:cubicBezTo>
                  <a:pt x="1336589" y="2093"/>
                  <a:pt x="1171833" y="900017"/>
                  <a:pt x="1315995" y="914433"/>
                </a:cubicBezTo>
                <a:cubicBezTo>
                  <a:pt x="1464276" y="910314"/>
                  <a:pt x="1575487" y="96828"/>
                  <a:pt x="1723768" y="160671"/>
                </a:cubicBezTo>
                <a:cubicBezTo>
                  <a:pt x="1849395" y="224515"/>
                  <a:pt x="1499286" y="1005049"/>
                  <a:pt x="1600200" y="1056536"/>
                </a:cubicBezTo>
                <a:cubicBezTo>
                  <a:pt x="1678460" y="1149212"/>
                  <a:pt x="2010032" y="432519"/>
                  <a:pt x="2131541" y="519017"/>
                </a:cubicBezTo>
                <a:cubicBezTo>
                  <a:pt x="2228335" y="582861"/>
                  <a:pt x="1824681" y="1017406"/>
                  <a:pt x="1810265" y="1248066"/>
                </a:cubicBezTo>
                <a:cubicBezTo>
                  <a:pt x="1762897" y="1717623"/>
                  <a:pt x="1684638" y="1902975"/>
                  <a:pt x="1594022" y="2100682"/>
                </a:cubicBezTo>
                <a:lnTo>
                  <a:pt x="1606379" y="2261320"/>
                </a:lnTo>
                <a:lnTo>
                  <a:pt x="963827" y="2396655"/>
                </a:lnTo>
                <a:close/>
              </a:path>
            </a:pathLst>
          </a:custGeom>
          <a:solidFill>
            <a:srgbClr val="0276FD"/>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000000"/>
              </a:solidFill>
              <a:cs typeface="+mn-ea"/>
              <a:sym typeface="+mn-lt"/>
            </a:endParaRPr>
          </a:p>
        </p:txBody>
      </p:sp>
      <p:sp>
        <p:nvSpPr>
          <p:cNvPr id="24" name="椭圆 23">
            <a:extLst>
              <a:ext uri="{FF2B5EF4-FFF2-40B4-BE49-F238E27FC236}">
                <a16:creationId xmlns:a16="http://schemas.microsoft.com/office/drawing/2014/main" id="{6D848407-36F4-735C-A9F9-B5511C7C99D9}"/>
              </a:ext>
            </a:extLst>
          </p:cNvPr>
          <p:cNvSpPr/>
          <p:nvPr/>
        </p:nvSpPr>
        <p:spPr>
          <a:xfrm>
            <a:off x="5016501" y="3558235"/>
            <a:ext cx="190500" cy="190500"/>
          </a:xfrm>
          <a:prstGeom prst="ellipse">
            <a:avLst/>
          </a:prstGeom>
          <a:solidFill>
            <a:srgbClr val="FE6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0000"/>
              </a:solidFill>
              <a:cs typeface="+mn-ea"/>
              <a:sym typeface="+mn-lt"/>
            </a:endParaRPr>
          </a:p>
        </p:txBody>
      </p:sp>
      <p:sp>
        <p:nvSpPr>
          <p:cNvPr id="25" name="椭圆 24">
            <a:extLst>
              <a:ext uri="{FF2B5EF4-FFF2-40B4-BE49-F238E27FC236}">
                <a16:creationId xmlns:a16="http://schemas.microsoft.com/office/drawing/2014/main" id="{13FC03C2-7C2A-6F2D-EC2B-D12A56BEC4FC}"/>
              </a:ext>
            </a:extLst>
          </p:cNvPr>
          <p:cNvSpPr/>
          <p:nvPr/>
        </p:nvSpPr>
        <p:spPr>
          <a:xfrm>
            <a:off x="5746750" y="3367735"/>
            <a:ext cx="190500" cy="190500"/>
          </a:xfrm>
          <a:prstGeom prst="ellipse">
            <a:avLst/>
          </a:prstGeom>
          <a:solidFill>
            <a:srgbClr val="FE6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000000"/>
              </a:solidFill>
              <a:cs typeface="+mn-ea"/>
              <a:sym typeface="+mn-lt"/>
            </a:endParaRPr>
          </a:p>
        </p:txBody>
      </p:sp>
      <p:sp>
        <p:nvSpPr>
          <p:cNvPr id="26" name="椭圆 25">
            <a:extLst>
              <a:ext uri="{FF2B5EF4-FFF2-40B4-BE49-F238E27FC236}">
                <a16:creationId xmlns:a16="http://schemas.microsoft.com/office/drawing/2014/main" id="{0A390355-585F-8A20-0C6D-EB50E371DBD9}"/>
              </a:ext>
            </a:extLst>
          </p:cNvPr>
          <p:cNvSpPr/>
          <p:nvPr/>
        </p:nvSpPr>
        <p:spPr>
          <a:xfrm>
            <a:off x="6470649" y="3558235"/>
            <a:ext cx="190500" cy="190500"/>
          </a:xfrm>
          <a:prstGeom prst="ellipse">
            <a:avLst/>
          </a:prstGeom>
          <a:solidFill>
            <a:srgbClr val="FE6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000000"/>
              </a:solidFill>
              <a:cs typeface="+mn-ea"/>
              <a:sym typeface="+mn-lt"/>
            </a:endParaRPr>
          </a:p>
        </p:txBody>
      </p:sp>
      <p:sp>
        <p:nvSpPr>
          <p:cNvPr id="27" name="椭圆 26">
            <a:extLst>
              <a:ext uri="{FF2B5EF4-FFF2-40B4-BE49-F238E27FC236}">
                <a16:creationId xmlns:a16="http://schemas.microsoft.com/office/drawing/2014/main" id="{B01699DA-0C63-DA65-B6D6-E625C7E06EFD}"/>
              </a:ext>
            </a:extLst>
          </p:cNvPr>
          <p:cNvSpPr/>
          <p:nvPr/>
        </p:nvSpPr>
        <p:spPr>
          <a:xfrm>
            <a:off x="6996914" y="4091633"/>
            <a:ext cx="190500" cy="190500"/>
          </a:xfrm>
          <a:prstGeom prst="ellipse">
            <a:avLst/>
          </a:prstGeom>
          <a:solidFill>
            <a:srgbClr val="FE6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000000"/>
              </a:solidFill>
              <a:cs typeface="+mn-ea"/>
              <a:sym typeface="+mn-lt"/>
            </a:endParaRPr>
          </a:p>
        </p:txBody>
      </p:sp>
      <p:sp>
        <p:nvSpPr>
          <p:cNvPr id="73" name="文本框 72">
            <a:extLst>
              <a:ext uri="{FF2B5EF4-FFF2-40B4-BE49-F238E27FC236}">
                <a16:creationId xmlns:a16="http://schemas.microsoft.com/office/drawing/2014/main" id="{99DD3C0F-B324-010D-7926-5F945F6C0CE3}"/>
              </a:ext>
            </a:extLst>
          </p:cNvPr>
          <p:cNvSpPr txBox="1"/>
          <p:nvPr/>
        </p:nvSpPr>
        <p:spPr>
          <a:xfrm>
            <a:off x="6820525" y="1388410"/>
            <a:ext cx="3695798" cy="4339650"/>
          </a:xfrm>
          <a:prstGeom prst="rect">
            <a:avLst/>
          </a:prstGeom>
          <a:noFill/>
        </p:spPr>
        <p:txBody>
          <a:bodyPr wrap="square">
            <a:spAutoFit/>
          </a:bodyPr>
          <a:lstStyle/>
          <a:p>
            <a:r>
              <a:rPr lang="en-US" altLang="zh-CN" sz="1200" b="0" dirty="0" err="1">
                <a:solidFill>
                  <a:srgbClr val="9CDCFE"/>
                </a:solidFill>
                <a:effectLst/>
                <a:latin typeface="Consolas" panose="020B0609020204030204" pitchFamily="49" charset="0"/>
              </a:rPr>
              <a:t>headerTitle</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onclick</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function</a:t>
            </a:r>
            <a:r>
              <a:rPr lang="en-US" altLang="zh-CN" sz="1200" b="0" dirty="0">
                <a:solidFill>
                  <a:srgbClr val="D4D4D4"/>
                </a:solidFill>
                <a:effectLst/>
                <a:latin typeface="Consolas" panose="020B0609020204030204" pitchFamily="49" charset="0"/>
              </a:rPr>
              <a:t> () {</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titleinput</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value</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todolist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title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titleBox</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style</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display</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"none"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titl</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style</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display</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"block"</a:t>
            </a:r>
            <a:endParaRPr lang="en-US" altLang="zh-CN" sz="1200" b="0" dirty="0">
              <a:solidFill>
                <a:srgbClr val="D4D4D4"/>
              </a:solidFill>
              <a:effectLst/>
              <a:latin typeface="Consolas" panose="020B0609020204030204" pitchFamily="49" charset="0"/>
            </a:endParaRPr>
          </a:p>
          <a:p>
            <a:br>
              <a:rPr lang="en-US" altLang="zh-CN" sz="1200" b="0" dirty="0">
                <a:solidFill>
                  <a:srgbClr val="D4D4D4"/>
                </a:solidFill>
                <a:effectLst/>
                <a:latin typeface="Consolas" panose="020B0609020204030204" pitchFamily="49" charset="0"/>
              </a:rPr>
            </a:b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titleinput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onkeyup</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function</a:t>
            </a:r>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e</a:t>
            </a:r>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e</a:t>
            </a:r>
            <a:r>
              <a:rPr lang="en-US" altLang="zh-CN" sz="1200" b="0" dirty="0" err="1">
                <a:solidFill>
                  <a:srgbClr val="D4D4D4"/>
                </a:solidFill>
                <a:effectLst/>
                <a:latin typeface="Consolas" panose="020B0609020204030204" pitchFamily="49" charset="0"/>
              </a:rPr>
              <a:t>.</a:t>
            </a:r>
            <a:r>
              <a:rPr lang="en-US" altLang="zh-CN" sz="1200" b="0" dirty="0" err="1">
                <a:solidFill>
                  <a:srgbClr val="4FC1FF"/>
                </a:solidFill>
                <a:effectLst/>
                <a:latin typeface="Consolas" panose="020B0609020204030204" pitchFamily="49" charset="0"/>
              </a:rPr>
              <a:t>key</a:t>
            </a:r>
            <a:r>
              <a:rPr lang="en-US" altLang="zh-CN" sz="1200" b="0" dirty="0">
                <a:solidFill>
                  <a:srgbClr val="D4D4D4"/>
                </a:solidFill>
                <a:effectLst/>
                <a:latin typeface="Consolas" panose="020B0609020204030204" pitchFamily="49" charset="0"/>
              </a:rPr>
              <a:t> ===</a:t>
            </a:r>
            <a:r>
              <a:rPr lang="en-US" altLang="zh-CN" sz="1200" b="0" dirty="0">
                <a:solidFill>
                  <a:srgbClr val="CE9178"/>
                </a:solidFill>
                <a:effectLst/>
                <a:latin typeface="Consolas" panose="020B0609020204030204" pitchFamily="49" charset="0"/>
              </a:rPr>
              <a:t>'Enter'</a:t>
            </a:r>
            <a:r>
              <a:rPr lang="en-US" altLang="zh-CN" sz="1200" b="0" dirty="0">
                <a:solidFill>
                  <a:srgbClr val="D4D4D4"/>
                </a:solidFill>
                <a:effectLst/>
                <a:latin typeface="Consolas" panose="020B0609020204030204" pitchFamily="49" charset="0"/>
              </a:rPr>
              <a:t> &amp;&amp; </a:t>
            </a:r>
            <a:r>
              <a:rPr lang="en-US" altLang="zh-CN" sz="1200" b="0" dirty="0" err="1">
                <a:solidFill>
                  <a:srgbClr val="569CD6"/>
                </a:solidFill>
                <a:effectLst/>
                <a:latin typeface="Consolas" panose="020B0609020204030204" pitchFamily="49" charset="0"/>
              </a:rPr>
              <a:t>this</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value</a:t>
            </a:r>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headerTitle</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innerText</a:t>
            </a:r>
            <a:r>
              <a:rPr lang="en-US" altLang="zh-CN" sz="1200" b="0" dirty="0">
                <a:solidFill>
                  <a:srgbClr val="D4D4D4"/>
                </a:solidFill>
                <a:effectLst/>
                <a:latin typeface="Consolas" panose="020B0609020204030204" pitchFamily="49" charset="0"/>
              </a:rPr>
              <a:t> = </a:t>
            </a:r>
            <a:r>
              <a:rPr lang="en-US" altLang="zh-CN" sz="1200" b="0" dirty="0" err="1">
                <a:solidFill>
                  <a:srgbClr val="569CD6"/>
                </a:solidFill>
                <a:effectLst/>
                <a:latin typeface="Consolas" panose="020B0609020204030204" pitchFamily="49" charset="0"/>
              </a:rPr>
              <a:t>this</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value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todolist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title</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headerTitle</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innerText</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titleBox</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style</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display</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"block"</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titl</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style</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display</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"none"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titleBox</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style</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display</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"flex"</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修改了</a:t>
            </a:r>
            <a:r>
              <a:rPr lang="en-US" altLang="zh-CN" sz="1200" b="0" dirty="0" err="1">
                <a:solidFill>
                  <a:srgbClr val="6A9955"/>
                </a:solidFill>
                <a:effectLst/>
                <a:latin typeface="Consolas" panose="020B0609020204030204" pitchFamily="49" charset="0"/>
              </a:rPr>
              <a:t>headerTitle</a:t>
            </a:r>
            <a:r>
              <a:rPr lang="zh-CN" altLang="en-US" sz="1200" b="0" dirty="0">
                <a:solidFill>
                  <a:srgbClr val="6A9955"/>
                </a:solidFill>
                <a:effectLst/>
                <a:latin typeface="Consolas" panose="020B0609020204030204" pitchFamily="49" charset="0"/>
              </a:rPr>
              <a:t>的值，重新渲染左侧 菜单的值</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renderMenuItem</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将数据存储在本地</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localStorage</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setItem</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todolist</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JSON</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stringify</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todolist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a:t>
            </a:r>
          </a:p>
        </p:txBody>
      </p:sp>
      <p:sp>
        <p:nvSpPr>
          <p:cNvPr id="76" name="文本框 75">
            <a:extLst>
              <a:ext uri="{FF2B5EF4-FFF2-40B4-BE49-F238E27FC236}">
                <a16:creationId xmlns:a16="http://schemas.microsoft.com/office/drawing/2014/main" id="{0DB45EDC-84A9-414C-622E-BC69B83E440F}"/>
              </a:ext>
            </a:extLst>
          </p:cNvPr>
          <p:cNvSpPr txBox="1"/>
          <p:nvPr/>
        </p:nvSpPr>
        <p:spPr>
          <a:xfrm>
            <a:off x="1063795" y="2113865"/>
            <a:ext cx="3908996" cy="1444370"/>
          </a:xfrm>
          <a:prstGeom prst="rect">
            <a:avLst/>
          </a:prstGeom>
          <a:noFill/>
        </p:spPr>
        <p:txBody>
          <a:bodyPr wrap="square">
            <a:spAutoFit/>
          </a:bodyPr>
          <a:lstStyle/>
          <a:p>
            <a:pPr algn="r">
              <a:lnSpc>
                <a:spcPct val="150000"/>
              </a:lnSpc>
            </a:pPr>
            <a:r>
              <a:rPr lang="zh-CN" altLang="en-US" sz="1200" dirty="0">
                <a:solidFill>
                  <a:srgbClr val="4D4D4D"/>
                </a:solidFill>
              </a:rPr>
              <a:t>此功能主要是在键盘按下事件的操作中，判断按下</a:t>
            </a:r>
            <a:r>
              <a:rPr lang="en-US" altLang="zh-CN" sz="1200" dirty="0">
                <a:solidFill>
                  <a:srgbClr val="4D4D4D"/>
                </a:solidFill>
              </a:rPr>
              <a:t>enter</a:t>
            </a:r>
            <a:r>
              <a:rPr lang="zh-CN" altLang="en-US" sz="1200" dirty="0">
                <a:solidFill>
                  <a:srgbClr val="4D4D4D"/>
                </a:solidFill>
              </a:rPr>
              <a:t>键后，让标题输入框输入的内容赋值给我们的标题，调用左侧功能实现函数，实现左右两侧内容的动态修改，并且来改变已获取元素的</a:t>
            </a:r>
            <a:r>
              <a:rPr lang="en-US" altLang="zh-CN" sz="1200" dirty="0">
                <a:solidFill>
                  <a:srgbClr val="4D4D4D"/>
                </a:solidFill>
              </a:rPr>
              <a:t>style</a:t>
            </a:r>
            <a:r>
              <a:rPr lang="zh-CN" altLang="en-US" sz="1200" dirty="0">
                <a:solidFill>
                  <a:srgbClr val="4D4D4D"/>
                </a:solidFill>
              </a:rPr>
              <a:t>属性中的</a:t>
            </a:r>
            <a:r>
              <a:rPr lang="en-US" altLang="zh-CN" sz="1200" dirty="0">
                <a:solidFill>
                  <a:srgbClr val="4D4D4D"/>
                </a:solidFill>
              </a:rPr>
              <a:t>block</a:t>
            </a:r>
            <a:r>
              <a:rPr lang="zh-CN" altLang="en-US" sz="1200" dirty="0">
                <a:solidFill>
                  <a:srgbClr val="4D4D4D"/>
                </a:solidFill>
              </a:rPr>
              <a:t>和</a:t>
            </a:r>
            <a:r>
              <a:rPr lang="en-US" altLang="zh-CN" sz="1200" dirty="0">
                <a:solidFill>
                  <a:srgbClr val="4D4D4D"/>
                </a:solidFill>
              </a:rPr>
              <a:t>none</a:t>
            </a:r>
            <a:r>
              <a:rPr lang="zh-CN" altLang="en-US" sz="1200" dirty="0">
                <a:solidFill>
                  <a:srgbClr val="4D4D4D"/>
                </a:solidFill>
              </a:rPr>
              <a:t>的值，让对应的元素显示和隐藏，实现标题内容的更改</a:t>
            </a:r>
            <a:endParaRPr lang="en-US" altLang="zh-CN" sz="1200" dirty="0">
              <a:solidFill>
                <a:srgbClr val="4D4D4D"/>
              </a:solidFill>
            </a:endParaRPr>
          </a:p>
        </p:txBody>
      </p:sp>
    </p:spTree>
    <p:extLst>
      <p:ext uri="{BB962C8B-B14F-4D97-AF65-F5344CB8AC3E}">
        <p14:creationId xmlns:p14="http://schemas.microsoft.com/office/powerpoint/2010/main" val="11770908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59500E-EC4A-9804-FBBA-969CC75E599E}"/>
              </a:ext>
            </a:extLst>
          </p:cNvPr>
          <p:cNvSpPr txBox="1"/>
          <p:nvPr/>
        </p:nvSpPr>
        <p:spPr>
          <a:xfrm>
            <a:off x="1231522" y="414767"/>
            <a:ext cx="7881216" cy="523220"/>
          </a:xfrm>
          <a:prstGeom prst="rect">
            <a:avLst/>
          </a:prstGeom>
          <a:noFill/>
        </p:spPr>
        <p:txBody>
          <a:bodyPr wrap="square" rtlCol="0">
            <a:spAutoFit/>
          </a:bodyPr>
          <a:lstStyle/>
          <a:p>
            <a:r>
              <a:rPr lang="zh-CN" altLang="en-US" sz="2800" b="1" spc="300" dirty="0">
                <a:solidFill>
                  <a:srgbClr val="4D4D4D"/>
                </a:solidFill>
                <a:cs typeface="+mn-ea"/>
                <a:sym typeface="+mn-lt"/>
              </a:rPr>
              <a:t>点击删除按钮，实现左右侧内容的动态删除</a:t>
            </a:r>
          </a:p>
        </p:txBody>
      </p:sp>
      <p:sp>
        <p:nvSpPr>
          <p:cNvPr id="6" name="Freeform 863">
            <a:extLst>
              <a:ext uri="{FF2B5EF4-FFF2-40B4-BE49-F238E27FC236}">
                <a16:creationId xmlns:a16="http://schemas.microsoft.com/office/drawing/2014/main" id="{279915F6-EA40-E85A-6801-23E10A002C38}"/>
              </a:ext>
            </a:extLst>
          </p:cNvPr>
          <p:cNvSpPr>
            <a:spLocks noEditPoints="1"/>
          </p:cNvSpPr>
          <p:nvPr/>
        </p:nvSpPr>
        <p:spPr bwMode="auto">
          <a:xfrm>
            <a:off x="474251" y="282062"/>
            <a:ext cx="700499" cy="758876"/>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rgbClr val="0276FD"/>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cs typeface="+mn-ea"/>
              <a:sym typeface="+mn-lt"/>
            </a:endParaRPr>
          </a:p>
        </p:txBody>
      </p:sp>
      <p:cxnSp>
        <p:nvCxnSpPr>
          <p:cNvPr id="8" name="直接箭头连接符 7">
            <a:extLst>
              <a:ext uri="{FF2B5EF4-FFF2-40B4-BE49-F238E27FC236}">
                <a16:creationId xmlns:a16="http://schemas.microsoft.com/office/drawing/2014/main" id="{73AAFF5D-BD24-1523-AD6C-E1EDD3235FC3}"/>
              </a:ext>
            </a:extLst>
          </p:cNvPr>
          <p:cNvCxnSpPr/>
          <p:nvPr/>
        </p:nvCxnSpPr>
        <p:spPr>
          <a:xfrm>
            <a:off x="3917671" y="3037183"/>
            <a:ext cx="1827428" cy="0"/>
          </a:xfrm>
          <a:prstGeom prst="straightConnector1">
            <a:avLst/>
          </a:prstGeom>
          <a:noFill/>
          <a:ln w="19050">
            <a:solidFill>
              <a:schemeClr val="bg1"/>
            </a:solidFill>
            <a:headEnd type="oval" w="med" len="med"/>
            <a:tailEnd type="oval" w="med" len="med"/>
          </a:ln>
        </p:spPr>
      </p:cxnSp>
      <p:cxnSp>
        <p:nvCxnSpPr>
          <p:cNvPr id="9" name="直接箭头连接符 8">
            <a:extLst>
              <a:ext uri="{FF2B5EF4-FFF2-40B4-BE49-F238E27FC236}">
                <a16:creationId xmlns:a16="http://schemas.microsoft.com/office/drawing/2014/main" id="{C9FA88EE-80C5-723A-821C-91AF1AC6B9AE}"/>
              </a:ext>
            </a:extLst>
          </p:cNvPr>
          <p:cNvCxnSpPr/>
          <p:nvPr/>
        </p:nvCxnSpPr>
        <p:spPr>
          <a:xfrm>
            <a:off x="3917671" y="3532792"/>
            <a:ext cx="1827428" cy="0"/>
          </a:xfrm>
          <a:prstGeom prst="straightConnector1">
            <a:avLst/>
          </a:prstGeom>
          <a:noFill/>
          <a:ln w="19050">
            <a:solidFill>
              <a:schemeClr val="bg1"/>
            </a:solidFill>
            <a:headEnd type="oval" w="med" len="med"/>
            <a:tailEnd type="oval" w="med" len="med"/>
          </a:ln>
        </p:spPr>
      </p:cxnSp>
      <p:sp>
        <p:nvSpPr>
          <p:cNvPr id="11" name="矩形 10">
            <a:extLst>
              <a:ext uri="{FF2B5EF4-FFF2-40B4-BE49-F238E27FC236}">
                <a16:creationId xmlns:a16="http://schemas.microsoft.com/office/drawing/2014/main" id="{3F6EB1E2-DA9E-2049-1C0C-C78D25B62AF7}"/>
              </a:ext>
            </a:extLst>
          </p:cNvPr>
          <p:cNvSpPr/>
          <p:nvPr/>
        </p:nvSpPr>
        <p:spPr>
          <a:xfrm>
            <a:off x="3739603" y="3074833"/>
            <a:ext cx="2152511" cy="369332"/>
          </a:xfrm>
          <a:prstGeom prst="rect">
            <a:avLst/>
          </a:prstGeom>
        </p:spPr>
        <p:txBody>
          <a:bodyPr wrap="square">
            <a:spAutoFit/>
          </a:bodyPr>
          <a:lstStyle/>
          <a:p>
            <a:pPr algn="ctr"/>
            <a:r>
              <a:rPr lang="zh-CN" altLang="en-US" b="1" dirty="0">
                <a:solidFill>
                  <a:schemeClr val="bg1"/>
                </a:solidFill>
                <a:cs typeface="+mn-ea"/>
                <a:sym typeface="+mn-lt"/>
              </a:rPr>
              <a:t>添加标题</a:t>
            </a:r>
          </a:p>
        </p:txBody>
      </p:sp>
      <p:sp>
        <p:nvSpPr>
          <p:cNvPr id="14" name="Freeform 884">
            <a:extLst>
              <a:ext uri="{FF2B5EF4-FFF2-40B4-BE49-F238E27FC236}">
                <a16:creationId xmlns:a16="http://schemas.microsoft.com/office/drawing/2014/main" id="{F2B4B026-C96A-181C-DA22-FC447DA332CB}"/>
              </a:ext>
            </a:extLst>
          </p:cNvPr>
          <p:cNvSpPr>
            <a:spLocks noEditPoints="1"/>
          </p:cNvSpPr>
          <p:nvPr/>
        </p:nvSpPr>
        <p:spPr bwMode="auto">
          <a:xfrm>
            <a:off x="4530965" y="3725043"/>
            <a:ext cx="608133" cy="496435"/>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cs typeface="+mn-ea"/>
              <a:sym typeface="+mn-lt"/>
            </a:endParaRPr>
          </a:p>
        </p:txBody>
      </p:sp>
      <p:sp>
        <p:nvSpPr>
          <p:cNvPr id="16" name="圆角矩形 1">
            <a:extLst>
              <a:ext uri="{FF2B5EF4-FFF2-40B4-BE49-F238E27FC236}">
                <a16:creationId xmlns:a16="http://schemas.microsoft.com/office/drawing/2014/main" id="{016982CA-0F1A-A7E4-2E68-31E1CBE83190}"/>
              </a:ext>
            </a:extLst>
          </p:cNvPr>
          <p:cNvSpPr/>
          <p:nvPr/>
        </p:nvSpPr>
        <p:spPr>
          <a:xfrm>
            <a:off x="2266462" y="1619909"/>
            <a:ext cx="2304256" cy="3410597"/>
          </a:xfrm>
          <a:prstGeom prst="roundRect">
            <a:avLst>
              <a:gd name="adj" fmla="val 3230"/>
            </a:avLst>
          </a:prstGeom>
          <a:solidFill>
            <a:srgbClr val="0276FD"/>
          </a:solidFill>
          <a:ln w="19050">
            <a:noFill/>
          </a:ln>
        </p:spPr>
        <p:txBody>
          <a:bodyPr rtlCol="0" anchor="ctr"/>
          <a:lstStyle/>
          <a:p>
            <a:pPr algn="ctr"/>
            <a:endParaRPr lang="zh-CN" altLang="en-US" sz="2133">
              <a:solidFill>
                <a:schemeClr val="bg1"/>
              </a:solidFill>
              <a:cs typeface="+mn-ea"/>
              <a:sym typeface="+mn-lt"/>
            </a:endParaRPr>
          </a:p>
        </p:txBody>
      </p:sp>
      <p:sp>
        <p:nvSpPr>
          <p:cNvPr id="23" name="Freeform 889">
            <a:extLst>
              <a:ext uri="{FF2B5EF4-FFF2-40B4-BE49-F238E27FC236}">
                <a16:creationId xmlns:a16="http://schemas.microsoft.com/office/drawing/2014/main" id="{FA585E7A-6844-141D-428B-1B99BF6E6042}"/>
              </a:ext>
            </a:extLst>
          </p:cNvPr>
          <p:cNvSpPr>
            <a:spLocks noEditPoints="1"/>
          </p:cNvSpPr>
          <p:nvPr/>
        </p:nvSpPr>
        <p:spPr bwMode="auto">
          <a:xfrm>
            <a:off x="3152115" y="1619909"/>
            <a:ext cx="522498" cy="543596"/>
          </a:xfrm>
          <a:custGeom>
            <a:avLst/>
            <a:gdLst>
              <a:gd name="T0" fmla="*/ 178 w 178"/>
              <a:gd name="T1" fmla="*/ 180 h 185"/>
              <a:gd name="T2" fmla="*/ 5 w 178"/>
              <a:gd name="T3" fmla="*/ 185 h 185"/>
              <a:gd name="T4" fmla="*/ 0 w 178"/>
              <a:gd name="T5" fmla="*/ 180 h 185"/>
              <a:gd name="T6" fmla="*/ 173 w 178"/>
              <a:gd name="T7" fmla="*/ 175 h 185"/>
              <a:gd name="T8" fmla="*/ 6 w 178"/>
              <a:gd name="T9" fmla="*/ 162 h 185"/>
              <a:gd name="T10" fmla="*/ 11 w 178"/>
              <a:gd name="T11" fmla="*/ 167 h 185"/>
              <a:gd name="T12" fmla="*/ 172 w 178"/>
              <a:gd name="T13" fmla="*/ 162 h 185"/>
              <a:gd name="T14" fmla="*/ 167 w 178"/>
              <a:gd name="T15" fmla="*/ 157 h 185"/>
              <a:gd name="T16" fmla="*/ 6 w 178"/>
              <a:gd name="T17" fmla="*/ 162 h 185"/>
              <a:gd name="T18" fmla="*/ 8 w 178"/>
              <a:gd name="T19" fmla="*/ 50 h 185"/>
              <a:gd name="T20" fmla="*/ 91 w 178"/>
              <a:gd name="T21" fmla="*/ 1 h 185"/>
              <a:gd name="T22" fmla="*/ 174 w 178"/>
              <a:gd name="T23" fmla="*/ 57 h 185"/>
              <a:gd name="T24" fmla="*/ 9 w 178"/>
              <a:gd name="T25" fmla="*/ 61 h 185"/>
              <a:gd name="T26" fmla="*/ 77 w 178"/>
              <a:gd name="T27" fmla="*/ 34 h 185"/>
              <a:gd name="T28" fmla="*/ 101 w 178"/>
              <a:gd name="T29" fmla="*/ 34 h 185"/>
              <a:gd name="T30" fmla="*/ 77 w 178"/>
              <a:gd name="T31" fmla="*/ 34 h 185"/>
              <a:gd name="T32" fmla="*/ 19 w 178"/>
              <a:gd name="T33" fmla="*/ 141 h 185"/>
              <a:gd name="T34" fmla="*/ 25 w 178"/>
              <a:gd name="T35" fmla="*/ 147 h 185"/>
              <a:gd name="T36" fmla="*/ 54 w 178"/>
              <a:gd name="T37" fmla="*/ 142 h 185"/>
              <a:gd name="T38" fmla="*/ 49 w 178"/>
              <a:gd name="T39" fmla="*/ 137 h 185"/>
              <a:gd name="T40" fmla="*/ 47 w 178"/>
              <a:gd name="T41" fmla="*/ 80 h 185"/>
              <a:gd name="T42" fmla="*/ 54 w 178"/>
              <a:gd name="T43" fmla="*/ 76 h 185"/>
              <a:gd name="T44" fmla="*/ 50 w 178"/>
              <a:gd name="T45" fmla="*/ 70 h 185"/>
              <a:gd name="T46" fmla="*/ 19 w 178"/>
              <a:gd name="T47" fmla="*/ 75 h 185"/>
              <a:gd name="T48" fmla="*/ 24 w 178"/>
              <a:gd name="T49" fmla="*/ 80 h 185"/>
              <a:gd name="T50" fmla="*/ 25 w 178"/>
              <a:gd name="T51" fmla="*/ 137 h 185"/>
              <a:gd name="T52" fmla="*/ 77 w 178"/>
              <a:gd name="T53" fmla="*/ 137 h 185"/>
              <a:gd name="T54" fmla="*/ 72 w 178"/>
              <a:gd name="T55" fmla="*/ 142 h 185"/>
              <a:gd name="T56" fmla="*/ 101 w 178"/>
              <a:gd name="T57" fmla="*/ 147 h 185"/>
              <a:gd name="T58" fmla="*/ 106 w 178"/>
              <a:gd name="T59" fmla="*/ 141 h 185"/>
              <a:gd name="T60" fmla="*/ 100 w 178"/>
              <a:gd name="T61" fmla="*/ 137 h 185"/>
              <a:gd name="T62" fmla="*/ 101 w 178"/>
              <a:gd name="T63" fmla="*/ 80 h 185"/>
              <a:gd name="T64" fmla="*/ 106 w 178"/>
              <a:gd name="T65" fmla="*/ 75 h 185"/>
              <a:gd name="T66" fmla="*/ 78 w 178"/>
              <a:gd name="T67" fmla="*/ 70 h 185"/>
              <a:gd name="T68" fmla="*/ 72 w 178"/>
              <a:gd name="T69" fmla="*/ 76 h 185"/>
              <a:gd name="T70" fmla="*/ 78 w 178"/>
              <a:gd name="T71" fmla="*/ 80 h 185"/>
              <a:gd name="T72" fmla="*/ 77 w 178"/>
              <a:gd name="T73" fmla="*/ 137 h 185"/>
              <a:gd name="T74" fmla="*/ 124 w 178"/>
              <a:gd name="T75" fmla="*/ 141 h 185"/>
              <a:gd name="T76" fmla="*/ 130 w 178"/>
              <a:gd name="T77" fmla="*/ 147 h 185"/>
              <a:gd name="T78" fmla="*/ 159 w 178"/>
              <a:gd name="T79" fmla="*/ 142 h 185"/>
              <a:gd name="T80" fmla="*/ 154 w 178"/>
              <a:gd name="T81" fmla="*/ 137 h 185"/>
              <a:gd name="T82" fmla="*/ 152 w 178"/>
              <a:gd name="T83" fmla="*/ 80 h 185"/>
              <a:gd name="T84" fmla="*/ 159 w 178"/>
              <a:gd name="T85" fmla="*/ 76 h 185"/>
              <a:gd name="T86" fmla="*/ 155 w 178"/>
              <a:gd name="T87" fmla="*/ 70 h 185"/>
              <a:gd name="T88" fmla="*/ 124 w 178"/>
              <a:gd name="T89" fmla="*/ 75 h 185"/>
              <a:gd name="T90" fmla="*/ 129 w 178"/>
              <a:gd name="T91" fmla="*/ 80 h 185"/>
              <a:gd name="T92" fmla="*/ 130 w 178"/>
              <a:gd name="T93" fmla="*/ 13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 h="185">
                <a:moveTo>
                  <a:pt x="178" y="180"/>
                </a:moveTo>
                <a:cubicBezTo>
                  <a:pt x="178" y="180"/>
                  <a:pt x="178" y="180"/>
                  <a:pt x="178" y="180"/>
                </a:cubicBezTo>
                <a:cubicBezTo>
                  <a:pt x="178" y="183"/>
                  <a:pt x="176" y="185"/>
                  <a:pt x="173" y="185"/>
                </a:cubicBezTo>
                <a:cubicBezTo>
                  <a:pt x="5" y="185"/>
                  <a:pt x="5" y="185"/>
                  <a:pt x="5" y="185"/>
                </a:cubicBezTo>
                <a:cubicBezTo>
                  <a:pt x="2" y="185"/>
                  <a:pt x="0" y="183"/>
                  <a:pt x="0" y="180"/>
                </a:cubicBezTo>
                <a:cubicBezTo>
                  <a:pt x="0" y="180"/>
                  <a:pt x="0" y="180"/>
                  <a:pt x="0" y="180"/>
                </a:cubicBezTo>
                <a:cubicBezTo>
                  <a:pt x="0" y="177"/>
                  <a:pt x="2" y="175"/>
                  <a:pt x="5" y="175"/>
                </a:cubicBezTo>
                <a:cubicBezTo>
                  <a:pt x="173" y="175"/>
                  <a:pt x="173" y="175"/>
                  <a:pt x="173" y="175"/>
                </a:cubicBezTo>
                <a:cubicBezTo>
                  <a:pt x="176" y="175"/>
                  <a:pt x="178" y="177"/>
                  <a:pt x="178" y="180"/>
                </a:cubicBezTo>
                <a:close/>
                <a:moveTo>
                  <a:pt x="6" y="162"/>
                </a:moveTo>
                <a:cubicBezTo>
                  <a:pt x="6" y="162"/>
                  <a:pt x="6" y="162"/>
                  <a:pt x="6" y="162"/>
                </a:cubicBezTo>
                <a:cubicBezTo>
                  <a:pt x="6" y="165"/>
                  <a:pt x="9" y="167"/>
                  <a:pt x="11" y="167"/>
                </a:cubicBezTo>
                <a:cubicBezTo>
                  <a:pt x="167" y="167"/>
                  <a:pt x="167" y="167"/>
                  <a:pt x="167" y="167"/>
                </a:cubicBezTo>
                <a:cubicBezTo>
                  <a:pt x="169" y="167"/>
                  <a:pt x="172" y="165"/>
                  <a:pt x="172" y="162"/>
                </a:cubicBezTo>
                <a:cubicBezTo>
                  <a:pt x="172" y="162"/>
                  <a:pt x="172" y="162"/>
                  <a:pt x="172" y="162"/>
                </a:cubicBezTo>
                <a:cubicBezTo>
                  <a:pt x="172" y="159"/>
                  <a:pt x="169" y="157"/>
                  <a:pt x="167" y="157"/>
                </a:cubicBezTo>
                <a:cubicBezTo>
                  <a:pt x="11" y="157"/>
                  <a:pt x="11" y="157"/>
                  <a:pt x="11" y="157"/>
                </a:cubicBezTo>
                <a:cubicBezTo>
                  <a:pt x="9" y="157"/>
                  <a:pt x="6" y="159"/>
                  <a:pt x="6" y="162"/>
                </a:cubicBezTo>
                <a:close/>
                <a:moveTo>
                  <a:pt x="4" y="57"/>
                </a:moveTo>
                <a:cubicBezTo>
                  <a:pt x="4" y="54"/>
                  <a:pt x="3" y="52"/>
                  <a:pt x="8" y="50"/>
                </a:cubicBezTo>
                <a:cubicBezTo>
                  <a:pt x="12" y="47"/>
                  <a:pt x="87" y="1"/>
                  <a:pt x="87" y="1"/>
                </a:cubicBezTo>
                <a:cubicBezTo>
                  <a:pt x="88" y="0"/>
                  <a:pt x="90" y="0"/>
                  <a:pt x="91" y="1"/>
                </a:cubicBezTo>
                <a:cubicBezTo>
                  <a:pt x="91" y="1"/>
                  <a:pt x="167" y="47"/>
                  <a:pt x="170" y="50"/>
                </a:cubicBezTo>
                <a:cubicBezTo>
                  <a:pt x="174" y="52"/>
                  <a:pt x="174" y="54"/>
                  <a:pt x="174" y="57"/>
                </a:cubicBezTo>
                <a:cubicBezTo>
                  <a:pt x="174" y="59"/>
                  <a:pt x="171" y="61"/>
                  <a:pt x="169" y="61"/>
                </a:cubicBezTo>
                <a:cubicBezTo>
                  <a:pt x="9" y="61"/>
                  <a:pt x="9" y="61"/>
                  <a:pt x="9" y="61"/>
                </a:cubicBezTo>
                <a:cubicBezTo>
                  <a:pt x="7" y="61"/>
                  <a:pt x="4" y="59"/>
                  <a:pt x="4" y="57"/>
                </a:cubicBezTo>
                <a:close/>
                <a:moveTo>
                  <a:pt x="77" y="34"/>
                </a:moveTo>
                <a:cubicBezTo>
                  <a:pt x="77" y="40"/>
                  <a:pt x="83" y="45"/>
                  <a:pt x="89" y="45"/>
                </a:cubicBezTo>
                <a:cubicBezTo>
                  <a:pt x="95" y="45"/>
                  <a:pt x="101" y="40"/>
                  <a:pt x="101" y="34"/>
                </a:cubicBezTo>
                <a:cubicBezTo>
                  <a:pt x="101" y="27"/>
                  <a:pt x="95" y="22"/>
                  <a:pt x="89" y="22"/>
                </a:cubicBezTo>
                <a:cubicBezTo>
                  <a:pt x="83" y="22"/>
                  <a:pt x="77" y="27"/>
                  <a:pt x="77" y="34"/>
                </a:cubicBezTo>
                <a:close/>
                <a:moveTo>
                  <a:pt x="24" y="137"/>
                </a:moveTo>
                <a:cubicBezTo>
                  <a:pt x="21" y="137"/>
                  <a:pt x="19" y="139"/>
                  <a:pt x="19" y="141"/>
                </a:cubicBezTo>
                <a:cubicBezTo>
                  <a:pt x="19" y="142"/>
                  <a:pt x="19" y="142"/>
                  <a:pt x="19" y="142"/>
                </a:cubicBezTo>
                <a:cubicBezTo>
                  <a:pt x="19" y="144"/>
                  <a:pt x="22" y="147"/>
                  <a:pt x="25" y="147"/>
                </a:cubicBezTo>
                <a:cubicBezTo>
                  <a:pt x="49" y="147"/>
                  <a:pt x="49" y="147"/>
                  <a:pt x="49" y="147"/>
                </a:cubicBezTo>
                <a:cubicBezTo>
                  <a:pt x="52" y="147"/>
                  <a:pt x="54" y="144"/>
                  <a:pt x="54" y="142"/>
                </a:cubicBezTo>
                <a:cubicBezTo>
                  <a:pt x="54" y="141"/>
                  <a:pt x="54" y="141"/>
                  <a:pt x="54" y="141"/>
                </a:cubicBezTo>
                <a:cubicBezTo>
                  <a:pt x="54" y="139"/>
                  <a:pt x="52" y="137"/>
                  <a:pt x="49" y="137"/>
                </a:cubicBezTo>
                <a:cubicBezTo>
                  <a:pt x="47" y="137"/>
                  <a:pt x="47" y="137"/>
                  <a:pt x="47" y="137"/>
                </a:cubicBezTo>
                <a:cubicBezTo>
                  <a:pt x="47" y="80"/>
                  <a:pt x="47" y="80"/>
                  <a:pt x="47" y="80"/>
                </a:cubicBezTo>
                <a:cubicBezTo>
                  <a:pt x="49" y="80"/>
                  <a:pt x="49" y="80"/>
                  <a:pt x="49" y="80"/>
                </a:cubicBezTo>
                <a:cubicBezTo>
                  <a:pt x="52" y="80"/>
                  <a:pt x="54" y="78"/>
                  <a:pt x="54" y="76"/>
                </a:cubicBezTo>
                <a:cubicBezTo>
                  <a:pt x="54" y="75"/>
                  <a:pt x="54" y="75"/>
                  <a:pt x="54" y="75"/>
                </a:cubicBezTo>
                <a:cubicBezTo>
                  <a:pt x="54" y="73"/>
                  <a:pt x="52" y="70"/>
                  <a:pt x="50" y="70"/>
                </a:cubicBezTo>
                <a:cubicBezTo>
                  <a:pt x="25" y="70"/>
                  <a:pt x="25" y="70"/>
                  <a:pt x="25" y="70"/>
                </a:cubicBezTo>
                <a:cubicBezTo>
                  <a:pt x="21" y="70"/>
                  <a:pt x="19" y="73"/>
                  <a:pt x="19" y="75"/>
                </a:cubicBezTo>
                <a:cubicBezTo>
                  <a:pt x="19" y="76"/>
                  <a:pt x="19" y="76"/>
                  <a:pt x="19" y="76"/>
                </a:cubicBezTo>
                <a:cubicBezTo>
                  <a:pt x="19" y="78"/>
                  <a:pt x="21" y="80"/>
                  <a:pt x="24" y="80"/>
                </a:cubicBezTo>
                <a:cubicBezTo>
                  <a:pt x="25" y="80"/>
                  <a:pt x="25" y="80"/>
                  <a:pt x="25" y="80"/>
                </a:cubicBezTo>
                <a:cubicBezTo>
                  <a:pt x="25" y="137"/>
                  <a:pt x="25" y="137"/>
                  <a:pt x="25" y="137"/>
                </a:cubicBezTo>
                <a:lnTo>
                  <a:pt x="24" y="137"/>
                </a:lnTo>
                <a:close/>
                <a:moveTo>
                  <a:pt x="77" y="137"/>
                </a:moveTo>
                <a:cubicBezTo>
                  <a:pt x="74" y="137"/>
                  <a:pt x="72" y="139"/>
                  <a:pt x="72" y="141"/>
                </a:cubicBezTo>
                <a:cubicBezTo>
                  <a:pt x="72" y="142"/>
                  <a:pt x="72" y="142"/>
                  <a:pt x="72" y="142"/>
                </a:cubicBezTo>
                <a:cubicBezTo>
                  <a:pt x="72" y="144"/>
                  <a:pt x="75" y="147"/>
                  <a:pt x="78" y="147"/>
                </a:cubicBezTo>
                <a:cubicBezTo>
                  <a:pt x="101" y="147"/>
                  <a:pt x="101" y="147"/>
                  <a:pt x="101" y="147"/>
                </a:cubicBezTo>
                <a:cubicBezTo>
                  <a:pt x="104" y="147"/>
                  <a:pt x="106" y="144"/>
                  <a:pt x="106" y="142"/>
                </a:cubicBezTo>
                <a:cubicBezTo>
                  <a:pt x="106" y="141"/>
                  <a:pt x="106" y="141"/>
                  <a:pt x="106" y="141"/>
                </a:cubicBezTo>
                <a:cubicBezTo>
                  <a:pt x="106" y="139"/>
                  <a:pt x="104" y="137"/>
                  <a:pt x="101" y="137"/>
                </a:cubicBezTo>
                <a:cubicBezTo>
                  <a:pt x="100" y="137"/>
                  <a:pt x="100" y="137"/>
                  <a:pt x="100" y="137"/>
                </a:cubicBezTo>
                <a:cubicBezTo>
                  <a:pt x="100" y="80"/>
                  <a:pt x="100" y="80"/>
                  <a:pt x="100" y="80"/>
                </a:cubicBezTo>
                <a:cubicBezTo>
                  <a:pt x="101" y="80"/>
                  <a:pt x="101" y="80"/>
                  <a:pt x="101" y="80"/>
                </a:cubicBezTo>
                <a:cubicBezTo>
                  <a:pt x="104" y="80"/>
                  <a:pt x="106" y="78"/>
                  <a:pt x="106" y="76"/>
                </a:cubicBezTo>
                <a:cubicBezTo>
                  <a:pt x="106" y="75"/>
                  <a:pt x="106" y="75"/>
                  <a:pt x="106" y="75"/>
                </a:cubicBezTo>
                <a:cubicBezTo>
                  <a:pt x="106" y="73"/>
                  <a:pt x="104" y="70"/>
                  <a:pt x="102" y="70"/>
                </a:cubicBezTo>
                <a:cubicBezTo>
                  <a:pt x="78" y="70"/>
                  <a:pt x="78" y="70"/>
                  <a:pt x="78" y="70"/>
                </a:cubicBezTo>
                <a:cubicBezTo>
                  <a:pt x="74" y="70"/>
                  <a:pt x="72" y="73"/>
                  <a:pt x="72" y="75"/>
                </a:cubicBezTo>
                <a:cubicBezTo>
                  <a:pt x="72" y="76"/>
                  <a:pt x="72" y="76"/>
                  <a:pt x="72" y="76"/>
                </a:cubicBezTo>
                <a:cubicBezTo>
                  <a:pt x="72" y="78"/>
                  <a:pt x="74" y="80"/>
                  <a:pt x="77" y="80"/>
                </a:cubicBezTo>
                <a:cubicBezTo>
                  <a:pt x="78" y="80"/>
                  <a:pt x="78" y="80"/>
                  <a:pt x="78" y="80"/>
                </a:cubicBezTo>
                <a:cubicBezTo>
                  <a:pt x="78" y="137"/>
                  <a:pt x="78" y="137"/>
                  <a:pt x="78" y="137"/>
                </a:cubicBezTo>
                <a:lnTo>
                  <a:pt x="77" y="137"/>
                </a:lnTo>
                <a:close/>
                <a:moveTo>
                  <a:pt x="129" y="137"/>
                </a:moveTo>
                <a:cubicBezTo>
                  <a:pt x="126" y="137"/>
                  <a:pt x="124" y="139"/>
                  <a:pt x="124" y="141"/>
                </a:cubicBezTo>
                <a:cubicBezTo>
                  <a:pt x="124" y="142"/>
                  <a:pt x="124" y="142"/>
                  <a:pt x="124" y="142"/>
                </a:cubicBezTo>
                <a:cubicBezTo>
                  <a:pt x="124" y="144"/>
                  <a:pt x="127" y="147"/>
                  <a:pt x="130" y="147"/>
                </a:cubicBezTo>
                <a:cubicBezTo>
                  <a:pt x="154" y="147"/>
                  <a:pt x="154" y="147"/>
                  <a:pt x="154" y="147"/>
                </a:cubicBezTo>
                <a:cubicBezTo>
                  <a:pt x="157" y="147"/>
                  <a:pt x="159" y="144"/>
                  <a:pt x="159" y="142"/>
                </a:cubicBezTo>
                <a:cubicBezTo>
                  <a:pt x="159" y="141"/>
                  <a:pt x="159" y="141"/>
                  <a:pt x="159" y="141"/>
                </a:cubicBezTo>
                <a:cubicBezTo>
                  <a:pt x="159" y="139"/>
                  <a:pt x="157" y="137"/>
                  <a:pt x="154" y="137"/>
                </a:cubicBezTo>
                <a:cubicBezTo>
                  <a:pt x="152" y="137"/>
                  <a:pt x="152" y="137"/>
                  <a:pt x="152" y="137"/>
                </a:cubicBezTo>
                <a:cubicBezTo>
                  <a:pt x="152" y="80"/>
                  <a:pt x="152" y="80"/>
                  <a:pt x="152" y="80"/>
                </a:cubicBezTo>
                <a:cubicBezTo>
                  <a:pt x="154" y="80"/>
                  <a:pt x="154" y="80"/>
                  <a:pt x="154" y="80"/>
                </a:cubicBezTo>
                <a:cubicBezTo>
                  <a:pt x="157" y="80"/>
                  <a:pt x="159" y="78"/>
                  <a:pt x="159" y="76"/>
                </a:cubicBezTo>
                <a:cubicBezTo>
                  <a:pt x="159" y="75"/>
                  <a:pt x="159" y="75"/>
                  <a:pt x="159" y="75"/>
                </a:cubicBezTo>
                <a:cubicBezTo>
                  <a:pt x="159" y="73"/>
                  <a:pt x="157" y="70"/>
                  <a:pt x="155" y="70"/>
                </a:cubicBezTo>
                <a:cubicBezTo>
                  <a:pt x="130" y="70"/>
                  <a:pt x="130" y="70"/>
                  <a:pt x="130" y="70"/>
                </a:cubicBezTo>
                <a:cubicBezTo>
                  <a:pt x="126" y="70"/>
                  <a:pt x="124" y="73"/>
                  <a:pt x="124" y="75"/>
                </a:cubicBezTo>
                <a:cubicBezTo>
                  <a:pt x="124" y="76"/>
                  <a:pt x="124" y="76"/>
                  <a:pt x="124" y="76"/>
                </a:cubicBezTo>
                <a:cubicBezTo>
                  <a:pt x="124" y="78"/>
                  <a:pt x="126" y="80"/>
                  <a:pt x="129" y="80"/>
                </a:cubicBezTo>
                <a:cubicBezTo>
                  <a:pt x="130" y="80"/>
                  <a:pt x="130" y="80"/>
                  <a:pt x="130" y="80"/>
                </a:cubicBezTo>
                <a:cubicBezTo>
                  <a:pt x="130" y="137"/>
                  <a:pt x="130" y="137"/>
                  <a:pt x="130" y="137"/>
                </a:cubicBezTo>
                <a:lnTo>
                  <a:pt x="129" y="13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cs typeface="+mn-ea"/>
              <a:sym typeface="+mn-lt"/>
            </a:endParaRPr>
          </a:p>
        </p:txBody>
      </p:sp>
      <p:cxnSp>
        <p:nvCxnSpPr>
          <p:cNvPr id="26" name="直接箭头连接符 25">
            <a:extLst>
              <a:ext uri="{FF2B5EF4-FFF2-40B4-BE49-F238E27FC236}">
                <a16:creationId xmlns:a16="http://schemas.microsoft.com/office/drawing/2014/main" id="{8C9D1DDB-565C-BFB0-3531-44C2AC76693F}"/>
              </a:ext>
            </a:extLst>
          </p:cNvPr>
          <p:cNvCxnSpPr/>
          <p:nvPr/>
        </p:nvCxnSpPr>
        <p:spPr>
          <a:xfrm>
            <a:off x="9038239" y="3037183"/>
            <a:ext cx="1827428" cy="0"/>
          </a:xfrm>
          <a:prstGeom prst="straightConnector1">
            <a:avLst/>
          </a:prstGeom>
          <a:noFill/>
          <a:ln w="19050">
            <a:solidFill>
              <a:schemeClr val="bg1"/>
            </a:solidFill>
            <a:headEnd type="oval" w="med" len="med"/>
            <a:tailEnd type="oval" w="med" len="med"/>
          </a:ln>
        </p:spPr>
      </p:cxnSp>
      <p:cxnSp>
        <p:nvCxnSpPr>
          <p:cNvPr id="27" name="直接箭头连接符 26">
            <a:extLst>
              <a:ext uri="{FF2B5EF4-FFF2-40B4-BE49-F238E27FC236}">
                <a16:creationId xmlns:a16="http://schemas.microsoft.com/office/drawing/2014/main" id="{0812D326-BA9F-8AC9-0111-936011F48063}"/>
              </a:ext>
            </a:extLst>
          </p:cNvPr>
          <p:cNvCxnSpPr/>
          <p:nvPr/>
        </p:nvCxnSpPr>
        <p:spPr>
          <a:xfrm>
            <a:off x="9038239" y="3532792"/>
            <a:ext cx="1827428" cy="0"/>
          </a:xfrm>
          <a:prstGeom prst="straightConnector1">
            <a:avLst/>
          </a:prstGeom>
          <a:noFill/>
          <a:ln w="19050">
            <a:solidFill>
              <a:schemeClr val="bg1"/>
            </a:solidFill>
            <a:headEnd type="oval" w="med" len="med"/>
            <a:tailEnd type="oval" w="med" len="med"/>
          </a:ln>
        </p:spPr>
      </p:cxnSp>
      <p:sp>
        <p:nvSpPr>
          <p:cNvPr id="29" name="矩形 28">
            <a:extLst>
              <a:ext uri="{FF2B5EF4-FFF2-40B4-BE49-F238E27FC236}">
                <a16:creationId xmlns:a16="http://schemas.microsoft.com/office/drawing/2014/main" id="{6C06D0EE-4AAC-D371-3994-C0363837D6C1}"/>
              </a:ext>
            </a:extLst>
          </p:cNvPr>
          <p:cNvSpPr/>
          <p:nvPr/>
        </p:nvSpPr>
        <p:spPr>
          <a:xfrm>
            <a:off x="8860173" y="3074833"/>
            <a:ext cx="2152511" cy="369332"/>
          </a:xfrm>
          <a:prstGeom prst="rect">
            <a:avLst/>
          </a:prstGeom>
        </p:spPr>
        <p:txBody>
          <a:bodyPr wrap="square">
            <a:spAutoFit/>
          </a:bodyPr>
          <a:lstStyle/>
          <a:p>
            <a:pPr algn="ctr"/>
            <a:r>
              <a:rPr lang="zh-CN" altLang="en-US" b="1" dirty="0">
                <a:solidFill>
                  <a:schemeClr val="bg1"/>
                </a:solidFill>
                <a:cs typeface="+mn-ea"/>
                <a:sym typeface="+mn-lt"/>
              </a:rPr>
              <a:t>添加标题</a:t>
            </a:r>
          </a:p>
        </p:txBody>
      </p:sp>
      <p:sp>
        <p:nvSpPr>
          <p:cNvPr id="31" name="矩形 30">
            <a:extLst>
              <a:ext uri="{FF2B5EF4-FFF2-40B4-BE49-F238E27FC236}">
                <a16:creationId xmlns:a16="http://schemas.microsoft.com/office/drawing/2014/main" id="{B7C30CCB-5DA2-33BA-07F7-A28087F72667}"/>
              </a:ext>
            </a:extLst>
          </p:cNvPr>
          <p:cNvSpPr/>
          <p:nvPr/>
        </p:nvSpPr>
        <p:spPr>
          <a:xfrm>
            <a:off x="9618298" y="1771659"/>
            <a:ext cx="639919" cy="584775"/>
          </a:xfrm>
          <a:prstGeom prst="rect">
            <a:avLst/>
          </a:prstGeom>
        </p:spPr>
        <p:txBody>
          <a:bodyPr wrap="none" anchor="ctr">
            <a:spAutoFit/>
          </a:bodyPr>
          <a:lstStyle/>
          <a:p>
            <a:pPr algn="ctr"/>
            <a:r>
              <a:rPr lang="en-US" altLang="zh-CN" sz="3200" dirty="0">
                <a:solidFill>
                  <a:schemeClr val="bg1"/>
                </a:solidFill>
                <a:cs typeface="+mn-ea"/>
                <a:sym typeface="+mn-lt"/>
              </a:rPr>
              <a:t>04</a:t>
            </a:r>
            <a:endParaRPr lang="zh-CN" altLang="en-US" sz="3200" dirty="0">
              <a:solidFill>
                <a:schemeClr val="bg1"/>
              </a:solidFill>
              <a:cs typeface="+mn-ea"/>
              <a:sym typeface="+mn-lt"/>
            </a:endParaRPr>
          </a:p>
        </p:txBody>
      </p:sp>
      <p:sp>
        <p:nvSpPr>
          <p:cNvPr id="32" name="Freeform 893">
            <a:extLst>
              <a:ext uri="{FF2B5EF4-FFF2-40B4-BE49-F238E27FC236}">
                <a16:creationId xmlns:a16="http://schemas.microsoft.com/office/drawing/2014/main" id="{CE19D5F7-93EF-3805-0191-2783E098B7A7}"/>
              </a:ext>
            </a:extLst>
          </p:cNvPr>
          <p:cNvSpPr>
            <a:spLocks noEditPoints="1"/>
          </p:cNvSpPr>
          <p:nvPr/>
        </p:nvSpPr>
        <p:spPr bwMode="auto">
          <a:xfrm>
            <a:off x="9767638" y="371228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cs typeface="+mn-ea"/>
              <a:sym typeface="+mn-lt"/>
            </a:endParaRPr>
          </a:p>
        </p:txBody>
      </p:sp>
      <p:cxnSp>
        <p:nvCxnSpPr>
          <p:cNvPr id="36" name="直接箭头连接符 35">
            <a:extLst>
              <a:ext uri="{FF2B5EF4-FFF2-40B4-BE49-F238E27FC236}">
                <a16:creationId xmlns:a16="http://schemas.microsoft.com/office/drawing/2014/main" id="{74EF6887-0971-433F-04E2-0833F25A0997}"/>
              </a:ext>
            </a:extLst>
          </p:cNvPr>
          <p:cNvCxnSpPr/>
          <p:nvPr/>
        </p:nvCxnSpPr>
        <p:spPr>
          <a:xfrm>
            <a:off x="6477955" y="3532792"/>
            <a:ext cx="1827428" cy="0"/>
          </a:xfrm>
          <a:prstGeom prst="straightConnector1">
            <a:avLst/>
          </a:prstGeom>
          <a:noFill/>
          <a:ln w="19050">
            <a:solidFill>
              <a:schemeClr val="bg1"/>
            </a:solidFill>
            <a:headEnd type="oval" w="med" len="med"/>
            <a:tailEnd type="oval" w="med" len="med"/>
          </a:ln>
        </p:spPr>
      </p:cxnSp>
      <p:sp>
        <p:nvSpPr>
          <p:cNvPr id="38" name="矩形 37">
            <a:extLst>
              <a:ext uri="{FF2B5EF4-FFF2-40B4-BE49-F238E27FC236}">
                <a16:creationId xmlns:a16="http://schemas.microsoft.com/office/drawing/2014/main" id="{39B10374-CC87-2781-6258-5996D6028038}"/>
              </a:ext>
            </a:extLst>
          </p:cNvPr>
          <p:cNvSpPr/>
          <p:nvPr/>
        </p:nvSpPr>
        <p:spPr>
          <a:xfrm>
            <a:off x="6299887" y="3074833"/>
            <a:ext cx="2152511" cy="369332"/>
          </a:xfrm>
          <a:prstGeom prst="rect">
            <a:avLst/>
          </a:prstGeom>
        </p:spPr>
        <p:txBody>
          <a:bodyPr wrap="square">
            <a:spAutoFit/>
          </a:bodyPr>
          <a:lstStyle/>
          <a:p>
            <a:pPr algn="ctr"/>
            <a:r>
              <a:rPr lang="zh-CN" altLang="en-US" b="1" dirty="0">
                <a:solidFill>
                  <a:schemeClr val="bg1"/>
                </a:solidFill>
                <a:cs typeface="+mn-ea"/>
                <a:sym typeface="+mn-lt"/>
              </a:rPr>
              <a:t>添加标题</a:t>
            </a:r>
          </a:p>
        </p:txBody>
      </p:sp>
      <p:sp>
        <p:nvSpPr>
          <p:cNvPr id="41" name="Freeform 911">
            <a:extLst>
              <a:ext uri="{FF2B5EF4-FFF2-40B4-BE49-F238E27FC236}">
                <a16:creationId xmlns:a16="http://schemas.microsoft.com/office/drawing/2014/main" id="{367E3D70-43A7-065D-B4BD-1247D4342DBA}"/>
              </a:ext>
            </a:extLst>
          </p:cNvPr>
          <p:cNvSpPr>
            <a:spLocks noEditPoints="1"/>
          </p:cNvSpPr>
          <p:nvPr/>
        </p:nvSpPr>
        <p:spPr bwMode="auto">
          <a:xfrm>
            <a:off x="7082669" y="3811616"/>
            <a:ext cx="682598" cy="434381"/>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defTabSz="914400">
              <a:defRPr/>
            </a:pPr>
            <a:endParaRPr lang="zh-CN" altLang="en-US" sz="1800" kern="0">
              <a:solidFill>
                <a:prstClr val="black"/>
              </a:solidFill>
              <a:cs typeface="+mn-ea"/>
              <a:sym typeface="+mn-lt"/>
            </a:endParaRPr>
          </a:p>
        </p:txBody>
      </p:sp>
      <p:sp>
        <p:nvSpPr>
          <p:cNvPr id="42" name="文本框 41">
            <a:extLst>
              <a:ext uri="{FF2B5EF4-FFF2-40B4-BE49-F238E27FC236}">
                <a16:creationId xmlns:a16="http://schemas.microsoft.com/office/drawing/2014/main" id="{EE1EFB46-5910-D8EF-B75D-F3D65B8B3BE7}"/>
              </a:ext>
            </a:extLst>
          </p:cNvPr>
          <p:cNvSpPr txBox="1"/>
          <p:nvPr/>
        </p:nvSpPr>
        <p:spPr>
          <a:xfrm>
            <a:off x="2549613" y="2206362"/>
            <a:ext cx="1827428" cy="2828147"/>
          </a:xfrm>
          <a:prstGeom prst="rect">
            <a:avLst/>
          </a:prstGeom>
          <a:noFill/>
        </p:spPr>
        <p:txBody>
          <a:bodyPr wrap="square">
            <a:spAutoFit/>
          </a:bodyPr>
          <a:lstStyle/>
          <a:p>
            <a:pPr algn="ctr">
              <a:lnSpc>
                <a:spcPct val="150000"/>
              </a:lnSpc>
            </a:pPr>
            <a:r>
              <a:rPr lang="zh-CN" altLang="en-US" sz="1200" dirty="0">
                <a:solidFill>
                  <a:schemeClr val="bg1"/>
                </a:solidFill>
              </a:rPr>
              <a:t>此功能主要点击相应的删除按钮，调用数组中的</a:t>
            </a:r>
            <a:r>
              <a:rPr lang="en-US" altLang="zh-CN" sz="1200" dirty="0">
                <a:solidFill>
                  <a:schemeClr val="bg1"/>
                </a:solidFill>
              </a:rPr>
              <a:t>splice</a:t>
            </a:r>
            <a:r>
              <a:rPr lang="zh-CN" altLang="en-US" sz="1200" dirty="0">
                <a:solidFill>
                  <a:schemeClr val="bg1"/>
                </a:solidFill>
              </a:rPr>
              <a:t>方法，删除当前项，但为了避免出现元素不存在的错误，需要加上当前项的索引值大于</a:t>
            </a:r>
            <a:r>
              <a:rPr lang="en-US" altLang="zh-CN" sz="1200" dirty="0">
                <a:solidFill>
                  <a:schemeClr val="bg1"/>
                </a:solidFill>
              </a:rPr>
              <a:t>0</a:t>
            </a:r>
            <a:r>
              <a:rPr lang="zh-CN" altLang="en-US" sz="1200" dirty="0">
                <a:solidFill>
                  <a:schemeClr val="bg1"/>
                </a:solidFill>
              </a:rPr>
              <a:t>的限定条件，最后调用左右侧内容的创建函数，实现内容的相应变化。</a:t>
            </a:r>
            <a:endParaRPr lang="en-US" altLang="zh-CN" sz="1200" dirty="0">
              <a:solidFill>
                <a:schemeClr val="bg1"/>
              </a:solidFill>
            </a:endParaRPr>
          </a:p>
        </p:txBody>
      </p:sp>
      <p:sp>
        <p:nvSpPr>
          <p:cNvPr id="44" name="文本框 43">
            <a:extLst>
              <a:ext uri="{FF2B5EF4-FFF2-40B4-BE49-F238E27FC236}">
                <a16:creationId xmlns:a16="http://schemas.microsoft.com/office/drawing/2014/main" id="{753B9E1A-8931-3D5C-C182-C5605B40A1E5}"/>
              </a:ext>
            </a:extLst>
          </p:cNvPr>
          <p:cNvSpPr txBox="1"/>
          <p:nvPr/>
        </p:nvSpPr>
        <p:spPr>
          <a:xfrm>
            <a:off x="6465293" y="4313145"/>
            <a:ext cx="1827428" cy="896656"/>
          </a:xfrm>
          <a:prstGeom prst="rect">
            <a:avLst/>
          </a:prstGeom>
          <a:noFill/>
        </p:spPr>
        <p:txBody>
          <a:bodyPr wrap="square">
            <a:spAutoFit/>
          </a:bodyPr>
          <a:lstStyle/>
          <a:p>
            <a:pPr algn="ctr">
              <a:lnSpc>
                <a:spcPct val="150000"/>
              </a:lnSpc>
            </a:pPr>
            <a:r>
              <a:rPr lang="zh-CN" altLang="en-US" sz="1200" dirty="0">
                <a:solidFill>
                  <a:schemeClr val="bg1"/>
                </a:solidFill>
              </a:rPr>
              <a:t>此处添加详细文本描述，文字内容建议与标题相关尽量简洁生动</a:t>
            </a:r>
            <a:r>
              <a:rPr lang="en-US" altLang="zh-CN" sz="1200" dirty="0">
                <a:solidFill>
                  <a:schemeClr val="bg1"/>
                </a:solidFill>
              </a:rPr>
              <a:t>……</a:t>
            </a:r>
          </a:p>
        </p:txBody>
      </p:sp>
      <p:sp>
        <p:nvSpPr>
          <p:cNvPr id="45" name="文本框 44">
            <a:extLst>
              <a:ext uri="{FF2B5EF4-FFF2-40B4-BE49-F238E27FC236}">
                <a16:creationId xmlns:a16="http://schemas.microsoft.com/office/drawing/2014/main" id="{0F3497FE-CA0C-6363-5851-E673403D816C}"/>
              </a:ext>
            </a:extLst>
          </p:cNvPr>
          <p:cNvSpPr txBox="1"/>
          <p:nvPr/>
        </p:nvSpPr>
        <p:spPr>
          <a:xfrm>
            <a:off x="9028443" y="4313145"/>
            <a:ext cx="1827428" cy="896656"/>
          </a:xfrm>
          <a:prstGeom prst="rect">
            <a:avLst/>
          </a:prstGeom>
          <a:noFill/>
        </p:spPr>
        <p:txBody>
          <a:bodyPr wrap="square">
            <a:spAutoFit/>
          </a:bodyPr>
          <a:lstStyle/>
          <a:p>
            <a:pPr algn="ctr">
              <a:lnSpc>
                <a:spcPct val="150000"/>
              </a:lnSpc>
            </a:pPr>
            <a:r>
              <a:rPr lang="zh-CN" altLang="en-US" sz="1200" dirty="0">
                <a:solidFill>
                  <a:schemeClr val="bg1"/>
                </a:solidFill>
              </a:rPr>
              <a:t>此处添加详细文本描述，文字内容建议与标题相关尽量简洁生动</a:t>
            </a:r>
            <a:r>
              <a:rPr lang="en-US" altLang="zh-CN" sz="1200" dirty="0">
                <a:solidFill>
                  <a:schemeClr val="bg1"/>
                </a:solidFill>
              </a:rPr>
              <a:t>……</a:t>
            </a:r>
          </a:p>
        </p:txBody>
      </p:sp>
      <p:sp>
        <p:nvSpPr>
          <p:cNvPr id="37" name="文本框 36">
            <a:extLst>
              <a:ext uri="{FF2B5EF4-FFF2-40B4-BE49-F238E27FC236}">
                <a16:creationId xmlns:a16="http://schemas.microsoft.com/office/drawing/2014/main" id="{E8AD84F1-A9BC-0C02-C71C-36FB5C3D9A3E}"/>
              </a:ext>
            </a:extLst>
          </p:cNvPr>
          <p:cNvSpPr txBox="1"/>
          <p:nvPr/>
        </p:nvSpPr>
        <p:spPr>
          <a:xfrm>
            <a:off x="6010792" y="1443118"/>
            <a:ext cx="3695798" cy="4893647"/>
          </a:xfrm>
          <a:prstGeom prst="rect">
            <a:avLst/>
          </a:prstGeom>
          <a:noFill/>
        </p:spPr>
        <p:txBody>
          <a:bodyPr wrap="square">
            <a:spAutoFit/>
          </a:bodyPr>
          <a:lstStyle/>
          <a:p>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点击删除按钮，删除右侧内容区，以及左侧菜单栏的当前项</a:t>
            </a:r>
            <a:endParaRPr lang="zh-CN" altLang="en-US" sz="1200" b="0" dirty="0">
              <a:solidFill>
                <a:srgbClr val="D4D4D4"/>
              </a:solidFill>
              <a:effectLst/>
              <a:latin typeface="Consolas" panose="020B0609020204030204" pitchFamily="49" charset="0"/>
            </a:endParaRPr>
          </a:p>
          <a:p>
            <a:r>
              <a:rPr lang="en-US" altLang="zh-CN" sz="1200" b="0" dirty="0" err="1">
                <a:solidFill>
                  <a:srgbClr val="9CDCFE"/>
                </a:solidFill>
                <a:effectLst/>
                <a:latin typeface="Consolas" panose="020B0609020204030204" pitchFamily="49" charset="0"/>
              </a:rPr>
              <a:t>remove</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onclick</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function</a:t>
            </a:r>
            <a:r>
              <a:rPr lang="en-US" altLang="zh-CN" sz="1200" b="0" dirty="0">
                <a:solidFill>
                  <a:srgbClr val="D4D4D4"/>
                </a:solidFill>
                <a:effectLst/>
                <a:latin typeface="Consolas" panose="020B0609020204030204" pitchFamily="49" charset="0"/>
              </a:rPr>
              <a:t> () {</a:t>
            </a: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en-US" altLang="zh-CN" sz="1200" b="0" dirty="0" err="1">
                <a:solidFill>
                  <a:srgbClr val="6A9955"/>
                </a:solidFill>
                <a:effectLst/>
                <a:latin typeface="Consolas" panose="020B0609020204030204" pitchFamily="49" charset="0"/>
              </a:rPr>
              <a:t>menuItem</a:t>
            </a:r>
            <a:r>
              <a:rPr lang="en-US" altLang="zh-CN" sz="1200" b="0" dirty="0">
                <a:solidFill>
                  <a:srgbClr val="6A9955"/>
                </a:solidFill>
                <a:effectLst/>
                <a:latin typeface="Consolas" panose="020B0609020204030204" pitchFamily="49" charset="0"/>
              </a:rPr>
              <a:t> = </a:t>
            </a:r>
            <a:r>
              <a:rPr lang="en-US" altLang="zh-CN" sz="1200" b="0" dirty="0" err="1">
                <a:solidFill>
                  <a:srgbClr val="6A9955"/>
                </a:solidFill>
                <a:effectLst/>
                <a:latin typeface="Consolas" panose="020B0609020204030204" pitchFamily="49" charset="0"/>
              </a:rPr>
              <a:t>document.querySelectorAll</a:t>
            </a:r>
            <a:r>
              <a:rPr lang="en-US" altLang="zh-CN" sz="1200" b="0" dirty="0">
                <a:solidFill>
                  <a:srgbClr val="6A9955"/>
                </a:solidFill>
                <a:effectLst/>
                <a:latin typeface="Consolas" panose="020B0609020204030204" pitchFamily="49" charset="0"/>
              </a:rPr>
              <a:t>('.menu-item');</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let </a:t>
            </a:r>
            <a:r>
              <a:rPr lang="en-US" altLang="zh-CN" sz="1200" b="0" dirty="0" err="1">
                <a:solidFill>
                  <a:srgbClr val="6A9955"/>
                </a:solidFill>
                <a:effectLst/>
                <a:latin typeface="Consolas" panose="020B0609020204030204" pitchFamily="49" charset="0"/>
              </a:rPr>
              <a:t>todoItemWrapper</a:t>
            </a:r>
            <a:r>
              <a:rPr lang="en-US" altLang="zh-CN" sz="1200" b="0" dirty="0">
                <a:solidFill>
                  <a:srgbClr val="6A9955"/>
                </a:solidFill>
                <a:effectLst/>
                <a:latin typeface="Consolas" panose="020B0609020204030204" pitchFamily="49" charset="0"/>
              </a:rPr>
              <a:t> = </a:t>
            </a:r>
            <a:r>
              <a:rPr lang="en-US" altLang="zh-CN" sz="1200" b="0" dirty="0" err="1">
                <a:solidFill>
                  <a:srgbClr val="6A9955"/>
                </a:solidFill>
                <a:effectLst/>
                <a:latin typeface="Consolas" panose="020B0609020204030204" pitchFamily="49" charset="0"/>
              </a:rPr>
              <a:t>document.querySelector</a:t>
            </a:r>
            <a:r>
              <a:rPr lang="en-US" altLang="zh-CN" sz="1200" b="0" dirty="0">
                <a:solidFill>
                  <a:srgbClr val="6A9955"/>
                </a:solidFill>
                <a:effectLst/>
                <a:latin typeface="Consolas" panose="020B0609020204030204" pitchFamily="49" charset="0"/>
              </a:rPr>
              <a:t>(".</a:t>
            </a:r>
            <a:r>
              <a:rPr lang="en-US" altLang="zh-CN" sz="1200" b="0" dirty="0" err="1">
                <a:solidFill>
                  <a:srgbClr val="6A9955"/>
                </a:solidFill>
                <a:effectLst/>
                <a:latin typeface="Consolas" panose="020B0609020204030204" pitchFamily="49" charset="0"/>
              </a:rPr>
              <a:t>todoItemWrapper</a:t>
            </a:r>
            <a:r>
              <a:rPr lang="en-US" altLang="zh-CN" sz="1200" b="0" dirty="0">
                <a:solidFill>
                  <a:srgbClr val="6A9955"/>
                </a:solidFill>
                <a:effectLst/>
                <a:latin typeface="Consolas" panose="020B0609020204030204" pitchFamily="49" charset="0"/>
              </a:rPr>
              <a:t>");</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let </a:t>
            </a:r>
            <a:r>
              <a:rPr lang="en-US" altLang="zh-CN" sz="1200" b="0" dirty="0" err="1">
                <a:solidFill>
                  <a:srgbClr val="6A9955"/>
                </a:solidFill>
                <a:effectLst/>
                <a:latin typeface="Consolas" panose="020B0609020204030204" pitchFamily="49" charset="0"/>
              </a:rPr>
              <a:t>hEader</a:t>
            </a:r>
            <a:r>
              <a:rPr lang="en-US" altLang="zh-CN" sz="1200" b="0" dirty="0">
                <a:solidFill>
                  <a:srgbClr val="6A9955"/>
                </a:solidFill>
                <a:effectLst/>
                <a:latin typeface="Consolas" panose="020B0609020204030204" pitchFamily="49" charset="0"/>
              </a:rPr>
              <a:t> = </a:t>
            </a:r>
            <a:r>
              <a:rPr lang="en-US" altLang="zh-CN" sz="1200" b="0" dirty="0" err="1">
                <a:solidFill>
                  <a:srgbClr val="6A9955"/>
                </a:solidFill>
                <a:effectLst/>
                <a:latin typeface="Consolas" panose="020B0609020204030204" pitchFamily="49" charset="0"/>
              </a:rPr>
              <a:t>document.querySelector</a:t>
            </a:r>
            <a:r>
              <a:rPr lang="en-US" altLang="zh-CN" sz="1200" b="0" dirty="0">
                <a:solidFill>
                  <a:srgbClr val="6A9955"/>
                </a:solidFill>
                <a:effectLst/>
                <a:latin typeface="Consolas" panose="020B0609020204030204" pitchFamily="49" charset="0"/>
              </a:rPr>
              <a:t>('.header')</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en-US" altLang="zh-CN" sz="1200" b="0" dirty="0" err="1">
                <a:solidFill>
                  <a:srgbClr val="6A9955"/>
                </a:solidFill>
                <a:effectLst/>
                <a:latin typeface="Consolas" panose="020B0609020204030204" pitchFamily="49" charset="0"/>
              </a:rPr>
              <a:t>todoItemWrapper.remove</a:t>
            </a:r>
            <a:r>
              <a:rPr lang="en-US" altLang="zh-CN" sz="1200" b="0" dirty="0">
                <a:solidFill>
                  <a:srgbClr val="6A9955"/>
                </a:solidFill>
                <a:effectLst/>
                <a:latin typeface="Consolas" panose="020B0609020204030204" pitchFamily="49" charset="0"/>
              </a:rPr>
              <a:t>();</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en-US" altLang="zh-CN" sz="1200" b="0" dirty="0" err="1">
                <a:solidFill>
                  <a:srgbClr val="6A9955"/>
                </a:solidFill>
                <a:effectLst/>
                <a:latin typeface="Consolas" panose="020B0609020204030204" pitchFamily="49" charset="0"/>
              </a:rPr>
              <a:t>hEader.style.display</a:t>
            </a:r>
            <a:r>
              <a:rPr lang="en-US" altLang="zh-CN" sz="1200" b="0" dirty="0">
                <a:solidFill>
                  <a:srgbClr val="6A9955"/>
                </a:solidFill>
                <a:effectLst/>
                <a:latin typeface="Consolas" panose="020B0609020204030204" pitchFamily="49" charset="0"/>
              </a:rPr>
              <a:t>='none'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en-US" altLang="zh-CN" sz="1200" b="0" dirty="0" err="1">
                <a:solidFill>
                  <a:srgbClr val="6A9955"/>
                </a:solidFill>
                <a:effectLst/>
                <a:latin typeface="Consolas" panose="020B0609020204030204" pitchFamily="49" charset="0"/>
              </a:rPr>
              <a:t>menuItem</a:t>
            </a:r>
            <a:r>
              <a:rPr lang="en-US" altLang="zh-CN" sz="1200" b="0" dirty="0">
                <a:solidFill>
                  <a:srgbClr val="6A9955"/>
                </a:solidFill>
                <a:effectLst/>
                <a:latin typeface="Consolas" panose="020B0609020204030204" pitchFamily="49" charset="0"/>
              </a:rPr>
              <a:t>[</a:t>
            </a:r>
            <a:r>
              <a:rPr lang="en-US" altLang="zh-CN" sz="1200" b="0" dirty="0" err="1">
                <a:solidFill>
                  <a:srgbClr val="6A9955"/>
                </a:solidFill>
                <a:effectLst/>
                <a:latin typeface="Consolas" panose="020B0609020204030204" pitchFamily="49" charset="0"/>
              </a:rPr>
              <a:t>currentIndex</a:t>
            </a:r>
            <a:r>
              <a:rPr lang="en-US" altLang="zh-CN" sz="1200" b="0" dirty="0">
                <a:solidFill>
                  <a:srgbClr val="6A9955"/>
                </a:solidFill>
                <a:effectLst/>
                <a:latin typeface="Consolas" panose="020B0609020204030204" pitchFamily="49" charset="0"/>
              </a:rPr>
              <a:t>].remove()</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todolist</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splice</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 </a:t>
            </a:r>
            <a:r>
              <a:rPr lang="en-US" altLang="zh-CN" sz="1200" b="0" dirty="0">
                <a:solidFill>
                  <a:srgbClr val="B5CEA8"/>
                </a:solidFill>
                <a:effectLst/>
                <a:latin typeface="Consolas" panose="020B0609020204030204" pitchFamily="49" charset="0"/>
              </a:rPr>
              <a:t>1</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 &gt; </a:t>
            </a:r>
            <a:r>
              <a:rPr lang="en-US" altLang="zh-CN" sz="1200" b="0" dirty="0">
                <a:solidFill>
                  <a:srgbClr val="B5CEA8"/>
                </a:solidFill>
                <a:effectLst/>
                <a:latin typeface="Consolas" panose="020B0609020204030204" pitchFamily="49" charset="0"/>
              </a:rPr>
              <a:t>0</a:t>
            </a:r>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console</a:t>
            </a:r>
            <a:r>
              <a:rPr lang="en-US" altLang="zh-CN" sz="1200" b="0" dirty="0">
                <a:solidFill>
                  <a:srgbClr val="D4D4D4"/>
                </a:solidFill>
                <a:effectLst/>
                <a:latin typeface="Consolas" panose="020B0609020204030204" pitchFamily="49" charset="0"/>
              </a:rPr>
              <a:t>.</a:t>
            </a:r>
            <a:r>
              <a:rPr lang="en-US" altLang="zh-CN" sz="1200" b="0" dirty="0">
                <a:solidFill>
                  <a:srgbClr val="DCDCAA"/>
                </a:solidFill>
                <a:effectLst/>
                <a:latin typeface="Consolas" panose="020B0609020204030204" pitchFamily="49" charset="0"/>
              </a:rPr>
              <a:t>log</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renderMenuItem</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渲染左侧菜单</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renderTodos</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渲染右侧内容区</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localStorage</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setItem</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todolist</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JSON</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stringify</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todolist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8848617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859500E-EC4A-9804-FBBA-969CC75E599E}"/>
              </a:ext>
            </a:extLst>
          </p:cNvPr>
          <p:cNvSpPr txBox="1"/>
          <p:nvPr/>
        </p:nvSpPr>
        <p:spPr>
          <a:xfrm>
            <a:off x="1231522" y="414767"/>
            <a:ext cx="788121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a:ln>
                  <a:noFill/>
                </a:ln>
                <a:solidFill>
                  <a:srgbClr val="4D4D4D"/>
                </a:solidFill>
                <a:effectLst/>
                <a:uLnTx/>
                <a:uFillTx/>
                <a:latin typeface="Arial" panose="020F0502020204030204"/>
                <a:cs typeface="+mn-ea"/>
                <a:sym typeface="+mn-lt"/>
              </a:rPr>
              <a:t>点击添加键盘按下事件，添加输入框的内容</a:t>
            </a:r>
          </a:p>
        </p:txBody>
      </p:sp>
      <p:sp>
        <p:nvSpPr>
          <p:cNvPr id="6" name="Freeform 863">
            <a:extLst>
              <a:ext uri="{FF2B5EF4-FFF2-40B4-BE49-F238E27FC236}">
                <a16:creationId xmlns:a16="http://schemas.microsoft.com/office/drawing/2014/main" id="{279915F6-EA40-E85A-6801-23E10A002C38}"/>
              </a:ext>
            </a:extLst>
          </p:cNvPr>
          <p:cNvSpPr>
            <a:spLocks noEditPoints="1"/>
          </p:cNvSpPr>
          <p:nvPr/>
        </p:nvSpPr>
        <p:spPr bwMode="auto">
          <a:xfrm>
            <a:off x="474251" y="282062"/>
            <a:ext cx="700499" cy="758876"/>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rgbClr val="0276F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cs typeface="+mn-ea"/>
              <a:sym typeface="+mn-lt"/>
            </a:endParaRPr>
          </a:p>
        </p:txBody>
      </p:sp>
      <p:cxnSp>
        <p:nvCxnSpPr>
          <p:cNvPr id="8" name="直接箭头连接符 7">
            <a:extLst>
              <a:ext uri="{FF2B5EF4-FFF2-40B4-BE49-F238E27FC236}">
                <a16:creationId xmlns:a16="http://schemas.microsoft.com/office/drawing/2014/main" id="{73AAFF5D-BD24-1523-AD6C-E1EDD3235FC3}"/>
              </a:ext>
            </a:extLst>
          </p:cNvPr>
          <p:cNvCxnSpPr/>
          <p:nvPr/>
        </p:nvCxnSpPr>
        <p:spPr>
          <a:xfrm>
            <a:off x="3917671" y="3037183"/>
            <a:ext cx="1827428" cy="0"/>
          </a:xfrm>
          <a:prstGeom prst="straightConnector1">
            <a:avLst/>
          </a:prstGeom>
          <a:noFill/>
          <a:ln w="19050">
            <a:solidFill>
              <a:schemeClr val="bg1"/>
            </a:solidFill>
            <a:headEnd type="oval" w="med" len="med"/>
            <a:tailEnd type="oval" w="med" len="med"/>
          </a:ln>
        </p:spPr>
      </p:cxnSp>
      <p:cxnSp>
        <p:nvCxnSpPr>
          <p:cNvPr id="9" name="直接箭头连接符 8">
            <a:extLst>
              <a:ext uri="{FF2B5EF4-FFF2-40B4-BE49-F238E27FC236}">
                <a16:creationId xmlns:a16="http://schemas.microsoft.com/office/drawing/2014/main" id="{C9FA88EE-80C5-723A-821C-91AF1AC6B9AE}"/>
              </a:ext>
            </a:extLst>
          </p:cNvPr>
          <p:cNvCxnSpPr/>
          <p:nvPr/>
        </p:nvCxnSpPr>
        <p:spPr>
          <a:xfrm>
            <a:off x="3917671" y="3532792"/>
            <a:ext cx="1827428" cy="0"/>
          </a:xfrm>
          <a:prstGeom prst="straightConnector1">
            <a:avLst/>
          </a:prstGeom>
          <a:noFill/>
          <a:ln w="19050">
            <a:solidFill>
              <a:schemeClr val="bg1"/>
            </a:solidFill>
            <a:headEnd type="oval" w="med" len="med"/>
            <a:tailEnd type="oval" w="med" len="med"/>
          </a:ln>
        </p:spPr>
      </p:cxnSp>
      <p:sp>
        <p:nvSpPr>
          <p:cNvPr id="11" name="矩形 10">
            <a:extLst>
              <a:ext uri="{FF2B5EF4-FFF2-40B4-BE49-F238E27FC236}">
                <a16:creationId xmlns:a16="http://schemas.microsoft.com/office/drawing/2014/main" id="{3F6EB1E2-DA9E-2049-1C0C-C78D25B62AF7}"/>
              </a:ext>
            </a:extLst>
          </p:cNvPr>
          <p:cNvSpPr/>
          <p:nvPr/>
        </p:nvSpPr>
        <p:spPr>
          <a:xfrm>
            <a:off x="3739603" y="3074833"/>
            <a:ext cx="2152511"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panose="020F0502020204030204"/>
                <a:cs typeface="+mn-ea"/>
                <a:sym typeface="+mn-lt"/>
              </a:rPr>
              <a:t>添加标题</a:t>
            </a:r>
          </a:p>
        </p:txBody>
      </p:sp>
      <p:sp>
        <p:nvSpPr>
          <p:cNvPr id="14" name="Freeform 884">
            <a:extLst>
              <a:ext uri="{FF2B5EF4-FFF2-40B4-BE49-F238E27FC236}">
                <a16:creationId xmlns:a16="http://schemas.microsoft.com/office/drawing/2014/main" id="{F2B4B026-C96A-181C-DA22-FC447DA332CB}"/>
              </a:ext>
            </a:extLst>
          </p:cNvPr>
          <p:cNvSpPr>
            <a:spLocks noEditPoints="1"/>
          </p:cNvSpPr>
          <p:nvPr/>
        </p:nvSpPr>
        <p:spPr bwMode="auto">
          <a:xfrm>
            <a:off x="4530965" y="3725043"/>
            <a:ext cx="608133" cy="496435"/>
          </a:xfrm>
          <a:custGeom>
            <a:avLst/>
            <a:gdLst>
              <a:gd name="T0" fmla="*/ 114 w 207"/>
              <a:gd name="T1" fmla="*/ 136 h 169"/>
              <a:gd name="T2" fmla="*/ 118 w 207"/>
              <a:gd name="T3" fmla="*/ 136 h 169"/>
              <a:gd name="T4" fmla="*/ 203 w 207"/>
              <a:gd name="T5" fmla="*/ 91 h 169"/>
              <a:gd name="T6" fmla="*/ 206 w 207"/>
              <a:gd name="T7" fmla="*/ 83 h 169"/>
              <a:gd name="T8" fmla="*/ 198 w 207"/>
              <a:gd name="T9" fmla="*/ 80 h 169"/>
              <a:gd name="T10" fmla="*/ 115 w 207"/>
              <a:gd name="T11" fmla="*/ 124 h 169"/>
              <a:gd name="T12" fmla="*/ 22 w 207"/>
              <a:gd name="T13" fmla="*/ 105 h 169"/>
              <a:gd name="T14" fmla="*/ 15 w 207"/>
              <a:gd name="T15" fmla="*/ 93 h 169"/>
              <a:gd name="T16" fmla="*/ 27 w 207"/>
              <a:gd name="T17" fmla="*/ 85 h 169"/>
              <a:gd name="T18" fmla="*/ 116 w 207"/>
              <a:gd name="T19" fmla="*/ 104 h 169"/>
              <a:gd name="T20" fmla="*/ 118 w 207"/>
              <a:gd name="T21" fmla="*/ 103 h 169"/>
              <a:gd name="T22" fmla="*/ 203 w 207"/>
              <a:gd name="T23" fmla="*/ 58 h 169"/>
              <a:gd name="T24" fmla="*/ 206 w 207"/>
              <a:gd name="T25" fmla="*/ 50 h 169"/>
              <a:gd name="T26" fmla="*/ 198 w 207"/>
              <a:gd name="T27" fmla="*/ 48 h 169"/>
              <a:gd name="T28" fmla="*/ 114 w 207"/>
              <a:gd name="T29" fmla="*/ 92 h 169"/>
              <a:gd name="T30" fmla="*/ 22 w 207"/>
              <a:gd name="T31" fmla="*/ 72 h 169"/>
              <a:gd name="T32" fmla="*/ 15 w 207"/>
              <a:gd name="T33" fmla="*/ 60 h 169"/>
              <a:gd name="T34" fmla="*/ 27 w 207"/>
              <a:gd name="T35" fmla="*/ 52 h 169"/>
              <a:gd name="T36" fmla="*/ 110 w 207"/>
              <a:gd name="T37" fmla="*/ 70 h 169"/>
              <a:gd name="T38" fmla="*/ 113 w 207"/>
              <a:gd name="T39" fmla="*/ 69 h 169"/>
              <a:gd name="T40" fmla="*/ 198 w 207"/>
              <a:gd name="T41" fmla="*/ 25 h 169"/>
              <a:gd name="T42" fmla="*/ 197 w 207"/>
              <a:gd name="T43" fmla="*/ 17 h 169"/>
              <a:gd name="T44" fmla="*/ 114 w 207"/>
              <a:gd name="T45" fmla="*/ 1 h 169"/>
              <a:gd name="T46" fmla="*/ 92 w 207"/>
              <a:gd name="T47" fmla="*/ 4 h 169"/>
              <a:gd name="T48" fmla="*/ 16 w 207"/>
              <a:gd name="T49" fmla="*/ 42 h 169"/>
              <a:gd name="T50" fmla="*/ 13 w 207"/>
              <a:gd name="T51" fmla="*/ 44 h 169"/>
              <a:gd name="T52" fmla="*/ 3 w 207"/>
              <a:gd name="T53" fmla="*/ 58 h 169"/>
              <a:gd name="T54" fmla="*/ 10 w 207"/>
              <a:gd name="T55" fmla="*/ 78 h 169"/>
              <a:gd name="T56" fmla="*/ 3 w 207"/>
              <a:gd name="T57" fmla="*/ 90 h 169"/>
              <a:gd name="T58" fmla="*/ 10 w 207"/>
              <a:gd name="T59" fmla="*/ 111 h 169"/>
              <a:gd name="T60" fmla="*/ 3 w 207"/>
              <a:gd name="T61" fmla="*/ 123 h 169"/>
              <a:gd name="T62" fmla="*/ 20 w 207"/>
              <a:gd name="T63" fmla="*/ 149 h 169"/>
              <a:gd name="T64" fmla="*/ 115 w 207"/>
              <a:gd name="T65" fmla="*/ 169 h 169"/>
              <a:gd name="T66" fmla="*/ 118 w 207"/>
              <a:gd name="T67" fmla="*/ 168 h 169"/>
              <a:gd name="T68" fmla="*/ 203 w 207"/>
              <a:gd name="T69" fmla="*/ 123 h 169"/>
              <a:gd name="T70" fmla="*/ 206 w 207"/>
              <a:gd name="T71" fmla="*/ 115 h 169"/>
              <a:gd name="T72" fmla="*/ 198 w 207"/>
              <a:gd name="T73" fmla="*/ 113 h 169"/>
              <a:gd name="T74" fmla="*/ 114 w 207"/>
              <a:gd name="T75" fmla="*/ 157 h 169"/>
              <a:gd name="T76" fmla="*/ 22 w 207"/>
              <a:gd name="T77" fmla="*/ 137 h 169"/>
              <a:gd name="T78" fmla="*/ 15 w 207"/>
              <a:gd name="T79" fmla="*/ 125 h 169"/>
              <a:gd name="T80" fmla="*/ 27 w 207"/>
              <a:gd name="T81" fmla="*/ 117 h 169"/>
              <a:gd name="T82" fmla="*/ 114 w 207"/>
              <a:gd name="T83" fmla="*/ 136 h 169"/>
              <a:gd name="T84" fmla="*/ 109 w 207"/>
              <a:gd name="T85" fmla="*/ 21 h 169"/>
              <a:gd name="T86" fmla="*/ 149 w 207"/>
              <a:gd name="T87" fmla="*/ 29 h 169"/>
              <a:gd name="T88" fmla="*/ 131 w 207"/>
              <a:gd name="T89" fmla="*/ 37 h 169"/>
              <a:gd name="T90" fmla="*/ 92 w 207"/>
              <a:gd name="T91" fmla="*/ 29 h 169"/>
              <a:gd name="T92" fmla="*/ 109 w 207"/>
              <a:gd name="T93" fmla="*/ 2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169">
                <a:moveTo>
                  <a:pt x="114" y="136"/>
                </a:moveTo>
                <a:cubicBezTo>
                  <a:pt x="116" y="136"/>
                  <a:pt x="117" y="136"/>
                  <a:pt x="118" y="136"/>
                </a:cubicBezTo>
                <a:cubicBezTo>
                  <a:pt x="203" y="91"/>
                  <a:pt x="203" y="91"/>
                  <a:pt x="203" y="91"/>
                </a:cubicBezTo>
                <a:cubicBezTo>
                  <a:pt x="206" y="89"/>
                  <a:pt x="207" y="86"/>
                  <a:pt x="206" y="83"/>
                </a:cubicBezTo>
                <a:cubicBezTo>
                  <a:pt x="204" y="80"/>
                  <a:pt x="201" y="79"/>
                  <a:pt x="198" y="80"/>
                </a:cubicBezTo>
                <a:cubicBezTo>
                  <a:pt x="115" y="124"/>
                  <a:pt x="115" y="124"/>
                  <a:pt x="115" y="124"/>
                </a:cubicBezTo>
                <a:cubicBezTo>
                  <a:pt x="22" y="105"/>
                  <a:pt x="22" y="105"/>
                  <a:pt x="22" y="105"/>
                </a:cubicBezTo>
                <a:cubicBezTo>
                  <a:pt x="17" y="103"/>
                  <a:pt x="13" y="98"/>
                  <a:pt x="15" y="93"/>
                </a:cubicBezTo>
                <a:cubicBezTo>
                  <a:pt x="16" y="87"/>
                  <a:pt x="21" y="84"/>
                  <a:pt x="27" y="85"/>
                </a:cubicBezTo>
                <a:cubicBezTo>
                  <a:pt x="27" y="85"/>
                  <a:pt x="115" y="104"/>
                  <a:pt x="116" y="104"/>
                </a:cubicBezTo>
                <a:cubicBezTo>
                  <a:pt x="116" y="104"/>
                  <a:pt x="117" y="104"/>
                  <a:pt x="118" y="103"/>
                </a:cubicBezTo>
                <a:cubicBezTo>
                  <a:pt x="203" y="58"/>
                  <a:pt x="203" y="58"/>
                  <a:pt x="203" y="58"/>
                </a:cubicBezTo>
                <a:cubicBezTo>
                  <a:pt x="206" y="57"/>
                  <a:pt x="207" y="53"/>
                  <a:pt x="206" y="50"/>
                </a:cubicBezTo>
                <a:cubicBezTo>
                  <a:pt x="204" y="48"/>
                  <a:pt x="201" y="46"/>
                  <a:pt x="198" y="48"/>
                </a:cubicBezTo>
                <a:cubicBezTo>
                  <a:pt x="114" y="92"/>
                  <a:pt x="114" y="92"/>
                  <a:pt x="114" y="92"/>
                </a:cubicBezTo>
                <a:cubicBezTo>
                  <a:pt x="22" y="72"/>
                  <a:pt x="22" y="72"/>
                  <a:pt x="22" y="72"/>
                </a:cubicBezTo>
                <a:cubicBezTo>
                  <a:pt x="17" y="71"/>
                  <a:pt x="13" y="66"/>
                  <a:pt x="15" y="60"/>
                </a:cubicBezTo>
                <a:cubicBezTo>
                  <a:pt x="16" y="55"/>
                  <a:pt x="21" y="51"/>
                  <a:pt x="27" y="52"/>
                </a:cubicBezTo>
                <a:cubicBezTo>
                  <a:pt x="27" y="52"/>
                  <a:pt x="110" y="70"/>
                  <a:pt x="110" y="70"/>
                </a:cubicBezTo>
                <a:cubicBezTo>
                  <a:pt x="111" y="70"/>
                  <a:pt x="112" y="70"/>
                  <a:pt x="113" y="69"/>
                </a:cubicBezTo>
                <a:cubicBezTo>
                  <a:pt x="113" y="69"/>
                  <a:pt x="198" y="25"/>
                  <a:pt x="198" y="25"/>
                </a:cubicBezTo>
                <a:cubicBezTo>
                  <a:pt x="204" y="22"/>
                  <a:pt x="203" y="19"/>
                  <a:pt x="197" y="17"/>
                </a:cubicBezTo>
                <a:cubicBezTo>
                  <a:pt x="114" y="1"/>
                  <a:pt x="114" y="1"/>
                  <a:pt x="114" y="1"/>
                </a:cubicBezTo>
                <a:cubicBezTo>
                  <a:pt x="108" y="0"/>
                  <a:pt x="98" y="1"/>
                  <a:pt x="92" y="4"/>
                </a:cubicBezTo>
                <a:cubicBezTo>
                  <a:pt x="16" y="42"/>
                  <a:pt x="16" y="42"/>
                  <a:pt x="16" y="42"/>
                </a:cubicBezTo>
                <a:cubicBezTo>
                  <a:pt x="14" y="42"/>
                  <a:pt x="14" y="43"/>
                  <a:pt x="13" y="44"/>
                </a:cubicBezTo>
                <a:cubicBezTo>
                  <a:pt x="8" y="47"/>
                  <a:pt x="4" y="52"/>
                  <a:pt x="3" y="58"/>
                </a:cubicBezTo>
                <a:cubicBezTo>
                  <a:pt x="1" y="66"/>
                  <a:pt x="4" y="73"/>
                  <a:pt x="10" y="78"/>
                </a:cubicBezTo>
                <a:cubicBezTo>
                  <a:pt x="6" y="81"/>
                  <a:pt x="4" y="85"/>
                  <a:pt x="3" y="90"/>
                </a:cubicBezTo>
                <a:cubicBezTo>
                  <a:pt x="1" y="98"/>
                  <a:pt x="4" y="106"/>
                  <a:pt x="10" y="111"/>
                </a:cubicBezTo>
                <a:cubicBezTo>
                  <a:pt x="6" y="114"/>
                  <a:pt x="4" y="118"/>
                  <a:pt x="3" y="123"/>
                </a:cubicBezTo>
                <a:cubicBezTo>
                  <a:pt x="0" y="134"/>
                  <a:pt x="8" y="146"/>
                  <a:pt x="20" y="149"/>
                </a:cubicBezTo>
                <a:cubicBezTo>
                  <a:pt x="20" y="149"/>
                  <a:pt x="114" y="169"/>
                  <a:pt x="115" y="169"/>
                </a:cubicBezTo>
                <a:cubicBezTo>
                  <a:pt x="116" y="169"/>
                  <a:pt x="117" y="169"/>
                  <a:pt x="118" y="168"/>
                </a:cubicBezTo>
                <a:cubicBezTo>
                  <a:pt x="203" y="123"/>
                  <a:pt x="203" y="123"/>
                  <a:pt x="203" y="123"/>
                </a:cubicBezTo>
                <a:cubicBezTo>
                  <a:pt x="206" y="122"/>
                  <a:pt x="207" y="118"/>
                  <a:pt x="206" y="115"/>
                </a:cubicBezTo>
                <a:cubicBezTo>
                  <a:pt x="204" y="113"/>
                  <a:pt x="201" y="111"/>
                  <a:pt x="198" y="113"/>
                </a:cubicBezTo>
                <a:cubicBezTo>
                  <a:pt x="114" y="157"/>
                  <a:pt x="114" y="157"/>
                  <a:pt x="114" y="157"/>
                </a:cubicBezTo>
                <a:cubicBezTo>
                  <a:pt x="22" y="137"/>
                  <a:pt x="22" y="137"/>
                  <a:pt x="22" y="137"/>
                </a:cubicBezTo>
                <a:cubicBezTo>
                  <a:pt x="17" y="136"/>
                  <a:pt x="13" y="131"/>
                  <a:pt x="15" y="125"/>
                </a:cubicBezTo>
                <a:cubicBezTo>
                  <a:pt x="16" y="120"/>
                  <a:pt x="21" y="116"/>
                  <a:pt x="27" y="117"/>
                </a:cubicBezTo>
                <a:cubicBezTo>
                  <a:pt x="27" y="117"/>
                  <a:pt x="114" y="136"/>
                  <a:pt x="114" y="136"/>
                </a:cubicBezTo>
                <a:close/>
                <a:moveTo>
                  <a:pt x="109" y="21"/>
                </a:moveTo>
                <a:cubicBezTo>
                  <a:pt x="149" y="29"/>
                  <a:pt x="149" y="29"/>
                  <a:pt x="149" y="29"/>
                </a:cubicBezTo>
                <a:cubicBezTo>
                  <a:pt x="131" y="37"/>
                  <a:pt x="131" y="37"/>
                  <a:pt x="131" y="37"/>
                </a:cubicBezTo>
                <a:cubicBezTo>
                  <a:pt x="92" y="29"/>
                  <a:pt x="92" y="29"/>
                  <a:pt x="92" y="29"/>
                </a:cubicBezTo>
                <a:lnTo>
                  <a:pt x="109" y="2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cs typeface="+mn-ea"/>
              <a:sym typeface="+mn-lt"/>
            </a:endParaRPr>
          </a:p>
        </p:txBody>
      </p:sp>
      <p:sp>
        <p:nvSpPr>
          <p:cNvPr id="16" name="圆角矩形 1">
            <a:extLst>
              <a:ext uri="{FF2B5EF4-FFF2-40B4-BE49-F238E27FC236}">
                <a16:creationId xmlns:a16="http://schemas.microsoft.com/office/drawing/2014/main" id="{016982CA-0F1A-A7E4-2E68-31E1CBE83190}"/>
              </a:ext>
            </a:extLst>
          </p:cNvPr>
          <p:cNvSpPr/>
          <p:nvPr/>
        </p:nvSpPr>
        <p:spPr>
          <a:xfrm>
            <a:off x="2266462" y="1619909"/>
            <a:ext cx="2304256" cy="3410597"/>
          </a:xfrm>
          <a:prstGeom prst="roundRect">
            <a:avLst>
              <a:gd name="adj" fmla="val 3230"/>
            </a:avLst>
          </a:prstGeom>
          <a:solidFill>
            <a:srgbClr val="0276FD"/>
          </a:solidFill>
          <a:ln w="19050">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3" b="0" i="0" u="none" strike="noStrike" kern="1200" cap="none" spc="0" normalizeH="0" baseline="0" noProof="0">
              <a:ln>
                <a:noFill/>
              </a:ln>
              <a:solidFill>
                <a:prstClr val="white"/>
              </a:solidFill>
              <a:effectLst/>
              <a:uLnTx/>
              <a:uFillTx/>
              <a:latin typeface="Arial" panose="020F0502020204030204"/>
              <a:cs typeface="+mn-ea"/>
              <a:sym typeface="+mn-lt"/>
            </a:endParaRPr>
          </a:p>
        </p:txBody>
      </p:sp>
      <p:cxnSp>
        <p:nvCxnSpPr>
          <p:cNvPr id="26" name="直接箭头连接符 25">
            <a:extLst>
              <a:ext uri="{FF2B5EF4-FFF2-40B4-BE49-F238E27FC236}">
                <a16:creationId xmlns:a16="http://schemas.microsoft.com/office/drawing/2014/main" id="{8C9D1DDB-565C-BFB0-3531-44C2AC76693F}"/>
              </a:ext>
            </a:extLst>
          </p:cNvPr>
          <p:cNvCxnSpPr/>
          <p:nvPr/>
        </p:nvCxnSpPr>
        <p:spPr>
          <a:xfrm>
            <a:off x="9038239" y="3037183"/>
            <a:ext cx="1827428" cy="0"/>
          </a:xfrm>
          <a:prstGeom prst="straightConnector1">
            <a:avLst/>
          </a:prstGeom>
          <a:noFill/>
          <a:ln w="19050">
            <a:solidFill>
              <a:schemeClr val="bg1"/>
            </a:solidFill>
            <a:headEnd type="oval" w="med" len="med"/>
            <a:tailEnd type="oval" w="med" len="med"/>
          </a:ln>
        </p:spPr>
      </p:cxnSp>
      <p:cxnSp>
        <p:nvCxnSpPr>
          <p:cNvPr id="27" name="直接箭头连接符 26">
            <a:extLst>
              <a:ext uri="{FF2B5EF4-FFF2-40B4-BE49-F238E27FC236}">
                <a16:creationId xmlns:a16="http://schemas.microsoft.com/office/drawing/2014/main" id="{0812D326-BA9F-8AC9-0111-936011F48063}"/>
              </a:ext>
            </a:extLst>
          </p:cNvPr>
          <p:cNvCxnSpPr/>
          <p:nvPr/>
        </p:nvCxnSpPr>
        <p:spPr>
          <a:xfrm>
            <a:off x="9038239" y="3532792"/>
            <a:ext cx="1827428" cy="0"/>
          </a:xfrm>
          <a:prstGeom prst="straightConnector1">
            <a:avLst/>
          </a:prstGeom>
          <a:noFill/>
          <a:ln w="19050">
            <a:solidFill>
              <a:schemeClr val="bg1"/>
            </a:solidFill>
            <a:headEnd type="oval" w="med" len="med"/>
            <a:tailEnd type="oval" w="med" len="med"/>
          </a:ln>
        </p:spPr>
      </p:cxnSp>
      <p:sp>
        <p:nvSpPr>
          <p:cNvPr id="29" name="矩形 28">
            <a:extLst>
              <a:ext uri="{FF2B5EF4-FFF2-40B4-BE49-F238E27FC236}">
                <a16:creationId xmlns:a16="http://schemas.microsoft.com/office/drawing/2014/main" id="{6C06D0EE-4AAC-D371-3994-C0363837D6C1}"/>
              </a:ext>
            </a:extLst>
          </p:cNvPr>
          <p:cNvSpPr/>
          <p:nvPr/>
        </p:nvSpPr>
        <p:spPr>
          <a:xfrm>
            <a:off x="8860173" y="3074833"/>
            <a:ext cx="2152511"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panose="020F0502020204030204"/>
                <a:cs typeface="+mn-ea"/>
                <a:sym typeface="+mn-lt"/>
              </a:rPr>
              <a:t>添加标题</a:t>
            </a:r>
          </a:p>
        </p:txBody>
      </p:sp>
      <p:sp>
        <p:nvSpPr>
          <p:cNvPr id="31" name="矩形 30">
            <a:extLst>
              <a:ext uri="{FF2B5EF4-FFF2-40B4-BE49-F238E27FC236}">
                <a16:creationId xmlns:a16="http://schemas.microsoft.com/office/drawing/2014/main" id="{B7C30CCB-5DA2-33BA-07F7-A28087F72667}"/>
              </a:ext>
            </a:extLst>
          </p:cNvPr>
          <p:cNvSpPr/>
          <p:nvPr/>
        </p:nvSpPr>
        <p:spPr>
          <a:xfrm>
            <a:off x="9618298" y="1771659"/>
            <a:ext cx="639919" cy="584775"/>
          </a:xfrm>
          <a:prstGeom prst="rect">
            <a:avLst/>
          </a:prstGeom>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F0502020204030204"/>
                <a:cs typeface="+mn-ea"/>
                <a:sym typeface="+mn-lt"/>
              </a:rPr>
              <a:t>04</a:t>
            </a:r>
            <a:endParaRPr kumimoji="0" lang="zh-CN" altLang="en-US" sz="3200" b="0" i="0" u="none" strike="noStrike" kern="1200" cap="none" spc="0" normalizeH="0" baseline="0" noProof="0" dirty="0">
              <a:ln>
                <a:noFill/>
              </a:ln>
              <a:solidFill>
                <a:prstClr val="white"/>
              </a:solidFill>
              <a:effectLst/>
              <a:uLnTx/>
              <a:uFillTx/>
              <a:latin typeface="Arial" panose="020F0502020204030204"/>
              <a:cs typeface="+mn-ea"/>
              <a:sym typeface="+mn-lt"/>
            </a:endParaRPr>
          </a:p>
        </p:txBody>
      </p:sp>
      <p:sp>
        <p:nvSpPr>
          <p:cNvPr id="32" name="Freeform 893">
            <a:extLst>
              <a:ext uri="{FF2B5EF4-FFF2-40B4-BE49-F238E27FC236}">
                <a16:creationId xmlns:a16="http://schemas.microsoft.com/office/drawing/2014/main" id="{CE19D5F7-93EF-3805-0191-2783E098B7A7}"/>
              </a:ext>
            </a:extLst>
          </p:cNvPr>
          <p:cNvSpPr>
            <a:spLocks noEditPoints="1"/>
          </p:cNvSpPr>
          <p:nvPr/>
        </p:nvSpPr>
        <p:spPr bwMode="auto">
          <a:xfrm>
            <a:off x="9767638" y="371228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cs typeface="+mn-ea"/>
              <a:sym typeface="+mn-lt"/>
            </a:endParaRPr>
          </a:p>
        </p:txBody>
      </p:sp>
      <p:cxnSp>
        <p:nvCxnSpPr>
          <p:cNvPr id="36" name="直接箭头连接符 35">
            <a:extLst>
              <a:ext uri="{FF2B5EF4-FFF2-40B4-BE49-F238E27FC236}">
                <a16:creationId xmlns:a16="http://schemas.microsoft.com/office/drawing/2014/main" id="{74EF6887-0971-433F-04E2-0833F25A0997}"/>
              </a:ext>
            </a:extLst>
          </p:cNvPr>
          <p:cNvCxnSpPr/>
          <p:nvPr/>
        </p:nvCxnSpPr>
        <p:spPr>
          <a:xfrm>
            <a:off x="6477955" y="3532792"/>
            <a:ext cx="1827428" cy="0"/>
          </a:xfrm>
          <a:prstGeom prst="straightConnector1">
            <a:avLst/>
          </a:prstGeom>
          <a:noFill/>
          <a:ln w="19050">
            <a:solidFill>
              <a:schemeClr val="bg1"/>
            </a:solidFill>
            <a:headEnd type="oval" w="med" len="med"/>
            <a:tailEnd type="oval" w="med" len="med"/>
          </a:ln>
        </p:spPr>
      </p:cxnSp>
      <p:sp>
        <p:nvSpPr>
          <p:cNvPr id="38" name="矩形 37">
            <a:extLst>
              <a:ext uri="{FF2B5EF4-FFF2-40B4-BE49-F238E27FC236}">
                <a16:creationId xmlns:a16="http://schemas.microsoft.com/office/drawing/2014/main" id="{39B10374-CC87-2781-6258-5996D6028038}"/>
              </a:ext>
            </a:extLst>
          </p:cNvPr>
          <p:cNvSpPr/>
          <p:nvPr/>
        </p:nvSpPr>
        <p:spPr>
          <a:xfrm>
            <a:off x="6299887" y="3074833"/>
            <a:ext cx="2152511"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panose="020F0502020204030204"/>
                <a:cs typeface="+mn-ea"/>
                <a:sym typeface="+mn-lt"/>
              </a:rPr>
              <a:t>添加标题</a:t>
            </a:r>
          </a:p>
        </p:txBody>
      </p:sp>
      <p:sp>
        <p:nvSpPr>
          <p:cNvPr id="41" name="Freeform 911">
            <a:extLst>
              <a:ext uri="{FF2B5EF4-FFF2-40B4-BE49-F238E27FC236}">
                <a16:creationId xmlns:a16="http://schemas.microsoft.com/office/drawing/2014/main" id="{367E3D70-43A7-065D-B4BD-1247D4342DBA}"/>
              </a:ext>
            </a:extLst>
          </p:cNvPr>
          <p:cNvSpPr>
            <a:spLocks noEditPoints="1"/>
          </p:cNvSpPr>
          <p:nvPr/>
        </p:nvSpPr>
        <p:spPr bwMode="auto">
          <a:xfrm>
            <a:off x="7082669" y="3811616"/>
            <a:ext cx="682598" cy="434381"/>
          </a:xfrm>
          <a:custGeom>
            <a:avLst/>
            <a:gdLst>
              <a:gd name="T0" fmla="*/ 232 w 232"/>
              <a:gd name="T1" fmla="*/ 54 h 148"/>
              <a:gd name="T2" fmla="*/ 229 w 232"/>
              <a:gd name="T3" fmla="*/ 51 h 148"/>
              <a:gd name="T4" fmla="*/ 6 w 232"/>
              <a:gd name="T5" fmla="*/ 0 h 148"/>
              <a:gd name="T6" fmla="*/ 1 w 232"/>
              <a:gd name="T7" fmla="*/ 2 h 148"/>
              <a:gd name="T8" fmla="*/ 2 w 232"/>
              <a:gd name="T9" fmla="*/ 6 h 148"/>
              <a:gd name="T10" fmla="*/ 120 w 232"/>
              <a:gd name="T11" fmla="*/ 146 h 148"/>
              <a:gd name="T12" fmla="*/ 123 w 232"/>
              <a:gd name="T13" fmla="*/ 148 h 148"/>
              <a:gd name="T14" fmla="*/ 125 w 232"/>
              <a:gd name="T15" fmla="*/ 147 h 148"/>
              <a:gd name="T16" fmla="*/ 231 w 232"/>
              <a:gd name="T17" fmla="*/ 58 h 148"/>
              <a:gd name="T18" fmla="*/ 232 w 232"/>
              <a:gd name="T19" fmla="*/ 54 h 148"/>
              <a:gd name="T20" fmla="*/ 123 w 232"/>
              <a:gd name="T21" fmla="*/ 138 h 148"/>
              <a:gd name="T22" fmla="*/ 112 w 232"/>
              <a:gd name="T23" fmla="*/ 124 h 148"/>
              <a:gd name="T24" fmla="*/ 119 w 232"/>
              <a:gd name="T25" fmla="*/ 118 h 148"/>
              <a:gd name="T26" fmla="*/ 120 w 232"/>
              <a:gd name="T27" fmla="*/ 113 h 148"/>
              <a:gd name="T28" fmla="*/ 115 w 232"/>
              <a:gd name="T29" fmla="*/ 113 h 148"/>
              <a:gd name="T30" fmla="*/ 107 w 232"/>
              <a:gd name="T31" fmla="*/ 119 h 148"/>
              <a:gd name="T32" fmla="*/ 95 w 232"/>
              <a:gd name="T33" fmla="*/ 105 h 148"/>
              <a:gd name="T34" fmla="*/ 99 w 232"/>
              <a:gd name="T35" fmla="*/ 101 h 148"/>
              <a:gd name="T36" fmla="*/ 100 w 232"/>
              <a:gd name="T37" fmla="*/ 97 h 148"/>
              <a:gd name="T38" fmla="*/ 95 w 232"/>
              <a:gd name="T39" fmla="*/ 96 h 148"/>
              <a:gd name="T40" fmla="*/ 91 w 232"/>
              <a:gd name="T41" fmla="*/ 100 h 148"/>
              <a:gd name="T42" fmla="*/ 78 w 232"/>
              <a:gd name="T43" fmla="*/ 85 h 148"/>
              <a:gd name="T44" fmla="*/ 86 w 232"/>
              <a:gd name="T45" fmla="*/ 78 h 148"/>
              <a:gd name="T46" fmla="*/ 86 w 232"/>
              <a:gd name="T47" fmla="*/ 74 h 148"/>
              <a:gd name="T48" fmla="*/ 82 w 232"/>
              <a:gd name="T49" fmla="*/ 74 h 148"/>
              <a:gd name="T50" fmla="*/ 75 w 232"/>
              <a:gd name="T51" fmla="*/ 80 h 148"/>
              <a:gd name="T52" fmla="*/ 62 w 232"/>
              <a:gd name="T53" fmla="*/ 65 h 148"/>
              <a:gd name="T54" fmla="*/ 66 w 232"/>
              <a:gd name="T55" fmla="*/ 62 h 148"/>
              <a:gd name="T56" fmla="*/ 66 w 232"/>
              <a:gd name="T57" fmla="*/ 57 h 148"/>
              <a:gd name="T58" fmla="*/ 62 w 232"/>
              <a:gd name="T59" fmla="*/ 57 h 148"/>
              <a:gd name="T60" fmla="*/ 58 w 232"/>
              <a:gd name="T61" fmla="*/ 60 h 148"/>
              <a:gd name="T62" fmla="*/ 45 w 232"/>
              <a:gd name="T63" fmla="*/ 45 h 148"/>
              <a:gd name="T64" fmla="*/ 53 w 232"/>
              <a:gd name="T65" fmla="*/ 39 h 148"/>
              <a:gd name="T66" fmla="*/ 53 w 232"/>
              <a:gd name="T67" fmla="*/ 35 h 148"/>
              <a:gd name="T68" fmla="*/ 49 w 232"/>
              <a:gd name="T69" fmla="*/ 35 h 148"/>
              <a:gd name="T70" fmla="*/ 41 w 232"/>
              <a:gd name="T71" fmla="*/ 41 h 148"/>
              <a:gd name="T72" fmla="*/ 16 w 232"/>
              <a:gd name="T73" fmla="*/ 10 h 148"/>
              <a:gd name="T74" fmla="*/ 219 w 232"/>
              <a:gd name="T75" fmla="*/ 57 h 148"/>
              <a:gd name="T76" fmla="*/ 123 w 232"/>
              <a:gd name="T77" fmla="*/ 138 h 148"/>
              <a:gd name="T78" fmla="*/ 125 w 232"/>
              <a:gd name="T79" fmla="*/ 100 h 148"/>
              <a:gd name="T80" fmla="*/ 128 w 232"/>
              <a:gd name="T81" fmla="*/ 102 h 148"/>
              <a:gd name="T82" fmla="*/ 131 w 232"/>
              <a:gd name="T83" fmla="*/ 101 h 148"/>
              <a:gd name="T84" fmla="*/ 165 w 232"/>
              <a:gd name="T85" fmla="*/ 72 h 148"/>
              <a:gd name="T86" fmla="*/ 167 w 232"/>
              <a:gd name="T87" fmla="*/ 68 h 148"/>
              <a:gd name="T88" fmla="*/ 164 w 232"/>
              <a:gd name="T89" fmla="*/ 65 h 148"/>
              <a:gd name="T90" fmla="*/ 93 w 232"/>
              <a:gd name="T91" fmla="*/ 51 h 148"/>
              <a:gd name="T92" fmla="*/ 88 w 232"/>
              <a:gd name="T93" fmla="*/ 53 h 148"/>
              <a:gd name="T94" fmla="*/ 89 w 232"/>
              <a:gd name="T95" fmla="*/ 57 h 148"/>
              <a:gd name="T96" fmla="*/ 125 w 232"/>
              <a:gd name="T97" fmla="*/ 100 h 148"/>
              <a:gd name="T98" fmla="*/ 154 w 232"/>
              <a:gd name="T99" fmla="*/ 71 h 148"/>
              <a:gd name="T100" fmla="*/ 128 w 232"/>
              <a:gd name="T101" fmla="*/ 92 h 148"/>
              <a:gd name="T102" fmla="*/ 102 w 232"/>
              <a:gd name="T103" fmla="*/ 61 h 148"/>
              <a:gd name="T104" fmla="*/ 154 w 232"/>
              <a:gd name="T105" fmla="*/ 7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148">
                <a:moveTo>
                  <a:pt x="232" y="54"/>
                </a:moveTo>
                <a:cubicBezTo>
                  <a:pt x="232" y="53"/>
                  <a:pt x="230" y="52"/>
                  <a:pt x="229" y="51"/>
                </a:cubicBezTo>
                <a:cubicBezTo>
                  <a:pt x="6" y="0"/>
                  <a:pt x="6" y="0"/>
                  <a:pt x="6" y="0"/>
                </a:cubicBezTo>
                <a:cubicBezTo>
                  <a:pt x="4" y="0"/>
                  <a:pt x="2" y="0"/>
                  <a:pt x="1" y="2"/>
                </a:cubicBezTo>
                <a:cubicBezTo>
                  <a:pt x="0" y="3"/>
                  <a:pt x="1" y="5"/>
                  <a:pt x="2" y="6"/>
                </a:cubicBezTo>
                <a:cubicBezTo>
                  <a:pt x="120" y="146"/>
                  <a:pt x="120" y="146"/>
                  <a:pt x="120" y="146"/>
                </a:cubicBezTo>
                <a:cubicBezTo>
                  <a:pt x="120" y="147"/>
                  <a:pt x="122" y="148"/>
                  <a:pt x="123" y="148"/>
                </a:cubicBezTo>
                <a:cubicBezTo>
                  <a:pt x="124" y="148"/>
                  <a:pt x="124" y="148"/>
                  <a:pt x="125" y="147"/>
                </a:cubicBezTo>
                <a:cubicBezTo>
                  <a:pt x="231" y="58"/>
                  <a:pt x="231" y="58"/>
                  <a:pt x="231" y="58"/>
                </a:cubicBezTo>
                <a:cubicBezTo>
                  <a:pt x="232" y="57"/>
                  <a:pt x="232" y="56"/>
                  <a:pt x="232" y="54"/>
                </a:cubicBezTo>
                <a:close/>
                <a:moveTo>
                  <a:pt x="123" y="138"/>
                </a:moveTo>
                <a:cubicBezTo>
                  <a:pt x="112" y="124"/>
                  <a:pt x="112" y="124"/>
                  <a:pt x="112" y="124"/>
                </a:cubicBezTo>
                <a:cubicBezTo>
                  <a:pt x="119" y="118"/>
                  <a:pt x="119" y="118"/>
                  <a:pt x="119" y="118"/>
                </a:cubicBezTo>
                <a:cubicBezTo>
                  <a:pt x="121" y="117"/>
                  <a:pt x="121" y="115"/>
                  <a:pt x="120" y="113"/>
                </a:cubicBezTo>
                <a:cubicBezTo>
                  <a:pt x="118" y="112"/>
                  <a:pt x="116" y="112"/>
                  <a:pt x="115" y="113"/>
                </a:cubicBezTo>
                <a:cubicBezTo>
                  <a:pt x="107" y="119"/>
                  <a:pt x="107" y="119"/>
                  <a:pt x="107" y="119"/>
                </a:cubicBezTo>
                <a:cubicBezTo>
                  <a:pt x="95" y="105"/>
                  <a:pt x="95" y="105"/>
                  <a:pt x="95" y="105"/>
                </a:cubicBezTo>
                <a:cubicBezTo>
                  <a:pt x="99" y="101"/>
                  <a:pt x="99" y="101"/>
                  <a:pt x="99" y="101"/>
                </a:cubicBezTo>
                <a:cubicBezTo>
                  <a:pt x="101" y="100"/>
                  <a:pt x="101" y="98"/>
                  <a:pt x="100" y="97"/>
                </a:cubicBezTo>
                <a:cubicBezTo>
                  <a:pt x="98" y="95"/>
                  <a:pt x="96" y="95"/>
                  <a:pt x="95" y="96"/>
                </a:cubicBezTo>
                <a:cubicBezTo>
                  <a:pt x="91" y="100"/>
                  <a:pt x="91" y="100"/>
                  <a:pt x="91" y="100"/>
                </a:cubicBezTo>
                <a:cubicBezTo>
                  <a:pt x="78" y="85"/>
                  <a:pt x="78" y="85"/>
                  <a:pt x="78" y="85"/>
                </a:cubicBezTo>
                <a:cubicBezTo>
                  <a:pt x="86" y="78"/>
                  <a:pt x="86" y="78"/>
                  <a:pt x="86" y="78"/>
                </a:cubicBezTo>
                <a:cubicBezTo>
                  <a:pt x="87" y="77"/>
                  <a:pt x="87" y="75"/>
                  <a:pt x="86" y="74"/>
                </a:cubicBezTo>
                <a:cubicBezTo>
                  <a:pt x="85" y="73"/>
                  <a:pt x="83" y="73"/>
                  <a:pt x="82" y="74"/>
                </a:cubicBezTo>
                <a:cubicBezTo>
                  <a:pt x="75" y="80"/>
                  <a:pt x="75" y="80"/>
                  <a:pt x="75" y="80"/>
                </a:cubicBezTo>
                <a:cubicBezTo>
                  <a:pt x="62" y="65"/>
                  <a:pt x="62" y="65"/>
                  <a:pt x="62" y="65"/>
                </a:cubicBezTo>
                <a:cubicBezTo>
                  <a:pt x="66" y="62"/>
                  <a:pt x="66" y="62"/>
                  <a:pt x="66" y="62"/>
                </a:cubicBezTo>
                <a:cubicBezTo>
                  <a:pt x="67" y="61"/>
                  <a:pt x="68" y="59"/>
                  <a:pt x="66" y="57"/>
                </a:cubicBezTo>
                <a:cubicBezTo>
                  <a:pt x="65" y="56"/>
                  <a:pt x="63" y="56"/>
                  <a:pt x="62" y="57"/>
                </a:cubicBezTo>
                <a:cubicBezTo>
                  <a:pt x="58" y="60"/>
                  <a:pt x="58" y="60"/>
                  <a:pt x="58" y="60"/>
                </a:cubicBezTo>
                <a:cubicBezTo>
                  <a:pt x="45" y="45"/>
                  <a:pt x="45" y="45"/>
                  <a:pt x="45" y="45"/>
                </a:cubicBezTo>
                <a:cubicBezTo>
                  <a:pt x="53" y="39"/>
                  <a:pt x="53" y="39"/>
                  <a:pt x="53" y="39"/>
                </a:cubicBezTo>
                <a:cubicBezTo>
                  <a:pt x="54" y="38"/>
                  <a:pt x="54" y="36"/>
                  <a:pt x="53" y="35"/>
                </a:cubicBezTo>
                <a:cubicBezTo>
                  <a:pt x="52" y="34"/>
                  <a:pt x="50" y="34"/>
                  <a:pt x="49" y="35"/>
                </a:cubicBezTo>
                <a:cubicBezTo>
                  <a:pt x="41" y="41"/>
                  <a:pt x="41" y="41"/>
                  <a:pt x="41" y="41"/>
                </a:cubicBezTo>
                <a:cubicBezTo>
                  <a:pt x="16" y="10"/>
                  <a:pt x="16" y="10"/>
                  <a:pt x="16" y="10"/>
                </a:cubicBezTo>
                <a:cubicBezTo>
                  <a:pt x="219" y="57"/>
                  <a:pt x="219" y="57"/>
                  <a:pt x="219" y="57"/>
                </a:cubicBezTo>
                <a:lnTo>
                  <a:pt x="123" y="138"/>
                </a:lnTo>
                <a:close/>
                <a:moveTo>
                  <a:pt x="125" y="100"/>
                </a:moveTo>
                <a:cubicBezTo>
                  <a:pt x="126" y="101"/>
                  <a:pt x="127" y="102"/>
                  <a:pt x="128" y="102"/>
                </a:cubicBezTo>
                <a:cubicBezTo>
                  <a:pt x="129" y="102"/>
                  <a:pt x="130" y="102"/>
                  <a:pt x="131" y="101"/>
                </a:cubicBezTo>
                <a:cubicBezTo>
                  <a:pt x="165" y="72"/>
                  <a:pt x="165" y="72"/>
                  <a:pt x="165" y="72"/>
                </a:cubicBezTo>
                <a:cubicBezTo>
                  <a:pt x="167" y="71"/>
                  <a:pt x="167" y="69"/>
                  <a:pt x="167" y="68"/>
                </a:cubicBezTo>
                <a:cubicBezTo>
                  <a:pt x="166" y="66"/>
                  <a:pt x="165" y="65"/>
                  <a:pt x="164" y="65"/>
                </a:cubicBezTo>
                <a:cubicBezTo>
                  <a:pt x="93" y="51"/>
                  <a:pt x="93" y="51"/>
                  <a:pt x="93" y="51"/>
                </a:cubicBezTo>
                <a:cubicBezTo>
                  <a:pt x="91" y="51"/>
                  <a:pt x="89" y="51"/>
                  <a:pt x="88" y="53"/>
                </a:cubicBezTo>
                <a:cubicBezTo>
                  <a:pt x="87" y="54"/>
                  <a:pt x="88" y="56"/>
                  <a:pt x="89" y="57"/>
                </a:cubicBezTo>
                <a:lnTo>
                  <a:pt x="125" y="100"/>
                </a:lnTo>
                <a:close/>
                <a:moveTo>
                  <a:pt x="154" y="71"/>
                </a:moveTo>
                <a:cubicBezTo>
                  <a:pt x="128" y="92"/>
                  <a:pt x="128" y="92"/>
                  <a:pt x="128" y="92"/>
                </a:cubicBezTo>
                <a:cubicBezTo>
                  <a:pt x="102" y="61"/>
                  <a:pt x="102" y="61"/>
                  <a:pt x="102" y="61"/>
                </a:cubicBezTo>
                <a:lnTo>
                  <a:pt x="154" y="7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F0502020204030204"/>
              <a:cs typeface="+mn-ea"/>
              <a:sym typeface="+mn-lt"/>
            </a:endParaRPr>
          </a:p>
        </p:txBody>
      </p:sp>
      <p:sp>
        <p:nvSpPr>
          <p:cNvPr id="42" name="文本框 41">
            <a:extLst>
              <a:ext uri="{FF2B5EF4-FFF2-40B4-BE49-F238E27FC236}">
                <a16:creationId xmlns:a16="http://schemas.microsoft.com/office/drawing/2014/main" id="{EE1EFB46-5910-D8EF-B75D-F3D65B8B3BE7}"/>
              </a:ext>
            </a:extLst>
          </p:cNvPr>
          <p:cNvSpPr txBox="1"/>
          <p:nvPr/>
        </p:nvSpPr>
        <p:spPr>
          <a:xfrm>
            <a:off x="2499650" y="1628509"/>
            <a:ext cx="1827428" cy="3383362"/>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F0502020204030204"/>
                <a:cs typeface="+mn-cs"/>
              </a:rPr>
              <a:t>此功能主要使用键盘按下事件，在按下</a:t>
            </a:r>
            <a:r>
              <a:rPr kumimoji="0" lang="en-US" altLang="zh-CN" sz="1200" b="0" i="0" u="none" strike="noStrike" kern="1200" cap="none" spc="0" normalizeH="0" baseline="0" noProof="0" dirty="0">
                <a:ln>
                  <a:noFill/>
                </a:ln>
                <a:solidFill>
                  <a:prstClr val="white"/>
                </a:solidFill>
                <a:effectLst/>
                <a:uLnTx/>
                <a:uFillTx/>
                <a:latin typeface="Arial" panose="020F0502020204030204"/>
                <a:cs typeface="+mn-cs"/>
              </a:rPr>
              <a:t>enter</a:t>
            </a:r>
            <a:r>
              <a:rPr kumimoji="0" lang="zh-CN" altLang="en-US" sz="1200" b="0" i="0" u="none" strike="noStrike" kern="1200" cap="none" spc="0" normalizeH="0" baseline="0" noProof="0" dirty="0">
                <a:ln>
                  <a:noFill/>
                </a:ln>
                <a:solidFill>
                  <a:prstClr val="white"/>
                </a:solidFill>
                <a:effectLst/>
                <a:uLnTx/>
                <a:uFillTx/>
                <a:latin typeface="Arial" panose="020F0502020204030204"/>
                <a:cs typeface="+mn-cs"/>
              </a:rPr>
              <a:t>键的情况下，创建元素对象并且添加到之前保留数据的数组中，另外在使用数组中的</a:t>
            </a:r>
            <a:r>
              <a:rPr kumimoji="0" lang="en-US" altLang="zh-CN" sz="1200" b="0" i="0" u="none" strike="noStrike" kern="1200" cap="none" spc="0" normalizeH="0" baseline="0" noProof="0" dirty="0">
                <a:ln>
                  <a:noFill/>
                </a:ln>
                <a:solidFill>
                  <a:prstClr val="white"/>
                </a:solidFill>
                <a:effectLst/>
                <a:uLnTx/>
                <a:uFillTx/>
                <a:latin typeface="Arial" panose="020F0502020204030204"/>
                <a:cs typeface="+mn-cs"/>
              </a:rPr>
              <a:t>push</a:t>
            </a:r>
            <a:r>
              <a:rPr kumimoji="0" lang="zh-CN" altLang="en-US" sz="1200" b="0" i="0" u="none" strike="noStrike" kern="1200" cap="none" spc="0" normalizeH="0" baseline="0" noProof="0" dirty="0">
                <a:ln>
                  <a:noFill/>
                </a:ln>
                <a:solidFill>
                  <a:prstClr val="white"/>
                </a:solidFill>
                <a:effectLst/>
                <a:uLnTx/>
                <a:uFillTx/>
                <a:latin typeface="Arial" panose="020F0502020204030204"/>
                <a:cs typeface="+mn-cs"/>
              </a:rPr>
              <a:t>方法后，需要先清空之前数组中已经存在的对象，否则会重复添加，最后调用左右侧内容的创建函数，实现内容的相应变化。</a:t>
            </a:r>
            <a:endParaRPr kumimoji="0" lang="en-US" altLang="zh-CN" sz="1200" b="0" i="0" u="none" strike="noStrike" kern="1200" cap="none" spc="0" normalizeH="0" baseline="0" noProof="0" dirty="0">
              <a:ln>
                <a:noFill/>
              </a:ln>
              <a:solidFill>
                <a:prstClr val="white"/>
              </a:solidFill>
              <a:effectLst/>
              <a:uLnTx/>
              <a:uFillTx/>
              <a:latin typeface="Arial" panose="020F0502020204030204"/>
              <a:cs typeface="+mn-cs"/>
            </a:endParaRPr>
          </a:p>
        </p:txBody>
      </p:sp>
      <p:sp>
        <p:nvSpPr>
          <p:cNvPr id="44" name="文本框 43">
            <a:extLst>
              <a:ext uri="{FF2B5EF4-FFF2-40B4-BE49-F238E27FC236}">
                <a16:creationId xmlns:a16="http://schemas.microsoft.com/office/drawing/2014/main" id="{753B9E1A-8931-3D5C-C182-C5605B40A1E5}"/>
              </a:ext>
            </a:extLst>
          </p:cNvPr>
          <p:cNvSpPr txBox="1"/>
          <p:nvPr/>
        </p:nvSpPr>
        <p:spPr>
          <a:xfrm>
            <a:off x="6465293" y="4313145"/>
            <a:ext cx="1827428" cy="896656"/>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F0502020204030204"/>
                <a:cs typeface="+mn-cs"/>
              </a:rPr>
              <a:t>此处添加详细文本描述，文字内容建议与标题相关尽量简洁生动</a:t>
            </a:r>
            <a:r>
              <a:rPr kumimoji="0" lang="en-US" altLang="zh-CN" sz="1200" b="0" i="0" u="none" strike="noStrike" kern="1200" cap="none" spc="0" normalizeH="0" baseline="0" noProof="0" dirty="0">
                <a:ln>
                  <a:noFill/>
                </a:ln>
                <a:solidFill>
                  <a:prstClr val="white"/>
                </a:solidFill>
                <a:effectLst/>
                <a:uLnTx/>
                <a:uFillTx/>
                <a:latin typeface="Arial" panose="020F0502020204030204"/>
                <a:cs typeface="+mn-cs"/>
              </a:rPr>
              <a:t>……</a:t>
            </a:r>
          </a:p>
        </p:txBody>
      </p:sp>
      <p:sp>
        <p:nvSpPr>
          <p:cNvPr id="45" name="文本框 44">
            <a:extLst>
              <a:ext uri="{FF2B5EF4-FFF2-40B4-BE49-F238E27FC236}">
                <a16:creationId xmlns:a16="http://schemas.microsoft.com/office/drawing/2014/main" id="{0F3497FE-CA0C-6363-5851-E673403D816C}"/>
              </a:ext>
            </a:extLst>
          </p:cNvPr>
          <p:cNvSpPr txBox="1"/>
          <p:nvPr/>
        </p:nvSpPr>
        <p:spPr>
          <a:xfrm>
            <a:off x="9028443" y="4313145"/>
            <a:ext cx="1827428" cy="896656"/>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F0502020204030204"/>
                <a:cs typeface="+mn-cs"/>
              </a:rPr>
              <a:t>此处添加详细文本描述，文字内容建议与标题相关尽量简洁生动</a:t>
            </a:r>
            <a:r>
              <a:rPr kumimoji="0" lang="en-US" altLang="zh-CN" sz="1200" b="0" i="0" u="none" strike="noStrike" kern="1200" cap="none" spc="0" normalizeH="0" baseline="0" noProof="0" dirty="0">
                <a:ln>
                  <a:noFill/>
                </a:ln>
                <a:solidFill>
                  <a:prstClr val="white"/>
                </a:solidFill>
                <a:effectLst/>
                <a:uLnTx/>
                <a:uFillTx/>
                <a:latin typeface="Arial" panose="020F0502020204030204"/>
                <a:cs typeface="+mn-cs"/>
              </a:rPr>
              <a:t>……</a:t>
            </a:r>
          </a:p>
        </p:txBody>
      </p:sp>
      <p:sp>
        <p:nvSpPr>
          <p:cNvPr id="37" name="文本框 36">
            <a:extLst>
              <a:ext uri="{FF2B5EF4-FFF2-40B4-BE49-F238E27FC236}">
                <a16:creationId xmlns:a16="http://schemas.microsoft.com/office/drawing/2014/main" id="{E8AD84F1-A9BC-0C02-C71C-36FB5C3D9A3E}"/>
              </a:ext>
            </a:extLst>
          </p:cNvPr>
          <p:cNvSpPr txBox="1"/>
          <p:nvPr/>
        </p:nvSpPr>
        <p:spPr>
          <a:xfrm>
            <a:off x="6015959" y="1455300"/>
            <a:ext cx="3695798" cy="4154984"/>
          </a:xfrm>
          <a:prstGeom prst="rect">
            <a:avLst/>
          </a:prstGeom>
          <a:noFill/>
        </p:spPr>
        <p:txBody>
          <a:bodyPr wrap="square">
            <a:spAutoFit/>
          </a:bodyPr>
          <a:lstStyle/>
          <a:p>
            <a:r>
              <a:rPr lang="en-US" altLang="zh-CN" sz="1200" b="0" dirty="0" err="1">
                <a:solidFill>
                  <a:srgbClr val="9CDCFE"/>
                </a:solidFill>
                <a:effectLst/>
                <a:latin typeface="Consolas" panose="020B0609020204030204" pitchFamily="49" charset="0"/>
              </a:rPr>
              <a:t>addTodoInp</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onkeyup</a:t>
            </a:r>
            <a:r>
              <a:rPr lang="en-US" altLang="zh-CN" sz="1200" b="0" dirty="0">
                <a:solidFill>
                  <a:srgbClr val="D4D4D4"/>
                </a:solidFill>
                <a:effectLst/>
                <a:latin typeface="Consolas" panose="020B0609020204030204" pitchFamily="49" charset="0"/>
              </a:rPr>
              <a:t> = </a:t>
            </a:r>
            <a:r>
              <a:rPr lang="en-US" altLang="zh-CN" sz="1200" b="0" dirty="0">
                <a:solidFill>
                  <a:srgbClr val="569CD6"/>
                </a:solidFill>
                <a:effectLst/>
                <a:latin typeface="Consolas" panose="020B0609020204030204" pitchFamily="49" charset="0"/>
              </a:rPr>
              <a:t>function</a:t>
            </a:r>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e</a:t>
            </a:r>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e</a:t>
            </a:r>
            <a:r>
              <a:rPr lang="en-US" altLang="zh-CN" sz="1200" b="0" dirty="0">
                <a:solidFill>
                  <a:srgbClr val="D4D4D4"/>
                </a:solidFill>
                <a:effectLst/>
                <a:latin typeface="Consolas" panose="020B0609020204030204" pitchFamily="49" charset="0"/>
              </a:rPr>
              <a:t> = </a:t>
            </a:r>
            <a:r>
              <a:rPr lang="en-US" altLang="zh-CN" sz="1200" b="0" dirty="0">
                <a:solidFill>
                  <a:srgbClr val="9CDCFE"/>
                </a:solidFill>
                <a:effectLst/>
                <a:latin typeface="Consolas" panose="020B0609020204030204" pitchFamily="49" charset="0"/>
              </a:rPr>
              <a:t>e</a:t>
            </a:r>
            <a:r>
              <a:rPr lang="en-US" altLang="zh-CN" sz="1200" b="0" dirty="0">
                <a:solidFill>
                  <a:srgbClr val="D4D4D4"/>
                </a:solidFill>
                <a:effectLst/>
                <a:latin typeface="Consolas" panose="020B0609020204030204" pitchFamily="49" charset="0"/>
              </a:rPr>
              <a:t> || </a:t>
            </a:r>
            <a:r>
              <a:rPr lang="en-US" altLang="zh-CN" sz="1200" b="0" dirty="0" err="1">
                <a:solidFill>
                  <a:srgbClr val="9CDCFE"/>
                </a:solidFill>
                <a:effectLst/>
                <a:latin typeface="Consolas" panose="020B0609020204030204" pitchFamily="49" charset="0"/>
              </a:rPr>
              <a:t>window</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event</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e</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key</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'Enter'</a:t>
            </a:r>
            <a:r>
              <a:rPr lang="en-US" altLang="zh-CN" sz="1200" b="0" dirty="0">
                <a:solidFill>
                  <a:srgbClr val="D4D4D4"/>
                </a:solidFill>
                <a:effectLst/>
                <a:latin typeface="Consolas" panose="020B0609020204030204" pitchFamily="49" charset="0"/>
              </a:rPr>
              <a:t> &amp;&amp; </a:t>
            </a:r>
            <a:r>
              <a:rPr lang="en-US" altLang="zh-CN" sz="1200" b="0" dirty="0" err="1">
                <a:solidFill>
                  <a:srgbClr val="569CD6"/>
                </a:solidFill>
                <a:effectLst/>
                <a:latin typeface="Consolas" panose="020B0609020204030204" pitchFamily="49" charset="0"/>
              </a:rPr>
              <a:t>this</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value</a:t>
            </a:r>
            <a:r>
              <a:rPr lang="en-US" altLang="zh-CN" sz="1200" b="0" dirty="0">
                <a:solidFill>
                  <a:srgbClr val="D4D4D4"/>
                </a:solidFill>
                <a:effectLst/>
                <a:latin typeface="Consolas" panose="020B0609020204030204" pitchFamily="49" charset="0"/>
              </a:rPr>
              <a:t>) {</a:t>
            </a:r>
          </a:p>
          <a:p>
            <a:r>
              <a:rPr lang="en-US" altLang="zh-CN" sz="1200" b="0" dirty="0">
                <a:solidFill>
                  <a:srgbClr val="D4D4D4"/>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let</a:t>
            </a:r>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todoObj</a:t>
            </a:r>
            <a:r>
              <a:rPr lang="en-US" altLang="zh-CN" sz="1200" b="0" dirty="0">
                <a:solidFill>
                  <a:srgbClr val="D4D4D4"/>
                </a:solidFill>
                <a:effectLst/>
                <a:latin typeface="Consolas" panose="020B0609020204030204" pitchFamily="49" charset="0"/>
              </a:rPr>
              <a:t> = {</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desc:</a:t>
            </a:r>
            <a:r>
              <a:rPr lang="en-US" altLang="zh-CN" sz="1200" b="0" dirty="0">
                <a:solidFill>
                  <a:srgbClr val="D4D4D4"/>
                </a:solidFill>
                <a:effectLst/>
                <a:latin typeface="Consolas" panose="020B0609020204030204" pitchFamily="49" charset="0"/>
              </a:rPr>
              <a:t> </a:t>
            </a:r>
            <a:r>
              <a:rPr lang="en-US" altLang="zh-CN" sz="1200" b="0" dirty="0" err="1">
                <a:solidFill>
                  <a:srgbClr val="569CD6"/>
                </a:solidFill>
                <a:effectLst/>
                <a:latin typeface="Consolas" panose="020B0609020204030204" pitchFamily="49" charset="0"/>
              </a:rPr>
              <a:t>this</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value</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isDone</a:t>
            </a:r>
            <a:r>
              <a:rPr lang="en-US" altLang="zh-CN" sz="1200" b="0" dirty="0">
                <a:solidFill>
                  <a:srgbClr val="9CDCFE"/>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false</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p>
          <a:p>
            <a:br>
              <a:rPr lang="en-US" altLang="zh-CN" sz="1200" b="0" dirty="0">
                <a:solidFill>
                  <a:srgbClr val="D4D4D4"/>
                </a:solidFill>
                <a:effectLst/>
                <a:latin typeface="Consolas" panose="020B0609020204030204" pitchFamily="49" charset="0"/>
              </a:rPr>
            </a:br>
            <a:r>
              <a:rPr lang="en-US" altLang="zh-CN" sz="1200" b="0" dirty="0" err="1">
                <a:solidFill>
                  <a:srgbClr val="9CDCFE"/>
                </a:solidFill>
                <a:effectLst/>
                <a:latin typeface="Consolas" panose="020B0609020204030204" pitchFamily="49" charset="0"/>
              </a:rPr>
              <a:t>todolist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currentIndex</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todos</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push</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todoObj</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console</a:t>
            </a:r>
            <a:r>
              <a:rPr lang="en-US" altLang="zh-CN" sz="1200" b="0" dirty="0">
                <a:solidFill>
                  <a:srgbClr val="D4D4D4"/>
                </a:solidFill>
                <a:effectLst/>
                <a:latin typeface="Consolas" panose="020B0609020204030204" pitchFamily="49" charset="0"/>
              </a:rPr>
              <a:t>.</a:t>
            </a:r>
            <a:r>
              <a:rPr lang="en-US" altLang="zh-CN" sz="1200" b="0" dirty="0">
                <a:solidFill>
                  <a:srgbClr val="DCDCAA"/>
                </a:solidFill>
                <a:effectLst/>
                <a:latin typeface="Consolas" panose="020B0609020204030204" pitchFamily="49" charset="0"/>
              </a:rPr>
              <a:t>log</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todolist</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一旦向</a:t>
            </a:r>
            <a:r>
              <a:rPr lang="en-US" altLang="zh-CN" sz="1200" b="0" dirty="0" err="1">
                <a:solidFill>
                  <a:srgbClr val="6A9955"/>
                </a:solidFill>
                <a:effectLst/>
                <a:latin typeface="Consolas" panose="020B0609020204030204" pitchFamily="49" charset="0"/>
              </a:rPr>
              <a:t>todolist</a:t>
            </a:r>
            <a:r>
              <a:rPr lang="zh-CN" altLang="en-US" sz="1200" b="0" dirty="0">
                <a:solidFill>
                  <a:srgbClr val="6A9955"/>
                </a:solidFill>
                <a:effectLst/>
                <a:latin typeface="Consolas" panose="020B0609020204030204" pitchFamily="49" charset="0"/>
              </a:rPr>
              <a:t>添加对象，就要先清空之前存在的内容，在重新渲染左右侧页面</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todoItemWrapper</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innerHTML</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更新左侧菜单栏和右侧内容区</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renderMenuItem</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renderTodos</a:t>
            </a:r>
            <a:r>
              <a:rPr lang="en-US" altLang="zh-CN" sz="1200" b="0" dirty="0">
                <a:solidFill>
                  <a:srgbClr val="D4D4D4"/>
                </a:solidFill>
                <a:effectLst/>
                <a:latin typeface="Consolas" panose="020B0609020204030204" pitchFamily="49" charset="0"/>
              </a:rPr>
              <a:t>()</a:t>
            </a:r>
          </a:p>
          <a:p>
            <a:r>
              <a:rPr lang="en-US" altLang="zh-CN" sz="1200" b="0" dirty="0">
                <a:solidFill>
                  <a:srgbClr val="D4D4D4"/>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清空输入框的内容</a:t>
            </a:r>
            <a:endParaRPr lang="zh-CN" altLang="en-US" sz="1200" b="0" dirty="0">
              <a:solidFill>
                <a:srgbClr val="D4D4D4"/>
              </a:solidFill>
              <a:effectLst/>
              <a:latin typeface="Consolas" panose="020B0609020204030204" pitchFamily="49" charset="0"/>
            </a:endParaRPr>
          </a:p>
          <a:p>
            <a:r>
              <a:rPr lang="zh-CN" altLang="en-US" sz="1200" b="0" dirty="0">
                <a:solidFill>
                  <a:srgbClr val="D4D4D4"/>
                </a:solidFill>
                <a:effectLst/>
                <a:latin typeface="Consolas" panose="020B0609020204030204" pitchFamily="49" charset="0"/>
              </a:rPr>
              <a:t>    </a:t>
            </a:r>
            <a:r>
              <a:rPr lang="en-US" altLang="zh-CN" sz="1200" b="0" dirty="0" err="1">
                <a:solidFill>
                  <a:srgbClr val="569CD6"/>
                </a:solidFill>
                <a:effectLst/>
                <a:latin typeface="Consolas" panose="020B0609020204030204" pitchFamily="49" charset="0"/>
              </a:rPr>
              <a:t>this</a:t>
            </a:r>
            <a:r>
              <a:rPr lang="en-US" altLang="zh-CN" sz="1200" b="0" dirty="0" err="1">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value</a:t>
            </a:r>
            <a:r>
              <a:rPr lang="en-US" altLang="zh-CN" sz="1200" b="0" dirty="0">
                <a:solidFill>
                  <a:srgbClr val="D4D4D4"/>
                </a:solidFill>
                <a:effectLst/>
                <a:latin typeface="Consolas" panose="020B0609020204030204" pitchFamily="49" charset="0"/>
              </a:rPr>
              <a:t> = </a:t>
            </a:r>
            <a:r>
              <a:rPr lang="en-US" altLang="zh-CN" sz="1200" b="0" dirty="0">
                <a:solidFill>
                  <a:srgbClr val="CE9178"/>
                </a:solidFill>
                <a:effectLst/>
                <a:latin typeface="Consolas" panose="020B0609020204030204" pitchFamily="49" charset="0"/>
              </a:rPr>
              <a:t>''</a:t>
            </a:r>
            <a:endParaRPr lang="en-US" altLang="zh-CN" sz="1200" b="0" dirty="0">
              <a:solidFill>
                <a:srgbClr val="D4D4D4"/>
              </a:solidFill>
              <a:effectLst/>
              <a:latin typeface="Consolas" panose="020B0609020204030204" pitchFamily="49" charset="0"/>
            </a:endParaRPr>
          </a:p>
          <a:p>
            <a:r>
              <a:rPr lang="en-US" altLang="zh-CN" sz="1200" b="0" dirty="0">
                <a:solidFill>
                  <a:srgbClr val="D4D4D4"/>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localStorage</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setItem</a:t>
            </a:r>
            <a:r>
              <a:rPr lang="en-US" altLang="zh-CN" sz="1200" b="0" dirty="0">
                <a:solidFill>
                  <a:srgbClr val="D4D4D4"/>
                </a:solidFill>
                <a:effectLst/>
                <a:latin typeface="Consolas" panose="020B0609020204030204" pitchFamily="49" charset="0"/>
              </a:rPr>
              <a:t>(</a:t>
            </a:r>
            <a:r>
              <a:rPr lang="en-US" altLang="zh-CN" sz="1200" b="0" dirty="0">
                <a:solidFill>
                  <a:srgbClr val="CE9178"/>
                </a:solidFill>
                <a:effectLst/>
                <a:latin typeface="Consolas" panose="020B0609020204030204" pitchFamily="49" charset="0"/>
              </a:rPr>
              <a:t>'</a:t>
            </a:r>
            <a:r>
              <a:rPr lang="en-US" altLang="zh-CN" sz="1200" b="0" dirty="0" err="1">
                <a:solidFill>
                  <a:srgbClr val="CE9178"/>
                </a:solidFill>
                <a:effectLst/>
                <a:latin typeface="Consolas" panose="020B0609020204030204" pitchFamily="49" charset="0"/>
              </a:rPr>
              <a:t>todolist</a:t>
            </a:r>
            <a:r>
              <a:rPr lang="en-US" altLang="zh-CN" sz="1200" b="0" dirty="0">
                <a:solidFill>
                  <a:srgbClr val="CE9178"/>
                </a:solidFill>
                <a:effectLst/>
                <a:latin typeface="Consolas" panose="020B0609020204030204" pitchFamily="49" charset="0"/>
              </a:rPr>
              <a:t>'</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JSON</a:t>
            </a:r>
            <a:r>
              <a:rPr lang="en-US" altLang="zh-CN" sz="1200" b="0" dirty="0" err="1">
                <a:solidFill>
                  <a:srgbClr val="D4D4D4"/>
                </a:solidFill>
                <a:effectLst/>
                <a:latin typeface="Consolas" panose="020B0609020204030204" pitchFamily="49" charset="0"/>
              </a:rPr>
              <a:t>.</a:t>
            </a:r>
            <a:r>
              <a:rPr lang="en-US" altLang="zh-CN" sz="1200" b="0" dirty="0" err="1">
                <a:solidFill>
                  <a:srgbClr val="DCDCAA"/>
                </a:solidFill>
                <a:effectLst/>
                <a:latin typeface="Consolas" panose="020B0609020204030204" pitchFamily="49" charset="0"/>
              </a:rPr>
              <a:t>stringify</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todolist</a:t>
            </a:r>
            <a:r>
              <a:rPr lang="en-US" altLang="zh-CN" sz="1200" b="0" dirty="0">
                <a:solidFill>
                  <a:srgbClr val="D4D4D4"/>
                </a:solidFill>
                <a:effectLst/>
                <a:latin typeface="Consolas" panose="020B0609020204030204" pitchFamily="49" charset="0"/>
              </a:rPr>
              <a:t>))</a:t>
            </a:r>
            <a:br>
              <a:rPr lang="en-US" altLang="zh-CN" sz="1200" b="0" dirty="0">
                <a:solidFill>
                  <a:srgbClr val="D4D4D4"/>
                </a:solidFill>
                <a:effectLst/>
                <a:latin typeface="Consolas" panose="020B0609020204030204" pitchFamily="49" charset="0"/>
              </a:rPr>
            </a:br>
            <a:r>
              <a:rPr lang="en-US" altLang="zh-CN" sz="1200" b="0" dirty="0">
                <a:solidFill>
                  <a:srgbClr val="D4D4D4"/>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D4D4D4"/>
              </a:solidFill>
              <a:effectLst/>
              <a:uLnTx/>
              <a:uFillTx/>
              <a:latin typeface="Consolas" panose="020B0609020204030204" pitchFamily="49" charset="0"/>
              <a:cs typeface="+mn-cs"/>
            </a:endParaRPr>
          </a:p>
        </p:txBody>
      </p:sp>
    </p:spTree>
    <p:extLst>
      <p:ext uri="{BB962C8B-B14F-4D97-AF65-F5344CB8AC3E}">
        <p14:creationId xmlns:p14="http://schemas.microsoft.com/office/powerpoint/2010/main" val="280402815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约学术论文答辩PPT模板"/>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51PPT模板网   www.51pptmoban.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y2vtbdr">
      <a:majorFont>
        <a:latin typeface="Arial" panose="020F0302020204030204"/>
        <a:ea typeface="阿里巴巴普惠体 2.0 55 Regular"/>
        <a:cs typeface=""/>
      </a:majorFont>
      <a:minorFont>
        <a:latin typeface="Arial" panose="020F0502020204030204"/>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767</TotalTime>
  <Words>1933</Words>
  <Application>Microsoft Office PowerPoint</Application>
  <PresentationFormat>宽屏</PresentationFormat>
  <Paragraphs>180</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851tegakizatsu</vt:lpstr>
      <vt:lpstr>HarmonyOS Sans SC Black</vt:lpstr>
      <vt:lpstr>阿里巴巴普惠体 2.0 115 Black</vt:lpstr>
      <vt:lpstr>宋体</vt:lpstr>
      <vt:lpstr>Arial</vt:lpstr>
      <vt:lpstr>Calibri</vt:lpstr>
      <vt:lpstr>Consolas</vt:lpstr>
      <vt:lpstr>Wingdings</vt:lpstr>
      <vt:lpstr>51PPT模板网   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简约手绘学术风论文答辩通用ppt模板</dc:title>
  <dc:creator>51PPT模板网</dc:creator>
  <cp:keywords>www.51pptmoban.com</cp:keywords>
  <dc:description>www.51pptmoban.com</dc:description>
  <cp:lastModifiedBy>崔 玲玲</cp:lastModifiedBy>
  <cp:revision>160</cp:revision>
  <dcterms:created xsi:type="dcterms:W3CDTF">2016-03-16T13:16:19Z</dcterms:created>
  <dcterms:modified xsi:type="dcterms:W3CDTF">2022-05-30T03:24:37Z</dcterms:modified>
</cp:coreProperties>
</file>