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9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8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2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8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5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064E-6A5E-41DB-AA0A-2398F5A21D17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ean\AppData\Local\Microsoft\Windows\INetCache\IE\RERQRMRE\40DB-Piezo-Buzzer-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3" y="2437934"/>
            <a:ext cx="522703" cy="4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selectronic.fr/media/catalog/product/cache/1/small_image/200x/9df78eab33525d08d6e5fb8d27136e95/m/o/moteur-pas-a-pas-modele-pap-1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59" y="4306259"/>
            <a:ext cx="1046366" cy="104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ezdenki.com/graphics/hc-sr04-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98" y="1052736"/>
            <a:ext cx="775340" cy="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http://www.ezdenki.com/graphics/hc-sr04-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015364"/>
            <a:ext cx="775340" cy="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http://www.ezdenki.com/graphics/hc-sr04-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5" y="5019050"/>
            <a:ext cx="775340" cy="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ean\AppData\Local\Microsoft\Windows\INetCache\IE\BQMJ6DTC\oneplus-one-android-smartphone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508">
            <a:off x="3849702" y="2127845"/>
            <a:ext cx="892322" cy="19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an\AppData\Local\Microsoft\Windows\INetCache\IE\WOVW8ONH\Petites_gougères_apéritif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40" y="4580693"/>
            <a:ext cx="1224445" cy="100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ouée 1"/>
          <p:cNvSpPr/>
          <p:nvPr/>
        </p:nvSpPr>
        <p:spPr>
          <a:xfrm>
            <a:off x="1691681" y="5713341"/>
            <a:ext cx="1007846" cy="8774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Bouée 2"/>
          <p:cNvSpPr/>
          <p:nvPr/>
        </p:nvSpPr>
        <p:spPr>
          <a:xfrm>
            <a:off x="6562575" y="5713340"/>
            <a:ext cx="889479" cy="8774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417406"/>
            <a:ext cx="7848606" cy="17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jean\AppData\Local\Microsoft\Windows\INetCache\IE\RERQRMRE\glass-307605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65" y="4628054"/>
            <a:ext cx="419858" cy="83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an\AppData\Local\Microsoft\Windows\INetCache\IE\BQMJ6DTC\glass-305398_64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65" y="4692757"/>
            <a:ext cx="826029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1488" y="3977246"/>
            <a:ext cx="3558116" cy="143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81101" y="2753110"/>
            <a:ext cx="2742561" cy="12241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:\Users\jean\AppData\Local\Microsoft\Windows\INetCache\IE\RERQRMRE\webcam-153319_64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91" y="1587709"/>
            <a:ext cx="426864" cy="4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19845" y="2303272"/>
            <a:ext cx="143778" cy="44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Picture 13" descr="http://store.easyrobotics.fr/61-136-large/servomoteur-generique-3-k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40" y="1926784"/>
            <a:ext cx="592986" cy="59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 descr="http://store.easyrobotics.fr/61-136-large/servomoteur-generique-3-k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76" y="1425031"/>
            <a:ext cx="592986" cy="59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761490" y="1977482"/>
            <a:ext cx="143778" cy="77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181101" y="3527257"/>
            <a:ext cx="272596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sz="1400" dirty="0" smtClean="0"/>
              <a:t>MEGA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225414" y="4998919"/>
            <a:ext cx="95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668344" y="3977246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Contrôle obstacles marche avant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9" y="3977246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Contrôle obstacles marche arrière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89877" y="586458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Mobile Webcam </a:t>
            </a:r>
            <a:r>
              <a:rPr lang="fr-FR" sz="1100" dirty="0" smtClean="0">
                <a:solidFill>
                  <a:schemeClr val="tx1"/>
                </a:solidFill>
              </a:rPr>
              <a:t>Pour déplacement « manuel » 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13418" y="116632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 HC SR04 dos à dos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Pour localisation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8459" y="1510485"/>
            <a:ext cx="1483683" cy="718567"/>
          </a:xfrm>
          <a:prstGeom prst="wedgeRectCallout">
            <a:avLst>
              <a:gd name="adj1" fmla="val -72871"/>
              <a:gd name="adj2" fmla="val 1046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Visio- Conférence (Skype)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9458" y="1178221"/>
            <a:ext cx="751217" cy="414756"/>
          </a:xfrm>
          <a:prstGeom prst="wedgeRectCallout">
            <a:avLst>
              <a:gd name="adj1" fmla="val 134415"/>
              <a:gd name="adj2" fmla="val 1187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Servo</a:t>
            </a:r>
            <a:r>
              <a:rPr lang="fr-FR" sz="1100" dirty="0" smtClean="0">
                <a:solidFill>
                  <a:schemeClr val="tx1"/>
                </a:solidFill>
              </a:rPr>
              <a:t> 180°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54786" y="1721523"/>
            <a:ext cx="530384" cy="296493"/>
          </a:xfrm>
          <a:prstGeom prst="wedgeRectCallout">
            <a:avLst>
              <a:gd name="adj1" fmla="val 134415"/>
              <a:gd name="adj2" fmla="val 1187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Servo</a:t>
            </a:r>
            <a:r>
              <a:rPr lang="fr-FR" sz="1100" dirty="0" smtClean="0">
                <a:solidFill>
                  <a:schemeClr val="tx1"/>
                </a:solidFill>
              </a:rPr>
              <a:t> 360°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16394" y="5003806"/>
            <a:ext cx="578332" cy="136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0" y="82001"/>
            <a:ext cx="1660944" cy="16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20732" y="260648"/>
            <a:ext cx="1483683" cy="581892"/>
          </a:xfrm>
          <a:prstGeom prst="wedgeRectCallout">
            <a:avLst>
              <a:gd name="adj1" fmla="val 70538"/>
              <a:gd name="adj2" fmla="val 765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Octave 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 Apprentissage de la localisation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82263" y="2546906"/>
            <a:ext cx="1725051" cy="581892"/>
          </a:xfrm>
          <a:prstGeom prst="wedgeRectCallout">
            <a:avLst>
              <a:gd name="adj1" fmla="val -139464"/>
              <a:gd name="adj2" fmla="val 5387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Wifi communication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Octave (localisation)</a:t>
            </a:r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Motion ou VLC (</a:t>
            </a:r>
            <a:r>
              <a:rPr lang="fr-FR" sz="1100" dirty="0" err="1" smtClean="0">
                <a:solidFill>
                  <a:schemeClr val="tx1"/>
                </a:solidFill>
              </a:rPr>
              <a:t>video</a:t>
            </a:r>
            <a:r>
              <a:rPr lang="fr-FR" sz="1100" dirty="0" smtClean="0">
                <a:solidFill>
                  <a:schemeClr val="tx1"/>
                </a:solidFill>
              </a:rPr>
              <a:t>) 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1033" name="Picture 9" descr="C:\Users\jean\AppData\Local\Microsoft\Windows\INetCache\IE\BQMJ6DTC\ericlemerdy-laptop-1[1]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24" y="1977482"/>
            <a:ext cx="1464490" cy="152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6669827" y="1729651"/>
            <a:ext cx="1269175" cy="581892"/>
          </a:xfrm>
          <a:prstGeom prst="wedgeRectCallout">
            <a:avLst>
              <a:gd name="adj1" fmla="val 70538"/>
              <a:gd name="adj2" fmla="val 765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Pilotage manuel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Afficher </a:t>
            </a:r>
            <a:r>
              <a:rPr lang="fr-FR" sz="1100" dirty="0" err="1" smtClean="0">
                <a:solidFill>
                  <a:schemeClr val="tx1"/>
                </a:solidFill>
              </a:rPr>
              <a:t>video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181101" y="3017214"/>
            <a:ext cx="272596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ESP8266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79566" y="3201880"/>
            <a:ext cx="1725051" cy="581892"/>
          </a:xfrm>
          <a:prstGeom prst="wedgeRectCallout">
            <a:avLst>
              <a:gd name="adj1" fmla="val -139464"/>
              <a:gd name="adj2" fmla="val 5387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Pilotage de robot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Motors, </a:t>
            </a:r>
            <a:r>
              <a:rPr lang="fr-FR" sz="1100" dirty="0" err="1" smtClean="0">
                <a:solidFill>
                  <a:schemeClr val="tx1"/>
                </a:solidFill>
              </a:rPr>
              <a:t>sensors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381852">
            <a:off x="8124195" y="2389924"/>
            <a:ext cx="920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Browser </a:t>
            </a:r>
          </a:p>
        </p:txBody>
      </p:sp>
      <p:pic>
        <p:nvPicPr>
          <p:cNvPr id="1026" name="Picture 2" descr="C:\Users\jean\AppData\Local\Microsoft\Windows\INetCache\IE\WOVW8ONH\sfe-electret-microphone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3" y="4945627"/>
            <a:ext cx="475915" cy="4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jean\AppData\Local\Microsoft\Windows\INetCache\IE\WOVW8ONH\sfe-electret-microphone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93" y="4941491"/>
            <a:ext cx="475915" cy="4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4968840" y="5701911"/>
            <a:ext cx="1296144" cy="718567"/>
          </a:xfrm>
          <a:prstGeom prst="wedgeRectCallout">
            <a:avLst>
              <a:gd name="adj1" fmla="val 133447"/>
              <a:gd name="adj2" fmla="val -112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4 x microphones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Localisation des « appels »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5335" y="1800474"/>
            <a:ext cx="751217" cy="414756"/>
          </a:xfrm>
          <a:prstGeom prst="wedgeRectCallout">
            <a:avLst>
              <a:gd name="adj1" fmla="val 66652"/>
              <a:gd name="adj2" fmla="val 12559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Buzzer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4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POC état d’avancement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Localisation par ultra son </a:t>
            </a:r>
          </a:p>
          <a:p>
            <a:pPr lvl="1"/>
            <a:r>
              <a:rPr lang="fr-FR" dirty="0" smtClean="0"/>
              <a:t>Un 1</a:t>
            </a:r>
            <a:r>
              <a:rPr lang="fr-FR" baseline="30000" dirty="0" smtClean="0"/>
              <a:t>er</a:t>
            </a:r>
            <a:r>
              <a:rPr lang="fr-FR" dirty="0" smtClean="0"/>
              <a:t> essai fait avec </a:t>
            </a:r>
            <a:r>
              <a:rPr lang="fr-FR" dirty="0" err="1" smtClean="0"/>
              <a:t>servo</a:t>
            </a:r>
            <a:r>
              <a:rPr lang="fr-FR" dirty="0" smtClean="0"/>
              <a:t> moteur à 120° concluant</a:t>
            </a:r>
          </a:p>
          <a:p>
            <a:pPr lvl="1"/>
            <a:r>
              <a:rPr lang="fr-FR" dirty="0" smtClean="0"/>
              <a:t>En attente livraison </a:t>
            </a:r>
            <a:r>
              <a:rPr lang="fr-FR" dirty="0" err="1" smtClean="0"/>
              <a:t>d un</a:t>
            </a:r>
            <a:r>
              <a:rPr lang="fr-FR" dirty="0" smtClean="0"/>
              <a:t> </a:t>
            </a:r>
            <a:r>
              <a:rPr lang="fr-FR" dirty="0" err="1" smtClean="0"/>
              <a:t>servo</a:t>
            </a:r>
            <a:r>
              <a:rPr lang="fr-FR" dirty="0" smtClean="0"/>
              <a:t> 180°</a:t>
            </a:r>
          </a:p>
          <a:p>
            <a:r>
              <a:rPr lang="fr-FR" dirty="0" err="1" smtClean="0"/>
              <a:t>Video</a:t>
            </a:r>
            <a:r>
              <a:rPr lang="fr-FR" dirty="0" smtClean="0"/>
              <a:t> sur </a:t>
            </a:r>
            <a:r>
              <a:rPr lang="fr-FR" dirty="0" err="1" smtClean="0"/>
              <a:t>rapsberry</a:t>
            </a:r>
            <a:endParaRPr lang="fr-FR" dirty="0" smtClean="0"/>
          </a:p>
          <a:p>
            <a:pPr lvl="1"/>
            <a:r>
              <a:rPr lang="fr-FR" dirty="0" smtClean="0"/>
              <a:t>Possible avec motion / de 23% à 70% de CPU pour 2 images /sec et webcam USB – pas </a:t>
            </a:r>
            <a:r>
              <a:rPr lang="fr-FR" dirty="0" err="1" smtClean="0"/>
              <a:t>eleguant</a:t>
            </a:r>
            <a:r>
              <a:rPr lang="fr-FR" dirty="0" smtClean="0"/>
              <a:t> mais ok</a:t>
            </a:r>
          </a:p>
          <a:p>
            <a:pPr lvl="1"/>
            <a:r>
              <a:rPr lang="fr-FR" dirty="0" smtClean="0"/>
              <a:t>Tester webcam OV5647 (15€) ?</a:t>
            </a:r>
            <a:endParaRPr lang="fr-FR" dirty="0"/>
          </a:p>
          <a:p>
            <a:pPr lvl="1"/>
            <a:r>
              <a:rPr lang="fr-FR" dirty="0" smtClean="0"/>
              <a:t>Tester VLC – pas </a:t>
            </a:r>
            <a:r>
              <a:rPr lang="fr-FR" dirty="0" err="1" smtClean="0"/>
              <a:t>reussi</a:t>
            </a:r>
            <a:r>
              <a:rPr lang="fr-FR" dirty="0" smtClean="0"/>
              <a:t> a visualiser</a:t>
            </a:r>
          </a:p>
          <a:p>
            <a:pPr lvl="1"/>
            <a:r>
              <a:rPr lang="fr-FR" dirty="0" smtClean="0"/>
              <a:t>Tester </a:t>
            </a:r>
            <a:r>
              <a:rPr lang="fr-FR" dirty="0" err="1" smtClean="0"/>
              <a:t>ffmpeg</a:t>
            </a:r>
            <a:r>
              <a:rPr lang="fr-FR" dirty="0"/>
              <a:t>, </a:t>
            </a:r>
            <a:r>
              <a:rPr lang="fr-FR" dirty="0" err="1"/>
              <a:t>crtmpserver</a:t>
            </a:r>
            <a:r>
              <a:rPr lang="fr-FR" dirty="0"/>
              <a:t> et </a:t>
            </a:r>
            <a:r>
              <a:rPr lang="fr-FR" dirty="0" err="1" smtClean="0"/>
              <a:t>lighttpd</a:t>
            </a:r>
            <a:r>
              <a:rPr lang="fr-FR" dirty="0" smtClean="0"/>
              <a:t> - Ko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4812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POC état d’avancement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Octave</a:t>
            </a:r>
          </a:p>
          <a:p>
            <a:pPr lvl="1"/>
            <a:r>
              <a:rPr lang="fr-FR" dirty="0" smtClean="0"/>
              <a:t>Octave installe sur </a:t>
            </a:r>
            <a:r>
              <a:rPr lang="fr-FR" dirty="0" err="1"/>
              <a:t>R</a:t>
            </a:r>
            <a:r>
              <a:rPr lang="fr-FR" dirty="0" err="1" smtClean="0"/>
              <a:t>apsberry</a:t>
            </a:r>
            <a:endParaRPr lang="fr-FR" dirty="0" smtClean="0"/>
          </a:p>
          <a:p>
            <a:pPr lvl="1"/>
            <a:r>
              <a:rPr lang="fr-FR" dirty="0" smtClean="0"/>
              <a:t>Copie du proto de localisation &gt;&gt;&gt; fonctionne dans avec un bon temps de réponses</a:t>
            </a:r>
            <a:endParaRPr lang="fr-F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3200" dirty="0"/>
              <a:t>Réponse aux </a:t>
            </a:r>
            <a:r>
              <a:rPr lang="fr-FR" sz="3200" dirty="0" smtClean="0"/>
              <a:t>appels</a:t>
            </a:r>
          </a:p>
          <a:p>
            <a:pPr marL="742950" lvl="2" indent="-342900"/>
            <a:r>
              <a:rPr lang="fr-FR" dirty="0" smtClean="0"/>
              <a:t>4 micros + ampli audio</a:t>
            </a:r>
          </a:p>
          <a:p>
            <a:pPr marL="742950" lvl="2" indent="-342900"/>
            <a:r>
              <a:rPr lang="fr-FR" dirty="0" smtClean="0"/>
              <a:t>Cible reconnaitre un claquement de mains (ou un mot ?) et localiser la direction !</a:t>
            </a:r>
          </a:p>
          <a:p>
            <a:pPr marL="457200" lvl="1" indent="-457200"/>
            <a:r>
              <a:rPr lang="fr-FR" sz="3200" dirty="0" smtClean="0"/>
              <a:t>Moteurs</a:t>
            </a:r>
          </a:p>
          <a:p>
            <a:pPr marL="857250" lvl="2" indent="-457200"/>
            <a:r>
              <a:rPr lang="fr-FR" dirty="0" smtClean="0"/>
              <a:t>Se déplacer avec précision</a:t>
            </a:r>
          </a:p>
          <a:p>
            <a:pPr marL="1314450" lvl="3" indent="-457200"/>
            <a:r>
              <a:rPr lang="fr-FR" dirty="0" smtClean="0"/>
              <a:t>Trancher entre Stepper et (DC + encodeur)</a:t>
            </a:r>
          </a:p>
          <a:p>
            <a:pPr marL="1314450" lvl="3" indent="-457200"/>
            <a:endParaRPr lang="fr-FR" dirty="0" smtClean="0"/>
          </a:p>
          <a:p>
            <a:pPr marL="857250" lvl="2" indent="-4572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52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Châssis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Possibilités</a:t>
            </a:r>
          </a:p>
          <a:p>
            <a:pPr lvl="1"/>
            <a:r>
              <a:rPr lang="fr-FR" dirty="0" smtClean="0"/>
              <a:t>Une plateforme</a:t>
            </a:r>
          </a:p>
          <a:p>
            <a:pPr lvl="1"/>
            <a:r>
              <a:rPr lang="fr-FR" dirty="0" smtClean="0"/>
              <a:t>Un tracteur + remorque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38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13138"/>
              </p:ext>
            </p:extLst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3168352"/>
                <a:gridCol w="289066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DC </a:t>
                      </a:r>
                      <a:r>
                        <a:rPr lang="fr-FR" dirty="0" err="1" smtClean="0"/>
                        <a:t>motors</a:t>
                      </a:r>
                      <a:r>
                        <a:rPr lang="fr-FR" dirty="0" smtClean="0"/>
                        <a:t> + encoder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2342 L012CR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Stepper 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17HS8401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Couts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27€ + carte </a:t>
                      </a:r>
                      <a:r>
                        <a:rPr lang="fr-FR" dirty="0" err="1" smtClean="0"/>
                        <a:t>controleur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 mécanique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1,71N.m</a:t>
                      </a:r>
                    </a:p>
                    <a:p>
                      <a:r>
                        <a:rPr lang="fr-FR" dirty="0" smtClean="0"/>
                        <a:t>120rpm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Holding</a:t>
                      </a:r>
                      <a:r>
                        <a:rPr lang="fr-FR" baseline="0" dirty="0" smtClean="0"/>
                        <a:t> 52 N.cm  0,52N.m</a:t>
                      </a:r>
                    </a:p>
                    <a:p>
                      <a:r>
                        <a:rPr lang="fr-FR" baseline="0" dirty="0" err="1" smtClean="0"/>
                        <a:t>Detent</a:t>
                      </a:r>
                      <a:r>
                        <a:rPr lang="fr-FR" baseline="0" dirty="0" smtClean="0"/>
                        <a:t> 2,6 N.cm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</a:t>
                      </a:r>
                      <a:r>
                        <a:rPr lang="fr-FR" baseline="0" dirty="0" smtClean="0"/>
                        <a:t> électrique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Simplicité de développement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(encoder)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controle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Adaption</a:t>
                      </a:r>
                      <a:r>
                        <a:rPr lang="fr-FR" baseline="0" dirty="0" smtClean="0"/>
                        <a:t> transmission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Vitess</a:t>
                      </a:r>
                      <a:r>
                        <a:rPr lang="fr-FR" baseline="0" dirty="0" smtClean="0"/>
                        <a:t>e max 0,8 m/sec avec roue de 65mn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 x HC-SR04 –&gt; 4 ID + 4 OD</a:t>
            </a:r>
          </a:p>
          <a:p>
            <a:pPr marL="0" indent="0">
              <a:buNone/>
            </a:pPr>
            <a:r>
              <a:rPr lang="fr-FR" dirty="0" smtClean="0"/>
              <a:t>2 moteurs -&gt; 2 OD PWM + 4 ID supportant </a:t>
            </a:r>
            <a:r>
              <a:rPr lang="fr-FR" dirty="0" err="1" smtClean="0"/>
              <a:t>interrupt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 x </a:t>
            </a:r>
            <a:r>
              <a:rPr lang="fr-FR" dirty="0" err="1" smtClean="0"/>
              <a:t>Servos</a:t>
            </a:r>
            <a:r>
              <a:rPr lang="fr-FR" dirty="0" smtClean="0"/>
              <a:t> -&gt; </a:t>
            </a:r>
            <a:r>
              <a:rPr lang="fr-FR" dirty="0"/>
              <a:t>2 OD PWM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4 x micros -&gt; 4 IA</a:t>
            </a:r>
          </a:p>
          <a:p>
            <a:pPr marL="0" indent="0">
              <a:buNone/>
            </a:pPr>
            <a:r>
              <a:rPr lang="fr-FR" dirty="0" smtClean="0"/>
              <a:t>1 </a:t>
            </a:r>
            <a:r>
              <a:rPr lang="fr-FR" dirty="0" smtClean="0"/>
              <a:t>esp8266 </a:t>
            </a:r>
            <a:r>
              <a:rPr lang="fr-FR" dirty="0" smtClean="0"/>
              <a:t>-&gt; 1 IO serial</a:t>
            </a:r>
          </a:p>
          <a:p>
            <a:pPr marL="0" indent="0">
              <a:buNone/>
            </a:pPr>
            <a:r>
              <a:rPr lang="fr-FR" dirty="0" smtClean="0"/>
              <a:t>2 afficheurs via registre a décalages &gt; 6 OD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103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322</Words>
  <Application>Microsoft Office PowerPoint</Application>
  <PresentationFormat>Affichage à l'écran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POC état d’avancement</vt:lpstr>
      <vt:lpstr>POC état d’avancement</vt:lpstr>
      <vt:lpstr>Châssis</vt:lpstr>
      <vt:lpstr>Moteurs</vt:lpstr>
      <vt:lpstr>Electronique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</dc:creator>
  <cp:lastModifiedBy>jean</cp:lastModifiedBy>
  <cp:revision>48</cp:revision>
  <dcterms:created xsi:type="dcterms:W3CDTF">2015-09-16T07:27:17Z</dcterms:created>
  <dcterms:modified xsi:type="dcterms:W3CDTF">2016-01-20T07:24:33Z</dcterms:modified>
</cp:coreProperties>
</file>