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Lab2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Cui Mingmin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numpy as np import matplotlib.pyplot as plt</a:t>
            </a:r>
          </a:p>
          <a:p>
            <a:pPr lvl="0" indent="0" marL="0">
              <a:buNone/>
            </a:pPr>
            <a:r>
              <a:rPr/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lvl="0" indent="0" marL="0">
              <a:buNone/>
            </a:pPr>
            <a:r>
              <a:rPr/>
              <a:t>plt.show()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Lab2</dc:title>
  <dc:creator>Cui Mingmin</dc:creator>
  <cp:keywords/>
  <dcterms:created xsi:type="dcterms:W3CDTF">2024-12-13T14:37:28Z</dcterms:created>
  <dcterms:modified xsi:type="dcterms:W3CDTF">2024-12-13T14:37:28Z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