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75" r:id="rId2"/>
    <p:sldId id="276" r:id="rId3"/>
  </p:sldIdLst>
  <p:sldSz cx="9906000" cy="6858000" type="A4"/>
  <p:notesSz cx="6797675" cy="9926638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sz="11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sz="11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sz="11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sz="11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sz="11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FF00"/>
    <a:srgbClr val="14048E"/>
    <a:srgbClr val="0C8629"/>
    <a:srgbClr val="A60202"/>
    <a:srgbClr val="010353"/>
    <a:srgbClr val="075D1B"/>
    <a:srgbClr val="5E0902"/>
    <a:srgbClr val="770B03"/>
    <a:srgbClr val="060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3292" autoAdjust="0"/>
    <p:restoredTop sz="97926" autoAdjust="0"/>
  </p:normalViewPr>
  <p:slideViewPr>
    <p:cSldViewPr>
      <p:cViewPr>
        <p:scale>
          <a:sx n="100" d="100"/>
          <a:sy n="100" d="100"/>
        </p:scale>
        <p:origin x="-2352" y="-360"/>
      </p:cViewPr>
      <p:guideLst>
        <p:guide orient="horz" pos="4139"/>
        <p:guide orient="horz" pos="56"/>
        <p:guide pos="303"/>
        <p:guide pos="105"/>
        <p:guide pos="6068"/>
        <p:guide pos="3120"/>
        <p:guide pos="433"/>
        <p:guide pos="565"/>
        <p:guide pos="613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98" tIns="45849" rIns="91698" bIns="45849" numCol="1" anchor="t" anchorCtr="0" compatLnSpc="1">
            <a:prstTxWarp prst="textNoShape">
              <a:avLst/>
            </a:prstTxWarp>
          </a:bodyPr>
          <a:lstStyle>
            <a:lvl1pPr algn="l" defTabSz="916253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4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420" y="0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98" tIns="45849" rIns="91698" bIns="45849" numCol="1" anchor="t" anchorCtr="0" compatLnSpc="1">
            <a:prstTxWarp prst="textNoShape">
              <a:avLst/>
            </a:prstTxWarp>
          </a:bodyPr>
          <a:lstStyle>
            <a:lvl1pPr algn="r" defTabSz="916253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4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0227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98" tIns="45849" rIns="91698" bIns="45849" numCol="1" anchor="b" anchorCtr="0" compatLnSpc="1">
            <a:prstTxWarp prst="textNoShape">
              <a:avLst/>
            </a:prstTxWarp>
          </a:bodyPr>
          <a:lstStyle>
            <a:lvl1pPr algn="l" defTabSz="916253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024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420" y="9430227"/>
            <a:ext cx="2946255" cy="4964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98" tIns="45849" rIns="91698" bIns="45849" numCol="1" anchor="b" anchorCtr="0" compatLnSpc="1">
            <a:prstTxWarp prst="textNoShape">
              <a:avLst/>
            </a:prstTxWarp>
          </a:bodyPr>
          <a:lstStyle>
            <a:lvl1pPr algn="r" defTabSz="916253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EFE9ECB3-6856-4567-87D8-2BC369E391C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1423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83631" cy="53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98" tIns="45849" rIns="91698" bIns="45849" numCol="1" anchor="t" anchorCtr="0" compatLnSpc="1">
            <a:prstTxWarp prst="textNoShape">
              <a:avLst/>
            </a:prstTxWarp>
          </a:bodyPr>
          <a:lstStyle>
            <a:lvl1pPr algn="l" defTabSz="916253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25419" y="0"/>
            <a:ext cx="2985257" cy="53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98" tIns="45849" rIns="91698" bIns="45849" numCol="1" anchor="t" anchorCtr="0" compatLnSpc="1">
            <a:prstTxWarp prst="textNoShape">
              <a:avLst/>
            </a:prstTxWarp>
          </a:bodyPr>
          <a:lstStyle>
            <a:lvl1pPr algn="r" defTabSz="916253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03263" y="763588"/>
            <a:ext cx="5405437" cy="37417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8166" y="4735002"/>
            <a:ext cx="4974344" cy="4427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98" tIns="45849" rIns="91698" bIns="458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smtClean="0"/>
              <a:t>마스터 텍스트 스타일을 편집합니다</a:t>
            </a:r>
          </a:p>
          <a:p>
            <a:pPr lvl="1"/>
            <a:r>
              <a:rPr lang="ko-KR" altLang="en-US" noProof="0" smtClean="0"/>
              <a:t>둘째 수준</a:t>
            </a:r>
          </a:p>
          <a:p>
            <a:pPr lvl="2"/>
            <a:r>
              <a:rPr lang="ko-KR" altLang="en-US" noProof="0" smtClean="0"/>
              <a:t>셋째 수준</a:t>
            </a:r>
          </a:p>
          <a:p>
            <a:pPr lvl="3"/>
            <a:r>
              <a:rPr lang="ko-KR" altLang="en-US" noProof="0" smtClean="0"/>
              <a:t>넷째 수준</a:t>
            </a:r>
          </a:p>
          <a:p>
            <a:pPr lvl="4"/>
            <a:r>
              <a:rPr lang="ko-KR" altLang="en-US" noProof="0" smtClean="0"/>
              <a:t>다섯째 수준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92041"/>
            <a:ext cx="2983631" cy="53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98" tIns="45849" rIns="91698" bIns="45849" numCol="1" anchor="b" anchorCtr="0" compatLnSpc="1">
            <a:prstTxWarp prst="textNoShape">
              <a:avLst/>
            </a:prstTxWarp>
          </a:bodyPr>
          <a:lstStyle>
            <a:lvl1pPr algn="l" defTabSz="916253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25419" y="9392041"/>
            <a:ext cx="2985257" cy="5345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698" tIns="45849" rIns="91698" bIns="45849" numCol="1" anchor="b" anchorCtr="0" compatLnSpc="1">
            <a:prstTxWarp prst="textNoShape">
              <a:avLst/>
            </a:prstTxWarp>
          </a:bodyPr>
          <a:lstStyle>
            <a:lvl1pPr algn="r" defTabSz="916253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fld id="{7803A46A-1CE8-40EC-9742-C4335F42A132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98599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42950" y="2130425"/>
            <a:ext cx="8420100" cy="1470025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85900" y="3886200"/>
            <a:ext cx="69342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CE8F88-E87D-402D-81DB-F38DFC45C4E0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31144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716A8A-A3C0-4790-8FE3-C98023E9531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87164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7181850" y="274638"/>
            <a:ext cx="2228850" cy="5851525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95300" y="274638"/>
            <a:ext cx="653415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31AC43-A2D1-4C96-8264-768C4745B371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997658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/>
          </p:nvPr>
        </p:nvSpPr>
        <p:spPr>
          <a:xfrm>
            <a:off x="495300" y="274638"/>
            <a:ext cx="89154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B2B37A3-4F3F-4712-AFBD-CA73BFC3F67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462497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95300" y="1600200"/>
            <a:ext cx="89154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61F903-F376-454F-BBC5-38011F4546EE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12182558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201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201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C51E96-2C62-4BB9-9B15-2C21F792EA87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03566255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953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5029200" y="1600200"/>
            <a:ext cx="43815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1D818-9027-4CF2-9CFD-7224759B2BF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3214309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673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673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5032375" y="1535113"/>
            <a:ext cx="437832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5032375" y="2174875"/>
            <a:ext cx="437832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6FB7D-C609-4479-9E1F-88A4C1A4D22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6159471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5400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F834B-B82E-46B1-8228-69D746565E9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5808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116388" y="6627366"/>
            <a:ext cx="1981200" cy="163888"/>
          </a:xfr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DE8C0610-E756-46FF-90EA-8EA4CA0CBAB4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1733768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913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873500" y="273050"/>
            <a:ext cx="553720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913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2C8EEE-7300-4A7D-9D62-2EB58E6915C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279072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36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36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 dirty="0" smtClean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36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27BC00-E603-4193-937E-95E2CF7BD0A5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383101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116388" y="6631289"/>
            <a:ext cx="1981200" cy="163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075" tIns="46038" rIns="92075" bIns="46038" numCol="1" anchor="ctr" anchorCtr="0" compatLnSpc="1">
            <a:prstTxWarp prst="textNoShape">
              <a:avLst/>
            </a:prstTxWarp>
          </a:bodyPr>
          <a:lstStyle>
            <a:lvl1pPr defTabSz="762000" latinLnBrk="0">
              <a:defRPr sz="1000">
                <a:solidFill>
                  <a:schemeClr val="bg2"/>
                </a:solidFill>
                <a:latin typeface="Arial" charset="0"/>
                <a:ea typeface="굴림" pitchFamily="50" charset="-127"/>
              </a:defRPr>
            </a:lvl1pPr>
          </a:lstStyle>
          <a:p>
            <a:pPr>
              <a:defRPr/>
            </a:pPr>
            <a:fld id="{140FD4CC-86D9-42D7-B127-F696EE2B26DB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  <p:sp>
        <p:nvSpPr>
          <p:cNvPr id="1027" name="Rectangle 43"/>
          <p:cNvSpPr>
            <a:spLocks noChangeArrowheads="1"/>
          </p:cNvSpPr>
          <p:nvPr userDrawn="1"/>
        </p:nvSpPr>
        <p:spPr bwMode="auto">
          <a:xfrm>
            <a:off x="68263" y="6551768"/>
            <a:ext cx="838200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 eaLnBrk="0" latinLnBrk="0" hangingPunct="0"/>
            <a:r>
              <a:rPr lang="ko-KR" altLang="en-US" sz="1000" dirty="0">
                <a:solidFill>
                  <a:schemeClr val="bg2"/>
                </a:solidFill>
                <a:latin typeface="Arial" charset="0"/>
              </a:rPr>
              <a:t>품</a:t>
            </a:r>
            <a:r>
              <a:rPr lang="en-US" altLang="ko-KR" sz="1000" dirty="0">
                <a:solidFill>
                  <a:schemeClr val="bg2"/>
                </a:solidFill>
                <a:latin typeface="Arial" charset="0"/>
              </a:rPr>
              <a:t>-0001-R0</a:t>
            </a:r>
          </a:p>
        </p:txBody>
      </p:sp>
      <p:sp>
        <p:nvSpPr>
          <p:cNvPr id="1045" name="Line 44"/>
          <p:cNvSpPr>
            <a:spLocks noChangeShapeType="1"/>
          </p:cNvSpPr>
          <p:nvPr userDrawn="1"/>
        </p:nvSpPr>
        <p:spPr bwMode="auto">
          <a:xfrm>
            <a:off x="261938" y="6491443"/>
            <a:ext cx="9369425" cy="0"/>
          </a:xfrm>
          <a:prstGeom prst="line">
            <a:avLst/>
          </a:prstGeom>
          <a:noFill/>
          <a:ln w="9525">
            <a:solidFill>
              <a:schemeClr val="bg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lstStyle/>
          <a:p>
            <a:endParaRPr lang="ko-KR" altLang="en-US" dirty="0"/>
          </a:p>
        </p:txBody>
      </p:sp>
      <p:pic>
        <p:nvPicPr>
          <p:cNvPr id="1046" name="Picture 13" descr="로고 영문"/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596" t="72565" r="10390" b="11797"/>
          <a:stretch>
            <a:fillRect/>
          </a:stretch>
        </p:blipFill>
        <p:spPr bwMode="auto">
          <a:xfrm>
            <a:off x="8766175" y="6534306"/>
            <a:ext cx="1098550" cy="227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g"/><Relationship Id="rId13" Type="http://schemas.openxmlformats.org/officeDocument/2006/relationships/image" Target="../media/image13.jpg"/><Relationship Id="rId18" Type="http://schemas.openxmlformats.org/officeDocument/2006/relationships/image" Target="../media/image18.jpg"/><Relationship Id="rId26" Type="http://schemas.openxmlformats.org/officeDocument/2006/relationships/image" Target="../media/image26.jpg"/><Relationship Id="rId3" Type="http://schemas.openxmlformats.org/officeDocument/2006/relationships/image" Target="../media/image3.jpg"/><Relationship Id="rId21" Type="http://schemas.openxmlformats.org/officeDocument/2006/relationships/image" Target="../media/image21.jpg"/><Relationship Id="rId7" Type="http://schemas.openxmlformats.org/officeDocument/2006/relationships/image" Target="../media/image7.jpg"/><Relationship Id="rId12" Type="http://schemas.openxmlformats.org/officeDocument/2006/relationships/image" Target="../media/image12.jpg"/><Relationship Id="rId17" Type="http://schemas.openxmlformats.org/officeDocument/2006/relationships/image" Target="../media/image17.jpg"/><Relationship Id="rId25" Type="http://schemas.openxmlformats.org/officeDocument/2006/relationships/image" Target="../media/image25.jpg"/><Relationship Id="rId2" Type="http://schemas.openxmlformats.org/officeDocument/2006/relationships/image" Target="../media/image2.jpg"/><Relationship Id="rId16" Type="http://schemas.openxmlformats.org/officeDocument/2006/relationships/image" Target="../media/image16.jpg"/><Relationship Id="rId20" Type="http://schemas.openxmlformats.org/officeDocument/2006/relationships/image" Target="../media/image20.jpg"/><Relationship Id="rId29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11" Type="http://schemas.openxmlformats.org/officeDocument/2006/relationships/image" Target="../media/image11.jpg"/><Relationship Id="rId24" Type="http://schemas.openxmlformats.org/officeDocument/2006/relationships/image" Target="../media/image24.jpg"/><Relationship Id="rId5" Type="http://schemas.openxmlformats.org/officeDocument/2006/relationships/image" Target="../media/image5.jpg"/><Relationship Id="rId15" Type="http://schemas.openxmlformats.org/officeDocument/2006/relationships/image" Target="../media/image15.jpg"/><Relationship Id="rId23" Type="http://schemas.openxmlformats.org/officeDocument/2006/relationships/image" Target="../media/image23.jpg"/><Relationship Id="rId28" Type="http://schemas.openxmlformats.org/officeDocument/2006/relationships/image" Target="../media/image28.jpg"/><Relationship Id="rId10" Type="http://schemas.openxmlformats.org/officeDocument/2006/relationships/image" Target="../media/image10.jpg"/><Relationship Id="rId19" Type="http://schemas.openxmlformats.org/officeDocument/2006/relationships/image" Target="../media/image19.jpg"/><Relationship Id="rId4" Type="http://schemas.openxmlformats.org/officeDocument/2006/relationships/image" Target="../media/image4.jpg"/><Relationship Id="rId9" Type="http://schemas.openxmlformats.org/officeDocument/2006/relationships/image" Target="../media/image9.jpg"/><Relationship Id="rId14" Type="http://schemas.openxmlformats.org/officeDocument/2006/relationships/image" Target="../media/image14.jpg"/><Relationship Id="rId22" Type="http://schemas.openxmlformats.org/officeDocument/2006/relationships/image" Target="../media/image22.jpg"/><Relationship Id="rId27" Type="http://schemas.openxmlformats.org/officeDocument/2006/relationships/image" Target="../media/image27.jpg"/><Relationship Id="rId30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8C0610-E756-46FF-90EA-8EA4CA0CBAB4}" type="slidenum">
              <a:rPr lang="en-US" altLang="ko-KR" smtClean="0"/>
              <a:pPr>
                <a:defRPr/>
              </a:pPr>
              <a:t>1</a:t>
            </a:fld>
            <a:endParaRPr lang="en-US" altLang="ko-KR" dirty="0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7935534"/>
              </p:ext>
            </p:extLst>
          </p:nvPr>
        </p:nvGraphicFramePr>
        <p:xfrm>
          <a:off x="128470" y="2195339"/>
          <a:ext cx="9577058" cy="1152128"/>
        </p:xfrm>
        <a:graphic>
          <a:graphicData uri="http://schemas.openxmlformats.org/drawingml/2006/table">
            <a:tbl>
              <a:tblPr/>
              <a:tblGrid>
                <a:gridCol w="372076"/>
                <a:gridCol w="457106"/>
                <a:gridCol w="457106"/>
                <a:gridCol w="457106"/>
                <a:gridCol w="457106"/>
                <a:gridCol w="488537"/>
                <a:gridCol w="488537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</a:tblGrid>
              <a:tr h="1532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모델 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패턴 순서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2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7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8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9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8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Off-Line</a:t>
                      </a: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통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합 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Gray 10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Gray 0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16Gray</a:t>
                      </a:r>
                      <a:b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</a:b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Cross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Gray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32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Red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32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Green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32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Gray 64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Red 64_DIV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Green 64_DIV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 64_DIV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Gray 127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_DIV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Red 127_DIV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Green 127_DIV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 127_DIV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Gray 255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Green255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Blue255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SIDE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</a:p>
                    <a:p>
                      <a:pPr algn="ctr" rtl="0" fontAlgn="ctr"/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Gray 10 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90809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SIDE Gray 127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SIDE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</a:p>
                    <a:p>
                      <a:pPr algn="ctr" rtl="0" fontAlgn="ctr"/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Red 127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SIDE</a:t>
                      </a:r>
                      <a:endParaRPr lang="en-US" altLang="ko-KR" sz="8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  <a:p>
                      <a:pPr algn="ctr" rtl="0" fontAlgn="ctr"/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Green 127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SIDE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</a:p>
                    <a:p>
                      <a:pPr algn="ctr" rtl="0" fontAlgn="ctr"/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lue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127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V-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Gradation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H-</a:t>
                      </a:r>
                    </a:p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Gradation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Rainbow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Complex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1by1-H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16</a:t>
                      </a:r>
                      <a:r>
                        <a:rPr lang="ko-KR" alt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분할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Magenta255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2639697"/>
              </p:ext>
            </p:extLst>
          </p:nvPr>
        </p:nvGraphicFramePr>
        <p:xfrm>
          <a:off x="119725" y="1331243"/>
          <a:ext cx="9577058" cy="761319"/>
        </p:xfrm>
        <a:graphic>
          <a:graphicData uri="http://schemas.openxmlformats.org/drawingml/2006/table">
            <a:tbl>
              <a:tblPr/>
              <a:tblGrid>
                <a:gridCol w="372076"/>
                <a:gridCol w="457106"/>
                <a:gridCol w="457106"/>
                <a:gridCol w="457106"/>
                <a:gridCol w="457106"/>
                <a:gridCol w="488537"/>
                <a:gridCol w="488537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</a:tblGrid>
              <a:tr h="153282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모델 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패턴 순서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21722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7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8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9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90809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OCM</a:t>
                      </a:r>
                    </a:p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LGE</a:t>
                      </a:r>
                      <a:endParaRPr lang="ko-KR" altLang="en-US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Regular" pitchFamily="50" charset="-127"/>
                          <a:ea typeface="LG스마트체2.0 Regular" pitchFamily="50" charset="-127"/>
                        </a:rPr>
                        <a:t>Gray 10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Gray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32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itchFamily="50" charset="-127"/>
                        <a:ea typeface="LG스마트체2.0 Regular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Gray 127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itchFamily="50" charset="-127"/>
                        <a:ea typeface="LG스마트체2.0 Regular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 127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698470"/>
              </p:ext>
            </p:extLst>
          </p:nvPr>
        </p:nvGraphicFramePr>
        <p:xfrm>
          <a:off x="119725" y="251123"/>
          <a:ext cx="9577058" cy="1008112"/>
        </p:xfrm>
        <a:graphic>
          <a:graphicData uri="http://schemas.openxmlformats.org/drawingml/2006/table">
            <a:tbl>
              <a:tblPr/>
              <a:tblGrid>
                <a:gridCol w="372076"/>
                <a:gridCol w="457106"/>
                <a:gridCol w="457106"/>
                <a:gridCol w="457106"/>
                <a:gridCol w="457106"/>
                <a:gridCol w="488537"/>
                <a:gridCol w="488537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  <a:gridCol w="457106"/>
              </a:tblGrid>
              <a:tr h="151997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모델 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구분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0"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패턴 순서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86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4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5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6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7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8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9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11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12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13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14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15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16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17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18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19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20</a:t>
                      </a:r>
                      <a:endParaRPr 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33496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OBM</a:t>
                      </a:r>
                    </a:p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LGE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Gray 10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Gray 0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Gray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32</a:t>
                      </a: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Red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32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Green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32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</a:t>
                      </a:r>
                      <a:r>
                        <a:rPr lang="en-US" altLang="ko-KR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 32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Gray 64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Red 64_DIV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Green 64_DIV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 64_DIV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Gray 127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_DIV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Red 127_DIV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Green 127_DIV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 127_DIV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Gray 255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Red</a:t>
                      </a:r>
                      <a:r>
                        <a:rPr lang="en-US" sz="8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255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Green255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Blue255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Rainbow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Complex</a:t>
                      </a:r>
                    </a:p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-T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334964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1by1-H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Regular" panose="020B0600000101010101" pitchFamily="50" charset="-127"/>
                          <a:ea typeface="LG스마트체2.0 Regular" panose="020B0600000101010101" pitchFamily="50" charset="-127"/>
                        </a:rPr>
                        <a:t>Magenta255</a:t>
                      </a: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7757" marR="7757" marT="7757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Regular" panose="020B0600000101010101" pitchFamily="50" charset="-127"/>
                        <a:ea typeface="LG스마트체2.0 Regular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3162871"/>
              </p:ext>
            </p:extLst>
          </p:nvPr>
        </p:nvGraphicFramePr>
        <p:xfrm>
          <a:off x="128465" y="3428996"/>
          <a:ext cx="5400599" cy="3024334"/>
        </p:xfrm>
        <a:graphic>
          <a:graphicData uri="http://schemas.openxmlformats.org/drawingml/2006/table">
            <a:tbl>
              <a:tblPr/>
              <a:tblGrid>
                <a:gridCol w="796399"/>
                <a:gridCol w="759619"/>
                <a:gridCol w="241896"/>
                <a:gridCol w="813145"/>
                <a:gridCol w="759619"/>
                <a:gridCol w="287387"/>
                <a:gridCol w="871267"/>
                <a:gridCol w="871267"/>
              </a:tblGrid>
              <a:tr h="175251">
                <a:tc grid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PTN</a:t>
                      </a:r>
                      <a:r>
                        <a:rPr lang="en-US" altLang="ko-KR" sz="800" b="1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 Image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75251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PTN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이미지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PTN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이미지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15"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PTN</a:t>
                      </a:r>
                      <a:endParaRPr lang="ko-KR" altLang="en-US" sz="800" b="1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 Light" panose="020B0600000101010101" pitchFamily="50" charset="-127"/>
                          <a:ea typeface="LG스마트체 Light" panose="020B0600000101010101" pitchFamily="50" charset="-127"/>
                        </a:rPr>
                        <a:t>이미지</a:t>
                      </a:r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</a:tr>
              <a:tr h="190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Gray 10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2"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50" b="0" i="0" u="none" strike="noStrike" kern="1200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Blue 127_DIV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Side Blue 127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1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190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Gray 0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5"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50" b="0" i="0" u="none" strike="noStrike" kern="1200" dirty="0" smtClean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Gray 255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V-Gradation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190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Gray 32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7"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50" b="0" i="0" u="none" strike="noStrike" kern="1200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Rainbow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H-Gradation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190988"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16 Gray Cross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50" b="0" i="0" u="none" strike="noStrike" kern="1200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Complex-T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Red 32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2"/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50" b="0" i="0" u="none" strike="noStrike" kern="1200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Magenta 255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Green 32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4"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50" b="0" i="0" u="none" strike="noStrike" kern="1200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1By1-H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Blue 32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6"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50" dirty="0"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16</a:t>
                      </a:r>
                      <a:r>
                        <a:rPr lang="ko-KR" altLang="en-US" sz="7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분할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Gray 64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>
                      <a:blip r:embed="rId18"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50" dirty="0"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Red</a:t>
                      </a:r>
                      <a:r>
                        <a:rPr lang="en-US" sz="75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 255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Red </a:t>
                      </a:r>
                      <a:r>
                        <a:rPr lang="en-US" sz="7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64-Div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50" dirty="0"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Green 255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00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Green </a:t>
                      </a:r>
                      <a:r>
                        <a:rPr lang="en-US" sz="7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64</a:t>
                      </a:r>
                      <a:r>
                        <a:rPr lang="en-US" altLang="ko-KR" sz="7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-Div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50" dirty="0"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Blue 255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FF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800" b="0" i="0" u="none" strike="noStrike" dirty="0" smtClean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Blue </a:t>
                      </a:r>
                      <a:r>
                        <a:rPr lang="en-US" sz="7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64</a:t>
                      </a:r>
                      <a:r>
                        <a:rPr lang="en-US" altLang="ko-KR" sz="7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-Div</a:t>
                      </a:r>
                      <a:endParaRPr lang="en-US" sz="750" b="0" i="0" u="none" strike="noStrike" dirty="0">
                        <a:solidFill>
                          <a:srgbClr val="000000"/>
                        </a:solidFill>
                        <a:effectLst/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50" dirty="0"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5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Side Gray 10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Gray 127_DIV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50" dirty="0"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Side Gray 127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Red 127_DIV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50" dirty="0"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Side Red 127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19098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Green 127_DIV</a:t>
                      </a:r>
                    </a:p>
                  </a:txBody>
                  <a:tcPr marL="9525" marR="9525" marT="9525" marB="0" anchor="ctr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750" dirty="0">
                        <a:latin typeface="LG스마트체2.0 Light" panose="020B0600000101010101" pitchFamily="50" charset="-127"/>
                        <a:ea typeface="LG스마트체2.0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750" b="0" i="0" u="none" strike="noStrike" dirty="0">
                          <a:solidFill>
                            <a:srgbClr val="000000"/>
                          </a:solidFill>
                          <a:effectLst/>
                          <a:latin typeface="LG스마트체2.0 Light" panose="020B0600000101010101" pitchFamily="50" charset="-127"/>
                          <a:ea typeface="LG스마트체2.0 Light" panose="020B0600000101010101" pitchFamily="50" charset="-127"/>
                        </a:rPr>
                        <a:t>Side Green 127</a:t>
                      </a:r>
                    </a:p>
                  </a:txBody>
                  <a:tcPr marL="9525" marR="9525" marT="9525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blipFill dpi="0" rotWithShape="1">
                      <a:blip r:embed="rId2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LG스마트체 Light" panose="020B0600000101010101" pitchFamily="50" charset="-127"/>
                        <a:ea typeface="LG스마트체 Light" panose="020B0600000101010101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105128" y="3789040"/>
            <a:ext cx="338437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latin typeface="LG스마트체2.0 Regular" pitchFamily="50" charset="-127"/>
                <a:ea typeface="LG스마트체2.0 Regular" pitchFamily="50" charset="-127"/>
              </a:rPr>
              <a:t>※ PTN  </a:t>
            </a:r>
            <a:r>
              <a:rPr lang="ko-KR" altLang="en-US" dirty="0" smtClean="0">
                <a:latin typeface="LG스마트체2.0 Regular" pitchFamily="50" charset="-127"/>
                <a:ea typeface="LG스마트체2.0 Regular" pitchFamily="50" charset="-127"/>
              </a:rPr>
              <a:t>주요 사항</a:t>
            </a:r>
            <a:r>
              <a:rPr lang="en-US" altLang="ko-KR" dirty="0" smtClean="0">
                <a:latin typeface="LG스마트체2.0 Regular" pitchFamily="50" charset="-127"/>
                <a:ea typeface="LG스마트체2.0 Regular" pitchFamily="50" charset="-127"/>
              </a:rPr>
              <a:t>: </a:t>
            </a:r>
          </a:p>
          <a:p>
            <a:pPr algn="l"/>
            <a:r>
              <a:rPr lang="en-US" altLang="ko-KR" dirty="0">
                <a:latin typeface="LG스마트체2.0 Regular" pitchFamily="50" charset="-127"/>
                <a:ea typeface="LG스마트체2.0 Regular" pitchFamily="50" charset="-127"/>
              </a:rPr>
              <a:t> </a:t>
            </a:r>
            <a:r>
              <a:rPr lang="en-US" altLang="ko-KR" dirty="0" smtClean="0">
                <a:latin typeface="LG스마트체2.0 Regular" pitchFamily="50" charset="-127"/>
                <a:ea typeface="LG스마트체2.0 Regular" pitchFamily="50" charset="-127"/>
              </a:rPr>
              <a:t>   Div</a:t>
            </a:r>
            <a:r>
              <a:rPr lang="ko-KR" altLang="en-US" dirty="0" smtClean="0">
                <a:latin typeface="LG스마트체2.0 Regular" pitchFamily="50" charset="-127"/>
                <a:ea typeface="LG스마트체2.0 Regular" pitchFamily="50" charset="-127"/>
              </a:rPr>
              <a:t> 은 </a:t>
            </a:r>
            <a:r>
              <a:rPr lang="en-US" altLang="ko-KR" dirty="0" smtClean="0">
                <a:latin typeface="LG스마트체2.0 Regular" pitchFamily="50" charset="-127"/>
                <a:ea typeface="LG스마트체2.0 Regular" pitchFamily="50" charset="-127"/>
              </a:rPr>
              <a:t>6</a:t>
            </a:r>
            <a:r>
              <a:rPr lang="ko-KR" altLang="en-US" dirty="0" smtClean="0">
                <a:latin typeface="LG스마트체2.0 Regular" pitchFamily="50" charset="-127"/>
                <a:ea typeface="LG스마트체2.0 Regular" pitchFamily="50" charset="-127"/>
              </a:rPr>
              <a:t>분할 이어야 하며</a:t>
            </a:r>
            <a:r>
              <a:rPr lang="en-US" altLang="ko-KR" dirty="0" smtClean="0">
                <a:latin typeface="LG스마트체2.0 Regular" pitchFamily="50" charset="-127"/>
                <a:ea typeface="LG스마트체2.0 Regular" pitchFamily="50" charset="-127"/>
              </a:rPr>
              <a:t>, </a:t>
            </a:r>
            <a:r>
              <a:rPr lang="ko-KR" altLang="en-US" dirty="0" smtClean="0">
                <a:latin typeface="LG스마트체2.0 Regular" pitchFamily="50" charset="-127"/>
                <a:ea typeface="LG스마트체2.0 Regular" pitchFamily="50" charset="-127"/>
              </a:rPr>
              <a:t>중앙부 끊김 없어야 함</a:t>
            </a:r>
            <a:r>
              <a:rPr lang="en-US" altLang="ko-KR" dirty="0" smtClean="0">
                <a:latin typeface="LG스마트체2.0 Regular" pitchFamily="50" charset="-127"/>
                <a:ea typeface="LG스마트체2.0 Regular" pitchFamily="50" charset="-127"/>
              </a:rPr>
              <a:t>.</a:t>
            </a:r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9">
            <a:extLst>
              <a:ext uri="{BEBA8EAE-BF5A-486C-A8C5-ECC9F3942E4B}">
                <a14:imgProps xmlns:a14="http://schemas.microsoft.com/office/drawing/2010/main">
                  <a14:imgLayer r:embed="rId30">
                    <a14:imgEffect>
                      <a14:brightnessContrast bright="92000" contrast="-72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321152" y="4230196"/>
            <a:ext cx="2146831" cy="1182560"/>
          </a:xfrm>
          <a:prstGeom prst="rect">
            <a:avLst/>
          </a:prstGeom>
        </p:spPr>
      </p:pic>
      <p:sp>
        <p:nvSpPr>
          <p:cNvPr id="13" name="TextBox 56"/>
          <p:cNvSpPr txBox="1"/>
          <p:nvPr/>
        </p:nvSpPr>
        <p:spPr>
          <a:xfrm>
            <a:off x="6969224" y="4595985"/>
            <a:ext cx="781458" cy="246116"/>
          </a:xfrm>
          <a:prstGeom prst="rect">
            <a:avLst/>
          </a:prstGeom>
          <a:noFill/>
        </p:spPr>
        <p:txBody>
          <a:bodyPr wrap="square" lIns="91335" tIns="45668" rIns="91335" bIns="45668" rtlCol="0">
            <a:spAutoFit/>
          </a:bodyPr>
          <a:lstStyle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00" dirty="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현상 </a:t>
            </a:r>
            <a:r>
              <a:rPr lang="ko-KR" altLang="en-US" sz="1000" dirty="0" smtClean="0">
                <a:solidFill>
                  <a:prstClr val="black"/>
                </a:solidFill>
                <a:latin typeface="LG스마트체2.0 Regular" panose="020B0600000101010101" pitchFamily="50" charset="-127"/>
                <a:ea typeface="LG스마트체2.0 Regular" panose="020B0600000101010101" pitchFamily="50" charset="-127"/>
              </a:rPr>
              <a:t>강조</a:t>
            </a:r>
            <a:endParaRPr lang="en-US" altLang="ko-KR" sz="1000" dirty="0" smtClean="0">
              <a:solidFill>
                <a:prstClr val="black"/>
              </a:solidFill>
              <a:latin typeface="LG스마트체2.0 Regular" panose="020B0600000101010101" pitchFamily="50" charset="-127"/>
              <a:ea typeface="LG스마트체2.0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60915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8C0610-E756-46FF-90EA-8EA4CA0CBAB4}" type="slidenum">
              <a:rPr lang="en-US" altLang="ko-KR" smtClean="0"/>
              <a:pPr>
                <a:defRPr/>
              </a:pPr>
              <a:t>2</a:t>
            </a:fld>
            <a:endParaRPr lang="en-US" altLang="ko-KR" dirty="0"/>
          </a:p>
        </p:txBody>
      </p:sp>
      <p:sp>
        <p:nvSpPr>
          <p:cNvPr id="65" name="직사각형 64"/>
          <p:cNvSpPr/>
          <p:nvPr/>
        </p:nvSpPr>
        <p:spPr bwMode="auto">
          <a:xfrm>
            <a:off x="602601" y="1094468"/>
            <a:ext cx="1666142" cy="1008063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830" tIns="58915" rIns="117830" bIns="58915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 err="1">
              <a:solidFill>
                <a:prstClr val="black"/>
              </a:solidFill>
            </a:endParaRPr>
          </a:p>
        </p:txBody>
      </p:sp>
      <p:sp>
        <p:nvSpPr>
          <p:cNvPr id="66" name="TextBox 15"/>
          <p:cNvSpPr txBox="1">
            <a:spLocks noChangeArrowheads="1"/>
          </p:cNvSpPr>
          <p:nvPr/>
        </p:nvSpPr>
        <p:spPr bwMode="auto">
          <a:xfrm>
            <a:off x="1719225" y="3631291"/>
            <a:ext cx="899587" cy="215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80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0gray1023gray</a:t>
            </a:r>
            <a:endParaRPr lang="ko-KR" altLang="en-US" sz="80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  <a:cs typeface="Arial" charset="0"/>
            </a:endParaRPr>
          </a:p>
        </p:txBody>
      </p:sp>
      <p:sp>
        <p:nvSpPr>
          <p:cNvPr id="67" name="직사각형 66"/>
          <p:cNvSpPr/>
          <p:nvPr/>
        </p:nvSpPr>
        <p:spPr bwMode="auto">
          <a:xfrm>
            <a:off x="2261417" y="1094468"/>
            <a:ext cx="1667608" cy="1008063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830" tIns="58915" rIns="117830" bIns="58915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 err="1">
              <a:solidFill>
                <a:prstClr val="black"/>
              </a:solidFill>
            </a:endParaRPr>
          </a:p>
        </p:txBody>
      </p:sp>
      <p:sp>
        <p:nvSpPr>
          <p:cNvPr id="68" name="직사각형 67"/>
          <p:cNvSpPr/>
          <p:nvPr/>
        </p:nvSpPr>
        <p:spPr bwMode="auto">
          <a:xfrm>
            <a:off x="602601" y="2097765"/>
            <a:ext cx="1666142" cy="100965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830" tIns="58915" rIns="117830" bIns="58915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 err="1">
              <a:solidFill>
                <a:prstClr val="black"/>
              </a:solidFill>
            </a:endParaRPr>
          </a:p>
        </p:txBody>
      </p:sp>
      <p:sp>
        <p:nvSpPr>
          <p:cNvPr id="69" name="직사각형 68"/>
          <p:cNvSpPr/>
          <p:nvPr/>
        </p:nvSpPr>
        <p:spPr bwMode="auto">
          <a:xfrm>
            <a:off x="2126601" y="1515156"/>
            <a:ext cx="142142" cy="1169987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830" tIns="58915" rIns="117830" bIns="58915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 err="1">
              <a:solidFill>
                <a:prstClr val="black"/>
              </a:solidFill>
            </a:endParaRPr>
          </a:p>
        </p:txBody>
      </p:sp>
      <p:sp>
        <p:nvSpPr>
          <p:cNvPr id="70" name="직사각형 69"/>
          <p:cNvSpPr/>
          <p:nvPr/>
        </p:nvSpPr>
        <p:spPr bwMode="auto">
          <a:xfrm>
            <a:off x="2261417" y="2097765"/>
            <a:ext cx="1667608" cy="1009650"/>
          </a:xfrm>
          <a:prstGeom prst="rect">
            <a:avLst/>
          </a:prstGeom>
          <a:solidFill>
            <a:schemeClr val="tx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830" tIns="58915" rIns="117830" bIns="58915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 err="1">
              <a:solidFill>
                <a:prstClr val="black"/>
              </a:solidFill>
            </a:endParaRPr>
          </a:p>
        </p:txBody>
      </p:sp>
      <p:graphicFrame>
        <p:nvGraphicFramePr>
          <p:cNvPr id="71" name="Group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1096923"/>
              </p:ext>
            </p:extLst>
          </p:nvPr>
        </p:nvGraphicFramePr>
        <p:xfrm>
          <a:off x="4938673" y="997631"/>
          <a:ext cx="3081704" cy="2943225"/>
        </p:xfrm>
        <a:graphic>
          <a:graphicData uri="http://schemas.openxmlformats.org/drawingml/2006/table">
            <a:tbl>
              <a:tblPr/>
              <a:tblGrid>
                <a:gridCol w="616927"/>
                <a:gridCol w="615462"/>
                <a:gridCol w="616926"/>
                <a:gridCol w="615462"/>
                <a:gridCol w="616927"/>
              </a:tblGrid>
              <a:tr h="327025"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ko-KR" altLang="en-US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좌표</a:t>
                      </a: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X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Y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X’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Y’</a:t>
                      </a:r>
                      <a:endParaRPr kumimoji="0" lang="ko-KR" altLang="en-US" sz="10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1670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2160</a:t>
                      </a: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1670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1870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1030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1670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1130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1870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2160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4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1870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1970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830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5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1870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1330</a:t>
                      </a: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1970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2160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6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1970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2170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1030</a:t>
                      </a: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7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1970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1130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2170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2160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327025"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8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2170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3840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>
                      <a:lvl1pPr defTabSz="912813" eaLnBrk="0" hangingPunct="0">
                        <a:spcBef>
                          <a:spcPct val="20000"/>
                        </a:spcBef>
                        <a:buFont typeface="Wingdings" pitchFamily="2" charset="2"/>
                        <a:defRPr sz="16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1pPr>
                      <a:lvl2pPr marL="4556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92075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2pPr>
                      <a:lvl3pPr marL="9128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173038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3pPr>
                      <a:lvl4pPr marL="13700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26670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4pPr>
                      <a:lvl5pPr marL="1827213" defTabSz="912813" eaLnBrk="0" hangingPunct="0">
                        <a:spcBef>
                          <a:spcPct val="20000"/>
                        </a:spcBef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5pPr>
                      <a:lvl6pPr marL="22844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6pPr>
                      <a:lvl7pPr marL="27416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7pPr>
                      <a:lvl8pPr marL="31988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8pPr>
                      <a:lvl9pPr marL="3656013" indent="1588" defTabSz="912813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Font typeface="Arial" charset="0"/>
                        <a:tabLst>
                          <a:tab pos="361950" algn="l"/>
                        </a:tabLst>
                        <a:defRPr sz="1000">
                          <a:solidFill>
                            <a:schemeClr val="tx1"/>
                          </a:solidFill>
                          <a:latin typeface="Arial" charset="0"/>
                          <a:ea typeface="돋움" pitchFamily="50" charset="-127"/>
                        </a:defRPr>
                      </a:lvl9pPr>
                    </a:lstStyle>
                    <a:p>
                      <a:pPr marL="0" marR="0" lvl="0" indent="0" algn="ctr" defTabSz="912813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ko-KR" sz="10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돋움" pitchFamily="50" charset="-127"/>
                        </a:rPr>
                        <a:t>2160</a:t>
                      </a:r>
                      <a:endParaRPr kumimoji="0" lang="ko-KR" altLang="en-US" sz="10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돋움" pitchFamily="50" charset="-127"/>
                      </a:endParaRPr>
                    </a:p>
                  </a:txBody>
                  <a:tcPr marL="60465" marR="60465" marT="40318" marB="40318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72" name="TextBox 39"/>
          <p:cNvSpPr txBox="1">
            <a:spLocks noChangeArrowheads="1"/>
          </p:cNvSpPr>
          <p:nvPr/>
        </p:nvSpPr>
        <p:spPr bwMode="auto">
          <a:xfrm>
            <a:off x="2022557" y="2742291"/>
            <a:ext cx="268328" cy="24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0954" tIns="35477" rIns="70954" bIns="3547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>
                <a:solidFill>
                  <a:srgbClr val="FFFFFF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②</a:t>
            </a:r>
          </a:p>
        </p:txBody>
      </p:sp>
      <p:sp>
        <p:nvSpPr>
          <p:cNvPr id="73" name="TextBox 40"/>
          <p:cNvSpPr txBox="1">
            <a:spLocks noChangeArrowheads="1"/>
          </p:cNvSpPr>
          <p:nvPr/>
        </p:nvSpPr>
        <p:spPr bwMode="auto">
          <a:xfrm>
            <a:off x="1719223" y="2259691"/>
            <a:ext cx="268328" cy="24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0954" tIns="35477" rIns="70954" bIns="3547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>
                <a:solidFill>
                  <a:srgbClr val="FFFFFF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③</a:t>
            </a:r>
          </a:p>
        </p:txBody>
      </p:sp>
      <p:sp>
        <p:nvSpPr>
          <p:cNvPr id="74" name="TextBox 41"/>
          <p:cNvSpPr txBox="1">
            <a:spLocks noChangeArrowheads="1"/>
          </p:cNvSpPr>
          <p:nvPr/>
        </p:nvSpPr>
        <p:spPr bwMode="auto">
          <a:xfrm>
            <a:off x="2479757" y="2259691"/>
            <a:ext cx="268328" cy="24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0954" tIns="35477" rIns="70954" bIns="3547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>
                <a:solidFill>
                  <a:srgbClr val="FFFFFF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④</a:t>
            </a:r>
          </a:p>
        </p:txBody>
      </p:sp>
      <p:sp>
        <p:nvSpPr>
          <p:cNvPr id="75" name="TextBox 42"/>
          <p:cNvSpPr txBox="1">
            <a:spLocks noChangeArrowheads="1"/>
          </p:cNvSpPr>
          <p:nvPr/>
        </p:nvSpPr>
        <p:spPr bwMode="auto">
          <a:xfrm>
            <a:off x="1719223" y="1758041"/>
            <a:ext cx="268328" cy="24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0954" tIns="35477" rIns="70954" bIns="3547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>
                <a:solidFill>
                  <a:srgbClr val="FFFFFF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⑤</a:t>
            </a:r>
          </a:p>
        </p:txBody>
      </p:sp>
      <p:sp>
        <p:nvSpPr>
          <p:cNvPr id="76" name="TextBox 43"/>
          <p:cNvSpPr txBox="1">
            <a:spLocks noChangeArrowheads="1"/>
          </p:cNvSpPr>
          <p:nvPr/>
        </p:nvSpPr>
        <p:spPr bwMode="auto">
          <a:xfrm>
            <a:off x="2476826" y="1758041"/>
            <a:ext cx="268328" cy="24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0954" tIns="35477" rIns="70954" bIns="3547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>
                <a:solidFill>
                  <a:srgbClr val="FFFFFF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⑥</a:t>
            </a:r>
          </a:p>
        </p:txBody>
      </p:sp>
      <p:sp>
        <p:nvSpPr>
          <p:cNvPr id="77" name="TextBox 44"/>
          <p:cNvSpPr txBox="1">
            <a:spLocks noChangeArrowheads="1"/>
          </p:cNvSpPr>
          <p:nvPr/>
        </p:nvSpPr>
        <p:spPr bwMode="auto">
          <a:xfrm>
            <a:off x="2022557" y="1186541"/>
            <a:ext cx="268328" cy="24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0954" tIns="35477" rIns="70954" bIns="3547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>
                <a:solidFill>
                  <a:srgbClr val="FFFFFF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⑦</a:t>
            </a:r>
          </a:p>
        </p:txBody>
      </p:sp>
      <p:sp>
        <p:nvSpPr>
          <p:cNvPr id="78" name="TextBox 15"/>
          <p:cNvSpPr txBox="1">
            <a:spLocks noChangeArrowheads="1"/>
          </p:cNvSpPr>
          <p:nvPr/>
        </p:nvSpPr>
        <p:spPr bwMode="auto">
          <a:xfrm>
            <a:off x="1366065" y="4339315"/>
            <a:ext cx="1770018" cy="23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1 ~ 9 </a:t>
            </a:r>
            <a:r>
              <a:rPr lang="ko-KR" altLang="en-US" sz="90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번 </a:t>
            </a:r>
            <a:r>
              <a:rPr lang="en-US" altLang="ko-KR" sz="90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box:   0gray/1023gray</a:t>
            </a:r>
            <a:endParaRPr lang="ko-KR" altLang="en-US" sz="90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  <a:cs typeface="Arial" charset="0"/>
            </a:endParaRPr>
          </a:p>
        </p:txBody>
      </p:sp>
      <p:sp>
        <p:nvSpPr>
          <p:cNvPr id="79" name="TextBox 15"/>
          <p:cNvSpPr txBox="1">
            <a:spLocks noChangeArrowheads="1"/>
          </p:cNvSpPr>
          <p:nvPr/>
        </p:nvSpPr>
        <p:spPr bwMode="auto">
          <a:xfrm>
            <a:off x="1360203" y="4566328"/>
            <a:ext cx="1827726" cy="230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Back ground : 16gray/1023gray</a:t>
            </a:r>
            <a:endParaRPr lang="ko-KR" altLang="en-US" sz="90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  <a:cs typeface="Arial" charset="0"/>
            </a:endParaRPr>
          </a:p>
        </p:txBody>
      </p:sp>
      <p:sp>
        <p:nvSpPr>
          <p:cNvPr id="80" name="TextBox 16"/>
          <p:cNvSpPr txBox="1">
            <a:spLocks noChangeArrowheads="1"/>
          </p:cNvSpPr>
          <p:nvPr/>
        </p:nvSpPr>
        <p:spPr bwMode="auto">
          <a:xfrm>
            <a:off x="416496" y="3123291"/>
            <a:ext cx="506852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(X,Y)</a:t>
            </a:r>
            <a:br>
              <a:rPr lang="en-US" altLang="ko-KR" sz="90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</a:br>
            <a:r>
              <a:rPr lang="en-US" altLang="ko-KR" sz="90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=(0,0)</a:t>
            </a:r>
            <a:endParaRPr lang="ko-KR" altLang="en-US" sz="90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  <a:cs typeface="Arial" charset="0"/>
            </a:endParaRPr>
          </a:p>
        </p:txBody>
      </p:sp>
      <p:sp>
        <p:nvSpPr>
          <p:cNvPr id="81" name="TextBox 16"/>
          <p:cNvSpPr txBox="1">
            <a:spLocks noChangeArrowheads="1"/>
          </p:cNvSpPr>
          <p:nvPr/>
        </p:nvSpPr>
        <p:spPr bwMode="auto">
          <a:xfrm>
            <a:off x="3887994" y="815066"/>
            <a:ext cx="939663" cy="369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(X,Y)</a:t>
            </a:r>
            <a:br>
              <a:rPr lang="en-US" altLang="ko-KR" sz="90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</a:br>
            <a:r>
              <a:rPr lang="en-US" altLang="ko-KR" sz="900">
                <a:solidFill>
                  <a:srgbClr val="00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=(3840,2160)</a:t>
            </a:r>
            <a:endParaRPr lang="ko-KR" altLang="en-US" sz="900">
              <a:solidFill>
                <a:srgbClr val="000000"/>
              </a:solidFill>
              <a:latin typeface="LG스마트체 Regular" pitchFamily="50" charset="-127"/>
              <a:ea typeface="LG스마트체 Regular" pitchFamily="50" charset="-127"/>
              <a:cs typeface="Arial" charset="0"/>
            </a:endParaRPr>
          </a:p>
        </p:txBody>
      </p:sp>
      <p:sp>
        <p:nvSpPr>
          <p:cNvPr id="82" name="직사각형 81"/>
          <p:cNvSpPr/>
          <p:nvPr/>
        </p:nvSpPr>
        <p:spPr bwMode="auto">
          <a:xfrm>
            <a:off x="1434940" y="2015216"/>
            <a:ext cx="1642696" cy="168275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830" tIns="58915" rIns="117830" bIns="58915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 err="1">
              <a:solidFill>
                <a:prstClr val="black"/>
              </a:solidFill>
            </a:endParaRPr>
          </a:p>
        </p:txBody>
      </p:sp>
      <p:sp>
        <p:nvSpPr>
          <p:cNvPr id="83" name="직사각형 82"/>
          <p:cNvSpPr/>
          <p:nvPr/>
        </p:nvSpPr>
        <p:spPr bwMode="auto">
          <a:xfrm>
            <a:off x="602600" y="1096053"/>
            <a:ext cx="715108" cy="2011362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830" tIns="58915" rIns="117830" bIns="58915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 err="1">
              <a:solidFill>
                <a:prstClr val="black"/>
              </a:solidFill>
            </a:endParaRPr>
          </a:p>
        </p:txBody>
      </p:sp>
      <p:sp>
        <p:nvSpPr>
          <p:cNvPr id="84" name="TextBox 3"/>
          <p:cNvSpPr txBox="1">
            <a:spLocks noChangeArrowheads="1"/>
          </p:cNvSpPr>
          <p:nvPr/>
        </p:nvSpPr>
        <p:spPr bwMode="auto">
          <a:xfrm>
            <a:off x="835596" y="2062841"/>
            <a:ext cx="268328" cy="24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0954" tIns="35477" rIns="70954" bIns="3547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>
                <a:solidFill>
                  <a:srgbClr val="FFFFFF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①</a:t>
            </a:r>
          </a:p>
        </p:txBody>
      </p:sp>
      <p:sp>
        <p:nvSpPr>
          <p:cNvPr id="85" name="직사각형 84"/>
          <p:cNvSpPr/>
          <p:nvPr/>
        </p:nvSpPr>
        <p:spPr bwMode="auto">
          <a:xfrm>
            <a:off x="3184610" y="1097643"/>
            <a:ext cx="757603" cy="2011363"/>
          </a:xfrm>
          <a:prstGeom prst="rect">
            <a:avLst/>
          </a:prstGeom>
          <a:solidFill>
            <a:schemeClr val="tx1"/>
          </a:solidFill>
          <a:ln w="31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17830" tIns="58915" rIns="117830" bIns="58915"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ko-KR" altLang="en-US" dirty="0" err="1">
              <a:solidFill>
                <a:prstClr val="black"/>
              </a:solidFill>
            </a:endParaRPr>
          </a:p>
        </p:txBody>
      </p:sp>
      <p:sp>
        <p:nvSpPr>
          <p:cNvPr id="86" name="TextBox 45"/>
          <p:cNvSpPr txBox="1">
            <a:spLocks noChangeArrowheads="1"/>
          </p:cNvSpPr>
          <p:nvPr/>
        </p:nvSpPr>
        <p:spPr bwMode="auto">
          <a:xfrm>
            <a:off x="3439585" y="1999340"/>
            <a:ext cx="268328" cy="2409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0954" tIns="35477" rIns="70954" bIns="35477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100">
                <a:solidFill>
                  <a:srgbClr val="FFFFFF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⑧</a:t>
            </a:r>
          </a:p>
        </p:txBody>
      </p:sp>
      <p:pic>
        <p:nvPicPr>
          <p:cNvPr id="87" name="Picture 10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11" y="1097643"/>
            <a:ext cx="3301512" cy="2009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88" name="직선 화살표 연결선 87"/>
          <p:cNvCxnSpPr>
            <a:stCxn id="66" idx="0"/>
          </p:cNvCxnSpPr>
          <p:nvPr/>
        </p:nvCxnSpPr>
        <p:spPr>
          <a:xfrm flipV="1">
            <a:off x="2169019" y="2970894"/>
            <a:ext cx="310739" cy="660397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/>
          <p:cNvCxnSpPr>
            <a:stCxn id="90" idx="0"/>
          </p:cNvCxnSpPr>
          <p:nvPr/>
        </p:nvCxnSpPr>
        <p:spPr>
          <a:xfrm flipV="1">
            <a:off x="1047188" y="2146980"/>
            <a:ext cx="1198109" cy="1501774"/>
          </a:xfrm>
          <a:prstGeom prst="straightConnector1">
            <a:avLst/>
          </a:pr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15"/>
          <p:cNvSpPr txBox="1">
            <a:spLocks noChangeArrowheads="1"/>
          </p:cNvSpPr>
          <p:nvPr/>
        </p:nvSpPr>
        <p:spPr bwMode="auto">
          <a:xfrm>
            <a:off x="504420" y="3648754"/>
            <a:ext cx="1085535" cy="23082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1431" tIns="45716" rIns="91431" bIns="45716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itchFamily="50" charset="-127"/>
                <a:ea typeface="굴림" charset="-127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altLang="ko-KR" sz="900" b="1">
                <a:solidFill>
                  <a:srgbClr val="FF0000"/>
                </a:solidFill>
                <a:latin typeface="LG스마트체 Regular" pitchFamily="50" charset="-127"/>
                <a:ea typeface="LG스마트체 Regular" pitchFamily="50" charset="-127"/>
                <a:cs typeface="Arial" charset="0"/>
              </a:rPr>
              <a:t>16gray/1023gray</a:t>
            </a:r>
            <a:endParaRPr lang="ko-KR" altLang="en-US" sz="900" b="1">
              <a:solidFill>
                <a:srgbClr val="FF0000"/>
              </a:solidFill>
              <a:latin typeface="LG스마트체 Regular" pitchFamily="50" charset="-127"/>
              <a:ea typeface="LG스마트체 Regular" pitchFamily="50" charset="-127"/>
              <a:cs typeface="Aria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128464" y="548680"/>
            <a:ext cx="338437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ko-KR" dirty="0" smtClean="0">
                <a:latin typeface="LG스마트체2.0 Regular" pitchFamily="50" charset="-127"/>
                <a:ea typeface="LG스마트체2.0 Regular" pitchFamily="50" charset="-127"/>
              </a:rPr>
              <a:t>※ Cross PTN </a:t>
            </a:r>
            <a:r>
              <a:rPr lang="ko-KR" altLang="en-US" dirty="0" smtClean="0">
                <a:latin typeface="LG스마트체2.0 Regular" pitchFamily="50" charset="-127"/>
                <a:ea typeface="LG스마트체2.0 Regular" pitchFamily="50" charset="-127"/>
              </a:rPr>
              <a:t>제작 좌표</a:t>
            </a:r>
            <a:endParaRPr lang="en-US" altLang="ko-KR" dirty="0" smtClean="0">
              <a:latin typeface="LG스마트체2.0 Regular" pitchFamily="50" charset="-127"/>
              <a:ea typeface="LG스마트체2.0 Regular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0929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15882</TotalTime>
  <Words>362</Words>
  <Application>Microsoft Office PowerPoint</Application>
  <PresentationFormat>A4 용지(210x297mm)</PresentationFormat>
  <Paragraphs>245</Paragraphs>
  <Slides>2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3" baseType="lpstr">
      <vt:lpstr>기본 디자인</vt:lpstr>
      <vt:lpstr>PowerPoint 프레젠테이션</vt:lpstr>
      <vt:lpstr>PowerPoint 프레젠테이션</vt:lpstr>
    </vt:vector>
  </TitlesOfParts>
  <Company>QP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kiki</dc:creator>
  <cp:lastModifiedBy>황규석 기장/OLED TV M 품질보증 C반/HAEDOZY</cp:lastModifiedBy>
  <cp:revision>602</cp:revision>
  <cp:lastPrinted>2017-04-11T23:07:08Z</cp:lastPrinted>
  <dcterms:created xsi:type="dcterms:W3CDTF">1999-09-06T07:06:40Z</dcterms:created>
  <dcterms:modified xsi:type="dcterms:W3CDTF">2019-07-05T11:00:47Z</dcterms:modified>
</cp:coreProperties>
</file>