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9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1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ECF9-C113-0947-BA7F-16F1766ABCE0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79CA-41F3-A54D-AF0E-BC9C1C0E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888144" y="1075641"/>
            <a:ext cx="0" cy="4047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18213" y="3116314"/>
            <a:ext cx="59614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5"/>
          <p:cNvSpPr/>
          <p:nvPr/>
        </p:nvSpPr>
        <p:spPr>
          <a:xfrm>
            <a:off x="5207921" y="2389886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5504468" y="2055516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>
            <a:off x="4974499" y="2748532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5665121" y="2847086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5543126" y="3280179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>
            <a:off x="6168338" y="3663889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/>
          <p:cNvSpPr/>
          <p:nvPr/>
        </p:nvSpPr>
        <p:spPr>
          <a:xfrm>
            <a:off x="4385349" y="1606928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6655497" y="1446230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7451645" y="1789320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7162193" y="2128155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6742689" y="2367583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8542143" y="3457379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7018512" y="3031360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7100704" y="2245132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6371801" y="2012234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7233973" y="1464659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/>
          <p:cNvSpPr/>
          <p:nvPr/>
        </p:nvSpPr>
        <p:spPr>
          <a:xfrm>
            <a:off x="6010139" y="2969709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7390940" y="3268122"/>
            <a:ext cx="189257" cy="189257"/>
          </a:xfrm>
          <a:prstGeom prst="plus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>
            <a:off x="6320738" y="3816289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>
            <a:off x="4123701" y="2389885"/>
            <a:ext cx="206966" cy="17841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217105" y="1075641"/>
            <a:ext cx="438392" cy="3768208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63654" y="1075641"/>
            <a:ext cx="2046768" cy="3768208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39483" y="658682"/>
            <a:ext cx="73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A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35538" y="658683"/>
            <a:ext cx="73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B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Paul</dc:creator>
  <cp:lastModifiedBy>Michael Paul</cp:lastModifiedBy>
  <cp:revision>1</cp:revision>
  <dcterms:created xsi:type="dcterms:W3CDTF">2017-10-03T17:41:55Z</dcterms:created>
  <dcterms:modified xsi:type="dcterms:W3CDTF">2017-10-03T17:46:42Z</dcterms:modified>
</cp:coreProperties>
</file>