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9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2A1A-195A-8E45-A849-F9A98DC1AD5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618-76AD-B046-A00C-4EEFD51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3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2A1A-195A-8E45-A849-F9A98DC1AD5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618-76AD-B046-A00C-4EEFD51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2A1A-195A-8E45-A849-F9A98DC1AD5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618-76AD-B046-A00C-4EEFD51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2A1A-195A-8E45-A849-F9A98DC1AD5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618-76AD-B046-A00C-4EEFD51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2A1A-195A-8E45-A849-F9A98DC1AD5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618-76AD-B046-A00C-4EEFD51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2A1A-195A-8E45-A849-F9A98DC1AD5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618-76AD-B046-A00C-4EEFD51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2A1A-195A-8E45-A849-F9A98DC1AD5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618-76AD-B046-A00C-4EEFD51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2A1A-195A-8E45-A849-F9A98DC1AD5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618-76AD-B046-A00C-4EEFD51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3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2A1A-195A-8E45-A849-F9A98DC1AD5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618-76AD-B046-A00C-4EEFD51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2A1A-195A-8E45-A849-F9A98DC1AD5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618-76AD-B046-A00C-4EEFD51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2A1A-195A-8E45-A849-F9A98DC1AD5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618-76AD-B046-A00C-4EEFD51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22A1A-195A-8E45-A849-F9A98DC1AD5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19618-76AD-B046-A00C-4EEFD51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8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48149" y="692331"/>
            <a:ext cx="0" cy="5447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29246" y="5107577"/>
            <a:ext cx="73674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7"/>
          <p:cNvSpPr/>
          <p:nvPr/>
        </p:nvSpPr>
        <p:spPr>
          <a:xfrm>
            <a:off x="4385349" y="1606928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6968859" y="2242547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6445909" y="1119104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/>
          <p:cNvSpPr/>
          <p:nvPr/>
        </p:nvSpPr>
        <p:spPr>
          <a:xfrm>
            <a:off x="3844552" y="3649043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/>
          <p:cNvSpPr/>
          <p:nvPr/>
        </p:nvSpPr>
        <p:spPr>
          <a:xfrm>
            <a:off x="4690149" y="1911728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4842549" y="2064128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/>
          <p:cNvSpPr/>
          <p:nvPr/>
        </p:nvSpPr>
        <p:spPr>
          <a:xfrm>
            <a:off x="5299749" y="1694093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>
            <a:off x="3948035" y="2355919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>
            <a:off x="5299749" y="2521328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>
            <a:off x="5034721" y="3113341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5506715" y="4278262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6133166" y="3752651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7514748" y="1840751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>
            <a:off x="6993401" y="3183227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>
            <a:off x="7420119" y="2513328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8256141" y="1572219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>
            <a:off x="7715920" y="3133126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>
            <a:off x="7230861" y="2928150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>
            <a:off x="7121259" y="3844925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/>
          <p:cNvSpPr/>
          <p:nvPr/>
        </p:nvSpPr>
        <p:spPr>
          <a:xfrm>
            <a:off x="5801473" y="1271504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4501459" y="3097426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/>
          <p:cNvSpPr/>
          <p:nvPr/>
        </p:nvSpPr>
        <p:spPr>
          <a:xfrm>
            <a:off x="5753304" y="1940798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>
            <a:off x="6285566" y="3173530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>
            <a:off x="7876156" y="2058466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Paul</dc:creator>
  <cp:lastModifiedBy>Michael Paul</cp:lastModifiedBy>
  <cp:revision>3</cp:revision>
  <dcterms:created xsi:type="dcterms:W3CDTF">2017-11-07T17:09:01Z</dcterms:created>
  <dcterms:modified xsi:type="dcterms:W3CDTF">2017-11-08T17:22:12Z</dcterms:modified>
</cp:coreProperties>
</file>