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B9C1EF4-8DE4-4579-8242-04EACD160B9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BEA41BF-D459-436E-B86C-CAEACB0B268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CD984A7-690B-4197-9A81-BB39972A5F5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AA70D98-526D-49E3-9BD7-55BD9995BC2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362D3E4-9054-46C7-B0C8-0E4CA135086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BF4EE78-C3B8-43CA-AB54-DB03E7B9C80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A2D7673-6429-4074-80EF-39ADCF6A684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1D9A17A-3A61-428F-89AC-43BA16C5787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AC8E65C-30E0-494F-AB29-A428EAC652F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210B8F7-79D8-4227-84F5-669CCA6E6A1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99F78C9-8DA8-4790-A101-BBA451C2465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BFADAF2-2622-4CF4-9C55-69F0699628D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B87AF07-8F68-49BF-9607-E530D77C1032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1262880" y="324360"/>
            <a:ext cx="7196760" cy="4715280"/>
          </a:xfrm>
          <a:prstGeom prst="rect">
            <a:avLst/>
          </a:prstGeom>
          <a:ln w="0">
            <a:noFill/>
          </a:ln>
        </p:spPr>
      </p:pic>
      <p:pic>
        <p:nvPicPr>
          <p:cNvPr id="42" name="" descr=""/>
          <p:cNvPicPr/>
          <p:nvPr/>
        </p:nvPicPr>
        <p:blipFill>
          <a:blip r:embed="rId2"/>
          <a:stretch/>
        </p:blipFill>
        <p:spPr>
          <a:xfrm>
            <a:off x="69840" y="5353920"/>
            <a:ext cx="1909800" cy="225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" name=""/>
          <p:cNvGraphicFramePr/>
          <p:nvPr/>
        </p:nvGraphicFramePr>
        <p:xfrm>
          <a:off x="1396800" y="1612440"/>
          <a:ext cx="7015680" cy="2034360"/>
        </p:xfrm>
        <a:graphic>
          <a:graphicData uri="http://schemas.openxmlformats.org/drawingml/2006/table">
            <a:tbl>
              <a:tblPr/>
              <a:tblGrid>
                <a:gridCol w="1168560"/>
                <a:gridCol w="1168560"/>
                <a:gridCol w="1168560"/>
                <a:gridCol w="1168560"/>
                <a:gridCol w="1168560"/>
                <a:gridCol w="1172880"/>
              </a:tblGrid>
              <a:tr h="676800"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src</a:t>
                      </a:r>
                      <a:endParaRPr b="1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P1</a:t>
                      </a:r>
                      <a:endParaRPr b="1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P2</a:t>
                      </a:r>
                      <a:endParaRPr b="1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P3</a:t>
                      </a:r>
                      <a:endParaRPr b="1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...</a:t>
                      </a:r>
                      <a:endParaRPr b="1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677880"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old</a:t>
                      </a:r>
                      <a:endParaRPr b="1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comp.c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comp.c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comp.c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678600"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new</a:t>
                      </a:r>
                      <a:endParaRPr b="1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comp.c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i="1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config.txt</a:t>
                      </a:r>
                      <a:endParaRPr b="0" i="1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i="1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config.txt</a:t>
                      </a:r>
                      <a:endParaRPr b="0" i="1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i="1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config.txt</a:t>
                      </a:r>
                      <a:endParaRPr b="0" i="1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"/>
          <p:cNvSpPr/>
          <p:nvPr/>
        </p:nvSpPr>
        <p:spPr>
          <a:xfrm>
            <a:off x="1778400" y="1143000"/>
            <a:ext cx="2971800" cy="2851560"/>
          </a:xfrm>
          <a:prstGeom prst="triangle">
            <a:avLst>
              <a:gd name="adj" fmla="val 50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"/>
          <p:cNvSpPr/>
          <p:nvPr/>
        </p:nvSpPr>
        <p:spPr>
          <a:xfrm>
            <a:off x="2378520" y="2454480"/>
            <a:ext cx="3000240" cy="577440"/>
          </a:xfrm>
          <a:prstGeom prst="roundRect">
            <a:avLst>
              <a:gd name="adj" fmla="val 16667"/>
            </a:avLst>
          </a:prstGeom>
          <a:solidFill>
            <a:srgbClr val="ffffff">
              <a:alpha val="70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Integration</a:t>
            </a: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"/>
          <p:cNvSpPr/>
          <p:nvPr/>
        </p:nvSpPr>
        <p:spPr>
          <a:xfrm>
            <a:off x="2378520" y="3224520"/>
            <a:ext cx="3000240" cy="577440"/>
          </a:xfrm>
          <a:prstGeom prst="roundRect">
            <a:avLst>
              <a:gd name="adj" fmla="val 16667"/>
            </a:avLst>
          </a:prstGeom>
          <a:solidFill>
            <a:srgbClr val="ffffff">
              <a:alpha val="70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Unit</a:t>
            </a: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"/>
          <p:cNvSpPr/>
          <p:nvPr/>
        </p:nvSpPr>
        <p:spPr>
          <a:xfrm>
            <a:off x="2378520" y="1684440"/>
            <a:ext cx="3000240" cy="577440"/>
          </a:xfrm>
          <a:prstGeom prst="roundRect">
            <a:avLst>
              <a:gd name="adj" fmla="val 16667"/>
            </a:avLst>
          </a:prstGeom>
          <a:solidFill>
            <a:srgbClr val="ffffff">
              <a:alpha val="70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Qualification</a:t>
            </a: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"/>
          <p:cNvSpPr/>
          <p:nvPr/>
        </p:nvSpPr>
        <p:spPr>
          <a:xfrm flipV="1">
            <a:off x="6486480" y="1142640"/>
            <a:ext cx="371520" cy="2851560"/>
          </a:xfrm>
          <a:prstGeom prst="downArrow">
            <a:avLst>
              <a:gd name="adj1" fmla="val 50000"/>
              <a:gd name="adj2" fmla="val 191885"/>
            </a:avLst>
          </a:prstGeom>
          <a:gradFill rotWithShape="0">
            <a:gsLst>
              <a:gs pos="0">
                <a:srgbClr val="d62e4e"/>
              </a:gs>
              <a:gs pos="100000">
                <a:srgbClr val="f7d1d5"/>
              </a:gs>
            </a:gsLst>
            <a:lin ang="492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>
            <a:off x="5972040" y="4114800"/>
            <a:ext cx="1571760" cy="457200"/>
          </a:xfrm>
          <a:prstGeom prst="roundRect">
            <a:avLst>
              <a:gd name="adj" fmla="val 16667"/>
            </a:avLst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1" lang="en-US" sz="1400" spc="-1" strike="noStrike">
                <a:solidFill>
                  <a:srgbClr val="000000"/>
                </a:solidFill>
                <a:latin typeface="Arial"/>
              </a:rPr>
              <a:t>Effort and Feedback time</a:t>
            </a:r>
            <a:endParaRPr b="1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1262880" y="324360"/>
            <a:ext cx="7196760" cy="4715280"/>
          </a:xfrm>
          <a:prstGeom prst="rect">
            <a:avLst/>
          </a:prstGeom>
          <a:ln w="0">
            <a:noFill/>
          </a:ln>
        </p:spPr>
      </p:pic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69840" y="5353920"/>
            <a:ext cx="1909800" cy="225720"/>
          </a:xfrm>
          <a:prstGeom prst="rect">
            <a:avLst/>
          </a:prstGeom>
          <a:ln w="0">
            <a:noFill/>
          </a:ln>
        </p:spPr>
      </p:pic>
      <p:sp>
        <p:nvSpPr>
          <p:cNvPr id="45" name=""/>
          <p:cNvSpPr/>
          <p:nvPr/>
        </p:nvSpPr>
        <p:spPr>
          <a:xfrm>
            <a:off x="2594520" y="1874520"/>
            <a:ext cx="4532760" cy="1357920"/>
          </a:xfrm>
          <a:prstGeom prst="rect">
            <a:avLst/>
          </a:prstGeom>
          <a:gradFill rotWithShape="0">
            <a:gsLst>
              <a:gs pos="0">
                <a:srgbClr val="00a933">
                  <a:alpha val="20000"/>
                </a:srgbClr>
              </a:gs>
              <a:gs pos="100000">
                <a:srgbClr val="00a933">
                  <a:alpha val="20000"/>
                </a:srgbClr>
              </a:gs>
            </a:gsLst>
            <a:lin ang="5400000"/>
          </a:gradFill>
          <a:ln cap="rnd" w="38160">
            <a:solidFill>
              <a:srgbClr val="00a933"/>
            </a:solidFill>
            <a:prstDash val="sysDash"/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1262880" y="324360"/>
            <a:ext cx="7196760" cy="4715280"/>
          </a:xfrm>
          <a:prstGeom prst="rect">
            <a:avLst/>
          </a:prstGeom>
          <a:ln w="0">
            <a:noFill/>
          </a:ln>
        </p:spPr>
      </p:pic>
      <p:pic>
        <p:nvPicPr>
          <p:cNvPr id="47" name="" descr=""/>
          <p:cNvPicPr/>
          <p:nvPr/>
        </p:nvPicPr>
        <p:blipFill>
          <a:blip r:embed="rId2"/>
          <a:stretch/>
        </p:blipFill>
        <p:spPr>
          <a:xfrm>
            <a:off x="69840" y="5353920"/>
            <a:ext cx="1909800" cy="225720"/>
          </a:xfrm>
          <a:prstGeom prst="rect">
            <a:avLst/>
          </a:prstGeom>
          <a:ln w="0">
            <a:noFill/>
          </a:ln>
        </p:spPr>
      </p:pic>
      <p:sp>
        <p:nvSpPr>
          <p:cNvPr id="48" name=""/>
          <p:cNvSpPr/>
          <p:nvPr/>
        </p:nvSpPr>
        <p:spPr>
          <a:xfrm>
            <a:off x="3651840" y="2832120"/>
            <a:ext cx="2339640" cy="369720"/>
          </a:xfrm>
          <a:prstGeom prst="rect">
            <a:avLst/>
          </a:prstGeom>
          <a:gradFill rotWithShape="0">
            <a:gsLst>
              <a:gs pos="0">
                <a:srgbClr val="00a933">
                  <a:alpha val="20000"/>
                </a:srgbClr>
              </a:gs>
              <a:gs pos="100000">
                <a:srgbClr val="00a933">
                  <a:alpha val="20000"/>
                </a:srgbClr>
              </a:gs>
            </a:gsLst>
            <a:lin ang="5400000"/>
          </a:gradFill>
          <a:ln cap="rnd" w="38160">
            <a:solidFill>
              <a:srgbClr val="00a933"/>
            </a:solidFill>
            <a:prstDash val="sysDash"/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69840" y="5353920"/>
            <a:ext cx="1909800" cy="225720"/>
          </a:xfrm>
          <a:prstGeom prst="rect">
            <a:avLst/>
          </a:prstGeom>
          <a:ln w="0">
            <a:noFill/>
          </a:ln>
        </p:spPr>
      </p:pic>
      <p:sp>
        <p:nvSpPr>
          <p:cNvPr id="50" name=""/>
          <p:cNvSpPr/>
          <p:nvPr/>
        </p:nvSpPr>
        <p:spPr>
          <a:xfrm>
            <a:off x="3651840" y="2832120"/>
            <a:ext cx="2339640" cy="369720"/>
          </a:xfrm>
          <a:prstGeom prst="rect">
            <a:avLst/>
          </a:prstGeom>
          <a:gradFill rotWithShape="0">
            <a:gsLst>
              <a:gs pos="0">
                <a:srgbClr val="00a933">
                  <a:alpha val="0"/>
                </a:srgbClr>
              </a:gs>
              <a:gs pos="50000">
                <a:srgbClr val="00a933"/>
              </a:gs>
              <a:gs pos="100000">
                <a:srgbClr val="00a933">
                  <a:alpha val="0"/>
                </a:srgbClr>
              </a:gs>
            </a:gsLst>
            <a:lin ang="5400000"/>
          </a:gradFill>
          <a:ln cap="rnd" w="38160">
            <a:solidFill>
              <a:srgbClr val="00a933"/>
            </a:solidFill>
            <a:prstDash val="sysDash"/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51" name="" descr=""/>
          <p:cNvPicPr/>
          <p:nvPr/>
        </p:nvPicPr>
        <p:blipFill>
          <a:blip r:embed="rId2"/>
          <a:stretch/>
        </p:blipFill>
        <p:spPr>
          <a:xfrm>
            <a:off x="1524600" y="360000"/>
            <a:ext cx="7115040" cy="4717800"/>
          </a:xfrm>
          <a:prstGeom prst="rect">
            <a:avLst/>
          </a:prstGeom>
          <a:ln w="0">
            <a:noFill/>
          </a:ln>
        </p:spPr>
      </p:pic>
      <p:sp>
        <p:nvSpPr>
          <p:cNvPr id="52" name=""/>
          <p:cNvSpPr/>
          <p:nvPr/>
        </p:nvSpPr>
        <p:spPr>
          <a:xfrm>
            <a:off x="1620000" y="3484080"/>
            <a:ext cx="6839640" cy="760320"/>
          </a:xfrm>
          <a:prstGeom prst="rect">
            <a:avLst/>
          </a:prstGeom>
          <a:gradFill rotWithShape="0">
            <a:gsLst>
              <a:gs pos="0">
                <a:srgbClr val="00a933">
                  <a:alpha val="20000"/>
                </a:srgbClr>
              </a:gs>
              <a:gs pos="100000">
                <a:srgbClr val="00a933">
                  <a:alpha val="20000"/>
                </a:srgbClr>
              </a:gs>
            </a:gsLst>
            <a:lin ang="5400000"/>
          </a:gradFill>
          <a:ln cap="rnd" w="38160">
            <a:solidFill>
              <a:srgbClr val="00a933"/>
            </a:solidFill>
            <a:prstDash val="sysDash"/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69840" y="5353920"/>
            <a:ext cx="1909800" cy="225720"/>
          </a:xfrm>
          <a:prstGeom prst="rect">
            <a:avLst/>
          </a:prstGeom>
          <a:ln w="0">
            <a:noFill/>
          </a:ln>
        </p:spPr>
      </p:pic>
      <p:sp>
        <p:nvSpPr>
          <p:cNvPr id="54" name=""/>
          <p:cNvSpPr/>
          <p:nvPr/>
        </p:nvSpPr>
        <p:spPr>
          <a:xfrm>
            <a:off x="3651840" y="2832120"/>
            <a:ext cx="2339640" cy="369720"/>
          </a:xfrm>
          <a:prstGeom prst="rect">
            <a:avLst/>
          </a:prstGeom>
          <a:gradFill rotWithShape="0">
            <a:gsLst>
              <a:gs pos="0">
                <a:srgbClr val="00a933">
                  <a:alpha val="0"/>
                </a:srgbClr>
              </a:gs>
              <a:gs pos="50000">
                <a:srgbClr val="00a933"/>
              </a:gs>
              <a:gs pos="100000">
                <a:srgbClr val="00a933">
                  <a:alpha val="0"/>
                </a:srgbClr>
              </a:gs>
            </a:gsLst>
            <a:lin ang="5400000"/>
          </a:gradFill>
          <a:ln cap="rnd" w="38160">
            <a:solidFill>
              <a:srgbClr val="00a933"/>
            </a:solidFill>
            <a:prstDash val="sysDash"/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55" name="" descr=""/>
          <p:cNvPicPr/>
          <p:nvPr/>
        </p:nvPicPr>
        <p:blipFill>
          <a:blip r:embed="rId2"/>
          <a:stretch/>
        </p:blipFill>
        <p:spPr>
          <a:xfrm>
            <a:off x="1524600" y="360000"/>
            <a:ext cx="7115040" cy="4717800"/>
          </a:xfrm>
          <a:prstGeom prst="rect">
            <a:avLst/>
          </a:prstGeom>
          <a:ln w="0">
            <a:noFill/>
          </a:ln>
        </p:spPr>
      </p:pic>
      <p:sp>
        <p:nvSpPr>
          <p:cNvPr id="56" name=""/>
          <p:cNvSpPr/>
          <p:nvPr/>
        </p:nvSpPr>
        <p:spPr>
          <a:xfrm>
            <a:off x="1620000" y="3484080"/>
            <a:ext cx="6839640" cy="760320"/>
          </a:xfrm>
          <a:custGeom>
            <a:avLst/>
            <a:gdLst>
              <a:gd name="textAreaLeft" fmla="*/ 0 w 6839640"/>
              <a:gd name="textAreaRight" fmla="*/ 6840000 w 6839640"/>
              <a:gd name="textAreaTop" fmla="*/ 0 h 760320"/>
              <a:gd name="textAreaBottom" fmla="*/ 760680 h 760320"/>
            </a:gdLst>
            <a:ahLst/>
            <a:rect l="textAreaLeft" t="textAreaTop" r="textAreaRight" b="textAreaBottom"/>
            <a:pathLst>
              <a:path w="19000" h="2113">
                <a:moveTo>
                  <a:pt x="0" y="0"/>
                </a:moveTo>
                <a:lnTo>
                  <a:pt x="0" y="2113"/>
                </a:lnTo>
                <a:lnTo>
                  <a:pt x="8158" y="2113"/>
                </a:lnTo>
                <a:lnTo>
                  <a:pt x="8158" y="1131"/>
                </a:lnTo>
                <a:lnTo>
                  <a:pt x="19000" y="1131"/>
                </a:lnTo>
                <a:lnTo>
                  <a:pt x="19000" y="2"/>
                </a:lnTo>
                <a:lnTo>
                  <a:pt x="0" y="0"/>
                </a:lnTo>
                <a:close/>
              </a:path>
            </a:pathLst>
          </a:custGeom>
          <a:solidFill>
            <a:srgbClr val="00a933">
              <a:alpha val="20000"/>
            </a:srgbClr>
          </a:solidFill>
          <a:ln cap="rnd" w="38160">
            <a:solidFill>
              <a:srgbClr val="00a933"/>
            </a:solidFill>
            <a:prstDash val="sysDash"/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69840" y="5353920"/>
            <a:ext cx="1909800" cy="225720"/>
          </a:xfrm>
          <a:prstGeom prst="rect">
            <a:avLst/>
          </a:prstGeom>
          <a:ln w="0">
            <a:noFill/>
          </a:ln>
        </p:spPr>
      </p:pic>
      <p:sp>
        <p:nvSpPr>
          <p:cNvPr id="58" name=""/>
          <p:cNvSpPr/>
          <p:nvPr/>
        </p:nvSpPr>
        <p:spPr>
          <a:xfrm>
            <a:off x="3651840" y="2832120"/>
            <a:ext cx="2339640" cy="369720"/>
          </a:xfrm>
          <a:prstGeom prst="rect">
            <a:avLst/>
          </a:prstGeom>
          <a:gradFill rotWithShape="0">
            <a:gsLst>
              <a:gs pos="0">
                <a:srgbClr val="00a933">
                  <a:alpha val="0"/>
                </a:srgbClr>
              </a:gs>
              <a:gs pos="50000">
                <a:srgbClr val="00a933"/>
              </a:gs>
              <a:gs pos="100000">
                <a:srgbClr val="00a933">
                  <a:alpha val="0"/>
                </a:srgbClr>
              </a:gs>
            </a:gsLst>
            <a:lin ang="5400000"/>
          </a:gradFill>
          <a:ln cap="rnd" w="38160">
            <a:solidFill>
              <a:srgbClr val="00a933"/>
            </a:solidFill>
            <a:prstDash val="sysDash"/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59" name="" descr=""/>
          <p:cNvPicPr/>
          <p:nvPr/>
        </p:nvPicPr>
        <p:blipFill>
          <a:blip r:embed="rId2"/>
          <a:stretch/>
        </p:blipFill>
        <p:spPr>
          <a:xfrm>
            <a:off x="1524600" y="360000"/>
            <a:ext cx="7115040" cy="4717800"/>
          </a:xfrm>
          <a:prstGeom prst="rect">
            <a:avLst/>
          </a:prstGeom>
          <a:ln w="0">
            <a:noFill/>
          </a:ln>
        </p:spPr>
      </p:pic>
      <p:sp>
        <p:nvSpPr>
          <p:cNvPr id="60" name=""/>
          <p:cNvSpPr/>
          <p:nvPr/>
        </p:nvSpPr>
        <p:spPr>
          <a:xfrm>
            <a:off x="3358440" y="3929760"/>
            <a:ext cx="977040" cy="232560"/>
          </a:xfrm>
          <a:prstGeom prst="rect">
            <a:avLst/>
          </a:prstGeom>
          <a:gradFill rotWithShape="0">
            <a:gsLst>
              <a:gs pos="0">
                <a:srgbClr val="00a933">
                  <a:alpha val="20000"/>
                </a:srgbClr>
              </a:gs>
              <a:gs pos="100000">
                <a:srgbClr val="00a933">
                  <a:alpha val="20000"/>
                </a:srgbClr>
              </a:gs>
            </a:gsLst>
            <a:lin ang="5400000"/>
          </a:gradFill>
          <a:ln cap="rnd" w="38160">
            <a:solidFill>
              <a:srgbClr val="00a933"/>
            </a:solidFill>
            <a:prstDash val="sysDash"/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69840" y="5353920"/>
            <a:ext cx="1909800" cy="225720"/>
          </a:xfrm>
          <a:prstGeom prst="rect">
            <a:avLst/>
          </a:prstGeom>
          <a:ln w="0">
            <a:noFill/>
          </a:ln>
        </p:spPr>
      </p:pic>
      <p:sp>
        <p:nvSpPr>
          <p:cNvPr id="62" name=""/>
          <p:cNvSpPr/>
          <p:nvPr/>
        </p:nvSpPr>
        <p:spPr>
          <a:xfrm>
            <a:off x="3651840" y="2832120"/>
            <a:ext cx="2339640" cy="369720"/>
          </a:xfrm>
          <a:prstGeom prst="rect">
            <a:avLst/>
          </a:prstGeom>
          <a:gradFill rotWithShape="0">
            <a:gsLst>
              <a:gs pos="0">
                <a:srgbClr val="00a933">
                  <a:alpha val="0"/>
                </a:srgbClr>
              </a:gs>
              <a:gs pos="50000">
                <a:srgbClr val="00a933"/>
              </a:gs>
              <a:gs pos="100000">
                <a:srgbClr val="00a933">
                  <a:alpha val="0"/>
                </a:srgbClr>
              </a:gs>
            </a:gsLst>
            <a:lin ang="5400000"/>
          </a:gradFill>
          <a:ln cap="rnd" w="38160">
            <a:solidFill>
              <a:srgbClr val="00a933"/>
            </a:solidFill>
            <a:prstDash val="sysDash"/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63" name="" descr=""/>
          <p:cNvPicPr/>
          <p:nvPr/>
        </p:nvPicPr>
        <p:blipFill>
          <a:blip r:embed="rId2"/>
          <a:stretch/>
        </p:blipFill>
        <p:spPr>
          <a:xfrm>
            <a:off x="1524600" y="360000"/>
            <a:ext cx="7115040" cy="4717800"/>
          </a:xfrm>
          <a:prstGeom prst="rect">
            <a:avLst/>
          </a:prstGeom>
          <a:ln w="0">
            <a:noFill/>
          </a:ln>
        </p:spPr>
      </p:pic>
      <p:sp>
        <p:nvSpPr>
          <p:cNvPr id="64" name=""/>
          <p:cNvSpPr/>
          <p:nvPr/>
        </p:nvSpPr>
        <p:spPr>
          <a:xfrm>
            <a:off x="3358440" y="3929760"/>
            <a:ext cx="977040" cy="232560"/>
          </a:xfrm>
          <a:prstGeom prst="rect">
            <a:avLst/>
          </a:prstGeom>
          <a:solidFill>
            <a:srgbClr val="00a933">
              <a:alpha val="20000"/>
            </a:srgbClr>
          </a:solidFill>
          <a:ln cap="rnd" w="38160">
            <a:solidFill>
              <a:srgbClr val="00a933"/>
            </a:solidFill>
            <a:prstDash val="sysDash"/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5" name=""/>
          <p:cNvSpPr/>
          <p:nvPr/>
        </p:nvSpPr>
        <p:spPr>
          <a:xfrm>
            <a:off x="4769640" y="3612240"/>
            <a:ext cx="977040" cy="232560"/>
          </a:xfrm>
          <a:prstGeom prst="rect">
            <a:avLst/>
          </a:prstGeom>
          <a:solidFill>
            <a:srgbClr val="00a933">
              <a:alpha val="20000"/>
            </a:srgbClr>
          </a:solidFill>
          <a:ln cap="rnd" w="38160">
            <a:solidFill>
              <a:srgbClr val="00a933"/>
            </a:solidFill>
            <a:prstDash val="sysDash"/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" descr=""/>
          <p:cNvPicPr/>
          <p:nvPr/>
        </p:nvPicPr>
        <p:blipFill>
          <a:blip r:embed="rId1"/>
          <a:stretch/>
        </p:blipFill>
        <p:spPr>
          <a:xfrm>
            <a:off x="69840" y="5353920"/>
            <a:ext cx="1909800" cy="225720"/>
          </a:xfrm>
          <a:prstGeom prst="rect">
            <a:avLst/>
          </a:prstGeom>
          <a:ln w="0">
            <a:noFill/>
          </a:ln>
        </p:spPr>
      </p:pic>
      <p:sp>
        <p:nvSpPr>
          <p:cNvPr id="67" name=""/>
          <p:cNvSpPr/>
          <p:nvPr/>
        </p:nvSpPr>
        <p:spPr>
          <a:xfrm>
            <a:off x="3651840" y="2832120"/>
            <a:ext cx="2339640" cy="369720"/>
          </a:xfrm>
          <a:prstGeom prst="rect">
            <a:avLst/>
          </a:prstGeom>
          <a:gradFill rotWithShape="0">
            <a:gsLst>
              <a:gs pos="0">
                <a:srgbClr val="00a933">
                  <a:alpha val="0"/>
                </a:srgbClr>
              </a:gs>
              <a:gs pos="50000">
                <a:srgbClr val="00a933"/>
              </a:gs>
              <a:gs pos="100000">
                <a:srgbClr val="00a933">
                  <a:alpha val="0"/>
                </a:srgbClr>
              </a:gs>
            </a:gsLst>
            <a:lin ang="5400000"/>
          </a:gradFill>
          <a:ln cap="rnd" w="38160">
            <a:solidFill>
              <a:srgbClr val="00a933"/>
            </a:solidFill>
            <a:prstDash val="sysDash"/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68" name="" descr=""/>
          <p:cNvPicPr/>
          <p:nvPr/>
        </p:nvPicPr>
        <p:blipFill>
          <a:blip r:embed="rId2"/>
          <a:stretch/>
        </p:blipFill>
        <p:spPr>
          <a:xfrm>
            <a:off x="1524600" y="360000"/>
            <a:ext cx="7115040" cy="4717800"/>
          </a:xfrm>
          <a:prstGeom prst="rect">
            <a:avLst/>
          </a:prstGeom>
          <a:ln w="0">
            <a:noFill/>
          </a:ln>
        </p:spPr>
      </p:pic>
      <p:sp>
        <p:nvSpPr>
          <p:cNvPr id="69" name=""/>
          <p:cNvSpPr/>
          <p:nvPr/>
        </p:nvSpPr>
        <p:spPr>
          <a:xfrm>
            <a:off x="3358440" y="3929760"/>
            <a:ext cx="977040" cy="232560"/>
          </a:xfrm>
          <a:prstGeom prst="rect">
            <a:avLst/>
          </a:prstGeom>
          <a:solidFill>
            <a:srgbClr val="00a933">
              <a:alpha val="20000"/>
            </a:srgbClr>
          </a:solidFill>
          <a:ln cap="rnd" w="38160">
            <a:solidFill>
              <a:srgbClr val="00a933"/>
            </a:solidFill>
            <a:prstDash val="sysDash"/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0" name=""/>
          <p:cNvSpPr/>
          <p:nvPr/>
        </p:nvSpPr>
        <p:spPr>
          <a:xfrm>
            <a:off x="4769640" y="3612240"/>
            <a:ext cx="977040" cy="232560"/>
          </a:xfrm>
          <a:prstGeom prst="rect">
            <a:avLst/>
          </a:prstGeom>
          <a:solidFill>
            <a:srgbClr val="00a933">
              <a:alpha val="20000"/>
            </a:srgbClr>
          </a:solidFill>
          <a:ln cap="rnd" w="38160">
            <a:solidFill>
              <a:srgbClr val="00a933"/>
            </a:solidFill>
            <a:prstDash val="sysDash"/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1" name=""/>
          <p:cNvSpPr/>
          <p:nvPr/>
        </p:nvSpPr>
        <p:spPr>
          <a:xfrm>
            <a:off x="3135960" y="3609000"/>
            <a:ext cx="977040" cy="232560"/>
          </a:xfrm>
          <a:prstGeom prst="rect">
            <a:avLst/>
          </a:prstGeom>
          <a:solidFill>
            <a:srgbClr val="00a933">
              <a:alpha val="20000"/>
            </a:srgbClr>
          </a:solidFill>
          <a:ln cap="rnd" w="38160">
            <a:solidFill>
              <a:srgbClr val="00a933"/>
            </a:solidFill>
            <a:prstDash val="sysDash"/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" descr=""/>
          <p:cNvPicPr/>
          <p:nvPr/>
        </p:nvPicPr>
        <p:blipFill>
          <a:blip r:embed="rId1"/>
          <a:stretch/>
        </p:blipFill>
        <p:spPr>
          <a:xfrm>
            <a:off x="69840" y="5353920"/>
            <a:ext cx="1909800" cy="225720"/>
          </a:xfrm>
          <a:prstGeom prst="rect">
            <a:avLst/>
          </a:prstGeom>
          <a:ln w="0">
            <a:noFill/>
          </a:ln>
        </p:spPr>
      </p:pic>
      <p:sp>
        <p:nvSpPr>
          <p:cNvPr id="73" name=""/>
          <p:cNvSpPr/>
          <p:nvPr/>
        </p:nvSpPr>
        <p:spPr>
          <a:xfrm>
            <a:off x="3651840" y="2832120"/>
            <a:ext cx="2339640" cy="369720"/>
          </a:xfrm>
          <a:prstGeom prst="rect">
            <a:avLst/>
          </a:prstGeom>
          <a:gradFill rotWithShape="0">
            <a:gsLst>
              <a:gs pos="0">
                <a:srgbClr val="00a933">
                  <a:alpha val="0"/>
                </a:srgbClr>
              </a:gs>
              <a:gs pos="50000">
                <a:srgbClr val="00a933"/>
              </a:gs>
              <a:gs pos="100000">
                <a:srgbClr val="00a933">
                  <a:alpha val="0"/>
                </a:srgbClr>
              </a:gs>
            </a:gsLst>
            <a:lin ang="5400000"/>
          </a:gradFill>
          <a:ln cap="rnd" w="38160">
            <a:solidFill>
              <a:srgbClr val="00a933"/>
            </a:solidFill>
            <a:prstDash val="sysDash"/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1524600" y="360000"/>
            <a:ext cx="7115040" cy="4717800"/>
          </a:xfrm>
          <a:prstGeom prst="rect">
            <a:avLst/>
          </a:prstGeom>
          <a:ln w="0">
            <a:noFill/>
          </a:ln>
        </p:spPr>
      </p:pic>
      <p:sp>
        <p:nvSpPr>
          <p:cNvPr id="75" name=""/>
          <p:cNvSpPr/>
          <p:nvPr/>
        </p:nvSpPr>
        <p:spPr>
          <a:xfrm>
            <a:off x="3358440" y="3929760"/>
            <a:ext cx="977040" cy="232560"/>
          </a:xfrm>
          <a:prstGeom prst="rect">
            <a:avLst/>
          </a:prstGeom>
          <a:solidFill>
            <a:srgbClr val="00a933">
              <a:alpha val="20000"/>
            </a:srgbClr>
          </a:solidFill>
          <a:ln cap="rnd" w="38160">
            <a:solidFill>
              <a:srgbClr val="00a933"/>
            </a:solidFill>
            <a:prstDash val="sysDash"/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6" name=""/>
          <p:cNvSpPr/>
          <p:nvPr/>
        </p:nvSpPr>
        <p:spPr>
          <a:xfrm>
            <a:off x="4769640" y="3612240"/>
            <a:ext cx="977040" cy="232560"/>
          </a:xfrm>
          <a:prstGeom prst="rect">
            <a:avLst/>
          </a:prstGeom>
          <a:solidFill>
            <a:srgbClr val="00a933">
              <a:alpha val="20000"/>
            </a:srgbClr>
          </a:solidFill>
          <a:ln cap="rnd" w="38160">
            <a:solidFill>
              <a:srgbClr val="00a933"/>
            </a:solidFill>
            <a:prstDash val="sysDash"/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7" name=""/>
          <p:cNvSpPr/>
          <p:nvPr/>
        </p:nvSpPr>
        <p:spPr>
          <a:xfrm>
            <a:off x="3135960" y="3609000"/>
            <a:ext cx="977040" cy="232560"/>
          </a:xfrm>
          <a:prstGeom prst="rect">
            <a:avLst/>
          </a:prstGeom>
          <a:solidFill>
            <a:srgbClr val="00a933">
              <a:alpha val="20000"/>
            </a:srgbClr>
          </a:solidFill>
          <a:ln cap="rnd" w="38160">
            <a:solidFill>
              <a:srgbClr val="00a933"/>
            </a:solidFill>
            <a:prstDash val="sysDash"/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8" name=""/>
          <p:cNvSpPr/>
          <p:nvPr/>
        </p:nvSpPr>
        <p:spPr>
          <a:xfrm>
            <a:off x="6399720" y="3612240"/>
            <a:ext cx="977040" cy="232560"/>
          </a:xfrm>
          <a:prstGeom prst="rect">
            <a:avLst/>
          </a:prstGeom>
          <a:solidFill>
            <a:srgbClr val="00a933">
              <a:alpha val="20000"/>
            </a:srgbClr>
          </a:solidFill>
          <a:ln cap="rnd" w="38160">
            <a:solidFill>
              <a:srgbClr val="00a933"/>
            </a:solidFill>
            <a:prstDash val="sysDash"/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4072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2023-10-13T15:07:22Z</dcterms:created>
  <dc:creator/>
  <dc:description/>
  <dc:language>en-US</dc:language>
  <cp:lastModifiedBy/>
  <dcterms:modified xsi:type="dcterms:W3CDTF">2023-10-16T14:54:49Z</dcterms:modified>
  <cp:revision>19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