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57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1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1A9F5-C42A-4954-B0CF-6FA17DE0F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AD138-CB58-4153-800C-A3F509C43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348F4C-DB9D-4E57-96B4-9F4696E4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C73-0807-4854-A844-A0ACB9D1C7E2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F63D8-EFD5-4CC4-997B-5ADEB4F3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16E1BA-F52C-4CC1-B393-37C2A641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90E-A499-404A-9317-DC9BBB5A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6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94772-F45B-4297-B983-1F4B0D3A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991D28-7036-4777-AFB2-EDE8FBDF3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1F8467-B2C4-44A7-A4CA-E08FFD2A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C73-0807-4854-A844-A0ACB9D1C7E2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7C20D4-0B28-47E4-9061-A993DBAB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B1CCBA-6D84-4144-922A-1E978785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90E-A499-404A-9317-DC9BBB5A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31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7447E4-8D92-4BB0-A18C-018577B98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36BE7D-BF50-4179-B351-BC2257F39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9A03F-B91A-4F74-95C5-D91AF3AE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C73-0807-4854-A844-A0ACB9D1C7E2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42CF34-862C-4C89-BC4B-E0471D71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BD54AF-3A0D-4DEA-A5E1-72AA6972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90E-A499-404A-9317-DC9BBB5A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71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BD0B0-66E6-42BE-9FFC-4C3BFAAD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C7BCD2-E0A3-48D1-BC3F-E1E80F98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7FBBD-F39C-48DB-9A38-0F8B91ED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C73-0807-4854-A844-A0ACB9D1C7E2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86B30B-69D9-488C-A67E-8C991055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40B4-A866-44D7-9E97-2666D5DC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90E-A499-404A-9317-DC9BBB5A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8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124AA-F94A-4195-A518-16816AD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4E3F35-9C6A-4260-8773-DB0284A1A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82D8DA-1EE0-4100-9195-7EEEB577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C73-0807-4854-A844-A0ACB9D1C7E2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8F21EE-7C8E-46D3-B28A-30EA3C91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D59037-8A46-416A-9265-B0EA32CD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90E-A499-404A-9317-DC9BBB5A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38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8F179-1082-4B17-8A90-96428023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66248-C0DB-4BD9-B54E-F37B4FDB1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76B931-EDFD-41A7-A654-E7A375DCF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4399C8-8E50-4121-AB7C-5EFA0CB9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C73-0807-4854-A844-A0ACB9D1C7E2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A42FF1-C28A-48C3-882F-BC81F6F9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56B8AC-08AC-4BA6-9C8D-CA435EB0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90E-A499-404A-9317-DC9BBB5A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73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A24EC-B933-469E-B102-55B26F66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A18B7B-BF2F-4E58-A9FB-116F599D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DCDA04-8E73-4AD7-9598-425733320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4BB882-67F2-4C7D-9CEA-FD1BE76D7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674FEB-06A6-4F8D-90C5-0413EEFFD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C03C32-CA97-417E-A6F3-9BD65615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C73-0807-4854-A844-A0ACB9D1C7E2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C591E0-BB11-4534-9E76-C9D87D1E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2195BC-266B-4DB2-9AEB-10990BBF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90E-A499-404A-9317-DC9BBB5A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85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9862D-43E9-4C18-9464-DF2C81AC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445B44E-ECAB-4A9C-A299-B611E2F9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C73-0807-4854-A844-A0ACB9D1C7E2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7F078D-690E-4322-AE53-400B0514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319F67-C4C5-4D44-9442-79D5D46A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90E-A499-404A-9317-DC9BBB5A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40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395B72-376C-47B8-AFF7-C4D7483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C73-0807-4854-A844-A0ACB9D1C7E2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A49974-90A8-4F1F-8A31-DC24E7C1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822883-8EC1-475A-BB66-AADD725F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90E-A499-404A-9317-DC9BBB5A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0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48C85-ADD1-4091-AAF4-1F640D8E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04AB1-848F-4B1C-BF9C-C5393005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2E2E86-5C63-414A-B22D-A34E1C4F8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D4877A-6233-48F1-9FDE-8C28B257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C73-0807-4854-A844-A0ACB9D1C7E2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21B9B4-FAFF-4D61-8F69-E2D1614E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43F8F3-A467-489A-A2C8-C1419F32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90E-A499-404A-9317-DC9BBB5A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2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855627-616A-4217-9831-6F425850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B2BA6F-E9F3-4EF8-8790-88BF04583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229B0A-4FEF-43D8-9341-6FBA5CE6F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2406EB-FD63-4DBB-BDAC-C84002BC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C73-0807-4854-A844-A0ACB9D1C7E2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5EB576-FD5D-408F-8D49-BF1B4D46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EC0ECE-5FD3-4AF9-ADFA-24A651B9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090E-A499-404A-9317-DC9BBB5A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0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FF525B-6C08-48FD-8B80-3FB91EAD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A449E5-773F-4168-A2AB-94B990BF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A760E-C286-4CF9-A3B1-EDAAFEA20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EC73-0807-4854-A844-A0ACB9D1C7E2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6BD688-2D42-4C0E-A723-103E7C4B4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B5AFF1-4C22-4885-82AB-3BBBCC6B7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8090E-A499-404A-9317-DC9BBB5A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14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A55BE-1E77-4FF5-9B30-AE80778B6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我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70B28C-8D5B-49E2-8302-CC7527024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過去 現在 未來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4F4ECB-482A-465B-B99E-17EB7C36E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55E822-8A1B-4AB8-947B-FEEE1ACA5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56" y="530792"/>
            <a:ext cx="3864344" cy="419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6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A55BE-1E77-4FF5-9B30-AE80778B6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我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70B28C-8D5B-49E2-8302-CC7527024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過去 現在 未來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4F4ECB-482A-465B-B99E-17EB7C36E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55E822-8A1B-4AB8-947B-FEEE1ACA5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56" y="530792"/>
            <a:ext cx="3864344" cy="419360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54F572D-31DE-43BF-A055-C6F18D738094}"/>
              </a:ext>
            </a:extLst>
          </p:cNvPr>
          <p:cNvSpPr/>
          <p:nvPr/>
        </p:nvSpPr>
        <p:spPr>
          <a:xfrm>
            <a:off x="7436224" y="1030288"/>
            <a:ext cx="2407023" cy="18646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陳嘉浤</a:t>
            </a:r>
          </a:p>
        </p:txBody>
      </p:sp>
    </p:spTree>
    <p:extLst>
      <p:ext uri="{BB962C8B-B14F-4D97-AF65-F5344CB8AC3E}">
        <p14:creationId xmlns:p14="http://schemas.microsoft.com/office/powerpoint/2010/main" val="542752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A55BE-1E77-4FF5-9B30-AE80778B6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我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70B28C-8D5B-49E2-8302-CC7527024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過去 現在 未來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4F4ECB-482A-465B-B99E-17EB7C36E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55E822-8A1B-4AB8-947B-FEEE1ACA5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56" y="530792"/>
            <a:ext cx="3864344" cy="419360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54F572D-31DE-43BF-A055-C6F18D738094}"/>
              </a:ext>
            </a:extLst>
          </p:cNvPr>
          <p:cNvSpPr/>
          <p:nvPr/>
        </p:nvSpPr>
        <p:spPr>
          <a:xfrm>
            <a:off x="7436224" y="1030288"/>
            <a:ext cx="2407023" cy="18646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陳嘉浤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C30C532-2BAD-4758-8EF8-6459190A8000}"/>
              </a:ext>
            </a:extLst>
          </p:cNvPr>
          <p:cNvSpPr/>
          <p:nvPr/>
        </p:nvSpPr>
        <p:spPr>
          <a:xfrm>
            <a:off x="1631576" y="5257800"/>
            <a:ext cx="2877671" cy="9188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人送外號：阿土</a:t>
            </a:r>
          </a:p>
        </p:txBody>
      </p:sp>
    </p:spTree>
    <p:extLst>
      <p:ext uri="{BB962C8B-B14F-4D97-AF65-F5344CB8AC3E}">
        <p14:creationId xmlns:p14="http://schemas.microsoft.com/office/powerpoint/2010/main" val="301047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A55BE-1E77-4FF5-9B30-AE80778B6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我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70B28C-8D5B-49E2-8302-CC7527024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過去 現在 未來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4F4ECB-482A-465B-B99E-17EB7C36E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55E822-8A1B-4AB8-947B-FEEE1ACA5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56" y="530792"/>
            <a:ext cx="3864344" cy="419360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54F572D-31DE-43BF-A055-C6F18D738094}"/>
              </a:ext>
            </a:extLst>
          </p:cNvPr>
          <p:cNvSpPr/>
          <p:nvPr/>
        </p:nvSpPr>
        <p:spPr>
          <a:xfrm>
            <a:off x="7436224" y="1030288"/>
            <a:ext cx="2407023" cy="18646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陳嘉浤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C30C532-2BAD-4758-8EF8-6459190A8000}"/>
              </a:ext>
            </a:extLst>
          </p:cNvPr>
          <p:cNvSpPr/>
          <p:nvPr/>
        </p:nvSpPr>
        <p:spPr>
          <a:xfrm>
            <a:off x="1631576" y="5257800"/>
            <a:ext cx="2877671" cy="9188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人送外號：阿土</a:t>
            </a:r>
          </a:p>
        </p:txBody>
      </p:sp>
      <p:sp>
        <p:nvSpPr>
          <p:cNvPr id="8" name="想法泡泡: 雲朵 7">
            <a:extLst>
              <a:ext uri="{FF2B5EF4-FFF2-40B4-BE49-F238E27FC236}">
                <a16:creationId xmlns:a16="http://schemas.microsoft.com/office/drawing/2014/main" id="{94FD9C74-5025-4D6C-AD7B-C466F5408E8B}"/>
              </a:ext>
            </a:extLst>
          </p:cNvPr>
          <p:cNvSpPr/>
          <p:nvPr/>
        </p:nvSpPr>
        <p:spPr>
          <a:xfrm rot="1706231">
            <a:off x="5029200" y="280241"/>
            <a:ext cx="1963270" cy="1559859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絕活：</a:t>
            </a:r>
            <a:endParaRPr lang="en-US" altLang="zh-TW" dirty="0"/>
          </a:p>
          <a:p>
            <a:pPr algn="ctr"/>
            <a:r>
              <a:rPr lang="zh-TW" altLang="en-US" dirty="0"/>
              <a:t>       練消偎</a:t>
            </a:r>
          </a:p>
        </p:txBody>
      </p:sp>
    </p:spTree>
    <p:extLst>
      <p:ext uri="{BB962C8B-B14F-4D97-AF65-F5344CB8AC3E}">
        <p14:creationId xmlns:p14="http://schemas.microsoft.com/office/powerpoint/2010/main" val="1006512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DFE2B-3605-466C-A724-3EACC65C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54F3A433-A588-44E6-A1A7-005317CDB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" y="0"/>
            <a:ext cx="12190210" cy="6858000"/>
          </a:xfr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877CCDE-261E-4897-8B8C-24035A735339}"/>
              </a:ext>
            </a:extLst>
          </p:cNvPr>
          <p:cNvSpPr txBox="1"/>
          <p:nvPr/>
        </p:nvSpPr>
        <p:spPr>
          <a:xfrm>
            <a:off x="-1" y="1"/>
            <a:ext cx="335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</a:rPr>
              <a:t>過去：社畜人生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7CFF109-C03D-48C1-BC2A-FE4580F9B72F}"/>
              </a:ext>
            </a:extLst>
          </p:cNvPr>
          <p:cNvSpPr txBox="1"/>
          <p:nvPr/>
        </p:nvSpPr>
        <p:spPr>
          <a:xfrm>
            <a:off x="5516880" y="1367522"/>
            <a:ext cx="2621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為了生活</a:t>
            </a:r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zh-TW" altLang="en-US" dirty="0"/>
              <a:t>                   </a:t>
            </a:r>
            <a:r>
              <a:rPr lang="zh-TW" altLang="en-US" sz="2800" dirty="0">
                <a:solidFill>
                  <a:schemeClr val="bg1"/>
                </a:solidFill>
              </a:rPr>
              <a:t>我可以忍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88BADEF-F107-4B56-80FE-A62035C8AA42}"/>
              </a:ext>
            </a:extLst>
          </p:cNvPr>
          <p:cNvSpPr txBox="1"/>
          <p:nvPr/>
        </p:nvSpPr>
        <p:spPr>
          <a:xfrm>
            <a:off x="497017" y="5325626"/>
            <a:ext cx="571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但是侵犯到下班時間就不行</a:t>
            </a:r>
          </a:p>
        </p:txBody>
      </p:sp>
    </p:spTree>
    <p:extLst>
      <p:ext uri="{BB962C8B-B14F-4D97-AF65-F5344CB8AC3E}">
        <p14:creationId xmlns:p14="http://schemas.microsoft.com/office/powerpoint/2010/main" val="263502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8509093-F000-4EB0-8F14-58A78D31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AF9DE6-CFB9-49FA-B425-3B83127D4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"/>
            <a:ext cx="12192000" cy="686003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069A27C-1048-40EB-A5D6-2073ED4D3C8E}"/>
              </a:ext>
            </a:extLst>
          </p:cNvPr>
          <p:cNvSpPr txBox="1"/>
          <p:nvPr/>
        </p:nvSpPr>
        <p:spPr>
          <a:xfrm>
            <a:off x="208344" y="72737"/>
            <a:ext cx="303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現在：放飛自我</a:t>
            </a:r>
          </a:p>
        </p:txBody>
      </p:sp>
      <p:sp>
        <p:nvSpPr>
          <p:cNvPr id="9" name="流程圖: 替代程序 8">
            <a:extLst>
              <a:ext uri="{FF2B5EF4-FFF2-40B4-BE49-F238E27FC236}">
                <a16:creationId xmlns:a16="http://schemas.microsoft.com/office/drawing/2014/main" id="{1A66F85C-8CA5-4EAA-A05F-6E6F3F0F6545}"/>
              </a:ext>
            </a:extLst>
          </p:cNvPr>
          <p:cNvSpPr/>
          <p:nvPr/>
        </p:nvSpPr>
        <p:spPr>
          <a:xfrm>
            <a:off x="4537276" y="6134582"/>
            <a:ext cx="3044142" cy="486137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真是太美好了</a:t>
            </a:r>
          </a:p>
        </p:txBody>
      </p:sp>
      <p:sp>
        <p:nvSpPr>
          <p:cNvPr id="10" name="想法泡泡: 雲朵 9">
            <a:extLst>
              <a:ext uri="{FF2B5EF4-FFF2-40B4-BE49-F238E27FC236}">
                <a16:creationId xmlns:a16="http://schemas.microsoft.com/office/drawing/2014/main" id="{2CFEC01D-7793-413D-AF1F-AB0FF59CEB29}"/>
              </a:ext>
            </a:extLst>
          </p:cNvPr>
          <p:cNvSpPr/>
          <p:nvPr/>
        </p:nvSpPr>
        <p:spPr>
          <a:xfrm>
            <a:off x="6472660" y="-1016"/>
            <a:ext cx="2685326" cy="1993091"/>
          </a:xfrm>
          <a:prstGeom prst="cloudCallou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謀奏尚大</a:t>
            </a:r>
          </a:p>
        </p:txBody>
      </p:sp>
    </p:spTree>
    <p:extLst>
      <p:ext uri="{BB962C8B-B14F-4D97-AF65-F5344CB8AC3E}">
        <p14:creationId xmlns:p14="http://schemas.microsoft.com/office/powerpoint/2010/main" val="127976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98653-0761-4CBF-B99D-258A123E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1E07CDA-F0BF-49D7-AEF9-628728C3A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25A9100-DFDF-4FE7-80F2-E4DB86F1E9D4}"/>
              </a:ext>
            </a:extLst>
          </p:cNvPr>
          <p:cNvSpPr txBox="1"/>
          <p:nvPr/>
        </p:nvSpPr>
        <p:spPr>
          <a:xfrm>
            <a:off x="196769" y="72737"/>
            <a:ext cx="343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未來：書山壓力大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012681C-B2B1-4FE3-B30F-0E18C9227032}"/>
              </a:ext>
            </a:extLst>
          </p:cNvPr>
          <p:cNvSpPr txBox="1"/>
          <p:nvPr/>
        </p:nvSpPr>
        <p:spPr>
          <a:xfrm>
            <a:off x="6991109" y="657512"/>
            <a:ext cx="3437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為了生活</a:t>
            </a:r>
            <a:endParaRPr lang="en-US" altLang="zh-TW" sz="3200" dirty="0">
              <a:solidFill>
                <a:schemeClr val="bg1"/>
              </a:solidFill>
            </a:endParaRPr>
          </a:p>
          <a:p>
            <a:r>
              <a:rPr lang="zh-TW" altLang="en-US" dirty="0"/>
              <a:t>                      </a:t>
            </a:r>
            <a:r>
              <a:rPr lang="zh-TW" altLang="en-US" sz="3200" dirty="0">
                <a:solidFill>
                  <a:schemeClr val="bg1"/>
                </a:solidFill>
              </a:rPr>
              <a:t>好像還要忍</a:t>
            </a:r>
          </a:p>
        </p:txBody>
      </p:sp>
    </p:spTree>
    <p:extLst>
      <p:ext uri="{BB962C8B-B14F-4D97-AF65-F5344CB8AC3E}">
        <p14:creationId xmlns:p14="http://schemas.microsoft.com/office/powerpoint/2010/main" val="18633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13DA4-EFA7-40D3-BAB0-043909B4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0623F1-27C5-4275-B746-8968F599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DD0647E-72EB-452B-AD9C-FA233AC306D9}"/>
              </a:ext>
            </a:extLst>
          </p:cNvPr>
          <p:cNvSpPr txBox="1"/>
          <p:nvPr/>
        </p:nvSpPr>
        <p:spPr>
          <a:xfrm>
            <a:off x="3667760" y="5969655"/>
            <a:ext cx="442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</a:rPr>
              <a:t>接下來的三個月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F4E83D-4AF7-4198-B2AD-F6A83DCADB6E}"/>
              </a:ext>
            </a:extLst>
          </p:cNvPr>
          <p:cNvSpPr txBox="1"/>
          <p:nvPr/>
        </p:nvSpPr>
        <p:spPr>
          <a:xfrm>
            <a:off x="3383280" y="6383050"/>
            <a:ext cx="499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</a:rPr>
              <a:t>請多多指教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8C6F4D-7FEF-470F-928F-CE6BAB05C008}"/>
              </a:ext>
            </a:extLst>
          </p:cNvPr>
          <p:cNvSpPr txBox="1"/>
          <p:nvPr/>
        </p:nvSpPr>
        <p:spPr>
          <a:xfrm>
            <a:off x="223520" y="125790"/>
            <a:ext cx="344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夢想：以後再想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61C0E0-AEC2-4F92-83D9-3145D7AEC512}"/>
              </a:ext>
            </a:extLst>
          </p:cNvPr>
          <p:cNvSpPr txBox="1"/>
          <p:nvPr/>
        </p:nvSpPr>
        <p:spPr>
          <a:xfrm>
            <a:off x="4602480" y="125790"/>
            <a:ext cx="214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先醒醒</a:t>
            </a:r>
          </a:p>
        </p:txBody>
      </p:sp>
    </p:spTree>
    <p:extLst>
      <p:ext uri="{BB962C8B-B14F-4D97-AF65-F5344CB8AC3E}">
        <p14:creationId xmlns:p14="http://schemas.microsoft.com/office/powerpoint/2010/main" val="3603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543</TotalTime>
  <Words>102</Words>
  <Application>Microsoft Office PowerPoint</Application>
  <PresentationFormat>寬螢幕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我</vt:lpstr>
      <vt:lpstr>我</vt:lpstr>
      <vt:lpstr>我</vt:lpstr>
      <vt:lpstr>我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欣妤 蔡</dc:creator>
  <cp:lastModifiedBy>欣妤 蔡</cp:lastModifiedBy>
  <cp:revision>27</cp:revision>
  <dcterms:created xsi:type="dcterms:W3CDTF">2024-12-10T02:36:15Z</dcterms:created>
  <dcterms:modified xsi:type="dcterms:W3CDTF">2024-12-11T03:43:48Z</dcterms:modified>
</cp:coreProperties>
</file>