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onsola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9" name="Google Shape;29;p3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5" name="Google Shape;35;p3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49" name="Google Shape;49;p4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5" name="Google Shape;55;p4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nsolas"/>
              <a:buNone/>
              <a:defRPr b="0"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2417873" y="4663440"/>
            <a:ext cx="73562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1158240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73" name="Google Shape;73;p5"/>
            <p:cNvSpPr/>
            <p:nvPr/>
          </p:nvSpPr>
          <p:spPr>
            <a:xfrm>
              <a:off x="495300" y="0"/>
              <a:ext cx="1337265" cy="6880860"/>
            </a:xfrm>
            <a:custGeom>
              <a:rect b="b" l="l" r="r" t="t"/>
              <a:pathLst>
                <a:path extrusionOk="0" h="6880860" w="1337265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359435" y="0"/>
              <a:ext cx="1337265" cy="6880860"/>
            </a:xfrm>
            <a:custGeom>
              <a:rect b="b" l="l" r="r" t="t"/>
              <a:pathLst>
                <a:path extrusionOk="0" h="6880860" w="1337265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/>
          <p:nvPr>
            <p:ph idx="2" type="pic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"/>
          <p:cNvSpPr/>
          <p:nvPr>
            <p:ph idx="3" type="pic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"/>
          <p:cNvSpPr/>
          <p:nvPr>
            <p:ph idx="4" type="pic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1097279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6"/>
          <p:cNvSpPr txBox="1"/>
          <p:nvPr>
            <p:ph idx="5" type="body"/>
          </p:nvPr>
        </p:nvSpPr>
        <p:spPr>
          <a:xfrm>
            <a:off x="4666773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6"/>
          <p:cNvSpPr txBox="1"/>
          <p:nvPr>
            <p:ph idx="6" type="body"/>
          </p:nvPr>
        </p:nvSpPr>
        <p:spPr>
          <a:xfrm>
            <a:off x="8236267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85" name="Google Shape;85;p6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86" name="Google Shape;86;p6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2" name="Google Shape;92;p6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9" name="Google Shape;99;p7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0" name="Google Shape;100;p7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6" name="Google Shape;106;p7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5" name="Google Shape;115;p8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16" name="Google Shape;116;p8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2" name="Google Shape;122;p8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9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32" name="Google Shape;132;p9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8" name="Google Shape;138;p9"/>
          <p:cNvSpPr txBox="1"/>
          <p:nvPr>
            <p:ph type="titl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9"/>
          <p:cNvSpPr/>
          <p:nvPr>
            <p:ph idx="2" type="pic"/>
          </p:nvPr>
        </p:nvSpPr>
        <p:spPr>
          <a:xfrm>
            <a:off x="7921641" y="0"/>
            <a:ext cx="4270360" cy="6858001"/>
          </a:xfrm>
          <a:prstGeom prst="rect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1097278" y="2322728"/>
            <a:ext cx="5751389" cy="40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onsolas"/>
              <a:buNone/>
              <a:defRPr b="0" i="0" sz="4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fSjiJIrxv0anFSU3t8i7TZEO2Vph3RK_/vie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ctrTitle"/>
          </p:nvPr>
        </p:nvSpPr>
        <p:spPr>
          <a:xfrm>
            <a:off x="2199095" y="805477"/>
            <a:ext cx="7793801" cy="896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nsolas"/>
              <a:buNone/>
            </a:pPr>
            <a:r>
              <a:rPr lang="en-US" sz="3200">
                <a:solidFill>
                  <a:srgbClr val="FF0000"/>
                </a:solidFill>
              </a:rPr>
              <a:t>Object Oriented Programming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1922565" y="1922791"/>
            <a:ext cx="8346859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00" u="none" cap="none" strike="noStrike">
                <a:solidFill>
                  <a:srgbClr val="050505"/>
                </a:solidFill>
                <a:latin typeface="Calibri"/>
                <a:ea typeface="Calibri"/>
                <a:cs typeface="Calibri"/>
                <a:sym typeface="Calibri"/>
              </a:rPr>
              <a:t>Demonstration of viruses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00" u="none" cap="none" strike="noStrike">
                <a:solidFill>
                  <a:srgbClr val="050505"/>
                </a:solidFill>
                <a:latin typeface="Calibri"/>
                <a:ea typeface="Calibri"/>
                <a:cs typeface="Calibri"/>
                <a:sym typeface="Calibri"/>
              </a:rPr>
              <a:t>structure and its mechanism</a:t>
            </a:r>
            <a:endParaRPr b="1" i="0" sz="4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3289780" y="3652098"/>
            <a:ext cx="561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Professor: PhD Nguyen Thi Thu Trang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Teaching Assistance: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Thanh Giang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4014109" y="4893012"/>
            <a:ext cx="432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 Van Duc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20215037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Nguyen Huu Duc – 20210192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Dam Tran Ngoc Duc - 20210208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Bui Manh Dung - 20215010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1097280" y="421817"/>
            <a:ext cx="10058400" cy="1030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MEMBER &amp; ASSIGNMENT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1304650" y="1265125"/>
            <a:ext cx="11973600" cy="5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9225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2"/>
              <a:buFont typeface="Calibri"/>
              <a:buChar char="●"/>
            </a:pPr>
            <a:r>
              <a:rPr b="1" lang="en-US" sz="1502">
                <a:latin typeface="Calibri"/>
                <a:ea typeface="Calibri"/>
                <a:cs typeface="Calibri"/>
                <a:sym typeface="Calibri"/>
              </a:rPr>
              <a:t>Nguyen Huu Duc - 20210192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Thiết kế class diagram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Writing source code </a:t>
            </a:r>
            <a:endParaRPr sz="13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Tìm hiểu về chu kì tế bào, phân bào</a:t>
            </a:r>
            <a:endParaRPr sz="1360">
              <a:latin typeface="Calibri"/>
              <a:ea typeface="Calibri"/>
              <a:cs typeface="Calibri"/>
              <a:sym typeface="Calibri"/>
            </a:endParaRPr>
          </a:p>
          <a:p>
            <a:pPr indent="-298608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103"/>
              <a:buFont typeface="Calibri"/>
              <a:buChar char="●"/>
            </a:pPr>
            <a:r>
              <a:rPr b="1" lang="en-US" sz="1502">
                <a:latin typeface="Calibri"/>
                <a:ea typeface="Calibri"/>
                <a:cs typeface="Calibri"/>
                <a:sym typeface="Calibri"/>
              </a:rPr>
              <a:t>Ho Van Duc</a:t>
            </a:r>
            <a:r>
              <a:rPr b="1" lang="en-US" sz="1502">
                <a:latin typeface="Calibri"/>
                <a:ea typeface="Calibri"/>
                <a:cs typeface="Calibri"/>
                <a:sym typeface="Calibri"/>
              </a:rPr>
              <a:t> – 20215037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Test and debug</a:t>
            </a:r>
            <a:endParaRPr sz="13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D</a:t>
            </a: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emo video</a:t>
            </a:r>
            <a:endParaRPr sz="1550"/>
          </a:p>
          <a:p>
            <a:pPr indent="-301942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155"/>
              <a:buFont typeface="Calibri"/>
              <a:buChar char="●"/>
            </a:pPr>
            <a:r>
              <a:rPr b="1" lang="en-US" sz="1455">
                <a:latin typeface="Calibri"/>
                <a:ea typeface="Calibri"/>
                <a:cs typeface="Calibri"/>
                <a:sym typeface="Calibri"/>
              </a:rPr>
              <a:t>Dam Tran Ngoc Duc – 20210208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Thiết kế slide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Sửa giao diện Cell Components Tab</a:t>
            </a:r>
            <a:endParaRPr sz="1550"/>
          </a:p>
          <a:p>
            <a:pPr indent="-301942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155"/>
              <a:buFont typeface="Calibri"/>
              <a:buChar char="●"/>
            </a:pPr>
            <a:r>
              <a:rPr b="1" lang="en-US" sz="1455">
                <a:latin typeface="Calibri"/>
                <a:ea typeface="Calibri"/>
                <a:cs typeface="Calibri"/>
                <a:sym typeface="Calibri"/>
              </a:rPr>
              <a:t>Bui Manh Dung - 20215010</a:t>
            </a:r>
            <a:endParaRPr sz="13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523"/>
              <a:buNone/>
            </a:pPr>
            <a:r>
              <a:rPr lang="en-US" sz="1360">
                <a:latin typeface="Calibri"/>
                <a:ea typeface="Calibri"/>
                <a:cs typeface="Calibri"/>
                <a:sym typeface="Calibri"/>
              </a:rPr>
              <a:t>- Viết báo cáo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50"/>
              <a:buNone/>
            </a:pPr>
            <a:r>
              <a:rPr lang="en-US" sz="155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450">
                <a:latin typeface="Calibri"/>
                <a:ea typeface="Calibri"/>
                <a:cs typeface="Calibri"/>
                <a:sym typeface="Calibri"/>
              </a:rPr>
              <a:t>Sửa giao diện Cell Division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sz="15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1097280" y="421817"/>
            <a:ext cx="10058400" cy="1030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1097280" y="1601752"/>
            <a:ext cx="10058400" cy="46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Overview: </a:t>
            </a:r>
            <a:r>
              <a:rPr lang="en-US" sz="3200">
                <a:solidFill>
                  <a:srgbClr val="050505"/>
                </a:solidFill>
                <a:latin typeface="Calibri"/>
                <a:ea typeface="Calibri"/>
                <a:cs typeface="Calibri"/>
                <a:sym typeface="Calibri"/>
              </a:rPr>
              <a:t>Chu kì tế bào và các hình thức phân bào </a:t>
            </a:r>
            <a:r>
              <a:rPr b="0" i="0" lang="en-US" sz="3200">
                <a:solidFill>
                  <a:srgbClr val="05050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Requirement: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Thiết kế chương trình 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dụng JavaFx mô phỏng quá trình phân bào (Amitos, Mitosis, Meiosis)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1097280" y="421817"/>
            <a:ext cx="10058400" cy="1030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USE-CASE DIAGRAM</a:t>
            </a:r>
            <a:endParaRPr/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00" y="1426525"/>
            <a:ext cx="8318051" cy="5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1097280" y="421817"/>
            <a:ext cx="10058400" cy="1030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 CLASS DIAGRAM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851" y="1426400"/>
            <a:ext cx="9341149" cy="475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097280" y="421817"/>
            <a:ext cx="10058400" cy="1030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Detailed Class diagram</a:t>
            </a:r>
            <a:endParaRPr/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50" y="1275450"/>
            <a:ext cx="8439250" cy="53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1097280" y="421817"/>
            <a:ext cx="10058400" cy="1030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DEMO VIDEO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Link demo video</a:t>
            </a:r>
            <a:r>
              <a:rPr lang="en-US"/>
              <a:t>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https://drive.google.com/file/d/1fSjiJIrxv0anFSU3t8i7TZEO2Vph3RK_/view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2417872" y="2263222"/>
            <a:ext cx="7356255" cy="2331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THANK YOU FOR LISTENNING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