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D0E4C-1288-724F-832F-73FD9226B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D0725F-EA63-114F-B614-E965FC228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2FFA5-D530-0F41-91E6-18F0F7A7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95F0-7B9C-9F4B-984B-E80539CA7CFE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80AED-22AE-054E-8E0C-8412668E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4FF16-0A3A-2C4D-8169-BAC46887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3F57-B3FA-D541-89A6-0AE4E586ED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88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F0469-7F09-DF45-BA3F-F5B9AC8D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62EFE4-A142-6C40-A186-FA98B4368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4DCF5-BAB2-0E4E-B9B5-3F5AC935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95F0-7B9C-9F4B-984B-E80539CA7CFE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EB2C7-0047-5642-89AB-E8558807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3B8D3-5C7C-5B45-A30F-F23AD305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3F57-B3FA-D541-89A6-0AE4E586ED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40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625815-ECF8-6248-B245-956398F6A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0D13B8-3173-3649-90D1-501EB8D2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2E20D-8C92-FC45-AE6A-8A66684F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95F0-7B9C-9F4B-984B-E80539CA7CFE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25E7C-D55C-1E4F-9CDE-854C5389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A89BF-49B3-9840-9E7D-756A7E6C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3F57-B3FA-D541-89A6-0AE4E586ED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975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18A68-CCFE-4144-8141-63FBB7E5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20825-10A4-424F-A0C0-D2E22ED42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96FFF-5A8D-1543-AE9A-E4E0108E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95F0-7B9C-9F4B-984B-E80539CA7CFE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333DA9-F5B8-0848-A1C5-209E0100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99CEC-B2ED-2C4A-AE86-5C3D4A81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3F57-B3FA-D541-89A6-0AE4E586ED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58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0BCED-720C-744E-A9FF-1F010742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45077D-E020-1045-8214-84B49DE12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41111-1E47-CA47-ABBD-F69B0C46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95F0-7B9C-9F4B-984B-E80539CA7CFE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C1F62-7930-D445-A354-8AB23F40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7D6E9-AD2D-8C47-A4AA-B2CA5798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3F57-B3FA-D541-89A6-0AE4E586ED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91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2ADE3-1E75-D04C-A4A3-9AB333E0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76080-9AD0-DC49-A6D2-E13975660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479CD0-2F10-2447-95C7-70FAD0911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7F9C68-80C6-284E-B318-5412160E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95F0-7B9C-9F4B-984B-E80539CA7CFE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F86939-C3CF-EC43-940C-40505A73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C06EDF-5D70-9541-9D6A-BA163593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3F57-B3FA-D541-89A6-0AE4E586ED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741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EF39D-C4AF-6C40-9FFA-FD6ACBCA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C71388-D252-284E-A42C-4B2DCBC2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93363-7F32-0745-A9DF-5C5FB32D4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FC4113-BF82-0B47-AC81-4C4BC539D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BC3485-609C-5E41-9AAC-72F9FE28D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F2EE78-D0EB-3A44-BA23-A8563B87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95F0-7B9C-9F4B-984B-E80539CA7CFE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29EFC0-5E6A-DE4C-90BA-4DDE1110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327F64-F5CB-8741-B874-94373D45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3F57-B3FA-D541-89A6-0AE4E586ED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32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74951-29FA-414D-9B15-7BDEF2FA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F77E82-7340-D04E-B15D-29D9991B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95F0-7B9C-9F4B-984B-E80539CA7CFE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207040-98EF-7E45-ACCC-35A2D44F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67FA25-0559-8D4C-A40B-063D44F4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3F57-B3FA-D541-89A6-0AE4E586ED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970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CB7E30-1866-3041-A153-A5CC87A5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95F0-7B9C-9F4B-984B-E80539CA7CFE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4BBC39-BFC3-F140-9977-4C208A58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4A0D5F-4541-344B-A9E8-029EA7FD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3F57-B3FA-D541-89A6-0AE4E586ED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25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A093D-FEF0-D844-9D88-6776337C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EEED6-EFBB-7C43-A142-7899428E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03A802-2E2E-BF40-B25B-8C76D7B7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16140-5A22-3049-942E-4FD892A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95F0-7B9C-9F4B-984B-E80539CA7CFE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BF464-5926-6A48-9D12-4B5C7580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00690E-799B-0B46-8CE5-F11938EE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3F57-B3FA-D541-89A6-0AE4E586ED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31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0DF53-5DA0-B448-ABD9-92CF8417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1BE8B3-A041-D94B-90DE-A7F5401D7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1B9D6C-6F0B-8248-97E9-F4FFAF248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42F4F8-80D7-6649-90A7-BED03E64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95F0-7B9C-9F4B-984B-E80539CA7CFE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ABED8-5701-DA44-A165-1D465FF6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5BF1B-C601-2743-BF4F-4EFCCE6D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3F57-B3FA-D541-89A6-0AE4E586ED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20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70A7A4-F340-8146-80AA-7E860980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EA3BC9-FDF5-064B-A741-FA43B4388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943B8-BB31-9B46-BE84-C1C8A4281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95F0-7B9C-9F4B-984B-E80539CA7CFE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E7836-D256-D443-B39D-A80763F4A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5E692-D4D9-A547-B0F3-93B54C798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33F57-B3FA-D541-89A6-0AE4E586ED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043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D6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2F6D08BE-477B-6D4D-BFA3-77F9D5E175A9}"/>
              </a:ext>
            </a:extLst>
          </p:cNvPr>
          <p:cNvGrpSpPr/>
          <p:nvPr/>
        </p:nvGrpSpPr>
        <p:grpSpPr>
          <a:xfrm>
            <a:off x="1497726" y="1541079"/>
            <a:ext cx="9196551" cy="3775843"/>
            <a:chOff x="903891" y="1166648"/>
            <a:chExt cx="9196550" cy="377584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7254E55-CBD2-7A4E-AED1-EC435E132D70}"/>
                </a:ext>
              </a:extLst>
            </p:cNvPr>
            <p:cNvSpPr/>
            <p:nvPr/>
          </p:nvSpPr>
          <p:spPr>
            <a:xfrm>
              <a:off x="903891" y="2564524"/>
              <a:ext cx="980090" cy="980090"/>
            </a:xfrm>
            <a:custGeom>
              <a:avLst/>
              <a:gdLst>
                <a:gd name="connsiteX0" fmla="*/ 0 w 980090"/>
                <a:gd name="connsiteY0" fmla="*/ 0 h 980090"/>
                <a:gd name="connsiteX1" fmla="*/ 480244 w 980090"/>
                <a:gd name="connsiteY1" fmla="*/ 0 h 980090"/>
                <a:gd name="connsiteX2" fmla="*/ 980090 w 980090"/>
                <a:gd name="connsiteY2" fmla="*/ 0 h 980090"/>
                <a:gd name="connsiteX3" fmla="*/ 980090 w 980090"/>
                <a:gd name="connsiteY3" fmla="*/ 509647 h 980090"/>
                <a:gd name="connsiteX4" fmla="*/ 980090 w 980090"/>
                <a:gd name="connsiteY4" fmla="*/ 980090 h 980090"/>
                <a:gd name="connsiteX5" fmla="*/ 509647 w 980090"/>
                <a:gd name="connsiteY5" fmla="*/ 980090 h 980090"/>
                <a:gd name="connsiteX6" fmla="*/ 0 w 980090"/>
                <a:gd name="connsiteY6" fmla="*/ 980090 h 980090"/>
                <a:gd name="connsiteX7" fmla="*/ 0 w 980090"/>
                <a:gd name="connsiteY7" fmla="*/ 509647 h 980090"/>
                <a:gd name="connsiteX8" fmla="*/ 0 w 980090"/>
                <a:gd name="connsiteY8" fmla="*/ 0 h 98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0090" h="980090" extrusionOk="0">
                  <a:moveTo>
                    <a:pt x="0" y="0"/>
                  </a:moveTo>
                  <a:cubicBezTo>
                    <a:pt x="162122" y="-18199"/>
                    <a:pt x="344720" y="6538"/>
                    <a:pt x="480244" y="0"/>
                  </a:cubicBezTo>
                  <a:cubicBezTo>
                    <a:pt x="615768" y="-6538"/>
                    <a:pt x="808504" y="-14603"/>
                    <a:pt x="980090" y="0"/>
                  </a:cubicBezTo>
                  <a:cubicBezTo>
                    <a:pt x="956712" y="184483"/>
                    <a:pt x="998170" y="275981"/>
                    <a:pt x="980090" y="509647"/>
                  </a:cubicBezTo>
                  <a:cubicBezTo>
                    <a:pt x="962010" y="743313"/>
                    <a:pt x="957845" y="769495"/>
                    <a:pt x="980090" y="980090"/>
                  </a:cubicBezTo>
                  <a:cubicBezTo>
                    <a:pt x="875937" y="1000225"/>
                    <a:pt x="730165" y="962700"/>
                    <a:pt x="509647" y="980090"/>
                  </a:cubicBezTo>
                  <a:cubicBezTo>
                    <a:pt x="289129" y="997480"/>
                    <a:pt x="102979" y="994976"/>
                    <a:pt x="0" y="980090"/>
                  </a:cubicBezTo>
                  <a:cubicBezTo>
                    <a:pt x="2567" y="867120"/>
                    <a:pt x="19441" y="708405"/>
                    <a:pt x="0" y="509647"/>
                  </a:cubicBezTo>
                  <a:cubicBezTo>
                    <a:pt x="-19441" y="310889"/>
                    <a:pt x="9898" y="148793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Bradley Hand" pitchFamily="2" charset="0"/>
                </a:rPr>
                <a:t>src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231EB3-093F-E54B-A0C4-6196B17694F0}"/>
                </a:ext>
              </a:extLst>
            </p:cNvPr>
            <p:cNvSpPr/>
            <p:nvPr/>
          </p:nvSpPr>
          <p:spPr>
            <a:xfrm>
              <a:off x="3237187" y="2564524"/>
              <a:ext cx="980090" cy="980090"/>
            </a:xfrm>
            <a:custGeom>
              <a:avLst/>
              <a:gdLst>
                <a:gd name="connsiteX0" fmla="*/ 0 w 980090"/>
                <a:gd name="connsiteY0" fmla="*/ 0 h 980090"/>
                <a:gd name="connsiteX1" fmla="*/ 480244 w 980090"/>
                <a:gd name="connsiteY1" fmla="*/ 0 h 980090"/>
                <a:gd name="connsiteX2" fmla="*/ 980090 w 980090"/>
                <a:gd name="connsiteY2" fmla="*/ 0 h 980090"/>
                <a:gd name="connsiteX3" fmla="*/ 980090 w 980090"/>
                <a:gd name="connsiteY3" fmla="*/ 509647 h 980090"/>
                <a:gd name="connsiteX4" fmla="*/ 980090 w 980090"/>
                <a:gd name="connsiteY4" fmla="*/ 980090 h 980090"/>
                <a:gd name="connsiteX5" fmla="*/ 509647 w 980090"/>
                <a:gd name="connsiteY5" fmla="*/ 980090 h 980090"/>
                <a:gd name="connsiteX6" fmla="*/ 0 w 980090"/>
                <a:gd name="connsiteY6" fmla="*/ 980090 h 980090"/>
                <a:gd name="connsiteX7" fmla="*/ 0 w 980090"/>
                <a:gd name="connsiteY7" fmla="*/ 509647 h 980090"/>
                <a:gd name="connsiteX8" fmla="*/ 0 w 980090"/>
                <a:gd name="connsiteY8" fmla="*/ 0 h 98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0090" h="980090" extrusionOk="0">
                  <a:moveTo>
                    <a:pt x="0" y="0"/>
                  </a:moveTo>
                  <a:cubicBezTo>
                    <a:pt x="162122" y="-18199"/>
                    <a:pt x="344720" y="6538"/>
                    <a:pt x="480244" y="0"/>
                  </a:cubicBezTo>
                  <a:cubicBezTo>
                    <a:pt x="615768" y="-6538"/>
                    <a:pt x="808504" y="-14603"/>
                    <a:pt x="980090" y="0"/>
                  </a:cubicBezTo>
                  <a:cubicBezTo>
                    <a:pt x="956712" y="184483"/>
                    <a:pt x="998170" y="275981"/>
                    <a:pt x="980090" y="509647"/>
                  </a:cubicBezTo>
                  <a:cubicBezTo>
                    <a:pt x="962010" y="743313"/>
                    <a:pt x="957845" y="769495"/>
                    <a:pt x="980090" y="980090"/>
                  </a:cubicBezTo>
                  <a:cubicBezTo>
                    <a:pt x="875937" y="1000225"/>
                    <a:pt x="730165" y="962700"/>
                    <a:pt x="509647" y="980090"/>
                  </a:cubicBezTo>
                  <a:cubicBezTo>
                    <a:pt x="289129" y="997480"/>
                    <a:pt x="102979" y="994976"/>
                    <a:pt x="0" y="980090"/>
                  </a:cubicBezTo>
                  <a:cubicBezTo>
                    <a:pt x="2567" y="867120"/>
                    <a:pt x="19441" y="708405"/>
                    <a:pt x="0" y="509647"/>
                  </a:cubicBezTo>
                  <a:cubicBezTo>
                    <a:pt x="-19441" y="310889"/>
                    <a:pt x="9898" y="148793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Bradley Hand" pitchFamily="2" charset="0"/>
                </a:rPr>
                <a:t>css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64A5ED6-41F1-7E4E-A098-D51E9CB98CB9}"/>
                </a:ext>
              </a:extLst>
            </p:cNvPr>
            <p:cNvSpPr/>
            <p:nvPr/>
          </p:nvSpPr>
          <p:spPr>
            <a:xfrm>
              <a:off x="3237187" y="1166648"/>
              <a:ext cx="980090" cy="980090"/>
            </a:xfrm>
            <a:custGeom>
              <a:avLst/>
              <a:gdLst>
                <a:gd name="connsiteX0" fmla="*/ 0 w 980090"/>
                <a:gd name="connsiteY0" fmla="*/ 0 h 980090"/>
                <a:gd name="connsiteX1" fmla="*/ 480244 w 980090"/>
                <a:gd name="connsiteY1" fmla="*/ 0 h 980090"/>
                <a:gd name="connsiteX2" fmla="*/ 980090 w 980090"/>
                <a:gd name="connsiteY2" fmla="*/ 0 h 980090"/>
                <a:gd name="connsiteX3" fmla="*/ 980090 w 980090"/>
                <a:gd name="connsiteY3" fmla="*/ 509647 h 980090"/>
                <a:gd name="connsiteX4" fmla="*/ 980090 w 980090"/>
                <a:gd name="connsiteY4" fmla="*/ 980090 h 980090"/>
                <a:gd name="connsiteX5" fmla="*/ 509647 w 980090"/>
                <a:gd name="connsiteY5" fmla="*/ 980090 h 980090"/>
                <a:gd name="connsiteX6" fmla="*/ 0 w 980090"/>
                <a:gd name="connsiteY6" fmla="*/ 980090 h 980090"/>
                <a:gd name="connsiteX7" fmla="*/ 0 w 980090"/>
                <a:gd name="connsiteY7" fmla="*/ 509647 h 980090"/>
                <a:gd name="connsiteX8" fmla="*/ 0 w 980090"/>
                <a:gd name="connsiteY8" fmla="*/ 0 h 98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0090" h="980090" extrusionOk="0">
                  <a:moveTo>
                    <a:pt x="0" y="0"/>
                  </a:moveTo>
                  <a:cubicBezTo>
                    <a:pt x="162122" y="-18199"/>
                    <a:pt x="344720" y="6538"/>
                    <a:pt x="480244" y="0"/>
                  </a:cubicBezTo>
                  <a:cubicBezTo>
                    <a:pt x="615768" y="-6538"/>
                    <a:pt x="808504" y="-14603"/>
                    <a:pt x="980090" y="0"/>
                  </a:cubicBezTo>
                  <a:cubicBezTo>
                    <a:pt x="956712" y="184483"/>
                    <a:pt x="998170" y="275981"/>
                    <a:pt x="980090" y="509647"/>
                  </a:cubicBezTo>
                  <a:cubicBezTo>
                    <a:pt x="962010" y="743313"/>
                    <a:pt x="957845" y="769495"/>
                    <a:pt x="980090" y="980090"/>
                  </a:cubicBezTo>
                  <a:cubicBezTo>
                    <a:pt x="875937" y="1000225"/>
                    <a:pt x="730165" y="962700"/>
                    <a:pt x="509647" y="980090"/>
                  </a:cubicBezTo>
                  <a:cubicBezTo>
                    <a:pt x="289129" y="997480"/>
                    <a:pt x="102979" y="994976"/>
                    <a:pt x="0" y="980090"/>
                  </a:cubicBezTo>
                  <a:cubicBezTo>
                    <a:pt x="2567" y="867120"/>
                    <a:pt x="19441" y="708405"/>
                    <a:pt x="0" y="509647"/>
                  </a:cubicBezTo>
                  <a:cubicBezTo>
                    <a:pt x="-19441" y="310889"/>
                    <a:pt x="9898" y="148793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Bradley Hand" pitchFamily="2" charset="0"/>
                </a:rPr>
                <a:t>img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DC0487-CDA8-BA4A-AA94-421244ECD0C7}"/>
                </a:ext>
              </a:extLst>
            </p:cNvPr>
            <p:cNvSpPr/>
            <p:nvPr/>
          </p:nvSpPr>
          <p:spPr>
            <a:xfrm>
              <a:off x="3237187" y="3962400"/>
              <a:ext cx="980090" cy="980090"/>
            </a:xfrm>
            <a:custGeom>
              <a:avLst/>
              <a:gdLst>
                <a:gd name="connsiteX0" fmla="*/ 0 w 980090"/>
                <a:gd name="connsiteY0" fmla="*/ 0 h 980090"/>
                <a:gd name="connsiteX1" fmla="*/ 480244 w 980090"/>
                <a:gd name="connsiteY1" fmla="*/ 0 h 980090"/>
                <a:gd name="connsiteX2" fmla="*/ 980090 w 980090"/>
                <a:gd name="connsiteY2" fmla="*/ 0 h 980090"/>
                <a:gd name="connsiteX3" fmla="*/ 980090 w 980090"/>
                <a:gd name="connsiteY3" fmla="*/ 509647 h 980090"/>
                <a:gd name="connsiteX4" fmla="*/ 980090 w 980090"/>
                <a:gd name="connsiteY4" fmla="*/ 980090 h 980090"/>
                <a:gd name="connsiteX5" fmla="*/ 509647 w 980090"/>
                <a:gd name="connsiteY5" fmla="*/ 980090 h 980090"/>
                <a:gd name="connsiteX6" fmla="*/ 0 w 980090"/>
                <a:gd name="connsiteY6" fmla="*/ 980090 h 980090"/>
                <a:gd name="connsiteX7" fmla="*/ 0 w 980090"/>
                <a:gd name="connsiteY7" fmla="*/ 509647 h 980090"/>
                <a:gd name="connsiteX8" fmla="*/ 0 w 980090"/>
                <a:gd name="connsiteY8" fmla="*/ 0 h 98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0090" h="980090" extrusionOk="0">
                  <a:moveTo>
                    <a:pt x="0" y="0"/>
                  </a:moveTo>
                  <a:cubicBezTo>
                    <a:pt x="162122" y="-18199"/>
                    <a:pt x="344720" y="6538"/>
                    <a:pt x="480244" y="0"/>
                  </a:cubicBezTo>
                  <a:cubicBezTo>
                    <a:pt x="615768" y="-6538"/>
                    <a:pt x="808504" y="-14603"/>
                    <a:pt x="980090" y="0"/>
                  </a:cubicBezTo>
                  <a:cubicBezTo>
                    <a:pt x="956712" y="184483"/>
                    <a:pt x="998170" y="275981"/>
                    <a:pt x="980090" y="509647"/>
                  </a:cubicBezTo>
                  <a:cubicBezTo>
                    <a:pt x="962010" y="743313"/>
                    <a:pt x="957845" y="769495"/>
                    <a:pt x="980090" y="980090"/>
                  </a:cubicBezTo>
                  <a:cubicBezTo>
                    <a:pt x="875937" y="1000225"/>
                    <a:pt x="730165" y="962700"/>
                    <a:pt x="509647" y="980090"/>
                  </a:cubicBezTo>
                  <a:cubicBezTo>
                    <a:pt x="289129" y="997480"/>
                    <a:pt x="102979" y="994976"/>
                    <a:pt x="0" y="980090"/>
                  </a:cubicBezTo>
                  <a:cubicBezTo>
                    <a:pt x="2567" y="867120"/>
                    <a:pt x="19441" y="708405"/>
                    <a:pt x="0" y="509647"/>
                  </a:cubicBezTo>
                  <a:cubicBezTo>
                    <a:pt x="-19441" y="310889"/>
                    <a:pt x="9898" y="148793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Bradley Hand" pitchFamily="2" charset="0"/>
                </a:rPr>
                <a:t>js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5F4C1EB-67B9-2E49-BF39-9745817B8F0E}"/>
                </a:ext>
              </a:extLst>
            </p:cNvPr>
            <p:cNvSpPr/>
            <p:nvPr/>
          </p:nvSpPr>
          <p:spPr>
            <a:xfrm>
              <a:off x="9120351" y="2564524"/>
              <a:ext cx="980090" cy="980090"/>
            </a:xfrm>
            <a:custGeom>
              <a:avLst/>
              <a:gdLst>
                <a:gd name="connsiteX0" fmla="*/ 0 w 980090"/>
                <a:gd name="connsiteY0" fmla="*/ 0 h 980090"/>
                <a:gd name="connsiteX1" fmla="*/ 480244 w 980090"/>
                <a:gd name="connsiteY1" fmla="*/ 0 h 980090"/>
                <a:gd name="connsiteX2" fmla="*/ 980090 w 980090"/>
                <a:gd name="connsiteY2" fmla="*/ 0 h 980090"/>
                <a:gd name="connsiteX3" fmla="*/ 980090 w 980090"/>
                <a:gd name="connsiteY3" fmla="*/ 509647 h 980090"/>
                <a:gd name="connsiteX4" fmla="*/ 980090 w 980090"/>
                <a:gd name="connsiteY4" fmla="*/ 980090 h 980090"/>
                <a:gd name="connsiteX5" fmla="*/ 509647 w 980090"/>
                <a:gd name="connsiteY5" fmla="*/ 980090 h 980090"/>
                <a:gd name="connsiteX6" fmla="*/ 0 w 980090"/>
                <a:gd name="connsiteY6" fmla="*/ 980090 h 980090"/>
                <a:gd name="connsiteX7" fmla="*/ 0 w 980090"/>
                <a:gd name="connsiteY7" fmla="*/ 509647 h 980090"/>
                <a:gd name="connsiteX8" fmla="*/ 0 w 980090"/>
                <a:gd name="connsiteY8" fmla="*/ 0 h 98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0090" h="980090" extrusionOk="0">
                  <a:moveTo>
                    <a:pt x="0" y="0"/>
                  </a:moveTo>
                  <a:cubicBezTo>
                    <a:pt x="162122" y="-18199"/>
                    <a:pt x="344720" y="6538"/>
                    <a:pt x="480244" y="0"/>
                  </a:cubicBezTo>
                  <a:cubicBezTo>
                    <a:pt x="615768" y="-6538"/>
                    <a:pt x="808504" y="-14603"/>
                    <a:pt x="980090" y="0"/>
                  </a:cubicBezTo>
                  <a:cubicBezTo>
                    <a:pt x="956712" y="184483"/>
                    <a:pt x="998170" y="275981"/>
                    <a:pt x="980090" y="509647"/>
                  </a:cubicBezTo>
                  <a:cubicBezTo>
                    <a:pt x="962010" y="743313"/>
                    <a:pt x="957845" y="769495"/>
                    <a:pt x="980090" y="980090"/>
                  </a:cubicBezTo>
                  <a:cubicBezTo>
                    <a:pt x="875937" y="1000225"/>
                    <a:pt x="730165" y="962700"/>
                    <a:pt x="509647" y="980090"/>
                  </a:cubicBezTo>
                  <a:cubicBezTo>
                    <a:pt x="289129" y="997480"/>
                    <a:pt x="102979" y="994976"/>
                    <a:pt x="0" y="980090"/>
                  </a:cubicBezTo>
                  <a:cubicBezTo>
                    <a:pt x="2567" y="867120"/>
                    <a:pt x="19441" y="708405"/>
                    <a:pt x="0" y="509647"/>
                  </a:cubicBezTo>
                  <a:cubicBezTo>
                    <a:pt x="-19441" y="310889"/>
                    <a:pt x="9898" y="148793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Bradley Hand" pitchFamily="2" charset="0"/>
                </a:rPr>
                <a:t>bundle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0847DCC4-3D02-DC49-9080-D5C2386C4A23}"/>
                </a:ext>
              </a:extLst>
            </p:cNvPr>
            <p:cNvCxnSpPr>
              <a:cxnSpLocks/>
            </p:cNvCxnSpPr>
            <p:nvPr/>
          </p:nvCxnSpPr>
          <p:spPr>
            <a:xfrm>
              <a:off x="2146739" y="3033548"/>
              <a:ext cx="827690" cy="21021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01E44B74-FC68-6443-8B27-A931A6C5EF82}"/>
                </a:ext>
              </a:extLst>
            </p:cNvPr>
            <p:cNvCxnSpPr>
              <a:cxnSpLocks/>
            </p:cNvCxnSpPr>
            <p:nvPr/>
          </p:nvCxnSpPr>
          <p:spPr>
            <a:xfrm>
              <a:off x="2146739" y="3446079"/>
              <a:ext cx="827690" cy="87367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A088767B-D803-6744-8F80-6F9DB2F3D9AE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35" y="1656693"/>
              <a:ext cx="1216572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6A17BBFA-E2EB-0C4C-B4C8-35F51A1E18B2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35" y="3067705"/>
              <a:ext cx="1216572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598E2809-A8BF-5A4C-A84E-E29483F4C448}"/>
                </a:ext>
              </a:extLst>
            </p:cNvPr>
            <p:cNvCxnSpPr>
              <a:cxnSpLocks/>
            </p:cNvCxnSpPr>
            <p:nvPr/>
          </p:nvCxnSpPr>
          <p:spPr>
            <a:xfrm>
              <a:off x="4480035" y="4478717"/>
              <a:ext cx="1216572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FA27701-B55B-3E44-B548-BA194EF44DDF}"/>
                </a:ext>
              </a:extLst>
            </p:cNvPr>
            <p:cNvSpPr/>
            <p:nvPr/>
          </p:nvSpPr>
          <p:spPr>
            <a:xfrm>
              <a:off x="5959365" y="1166649"/>
              <a:ext cx="1807780" cy="3775836"/>
            </a:xfrm>
            <a:custGeom>
              <a:avLst/>
              <a:gdLst>
                <a:gd name="connsiteX0" fmla="*/ 0 w 1807780"/>
                <a:gd name="connsiteY0" fmla="*/ 0 h 3775837"/>
                <a:gd name="connsiteX1" fmla="*/ 548360 w 1807780"/>
                <a:gd name="connsiteY1" fmla="*/ 0 h 3775837"/>
                <a:gd name="connsiteX2" fmla="*/ 1114798 w 1807780"/>
                <a:gd name="connsiteY2" fmla="*/ 0 h 3775837"/>
                <a:gd name="connsiteX3" fmla="*/ 1807780 w 1807780"/>
                <a:gd name="connsiteY3" fmla="*/ 0 h 3775837"/>
                <a:gd name="connsiteX4" fmla="*/ 1807780 w 1807780"/>
                <a:gd name="connsiteY4" fmla="*/ 591548 h 3775837"/>
                <a:gd name="connsiteX5" fmla="*/ 1807780 w 1807780"/>
                <a:gd name="connsiteY5" fmla="*/ 1220854 h 3775837"/>
                <a:gd name="connsiteX6" fmla="*/ 1807780 w 1807780"/>
                <a:gd name="connsiteY6" fmla="*/ 1736885 h 3775837"/>
                <a:gd name="connsiteX7" fmla="*/ 1807780 w 1807780"/>
                <a:gd name="connsiteY7" fmla="*/ 2252916 h 3775837"/>
                <a:gd name="connsiteX8" fmla="*/ 1807780 w 1807780"/>
                <a:gd name="connsiteY8" fmla="*/ 2882222 h 3775837"/>
                <a:gd name="connsiteX9" fmla="*/ 1807780 w 1807780"/>
                <a:gd name="connsiteY9" fmla="*/ 3775837 h 3775837"/>
                <a:gd name="connsiteX10" fmla="*/ 1187109 w 1807780"/>
                <a:gd name="connsiteY10" fmla="*/ 3775837 h 3775837"/>
                <a:gd name="connsiteX11" fmla="*/ 602593 w 1807780"/>
                <a:gd name="connsiteY11" fmla="*/ 3775837 h 3775837"/>
                <a:gd name="connsiteX12" fmla="*/ 0 w 1807780"/>
                <a:gd name="connsiteY12" fmla="*/ 3775837 h 3775837"/>
                <a:gd name="connsiteX13" fmla="*/ 0 w 1807780"/>
                <a:gd name="connsiteY13" fmla="*/ 3108772 h 3775837"/>
                <a:gd name="connsiteX14" fmla="*/ 0 w 1807780"/>
                <a:gd name="connsiteY14" fmla="*/ 2517225 h 3775837"/>
                <a:gd name="connsiteX15" fmla="*/ 0 w 1807780"/>
                <a:gd name="connsiteY15" fmla="*/ 1887919 h 3775837"/>
                <a:gd name="connsiteX16" fmla="*/ 0 w 1807780"/>
                <a:gd name="connsiteY16" fmla="*/ 1183096 h 3775837"/>
                <a:gd name="connsiteX17" fmla="*/ 0 w 1807780"/>
                <a:gd name="connsiteY17" fmla="*/ 629306 h 3775837"/>
                <a:gd name="connsiteX18" fmla="*/ 0 w 1807780"/>
                <a:gd name="connsiteY18" fmla="*/ 0 h 377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07780" h="3775837" fill="none" extrusionOk="0">
                  <a:moveTo>
                    <a:pt x="0" y="0"/>
                  </a:moveTo>
                  <a:cubicBezTo>
                    <a:pt x="145389" y="490"/>
                    <a:pt x="428600" y="-5585"/>
                    <a:pt x="548360" y="0"/>
                  </a:cubicBezTo>
                  <a:cubicBezTo>
                    <a:pt x="668120" y="5585"/>
                    <a:pt x="890927" y="15597"/>
                    <a:pt x="1114798" y="0"/>
                  </a:cubicBezTo>
                  <a:cubicBezTo>
                    <a:pt x="1338669" y="-15597"/>
                    <a:pt x="1661433" y="-21752"/>
                    <a:pt x="1807780" y="0"/>
                  </a:cubicBezTo>
                  <a:cubicBezTo>
                    <a:pt x="1795311" y="137402"/>
                    <a:pt x="1805450" y="440200"/>
                    <a:pt x="1807780" y="591548"/>
                  </a:cubicBezTo>
                  <a:cubicBezTo>
                    <a:pt x="1810110" y="742896"/>
                    <a:pt x="1787026" y="1032515"/>
                    <a:pt x="1807780" y="1220854"/>
                  </a:cubicBezTo>
                  <a:cubicBezTo>
                    <a:pt x="1828534" y="1409193"/>
                    <a:pt x="1791283" y="1504749"/>
                    <a:pt x="1807780" y="1736885"/>
                  </a:cubicBezTo>
                  <a:cubicBezTo>
                    <a:pt x="1824277" y="1969021"/>
                    <a:pt x="1787535" y="2008306"/>
                    <a:pt x="1807780" y="2252916"/>
                  </a:cubicBezTo>
                  <a:cubicBezTo>
                    <a:pt x="1828025" y="2497526"/>
                    <a:pt x="1802695" y="2692830"/>
                    <a:pt x="1807780" y="2882222"/>
                  </a:cubicBezTo>
                  <a:cubicBezTo>
                    <a:pt x="1812865" y="3071614"/>
                    <a:pt x="1810396" y="3567595"/>
                    <a:pt x="1807780" y="3775837"/>
                  </a:cubicBezTo>
                  <a:cubicBezTo>
                    <a:pt x="1565043" y="3799695"/>
                    <a:pt x="1450397" y="3764700"/>
                    <a:pt x="1187109" y="3775837"/>
                  </a:cubicBezTo>
                  <a:cubicBezTo>
                    <a:pt x="923821" y="3786974"/>
                    <a:pt x="765680" y="3751167"/>
                    <a:pt x="602593" y="3775837"/>
                  </a:cubicBezTo>
                  <a:cubicBezTo>
                    <a:pt x="439506" y="3800507"/>
                    <a:pt x="197595" y="3760559"/>
                    <a:pt x="0" y="3775837"/>
                  </a:cubicBezTo>
                  <a:cubicBezTo>
                    <a:pt x="28806" y="3573508"/>
                    <a:pt x="-14769" y="3337712"/>
                    <a:pt x="0" y="3108772"/>
                  </a:cubicBezTo>
                  <a:cubicBezTo>
                    <a:pt x="14769" y="2879832"/>
                    <a:pt x="26329" y="2774088"/>
                    <a:pt x="0" y="2517225"/>
                  </a:cubicBezTo>
                  <a:cubicBezTo>
                    <a:pt x="-26329" y="2260362"/>
                    <a:pt x="-5896" y="2031934"/>
                    <a:pt x="0" y="1887919"/>
                  </a:cubicBezTo>
                  <a:cubicBezTo>
                    <a:pt x="5896" y="1743904"/>
                    <a:pt x="24591" y="1490938"/>
                    <a:pt x="0" y="1183096"/>
                  </a:cubicBezTo>
                  <a:cubicBezTo>
                    <a:pt x="-24591" y="875254"/>
                    <a:pt x="-3650" y="868760"/>
                    <a:pt x="0" y="629306"/>
                  </a:cubicBezTo>
                  <a:cubicBezTo>
                    <a:pt x="3650" y="389852"/>
                    <a:pt x="314" y="186127"/>
                    <a:pt x="0" y="0"/>
                  </a:cubicBezTo>
                  <a:close/>
                </a:path>
                <a:path w="1807780" h="3775837" stroke="0" extrusionOk="0">
                  <a:moveTo>
                    <a:pt x="0" y="0"/>
                  </a:moveTo>
                  <a:cubicBezTo>
                    <a:pt x="209031" y="14481"/>
                    <a:pt x="454948" y="-9969"/>
                    <a:pt x="584516" y="0"/>
                  </a:cubicBezTo>
                  <a:cubicBezTo>
                    <a:pt x="714084" y="9969"/>
                    <a:pt x="876463" y="9111"/>
                    <a:pt x="1132875" y="0"/>
                  </a:cubicBezTo>
                  <a:cubicBezTo>
                    <a:pt x="1389287" y="-9111"/>
                    <a:pt x="1493628" y="19545"/>
                    <a:pt x="1807780" y="0"/>
                  </a:cubicBezTo>
                  <a:cubicBezTo>
                    <a:pt x="1795408" y="283690"/>
                    <a:pt x="1826614" y="373489"/>
                    <a:pt x="1807780" y="591548"/>
                  </a:cubicBezTo>
                  <a:cubicBezTo>
                    <a:pt x="1788946" y="809607"/>
                    <a:pt x="1822918" y="980089"/>
                    <a:pt x="1807780" y="1145337"/>
                  </a:cubicBezTo>
                  <a:cubicBezTo>
                    <a:pt x="1792642" y="1310585"/>
                    <a:pt x="1804272" y="1501203"/>
                    <a:pt x="1807780" y="1699127"/>
                  </a:cubicBezTo>
                  <a:cubicBezTo>
                    <a:pt x="1811289" y="1897051"/>
                    <a:pt x="1794970" y="2173103"/>
                    <a:pt x="1807780" y="2328433"/>
                  </a:cubicBezTo>
                  <a:cubicBezTo>
                    <a:pt x="1820590" y="2483763"/>
                    <a:pt x="1794963" y="2711551"/>
                    <a:pt x="1807780" y="2957739"/>
                  </a:cubicBezTo>
                  <a:cubicBezTo>
                    <a:pt x="1820597" y="3203927"/>
                    <a:pt x="1832657" y="3379164"/>
                    <a:pt x="1807780" y="3775837"/>
                  </a:cubicBezTo>
                  <a:cubicBezTo>
                    <a:pt x="1628260" y="3779536"/>
                    <a:pt x="1435596" y="3758433"/>
                    <a:pt x="1241342" y="3775837"/>
                  </a:cubicBezTo>
                  <a:cubicBezTo>
                    <a:pt x="1047088" y="3793241"/>
                    <a:pt x="927702" y="3786463"/>
                    <a:pt x="638749" y="3775837"/>
                  </a:cubicBezTo>
                  <a:cubicBezTo>
                    <a:pt x="349796" y="3765211"/>
                    <a:pt x="318063" y="3781487"/>
                    <a:pt x="0" y="3775837"/>
                  </a:cubicBezTo>
                  <a:cubicBezTo>
                    <a:pt x="-14997" y="3467013"/>
                    <a:pt x="-24564" y="3372780"/>
                    <a:pt x="0" y="3071014"/>
                  </a:cubicBezTo>
                  <a:cubicBezTo>
                    <a:pt x="24564" y="2769248"/>
                    <a:pt x="2468" y="2600976"/>
                    <a:pt x="0" y="2366191"/>
                  </a:cubicBezTo>
                  <a:cubicBezTo>
                    <a:pt x="-2468" y="2131406"/>
                    <a:pt x="-7663" y="2008784"/>
                    <a:pt x="0" y="1661368"/>
                  </a:cubicBezTo>
                  <a:cubicBezTo>
                    <a:pt x="7663" y="1313952"/>
                    <a:pt x="-10664" y="1253472"/>
                    <a:pt x="0" y="1032062"/>
                  </a:cubicBezTo>
                  <a:cubicBezTo>
                    <a:pt x="10664" y="810652"/>
                    <a:pt x="46085" y="236538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>
                  <a:latin typeface="Bradley Hand" pitchFamily="2" charset="0"/>
                </a:rPr>
                <a:t>loader</a:t>
              </a:r>
              <a:endParaRPr kumimoji="1" lang="zh-CN" altLang="en-US" sz="3200" dirty="0">
                <a:latin typeface="Bradley Hand" pitchFamily="2" charset="0"/>
              </a:endParaRPr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B8C729C4-F75C-4F4F-A693-6DBD3816A4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6739" y="1768365"/>
              <a:ext cx="827690" cy="87367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59D0D0CC-6661-DF47-A6AB-9D637D2B91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9903" y="3033548"/>
              <a:ext cx="827690" cy="21021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B70FED41-4324-A841-AA3D-96B76A8F6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9903" y="3446079"/>
              <a:ext cx="827690" cy="87367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2B1FAC6F-B910-9044-9B56-C7DEF3C1A6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29903" y="1768365"/>
              <a:ext cx="827690" cy="87367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07E68F7-4073-AA4B-9533-DA6F0FCDF675}"/>
              </a:ext>
            </a:extLst>
          </p:cNvPr>
          <p:cNvSpPr/>
          <p:nvPr/>
        </p:nvSpPr>
        <p:spPr>
          <a:xfrm>
            <a:off x="0" y="13136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  <a:lumMod val="0"/>
                  <a:lumOff val="100000"/>
                </a:schemeClr>
              </a:gs>
              <a:gs pos="100000">
                <a:srgbClr val="76D6FF">
                  <a:alpha val="65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14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6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Bradley Hand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zce</dc:creator>
  <cp:lastModifiedBy>zce</cp:lastModifiedBy>
  <cp:revision>6</cp:revision>
  <dcterms:created xsi:type="dcterms:W3CDTF">2020-10-21T07:44:47Z</dcterms:created>
  <dcterms:modified xsi:type="dcterms:W3CDTF">2020-10-21T08:08:46Z</dcterms:modified>
</cp:coreProperties>
</file>