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58" r:id="rId4"/>
    <p:sldId id="264" r:id="rId5"/>
    <p:sldId id="268" r:id="rId6"/>
    <p:sldId id="265" r:id="rId7"/>
    <p:sldId id="266" r:id="rId8"/>
    <p:sldId id="267" r:id="rId9"/>
    <p:sldId id="261" r:id="rId10"/>
    <p:sldId id="262" r:id="rId11"/>
    <p:sldId id="257" r:id="rId12"/>
    <p:sldId id="259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1A84-8E70-4EBE-8F53-682F89C94E0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8E85-332C-4B39-B5EB-7E3DE61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、历史经典版本是</a:t>
            </a:r>
            <a:r>
              <a:rPr lang="en-US" altLang="zh-CN" dirty="0"/>
              <a:t>SQL Server 2000</a:t>
            </a:r>
            <a:r>
              <a:rPr lang="zh-CN" altLang="en-US" dirty="0"/>
              <a:t>和</a:t>
            </a:r>
            <a:r>
              <a:rPr lang="en-US" altLang="zh-CN" dirty="0"/>
              <a:t>SQL Server 2008 R2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、当你用高版本的数据库做了备份，是不能到低版本的数据库上进行还原的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、对于低版本的数据库文件，可以附加到高版本的数据库上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09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EE6A06CB-3FC0-28EB-94FC-1037FD65B47B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F2549C-96BB-2D25-0CA9-3A5D7E63CEC7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409E7BE-56D6-ACDF-BC03-F9A6C11AC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9F51FD9-FCE9-5D80-8DFE-40258F8CFE85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97073EF-4F32-A6F9-1D76-8028F0485746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D2B02BD1-963F-D8A1-C72E-58A1E0F0662A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1306B70-5A1D-784C-6FAA-5FC949D9FD7B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29EA09B-5F3D-5386-92E2-20ADCBD63354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79D28EA-5E92-8F01-35F8-CFFC031F1B34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8B7AD7C-785A-BF9B-5B0A-D5739F6D270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2F5C2A36-34FF-CA19-3F69-D3C57EC01B6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02114F7-2EC3-4ED6-0D30-C03937BEA8E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D77D3120-8EF7-5EB5-C9AF-59E13C8FBC3E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B77138A-EDB2-10AD-9206-F1CA3C71AF03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EEF09402-9194-FBCF-0B20-FC00B589542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7CE5E86B-0117-20A6-9366-FA3446E5DAD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C289FEB-9F6F-ECAA-021F-57D1DDB0BCB3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00B5CF7-6EDC-2C00-0E17-5B3AFFF531E3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7AC385-8A27-0F97-9A09-7A1CC5081C7C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087B192-CC07-D8B7-64AC-228D6DAB0BA6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C43DBF-81DC-1648-3BC1-98CE588296B6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2ED529B-223B-DD95-9105-59B374B9B7C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8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erver2022docs" TargetMode="External"/><Relationship Id="rId7" Type="http://schemas.openxmlformats.org/officeDocument/2006/relationships/hyperlink" Target="https://github.com/microsoft/sqlworkshops-sql2022workshop" TargetMode="External"/><Relationship Id="rId2" Type="http://schemas.openxmlformats.org/officeDocument/2006/relationships/hyperlink" Target="https://www.microsoft.com/en-us/sql-server/sql-server-2022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.microsoft.com/fwlink/p/?linkid=2215302&amp;clcid=0x804&amp;culture=zh-cn&amp;country=cn" TargetMode="External"/><Relationship Id="rId5" Type="http://schemas.openxmlformats.org/officeDocument/2006/relationships/hyperlink" Target="https://cloudblogs.microsoft.com/sqlserver/2022/11/16/sql-server-2022-is-now-generally-available/" TargetMode="External"/><Relationship Id="rId4" Type="http://schemas.openxmlformats.org/officeDocument/2006/relationships/hyperlink" Target="http://aka.ms/dataexposed-sqlserver202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</a:t>
            </a:r>
            <a:br>
              <a:rPr lang="en-US" altLang="zh-CN" dirty="0"/>
            </a:br>
            <a:r>
              <a:rPr lang="en-US" altLang="zh-CN" dirty="0"/>
              <a:t>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445DAF-01AA-E091-1841-2671E3015FC3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E0E993-E35B-BC80-D3EA-1A0FA51DAFBA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围绕实战提升实力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71916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产品版本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896336"/>
              </p:ext>
            </p:extLst>
          </p:nvPr>
        </p:nvGraphicFramePr>
        <p:xfrm>
          <a:off x="1021132" y="1690688"/>
          <a:ext cx="10332670" cy="4610685"/>
        </p:xfrm>
        <a:graphic>
          <a:graphicData uri="http://schemas.openxmlformats.org/drawingml/2006/table">
            <a:tbl>
              <a:tblPr/>
              <a:tblGrid>
                <a:gridCol w="1033267">
                  <a:extLst>
                    <a:ext uri="{9D8B030D-6E8A-4147-A177-3AD203B41FA5}">
                      <a16:colId xmlns:a16="http://schemas.microsoft.com/office/drawing/2014/main" val="243810364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695035294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15432559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454670249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890963793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411268258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20815756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681703118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902629992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685184911"/>
                    </a:ext>
                  </a:extLst>
                </a:gridCol>
              </a:tblGrid>
              <a:tr h="288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Enterprise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企业版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Business Intelligence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商业智能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Standard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标准版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Web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互联网版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Developer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开发版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Express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免费快速版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Workgroup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工作组版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Compact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袖珍版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effectLst/>
                        </a:rPr>
                        <a:t>Others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其他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36048"/>
                  </a:ext>
                </a:extLst>
              </a:tr>
              <a:tr h="9797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Personal / Desktop Engine (MSDE) / Enterprise Evaluation / Windows CE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851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Evaluation / Runtime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70509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2008 R2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Express with Tools / Express with Advanced Services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36770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45283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18865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644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4068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8142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9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9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版本与兼容性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8403"/>
              </p:ext>
            </p:extLst>
          </p:nvPr>
        </p:nvGraphicFramePr>
        <p:xfrm>
          <a:off x="838200" y="1679577"/>
          <a:ext cx="10515598" cy="5085045"/>
        </p:xfrm>
        <a:graphic>
          <a:graphicData uri="http://schemas.openxmlformats.org/drawingml/2006/table">
            <a:tbl>
              <a:tblPr/>
              <a:tblGrid>
                <a:gridCol w="1208410">
                  <a:extLst>
                    <a:ext uri="{9D8B030D-6E8A-4147-A177-3AD203B41FA5}">
                      <a16:colId xmlns:a16="http://schemas.microsoft.com/office/drawing/2014/main" val="23540687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89362351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48575907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604948044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623050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54576487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59793995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538750833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13570571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4970216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8548337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353885622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746604322"/>
                    </a:ext>
                  </a:extLst>
                </a:gridCol>
              </a:tblGrid>
              <a:tr h="339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支持的兼容性级别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985"/>
                  </a:ext>
                </a:extLst>
              </a:tr>
              <a:tr h="339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140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150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5712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62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758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7.0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828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854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0313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1645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2008 R2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122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34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0446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0784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7273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5336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3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1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各版本限制（</a:t>
            </a:r>
            <a:r>
              <a:rPr lang="en-US" altLang="zh-CN" dirty="0"/>
              <a:t>2022</a:t>
            </a:r>
            <a:r>
              <a:rPr lang="zh-CN" altLang="en-US" dirty="0"/>
              <a:t>举例）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8256"/>
              </p:ext>
            </p:extLst>
          </p:nvPr>
        </p:nvGraphicFramePr>
        <p:xfrm>
          <a:off x="838200" y="1825625"/>
          <a:ext cx="10515606" cy="4450506"/>
        </p:xfrm>
        <a:graphic>
          <a:graphicData uri="http://schemas.openxmlformats.org/drawingml/2006/table">
            <a:tbl>
              <a:tblPr/>
              <a:tblGrid>
                <a:gridCol w="2237516">
                  <a:extLst>
                    <a:ext uri="{9D8B030D-6E8A-4147-A177-3AD203B41FA5}">
                      <a16:colId xmlns:a16="http://schemas.microsoft.com/office/drawing/2014/main" val="2185661637"/>
                    </a:ext>
                  </a:extLst>
                </a:gridCol>
                <a:gridCol w="1267686">
                  <a:extLst>
                    <a:ext uri="{9D8B030D-6E8A-4147-A177-3AD203B41FA5}">
                      <a16:colId xmlns:a16="http://schemas.microsoft.com/office/drawing/2014/main" val="2271381507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89266444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684862338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657110736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93538650"/>
                    </a:ext>
                  </a:extLst>
                </a:gridCol>
              </a:tblGrid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Feature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Enterprise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Web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With Advanced Services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16884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SQL Server Database Engine</a:t>
                      </a:r>
                      <a:r>
                        <a:rPr lang="en-US" sz="1000" baseline="30000">
                          <a:effectLst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798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Analysis Services or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1123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buffer pool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128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1157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Columnstore segment cache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7500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memory-optimized data size per database in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386"/>
                  </a:ext>
                </a:extLst>
              </a:tr>
              <a:tr h="55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Analysis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 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64 GB 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56608"/>
                  </a:ext>
                </a:extLst>
              </a:tr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6789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relational database size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3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8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授权方式及价格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许可证取决于安装的物理处理器数。 适用于大量客户端使用的应用。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/CAL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许可证取决于要访问的用户或设备数。 访问量小，适合小规模使用。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价格范围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企业版无限用户：</a:t>
            </a:r>
            <a:r>
              <a:rPr lang="en-US" altLang="zh-CN" dirty="0"/>
              <a:t>25000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标准版</a:t>
            </a:r>
            <a:r>
              <a:rPr lang="en-US" altLang="zh-CN" dirty="0"/>
              <a:t>5</a:t>
            </a:r>
            <a:r>
              <a:rPr lang="zh-CN" altLang="en-US" dirty="0"/>
              <a:t>用户：</a:t>
            </a:r>
            <a:r>
              <a:rPr lang="en-US" altLang="zh-CN" dirty="0"/>
              <a:t>3000</a:t>
            </a:r>
            <a:r>
              <a:rPr lang="zh-CN" altLang="en-US" dirty="0"/>
              <a:t>左右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  <a:r>
              <a:rPr lang="zh-CN" altLang="en-US" dirty="0"/>
              <a:t>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</a:t>
            </a:r>
            <a:r>
              <a:rPr lang="zh-CN" altLang="en-US" dirty="0"/>
              <a:t>是微软开发的关系数据库管理系统 （</a:t>
            </a:r>
            <a:r>
              <a:rPr lang="en-US" altLang="zh-CN" dirty="0"/>
              <a:t>RDBMS</a:t>
            </a:r>
            <a:r>
              <a:rPr lang="zh-CN" altLang="en-US" dirty="0"/>
              <a:t>）的简称，也被称为 </a:t>
            </a:r>
            <a:r>
              <a:rPr lang="en-US" altLang="zh-CN" dirty="0"/>
              <a:t>MS SQL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支持查询语言是 </a:t>
            </a:r>
            <a:r>
              <a:rPr lang="en-US" altLang="zh-CN" dirty="0"/>
              <a:t>T-SQL </a:t>
            </a:r>
            <a:r>
              <a:rPr lang="zh-CN" altLang="en-US" dirty="0"/>
              <a:t>和 </a:t>
            </a:r>
            <a:r>
              <a:rPr lang="en-US" altLang="zh-CN" dirty="0"/>
              <a:t>ANSI SQL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第一个版本</a:t>
            </a:r>
            <a:r>
              <a:rPr lang="en-US" altLang="zh-CN" dirty="0"/>
              <a:t>(</a:t>
            </a:r>
            <a:r>
              <a:rPr lang="en-US" dirty="0"/>
              <a:t>SQL Server 1.0)</a:t>
            </a:r>
            <a:r>
              <a:rPr lang="zh-CN" altLang="en-US" dirty="0"/>
              <a:t>发布于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 ，目前最新版本为</a:t>
            </a:r>
            <a:r>
              <a:rPr lang="en-US" altLang="zh-CN" dirty="0"/>
              <a:t>SQL Server 2022</a:t>
            </a:r>
            <a:r>
              <a:rPr lang="zh-CN" altLang="en-US" dirty="0"/>
              <a:t>，它是目前支持 </a:t>
            </a:r>
            <a:r>
              <a:rPr lang="en-US" altLang="zh-CN" dirty="0"/>
              <a:t>Azure</a:t>
            </a:r>
            <a:r>
              <a:rPr lang="zh-CN" altLang="en-US" dirty="0"/>
              <a:t>功能最多的版本，并在性能、安全性和可用性方面继续创新。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 </a:t>
            </a:r>
            <a:r>
              <a:rPr lang="zh-CN" altLang="en-US" dirty="0"/>
              <a:t>提供了一种称为 </a:t>
            </a:r>
            <a:r>
              <a:rPr lang="en-US" altLang="zh-CN" dirty="0"/>
              <a:t>SSMS</a:t>
            </a:r>
            <a:r>
              <a:rPr lang="zh-CN" altLang="en-US" dirty="0"/>
              <a:t>的数据库管理工具，使新手能够轻松管理和操作数据库。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它具有商业智能 （</a:t>
            </a:r>
            <a:r>
              <a:rPr lang="en-US" altLang="zh-CN" dirty="0"/>
              <a:t>BI</a:t>
            </a:r>
            <a:r>
              <a:rPr lang="zh-CN" altLang="en-US" dirty="0"/>
              <a:t>） 和数据挖掘功能，如 </a:t>
            </a:r>
            <a:r>
              <a:rPr lang="en-US" altLang="zh-CN" dirty="0"/>
              <a:t>OLAP </a:t>
            </a:r>
            <a:r>
              <a:rPr lang="zh-CN" altLang="en-US" dirty="0"/>
              <a:t>和多维分析。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SQL Server 2016</a:t>
            </a:r>
            <a:r>
              <a:rPr lang="zh-CN" altLang="en-US" dirty="0"/>
              <a:t>开始仅支持</a:t>
            </a:r>
            <a:r>
              <a:rPr lang="en-US" altLang="zh-CN" dirty="0"/>
              <a:t>64</a:t>
            </a:r>
            <a:r>
              <a:rPr lang="zh-CN" altLang="en-US" dirty="0"/>
              <a:t>位操作系统。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dirty="0"/>
              <a:t>SQL Server 2017</a:t>
            </a:r>
            <a:r>
              <a:rPr lang="zh-CN" altLang="en-US" dirty="0"/>
              <a:t>开始支持</a:t>
            </a:r>
            <a:r>
              <a:rPr lang="en-US" altLang="zh-CN" dirty="0"/>
              <a:t>Linux</a:t>
            </a:r>
            <a:r>
              <a:rPr lang="zh-CN" altLang="en-US" dirty="0"/>
              <a:t>下安装部署，真正跨平台的数据库系统。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ED15-B5FA-CA98-7256-7B5754C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相关组件及服务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CD1AB-F605-32B4-4F01-40C32824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SQL Server 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zh-CN" altLang="en-US" dirty="0"/>
              <a:t>数据库引擎</a:t>
            </a:r>
            <a:r>
              <a:rPr lang="en-US" altLang="zh-CN" dirty="0"/>
              <a:t>) – </a:t>
            </a:r>
            <a:r>
              <a:rPr lang="zh-CN" altLang="en-US" dirty="0"/>
              <a:t>核心服务，数据存储、管理和实时查询处理</a:t>
            </a:r>
          </a:p>
          <a:p>
            <a:r>
              <a:rPr lang="en-US" altLang="zh-CN" dirty="0"/>
              <a:t>SQL Server</a:t>
            </a:r>
            <a:r>
              <a:rPr lang="zh-CN" altLang="en-US" dirty="0"/>
              <a:t>代理</a:t>
            </a:r>
            <a:r>
              <a:rPr lang="en-US" altLang="zh-CN" dirty="0"/>
              <a:t>(Agent) - </a:t>
            </a:r>
            <a:r>
              <a:rPr lang="zh-CN" altLang="en-US" dirty="0"/>
              <a:t>与关系型引擎一起提供的调度和通知引擎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服务器集成服务</a:t>
            </a:r>
            <a:r>
              <a:rPr lang="en-US" altLang="zh-CN" dirty="0"/>
              <a:t>(SSIS) - </a:t>
            </a:r>
            <a:r>
              <a:rPr lang="zh-CN" altLang="en-US" dirty="0"/>
              <a:t>执行数据的导出、导入、转换和加载</a:t>
            </a:r>
          </a:p>
          <a:p>
            <a:r>
              <a:rPr lang="en-US" altLang="zh-CN" dirty="0"/>
              <a:t>SQL Server Reporting Services (SSRS) - </a:t>
            </a:r>
            <a:r>
              <a:rPr lang="zh-CN" altLang="en-US" dirty="0"/>
              <a:t>报告编写、管理和交付工具集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服务器分析服务</a:t>
            </a:r>
            <a:r>
              <a:rPr lang="en-US" altLang="zh-CN" dirty="0"/>
              <a:t>(SSAS) - </a:t>
            </a:r>
            <a:r>
              <a:rPr lang="zh-CN" altLang="en-US" dirty="0"/>
              <a:t>为商业智能建立、管理、分析、聚合和卷积数据</a:t>
            </a:r>
          </a:p>
          <a:p>
            <a:r>
              <a:rPr lang="en-US" altLang="zh-CN" dirty="0"/>
              <a:t>Power BI - </a:t>
            </a:r>
            <a:r>
              <a:rPr lang="zh-CN" altLang="en-US" dirty="0"/>
              <a:t>具有桌面和云端版本的</a:t>
            </a:r>
            <a:r>
              <a:rPr lang="en-US" altLang="zh-CN" dirty="0"/>
              <a:t>BI</a:t>
            </a:r>
            <a:r>
              <a:rPr lang="zh-CN" altLang="en-US" dirty="0"/>
              <a:t>报表工具</a:t>
            </a:r>
          </a:p>
        </p:txBody>
      </p:sp>
    </p:spTree>
    <p:extLst>
      <p:ext uri="{BB962C8B-B14F-4D97-AF65-F5344CB8AC3E}">
        <p14:creationId xmlns:p14="http://schemas.microsoft.com/office/powerpoint/2010/main" val="1566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B7E1-5D60-6D0F-C2F8-26955F10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额外的功能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25B53-4D69-0CF4-C053-A80B0D13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备份和恢复</a:t>
            </a:r>
            <a:r>
              <a:rPr lang="en-US" altLang="zh-CN" dirty="0"/>
              <a:t>--</a:t>
            </a:r>
            <a:r>
              <a:rPr lang="zh-CN" altLang="en-US" dirty="0"/>
              <a:t>能够根据灾难恢复的需要对数据库进行备份和恢复</a:t>
            </a:r>
          </a:p>
          <a:p>
            <a:r>
              <a:rPr lang="zh-CN" altLang="en-US" dirty="0"/>
              <a:t>全文搜索</a:t>
            </a:r>
            <a:r>
              <a:rPr lang="en-US" altLang="zh-CN" dirty="0"/>
              <a:t>--</a:t>
            </a:r>
            <a:r>
              <a:rPr lang="zh-CN" altLang="en-US" dirty="0"/>
              <a:t>能够创建一个目录以改善复杂的自由形式的查询</a:t>
            </a:r>
          </a:p>
          <a:p>
            <a:r>
              <a:rPr lang="zh-CN" altLang="en-US" dirty="0"/>
              <a:t>服务代理 </a:t>
            </a:r>
            <a:r>
              <a:rPr lang="en-US" altLang="zh-CN" dirty="0"/>
              <a:t>- </a:t>
            </a:r>
            <a:r>
              <a:rPr lang="zh-CN" altLang="en-US" dirty="0"/>
              <a:t>数据库引擎内部基于队列的技术</a:t>
            </a:r>
          </a:p>
          <a:p>
            <a:r>
              <a:rPr lang="zh-CN" altLang="en-US" dirty="0"/>
              <a:t>可用性组</a:t>
            </a:r>
            <a:r>
              <a:rPr lang="en-US" altLang="zh-CN" dirty="0"/>
              <a:t>--</a:t>
            </a:r>
            <a:r>
              <a:rPr lang="zh-CN" altLang="en-US" dirty="0"/>
              <a:t>维护完整数据库的多个副本的高可用性工具</a:t>
            </a:r>
          </a:p>
          <a:p>
            <a:r>
              <a:rPr lang="zh-CN" altLang="en-US" dirty="0"/>
              <a:t>复制 </a:t>
            </a:r>
            <a:r>
              <a:rPr lang="en-US" altLang="zh-CN" dirty="0"/>
              <a:t>- </a:t>
            </a:r>
            <a:r>
              <a:rPr lang="zh-CN" altLang="en-US" dirty="0"/>
              <a:t>能够将数据库的一部分复制到多个</a:t>
            </a:r>
            <a:r>
              <a:rPr lang="en-US" altLang="zh-CN" dirty="0"/>
              <a:t>SQL</a:t>
            </a:r>
            <a:r>
              <a:rPr lang="zh-CN" altLang="en-US" dirty="0"/>
              <a:t>服务器上</a:t>
            </a:r>
          </a:p>
          <a:p>
            <a:r>
              <a:rPr lang="zh-CN" altLang="en-US" dirty="0"/>
              <a:t>维护 </a:t>
            </a:r>
            <a:r>
              <a:rPr lang="en-US" altLang="zh-CN" dirty="0"/>
              <a:t>- </a:t>
            </a:r>
            <a:r>
              <a:rPr lang="zh-CN" altLang="en-US" dirty="0"/>
              <a:t>能够重建索引、统计等，以改善数据访问和性能。</a:t>
            </a:r>
          </a:p>
        </p:txBody>
      </p:sp>
    </p:spTree>
    <p:extLst>
      <p:ext uri="{BB962C8B-B14F-4D97-AF65-F5344CB8AC3E}">
        <p14:creationId xmlns:p14="http://schemas.microsoft.com/office/powerpoint/2010/main" val="29542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9709-9310-3702-B923-E234DE9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5F9CB-079B-D0D4-B7F4-FEDBEFC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系统数据库 </a:t>
            </a:r>
            <a:r>
              <a:rPr lang="en-US" altLang="zh-CN" dirty="0"/>
              <a:t>– </a:t>
            </a:r>
            <a:r>
              <a:rPr lang="zh-CN" altLang="en-US" dirty="0"/>
              <a:t>用于管理</a:t>
            </a:r>
            <a:r>
              <a:rPr lang="en-US" altLang="zh-CN" dirty="0"/>
              <a:t>SQL Server</a:t>
            </a:r>
          </a:p>
          <a:p>
            <a:pPr lvl="1"/>
            <a:r>
              <a:rPr lang="en-US" altLang="zh-CN" dirty="0"/>
              <a:t>Master</a:t>
            </a:r>
          </a:p>
          <a:p>
            <a:pPr lvl="1"/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MSDB – </a:t>
            </a:r>
            <a:r>
              <a:rPr lang="zh-CN" altLang="en-US" dirty="0"/>
              <a:t>示例数据库</a:t>
            </a:r>
            <a:endParaRPr lang="en-US" altLang="zh-CN" dirty="0"/>
          </a:p>
          <a:p>
            <a:pPr lvl="1"/>
            <a:r>
              <a:rPr lang="en-US" altLang="zh-CN" dirty="0" err="1"/>
              <a:t>TempDB</a:t>
            </a:r>
            <a:endParaRPr lang="en-US" altLang="zh-CN" dirty="0"/>
          </a:p>
          <a:p>
            <a:r>
              <a:rPr lang="zh-CN" altLang="en-US" dirty="0"/>
              <a:t>用户数据库 </a:t>
            </a:r>
            <a:r>
              <a:rPr lang="en-US" altLang="zh-CN" dirty="0"/>
              <a:t>– </a:t>
            </a:r>
            <a:r>
              <a:rPr lang="zh-CN" altLang="en-US" dirty="0"/>
              <a:t>满足用户业务需要</a:t>
            </a:r>
            <a:endParaRPr lang="en-US" altLang="zh-CN" dirty="0"/>
          </a:p>
          <a:p>
            <a:pPr lvl="1"/>
            <a:r>
              <a:rPr lang="zh-CN" altLang="en-US" dirty="0"/>
              <a:t>你开始学习</a:t>
            </a:r>
            <a:r>
              <a:rPr lang="en-US" altLang="zh-CN" dirty="0"/>
              <a:t>SQL Server</a:t>
            </a:r>
            <a:r>
              <a:rPr lang="zh-CN" altLang="en-US" dirty="0"/>
              <a:t>的第一个地方。</a:t>
            </a:r>
            <a:endParaRPr lang="en-US" altLang="zh-CN" dirty="0"/>
          </a:p>
          <a:p>
            <a:pPr lvl="1"/>
            <a:r>
              <a:rPr lang="zh-CN" altLang="en-US" dirty="0"/>
              <a:t>一般来说，你将花大部分时间在这里。</a:t>
            </a:r>
          </a:p>
        </p:txBody>
      </p:sp>
    </p:spTree>
    <p:extLst>
      <p:ext uri="{BB962C8B-B14F-4D97-AF65-F5344CB8AC3E}">
        <p14:creationId xmlns:p14="http://schemas.microsoft.com/office/powerpoint/2010/main" val="5541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4C28-D227-2D22-A389-08393AEA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C1A1-1284-E559-1AA5-818A05B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数据库是由表、代码、索引、安全等组成的。</a:t>
            </a:r>
            <a:endParaRPr lang="en-US" altLang="zh-CN" dirty="0"/>
          </a:p>
          <a:p>
            <a:pPr lvl="1"/>
            <a:r>
              <a:rPr lang="zh-CN" altLang="en-US" dirty="0"/>
              <a:t>表有存储数据的行和列。</a:t>
            </a:r>
            <a:endParaRPr lang="en-US" altLang="zh-CN" dirty="0"/>
          </a:p>
          <a:p>
            <a:pPr lvl="1"/>
            <a:r>
              <a:rPr lang="zh-CN" altLang="en-US" dirty="0"/>
              <a:t>最常见的编码对象是存储过程、视图、函数、参考性完整性、触发器等。</a:t>
            </a:r>
            <a:endParaRPr lang="en-US" altLang="zh-CN" dirty="0"/>
          </a:p>
          <a:p>
            <a:pPr lvl="1"/>
            <a:r>
              <a:rPr lang="zh-CN" altLang="en-US" dirty="0"/>
              <a:t>索引是建立在表上的，以改善对数据的访问。</a:t>
            </a:r>
            <a:endParaRPr lang="en-US" altLang="zh-CN" dirty="0"/>
          </a:p>
          <a:p>
            <a:pPr lvl="1"/>
            <a:r>
              <a:rPr lang="zh-CN" altLang="en-US" dirty="0"/>
              <a:t>安全性的建立是为了配置对数据的访问和</a:t>
            </a:r>
            <a:r>
              <a:rPr lang="en-US" altLang="zh-CN" dirty="0"/>
              <a:t>/</a:t>
            </a:r>
            <a:r>
              <a:rPr lang="zh-CN" altLang="en-US" dirty="0"/>
              <a:t>或执行特定的命令。</a:t>
            </a:r>
          </a:p>
        </p:txBody>
      </p:sp>
    </p:spTree>
    <p:extLst>
      <p:ext uri="{BB962C8B-B14F-4D97-AF65-F5344CB8AC3E}">
        <p14:creationId xmlns:p14="http://schemas.microsoft.com/office/powerpoint/2010/main" val="285374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4C28-D227-2D22-A389-08393AEA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C1A1-1284-E559-1AA5-818A05B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数据库文件后缀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mdf</a:t>
            </a:r>
            <a:r>
              <a:rPr lang="en-US" altLang="zh-CN" dirty="0"/>
              <a:t> – </a:t>
            </a:r>
            <a:r>
              <a:rPr lang="zh-CN" altLang="en-US" dirty="0"/>
              <a:t>主记录数据</a:t>
            </a:r>
            <a:endParaRPr lang="en-US" altLang="zh-CN" dirty="0"/>
          </a:p>
          <a:p>
            <a:pPr lvl="2"/>
            <a:r>
              <a:rPr lang="zh-CN" altLang="en-US" dirty="0"/>
              <a:t>所有与数据库相关的对象（即表、视图、存储过程等）都存储在这个文件中。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ldf</a:t>
            </a:r>
            <a:r>
              <a:rPr lang="en-US" altLang="zh-CN" dirty="0"/>
              <a:t> – </a:t>
            </a:r>
            <a:r>
              <a:rPr lang="zh-CN" altLang="en-US" dirty="0"/>
              <a:t>日志数据</a:t>
            </a:r>
            <a:endParaRPr lang="en-US" altLang="zh-CN" dirty="0"/>
          </a:p>
          <a:p>
            <a:pPr lvl="2"/>
            <a:r>
              <a:rPr lang="zh-CN" altLang="en-US" dirty="0"/>
              <a:t>交易日志负责存储变化前后的数据版本，以保持数据的完整性。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ndf</a:t>
            </a:r>
            <a:r>
              <a:rPr lang="en-US" altLang="zh-CN" dirty="0"/>
              <a:t> -</a:t>
            </a:r>
            <a:r>
              <a:rPr lang="zh-CN" altLang="en-US" dirty="0"/>
              <a:t>额外的数据文件</a:t>
            </a:r>
            <a:endParaRPr lang="en-US" altLang="zh-CN" dirty="0"/>
          </a:p>
          <a:p>
            <a:pPr lvl="2"/>
            <a:r>
              <a:rPr lang="zh-CN" altLang="en-US" dirty="0"/>
              <a:t>通常用不到的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5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特别推荐的 </a:t>
            </a:r>
            <a:r>
              <a:rPr lang="en-US" dirty="0"/>
              <a:t>SQL Server 2022 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https://www.microsoft.com/en-us/sql-server/sql-server-2022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文档：</a:t>
            </a:r>
            <a:r>
              <a:rPr lang="en-US" altLang="zh-CN" dirty="0">
                <a:hlinkClick r:id="rId3"/>
              </a:rPr>
              <a:t>https://aka.ms/sqlserver2022docs</a:t>
            </a:r>
            <a:endParaRPr lang="en-US" altLang="zh-CN" dirty="0"/>
          </a:p>
          <a:p>
            <a:pPr lvl="1"/>
            <a:r>
              <a:rPr lang="zh-CN" altLang="en-US" dirty="0"/>
              <a:t>视频：</a:t>
            </a:r>
            <a:r>
              <a:rPr lang="en-US" altLang="zh-CN" dirty="0">
                <a:hlinkClick r:id="rId4"/>
              </a:rPr>
              <a:t>http://aka.ms/dataexposed-sqlserver2022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SQL Server 2022 </a:t>
            </a:r>
            <a:r>
              <a:rPr lang="zh-CN" altLang="en-US" dirty="0"/>
              <a:t>公告博客：</a:t>
            </a:r>
            <a:r>
              <a:rPr lang="en-US" altLang="zh-CN" dirty="0">
                <a:hlinkClick r:id="rId5"/>
              </a:rPr>
              <a:t>https://cloudblogs.microsoft.com/sqlserver/2022/11/16/sql-server-2022-is-now-generally-available/</a:t>
            </a:r>
            <a:endParaRPr lang="en-US" altLang="zh-CN" dirty="0"/>
          </a:p>
          <a:p>
            <a:pPr lvl="1"/>
            <a:r>
              <a:rPr lang="en-US" dirty="0"/>
              <a:t>SQL Server 2022 </a:t>
            </a:r>
            <a:r>
              <a:rPr lang="zh-CN" altLang="en-US" dirty="0"/>
              <a:t>数据表：</a:t>
            </a:r>
            <a:r>
              <a:rPr lang="en-US" altLang="zh-CN" dirty="0">
                <a:hlinkClick r:id="rId6"/>
              </a:rPr>
              <a:t>https://go.microsoft.com/fwlink/p/?linkid=2215302&amp;clcid=0x804&amp;culture=zh-cn&amp;country=cn</a:t>
            </a:r>
            <a:r>
              <a:rPr lang="en-US" altLang="zh-CN" dirty="0"/>
              <a:t> </a:t>
            </a:r>
          </a:p>
          <a:p>
            <a:pPr lvl="1"/>
            <a:r>
              <a:rPr lang="en-US" dirty="0"/>
              <a:t>The SQL Server 2022 Workshop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https://github.com/microsoft/sqlworkshops-sql2022workshop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7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 showing SQL Server 2022 capabilities.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70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6D19"/>
      </a:accent1>
      <a:accent2>
        <a:srgbClr val="FBAE46"/>
      </a:accent2>
      <a:accent3>
        <a:srgbClr val="FFC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1240</Words>
  <Application>Microsoft Office PowerPoint</Application>
  <PresentationFormat>宽屏</PresentationFormat>
  <Paragraphs>288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1_Office Theme</vt:lpstr>
      <vt:lpstr>OfficePLUS-清新风互联网行业汇报模板</vt:lpstr>
      <vt:lpstr>旺财学 SQL Server</vt:lpstr>
      <vt:lpstr>SQL Server历史</vt:lpstr>
      <vt:lpstr>SQL Server相关组件及服务</vt:lpstr>
      <vt:lpstr>SQL Server额外的功能</vt:lpstr>
      <vt:lpstr>数据库类型</vt:lpstr>
      <vt:lpstr>SQL Server数据库是什么</vt:lpstr>
      <vt:lpstr>SQL Server数据库文件</vt:lpstr>
      <vt:lpstr>资源推荐</vt:lpstr>
      <vt:lpstr>PowerPoint 演示文稿</vt:lpstr>
      <vt:lpstr>产品版本</vt:lpstr>
      <vt:lpstr>版本与兼容性</vt:lpstr>
      <vt:lpstr>各版本限制（2022举例）</vt:lpstr>
      <vt:lpstr>授权方式及价格</vt:lpstr>
    </vt:vector>
  </TitlesOfParts>
  <Company>崔文远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旺财学SQL Server</dc:title>
  <dc:creator>Troy Cui; Will Cui</dc:creator>
  <dc:description>旺财码农崔文远，旺财学系列，旺财学编程，旺财软件</dc:description>
  <cp:lastModifiedBy>Will</cp:lastModifiedBy>
  <cp:revision>67</cp:revision>
  <dcterms:created xsi:type="dcterms:W3CDTF">2023-01-09T00:53:57Z</dcterms:created>
  <dcterms:modified xsi:type="dcterms:W3CDTF">2023-01-11T09:39:12Z</dcterms:modified>
</cp:coreProperties>
</file>