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8" r:id="rId4"/>
    <p:sldId id="261" r:id="rId5"/>
    <p:sldId id="262" r:id="rId6"/>
    <p:sldId id="257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1A84-8E70-4EBE-8F53-682F89C94E0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8E85-332C-4B39-B5EB-7E3DE61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、历史经典版本是</a:t>
            </a:r>
            <a:r>
              <a:rPr lang="en-US" altLang="zh-CN" dirty="0"/>
              <a:t>SQL Server 2000</a:t>
            </a:r>
            <a:r>
              <a:rPr lang="zh-CN" altLang="en-US" dirty="0"/>
              <a:t>和</a:t>
            </a:r>
            <a:r>
              <a:rPr lang="en-US" altLang="zh-CN" dirty="0"/>
              <a:t>SQL Server 2008 R2</a:t>
            </a:r>
          </a:p>
          <a:p>
            <a:r>
              <a:rPr lang="en-US" dirty="0"/>
              <a:t>2</a:t>
            </a:r>
            <a:r>
              <a:rPr lang="zh-CN" altLang="en-US" dirty="0"/>
              <a:t>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08E85-332C-4B39-B5EB-7E3DE6141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、当你用高版本的数据库做了备份，是不能到低版本的数据库上进行还原的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zh-CN" altLang="en-US" dirty="0"/>
              <a:t>、对于低版本的数据库文件，可以附加到高版本的数据库上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08E85-332C-4B39-B5EB-7E3DE6141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BAF29770-ACC6-21B5-BFCC-EC944232854F}"/>
              </a:ext>
            </a:extLst>
          </p:cNvPr>
          <p:cNvGrpSpPr/>
          <p:nvPr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E3F218-392D-7F03-B024-98AA7C95C81F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31DE9A1-34B2-5B46-01F4-A5FA0961B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6828229-067B-877C-56F4-5F8871DFBD6B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5C8D9F0A-1E7F-0DD9-82F1-9230801E4F5A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26C7ADF1-F19F-9CFF-2627-1E209417BF94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1FC319A8-10B7-6B56-4C93-A66EE2E921CE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26DEB79-4537-C35D-A134-2C4D134C9577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9E708C3-8DDD-756A-E957-0787585BE96A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F121B2F-F8CB-1F93-1258-5F539423FC41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1CD0149-894C-E8B9-EE72-EC419E51867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EACB0AE6-21B5-4519-6920-C8DFD5F9631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08AC390-57B9-06E1-DC23-1E43A60643D2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4E76590-2949-21DE-FB6F-8E0BE34719FB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5C3FBD04-4191-4B9A-4F52-742A0ADF7EFD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1A938D-58C8-9139-D8A7-F603656EF6D8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5E04A1AF-2D7C-27F9-E540-772992D13E5A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34386C-ADAF-4FC2-1E91-A98C622C5C9A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15DBAD2-4EFC-4E5E-F2AE-EC080D952376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541EF9F-2A75-B3C0-B30B-BE1E4A1153B7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80EA15-EDD7-B31C-DF43-D70F83D350E4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B42FFB0-92D9-5EEB-C888-C1FF2FFD997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092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EE6A06CB-3FC0-28EB-94FC-1037FD65B47B}"/>
              </a:ext>
            </a:extLst>
          </p:cNvPr>
          <p:cNvGrpSpPr/>
          <p:nvPr userDrawn="1"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EF2549C-96BB-2D25-0CA9-3A5D7E63CEC7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409E7BE-56D6-ACDF-BC03-F9A6C11AC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9F51FD9-FCE9-5D80-8DFE-40258F8CFE85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F97073EF-4F32-A6F9-1D76-8028F0485746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D2B02BD1-963F-D8A1-C72E-58A1E0F0662A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21306B70-5A1D-784C-6FAA-5FC949D9FD7B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129EA09B-5F3D-5386-92E2-20ADCBD63354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79D28EA-5E92-8F01-35F8-CFFC031F1B34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18B7AD7C-785A-BF9B-5B0A-D5739F6D270C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2F5C2A36-34FF-CA19-3F69-D3C57EC01B6E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02114F7-2EC3-4ED6-0D30-C03937BEA8E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D77D3120-8EF7-5EB5-C9AF-59E13C8FBC3E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0B77138A-EDB2-10AD-9206-F1CA3C71AF03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EEF09402-9194-FBCF-0B20-FC00B589542C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7CE5E86B-0117-20A6-9366-FA3446E5DAD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9C289FEB-9F6F-ECAA-021F-57D1DDB0BCB3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300B5CF7-6EDC-2C00-0E17-5B3AFFF531E3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7AC385-8A27-0F97-9A09-7A1CC5081C7C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087B192-CC07-D8B7-64AC-228D6DAB0BA6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C43DBF-81DC-1648-3BC1-98CE588296B6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2ED529B-223B-DD95-9105-59B374B9B7C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FE2CF2C-8704-C206-9F69-7700DB8A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3D6C6-DB4D-892D-7412-1245F8C6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3E2EC-92BB-DE17-CE83-98365EBD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49CF2-A23A-D6E4-00BB-E1E71B5E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1625-8B7C-601F-EDA2-99BA9D6A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17F4-AE5B-9BCF-33DB-7BC9B2E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A4360-49E9-E0D7-3670-ACA8F531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191AC-77FA-CDC9-D155-203A839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007D1-8710-3F2E-352B-6DB34EAF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7FBC4-8DA9-009B-4C7C-9CFE1A5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3670-D88A-ADA6-092D-6ED912A1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9AB4D-789B-2222-538C-873CCCE6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94C6-A00A-8E7E-87B7-B137AE4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0CA32-AC71-579A-7FE4-5597F258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8F709-9499-C0D8-AD76-72D3D59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91E94-0096-7A85-0466-0E36179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E4A82-E253-D5B1-8D91-218D2FBE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FE8D9-C0B2-F6A5-1356-38B83300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3BD5-A190-A720-6B87-69883A24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786BA-552C-842C-AC5B-2E66A7A7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526F1-FF88-3309-0076-3C3F666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705F-75C5-6BA0-BE27-9A24C0EF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AD4C-D212-933E-182C-5A2F8399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54829-364E-34EF-7A6F-E78F9BF1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81918-C70E-58B6-014B-D9502A08B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68469-5C34-7B6F-8293-C687710C9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7852D-6BE7-2177-E342-606EC884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90606-B903-D76E-F6BA-C7E0FAF1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39C50-405B-EFB9-E719-66F54547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1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C30B-79E0-CBE2-9E71-4C6EB465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30417-8929-DA20-BB7C-D473973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101A0-7F22-376C-DA37-A644359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02BAE-773A-8259-4035-FE79CA75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1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C76C2-9672-7AAA-5FF6-AC3CFFB3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FCE1D-E411-4B61-C924-014EA217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FF8EB-5A90-70E1-A0D9-3A61EA9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EBEA-F0D5-F90B-F8AC-6615BBD6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9CF61-2D36-D042-4B2C-37C052BF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2C62F-71B8-3CCD-A53A-CF4C3D0A6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74C83-7209-8D8C-15D7-F80E1446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0C4E8-9897-F382-5737-A56544EC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1C83-204D-C037-BF1C-592804E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1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C53D-6D4B-78BE-940A-8F904F77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F78144-E8FA-A605-468A-09EA3AF8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0A9F9-57A9-29BF-4C95-FBC82BCE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3CF34-DD90-2E9F-BBF2-9E348357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8BB7F-FFF4-72B2-3B91-AE63EA6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2F28E-30BA-DD15-FFFD-93B8B30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2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708B-A0A2-4E9D-6C0F-E4BBC05F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39514-7A4C-7BA6-9EF3-05A0C2E9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575F1-CB2F-1991-C5B3-3BC39930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468C-F515-A6D6-4D33-5D15BB37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7516C-4286-9783-6E92-DD21E0C2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8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C2E0FF-AF3A-E18E-D50C-8BF3B7D3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D0634-2F15-4D20-747D-FD1A6DAD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49BDD-B62D-043B-5229-BF1C50A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78D15-5077-6B50-F148-C41C47E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670D-16CA-C595-4384-8895C105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D19A1-A3BE-7E9E-6433-D5511646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84BF-F7DF-7C88-28CE-4EEE620D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985C9-1387-E4AD-422E-329A3F4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2674-9C9F-457A-A4EF-90171CF6A32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1818C-1E26-449E-1637-A45ABBB9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494BE-E934-F6D4-3713-E53C841D3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qlserver2022docs" TargetMode="External"/><Relationship Id="rId7" Type="http://schemas.openxmlformats.org/officeDocument/2006/relationships/hyperlink" Target="https://github.com/microsoft/sqlworkshops-sql2022workshop" TargetMode="External"/><Relationship Id="rId2" Type="http://schemas.openxmlformats.org/officeDocument/2006/relationships/hyperlink" Target="https://www.microsoft.com/en-us/sql-server/sql-server-2022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o.microsoft.com/fwlink/p/?linkid=2215302&amp;clcid=0x804&amp;culture=zh-cn&amp;country=cn" TargetMode="External"/><Relationship Id="rId5" Type="http://schemas.openxmlformats.org/officeDocument/2006/relationships/hyperlink" Target="https://cloudblogs.microsoft.com/sqlserver/2022/11/16/sql-server-2022-is-now-generally-available/" TargetMode="External"/><Relationship Id="rId4" Type="http://schemas.openxmlformats.org/officeDocument/2006/relationships/hyperlink" Target="http://aka.ms/dataexposed-sqlserver202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旺财学</a:t>
            </a:r>
            <a:br>
              <a:rPr lang="en-US" altLang="zh-CN" dirty="0"/>
            </a:br>
            <a:r>
              <a:rPr lang="en-US" altLang="zh-CN" dirty="0"/>
              <a:t>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745" y="5329381"/>
            <a:ext cx="3380509" cy="406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445DAF-01AA-E091-1841-2671E3015FC3}"/>
              </a:ext>
            </a:extLst>
          </p:cNvPr>
          <p:cNvSpPr txBox="1">
            <a:spLocks/>
          </p:cNvSpPr>
          <p:nvPr/>
        </p:nvSpPr>
        <p:spPr>
          <a:xfrm>
            <a:off x="1524000" y="4854936"/>
            <a:ext cx="9144000" cy="40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崔文远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E0E993-E35B-BC80-D3EA-1A0FA51DAFBA}"/>
              </a:ext>
            </a:extLst>
          </p:cNvPr>
          <p:cNvSpPr txBox="1">
            <a:spLocks/>
          </p:cNvSpPr>
          <p:nvPr/>
        </p:nvSpPr>
        <p:spPr>
          <a:xfrm>
            <a:off x="3306618" y="3776192"/>
            <a:ext cx="5781964" cy="851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以实战为中心 学以致用</a:t>
            </a:r>
            <a:endParaRPr lang="en-US" altLang="zh-CN" dirty="0"/>
          </a:p>
          <a:p>
            <a:r>
              <a:rPr lang="zh-CN" altLang="en-US" dirty="0"/>
              <a:t>满足日常工作需要</a:t>
            </a:r>
          </a:p>
        </p:txBody>
      </p:sp>
    </p:spTree>
    <p:extLst>
      <p:ext uri="{BB962C8B-B14F-4D97-AF65-F5344CB8AC3E}">
        <p14:creationId xmlns:p14="http://schemas.microsoft.com/office/powerpoint/2010/main" val="7191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  <a:r>
              <a:rPr lang="zh-CN" altLang="en-US" dirty="0"/>
              <a:t>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SQL Server</a:t>
            </a:r>
            <a:r>
              <a:rPr lang="zh-CN" altLang="en-US" dirty="0"/>
              <a:t>是微软开发的关系数据库管理系统 （</a:t>
            </a:r>
            <a:r>
              <a:rPr lang="en-US" altLang="zh-CN" dirty="0"/>
              <a:t>RDBMS</a:t>
            </a:r>
            <a:r>
              <a:rPr lang="zh-CN" altLang="en-US" dirty="0"/>
              <a:t>）的简称，也被称为 </a:t>
            </a:r>
            <a:r>
              <a:rPr lang="en-US" altLang="zh-CN" dirty="0"/>
              <a:t>MS SQL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支持查询语言是 </a:t>
            </a:r>
            <a:r>
              <a:rPr lang="en-US" altLang="zh-CN" dirty="0"/>
              <a:t>T-SQL </a:t>
            </a:r>
            <a:r>
              <a:rPr lang="zh-CN" altLang="en-US" dirty="0"/>
              <a:t>和 </a:t>
            </a:r>
            <a:r>
              <a:rPr lang="en-US" altLang="zh-CN" dirty="0"/>
              <a:t>ANSI SQL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第一个版本</a:t>
            </a:r>
            <a:r>
              <a:rPr lang="en-US" altLang="zh-CN" dirty="0"/>
              <a:t>(</a:t>
            </a:r>
            <a:r>
              <a:rPr lang="en-US" dirty="0"/>
              <a:t>SQL Server 1.0)</a:t>
            </a:r>
            <a:r>
              <a:rPr lang="zh-CN" altLang="en-US" dirty="0"/>
              <a:t>发布于</a:t>
            </a:r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 ，目前最新版本为</a:t>
            </a:r>
            <a:r>
              <a:rPr lang="en-US" altLang="zh-CN" dirty="0"/>
              <a:t>SQL Server 2022</a:t>
            </a:r>
            <a:r>
              <a:rPr lang="zh-CN" altLang="en-US" dirty="0"/>
              <a:t>，它是目前支持 </a:t>
            </a:r>
            <a:r>
              <a:rPr lang="en-US" altLang="zh-CN" dirty="0"/>
              <a:t>Azure</a:t>
            </a:r>
            <a:r>
              <a:rPr lang="zh-CN" altLang="en-US" dirty="0"/>
              <a:t>功能最多的版本，并在性能、安全性和可用性方面继续创新。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SQL Server </a:t>
            </a:r>
            <a:r>
              <a:rPr lang="zh-CN" altLang="en-US" dirty="0"/>
              <a:t>提供了一种称为 </a:t>
            </a:r>
            <a:r>
              <a:rPr lang="en-US" altLang="zh-CN" dirty="0"/>
              <a:t>SSMS</a:t>
            </a:r>
            <a:r>
              <a:rPr lang="zh-CN" altLang="en-US" dirty="0"/>
              <a:t>的数据库管理工具，使新手能够轻松管理和操作数据库。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它具有商业智能 （</a:t>
            </a:r>
            <a:r>
              <a:rPr lang="en-US" altLang="zh-CN" dirty="0"/>
              <a:t>BI</a:t>
            </a:r>
            <a:r>
              <a:rPr lang="zh-CN" altLang="en-US" dirty="0"/>
              <a:t>） 和数据挖掘功能，如 </a:t>
            </a:r>
            <a:r>
              <a:rPr lang="en-US" altLang="zh-CN" dirty="0"/>
              <a:t>OLAP </a:t>
            </a:r>
            <a:r>
              <a:rPr lang="zh-CN" altLang="en-US" dirty="0"/>
              <a:t>和多维分析。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SQL Server 2016</a:t>
            </a:r>
            <a:r>
              <a:rPr lang="zh-CN" altLang="en-US" dirty="0"/>
              <a:t>开始仅支持</a:t>
            </a:r>
            <a:r>
              <a:rPr lang="en-US" altLang="zh-CN" dirty="0"/>
              <a:t>64</a:t>
            </a:r>
            <a:r>
              <a:rPr lang="zh-CN" altLang="en-US" dirty="0"/>
              <a:t>位操作系统。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 </a:t>
            </a:r>
            <a:r>
              <a:rPr lang="en-US" dirty="0"/>
              <a:t>SQL Server 2017</a:t>
            </a:r>
            <a:r>
              <a:rPr lang="zh-CN" altLang="en-US" dirty="0"/>
              <a:t>开始支持</a:t>
            </a:r>
            <a:r>
              <a:rPr lang="en-US" altLang="zh-CN" dirty="0"/>
              <a:t>Linux</a:t>
            </a:r>
            <a:r>
              <a:rPr lang="zh-CN" altLang="en-US" dirty="0"/>
              <a:t>下安装部署，真正跨平台的数据库系统。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资源推荐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特别推荐的 </a:t>
            </a:r>
            <a:r>
              <a:rPr lang="en-US" dirty="0"/>
              <a:t>SQL Server 2022 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https://www.microsoft.com/en-us/sql-server/sql-server-2022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文档：</a:t>
            </a:r>
            <a:r>
              <a:rPr lang="en-US" altLang="zh-CN" dirty="0">
                <a:hlinkClick r:id="rId3"/>
              </a:rPr>
              <a:t>https://aka.ms/sqlserver2022docs</a:t>
            </a:r>
            <a:endParaRPr lang="en-US" altLang="zh-CN" dirty="0"/>
          </a:p>
          <a:p>
            <a:pPr lvl="1"/>
            <a:r>
              <a:rPr lang="zh-CN" altLang="en-US" dirty="0"/>
              <a:t>视频：</a:t>
            </a:r>
            <a:r>
              <a:rPr lang="en-US" altLang="zh-CN" dirty="0">
                <a:hlinkClick r:id="rId4"/>
              </a:rPr>
              <a:t>http://aka.ms/dataexposed-sqlserver2022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SQL Server 2022 </a:t>
            </a:r>
            <a:r>
              <a:rPr lang="zh-CN" altLang="en-US" dirty="0"/>
              <a:t>公告博客：</a:t>
            </a:r>
            <a:r>
              <a:rPr lang="en-US" altLang="zh-CN" dirty="0">
                <a:hlinkClick r:id="rId5"/>
              </a:rPr>
              <a:t>https://cloudblogs.microsoft.com/sqlserver/2022/11/16/sql-server-2022-is-now-generally-available/</a:t>
            </a:r>
            <a:endParaRPr lang="en-US" altLang="zh-CN" dirty="0"/>
          </a:p>
          <a:p>
            <a:pPr lvl="1"/>
            <a:r>
              <a:rPr lang="en-US" dirty="0"/>
              <a:t>SQL Server 2022 </a:t>
            </a:r>
            <a:r>
              <a:rPr lang="zh-CN" altLang="en-US" dirty="0"/>
              <a:t>数据表：</a:t>
            </a:r>
            <a:r>
              <a:rPr lang="en-US" altLang="zh-CN" dirty="0">
                <a:hlinkClick r:id="rId6"/>
              </a:rPr>
              <a:t>https://go.microsoft.com/fwlink/p/?linkid=2215302&amp;clcid=0x804&amp;culture=zh-cn&amp;country=cn</a:t>
            </a:r>
            <a:r>
              <a:rPr lang="en-US" altLang="zh-CN" dirty="0"/>
              <a:t> </a:t>
            </a:r>
          </a:p>
          <a:p>
            <a:pPr lvl="1"/>
            <a:r>
              <a:rPr lang="en-US" dirty="0"/>
              <a:t>The SQL Server 2022 Workshop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https://github.com/microsoft/sqlworkshops-sql2022workshop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 showing SQL Server 2022 capabilities."/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"/>
            <a:ext cx="9144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7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产品版本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896336"/>
              </p:ext>
            </p:extLst>
          </p:nvPr>
        </p:nvGraphicFramePr>
        <p:xfrm>
          <a:off x="1021132" y="1690688"/>
          <a:ext cx="10332670" cy="4610685"/>
        </p:xfrm>
        <a:graphic>
          <a:graphicData uri="http://schemas.openxmlformats.org/drawingml/2006/table">
            <a:tbl>
              <a:tblPr/>
              <a:tblGrid>
                <a:gridCol w="1033267">
                  <a:extLst>
                    <a:ext uri="{9D8B030D-6E8A-4147-A177-3AD203B41FA5}">
                      <a16:colId xmlns:a16="http://schemas.microsoft.com/office/drawing/2014/main" val="2438103645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3695035294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3154325596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1454670249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890963793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4112682586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1208157565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681703118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902629992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685184911"/>
                    </a:ext>
                  </a:extLst>
                </a:gridCol>
              </a:tblGrid>
              <a:tr h="288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产品名称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Enterprise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企业版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Business Intelligence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商业智能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Standard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标准版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Web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互联网版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Developer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开发版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Express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免费快速版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Workgroup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工作组版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Compact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袖珍版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effectLst/>
                        </a:rPr>
                        <a:t>Others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其他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36048"/>
                  </a:ext>
                </a:extLst>
              </a:tr>
              <a:tr h="9797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2000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Personal / Desktop Engine (MSDE) / Enterprise Evaluation / Windows CE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9851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2005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Evaluation / Runtime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70509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2008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2008 R2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Express with Tools / Express with Advanced Services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36770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45283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18865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6449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2017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240689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2019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88142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2022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9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9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版本与兼容性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48403"/>
              </p:ext>
            </p:extLst>
          </p:nvPr>
        </p:nvGraphicFramePr>
        <p:xfrm>
          <a:off x="838200" y="1679577"/>
          <a:ext cx="10515598" cy="5085045"/>
        </p:xfrm>
        <a:graphic>
          <a:graphicData uri="http://schemas.openxmlformats.org/drawingml/2006/table">
            <a:tbl>
              <a:tblPr/>
              <a:tblGrid>
                <a:gridCol w="1208410">
                  <a:extLst>
                    <a:ext uri="{9D8B030D-6E8A-4147-A177-3AD203B41FA5}">
                      <a16:colId xmlns:a16="http://schemas.microsoft.com/office/drawing/2014/main" val="2354068768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893623519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485759071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604948044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623050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545764879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597939951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538750833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135705715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497021668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85483375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353885622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746604322"/>
                    </a:ext>
                  </a:extLst>
                </a:gridCol>
              </a:tblGrid>
              <a:tr h="3390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产品名称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支持的兼容性级别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0985"/>
                  </a:ext>
                </a:extLst>
              </a:tr>
              <a:tr h="339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100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110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120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130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140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150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160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35712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6.0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62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6.5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2758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7.0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82838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8547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0313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2008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1645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2008 R2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1227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734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0446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0784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2017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7273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2019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55336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2022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3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各版本限制（</a:t>
            </a:r>
            <a:r>
              <a:rPr lang="en-US" altLang="zh-CN" dirty="0"/>
              <a:t>2022</a:t>
            </a:r>
            <a:r>
              <a:rPr lang="zh-CN" altLang="en-US" dirty="0"/>
              <a:t>举例）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798256"/>
              </p:ext>
            </p:extLst>
          </p:nvPr>
        </p:nvGraphicFramePr>
        <p:xfrm>
          <a:off x="838200" y="1825625"/>
          <a:ext cx="10515606" cy="4450506"/>
        </p:xfrm>
        <a:graphic>
          <a:graphicData uri="http://schemas.openxmlformats.org/drawingml/2006/table">
            <a:tbl>
              <a:tblPr/>
              <a:tblGrid>
                <a:gridCol w="2237516">
                  <a:extLst>
                    <a:ext uri="{9D8B030D-6E8A-4147-A177-3AD203B41FA5}">
                      <a16:colId xmlns:a16="http://schemas.microsoft.com/office/drawing/2014/main" val="2185661637"/>
                    </a:ext>
                  </a:extLst>
                </a:gridCol>
                <a:gridCol w="1267686">
                  <a:extLst>
                    <a:ext uri="{9D8B030D-6E8A-4147-A177-3AD203B41FA5}">
                      <a16:colId xmlns:a16="http://schemas.microsoft.com/office/drawing/2014/main" val="2271381507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89266444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684862338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657110736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93538650"/>
                    </a:ext>
                  </a:extLst>
                </a:gridCol>
              </a:tblGrid>
              <a:tr h="31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Feature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Enterprise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Standard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Web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Express</a:t>
                      </a:r>
                    </a:p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With Advanced Services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Express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216884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compute capacity used by a single instance - SQL Server Database Engine</a:t>
                      </a:r>
                      <a:r>
                        <a:rPr lang="en-US" sz="1000" baseline="30000">
                          <a:effectLst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24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16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07988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compute capacity used by a single instance - Analysis Services or Reporting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Limited to lesser of 4 sockets or 24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16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1123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for buffer pool per instance of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128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1410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1410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11578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for Columnstore segment cache per instance of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Unlimited memory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32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75000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memory-optimized data size per database in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Unlimited memory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32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69386"/>
                  </a:ext>
                </a:extLst>
              </a:tr>
              <a:tr h="550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utilized per instance of Analysis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 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64 GB 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</a:endParaRP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56608"/>
                  </a:ext>
                </a:extLst>
              </a:tr>
              <a:tr h="31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utilized per instance of Reporting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67890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relational database size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10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10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73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8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授权方式及价格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处理器许可证</a:t>
            </a:r>
            <a:endParaRPr lang="en-US" altLang="zh-CN" dirty="0"/>
          </a:p>
          <a:p>
            <a:pPr lvl="1"/>
            <a:r>
              <a:rPr lang="zh-CN" altLang="en-US" dirty="0"/>
              <a:t>许可证取决于安装的物理处理器数。 适用于大量客户端使用的应用。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/CAL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lvl="1"/>
            <a:r>
              <a:rPr lang="zh-CN" altLang="en-US" dirty="0"/>
              <a:t>许可证取决于要访问的用户或设备数。 访问量小，适合小规模使用。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价格范围</a:t>
            </a:r>
            <a:endParaRPr lang="en-US" altLang="zh-CN" dirty="0"/>
          </a:p>
          <a:p>
            <a:pPr lvl="1"/>
            <a:r>
              <a:rPr lang="en-US" dirty="0"/>
              <a:t>2019</a:t>
            </a:r>
            <a:r>
              <a:rPr lang="zh-CN" altLang="en-US" dirty="0"/>
              <a:t>企业版无限用户：</a:t>
            </a:r>
            <a:r>
              <a:rPr lang="en-US" altLang="zh-CN" dirty="0"/>
              <a:t>25000</a:t>
            </a:r>
            <a:r>
              <a:rPr lang="zh-CN" altLang="en-US" dirty="0"/>
              <a:t>左右</a:t>
            </a:r>
            <a:endParaRPr lang="en-US" altLang="zh-CN" dirty="0"/>
          </a:p>
          <a:p>
            <a:pPr lvl="1"/>
            <a:r>
              <a:rPr lang="en-US" dirty="0"/>
              <a:t>2019</a:t>
            </a:r>
            <a:r>
              <a:rPr lang="zh-CN" altLang="en-US" dirty="0"/>
              <a:t>标准版</a:t>
            </a:r>
            <a:r>
              <a:rPr lang="en-US" altLang="zh-CN" dirty="0"/>
              <a:t>5</a:t>
            </a:r>
            <a:r>
              <a:rPr lang="zh-CN" altLang="en-US" dirty="0"/>
              <a:t>用户：</a:t>
            </a:r>
            <a:r>
              <a:rPr lang="en-US" altLang="zh-CN" dirty="0"/>
              <a:t>3000</a:t>
            </a:r>
            <a:r>
              <a:rPr lang="zh-CN" altLang="en-US" dirty="0"/>
              <a:t>左右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39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6D19"/>
      </a:accent1>
      <a:accent2>
        <a:srgbClr val="FBAE46"/>
      </a:accent2>
      <a:accent3>
        <a:srgbClr val="FFC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清新风互联网行业汇报模板">
  <a:themeElements>
    <a:clrScheme name="互联网清新风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B7FF"/>
      </a:accent1>
      <a:accent2>
        <a:srgbClr val="FFC000"/>
      </a:accent2>
      <a:accent3>
        <a:srgbClr val="A5A5A5"/>
      </a:accent3>
      <a:accent4>
        <a:srgbClr val="C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黑体+Arial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清新风互联网行业汇报模板" id="{5B9CB862-E357-4618-BB85-4394365D5B7D}" vid="{6D8FA4C5-EB57-4803-8132-3986E8F1E2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844</Words>
  <Application>Microsoft Office PowerPoint</Application>
  <PresentationFormat>宽屏</PresentationFormat>
  <Paragraphs>251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OfficePLUS-清新风互联网行业汇报模板</vt:lpstr>
      <vt:lpstr>旺财学 SQL Server</vt:lpstr>
      <vt:lpstr>SQL Server历史</vt:lpstr>
      <vt:lpstr>资源推荐</vt:lpstr>
      <vt:lpstr>PowerPoint 演示文稿</vt:lpstr>
      <vt:lpstr>产品版本</vt:lpstr>
      <vt:lpstr>版本与兼容性</vt:lpstr>
      <vt:lpstr>各版本限制（2022举例）</vt:lpstr>
      <vt:lpstr>授权方式及价格</vt:lpstr>
    </vt:vector>
  </TitlesOfParts>
  <Company>崔文远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旺财学SQL Server</dc:title>
  <dc:creator>Troy Cui; Will Cui</dc:creator>
  <dc:description>旺财码农崔文远，旺财学系列，旺财学编程，旺财软件</dc:description>
  <cp:lastModifiedBy>Will</cp:lastModifiedBy>
  <cp:revision>53</cp:revision>
  <dcterms:created xsi:type="dcterms:W3CDTF">2023-01-09T00:53:57Z</dcterms:created>
  <dcterms:modified xsi:type="dcterms:W3CDTF">2023-01-09T07:00:43Z</dcterms:modified>
</cp:coreProperties>
</file>