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9" r:id="rId4"/>
    <p:sldId id="260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61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BAF29770-ACC6-21B5-BFCC-EC944232854F}"/>
              </a:ext>
            </a:extLst>
          </p:cNvPr>
          <p:cNvGrpSpPr/>
          <p:nvPr/>
        </p:nvGrpSpPr>
        <p:grpSpPr>
          <a:xfrm>
            <a:off x="-754868" y="-521461"/>
            <a:ext cx="13089975" cy="7805566"/>
            <a:chOff x="-754868" y="-521461"/>
            <a:chExt cx="13089975" cy="78055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E3F218-392D-7F03-B024-98AA7C95C81F}"/>
                </a:ext>
              </a:extLst>
            </p:cNvPr>
            <p:cNvGrpSpPr/>
            <p:nvPr/>
          </p:nvGrpSpPr>
          <p:grpSpPr>
            <a:xfrm>
              <a:off x="-754868" y="-521461"/>
              <a:ext cx="13089975" cy="7805566"/>
              <a:chOff x="-754868" y="-521461"/>
              <a:chExt cx="13089975" cy="780556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931DE9A1-34B2-5B46-01F4-A5FA0961B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28"/>
                <a:ext cx="12192000" cy="6855743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6828229-067B-877C-56F4-5F8871DFBD6B}"/>
                  </a:ext>
                </a:extLst>
              </p:cNvPr>
              <p:cNvGrpSpPr/>
              <p:nvPr/>
            </p:nvGrpSpPr>
            <p:grpSpPr>
              <a:xfrm>
                <a:off x="8954991" y="1738349"/>
                <a:ext cx="2302893" cy="1822615"/>
                <a:chOff x="9266105" y="2865779"/>
                <a:chExt cx="2302893" cy="1822615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5C8D9F0A-1E7F-0DD9-82F1-9230801E4F5A}"/>
                    </a:ext>
                  </a:extLst>
                </p:cNvPr>
                <p:cNvSpPr/>
                <p:nvPr/>
              </p:nvSpPr>
              <p:spPr>
                <a:xfrm rot="15086214">
                  <a:off x="9392820" y="2865779"/>
                  <a:ext cx="230725" cy="230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26C7ADF1-F19F-9CFF-2627-1E209417BF94}"/>
                    </a:ext>
                  </a:extLst>
                </p:cNvPr>
                <p:cNvSpPr/>
                <p:nvPr/>
              </p:nvSpPr>
              <p:spPr>
                <a:xfrm rot="1960783">
                  <a:off x="10356348" y="4509390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1FC319A8-10B7-6B56-4C93-A66EE2E921CE}"/>
                    </a:ext>
                  </a:extLst>
                </p:cNvPr>
                <p:cNvSpPr/>
                <p:nvPr/>
              </p:nvSpPr>
              <p:spPr>
                <a:xfrm rot="1960783">
                  <a:off x="11217324" y="349007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26DEB79-4537-C35D-A134-2C4D134C9577}"/>
                    </a:ext>
                  </a:extLst>
                </p:cNvPr>
                <p:cNvSpPr/>
                <p:nvPr/>
              </p:nvSpPr>
              <p:spPr>
                <a:xfrm rot="1960783">
                  <a:off x="9266105" y="2980828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9E708C3-8DDD-756A-E957-0787585BE96A}"/>
                  </a:ext>
                </a:extLst>
              </p:cNvPr>
              <p:cNvGrpSpPr/>
              <p:nvPr/>
            </p:nvGrpSpPr>
            <p:grpSpPr>
              <a:xfrm>
                <a:off x="1095090" y="1961435"/>
                <a:ext cx="1162869" cy="1925072"/>
                <a:chOff x="1095090" y="1961435"/>
                <a:chExt cx="1162869" cy="192507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8F121B2F-F8CB-1F93-1258-5F539423FC41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78955" y="1961435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A1CD0149-894C-E8B9-EE72-EC419E518672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1876609" y="353483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EACB0AE6-21B5-4519-6920-C8DFD5F96314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50041" y="3500520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08AC390-57B9-06E1-DC23-1E43A60643D2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090" y="2790962"/>
                  <a:ext cx="123948" cy="123948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4E76590-2949-21DE-FB6F-8E0BE34719FB}"/>
                  </a:ext>
                </a:extLst>
              </p:cNvPr>
              <p:cNvGrpSpPr/>
              <p:nvPr/>
            </p:nvGrpSpPr>
            <p:grpSpPr>
              <a:xfrm>
                <a:off x="-754868" y="-521461"/>
                <a:ext cx="13089975" cy="7805566"/>
                <a:chOff x="-754868" y="-521461"/>
                <a:chExt cx="13089975" cy="7805566"/>
              </a:xfrm>
            </p:grpSpPr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5C3FBD04-4191-4B9A-4F52-742A0ADF7EFD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754868" y="4328927"/>
                  <a:ext cx="1847913" cy="2378941"/>
                </a:xfrm>
                <a:custGeom>
                  <a:avLst/>
                  <a:gdLst>
                    <a:gd name="connsiteX0" fmla="*/ 1847913 w 1847913"/>
                    <a:gd name="connsiteY0" fmla="*/ 2316643 h 2378941"/>
                    <a:gd name="connsiteX1" fmla="*/ 1718647 w 1847913"/>
                    <a:gd name="connsiteY1" fmla="*/ 2349881 h 2378941"/>
                    <a:gd name="connsiteX2" fmla="*/ 1430377 w 1847913"/>
                    <a:gd name="connsiteY2" fmla="*/ 2378941 h 2378941"/>
                    <a:gd name="connsiteX3" fmla="*/ 0 w 1847913"/>
                    <a:gd name="connsiteY3" fmla="*/ 948564 h 2378941"/>
                    <a:gd name="connsiteX4" fmla="*/ 326629 w 1847913"/>
                    <a:gd name="connsiteY4" fmla="*/ 38712 h 2378941"/>
                    <a:gd name="connsiteX5" fmla="*/ 361812 w 1847913"/>
                    <a:gd name="connsiteY5" fmla="*/ 0 h 237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7913" h="2378941">
                      <a:moveTo>
                        <a:pt x="1847913" y="2316643"/>
                      </a:moveTo>
                      <a:lnTo>
                        <a:pt x="1718647" y="2349881"/>
                      </a:lnTo>
                      <a:cubicBezTo>
                        <a:pt x="1625533" y="2368935"/>
                        <a:pt x="1529124" y="2378941"/>
                        <a:pt x="1430377" y="2378941"/>
                      </a:cubicBezTo>
                      <a:cubicBezTo>
                        <a:pt x="640402" y="2378941"/>
                        <a:pt x="0" y="1738539"/>
                        <a:pt x="0" y="948564"/>
                      </a:cubicBezTo>
                      <a:cubicBezTo>
                        <a:pt x="0" y="602950"/>
                        <a:pt x="122577" y="285965"/>
                        <a:pt x="326629" y="38712"/>
                      </a:cubicBezTo>
                      <a:lnTo>
                        <a:pt x="3618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C81A938D-58C8-9139-D8A7-F603656EF6D8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9968266" y="-521461"/>
                  <a:ext cx="2366841" cy="1551431"/>
                </a:xfrm>
                <a:custGeom>
                  <a:avLst/>
                  <a:gdLst>
                    <a:gd name="connsiteX0" fmla="*/ 2366841 w 2366841"/>
                    <a:gd name="connsiteY0" fmla="*/ 318637 h 1551431"/>
                    <a:gd name="connsiteX1" fmla="*/ 445070 w 2366841"/>
                    <a:gd name="connsiteY1" fmla="*/ 1551431 h 1551431"/>
                    <a:gd name="connsiteX2" fmla="*/ 0 w 2366841"/>
                    <a:gd name="connsiteY2" fmla="*/ 857624 h 1551431"/>
                    <a:gd name="connsiteX3" fmla="*/ 11105 w 2366841"/>
                    <a:gd name="connsiteY3" fmla="*/ 834570 h 1551431"/>
                    <a:gd name="connsiteX4" fmla="*/ 1413332 w 2366841"/>
                    <a:gd name="connsiteY4" fmla="*/ 0 h 1551431"/>
                    <a:gd name="connsiteX5" fmla="*/ 2304942 w 2366841"/>
                    <a:gd name="connsiteY5" fmla="*/ 272349 h 1551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6841" h="1551431">
                      <a:moveTo>
                        <a:pt x="2366841" y="318637"/>
                      </a:moveTo>
                      <a:lnTo>
                        <a:pt x="445070" y="1551431"/>
                      </a:lnTo>
                      <a:lnTo>
                        <a:pt x="0" y="857624"/>
                      </a:lnTo>
                      <a:lnTo>
                        <a:pt x="11105" y="834570"/>
                      </a:lnTo>
                      <a:cubicBezTo>
                        <a:pt x="281151" y="337463"/>
                        <a:pt x="807832" y="0"/>
                        <a:pt x="1413332" y="0"/>
                      </a:cubicBezTo>
                      <a:cubicBezTo>
                        <a:pt x="1743605" y="0"/>
                        <a:pt x="2050427" y="100402"/>
                        <a:pt x="2304942" y="27234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5E04A1AF-2D7C-27F9-E540-772992D13E5A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33877" y="5580155"/>
                  <a:ext cx="1895797" cy="1703950"/>
                </a:xfrm>
                <a:custGeom>
                  <a:avLst/>
                  <a:gdLst>
                    <a:gd name="connsiteX0" fmla="*/ 1472422 w 1895797"/>
                    <a:gd name="connsiteY0" fmla="*/ 1539951 h 1703950"/>
                    <a:gd name="connsiteX1" fmla="*/ 935525 w 1895797"/>
                    <a:gd name="connsiteY1" fmla="*/ 1703950 h 1703950"/>
                    <a:gd name="connsiteX2" fmla="*/ 50716 w 1895797"/>
                    <a:gd name="connsiteY2" fmla="*/ 1117459 h 1703950"/>
                    <a:gd name="connsiteX3" fmla="*/ 0 w 1895797"/>
                    <a:gd name="connsiteY3" fmla="*/ 954079 h 1703950"/>
                    <a:gd name="connsiteX4" fmla="*/ 1487287 w 1895797"/>
                    <a:gd name="connsiteY4" fmla="*/ 0 h 1703950"/>
                    <a:gd name="connsiteX5" fmla="*/ 1883016 w 1895797"/>
                    <a:gd name="connsiteY5" fmla="*/ 616891 h 1703950"/>
                    <a:gd name="connsiteX6" fmla="*/ 1895797 w 1895797"/>
                    <a:gd name="connsiteY6" fmla="*/ 743678 h 1703950"/>
                    <a:gd name="connsiteX7" fmla="*/ 1472422 w 1895797"/>
                    <a:gd name="connsiteY7" fmla="*/ 1539951 h 170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95797" h="1703950">
                      <a:moveTo>
                        <a:pt x="1472422" y="1539951"/>
                      </a:moveTo>
                      <a:cubicBezTo>
                        <a:pt x="1319162" y="1643491"/>
                        <a:pt x="1134404" y="1703950"/>
                        <a:pt x="935525" y="1703950"/>
                      </a:cubicBezTo>
                      <a:cubicBezTo>
                        <a:pt x="537767" y="1703950"/>
                        <a:pt x="196493" y="1462115"/>
                        <a:pt x="50716" y="1117459"/>
                      </a:cubicBezTo>
                      <a:lnTo>
                        <a:pt x="0" y="954079"/>
                      </a:lnTo>
                      <a:lnTo>
                        <a:pt x="1487287" y="0"/>
                      </a:lnTo>
                      <a:lnTo>
                        <a:pt x="1883016" y="616891"/>
                      </a:lnTo>
                      <a:lnTo>
                        <a:pt x="1895797" y="743678"/>
                      </a:lnTo>
                      <a:cubicBezTo>
                        <a:pt x="1895797" y="1075143"/>
                        <a:pt x="1727856" y="1367383"/>
                        <a:pt x="1472422" y="1539951"/>
                      </a:cubicBezTo>
                      <a:close/>
                    </a:path>
                  </a:pathLst>
                </a:cu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34386C-ADAF-4FC2-1E91-A98C622C5C9A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4791" y="461639"/>
                  <a:ext cx="891163" cy="891163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15DBAD2-4EFC-4E5E-F2AE-EC080D952376}"/>
                </a:ext>
              </a:extLst>
            </p:cNvPr>
            <p:cNvGrpSpPr/>
            <p:nvPr/>
          </p:nvGrpSpPr>
          <p:grpSpPr>
            <a:xfrm>
              <a:off x="5124932" y="4831548"/>
              <a:ext cx="1942135" cy="400110"/>
              <a:chOff x="5124932" y="4831548"/>
              <a:chExt cx="1942135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541EF9F-2A75-B3C0-B30B-BE1E4A1153B7}"/>
                  </a:ext>
                </a:extLst>
              </p:cNvPr>
              <p:cNvSpPr/>
              <p:nvPr/>
            </p:nvSpPr>
            <p:spPr>
              <a:xfrm>
                <a:off x="5124932" y="4831548"/>
                <a:ext cx="1942135" cy="400110"/>
              </a:xfrm>
              <a:prstGeom prst="roundRect">
                <a:avLst>
                  <a:gd name="adj" fmla="val 19313"/>
                </a:avLst>
              </a:prstGeom>
              <a:gradFill flip="none" rotWithShape="1">
                <a:gsLst>
                  <a:gs pos="50000">
                    <a:srgbClr val="F5A812">
                      <a:lumMod val="87000"/>
                      <a:lumOff val="13000"/>
                    </a:srgbClr>
                  </a:gs>
                  <a:gs pos="100000">
                    <a:srgbClr val="F5A812">
                      <a:lumMod val="94000"/>
                    </a:srgbClr>
                  </a:gs>
                  <a:gs pos="0">
                    <a:srgbClr val="F5A812">
                      <a:lumMod val="57000"/>
                      <a:lumOff val="43000"/>
                    </a:srgbClr>
                  </a:gs>
                </a:gsLst>
                <a:lin ang="0" scaled="1"/>
                <a:tileRect/>
              </a:gradFill>
              <a:ln w="22225">
                <a:gradFill flip="none" rotWithShape="1">
                  <a:gsLst>
                    <a:gs pos="52000">
                      <a:srgbClr val="F5A812">
                        <a:lumMod val="55000"/>
                        <a:lumOff val="45000"/>
                      </a:srgbClr>
                    </a:gs>
                    <a:gs pos="1000">
                      <a:srgbClr val="F5A812">
                        <a:lumMod val="14000"/>
                        <a:lumOff val="86000"/>
                      </a:srgbClr>
                    </a:gs>
                    <a:gs pos="100000">
                      <a:srgbClr val="F5A812"/>
                    </a:gs>
                  </a:gsLst>
                  <a:lin ang="2400000" scaled="0"/>
                  <a:tileRect/>
                </a:gradFill>
              </a:ln>
              <a:effectLst>
                <a:outerShdw blurRad="165100" dist="38100" dir="5400000" sx="105000" sy="105000" algn="t" rotWithShape="0">
                  <a:srgbClr val="F5A812">
                    <a:alpha val="4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380EA15-EDD7-B31C-DF43-D70F83D350E4}"/>
                  </a:ext>
                </a:extLst>
              </p:cNvPr>
              <p:cNvSpPr/>
              <p:nvPr/>
            </p:nvSpPr>
            <p:spPr>
              <a:xfrm>
                <a:off x="5244650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B42FFB0-92D9-5EEB-C888-C1FF2FFD9973}"/>
                  </a:ext>
                </a:extLst>
              </p:cNvPr>
              <p:cNvSpPr/>
              <p:nvPr/>
            </p:nvSpPr>
            <p:spPr>
              <a:xfrm>
                <a:off x="6824482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2590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EF1259B9-7FA6-4695-FD24-B40429F8D90E}"/>
              </a:ext>
            </a:extLst>
          </p:cNvPr>
          <p:cNvGrpSpPr/>
          <p:nvPr userDrawn="1"/>
        </p:nvGrpSpPr>
        <p:grpSpPr>
          <a:xfrm>
            <a:off x="-754868" y="-521461"/>
            <a:ext cx="13089975" cy="7805566"/>
            <a:chOff x="-754868" y="-521461"/>
            <a:chExt cx="13089975" cy="78055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E9C08FA-489F-81DE-84C8-708FA0A7D649}"/>
                </a:ext>
              </a:extLst>
            </p:cNvPr>
            <p:cNvGrpSpPr/>
            <p:nvPr/>
          </p:nvGrpSpPr>
          <p:grpSpPr>
            <a:xfrm>
              <a:off x="-754868" y="-521461"/>
              <a:ext cx="13089975" cy="7805566"/>
              <a:chOff x="-754868" y="-521461"/>
              <a:chExt cx="13089975" cy="780556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0B6D6184-66B9-6E1F-174B-A5DBF6C421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28"/>
                <a:ext cx="12192000" cy="6855743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F25B3A9C-ACFB-EE74-3033-F8FB8469F9E2}"/>
                  </a:ext>
                </a:extLst>
              </p:cNvPr>
              <p:cNvGrpSpPr/>
              <p:nvPr/>
            </p:nvGrpSpPr>
            <p:grpSpPr>
              <a:xfrm>
                <a:off x="8954991" y="1738349"/>
                <a:ext cx="2302893" cy="1822615"/>
                <a:chOff x="9266105" y="2865779"/>
                <a:chExt cx="2302893" cy="1822615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9A546489-F238-4241-F054-0A3C5CA4D25D}"/>
                    </a:ext>
                  </a:extLst>
                </p:cNvPr>
                <p:cNvSpPr/>
                <p:nvPr/>
              </p:nvSpPr>
              <p:spPr>
                <a:xfrm rot="15086214">
                  <a:off x="9392820" y="2865779"/>
                  <a:ext cx="230725" cy="230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B0CDC49D-E739-EE0C-022E-2B7817ACEE0D}"/>
                    </a:ext>
                  </a:extLst>
                </p:cNvPr>
                <p:cNvSpPr/>
                <p:nvPr/>
              </p:nvSpPr>
              <p:spPr>
                <a:xfrm rot="1960783">
                  <a:off x="10356348" y="4509390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7F701A63-D803-CB04-0E58-6CEFBBC44CEB}"/>
                    </a:ext>
                  </a:extLst>
                </p:cNvPr>
                <p:cNvSpPr/>
                <p:nvPr/>
              </p:nvSpPr>
              <p:spPr>
                <a:xfrm rot="1960783">
                  <a:off x="11217324" y="349007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4AE1ECAD-FB56-6043-3BA1-D4DD746268DE}"/>
                    </a:ext>
                  </a:extLst>
                </p:cNvPr>
                <p:cNvSpPr/>
                <p:nvPr/>
              </p:nvSpPr>
              <p:spPr>
                <a:xfrm rot="1960783">
                  <a:off x="9266105" y="2980828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58BD9F3E-A1D9-5804-8A8A-3EC5C2FE20BB}"/>
                  </a:ext>
                </a:extLst>
              </p:cNvPr>
              <p:cNvGrpSpPr/>
              <p:nvPr/>
            </p:nvGrpSpPr>
            <p:grpSpPr>
              <a:xfrm>
                <a:off x="1095090" y="1961435"/>
                <a:ext cx="1162869" cy="1925072"/>
                <a:chOff x="1095090" y="1961435"/>
                <a:chExt cx="1162869" cy="192507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CBE22862-E69C-0C42-962E-346A8B13B8FF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78955" y="1961435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3BE30D0F-816B-7969-6912-A537EF827E66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1876609" y="353483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2B5AE1E2-F45A-4662-67FC-56162FF31E0A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50041" y="3500520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9B41100D-046F-ECF4-47FA-18CA04B5D4DE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090" y="2790962"/>
                  <a:ext cx="123948" cy="123948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96F6191-34B3-9EC3-7726-D4E39A4447F2}"/>
                  </a:ext>
                </a:extLst>
              </p:cNvPr>
              <p:cNvGrpSpPr/>
              <p:nvPr/>
            </p:nvGrpSpPr>
            <p:grpSpPr>
              <a:xfrm>
                <a:off x="-754868" y="-521461"/>
                <a:ext cx="13089975" cy="7805566"/>
                <a:chOff x="-754868" y="-521461"/>
                <a:chExt cx="13089975" cy="7805566"/>
              </a:xfrm>
            </p:grpSpPr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A32B19D0-6179-D1A5-7A4F-D2CD310CC6F5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754868" y="4328927"/>
                  <a:ext cx="1847913" cy="2378941"/>
                </a:xfrm>
                <a:custGeom>
                  <a:avLst/>
                  <a:gdLst>
                    <a:gd name="connsiteX0" fmla="*/ 1847913 w 1847913"/>
                    <a:gd name="connsiteY0" fmla="*/ 2316643 h 2378941"/>
                    <a:gd name="connsiteX1" fmla="*/ 1718647 w 1847913"/>
                    <a:gd name="connsiteY1" fmla="*/ 2349881 h 2378941"/>
                    <a:gd name="connsiteX2" fmla="*/ 1430377 w 1847913"/>
                    <a:gd name="connsiteY2" fmla="*/ 2378941 h 2378941"/>
                    <a:gd name="connsiteX3" fmla="*/ 0 w 1847913"/>
                    <a:gd name="connsiteY3" fmla="*/ 948564 h 2378941"/>
                    <a:gd name="connsiteX4" fmla="*/ 326629 w 1847913"/>
                    <a:gd name="connsiteY4" fmla="*/ 38712 h 2378941"/>
                    <a:gd name="connsiteX5" fmla="*/ 361812 w 1847913"/>
                    <a:gd name="connsiteY5" fmla="*/ 0 h 237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7913" h="2378941">
                      <a:moveTo>
                        <a:pt x="1847913" y="2316643"/>
                      </a:moveTo>
                      <a:lnTo>
                        <a:pt x="1718647" y="2349881"/>
                      </a:lnTo>
                      <a:cubicBezTo>
                        <a:pt x="1625533" y="2368935"/>
                        <a:pt x="1529124" y="2378941"/>
                        <a:pt x="1430377" y="2378941"/>
                      </a:cubicBezTo>
                      <a:cubicBezTo>
                        <a:pt x="640402" y="2378941"/>
                        <a:pt x="0" y="1738539"/>
                        <a:pt x="0" y="948564"/>
                      </a:cubicBezTo>
                      <a:cubicBezTo>
                        <a:pt x="0" y="602950"/>
                        <a:pt x="122577" y="285965"/>
                        <a:pt x="326629" y="38712"/>
                      </a:cubicBezTo>
                      <a:lnTo>
                        <a:pt x="3618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83A3679E-2E36-FF9E-F227-494528DC79AF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9968266" y="-521461"/>
                  <a:ext cx="2366841" cy="1551431"/>
                </a:xfrm>
                <a:custGeom>
                  <a:avLst/>
                  <a:gdLst>
                    <a:gd name="connsiteX0" fmla="*/ 2366841 w 2366841"/>
                    <a:gd name="connsiteY0" fmla="*/ 318637 h 1551431"/>
                    <a:gd name="connsiteX1" fmla="*/ 445070 w 2366841"/>
                    <a:gd name="connsiteY1" fmla="*/ 1551431 h 1551431"/>
                    <a:gd name="connsiteX2" fmla="*/ 0 w 2366841"/>
                    <a:gd name="connsiteY2" fmla="*/ 857624 h 1551431"/>
                    <a:gd name="connsiteX3" fmla="*/ 11105 w 2366841"/>
                    <a:gd name="connsiteY3" fmla="*/ 834570 h 1551431"/>
                    <a:gd name="connsiteX4" fmla="*/ 1413332 w 2366841"/>
                    <a:gd name="connsiteY4" fmla="*/ 0 h 1551431"/>
                    <a:gd name="connsiteX5" fmla="*/ 2304942 w 2366841"/>
                    <a:gd name="connsiteY5" fmla="*/ 272349 h 1551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6841" h="1551431">
                      <a:moveTo>
                        <a:pt x="2366841" y="318637"/>
                      </a:moveTo>
                      <a:lnTo>
                        <a:pt x="445070" y="1551431"/>
                      </a:lnTo>
                      <a:lnTo>
                        <a:pt x="0" y="857624"/>
                      </a:lnTo>
                      <a:lnTo>
                        <a:pt x="11105" y="834570"/>
                      </a:lnTo>
                      <a:cubicBezTo>
                        <a:pt x="281151" y="337463"/>
                        <a:pt x="807832" y="0"/>
                        <a:pt x="1413332" y="0"/>
                      </a:cubicBezTo>
                      <a:cubicBezTo>
                        <a:pt x="1743605" y="0"/>
                        <a:pt x="2050427" y="100402"/>
                        <a:pt x="2304942" y="27234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76FAFABA-8E50-CF97-BEF3-FB2F1B5C298B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33877" y="5580155"/>
                  <a:ext cx="1895797" cy="1703950"/>
                </a:xfrm>
                <a:custGeom>
                  <a:avLst/>
                  <a:gdLst>
                    <a:gd name="connsiteX0" fmla="*/ 1472422 w 1895797"/>
                    <a:gd name="connsiteY0" fmla="*/ 1539951 h 1703950"/>
                    <a:gd name="connsiteX1" fmla="*/ 935525 w 1895797"/>
                    <a:gd name="connsiteY1" fmla="*/ 1703950 h 1703950"/>
                    <a:gd name="connsiteX2" fmla="*/ 50716 w 1895797"/>
                    <a:gd name="connsiteY2" fmla="*/ 1117459 h 1703950"/>
                    <a:gd name="connsiteX3" fmla="*/ 0 w 1895797"/>
                    <a:gd name="connsiteY3" fmla="*/ 954079 h 1703950"/>
                    <a:gd name="connsiteX4" fmla="*/ 1487287 w 1895797"/>
                    <a:gd name="connsiteY4" fmla="*/ 0 h 1703950"/>
                    <a:gd name="connsiteX5" fmla="*/ 1883016 w 1895797"/>
                    <a:gd name="connsiteY5" fmla="*/ 616891 h 1703950"/>
                    <a:gd name="connsiteX6" fmla="*/ 1895797 w 1895797"/>
                    <a:gd name="connsiteY6" fmla="*/ 743678 h 1703950"/>
                    <a:gd name="connsiteX7" fmla="*/ 1472422 w 1895797"/>
                    <a:gd name="connsiteY7" fmla="*/ 1539951 h 170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95797" h="1703950">
                      <a:moveTo>
                        <a:pt x="1472422" y="1539951"/>
                      </a:moveTo>
                      <a:cubicBezTo>
                        <a:pt x="1319162" y="1643491"/>
                        <a:pt x="1134404" y="1703950"/>
                        <a:pt x="935525" y="1703950"/>
                      </a:cubicBezTo>
                      <a:cubicBezTo>
                        <a:pt x="537767" y="1703950"/>
                        <a:pt x="196493" y="1462115"/>
                        <a:pt x="50716" y="1117459"/>
                      </a:cubicBezTo>
                      <a:lnTo>
                        <a:pt x="0" y="954079"/>
                      </a:lnTo>
                      <a:lnTo>
                        <a:pt x="1487287" y="0"/>
                      </a:lnTo>
                      <a:lnTo>
                        <a:pt x="1883016" y="616891"/>
                      </a:lnTo>
                      <a:lnTo>
                        <a:pt x="1895797" y="743678"/>
                      </a:lnTo>
                      <a:cubicBezTo>
                        <a:pt x="1895797" y="1075143"/>
                        <a:pt x="1727856" y="1367383"/>
                        <a:pt x="1472422" y="1539951"/>
                      </a:cubicBezTo>
                      <a:close/>
                    </a:path>
                  </a:pathLst>
                </a:cu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A82E6E0-9A0F-2751-61F5-B834EB417E08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4791" y="461639"/>
                  <a:ext cx="891163" cy="891163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855F85A-E018-4BD9-3006-8DD4993A3D40}"/>
                </a:ext>
              </a:extLst>
            </p:cNvPr>
            <p:cNvGrpSpPr/>
            <p:nvPr/>
          </p:nvGrpSpPr>
          <p:grpSpPr>
            <a:xfrm>
              <a:off x="5124932" y="4831548"/>
              <a:ext cx="1942135" cy="400110"/>
              <a:chOff x="5124932" y="4831548"/>
              <a:chExt cx="1942135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EBF6E83D-E8BA-84B9-E397-9C70208B03B2}"/>
                  </a:ext>
                </a:extLst>
              </p:cNvPr>
              <p:cNvSpPr/>
              <p:nvPr/>
            </p:nvSpPr>
            <p:spPr>
              <a:xfrm>
                <a:off x="5124932" y="4831548"/>
                <a:ext cx="1942135" cy="400110"/>
              </a:xfrm>
              <a:prstGeom prst="roundRect">
                <a:avLst>
                  <a:gd name="adj" fmla="val 19313"/>
                </a:avLst>
              </a:prstGeom>
              <a:gradFill flip="none" rotWithShape="1">
                <a:gsLst>
                  <a:gs pos="50000">
                    <a:srgbClr val="F5A812">
                      <a:lumMod val="87000"/>
                      <a:lumOff val="13000"/>
                    </a:srgbClr>
                  </a:gs>
                  <a:gs pos="100000">
                    <a:srgbClr val="F5A812">
                      <a:lumMod val="94000"/>
                    </a:srgbClr>
                  </a:gs>
                  <a:gs pos="0">
                    <a:srgbClr val="F5A812">
                      <a:lumMod val="57000"/>
                      <a:lumOff val="43000"/>
                    </a:srgbClr>
                  </a:gs>
                </a:gsLst>
                <a:lin ang="0" scaled="1"/>
                <a:tileRect/>
              </a:gradFill>
              <a:ln w="22225">
                <a:gradFill flip="none" rotWithShape="1">
                  <a:gsLst>
                    <a:gs pos="52000">
                      <a:srgbClr val="F5A812">
                        <a:lumMod val="55000"/>
                        <a:lumOff val="45000"/>
                      </a:srgbClr>
                    </a:gs>
                    <a:gs pos="1000">
                      <a:srgbClr val="F5A812">
                        <a:lumMod val="14000"/>
                        <a:lumOff val="86000"/>
                      </a:srgbClr>
                    </a:gs>
                    <a:gs pos="100000">
                      <a:srgbClr val="F5A812"/>
                    </a:gs>
                  </a:gsLst>
                  <a:lin ang="2400000" scaled="0"/>
                  <a:tileRect/>
                </a:gradFill>
              </a:ln>
              <a:effectLst>
                <a:outerShdw blurRad="165100" dist="38100" dir="5400000" sx="105000" sy="105000" algn="t" rotWithShape="0">
                  <a:srgbClr val="F5A812">
                    <a:alpha val="4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68D49F6-5145-73C9-ED7A-A5D2BE696E0B}"/>
                  </a:ext>
                </a:extLst>
              </p:cNvPr>
              <p:cNvSpPr/>
              <p:nvPr/>
            </p:nvSpPr>
            <p:spPr>
              <a:xfrm>
                <a:off x="5244650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5C99892-E8B8-3D13-B8EF-0E5B923AF50F}"/>
                  </a:ext>
                </a:extLst>
              </p:cNvPr>
              <p:cNvSpPr/>
              <p:nvPr/>
            </p:nvSpPr>
            <p:spPr>
              <a:xfrm>
                <a:off x="6824482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FE2CF2C-8704-C206-9F69-7700DB8A2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D3D6C6-DB4D-892D-7412-1245F8C6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3E2EC-92BB-DE17-CE83-98365EBD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49CF2-A23A-D6E4-00BB-E1E71B5E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F1625-8B7C-601F-EDA2-99BA9D6A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517F4-AE5B-9BCF-33DB-7BC9B2EE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A4360-49E9-E0D7-3670-ACA8F531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191AC-77FA-CDC9-D155-203A839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007D1-8710-3F2E-352B-6DB34EAF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7FBC4-8DA9-009B-4C7C-9CFE1A57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2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93670-D88A-ADA6-092D-6ED912A1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9AB4D-789B-2222-538C-873CCCE6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694C6-A00A-8E7E-87B7-B137AE4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0CA32-AC71-579A-7FE4-5597F258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8F709-9499-C0D8-AD76-72D3D593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91E94-0096-7A85-0466-0E36179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E4A82-E253-D5B1-8D91-218D2FBEE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DFE8D9-C0B2-F6A5-1356-38B83300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53BD5-A190-A720-6B87-69883A24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786BA-552C-842C-AC5B-2E66A7A7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526F1-FF88-3309-0076-3C3F666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E705F-75C5-6BA0-BE27-9A24C0EF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AD4C-D212-933E-182C-5A2F8399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54829-364E-34EF-7A6F-E78F9BF1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E81918-C70E-58B6-014B-D9502A08B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568469-5C34-7B6F-8293-C687710C9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7852D-6BE7-2177-E342-606EC884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190606-B903-D76E-F6BA-C7E0FAF1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339C50-405B-EFB9-E719-66F54547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91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C30B-79E0-CBE2-9E71-4C6EB465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30417-8929-DA20-BB7C-D473973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101A0-7F22-376C-DA37-A644359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02BAE-773A-8259-4035-FE79CA75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2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6C76C2-9672-7AAA-5FF6-AC3CFFB3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FCE1D-E411-4B61-C924-014EA217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FF8EB-5A90-70E1-A0D9-3A61EA9F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52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AEBEA-F0D5-F90B-F8AC-6615BBD6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9CF61-2D36-D042-4B2C-37C052BF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2C62F-71B8-3CCD-A53A-CF4C3D0A6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74C83-7209-8D8C-15D7-F80E1446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0C4E8-9897-F382-5737-A56544EC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E1C83-204D-C037-BF1C-592804E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0C53D-6D4B-78BE-940A-8F904F77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F78144-E8FA-A605-468A-09EA3AF88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A0A9F9-57A9-29BF-4C95-FBC82BCE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3CF34-DD90-2E9F-BBF2-9E348357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8BB7F-FFF4-72B2-3B91-AE63EA68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2F28E-30BA-DD15-FFFD-93B8B30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6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708B-A0A2-4E9D-6C0F-E4BBC05F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39514-7A4C-7BA6-9EF3-05A0C2E9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575F1-CB2F-1991-C5B3-3BC39930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F468C-F515-A6D6-4D33-5D15BB37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7516C-4286-9783-6E92-DD21E0C2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6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C2E0FF-AF3A-E18E-D50C-8BF3B7D3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D0634-2F15-4D20-747D-FD1A6DAD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49BDD-B62D-043B-5229-BF1C50A2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78D15-5077-6B50-F148-C41C47EF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5670D-16CA-C595-4384-8895C105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0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1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0D19A1-A3BE-7E9E-6433-D5511646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484BF-F7DF-7C88-28CE-4EEE620D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985C9-1387-E4AD-422E-329A3F4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1818C-1E26-449E-1637-A45ABBB9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494BE-E934-F6D4-3713-E53C841D3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旺财学编程：</a:t>
            </a:r>
            <a:r>
              <a:rPr lang="en-US" altLang="zh-CN" dirty="0"/>
              <a:t>C#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DD6303-E32E-75C6-1982-B9E68E45E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5745" y="5329381"/>
            <a:ext cx="3380509" cy="406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9F1E643-4848-01BA-9469-581473CCBBE2}"/>
              </a:ext>
            </a:extLst>
          </p:cNvPr>
          <p:cNvSpPr txBox="1">
            <a:spLocks/>
          </p:cNvSpPr>
          <p:nvPr/>
        </p:nvSpPr>
        <p:spPr>
          <a:xfrm>
            <a:off x="1524000" y="4854936"/>
            <a:ext cx="9144000" cy="406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崔文远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5664B00-F955-48CE-2BD3-AECFED9CAAAF}"/>
              </a:ext>
            </a:extLst>
          </p:cNvPr>
          <p:cNvSpPr txBox="1">
            <a:spLocks/>
          </p:cNvSpPr>
          <p:nvPr/>
        </p:nvSpPr>
        <p:spPr>
          <a:xfrm>
            <a:off x="3306618" y="3776192"/>
            <a:ext cx="5781964" cy="851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围绕实战提升实力</a:t>
            </a:r>
            <a:endParaRPr lang="en-US" altLang="zh-CN" dirty="0"/>
          </a:p>
          <a:p>
            <a:r>
              <a:rPr lang="zh-CN" altLang="en-US" dirty="0"/>
              <a:t>满足日常工作需要</a:t>
            </a:r>
          </a:p>
        </p:txBody>
      </p:sp>
    </p:spTree>
    <p:extLst>
      <p:ext uri="{BB962C8B-B14F-4D97-AF65-F5344CB8AC3E}">
        <p14:creationId xmlns:p14="http://schemas.microsoft.com/office/powerpoint/2010/main" val="334254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7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2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Numbers – </a:t>
            </a:r>
            <a:r>
              <a:rPr lang="zh-CN" altLang="en-US" dirty="0"/>
              <a:t>数字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</a:t>
            </a:r>
            <a:r>
              <a:rPr lang="zh-CN" altLang="en-US" dirty="0"/>
              <a:t>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7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9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5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altLang="zh-CN" dirty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9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学习并掌握</a:t>
            </a:r>
            <a:r>
              <a:rPr lang="en-US" altLang="zh-CN" dirty="0"/>
              <a:t>62</a:t>
            </a:r>
            <a:r>
              <a:rPr lang="zh-CN" altLang="en-US" dirty="0"/>
              <a:t>个概念，以达到流畅地使用</a:t>
            </a:r>
            <a:r>
              <a:rPr lang="en-US" altLang="zh-CN" dirty="0"/>
              <a:t>C#</a:t>
            </a:r>
            <a:r>
              <a:rPr lang="zh-CN" altLang="en-US" dirty="0"/>
              <a:t>的目的。</a:t>
            </a:r>
            <a:endParaRPr lang="en-US" altLang="zh-CN" dirty="0"/>
          </a:p>
          <a:p>
            <a:r>
              <a:rPr lang="zh-CN" altLang="en-US" dirty="0"/>
              <a:t>配套</a:t>
            </a:r>
            <a:r>
              <a:rPr lang="en-US" altLang="zh-CN" dirty="0"/>
              <a:t>164</a:t>
            </a:r>
            <a:r>
              <a:rPr lang="zh-CN" altLang="en-US" dirty="0"/>
              <a:t>个练习，通过实战练习来学习，达到知行合一。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30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en-US" altLang="zh-CN" dirty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5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</a:t>
            </a:r>
            <a:r>
              <a:rPr lang="zh-CN" altLang="en-US" dirty="0"/>
              <a:t>列表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0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6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8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18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1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9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–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7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Timezone</a:t>
            </a:r>
            <a:r>
              <a:rPr lang="en-US" dirty="0"/>
              <a:t> – </a:t>
            </a:r>
            <a:r>
              <a:rPr lang="zh-CN" altLang="en-US" dirty="0"/>
              <a:t>时区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4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4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7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62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59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</a:t>
            </a:r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34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6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0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Booleans - </a:t>
            </a:r>
            <a:r>
              <a:rPr lang="zh-CN" altLang="en-US" dirty="0"/>
              <a:t>布尔运算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C# </a:t>
            </a:r>
            <a:r>
              <a:rPr lang="zh-CN" altLang="en-US" dirty="0"/>
              <a:t>中的布尔值由布尔类型表示，该类型</a:t>
            </a:r>
            <a:r>
              <a:rPr lang="en-US" altLang="zh-CN" dirty="0"/>
              <a:t>(bool)</a:t>
            </a:r>
            <a:r>
              <a:rPr lang="zh-CN" altLang="en-US" dirty="0"/>
              <a:t>的值可以是真或假（是或否），即：</a:t>
            </a:r>
            <a:r>
              <a:rPr lang="en-US" altLang="zh-CN" dirty="0"/>
              <a:t>true</a:t>
            </a:r>
            <a:r>
              <a:rPr lang="zh-CN" altLang="en-US" dirty="0"/>
              <a:t> 或 </a:t>
            </a:r>
            <a:r>
              <a:rPr lang="en-US" altLang="zh-CN" dirty="0"/>
              <a:t>false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bool result = true;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var</a:t>
            </a:r>
            <a:r>
              <a:rPr lang="en-US" dirty="0"/>
              <a:t> result = false;</a:t>
            </a:r>
          </a:p>
          <a:p>
            <a:pPr>
              <a:lnSpc>
                <a:spcPct val="120000"/>
              </a:lnSpc>
            </a:pPr>
            <a:r>
              <a:rPr lang="en-US" dirty="0"/>
              <a:t>C# </a:t>
            </a:r>
            <a:r>
              <a:rPr lang="zh-CN" altLang="en-US" dirty="0"/>
              <a:t>支持</a:t>
            </a:r>
            <a:r>
              <a:rPr lang="en-US" altLang="zh-CN" dirty="0"/>
              <a:t>3</a:t>
            </a:r>
            <a:r>
              <a:rPr lang="zh-CN" altLang="en-US" dirty="0"/>
              <a:t>种布尔运算符：</a:t>
            </a:r>
            <a:r>
              <a:rPr lang="en-US" dirty="0"/>
              <a:t>NOT</a:t>
            </a:r>
            <a:r>
              <a:rPr lang="zh-CN" altLang="en-US" dirty="0"/>
              <a:t>、</a:t>
            </a:r>
            <a:r>
              <a:rPr lang="en-US" dirty="0"/>
              <a:t>AND</a:t>
            </a:r>
            <a:r>
              <a:rPr lang="zh-CN" altLang="en-US" dirty="0"/>
              <a:t>和</a:t>
            </a:r>
            <a:r>
              <a:rPr lang="en-US" dirty="0"/>
              <a:t>OR。</a:t>
            </a:r>
            <a:r>
              <a:rPr lang="zh-CN" altLang="en-US" dirty="0"/>
              <a:t>和运算符使用短路评估，这意味着仅在需要时评估运算符的右侧。</a:t>
            </a:r>
            <a:r>
              <a:rPr lang="en-US" altLang="zh-CN" dirty="0"/>
              <a:t>!&amp;&amp;||&amp;&amp;||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true || false // =&gt; true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true &amp;&amp; false // =&gt; false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这</a:t>
            </a:r>
            <a:r>
              <a:rPr lang="en-US" altLang="zh-CN" dirty="0"/>
              <a:t>3</a:t>
            </a:r>
            <a:r>
              <a:rPr lang="zh-CN" altLang="en-US" dirty="0"/>
              <a:t>个布尔运算符各具有不同的运算符优先级。它们按从左到右的顺序进行计算：第一、第二和最后。如果要改变这些规则，可以将布尔表达式括在（） 中，因为括号具有更高的运算符优先级。</a:t>
            </a:r>
            <a:r>
              <a:rPr lang="en-US" dirty="0"/>
              <a:t>Not, &amp;&amp;,||,()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!true &amp;&amp; false   // =&gt; false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!(true &amp;&amp; false) // =&gt; true</a:t>
            </a:r>
          </a:p>
        </p:txBody>
      </p:sp>
    </p:spTree>
    <p:extLst>
      <p:ext uri="{BB962C8B-B14F-4D97-AF65-F5344CB8AC3E}">
        <p14:creationId xmlns:p14="http://schemas.microsoft.com/office/powerpoint/2010/main" val="92705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11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</a:t>
            </a:r>
            <a:r>
              <a:rPr lang="zh-CN" altLang="en-US" dirty="0"/>
              <a:t>接口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50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74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5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64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Lifetime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6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Ternary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8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Bodied </a:t>
            </a:r>
            <a:r>
              <a:rPr lang="en-US" altLang="zh-CN" dirty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04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8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 </a:t>
            </a:r>
            <a:r>
              <a:rPr lang="en-US" altLang="zh-CN" dirty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Strings – </a:t>
            </a:r>
            <a:r>
              <a:rPr lang="zh-CN" altLang="en-US" dirty="0"/>
              <a:t>字符（串）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3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72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8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76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89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0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4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6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– </a:t>
            </a:r>
            <a:r>
              <a:rPr lang="zh-CN" altLang="en-US" dirty="0"/>
              <a:t>参数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197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168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5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805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5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41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025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86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– </a:t>
            </a:r>
            <a:r>
              <a:rPr lang="zh-CN" altLang="en-US" dirty="0"/>
              <a:t>命名空间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5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4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altLang="zh-CN" dirty="0"/>
              <a:t>Statements – </a:t>
            </a:r>
            <a:r>
              <a:rPr lang="zh-CN" altLang="en-US" dirty="0"/>
              <a:t>条件表达式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Nullability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2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清新风互联网行业汇报模板">
  <a:themeElements>
    <a:clrScheme name="互联网清新风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B7FF"/>
      </a:accent1>
      <a:accent2>
        <a:srgbClr val="FFC000"/>
      </a:accent2>
      <a:accent3>
        <a:srgbClr val="A5A5A5"/>
      </a:accent3>
      <a:accent4>
        <a:srgbClr val="C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黑体+Arial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-清新风互联网行业汇报模板" id="{5B9CB862-E357-4618-BB85-4394365D5B7D}" vid="{6D8FA4C5-EB57-4803-8132-3986E8F1E2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336</Words>
  <Application>Microsoft Office PowerPoint</Application>
  <PresentationFormat>宽屏</PresentationFormat>
  <Paragraphs>79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1_Office Theme</vt:lpstr>
      <vt:lpstr>OfficePLUS-清新风互联网行业汇报模板</vt:lpstr>
      <vt:lpstr>旺财学编程：C#</vt:lpstr>
      <vt:lpstr>目标</vt:lpstr>
      <vt:lpstr>Basics – 基础</vt:lpstr>
      <vt:lpstr>Booleans - 布尔运算</vt:lpstr>
      <vt:lpstr>Strings – 字符（串）</vt:lpstr>
      <vt:lpstr>String Extension Methods</vt:lpstr>
      <vt:lpstr>String Tuples</vt:lpstr>
      <vt:lpstr>If Statements – 条件表达式</vt:lpstr>
      <vt:lpstr>Nullability</vt:lpstr>
      <vt:lpstr>Do While Loops</vt:lpstr>
      <vt:lpstr>Floating Point Numbers</vt:lpstr>
      <vt:lpstr>While Loops</vt:lpstr>
      <vt:lpstr>Randomness</vt:lpstr>
      <vt:lpstr>Numbers – 数字</vt:lpstr>
      <vt:lpstr>Classes – 类</vt:lpstr>
      <vt:lpstr>Constructors</vt:lpstr>
      <vt:lpstr>Datetimes</vt:lpstr>
      <vt:lpstr>Arrays</vt:lpstr>
      <vt:lpstr>For Loops</vt:lpstr>
      <vt:lpstr>Foreach Loops</vt:lpstr>
      <vt:lpstr>Inheritance</vt:lpstr>
      <vt:lpstr>Generic Types</vt:lpstr>
      <vt:lpstr>Lists – 列表</vt:lpstr>
      <vt:lpstr>Integral Numbers</vt:lpstr>
      <vt:lpstr>Chars</vt:lpstr>
      <vt:lpstr>String Builder</vt:lpstr>
      <vt:lpstr>Dictionaries</vt:lpstr>
      <vt:lpstr>Switch Statements</vt:lpstr>
      <vt:lpstr>Enums</vt:lpstr>
      <vt:lpstr>Time</vt:lpstr>
      <vt:lpstr>Timezone – 时区</vt:lpstr>
      <vt:lpstr>Exceptions</vt:lpstr>
      <vt:lpstr>Casting</vt:lpstr>
      <vt:lpstr>Overflow</vt:lpstr>
      <vt:lpstr>Properties</vt:lpstr>
      <vt:lpstr>Attributes</vt:lpstr>
      <vt:lpstr>Flag Enums</vt:lpstr>
      <vt:lpstr>Resource Cleanup</vt:lpstr>
      <vt:lpstr>String Formatting</vt:lpstr>
      <vt:lpstr>Verbatim Strings</vt:lpstr>
      <vt:lpstr>Interfaces – 接口</vt:lpstr>
      <vt:lpstr>Ordering</vt:lpstr>
      <vt:lpstr>Exception Filtering</vt:lpstr>
      <vt:lpstr>User Defined Exceptions</vt:lpstr>
      <vt:lpstr>Resource Lifetime</vt:lpstr>
      <vt:lpstr>Conditionals Ternary</vt:lpstr>
      <vt:lpstr>Expression Bodied Members</vt:lpstr>
      <vt:lpstr>Switch Expressions</vt:lpstr>
      <vt:lpstr>Throw  Expressions</vt:lpstr>
      <vt:lpstr>Method Overloading</vt:lpstr>
      <vt:lpstr>Named Arguments</vt:lpstr>
      <vt:lpstr>Optional Parameters</vt:lpstr>
      <vt:lpstr>Object Initializers</vt:lpstr>
      <vt:lpstr>Regular Expressions</vt:lpstr>
      <vt:lpstr>Equality</vt:lpstr>
      <vt:lpstr>Sets</vt:lpstr>
      <vt:lpstr>Parameters – 参数</vt:lpstr>
      <vt:lpstr>Structs</vt:lpstr>
      <vt:lpstr>Operator Overloading</vt:lpstr>
      <vt:lpstr>Nested Types</vt:lpstr>
      <vt:lpstr>Constants</vt:lpstr>
      <vt:lpstr>Defensive Copying</vt:lpstr>
      <vt:lpstr>Readonly Collections</vt:lpstr>
      <vt:lpstr>Namespaces – 命名空间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Cui</dc:creator>
  <cp:lastModifiedBy>Will</cp:lastModifiedBy>
  <cp:revision>31</cp:revision>
  <dcterms:created xsi:type="dcterms:W3CDTF">2023-01-09T05:28:37Z</dcterms:created>
  <dcterms:modified xsi:type="dcterms:W3CDTF">2023-01-10T06:28:20Z</dcterms:modified>
</cp:coreProperties>
</file>