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BAF29770-ACC6-21B5-BFCC-EC944232854F}"/>
              </a:ext>
            </a:extLst>
          </p:cNvPr>
          <p:cNvGrpSpPr/>
          <p:nvPr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E3F218-392D-7F03-B024-98AA7C95C81F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931DE9A1-34B2-5B46-01F4-A5FA0961B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6828229-067B-877C-56F4-5F8871DFBD6B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C8D9F0A-1E7F-0DD9-82F1-9230801E4F5A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6C7ADF1-F19F-9CFF-2627-1E209417BF94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1FC319A8-10B7-6B56-4C93-A66EE2E921CE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826DEB79-4537-C35D-A134-2C4D134C9577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9E708C3-8DDD-756A-E957-0787585BE96A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F121B2F-F8CB-1F93-1258-5F539423FC4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A1CD0149-894C-E8B9-EE72-EC419E518672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ACB0AE6-21B5-4519-6920-C8DFD5F96314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08AC390-57B9-06E1-DC23-1E43A60643D2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E76590-2949-21DE-FB6F-8E0BE34719FB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5C3FBD04-4191-4B9A-4F52-742A0ADF7EF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1A938D-58C8-9139-D8A7-F603656EF6D8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E04A1AF-2D7C-27F9-E540-772992D13E5A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B034386C-ADAF-4FC2-1E91-A98C622C5C9A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15DBAD2-4EFC-4E5E-F2AE-EC080D952376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541EF9F-2A75-B3C0-B30B-BE1E4A1153B7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80EA15-EDD7-B31C-DF43-D70F83D350E4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B42FFB0-92D9-5EEB-C888-C1FF2FFD9973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74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55ABF222-383C-57B6-B882-341D1D214BCA}"/>
              </a:ext>
            </a:extLst>
          </p:cNvPr>
          <p:cNvGrpSpPr/>
          <p:nvPr userDrawn="1"/>
        </p:nvGrpSpPr>
        <p:grpSpPr>
          <a:xfrm>
            <a:off x="-754868" y="-521461"/>
            <a:ext cx="13089975" cy="7805566"/>
            <a:chOff x="-754868" y="-521461"/>
            <a:chExt cx="13089975" cy="78055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FDC3BF3-1F5F-6A08-1E76-21E30276BA48}"/>
                </a:ext>
              </a:extLst>
            </p:cNvPr>
            <p:cNvGrpSpPr/>
            <p:nvPr/>
          </p:nvGrpSpPr>
          <p:grpSpPr>
            <a:xfrm>
              <a:off x="-754868" y="-521461"/>
              <a:ext cx="13089975" cy="7805566"/>
              <a:chOff x="-754868" y="-521461"/>
              <a:chExt cx="13089975" cy="780556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EDF8B80-DC4E-E00D-F9A8-6D9DD958D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28"/>
                <a:ext cx="12192000" cy="6855743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89D6B253-E68E-0074-1BDB-289F9C244CAC}"/>
                  </a:ext>
                </a:extLst>
              </p:cNvPr>
              <p:cNvGrpSpPr/>
              <p:nvPr/>
            </p:nvGrpSpPr>
            <p:grpSpPr>
              <a:xfrm>
                <a:off x="8954991" y="1738349"/>
                <a:ext cx="2302893" cy="1822615"/>
                <a:chOff x="9266105" y="2865779"/>
                <a:chExt cx="2302893" cy="1822615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D0E072F-04D8-37FB-D99F-7F439597CB8F}"/>
                    </a:ext>
                  </a:extLst>
                </p:cNvPr>
                <p:cNvSpPr/>
                <p:nvPr/>
              </p:nvSpPr>
              <p:spPr>
                <a:xfrm rot="15086214">
                  <a:off x="9392820" y="2865779"/>
                  <a:ext cx="230725" cy="2307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4C57E967-9501-13CB-935F-902B28B53273}"/>
                    </a:ext>
                  </a:extLst>
                </p:cNvPr>
                <p:cNvSpPr/>
                <p:nvPr/>
              </p:nvSpPr>
              <p:spPr>
                <a:xfrm rot="1960783">
                  <a:off x="10356348" y="4509390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362F354A-82CC-FC2A-8305-DA1AE14722F8}"/>
                    </a:ext>
                  </a:extLst>
                </p:cNvPr>
                <p:cNvSpPr/>
                <p:nvPr/>
              </p:nvSpPr>
              <p:spPr>
                <a:xfrm rot="1960783">
                  <a:off x="11217324" y="349007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D5B7BA3-F135-854B-954E-94C4B95A6879}"/>
                    </a:ext>
                  </a:extLst>
                </p:cNvPr>
                <p:cNvSpPr/>
                <p:nvPr/>
              </p:nvSpPr>
              <p:spPr>
                <a:xfrm rot="1960783">
                  <a:off x="9266105" y="2980828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CBB3DA78-69BA-AB6B-15EA-B5A06A038868}"/>
                  </a:ext>
                </a:extLst>
              </p:cNvPr>
              <p:cNvGrpSpPr/>
              <p:nvPr/>
            </p:nvGrpSpPr>
            <p:grpSpPr>
              <a:xfrm>
                <a:off x="1095090" y="1961435"/>
                <a:ext cx="1162869" cy="1925072"/>
                <a:chOff x="1095090" y="1961435"/>
                <a:chExt cx="1162869" cy="1925072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DF28E1C0-84ED-1E53-15CE-293FED4EBE4E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78955" y="1961435"/>
                  <a:ext cx="179004" cy="179004"/>
                </a:xfrm>
                <a:prstGeom prst="ellipse">
                  <a:avLst/>
                </a:prstGeom>
                <a:gradFill flip="none" rotWithShape="1">
                  <a:gsLst>
                    <a:gs pos="53000">
                      <a:schemeClr val="accent2"/>
                    </a:gs>
                    <a:gs pos="100000">
                      <a:schemeClr val="accent2">
                        <a:lumMod val="58000"/>
                        <a:lumOff val="42000"/>
                      </a:schemeClr>
                    </a:gs>
                    <a:gs pos="0">
                      <a:schemeClr val="accent2">
                        <a:lumMod val="57000"/>
                        <a:lumOff val="43000"/>
                      </a:schemeClr>
                    </a:gs>
                  </a:gsLst>
                  <a:lin ang="0" scaled="1"/>
                  <a:tileRect/>
                </a:gradFill>
                <a:ln w="22225">
                  <a:noFill/>
                </a:ln>
                <a:effectLst>
                  <a:outerShdw blurRad="165100" dist="38100" dir="5400000" sx="105000" sy="105000" algn="t" rotWithShape="0">
                    <a:schemeClr val="accent2">
                      <a:alpha val="4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964141A-077E-528C-34CA-032E4A336F4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1876609" y="3534833"/>
                  <a:ext cx="351674" cy="351674"/>
                </a:xfrm>
                <a:prstGeom prst="ellipse">
                  <a:avLst/>
                </a:pr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D0BE717-D1F5-ED7B-F4C6-57DCA8F4515E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2050041" y="3500520"/>
                  <a:ext cx="203286" cy="203286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50B7FF">
                        <a:lumMod val="84000"/>
                      </a:srgbClr>
                    </a:gs>
                    <a:gs pos="0">
                      <a:srgbClr val="50B7FF">
                        <a:lumMod val="96000"/>
                        <a:lumOff val="4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758D24DA-8866-957C-1E52-9B0C0CDF0799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090" y="2790962"/>
                  <a:ext cx="123948" cy="123948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B921104-1EDC-08F4-7DE7-6DB0270DC813}"/>
                  </a:ext>
                </a:extLst>
              </p:cNvPr>
              <p:cNvGrpSpPr/>
              <p:nvPr/>
            </p:nvGrpSpPr>
            <p:grpSpPr>
              <a:xfrm>
                <a:off x="-754868" y="-521461"/>
                <a:ext cx="13089975" cy="7805566"/>
                <a:chOff x="-754868" y="-521461"/>
                <a:chExt cx="13089975" cy="7805566"/>
              </a:xfrm>
            </p:grpSpPr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E3CC3E92-B941-1F81-6017-A440CD23FFDD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754868" y="4328927"/>
                  <a:ext cx="1847913" cy="2378941"/>
                </a:xfrm>
                <a:custGeom>
                  <a:avLst/>
                  <a:gdLst>
                    <a:gd name="connsiteX0" fmla="*/ 1847913 w 1847913"/>
                    <a:gd name="connsiteY0" fmla="*/ 2316643 h 2378941"/>
                    <a:gd name="connsiteX1" fmla="*/ 1718647 w 1847913"/>
                    <a:gd name="connsiteY1" fmla="*/ 2349881 h 2378941"/>
                    <a:gd name="connsiteX2" fmla="*/ 1430377 w 1847913"/>
                    <a:gd name="connsiteY2" fmla="*/ 2378941 h 2378941"/>
                    <a:gd name="connsiteX3" fmla="*/ 0 w 1847913"/>
                    <a:gd name="connsiteY3" fmla="*/ 948564 h 2378941"/>
                    <a:gd name="connsiteX4" fmla="*/ 326629 w 1847913"/>
                    <a:gd name="connsiteY4" fmla="*/ 38712 h 2378941"/>
                    <a:gd name="connsiteX5" fmla="*/ 361812 w 1847913"/>
                    <a:gd name="connsiteY5" fmla="*/ 0 h 237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7913" h="2378941">
                      <a:moveTo>
                        <a:pt x="1847913" y="2316643"/>
                      </a:moveTo>
                      <a:lnTo>
                        <a:pt x="1718647" y="2349881"/>
                      </a:lnTo>
                      <a:cubicBezTo>
                        <a:pt x="1625533" y="2368935"/>
                        <a:pt x="1529124" y="2378941"/>
                        <a:pt x="1430377" y="2378941"/>
                      </a:cubicBezTo>
                      <a:cubicBezTo>
                        <a:pt x="640402" y="2378941"/>
                        <a:pt x="0" y="1738539"/>
                        <a:pt x="0" y="948564"/>
                      </a:cubicBezTo>
                      <a:cubicBezTo>
                        <a:pt x="0" y="602950"/>
                        <a:pt x="122577" y="285965"/>
                        <a:pt x="326629" y="38712"/>
                      </a:cubicBezTo>
                      <a:lnTo>
                        <a:pt x="3618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FC7F4BAC-5AF4-BC60-BB6F-E22DE7B018F1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9968266" y="-521461"/>
                  <a:ext cx="2366841" cy="1551431"/>
                </a:xfrm>
                <a:custGeom>
                  <a:avLst/>
                  <a:gdLst>
                    <a:gd name="connsiteX0" fmla="*/ 2366841 w 2366841"/>
                    <a:gd name="connsiteY0" fmla="*/ 318637 h 1551431"/>
                    <a:gd name="connsiteX1" fmla="*/ 445070 w 2366841"/>
                    <a:gd name="connsiteY1" fmla="*/ 1551431 h 1551431"/>
                    <a:gd name="connsiteX2" fmla="*/ 0 w 2366841"/>
                    <a:gd name="connsiteY2" fmla="*/ 857624 h 1551431"/>
                    <a:gd name="connsiteX3" fmla="*/ 11105 w 2366841"/>
                    <a:gd name="connsiteY3" fmla="*/ 834570 h 1551431"/>
                    <a:gd name="connsiteX4" fmla="*/ 1413332 w 2366841"/>
                    <a:gd name="connsiteY4" fmla="*/ 0 h 1551431"/>
                    <a:gd name="connsiteX5" fmla="*/ 2304942 w 2366841"/>
                    <a:gd name="connsiteY5" fmla="*/ 272349 h 1551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66841" h="1551431">
                      <a:moveTo>
                        <a:pt x="2366841" y="318637"/>
                      </a:moveTo>
                      <a:lnTo>
                        <a:pt x="445070" y="1551431"/>
                      </a:lnTo>
                      <a:lnTo>
                        <a:pt x="0" y="857624"/>
                      </a:lnTo>
                      <a:lnTo>
                        <a:pt x="11105" y="834570"/>
                      </a:lnTo>
                      <a:cubicBezTo>
                        <a:pt x="281151" y="337463"/>
                        <a:pt x="807832" y="0"/>
                        <a:pt x="1413332" y="0"/>
                      </a:cubicBezTo>
                      <a:cubicBezTo>
                        <a:pt x="1743605" y="0"/>
                        <a:pt x="2050427" y="100402"/>
                        <a:pt x="2304942" y="272349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9FFCC">
                        <a:alpha val="64000"/>
                      </a:srgbClr>
                    </a:gs>
                    <a:gs pos="0">
                      <a:srgbClr val="6DD9FF">
                        <a:alpha val="38000"/>
                      </a:srgbClr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FDF30356-7D37-3AD3-65C7-527012971FA7}"/>
                    </a:ext>
                  </a:extLst>
                </p:cNvPr>
                <p:cNvSpPr/>
                <p:nvPr/>
              </p:nvSpPr>
              <p:spPr>
                <a:xfrm rot="1960783" flipH="1" flipV="1">
                  <a:off x="-33877" y="5580155"/>
                  <a:ext cx="1895797" cy="1703950"/>
                </a:xfrm>
                <a:custGeom>
                  <a:avLst/>
                  <a:gdLst>
                    <a:gd name="connsiteX0" fmla="*/ 1472422 w 1895797"/>
                    <a:gd name="connsiteY0" fmla="*/ 1539951 h 1703950"/>
                    <a:gd name="connsiteX1" fmla="*/ 935525 w 1895797"/>
                    <a:gd name="connsiteY1" fmla="*/ 1703950 h 1703950"/>
                    <a:gd name="connsiteX2" fmla="*/ 50716 w 1895797"/>
                    <a:gd name="connsiteY2" fmla="*/ 1117459 h 1703950"/>
                    <a:gd name="connsiteX3" fmla="*/ 0 w 1895797"/>
                    <a:gd name="connsiteY3" fmla="*/ 954079 h 1703950"/>
                    <a:gd name="connsiteX4" fmla="*/ 1487287 w 1895797"/>
                    <a:gd name="connsiteY4" fmla="*/ 0 h 1703950"/>
                    <a:gd name="connsiteX5" fmla="*/ 1883016 w 1895797"/>
                    <a:gd name="connsiteY5" fmla="*/ 616891 h 1703950"/>
                    <a:gd name="connsiteX6" fmla="*/ 1895797 w 1895797"/>
                    <a:gd name="connsiteY6" fmla="*/ 743678 h 1703950"/>
                    <a:gd name="connsiteX7" fmla="*/ 1472422 w 1895797"/>
                    <a:gd name="connsiteY7" fmla="*/ 1539951 h 1703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95797" h="1703950">
                      <a:moveTo>
                        <a:pt x="1472422" y="1539951"/>
                      </a:moveTo>
                      <a:cubicBezTo>
                        <a:pt x="1319162" y="1643491"/>
                        <a:pt x="1134404" y="1703950"/>
                        <a:pt x="935525" y="1703950"/>
                      </a:cubicBezTo>
                      <a:cubicBezTo>
                        <a:pt x="537767" y="1703950"/>
                        <a:pt x="196493" y="1462115"/>
                        <a:pt x="50716" y="1117459"/>
                      </a:cubicBezTo>
                      <a:lnTo>
                        <a:pt x="0" y="954079"/>
                      </a:lnTo>
                      <a:lnTo>
                        <a:pt x="1487287" y="0"/>
                      </a:lnTo>
                      <a:lnTo>
                        <a:pt x="1883016" y="616891"/>
                      </a:lnTo>
                      <a:lnTo>
                        <a:pt x="1895797" y="743678"/>
                      </a:lnTo>
                      <a:cubicBezTo>
                        <a:pt x="1895797" y="1075143"/>
                        <a:pt x="1727856" y="1367383"/>
                        <a:pt x="1472422" y="1539951"/>
                      </a:cubicBezTo>
                      <a:close/>
                    </a:path>
                  </a:pathLst>
                </a:cu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60E414B5-498F-55EB-1E9C-7FA63ACB5416}"/>
                    </a:ext>
                  </a:extLst>
                </p:cNvPr>
                <p:cNvSpPr/>
                <p:nvPr/>
              </p:nvSpPr>
              <p:spPr>
                <a:xfrm rot="15086214" flipH="1" flipV="1">
                  <a:off x="10954791" y="461639"/>
                  <a:ext cx="891163" cy="891163"/>
                </a:xfrm>
                <a:prstGeom prst="ellipse">
                  <a:avLst/>
                </a:prstGeom>
                <a:solidFill>
                  <a:schemeClr val="bg1"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FD0E2DA-16B4-3F87-EB75-E9AE5BEAD4CB}"/>
                </a:ext>
              </a:extLst>
            </p:cNvPr>
            <p:cNvGrpSpPr/>
            <p:nvPr/>
          </p:nvGrpSpPr>
          <p:grpSpPr>
            <a:xfrm>
              <a:off x="5124932" y="4831548"/>
              <a:ext cx="1942135" cy="400110"/>
              <a:chOff x="5124932" y="4831548"/>
              <a:chExt cx="1942135" cy="400110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CBF4E44-526F-26AA-CCFD-0C0EB5DD685B}"/>
                  </a:ext>
                </a:extLst>
              </p:cNvPr>
              <p:cNvSpPr/>
              <p:nvPr/>
            </p:nvSpPr>
            <p:spPr>
              <a:xfrm>
                <a:off x="5124932" y="4831548"/>
                <a:ext cx="1942135" cy="400110"/>
              </a:xfrm>
              <a:prstGeom prst="roundRect">
                <a:avLst>
                  <a:gd name="adj" fmla="val 19313"/>
                </a:avLst>
              </a:prstGeom>
              <a:gradFill flip="none" rotWithShape="1">
                <a:gsLst>
                  <a:gs pos="50000">
                    <a:srgbClr val="F5A812">
                      <a:lumMod val="87000"/>
                      <a:lumOff val="13000"/>
                    </a:srgbClr>
                  </a:gs>
                  <a:gs pos="100000">
                    <a:srgbClr val="F5A812">
                      <a:lumMod val="94000"/>
                    </a:srgbClr>
                  </a:gs>
                  <a:gs pos="0">
                    <a:srgbClr val="F5A812">
                      <a:lumMod val="57000"/>
                      <a:lumOff val="43000"/>
                    </a:srgbClr>
                  </a:gs>
                </a:gsLst>
                <a:lin ang="0" scaled="1"/>
                <a:tileRect/>
              </a:gradFill>
              <a:ln w="22225">
                <a:gradFill flip="none" rotWithShape="1">
                  <a:gsLst>
                    <a:gs pos="52000">
                      <a:srgbClr val="F5A812">
                        <a:lumMod val="55000"/>
                        <a:lumOff val="45000"/>
                      </a:srgbClr>
                    </a:gs>
                    <a:gs pos="1000">
                      <a:srgbClr val="F5A812">
                        <a:lumMod val="14000"/>
                        <a:lumOff val="86000"/>
                      </a:srgbClr>
                    </a:gs>
                    <a:gs pos="100000">
                      <a:srgbClr val="F5A812"/>
                    </a:gs>
                  </a:gsLst>
                  <a:lin ang="2400000" scaled="0"/>
                  <a:tileRect/>
                </a:gradFill>
              </a:ln>
              <a:effectLst>
                <a:outerShdw blurRad="165100" dist="38100" dir="5400000" sx="105000" sy="105000" algn="t" rotWithShape="0">
                  <a:srgbClr val="F5A812">
                    <a:alpha val="4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9F2A235-EBCC-0A3A-4F7D-ECAEA7A84F80}"/>
                  </a:ext>
                </a:extLst>
              </p:cNvPr>
              <p:cNvSpPr/>
              <p:nvPr/>
            </p:nvSpPr>
            <p:spPr>
              <a:xfrm>
                <a:off x="5244650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C148837-7BF0-2680-EB68-206D26F558E4}"/>
                  </a:ext>
                </a:extLst>
              </p:cNvPr>
              <p:cNvSpPr/>
              <p:nvPr/>
            </p:nvSpPr>
            <p:spPr>
              <a:xfrm>
                <a:off x="6824482" y="4974622"/>
                <a:ext cx="118828" cy="118828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1">
                      <a:lumMod val="100000"/>
                    </a:schemeClr>
                  </a:gs>
                  <a:gs pos="0">
                    <a:srgbClr val="61D6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5875">
                <a:gradFill flip="none" rotWithShape="1">
                  <a:gsLst>
                    <a:gs pos="0">
                      <a:schemeClr val="bg1">
                        <a:lumMod val="63000"/>
                        <a:lumOff val="37000"/>
                      </a:schemeClr>
                    </a:gs>
                    <a:gs pos="100000">
                      <a:srgbClr val="61D6FF"/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FE2CF2C-8704-C206-9F69-7700DB8A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3D6C6-DB4D-892D-7412-1245F8C6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3E2EC-92BB-DE17-CE83-98365EBD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9CF2-A23A-D6E4-00BB-E1E71B5E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1625-8B7C-601F-EDA2-99BA9D6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17F4-AE5B-9BCF-33DB-7BC9B2E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A4360-49E9-E0D7-3670-ACA8F531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191AC-77FA-CDC9-D155-203A839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07D1-8710-3F2E-352B-6DB34EA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7FBC4-8DA9-009B-4C7C-9CFE1A5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3670-D88A-ADA6-092D-6ED912A1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9AB4D-789B-2222-538C-873CCCE6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94C6-A00A-8E7E-87B7-B137AE4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0CA32-AC71-579A-7FE4-5597F258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8F709-9499-C0D8-AD76-72D3D59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9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1E94-0096-7A85-0466-0E36179F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E4A82-E253-D5B1-8D91-218D2FBE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FE8D9-C0B2-F6A5-1356-38B83300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3BD5-A190-A720-6B87-69883A2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786BA-552C-842C-AC5B-2E66A7A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526F1-FF88-3309-0076-3C3F6661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E705F-75C5-6BA0-BE27-9A24C0E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AD4C-D212-933E-182C-5A2F8399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54829-364E-34EF-7A6F-E78F9BF1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E81918-C70E-58B6-014B-D9502A08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8469-5C34-7B6F-8293-C687710C9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7852D-6BE7-2177-E342-606EC884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90606-B903-D76E-F6BA-C7E0FAF1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39C50-405B-EFB9-E719-66F5454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3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C30B-79E0-CBE2-9E71-4C6EB46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30417-8929-DA20-BB7C-D473973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101A0-7F22-376C-DA37-A644359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02BAE-773A-8259-4035-FE79CA7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5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76C2-9672-7AAA-5FF6-AC3CFFB3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FCE1D-E411-4B61-C924-014EA21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FF8EB-5A90-70E1-A0D9-3A61EA9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AEBEA-F0D5-F90B-F8AC-6615BBD6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CF61-2D36-D042-4B2C-37C052B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2C62F-71B8-3CCD-A53A-CF4C3D0A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4C83-7209-8D8C-15D7-F80E1446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0C4E8-9897-F382-5737-A56544E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1C83-204D-C037-BF1C-592804E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77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0C53D-6D4B-78BE-940A-8F904F77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F78144-E8FA-A605-468A-09EA3AF88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0A9F9-57A9-29BF-4C95-FBC82BCE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3CF34-DD90-2E9F-BBF2-9E34835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BB7F-FFF4-72B2-3B91-AE63EA68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2F28E-30BA-DD15-FFFD-93B8B30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4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708B-A0A2-4E9D-6C0F-E4BBC05F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39514-7A4C-7BA6-9EF3-05A0C2E9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575F1-CB2F-1991-C5B3-3BC39930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68C-F515-A6D6-4D33-5D15BB37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7516C-4286-9783-6E92-DD21E0C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2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2E0FF-AF3A-E18E-D50C-8BF3B7D3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D0634-2F15-4D20-747D-FD1A6DAD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49BDD-B62D-043B-5229-BF1C50A2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8D15-5077-6B50-F148-C41C47E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670D-16CA-C595-4384-8895C10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5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D19A1-A3BE-7E9E-6433-D5511646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484BF-F7DF-7C88-28CE-4EEE620D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985C9-1387-E4AD-422E-329A3F4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FB6E-0651-4D1C-AD48-CA08E22178A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818C-1E26-449E-1637-A45ABBB9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94BE-E934-F6D4-3713-E53C841D3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CC8-2383-4D24-B2F6-9A19F7A3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旺财学编程：</a:t>
            </a:r>
            <a:r>
              <a:rPr lang="en-US" altLang="zh-CN" dirty="0"/>
              <a:t>JavaScript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7C631C-CE2E-D4DB-F75E-5931F6971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5745" y="5329381"/>
            <a:ext cx="3380509" cy="40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72F5CE-3A50-A016-BF1A-1A6ADC13FFFD}"/>
              </a:ext>
            </a:extLst>
          </p:cNvPr>
          <p:cNvSpPr txBox="1">
            <a:spLocks/>
          </p:cNvSpPr>
          <p:nvPr/>
        </p:nvSpPr>
        <p:spPr>
          <a:xfrm>
            <a:off x="1524000" y="4854936"/>
            <a:ext cx="9144000" cy="406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崔文远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7E82F1-43BC-4C11-426E-2D1BE9B4F655}"/>
              </a:ext>
            </a:extLst>
          </p:cNvPr>
          <p:cNvSpPr txBox="1">
            <a:spLocks/>
          </p:cNvSpPr>
          <p:nvPr/>
        </p:nvSpPr>
        <p:spPr>
          <a:xfrm>
            <a:off x="3306618" y="3776192"/>
            <a:ext cx="5781964" cy="85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围绕实战提升实力</a:t>
            </a:r>
            <a:endParaRPr lang="en-US" altLang="zh-CN" dirty="0"/>
          </a:p>
          <a:p>
            <a:r>
              <a:rPr lang="zh-CN" altLang="en-US" dirty="0"/>
              <a:t>满足日常工作需要</a:t>
            </a:r>
          </a:p>
        </p:txBody>
      </p:sp>
    </p:spTree>
    <p:extLst>
      <p:ext uri="{BB962C8B-B14F-4D97-AF65-F5344CB8AC3E}">
        <p14:creationId xmlns:p14="http://schemas.microsoft.com/office/powerpoint/2010/main" val="334254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</a:t>
            </a:r>
            <a:r>
              <a:rPr lang="en-US" altLang="zh-CN" dirty="0"/>
              <a:t>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2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学习并掌握</a:t>
            </a:r>
            <a:r>
              <a:rPr lang="en-US" altLang="zh-CN" dirty="0"/>
              <a:t>32</a:t>
            </a:r>
            <a:r>
              <a:rPr lang="zh-CN" altLang="en-US" dirty="0"/>
              <a:t>个概念，以达到流畅地使用</a:t>
            </a:r>
            <a:r>
              <a:rPr lang="en-US" altLang="zh-CN" dirty="0"/>
              <a:t>C#</a:t>
            </a:r>
            <a:r>
              <a:rPr lang="zh-CN" altLang="en-US" dirty="0"/>
              <a:t>的目的。</a:t>
            </a:r>
            <a:endParaRPr lang="en-US" altLang="zh-CN" dirty="0"/>
          </a:p>
          <a:p>
            <a:r>
              <a:rPr lang="zh-CN" altLang="en-US" dirty="0"/>
              <a:t>配套</a:t>
            </a:r>
            <a:r>
              <a:rPr lang="en-US" altLang="zh-CN" dirty="0"/>
              <a:t>140</a:t>
            </a:r>
            <a:r>
              <a:rPr lang="zh-CN" altLang="en-US" dirty="0"/>
              <a:t>个练习，通过实战练习来学习，达到知行合一。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3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&amp;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29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–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3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1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58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清新风互联网行业汇报模板">
  <a:themeElements>
    <a:clrScheme name="互联网清新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B7FF"/>
      </a:accent1>
      <a:accent2>
        <a:srgbClr val="FFC000"/>
      </a:accent2>
      <a:accent3>
        <a:srgbClr val="A5A5A5"/>
      </a:accent3>
      <a:accent4>
        <a:srgbClr val="C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黑体+Arial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清新风互联网行业汇报模板" id="{5B9CB862-E357-4618-BB85-4394365D5B7D}" vid="{6D8FA4C5-EB57-4803-8132-3986E8F1E2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107</Words>
  <Application>Microsoft Office PowerPoint</Application>
  <PresentationFormat>宽屏</PresentationFormat>
  <Paragraphs>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1_Office Theme</vt:lpstr>
      <vt:lpstr>OfficePLUS-清新风互联网行业汇报模板</vt:lpstr>
      <vt:lpstr>旺财学编程：JavaScript</vt:lpstr>
      <vt:lpstr>目标</vt:lpstr>
      <vt:lpstr>Basics – 基础</vt:lpstr>
      <vt:lpstr>Numbers</vt:lpstr>
      <vt:lpstr>Arithmetic Operators</vt:lpstr>
      <vt:lpstr>Strings</vt:lpstr>
      <vt:lpstr>Booleans</vt:lpstr>
      <vt:lpstr>Arrays</vt:lpstr>
      <vt:lpstr>Conditionals</vt:lpstr>
      <vt:lpstr>Comparison</vt:lpstr>
      <vt:lpstr>Increment/Decrement</vt:lpstr>
      <vt:lpstr>For Loops</vt:lpstr>
      <vt:lpstr>While Loops</vt:lpstr>
      <vt:lpstr>Switch Statement</vt:lpstr>
      <vt:lpstr>Objects</vt:lpstr>
      <vt:lpstr>Null and Undefined</vt:lpstr>
      <vt:lpstr>Type Conversion</vt:lpstr>
      <vt:lpstr>Functions</vt:lpstr>
      <vt:lpstr>Template Strings</vt:lpstr>
      <vt:lpstr>Ternary Operator</vt:lpstr>
      <vt:lpstr>Closures</vt:lpstr>
      <vt:lpstr>Callbacks</vt:lpstr>
      <vt:lpstr>Array Destructuring</vt:lpstr>
      <vt:lpstr>Rest and Spread</vt:lpstr>
      <vt:lpstr>Array Analysis</vt:lpstr>
      <vt:lpstr>Arrow Functions</vt:lpstr>
      <vt:lpstr>Prototypes &amp; Classes</vt:lpstr>
      <vt:lpstr>Errors</vt:lpstr>
      <vt:lpstr>Inheritance</vt:lpstr>
      <vt:lpstr>Array Transformations</vt:lpstr>
      <vt:lpstr>Regular Expressions</vt:lpstr>
      <vt:lpstr>Array Loops</vt:lpstr>
      <vt:lpstr>Sets</vt:lpstr>
      <vt:lpstr>Promises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Cui</dc:creator>
  <cp:lastModifiedBy>Will</cp:lastModifiedBy>
  <cp:revision>30</cp:revision>
  <dcterms:created xsi:type="dcterms:W3CDTF">2023-01-09T05:28:37Z</dcterms:created>
  <dcterms:modified xsi:type="dcterms:W3CDTF">2023-01-10T06:42:31Z</dcterms:modified>
</cp:coreProperties>
</file>