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4" r:id="rId4"/>
    <p:sldId id="275" r:id="rId5"/>
    <p:sldId id="276" r:id="rId6"/>
    <p:sldId id="277" r:id="rId7"/>
    <p:sldId id="278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72E4B-BB64-44B1-ADCC-32F8A71F1E89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A147C-220C-4511-AC14-C7D1B79979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F8A48-D094-4074-BBE8-E248F47F234E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4127E-1346-4AE7-B7A4-9728B9C854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F4BC0-AB3A-4583-B329-FF6ABE882FF3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3E226-5635-40DF-9BFC-AC4DC3FF45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3A876-0E9B-4A40-AFFA-ED3388603B94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4D484-66F6-4165-ADFB-D1CDC36DB8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9867D-C9E5-4692-9579-9D3C8655AE4A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A05FB-F018-49FA-AD6A-7E97118F8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804F-4B0E-4D0B-AD93-8E3ECF5E2310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E12E9-9CFB-401F-9742-6EFAE48C7F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B682B-4F53-47BA-A470-7DCEA19BB40A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524BB-CC6F-47B3-BD54-589DA805F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CD1BA-2480-4E31-B5C5-267DD9C1D0DE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BE36-3F9D-4BBF-A096-C3726A1BD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EBBDC-47AA-4BF2-96A1-83279FA33222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6510-7C19-4DAC-8AC7-B6C690987D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8D3B9-FA02-4A57-8E0C-31D931A899B7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96D08-0C00-4B64-9797-4F7C33AE8B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744C7-F108-4BAD-8FAD-3126B7026CBB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CDE23-A5FE-4F95-A9D6-9F84AC4F8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AE7BF5-39BC-4D92-B041-CD2D947E8E7C}" type="datetimeFigureOut">
              <a:rPr lang="zh-CN" altLang="en-US"/>
              <a:pPr>
                <a:defRPr/>
              </a:pPr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39851D-186D-4699-A00B-8EE7F598F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什么是面向对象编程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用对象的思想去写代码，就是面向对象编程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过程式写法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面向对象写法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我们一直都在使用对象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数组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Array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时间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Date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面向对象编程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(OOP)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的特点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抽象：抓住核心问题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封装：只能通过对象来访问方法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继承：从已有对象上继承出新的对象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多态：多对象的不同形态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对象的组成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方法（行为、操作）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函数：过程、动态的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变量：状态、静态的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创建第一个面向对象程序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为对象添加属性和方法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Object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创建两个对象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重复代码过多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工厂方式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面向对象中的封装函数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改成与系统对象类似写法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首字母大写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New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关键字提取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指向为新创建的对象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构造函数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用来创建对象的函数，叫做构造函数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存在的问题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对象的引用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浪费内存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原型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-prototype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概念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重写对象方法，让相同方法在内存中存在一份（提高性能）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学习原型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类比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通过原型改写工厂方式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原则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相同的属性和方法可以加载原型上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混合的编程模式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总结面向对象写法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构造函数加属性，原型加方法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面向对象的选项卡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原则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先写出普通的写法，然后改成面向对象写法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普通方法变型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尽量不要出现函数嵌套函数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可以有全局变量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把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onload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中不是赋值的语句放到单独函数中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改成面向对象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全局变量就是属性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函数就是方法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Onload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中创建对象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改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指向问题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面向对象的拖拽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理解面向对象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中对象的组成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用工厂方法创建一个对象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原型的概念和使用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修改系统对象（及原型）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混合的构造函数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原型方式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为数组对象添加求和，最大值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为字符串对象添加判断是不是最后一个字母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面向对象的选项卡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4.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给选项卡添加一个自动播放的方法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5.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任意学过的效果改写成面向对象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6.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面向对象的面试题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392</Words>
  <Application>Microsoft Office PowerPoint</Application>
  <PresentationFormat>全屏显示(4:3)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Javascript面向对象</vt:lpstr>
      <vt:lpstr>Javascript面向对象</vt:lpstr>
      <vt:lpstr>Javascript面向对象</vt:lpstr>
      <vt:lpstr>Javascript面向对象</vt:lpstr>
      <vt:lpstr>Javascript面向对象</vt:lpstr>
      <vt:lpstr>Javascript面向对象</vt:lpstr>
      <vt:lpstr>本课知识点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238</cp:revision>
  <dcterms:created xsi:type="dcterms:W3CDTF">2010-11-12T14:24:34Z</dcterms:created>
  <dcterms:modified xsi:type="dcterms:W3CDTF">2013-07-03T03:12:22Z</dcterms:modified>
</cp:coreProperties>
</file>