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76" r:id="rId4"/>
    <p:sldId id="267" r:id="rId5"/>
    <p:sldId id="277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B05D20-7BBB-4608-9018-433FFE005F7A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52ECD9-8D2B-4EA6-A16B-85BC3AC79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4A3-970E-4B25-9EEE-109A96FFC5E0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04B8B-3A3D-427E-ACF6-8ADB8788E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7FACF-9D74-49B1-9EED-A686BE52CEA1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74F0-CADD-4A1C-A7AC-680D55215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7DC2-6F65-4BEE-A4A1-6DE8F7B3787D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98DB-DA1D-4955-ADA2-97073E689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23FF-00FA-4881-B708-53FC8B378ABE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7DC6-9FFC-443A-B8D2-17D46D24B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897E-6377-4574-9948-400EDCDC0D5E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7DD8-3092-4C5A-97FF-A9B8CA229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D0D0-C98A-4362-BF88-1DE525558D99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08E-29B8-491E-8701-C90563CF6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40BC-0643-4BD4-8002-840E2C2D6EAC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652D-217C-4E3B-AA50-D46B6672E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22E9-9BC0-4071-A92F-2BE64D21ED86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C0E3-CF17-4E06-AAE3-868B44603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7958-8DB1-43B9-980F-16C6591E1EAF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61D9-2768-4BA8-AF9B-A6B7E555E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D00E-26FB-41E5-A168-51AA78CAEB1E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21BA-776F-4BBF-A146-51D4F81DD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B26F-3F36-4DBE-9086-2D5766C8BFCB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BF45-9E65-4303-B568-196C7F07D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9BA5FD-AED8-476D-ACEC-87948BD78B9E}" type="datetimeFigureOut">
              <a:rPr lang="zh-CN" altLang="en-US"/>
              <a:pPr>
                <a:defRPr/>
              </a:pPr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F2D14-D8E1-43F7-B224-AAAEB8674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高级面向对象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包装对象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基于原型的程序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String Number Boolean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原型链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实例对象与原型之间的连接，叫做原型链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__proto__(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隐式连接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Object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对象类型是原型链的最外层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高级面向对象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面向对象的一些属性和方法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hasOwnProperty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看是不是对象自身下面的属性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查看对象的构造函数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每个原型都会自动添加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 in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的时候有些属性是找不到的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避免修改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construtor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instanceof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运算符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对象与构造函数在原型链上是否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有关系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toString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:  object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对象的继承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什么是继承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在原有对象的基础上，略作修改，得到一个新的对象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不影响原有对象的功能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如何添加继承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call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 in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继承的拖拽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对象的继承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继承的其他形式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类式继承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利用构造函数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继承的方式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原型继承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借助原型来实现对象继承对象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178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高级面向对象</vt:lpstr>
      <vt:lpstr>高级面向对象</vt:lpstr>
      <vt:lpstr>对象的继承</vt:lpstr>
      <vt:lpstr>对象的继承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201</cp:revision>
  <dcterms:created xsi:type="dcterms:W3CDTF">2010-11-12T14:24:34Z</dcterms:created>
  <dcterms:modified xsi:type="dcterms:W3CDTF">2013-10-27T01:40:50Z</dcterms:modified>
</cp:coreProperties>
</file>