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97" r:id="rId4"/>
    <p:sldId id="304" r:id="rId5"/>
    <p:sldId id="420" r:id="rId6"/>
    <p:sldId id="421" r:id="rId7"/>
    <p:sldId id="422" r:id="rId8"/>
    <p:sldId id="423" r:id="rId9"/>
    <p:sldId id="424" r:id="rId10"/>
    <p:sldId id="425" r:id="rId11"/>
    <p:sldId id="426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F3F3F"/>
    <a:srgbClr val="3F627E"/>
    <a:srgbClr val="F50A64"/>
    <a:srgbClr val="FFFAB6"/>
    <a:srgbClr val="333333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w3school.com.cn/tags/index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1265" descr="C:\Users\crab\Desktop\css课程.pngcss课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36512"/>
            <a:ext cx="9269413" cy="693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11266"/>
          <p:cNvSpPr txBox="1"/>
          <p:nvPr/>
        </p:nvSpPr>
        <p:spPr>
          <a:xfrm>
            <a:off x="630238" y="2411413"/>
            <a:ext cx="2395537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九 天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文本框 11267"/>
          <p:cNvSpPr txBox="1"/>
          <p:nvPr/>
        </p:nvSpPr>
        <p:spPr>
          <a:xfrm>
            <a:off x="635000" y="3862388"/>
            <a:ext cx="2319338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vertical-align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lang="en-US" altLang="zh-CN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vertical-align 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垂直居中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type="subTitle" idx="1"/>
          </p:nvPr>
        </p:nvSpPr>
        <p:spPr>
          <a:xfrm>
            <a:off x="477838" y="1570038"/>
            <a:ext cx="8221663" cy="5334000"/>
          </a:xfrm>
        </p:spPr>
        <p:txBody>
          <a:bodyPr vert="horz" wrap="square" lIns="91440" tIns="45720" rIns="91440" bIns="45720" anchor="t"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vertical-align:</a:t>
            </a:r>
            <a:endParaRPr lang="en-US" altLang="zh-CN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top</a:t>
            </a:r>
            <a:r>
              <a:rPr lang="zh-CN" alt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（顶端）  元素的顶端与行中最高元素的顶端对齐</a:t>
            </a:r>
            <a:endParaRPr lang="zh-CN" alt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endParaRPr lang="zh-CN" alt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middle</a:t>
            </a:r>
            <a:r>
              <a:rPr lang="zh-CN" alt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（中间）  元素放置在父元素的中部。</a:t>
            </a:r>
            <a:endParaRPr lang="zh-CN" alt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endParaRPr lang="zh-CN" alt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bottom</a:t>
            </a:r>
            <a:r>
              <a:rPr lang="zh-CN" alt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（底部）</a:t>
            </a:r>
            <a:r>
              <a:rPr lang="en-US" alt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100" b="1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1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元素的顶端与行中最低的元素的顶端对齐。</a:t>
            </a:r>
            <a:endParaRPr lang="en-US" altLang="zh-CN" sz="21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endParaRPr lang="en-US" altLang="zh-CN" sz="21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lang="en-US" altLang="zh-CN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vertical-align 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垂直居中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type="subTitle" idx="1"/>
          </p:nvPr>
        </p:nvSpPr>
        <p:spPr>
          <a:xfrm>
            <a:off x="477838" y="1570038"/>
            <a:ext cx="8221663" cy="5334000"/>
          </a:xfrm>
        </p:spPr>
        <p:txBody>
          <a:bodyPr vert="horz" wrap="square" lIns="91440" tIns="45720" rIns="91440" bIns="45720" anchor="t"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vertical-align:top</a:t>
            </a:r>
            <a:r>
              <a:rPr lang="zh-CN" altLang="en-US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（顶端）</a:t>
            </a: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/middle</a:t>
            </a:r>
            <a:r>
              <a:rPr lang="zh-CN" altLang="en-US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（中间）</a:t>
            </a: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/bottom</a:t>
            </a:r>
            <a:r>
              <a:rPr lang="zh-CN" altLang="en-US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（底部）</a:t>
            </a: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en-US" altLang="zh-CN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举例</a:t>
            </a: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</a:t>
            </a: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结构：</a:t>
            </a:r>
            <a:endParaRPr lang="zh-CN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&lt;dl&gt;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	&lt;dt&gt;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&lt;a href=”#”&gt;</a:t>
            </a: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&lt;img src="images/img_03.jpg" /&gt;</a:t>
            </a: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&lt;/a&gt;</a:t>
            </a:r>
            <a:endParaRPr lang="en-US"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&lt;span&gt;&lt;/span&gt;    </a:t>
            </a:r>
            <a:r>
              <a:rPr lang="zh-CN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结构：在</a:t>
            </a:r>
            <a:r>
              <a:rPr lang="en-US" altLang="zh-CN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标签后边直接加一个空标签</a:t>
            </a:r>
            <a:endParaRPr lang="zh-CN" altLang="en-US" sz="1700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&lt;/dt&gt;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marR="0" lvl="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&lt;dd&gt;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&lt;p&gt;乔山家用跑步机&lt;/p&gt;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&lt;strong&gt;￥2999&lt;/strong&gt;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marR="0" lvl="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&lt;/dd&gt;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&lt;/dl&gt;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样式：</a:t>
            </a:r>
            <a:endParaRPr lang="zh-CN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 dt a{display:inline-block;vertical-align:middle;}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 dt span{display:inline-block; vertical-align:middle; height:100%; width:0;}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lang="en-US" altLang="zh-CN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vertical-align </a:t>
            </a: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垂直居中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type="subTitle" idx="1"/>
          </p:nvPr>
        </p:nvSpPr>
        <p:spPr>
          <a:xfrm>
            <a:off x="342900" y="1641475"/>
            <a:ext cx="8278813" cy="5143500"/>
          </a:xfrm>
        </p:spPr>
        <p:txBody>
          <a:bodyPr vert="horz" wrap="square" lIns="91440" tIns="45720" rIns="91440" bIns="45720" anchor="t"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举例</a:t>
            </a:r>
            <a:r>
              <a:rPr lang="en-US" alt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结构：</a:t>
            </a:r>
            <a:endParaRPr lang="zh-CN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&lt;dl&gt;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	&lt;dt&gt;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&lt;img src="images/img_03.jpg" /&gt;</a:t>
            </a:r>
            <a:endParaRPr lang="en-US"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&lt;span&gt;&lt;/span&gt;    </a:t>
            </a:r>
            <a:r>
              <a:rPr lang="zh-CN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结构：在</a:t>
            </a:r>
            <a:r>
              <a:rPr lang="en-US" altLang="zh-CN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</a:t>
            </a:r>
            <a:r>
              <a:rPr lang="zh-CN" altLang="en-US" sz="1700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标签后边直接加一个空标签</a:t>
            </a:r>
            <a:endParaRPr lang="zh-CN" altLang="en-US" sz="1700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&lt;/dt&gt;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marR="0" lvl="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&lt;dd&gt;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&lt;p&gt;乔山家用跑步机&lt;/p&gt;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&lt;strong&gt;￥2999&lt;/strong&gt;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marR="0" lvl="2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&lt;/dd&gt;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&lt;/dl&gt;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lang="zh-CN" sz="1700" b="1" strike="noStrike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样式：</a:t>
            </a:r>
            <a:endParaRPr lang="zh-CN" sz="1700" b="1" strike="noStrike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 dt </a:t>
            </a:r>
            <a:r>
              <a:rPr lang="en-US"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</a:t>
            </a: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{vertical-align:middle;}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defRPr/>
            </a:pPr>
            <a:r>
              <a:rPr sz="17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dl dt span{display:inline-block; vertical-align:middle; height:100%; width:0;}</a:t>
            </a:r>
            <a:endParaRPr sz="17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鼠标指针</a:t>
            </a:r>
            <a:endParaRPr lang="zh-CN" altLang="en-US" sz="4000" b="1" kern="1200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16075"/>
            <a:ext cx="8229600" cy="5072063"/>
          </a:xfrm>
        </p:spPr>
        <p:txBody>
          <a:bodyPr vert="horz" wrap="square" lIns="91440" tIns="45720" rIns="91440" bIns="45720" anchor="t"/>
          <a:p>
            <a:pPr marL="0" lvl="1" algn="l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属性：</a:t>
            </a:r>
            <a:r>
              <a:rPr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cursor</a:t>
            </a:r>
            <a:endParaRPr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buClr>
                <a:srgbClr val="F50A64"/>
              </a:buClr>
              <a:buFont typeface="Wingdings" panose="05000000000000000000" pitchFamily="2" charset="2"/>
            </a:pPr>
            <a:endParaRPr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zh-CN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属性值：</a:t>
            </a:r>
            <a:endParaRPr lang="zh-CN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pointer(手形)</a:t>
            </a: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move(移动)</a:t>
            </a: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text(文本)    </a:t>
            </a:r>
            <a:endParaRPr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endParaRPr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wait(等待状态)        help(帮助)         </a:t>
            </a: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crosshair(十字架)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se-resize(向下及向右)                     sw-resize(向下及向左)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s-resize（向下移动）                      w-resize（向左移动）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e-resize(左右方向)               ne-resize（向右及向上移动）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Clr>
                <a:srgbClr val="F50A64"/>
              </a:buClr>
              <a:buFont typeface="Wingdings" panose="05000000000000000000" pitchFamily="2" charset="2"/>
            </a:pPr>
            <a:r>
              <a:rPr lang="en-US" sz="2400" strike="noStrike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nw-resize(向上及向左移动)	    n-resize(向上移动)     </a:t>
            </a: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buClr>
                <a:srgbClr val="F50A64"/>
              </a:buClr>
              <a:buFont typeface="Wingdings" panose="05000000000000000000" pitchFamily="2" charset="2"/>
            </a:pPr>
            <a:endParaRPr lang="en-US" sz="2400" strike="noStrike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algn="l" fontAlgn="base">
              <a:buClr>
                <a:srgbClr val="F50A64"/>
              </a:buClr>
              <a:buFont typeface="Wingdings" panose="05000000000000000000" pitchFamily="2" charset="2"/>
            </a:pPr>
            <a:endParaRPr kumimoji="0" sz="24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lvl="1" algn="l" fontAlgn="base">
              <a:buClr>
                <a:srgbClr val="F50A64"/>
              </a:buClr>
              <a:buFont typeface="Wingdings" panose="05000000000000000000" pitchFamily="2" charset="2"/>
            </a:pPr>
            <a:endParaRPr kumimoji="0" sz="24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lv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雅虎面试题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539750" y="1990725"/>
            <a:ext cx="8366125" cy="3527425"/>
          </a:xfrm>
        </p:spPr>
        <p:txBody>
          <a:bodyPr wrap="square" lIns="91440" tIns="45720" rIns="91440" bIns="45720" anchor="t"/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这么一段HTML，请挑毛病：</a:t>
            </a:r>
            <a:endParaRPr lang="zh-CN" altLang="en-US" sz="24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&lt;P&gt;&amp;nbsp;&amp;nbsp;</a:t>
            </a:r>
            <a:r>
              <a:rPr lang="en-US" altLang="x-none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哥写的不是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x-none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，是寂寞。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&lt;br&gt;&lt;br&gt;&amp;nbsp;&amp;nbsp;</a:t>
            </a:r>
            <a:r>
              <a:rPr lang="en-US" altLang="x-none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我说：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&lt;br&gt;</a:t>
            </a:r>
            <a:r>
              <a:rPr lang="en-US" altLang="x-none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不要迷恋哥，哥只是一个传说</a:t>
            </a:r>
            <a:endParaRPr lang="en-US" altLang="x-none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&amp;nbsp;</a:t>
            </a:r>
            <a:r>
              <a:rPr lang="zh-CN" altLang="en-US"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空格符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lv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雅虎面试题</a:t>
            </a:r>
            <a:endParaRPr lang="zh-CN" altLang="en-US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381000" y="1412875"/>
            <a:ext cx="8269288" cy="5389563"/>
          </a:xfrm>
        </p:spPr>
        <p:txBody>
          <a:bodyPr vert="horz" wrap="square" lIns="91440" tIns="45720" rIns="91440" bIns="45720" anchor="t"/>
          <a:p>
            <a:pPr marL="0" lvl="1" indent="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标准：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x-none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哥写的不是</a:t>
            </a:r>
            <a:r>
              <a:rPr lang="en-US" altLang="zh-CN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x-none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，是寂寞。</a:t>
            </a: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en-US" altLang="x-none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我说：</a:t>
            </a:r>
            <a:r>
              <a:rPr lang="en-US" altLang="zh-CN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&lt;br</a:t>
            </a: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x-none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不要迷恋哥，哥只是一个传说</a:t>
            </a: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x-none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最佳： 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&lt;p&gt;哥写的不是&lt;abbr title="Hypertext Markup Language"&gt;HTML&lt;/abbr&gt;，是寂寞。&lt;/p&gt;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&lt;p&gt;&lt;cite&gt;我&lt;/cite&gt;说：&lt;br/&gt;&lt;q&gt;不要迷恋哥，哥只是一个传说&lt;/q&gt;&lt;/p&gt;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&lt;abbr&gt; 标签指示简称或缩写，比如 "WWW" 或 "NATO"。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通过对缩写进行标记，您能够为浏览器、拼写检查和搜索引擎提供有用的信息。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&lt;cite&gt; 标签通常表示它所包含的文本对某个参考文献的引用，比如书籍或者杂志的标题。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按照惯例，引用的文本将以斜体显示。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  元素的额外信息 </a:t>
            </a:r>
            <a:endParaRPr lang="zh-CN" altLang="en-US" sz="1700" strike="noStrike" noProof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eaLnBrk="1" fontAlgn="base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700" strike="noStrike" noProof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html标签：</a:t>
            </a:r>
            <a:r>
              <a:rPr lang="zh-CN" altLang="en-US" sz="1700" strike="noStrike" noProof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http://www.w3school.com.cn/tags/index.asp</a:t>
            </a:r>
            <a:endParaRPr lang="zh-CN" altLang="en-US" sz="1700" strike="noStrike" noProof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lv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前端规范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/>
        </p:nvSpPr>
        <p:spPr>
          <a:xfrm>
            <a:off x="682625" y="1630363"/>
            <a:ext cx="8229600" cy="5040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1、所有书写均在英文半角状态下的小写；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2、id，class必须以字母开头；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3、所有标签必须闭合；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4、html标签用tab键缩进；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、属性值必须带引号</a:t>
            </a: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en-US" altLang="x-none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6、&lt;!-- html注释 --&gt;</a:t>
            </a:r>
            <a:endParaRPr lang="zh-CN" altLang="en-US" sz="1800" dirty="0">
              <a:solidFill>
                <a:srgbClr val="29292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7、/* css注释 */</a:t>
            </a:r>
            <a:endParaRPr lang="zh-CN" altLang="en-US" sz="1800" dirty="0">
              <a:solidFill>
                <a:srgbClr val="29292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8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ul,li/ol,li/dl,dt,dd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拥有父子级关系的标签</a:t>
            </a: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en-US" altLang="x-none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9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p,dt</a:t>
            </a: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标签  里面不能嵌套块</a:t>
            </a: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属性标签；</a:t>
            </a:r>
            <a:endParaRPr lang="en-US" altLang="x-none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10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en-US" altLang="x-none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标签不能嵌套</a:t>
            </a:r>
            <a:r>
              <a: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11、内联标签不能嵌套块标签；</a:t>
            </a:r>
            <a:endParaRPr lang="zh-CN" altLang="en-US" sz="18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_6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13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全屏显示(4:3)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Office 主题_6</vt:lpstr>
      <vt:lpstr>Office 主题_13</vt:lpstr>
      <vt:lpstr>PowerPoint 演示文稿</vt:lpstr>
      <vt:lpstr>PowerPoint 演示文稿</vt:lpstr>
      <vt:lpstr>vertical-align 垂直居中</vt:lpstr>
      <vt:lpstr>vertical-align 垂直居中</vt:lpstr>
      <vt:lpstr>vertical-align 垂直居中</vt:lpstr>
      <vt:lpstr>鼠标指针</vt:lpstr>
      <vt:lpstr>雅虎面试题</vt:lpstr>
      <vt:lpstr>雅虎面试题</vt:lpstr>
      <vt:lpstr>前端规范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莫涛</dc:creator>
  <cp:lastModifiedBy>YLS</cp:lastModifiedBy>
  <cp:revision>677</cp:revision>
  <dcterms:created xsi:type="dcterms:W3CDTF">2010-11-11T14:24:00Z</dcterms:created>
  <dcterms:modified xsi:type="dcterms:W3CDTF">2017-03-09T04:21:33Z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